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8"/>
  </p:notesMasterIdLst>
  <p:sldIdLst>
    <p:sldId id="480" r:id="rId5"/>
    <p:sldId id="313" r:id="rId6"/>
    <p:sldId id="504" r:id="rId7"/>
    <p:sldId id="505" r:id="rId8"/>
    <p:sldId id="506" r:id="rId9"/>
    <p:sldId id="507" r:id="rId10"/>
    <p:sldId id="508" r:id="rId11"/>
    <p:sldId id="509" r:id="rId12"/>
    <p:sldId id="511" r:id="rId13"/>
    <p:sldId id="513" r:id="rId14"/>
    <p:sldId id="516" r:id="rId15"/>
    <p:sldId id="517" r:id="rId16"/>
    <p:sldId id="518" r:id="rId17"/>
    <p:sldId id="519" r:id="rId18"/>
    <p:sldId id="520" r:id="rId19"/>
    <p:sldId id="256" r:id="rId20"/>
    <p:sldId id="521" r:id="rId21"/>
    <p:sldId id="522" r:id="rId22"/>
    <p:sldId id="524" r:id="rId23"/>
    <p:sldId id="526" r:id="rId24"/>
    <p:sldId id="276" r:id="rId25"/>
    <p:sldId id="530" r:id="rId26"/>
    <p:sldId id="510" r:id="rId27"/>
    <p:sldId id="532" r:id="rId28"/>
    <p:sldId id="534" r:id="rId29"/>
    <p:sldId id="535" r:id="rId30"/>
    <p:sldId id="536" r:id="rId31"/>
    <p:sldId id="537" r:id="rId32"/>
    <p:sldId id="538" r:id="rId33"/>
    <p:sldId id="539" r:id="rId34"/>
    <p:sldId id="540" r:id="rId35"/>
    <p:sldId id="544" r:id="rId36"/>
    <p:sldId id="545" r:id="rId37"/>
    <p:sldId id="546" r:id="rId38"/>
    <p:sldId id="552" r:id="rId39"/>
    <p:sldId id="547" r:id="rId40"/>
    <p:sldId id="548" r:id="rId41"/>
    <p:sldId id="549" r:id="rId42"/>
    <p:sldId id="550" r:id="rId43"/>
    <p:sldId id="553" r:id="rId44"/>
    <p:sldId id="554" r:id="rId45"/>
    <p:sldId id="556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504"/>
            <p14:sldId id="505"/>
            <p14:sldId id="506"/>
            <p14:sldId id="507"/>
            <p14:sldId id="508"/>
            <p14:sldId id="509"/>
            <p14:sldId id="511"/>
            <p14:sldId id="513"/>
            <p14:sldId id="516"/>
            <p14:sldId id="517"/>
            <p14:sldId id="518"/>
            <p14:sldId id="519"/>
            <p14:sldId id="520"/>
            <p14:sldId id="256"/>
            <p14:sldId id="521"/>
            <p14:sldId id="522"/>
            <p14:sldId id="524"/>
            <p14:sldId id="526"/>
            <p14:sldId id="276"/>
            <p14:sldId id="530"/>
            <p14:sldId id="510"/>
            <p14:sldId id="532"/>
            <p14:sldId id="534"/>
            <p14:sldId id="535"/>
            <p14:sldId id="536"/>
            <p14:sldId id="537"/>
            <p14:sldId id="538"/>
            <p14:sldId id="539"/>
            <p14:sldId id="540"/>
            <p14:sldId id="544"/>
            <p14:sldId id="545"/>
            <p14:sldId id="546"/>
            <p14:sldId id="552"/>
            <p14:sldId id="547"/>
            <p14:sldId id="548"/>
            <p14:sldId id="549"/>
            <p14:sldId id="550"/>
            <p14:sldId id="553"/>
            <p14:sldId id="554"/>
            <p14:sldId id="5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669BBC"/>
    <a:srgbClr val="00AEEF"/>
    <a:srgbClr val="FFD200"/>
    <a:srgbClr val="000000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51721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3311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17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Median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5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7.xml"/><Relationship Id="rId6" Type="http://schemas.openxmlformats.org/officeDocument/2006/relationships/image" Target="../media/image1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4" Type="http://schemas.openxmlformats.org/officeDocument/2006/relationships/image" Target="../media/image1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4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4" Type="http://schemas.openxmlformats.org/officeDocument/2006/relationships/image" Target="../media/image2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9269" y="2244646"/>
            <a:ext cx="559961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Measures of central tendency, 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dispersion, and frequency table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198"/>
    </mc:Choice>
    <mc:Fallback xmlns="">
      <p:transition spd="slow" advTm="205198"/>
    </mc:Fallback>
  </mc:AlternateContent>
  <p:extLst>
    <p:ext uri="{3A86A75C-4F4B-4683-9AE1-C65F6400EC91}">
      <p14:laserTraceLst xmlns:p14="http://schemas.microsoft.com/office/powerpoint/2010/main">
        <p14:tracePtLst>
          <p14:tracePt t="176888" x="3313113" y="6330950"/>
          <p14:tracePt t="178553" x="0" y="0"/>
        </p14:tracePtLst>
        <p14:tracePtLst>
          <p14:tracePt t="180050" x="3295650" y="6242050"/>
          <p14:tracePt t="180881" x="0" y="0"/>
        </p14:tracePtLst>
        <p14:tracePtLst>
          <p14:tracePt t="184438" x="3438525" y="6215063"/>
          <p14:tracePt t="186658" x="2378075" y="6807200"/>
          <p14:tracePt t="186666" x="2378075" y="6783388"/>
          <p14:tracePt t="186678" x="2378075" y="6770688"/>
          <p14:tracePt t="186694" x="2390775" y="6732588"/>
          <p14:tracePt t="186711" x="2390775" y="6696075"/>
          <p14:tracePt t="186713" x="2403475" y="6670675"/>
          <p14:tracePt t="186729" x="2403475" y="6632575"/>
          <p14:tracePt t="186731" x="2403475" y="6594475"/>
          <p14:tracePt t="186746" x="2416175" y="6545263"/>
          <p14:tracePt t="186761" x="2428875" y="6507163"/>
          <p14:tracePt t="186779" x="2441575" y="6445250"/>
          <p14:tracePt t="186794" x="2441575" y="6394450"/>
          <p14:tracePt t="186811" x="2465388" y="6345238"/>
          <p14:tracePt t="186827" x="2465388" y="6294438"/>
          <p14:tracePt t="186845" x="2490788" y="6219825"/>
          <p14:tracePt t="186862" x="2516188" y="6132513"/>
          <p14:tracePt t="186878" x="2541588" y="6019800"/>
          <p14:tracePt t="186894" x="2565400" y="5919788"/>
          <p14:tracePt t="186897" x="2565400" y="5894388"/>
          <p14:tracePt t="186912" x="2578100" y="5868988"/>
          <p14:tracePt t="186914" x="2578100" y="5843588"/>
          <p14:tracePt t="186929" x="2603500" y="5819775"/>
          <p14:tracePt t="186946" x="2603500" y="5807075"/>
          <p14:tracePt t="186962" x="2603500" y="5781675"/>
          <p14:tracePt t="187362" x="2628900" y="5768975"/>
          <p14:tracePt t="187370" x="2654300" y="5707063"/>
          <p14:tracePt t="187379" x="2703513" y="5607050"/>
          <p14:tracePt t="187396" x="2778125" y="5330825"/>
          <p14:tracePt t="187413" x="2816225" y="5043488"/>
          <p14:tracePt t="187430" x="2841625" y="4792663"/>
          <p14:tracePt t="187447" x="2841625" y="4643438"/>
          <p14:tracePt t="187449" x="2841625" y="4592638"/>
          <p14:tracePt t="187463" x="2828925" y="4530725"/>
          <p14:tracePt t="187465" x="2803525" y="4467225"/>
          <p14:tracePt t="187481" x="2790825" y="4354513"/>
          <p14:tracePt t="187496" x="2790825" y="4267200"/>
          <p14:tracePt t="187498" x="2790825" y="4179888"/>
          <p14:tracePt t="187514" x="2790825" y="4029075"/>
          <p14:tracePt t="187530" x="2790825" y="3954463"/>
          <p14:tracePt t="187547" x="2790825" y="3879850"/>
          <p14:tracePt t="187563" x="2790825" y="3829050"/>
          <p14:tracePt t="187580" x="2790825" y="3779838"/>
          <p14:tracePt t="187596" x="2790825" y="3729038"/>
          <p14:tracePt t="187614" x="2790825" y="3703638"/>
          <p14:tracePt t="187630" x="2790825" y="3679825"/>
          <p14:tracePt t="187647" x="2790825" y="3667125"/>
          <p14:tracePt t="187664" x="2790825" y="3654425"/>
          <p14:tracePt t="187698" x="2790825" y="3641725"/>
          <p14:tracePt t="187705" x="2790825" y="3629025"/>
          <p14:tracePt t="187714" x="2803525" y="3603625"/>
          <p14:tracePt t="187730" x="2816225" y="3579813"/>
          <p14:tracePt t="187747" x="2841625" y="3516313"/>
          <p14:tracePt t="187763" x="2867025" y="3490913"/>
          <p14:tracePt t="187780" x="2879725" y="3454400"/>
          <p14:tracePt t="187797" x="2890838" y="3441700"/>
          <p14:tracePt t="187814" x="2903538" y="3429000"/>
          <p14:tracePt t="187817" x="2903538" y="3416300"/>
          <p14:tracePt t="187831" x="2916238" y="3403600"/>
          <p14:tracePt t="187848" x="2916238" y="3390900"/>
          <p14:tracePt t="187865" x="2941638" y="3378200"/>
          <p14:tracePt t="187881" x="2941638" y="3367088"/>
          <p14:tracePt t="187898" x="2941638" y="3354388"/>
          <p14:tracePt t="187914" x="2941638" y="3341688"/>
          <p14:tracePt t="187931" x="2954338" y="3316288"/>
          <p14:tracePt t="187947" x="2954338" y="3303588"/>
          <p14:tracePt t="187964" x="2954338" y="3290888"/>
          <p14:tracePt t="187981" x="2954338" y="3278188"/>
          <p14:tracePt t="187997" x="2954338" y="3267075"/>
          <p14:tracePt t="188014" x="2954338" y="3254375"/>
          <p14:tracePt t="188065" x="2954338" y="3241675"/>
          <p14:tracePt t="188081" x="2954338" y="3228975"/>
          <p14:tracePt t="188097" x="2954338" y="3216275"/>
          <p14:tracePt t="188106" x="2954338" y="3203575"/>
          <p14:tracePt t="188115" x="2954338" y="3190875"/>
          <p14:tracePt t="188131" x="2954338" y="3128963"/>
          <p14:tracePt t="188148" x="2954338" y="3054350"/>
          <p14:tracePt t="188165" x="2941638" y="3003550"/>
          <p14:tracePt t="188181" x="2928938" y="2952750"/>
          <p14:tracePt t="188198" x="2903538" y="2941638"/>
          <p14:tracePt t="188215" x="2890838" y="2928938"/>
          <p14:tracePt t="188232" x="2890838" y="2916238"/>
          <p14:tracePt t="188249" x="2879725" y="2903538"/>
          <p14:tracePt t="188265" x="2879725" y="2878138"/>
          <p14:tracePt t="188290" x="2867025" y="2865438"/>
          <p14:tracePt t="188306" x="2867025" y="2852738"/>
          <p14:tracePt t="188634" x="2867025" y="2840038"/>
          <p14:tracePt t="188642" x="2867025" y="2828925"/>
          <p14:tracePt t="188650" x="2879725" y="2828925"/>
          <p14:tracePt t="188667" x="2890838" y="2828925"/>
          <p14:tracePt t="188683" x="2928938" y="2828925"/>
          <p14:tracePt t="188699" x="2941638" y="2828925"/>
          <p14:tracePt t="188716" x="2967038" y="2828925"/>
          <p14:tracePt t="188733" x="3003550" y="2828925"/>
          <p14:tracePt t="188750" x="3079750" y="2816225"/>
          <p14:tracePt t="188767" x="3128963" y="2816225"/>
          <p14:tracePt t="188769" x="3141663" y="2816225"/>
          <p14:tracePt t="188784" x="3167063" y="2816225"/>
          <p14:tracePt t="188786" x="3205163" y="2816225"/>
          <p14:tracePt t="188800" x="3216275" y="2803525"/>
          <p14:tracePt t="188802" x="3241675" y="2790825"/>
          <p14:tracePt t="188817" x="3292475" y="2790825"/>
          <p14:tracePt t="188834" x="3341688" y="2790825"/>
          <p14:tracePt t="188850" x="3379788" y="2790825"/>
          <p14:tracePt t="188867" x="3405188" y="2778125"/>
          <p14:tracePt t="188883" x="3417888" y="2778125"/>
          <p14:tracePt t="188900" x="3454400" y="2778125"/>
          <p14:tracePt t="188917" x="3479800" y="2778125"/>
          <p14:tracePt t="188933" x="3492500" y="2778125"/>
          <p14:tracePt t="188951" x="3517900" y="2778125"/>
          <p14:tracePt t="188967" x="3530600" y="2778125"/>
          <p14:tracePt t="189098" x="3505200" y="2778125"/>
          <p14:tracePt t="189105" x="3479800" y="2778125"/>
          <p14:tracePt t="189117" x="3454400" y="2778125"/>
          <p14:tracePt t="189134" x="3417888" y="2778125"/>
          <p14:tracePt t="189152" x="3405188" y="2778125"/>
          <p14:tracePt t="189154" x="3392488" y="2778125"/>
          <p14:tracePt t="189169" x="3379788" y="2778125"/>
          <p14:tracePt t="189242" x="3405188" y="2778125"/>
          <p14:tracePt t="189251" x="3441700" y="2778125"/>
          <p14:tracePt t="189258" x="3492500" y="2778125"/>
          <p14:tracePt t="189267" x="3541713" y="2778125"/>
          <p14:tracePt t="189284" x="3617913" y="2778125"/>
          <p14:tracePt t="189300" x="3654425" y="2778125"/>
          <p14:tracePt t="189318" x="3667125" y="2778125"/>
          <p14:tracePt t="189426" x="3643313" y="2778125"/>
          <p14:tracePt t="189435" x="3605213" y="2778125"/>
          <p14:tracePt t="189441" x="3579813" y="2778125"/>
          <p14:tracePt t="189452" x="3567113" y="2778125"/>
          <p14:tracePt t="189468" x="3530600" y="2778125"/>
          <p14:tracePt t="189485" x="3517900" y="2778125"/>
          <p14:tracePt t="189554" x="3541713" y="2778125"/>
          <p14:tracePt t="189562" x="3592513" y="2778125"/>
          <p14:tracePt t="189569" x="3630613" y="2778125"/>
          <p14:tracePt t="189586" x="3692525" y="2778125"/>
          <p14:tracePt t="189601" x="3730625" y="2778125"/>
          <p14:tracePt t="189619" x="3743325" y="2790825"/>
          <p14:tracePt t="189635" x="3756025" y="2803525"/>
          <p14:tracePt t="189730" x="3743325" y="2803525"/>
          <p14:tracePt t="189738" x="3705225" y="2803525"/>
          <p14:tracePt t="189753" x="3630613" y="2803525"/>
          <p14:tracePt t="189769" x="3554413" y="2803525"/>
          <p14:tracePt t="189786" x="3505200" y="2803525"/>
          <p14:tracePt t="189802" x="3492500" y="2803525"/>
          <p14:tracePt t="189819" x="3467100" y="2803525"/>
          <p14:tracePt t="189866" x="3479800" y="2803525"/>
          <p14:tracePt t="189874" x="3505200" y="2803525"/>
          <p14:tracePt t="189886" x="3541713" y="2803525"/>
          <p14:tracePt t="189889" x="3579813" y="2803525"/>
          <p14:tracePt t="189902" x="3617913" y="2803525"/>
          <p14:tracePt t="189905" x="3654425" y="2803525"/>
          <p14:tracePt t="189920" x="3679825" y="2803525"/>
          <p14:tracePt t="189922" x="3705225" y="2803525"/>
          <p14:tracePt t="189936" x="3717925" y="2803525"/>
          <p14:tracePt t="189938" x="3730625" y="2803525"/>
          <p14:tracePt t="189953" x="3743325" y="2803525"/>
          <p14:tracePt t="190042" x="3730625" y="2803525"/>
          <p14:tracePt t="190050" x="3717925" y="2803525"/>
          <p14:tracePt t="190058" x="3692525" y="2803525"/>
          <p14:tracePt t="190070" x="3654425" y="2803525"/>
          <p14:tracePt t="190087" x="3579813" y="2803525"/>
          <p14:tracePt t="190089" x="3541713" y="2803525"/>
          <p14:tracePt t="190178" x="3554413" y="2803525"/>
          <p14:tracePt t="190186" x="3592513" y="2803525"/>
          <p14:tracePt t="190193" x="3617913" y="2803525"/>
          <p14:tracePt t="190203" x="3643313" y="2803525"/>
          <p14:tracePt t="190220" x="3667125" y="2803525"/>
          <p14:tracePt t="190237" x="3679825" y="2803525"/>
          <p14:tracePt t="190345" x="3654425" y="2803525"/>
          <p14:tracePt t="190354" x="3617913" y="2803525"/>
          <p14:tracePt t="190361" x="3592513" y="2803525"/>
          <p14:tracePt t="190371" x="3579813" y="2803525"/>
          <p14:tracePt t="190387" x="3554413" y="2803525"/>
          <p14:tracePt t="190474" x="3579813" y="2803525"/>
          <p14:tracePt t="190482" x="3592513" y="2803525"/>
          <p14:tracePt t="190489" x="3605213" y="2803525"/>
          <p14:tracePt t="190506" x="3617913" y="2803525"/>
          <p14:tracePt t="191418" x="3605213" y="2803525"/>
          <p14:tracePt t="191425" x="3592513" y="2803525"/>
          <p14:tracePt t="191441" x="3541713" y="2803525"/>
          <p14:tracePt t="191457" x="3505200" y="2803525"/>
          <p14:tracePt t="191474" x="3454400" y="2803525"/>
          <p14:tracePt t="191490" x="3429000" y="2816225"/>
          <p14:tracePt t="191507" x="3405188" y="2816225"/>
          <p14:tracePt t="191523" x="3379788" y="2816225"/>
          <p14:tracePt t="191540" x="3341688" y="2828925"/>
          <p14:tracePt t="191557" x="3317875" y="2828925"/>
          <p14:tracePt t="191574" x="3305175" y="2828925"/>
          <p14:tracePt t="191591" x="3267075" y="2828925"/>
          <p14:tracePt t="191608" x="3254375" y="2840038"/>
          <p14:tracePt t="191610" x="3241675" y="2840038"/>
          <p14:tracePt t="191674" x="3228975" y="2840038"/>
          <p14:tracePt t="191690" x="3205163" y="2852738"/>
          <p14:tracePt t="191697" x="3179763" y="2865438"/>
          <p14:tracePt t="191708" x="3167063" y="2865438"/>
          <p14:tracePt t="191724" x="3128963" y="2865438"/>
          <p14:tracePt t="191741" x="3067050" y="2878138"/>
          <p14:tracePt t="191758" x="3028950" y="2903538"/>
          <p14:tracePt t="191774" x="2992438" y="2903538"/>
          <p14:tracePt t="191777" x="2967038" y="2916238"/>
          <p14:tracePt t="191792" x="2954338" y="2916238"/>
          <p14:tracePt t="191794" x="2916238" y="2928938"/>
          <p14:tracePt t="191808" x="2890838" y="2941638"/>
          <p14:tracePt t="191810" x="2879725" y="2941638"/>
          <p14:tracePt t="191826" x="2828925" y="2941638"/>
          <p14:tracePt t="191842" x="2778125" y="2952750"/>
          <p14:tracePt t="191858" x="2754313" y="2965450"/>
          <p14:tracePt t="191875" x="2716213" y="2978150"/>
          <p14:tracePt t="191891" x="2678113" y="2990850"/>
          <p14:tracePt t="191908" x="2641600" y="3016250"/>
          <p14:tracePt t="191925" x="2590800" y="3028950"/>
          <p14:tracePt t="191942" x="2565400" y="3041650"/>
          <p14:tracePt t="191945" x="2554288" y="3054350"/>
          <p14:tracePt t="191962" x="2528888" y="3065463"/>
          <p14:tracePt t="191975" x="2503488" y="3065463"/>
          <p14:tracePt t="191978" x="2478088" y="3065463"/>
          <p14:tracePt t="191992" x="2441575" y="3065463"/>
          <p14:tracePt t="191994" x="2416175" y="3078163"/>
          <p14:tracePt t="192010" x="2378075" y="3103563"/>
          <p14:tracePt t="192026" x="2339975" y="3128963"/>
          <p14:tracePt t="192041" x="2278063" y="3154363"/>
          <p14:tracePt t="192058" x="2216150" y="3165475"/>
          <p14:tracePt t="192075" x="2127250" y="3165475"/>
          <p14:tracePt t="192091" x="2014538" y="3165475"/>
          <p14:tracePt t="192108" x="1952625" y="3165475"/>
          <p14:tracePt t="192125" x="1927225" y="3178175"/>
          <p14:tracePt t="192142" x="1865313" y="3190875"/>
          <p14:tracePt t="192145" x="1827213" y="3203575"/>
          <p14:tracePt t="192158" x="1790700" y="3228975"/>
          <p14:tracePt t="192162" x="1752600" y="3241675"/>
          <p14:tracePt t="192176" x="1727200" y="3241675"/>
          <p14:tracePt t="192178" x="1689100" y="3254375"/>
          <p14:tracePt t="192193" x="1652588" y="3278188"/>
          <p14:tracePt t="192209" x="1614488" y="3278188"/>
          <p14:tracePt t="192226" x="1614488" y="3290888"/>
          <p14:tracePt t="192242" x="1601788" y="3290888"/>
          <p14:tracePt t="192260" x="1589088" y="3290888"/>
          <p14:tracePt t="192275" x="1552575" y="3290888"/>
          <p14:tracePt t="192292" x="1501775" y="3290888"/>
          <p14:tracePt t="192309" x="1465263" y="3303588"/>
          <p14:tracePt t="192326" x="1439863" y="3303588"/>
          <p14:tracePt t="192329" x="1427163" y="3303588"/>
          <p14:tracePt t="192342" x="1401763" y="3316288"/>
          <p14:tracePt t="192345" x="1389063" y="3316288"/>
          <p14:tracePt t="192360" x="1376363" y="3316288"/>
          <p14:tracePt t="192362" x="1352550" y="3328988"/>
          <p14:tracePt t="192377" x="1327150" y="3341688"/>
          <p14:tracePt t="192393" x="1301750" y="3354388"/>
          <p14:tracePt t="192410" x="1289050" y="3354388"/>
          <p14:tracePt t="192426" x="1276350" y="3367088"/>
          <p14:tracePt t="192443" x="1252538" y="3378200"/>
          <p14:tracePt t="192459" x="1214438" y="3403600"/>
          <p14:tracePt t="192476" x="1163638" y="3429000"/>
          <p14:tracePt t="192492" x="1127125" y="3441700"/>
          <p14:tracePt t="192509" x="1089025" y="3467100"/>
          <p14:tracePt t="192526" x="1050925" y="3479800"/>
          <p14:tracePt t="192529" x="1050925" y="3490913"/>
          <p14:tracePt t="192543" x="1038225" y="3490913"/>
          <p14:tracePt t="192545" x="1027113" y="3490913"/>
          <p14:tracePt t="192561" x="1014413" y="3490913"/>
          <p14:tracePt t="193402" x="1027113" y="3490913"/>
          <p14:tracePt t="193410" x="1038225" y="3490913"/>
          <p14:tracePt t="193426" x="1050925" y="3490913"/>
          <p14:tracePt t="193434" x="1063625" y="3490913"/>
          <p14:tracePt t="193445" x="1076325" y="3479800"/>
          <p14:tracePt t="193462" x="1101725" y="3467100"/>
          <p14:tracePt t="193466" x="1114425" y="3467100"/>
          <p14:tracePt t="193478" x="1139825" y="3454400"/>
          <p14:tracePt t="193496" x="1150938" y="3441700"/>
          <p14:tracePt t="193498" x="1163638" y="3441700"/>
          <p14:tracePt t="193513" x="1201738" y="3441700"/>
          <p14:tracePt t="193529" x="1239838" y="3416300"/>
          <p14:tracePt t="193545" x="1289050" y="3416300"/>
          <p14:tracePt t="193563" x="1314450" y="3416300"/>
          <p14:tracePt t="193579" x="1352550" y="3416300"/>
          <p14:tracePt t="193595" x="1376363" y="3416300"/>
          <p14:tracePt t="195194" x="1363663" y="3416300"/>
          <p14:tracePt t="195201" x="1352550" y="3416300"/>
          <p14:tracePt t="195217" x="1327150" y="3416300"/>
          <p14:tracePt t="195562" x="1314450" y="3416300"/>
          <p14:tracePt t="195570" x="1289050" y="3429000"/>
          <p14:tracePt t="195585" x="1239838" y="3441700"/>
          <p14:tracePt t="195601" x="1176338" y="3467100"/>
          <p14:tracePt t="195618" x="1139825" y="3467100"/>
          <p14:tracePt t="195635" x="1114425" y="3479800"/>
          <p14:tracePt t="195650" x="1101725" y="3479800"/>
          <p14:tracePt t="195667" x="1089025" y="3479800"/>
          <p14:tracePt t="195684" x="1076325" y="3490913"/>
          <p14:tracePt t="195890" x="1089025" y="3490913"/>
          <p14:tracePt t="195898" x="1114425" y="3490913"/>
          <p14:tracePt t="195906" x="1150938" y="3490913"/>
          <p14:tracePt t="195919" x="1201738" y="3490913"/>
          <p14:tracePt t="195921" x="1263650" y="3490913"/>
          <p14:tracePt t="195935" x="1352550" y="3490913"/>
          <p14:tracePt t="195938" x="1465263" y="3490913"/>
          <p14:tracePt t="195952" x="1601788" y="3490913"/>
          <p14:tracePt t="195954" x="1714500" y="3490913"/>
          <p14:tracePt t="195970" x="1903413" y="3490913"/>
          <p14:tracePt t="195986" x="1965325" y="3490913"/>
          <p14:tracePt t="196090" x="1952625" y="3503613"/>
          <p14:tracePt t="196098" x="1914525" y="3503613"/>
          <p14:tracePt t="196106" x="1878013" y="3503613"/>
          <p14:tracePt t="196119" x="1852613" y="3503613"/>
          <p14:tracePt t="196122" x="1839913" y="3503613"/>
          <p14:tracePt t="196137" x="1827213" y="3503613"/>
          <p14:tracePt t="196385" x="1827213" y="3516313"/>
          <p14:tracePt t="196402" x="1827213" y="3529013"/>
          <p14:tracePt t="196410" x="1827213" y="3541713"/>
          <p14:tracePt t="196426" x="1827213" y="3554413"/>
          <p14:tracePt t="196436" x="1827213" y="3567113"/>
          <p14:tracePt t="196458" x="1827213" y="3579813"/>
          <p14:tracePt t="197162" x="1839913" y="3579813"/>
          <p14:tracePt t="197170" x="1878013" y="3579813"/>
          <p14:tracePt t="197179" x="1914525" y="3579813"/>
          <p14:tracePt t="197188" x="1952625" y="3579813"/>
          <p14:tracePt t="197206" x="2027238" y="3579813"/>
          <p14:tracePt t="197209" x="2052638" y="3579813"/>
          <p14:tracePt t="197222" x="2078038" y="3579813"/>
          <p14:tracePt t="197225" x="2103438" y="3579813"/>
          <p14:tracePt t="197239" x="2127250" y="3579813"/>
          <p14:tracePt t="197241" x="2165350" y="3567113"/>
          <p14:tracePt t="197256" x="2203450" y="3554413"/>
          <p14:tracePt t="197258" x="2239963" y="3541713"/>
          <p14:tracePt t="197273" x="2290763" y="3541713"/>
          <p14:tracePt t="197289" x="2328863" y="3541713"/>
          <p14:tracePt t="197306" x="2390775" y="3516313"/>
          <p14:tracePt t="197322" x="2428875" y="3516313"/>
          <p14:tracePt t="197339" x="2503488" y="3503613"/>
          <p14:tracePt t="197355" x="2528888" y="3503613"/>
          <p14:tracePt t="197372" x="2565400" y="3479800"/>
          <p14:tracePt t="197389" x="2590800" y="3479800"/>
          <p14:tracePt t="197406" x="2603500" y="3467100"/>
          <p14:tracePt t="197423" x="2641600" y="3454400"/>
          <p14:tracePt t="197425" x="2667000" y="3454400"/>
          <p14:tracePt t="197440" x="2690813" y="3454400"/>
          <p14:tracePt t="197442" x="2716213" y="3454400"/>
          <p14:tracePt t="197457" x="2741613" y="3429000"/>
          <p14:tracePt t="197473" x="2754313" y="3429000"/>
          <p14:tracePt t="197546" x="2767013" y="3429000"/>
          <p14:tracePt t="197554" x="2778125" y="3429000"/>
          <p14:tracePt t="197570" x="2790825" y="3429000"/>
          <p14:tracePt t="197578" x="2803525" y="3429000"/>
          <p14:tracePt t="197589" x="2828925" y="3429000"/>
          <p14:tracePt t="197606" x="2890838" y="3429000"/>
          <p14:tracePt t="197609" x="2928938" y="3429000"/>
          <p14:tracePt t="197624" x="2967038" y="3429000"/>
          <p14:tracePt t="197626" x="3003550" y="3416300"/>
          <p14:tracePt t="197640" x="3028950" y="3416300"/>
          <p14:tracePt t="197642" x="3067050" y="3416300"/>
          <p14:tracePt t="197657" x="3103563" y="3390900"/>
          <p14:tracePt t="197674" x="3154363" y="3390900"/>
          <p14:tracePt t="197690" x="3179763" y="3390900"/>
          <p14:tracePt t="197707" x="3192463" y="3378200"/>
          <p14:tracePt t="197723" x="3216275" y="3378200"/>
          <p14:tracePt t="197739" x="3228975" y="3378200"/>
          <p14:tracePt t="197756" x="3241675" y="3367088"/>
          <p14:tracePt t="197773" x="3254375" y="3367088"/>
          <p14:tracePt t="197790" x="3279775" y="3354388"/>
          <p14:tracePt t="197807" x="3292475" y="3354388"/>
          <p14:tracePt t="197898" x="3305175" y="3341688"/>
          <p14:tracePt t="197985" x="3267075" y="3341688"/>
          <p14:tracePt t="197993" x="3241675" y="3341688"/>
          <p14:tracePt t="198008" x="3216275" y="3341688"/>
          <p14:tracePt t="198010" x="3205163" y="3341688"/>
          <p14:tracePt t="198025" x="3179763" y="3341688"/>
          <p14:tracePt t="198098" x="3216275" y="3341688"/>
          <p14:tracePt t="198107" x="3267075" y="3341688"/>
          <p14:tracePt t="198114" x="3341688" y="3341688"/>
          <p14:tracePt t="198124" x="3392488" y="3341688"/>
          <p14:tracePt t="198141" x="3429000" y="3341688"/>
          <p14:tracePt t="198842" x="3441700" y="3341688"/>
          <p14:tracePt t="198994" x="3429000" y="3341688"/>
          <p14:tracePt t="199001" x="3405188" y="3341688"/>
          <p14:tracePt t="199010" x="3367088" y="3341688"/>
          <p14:tracePt t="199027" x="3292475" y="3341688"/>
          <p14:tracePt t="199043" x="3241675" y="3341688"/>
          <p14:tracePt t="199059" x="3216275" y="3341688"/>
          <p14:tracePt t="199077" x="3205163" y="3341688"/>
          <p14:tracePt t="199093" x="3192463" y="3341688"/>
          <p14:tracePt t="199138" x="3205163" y="3354388"/>
          <p14:tracePt t="199145" x="3267075" y="3367088"/>
          <p14:tracePt t="199161" x="3441700" y="3390900"/>
          <p14:tracePt t="199177" x="3541713" y="3403600"/>
          <p14:tracePt t="199194" x="3579813" y="3403600"/>
          <p14:tracePt t="199210" x="3592513" y="3403600"/>
          <p14:tracePt t="199227" x="3605213" y="3403600"/>
          <p14:tracePt t="199458" x="3617913" y="3403600"/>
          <p14:tracePt t="200130" x="3630613" y="3403600"/>
          <p14:tracePt t="200330" x="3643313" y="3403600"/>
          <p14:tracePt t="200337" x="3643313" y="3390900"/>
          <p14:tracePt t="200362" x="3654425" y="3378200"/>
          <p14:tracePt t="200665" x="3654425" y="3367088"/>
          <p14:tracePt t="200689" x="3667125" y="3367088"/>
          <p14:tracePt t="200697" x="3667125" y="3354388"/>
          <p14:tracePt t="200730" x="3667125" y="3341688"/>
          <p14:tracePt t="200738" x="3667125" y="3328988"/>
          <p14:tracePt t="200762" x="3667125" y="3316288"/>
          <p14:tracePt t="201025" x="3667125" y="3303588"/>
          <p14:tracePt t="201050" x="3667125" y="3290888"/>
          <p14:tracePt t="201065" x="3679825" y="3290888"/>
          <p14:tracePt t="201073" x="3692525" y="3290888"/>
          <p14:tracePt t="201082" x="3692525" y="3278188"/>
          <p14:tracePt t="201098" x="3705225" y="3278188"/>
          <p14:tracePt t="201115" x="3717925" y="3278188"/>
          <p14:tracePt t="201274" x="3730625" y="3278188"/>
          <p14:tracePt t="201289" x="3743325" y="3278188"/>
          <p14:tracePt t="201330" x="3756025" y="3278188"/>
          <p14:tracePt t="202017" x="3756025" y="3290888"/>
          <p14:tracePt t="202025" x="3743325" y="3290888"/>
          <p14:tracePt t="202035" x="3730625" y="3303588"/>
          <p14:tracePt t="202051" x="3730625" y="3316288"/>
          <p14:tracePt t="202067" x="3730625" y="3328988"/>
          <p14:tracePt t="202085" x="3717925" y="3341688"/>
          <p14:tracePt t="202101" x="3705225" y="3354388"/>
          <p14:tracePt t="202117" x="3692525" y="3367088"/>
          <p14:tracePt t="202135" x="3679825" y="3378200"/>
          <p14:tracePt t="202138" x="3679825" y="3390900"/>
          <p14:tracePt t="202152" x="3667125" y="3390900"/>
          <p14:tracePt t="202154" x="3667125" y="3403600"/>
          <p14:tracePt t="202177" x="3654425" y="3403600"/>
          <p14:tracePt t="202314" x="3654425" y="3416300"/>
          <p14:tracePt t="202321" x="3643313" y="3416300"/>
          <p14:tracePt t="202538" x="3630613" y="3416300"/>
          <p14:tracePt t="203177" x="3630613" y="3429000"/>
          <p14:tracePt t="203187" x="3630613" y="3441700"/>
          <p14:tracePt t="203194" x="3617913" y="3441700"/>
          <p14:tracePt t="203204" x="3617913" y="3454400"/>
          <p14:tracePt t="203221" x="3617913" y="3467100"/>
          <p14:tracePt t="203238" x="3605213" y="3490913"/>
          <p14:tracePt t="203255" x="3605213" y="3541713"/>
          <p14:tracePt t="203257" x="3605213" y="3554413"/>
          <p14:tracePt t="203271" x="3605213" y="3567113"/>
          <p14:tracePt t="203273" x="3605213" y="3590925"/>
          <p14:tracePt t="203306" x="3605213" y="3603625"/>
          <p14:tracePt t="203594" x="3592513" y="3603625"/>
          <p14:tracePt t="203602" x="3579813" y="3603625"/>
          <p14:tracePt t="203834" x="3567113" y="3603625"/>
          <p14:tracePt t="203905" x="3554413" y="3603625"/>
          <p14:tracePt t="203913" x="3541713" y="3603625"/>
          <p14:tracePt t="203923" x="3530600" y="36036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080679" y="1154260"/>
            <a:ext cx="5399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Numerical Descriptive Statistics</a:t>
            </a:r>
          </a:p>
          <a:p>
            <a:pPr algn="ctr"/>
            <a:r>
              <a:rPr lang="en-US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(Numerical data)</a:t>
            </a:r>
            <a:b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(Measures of central tendency)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71580" y="2372718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It is very difficult to have any </a:t>
            </a:r>
            <a:r>
              <a:rPr lang="en-US" sz="2000" b="1" dirty="0">
                <a:latin typeface="Alexandria"/>
              </a:rPr>
              <a:t>‘feeling’ </a:t>
            </a:r>
            <a:r>
              <a:rPr lang="en-US" sz="2000" dirty="0">
                <a:latin typeface="Alexandria"/>
              </a:rPr>
              <a:t>for a set of numerical measurements unless we can summarize the data in a meaningful way.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We can also condense the information by providing measures that describe the important characteristics of the data.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The arithmetic mean </a:t>
            </a:r>
            <a:r>
              <a:rPr lang="en-US" sz="2000" b="1" dirty="0">
                <a:latin typeface="Alexandria"/>
              </a:rPr>
              <a:t>(average) </a:t>
            </a:r>
            <a:r>
              <a:rPr lang="en-US" sz="2000" dirty="0">
                <a:latin typeface="Alexandria"/>
              </a:rPr>
              <a:t>is a general term for a measure of </a:t>
            </a:r>
            <a:r>
              <a:rPr lang="en-US" sz="2000" b="1" dirty="0">
                <a:latin typeface="Alexandria"/>
              </a:rPr>
              <a:t>location</a:t>
            </a:r>
            <a:r>
              <a:rPr lang="en-US" sz="2000" dirty="0">
                <a:latin typeface="Alexandria"/>
              </a:rPr>
              <a:t>; it describes a typical measurement for data </a:t>
            </a:r>
            <a:r>
              <a:rPr lang="en-US" sz="2000" b="1" dirty="0">
                <a:latin typeface="Alexandria"/>
              </a:rPr>
              <a:t>centeredness</a:t>
            </a:r>
            <a:r>
              <a:rPr lang="en-US" sz="2000" dirty="0">
                <a:latin typeface="Alexandria"/>
              </a:rPr>
              <a:t>.</a:t>
            </a:r>
            <a:endParaRPr lang="ar-EG" sz="2000" dirty="0">
              <a:latin typeface="Alexandria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761"/>
    </mc:Choice>
    <mc:Fallback xmlns="">
      <p:transition spd="slow" advTm="251761"/>
    </mc:Fallback>
  </mc:AlternateContent>
  <p:extLst>
    <p:ext uri="{3A86A75C-4F4B-4683-9AE1-C65F6400EC91}">
      <p14:laserTraceLst xmlns:p14="http://schemas.microsoft.com/office/powerpoint/2010/main">
        <p14:tracePtLst>
          <p14:tracePt t="1370" x="3541713" y="3603625"/>
          <p14:tracePt t="1378" x="3630613" y="3603625"/>
          <p14:tracePt t="1388" x="3867150" y="3590925"/>
          <p14:tracePt t="1404" x="4894263" y="3529013"/>
          <p14:tracePt t="1421" x="5619750" y="3503613"/>
          <p14:tracePt t="1438" x="5857875" y="3503613"/>
          <p14:tracePt t="1455" x="5983288" y="3503613"/>
          <p14:tracePt t="1457" x="6057900" y="3503613"/>
          <p14:tracePt t="1472" x="6121400" y="3490913"/>
          <p14:tracePt t="1474" x="6196013" y="3479800"/>
          <p14:tracePt t="1489" x="6259513" y="3479800"/>
          <p14:tracePt t="1490" x="6346825" y="3479800"/>
          <p14:tracePt t="1505" x="6534150" y="3479800"/>
          <p14:tracePt t="1522" x="6721475" y="3479800"/>
          <p14:tracePt t="1538" x="6910388" y="3479800"/>
          <p14:tracePt t="1555" x="7021513" y="3490913"/>
          <p14:tracePt t="1571" x="7059613" y="3503613"/>
          <p14:tracePt t="1722" x="7046913" y="3490913"/>
          <p14:tracePt t="1730" x="7010400" y="3467100"/>
          <p14:tracePt t="1739" x="6997700" y="3429000"/>
          <p14:tracePt t="1755" x="6985000" y="3303588"/>
          <p14:tracePt t="1772" x="6985000" y="3203575"/>
          <p14:tracePt t="1789" x="6985000" y="3141663"/>
          <p14:tracePt t="1806" x="6997700" y="3116263"/>
          <p14:tracePt t="1822" x="7085013" y="3078163"/>
          <p14:tracePt t="1827" x="7146925" y="3065463"/>
          <p14:tracePt t="1839" x="7235825" y="3054350"/>
          <p14:tracePt t="1842" x="7335838" y="3054350"/>
          <p14:tracePt t="1855" x="7448550" y="3054350"/>
          <p14:tracePt t="1857" x="7585075" y="3054350"/>
          <p14:tracePt t="1871" x="7710488" y="3054350"/>
          <p14:tracePt t="1873" x="7835900" y="3090863"/>
          <p14:tracePt t="1888" x="7923213" y="3116263"/>
          <p14:tracePt t="1889" x="7974013" y="3116263"/>
          <p14:tracePt t="1905" x="8048625" y="3116263"/>
          <p14:tracePt t="1921" x="8099425" y="3116263"/>
          <p14:tracePt t="1938" x="8161338" y="3116263"/>
          <p14:tracePt t="1956" x="8223250" y="3116263"/>
          <p14:tracePt t="1972" x="8324850" y="3103563"/>
          <p14:tracePt t="1990" x="8424863" y="3054350"/>
          <p14:tracePt t="2006" x="8474075" y="3016250"/>
          <p14:tracePt t="2022" x="8548688" y="2952750"/>
          <p14:tracePt t="2025" x="8586788" y="2903538"/>
          <p14:tracePt t="2039" x="8650288" y="2852738"/>
          <p14:tracePt t="2042" x="8724900" y="2816225"/>
          <p14:tracePt t="2057" x="8863013" y="2728913"/>
          <p14:tracePt t="2073" x="8950325" y="2652713"/>
          <p14:tracePt t="2090" x="9037638" y="2590800"/>
          <p14:tracePt t="2107" x="9112250" y="2527300"/>
          <p14:tracePt t="2123" x="9150350" y="2490788"/>
          <p14:tracePt t="2140" x="9199563" y="2452688"/>
          <p14:tracePt t="2156" x="9237663" y="2414588"/>
          <p14:tracePt t="2172" x="9275763" y="2390775"/>
          <p14:tracePt t="2190" x="9312275" y="2327275"/>
          <p14:tracePt t="2194" x="9324975" y="2314575"/>
          <p14:tracePt t="2207" x="9337675" y="2290763"/>
          <p14:tracePt t="2210" x="9337675" y="2278063"/>
          <p14:tracePt t="2224" x="9363075" y="2265363"/>
          <p14:tracePt t="2226" x="9375775" y="2239963"/>
          <p14:tracePt t="2241" x="9375775" y="2227263"/>
          <p14:tracePt t="2258" x="9388475" y="2214563"/>
          <p14:tracePt t="2274" x="9413875" y="2201863"/>
          <p14:tracePt t="2290" x="9450388" y="2201863"/>
          <p14:tracePt t="2307" x="9513888" y="2201863"/>
          <p14:tracePt t="2323" x="9563100" y="2190750"/>
          <p14:tracePt t="2340" x="9601200" y="2178050"/>
          <p14:tracePt t="2357" x="9637713" y="2152650"/>
          <p14:tracePt t="2373" x="9663113" y="2114550"/>
          <p14:tracePt t="2390" x="9688513" y="2089150"/>
          <p14:tracePt t="2393" x="9701213" y="2089150"/>
          <p14:tracePt t="2408" x="9713913" y="2078038"/>
          <p14:tracePt t="2410" x="9739313" y="2065338"/>
          <p14:tracePt t="2426" x="9750425" y="2052638"/>
          <p14:tracePt t="2441" x="9775825" y="2052638"/>
          <p14:tracePt t="2458" x="9813925" y="2039938"/>
          <p14:tracePt t="2474" x="9852025" y="2039938"/>
          <p14:tracePt t="2491" x="9975850" y="2039938"/>
          <p14:tracePt t="2507" x="10113963" y="2039938"/>
          <p14:tracePt t="2523" x="10201275" y="2027238"/>
          <p14:tracePt t="2541" x="10277475" y="2014538"/>
          <p14:tracePt t="2558" x="10326688" y="2001838"/>
          <p14:tracePt t="2574" x="10377488" y="1978025"/>
          <p14:tracePt t="2578" x="10401300" y="1965325"/>
          <p14:tracePt t="2591" x="10426700" y="1952625"/>
          <p14:tracePt t="2594" x="10452100" y="1939925"/>
          <p14:tracePt t="2608" x="10477500" y="1939925"/>
          <p14:tracePt t="2610" x="10502900" y="1927225"/>
          <p14:tracePt t="2625" x="10526713" y="1914525"/>
          <p14:tracePt t="2642" x="10564813" y="1889125"/>
          <p14:tracePt t="2658" x="10577513" y="1889125"/>
          <p14:tracePt t="2867" x="10590213" y="1889125"/>
          <p14:tracePt t="2890" x="10602913" y="1889125"/>
          <p14:tracePt t="2898" x="10602913" y="1876425"/>
          <p14:tracePt t="2954" x="10614025" y="1876425"/>
          <p14:tracePt t="2970" x="10626725" y="1876425"/>
          <p14:tracePt t="2978" x="10639425" y="1876425"/>
          <p14:tracePt t="2993" x="10677525" y="1865313"/>
          <p14:tracePt t="3010" x="10702925" y="1865313"/>
          <p14:tracePt t="3026" x="10715625" y="1865313"/>
          <p14:tracePt t="3059" x="10702925" y="1865313"/>
          <p14:tracePt t="4170" x="10690225" y="1865313"/>
          <p14:tracePt t="4178" x="10677525" y="1865313"/>
          <p14:tracePt t="4195" x="10664825" y="1876425"/>
          <p14:tracePt t="4203" x="10664825" y="1889125"/>
          <p14:tracePt t="4212" x="10652125" y="1914525"/>
          <p14:tracePt t="4229" x="10652125" y="1978025"/>
          <p14:tracePt t="4245" x="10626725" y="2027238"/>
          <p14:tracePt t="4262" x="10626725" y="2089150"/>
          <p14:tracePt t="4279" x="10626725" y="2139950"/>
          <p14:tracePt t="4282" x="10626725" y="2178050"/>
          <p14:tracePt t="4296" x="10626725" y="2214563"/>
          <p14:tracePt t="4298" x="10626725" y="2252663"/>
          <p14:tracePt t="4312" x="10626725" y="2290763"/>
          <p14:tracePt t="4314" x="10626725" y="2327275"/>
          <p14:tracePt t="4330" x="10626725" y="2403475"/>
          <p14:tracePt t="4346" x="10614025" y="2490788"/>
          <p14:tracePt t="4363" x="10577513" y="2578100"/>
          <p14:tracePt t="4379" x="10539413" y="2665413"/>
          <p14:tracePt t="4395" x="10477500" y="2790825"/>
          <p14:tracePt t="4412" x="10414000" y="2928938"/>
          <p14:tracePt t="4429" x="10401300" y="3003550"/>
          <p14:tracePt t="4446" x="10390188" y="3041650"/>
          <p14:tracePt t="4462" x="10390188" y="3065463"/>
          <p14:tracePt t="4906" x="10377488" y="3065463"/>
          <p14:tracePt t="4913" x="10364788" y="3065463"/>
          <p14:tracePt t="4930" x="10352088" y="3065463"/>
          <p14:tracePt t="4938" x="10339388" y="3065463"/>
          <p14:tracePt t="4947" x="10313988" y="3078163"/>
          <p14:tracePt t="4964" x="10264775" y="3090863"/>
          <p14:tracePt t="4980" x="10164763" y="3090863"/>
          <p14:tracePt t="4997" x="10088563" y="3103563"/>
          <p14:tracePt t="5014" x="10026650" y="3103563"/>
          <p14:tracePt t="5031" x="9988550" y="3103563"/>
          <p14:tracePt t="5033" x="9975850" y="3103563"/>
          <p14:tracePt t="5050" x="9963150" y="3103563"/>
          <p14:tracePt t="5138" x="9952038" y="3103563"/>
          <p14:tracePt t="5147" x="9939338" y="3103563"/>
          <p14:tracePt t="5154" x="9926638" y="3103563"/>
          <p14:tracePt t="5164" x="9913938" y="3103563"/>
          <p14:tracePt t="5181" x="9901238" y="3116263"/>
          <p14:tracePt t="5198" x="9888538" y="3116263"/>
          <p14:tracePt t="5218" x="9875838" y="3116263"/>
          <p14:tracePt t="5231" x="9875838" y="3128963"/>
          <p14:tracePt t="5234" x="9863138" y="3128963"/>
          <p14:tracePt t="5249" x="9852025" y="3128963"/>
          <p14:tracePt t="5265" x="9852025" y="3141663"/>
          <p14:tracePt t="5282" x="9839325" y="3154363"/>
          <p14:tracePt t="5298" x="9826625" y="3154363"/>
          <p14:tracePt t="5315" x="9826625" y="3165475"/>
          <p14:tracePt t="5331" x="9801225" y="3165475"/>
          <p14:tracePt t="5348" x="9788525" y="3178175"/>
          <p14:tracePt t="5365" x="9763125" y="3178175"/>
          <p14:tracePt t="5382" x="9739313" y="3203575"/>
          <p14:tracePt t="5399" x="9701213" y="3216275"/>
          <p14:tracePt t="5402" x="9675813" y="3228975"/>
          <p14:tracePt t="5415" x="9650413" y="3241675"/>
          <p14:tracePt t="5418" x="9613900" y="3254375"/>
          <p14:tracePt t="5433" x="9588500" y="3267075"/>
          <p14:tracePt t="5435" x="9575800" y="3278188"/>
          <p14:tracePt t="5450" x="9537700" y="3278188"/>
          <p14:tracePt t="44433" x="9537700" y="3241675"/>
          <p14:tracePt t="44441" x="9550400" y="3103563"/>
          <p14:tracePt t="44450" x="9613900" y="2890838"/>
          <p14:tracePt t="44466" x="9763125" y="2190750"/>
          <p14:tracePt t="44483" x="9788525" y="1739900"/>
          <p14:tracePt t="44500" x="9788525" y="1601788"/>
          <p14:tracePt t="44518" x="9788525" y="1589088"/>
          <p14:tracePt t="44602" x="9763125" y="1576388"/>
          <p14:tracePt t="44609" x="9688513" y="1539875"/>
          <p14:tracePt t="44618" x="9601200" y="1501775"/>
          <p14:tracePt t="44634" x="9501188" y="1450975"/>
          <p14:tracePt t="44651" x="9488488" y="1450975"/>
          <p14:tracePt t="44769" x="9488488" y="1439863"/>
          <p14:tracePt t="44777" x="9475788" y="1414463"/>
          <p14:tracePt t="44785" x="9475788" y="1376363"/>
          <p14:tracePt t="44801" x="9437688" y="1250950"/>
          <p14:tracePt t="44818" x="9401175" y="1163638"/>
          <p14:tracePt t="44834" x="9363075" y="1114425"/>
          <p14:tracePt t="44851" x="9301163" y="1089025"/>
          <p14:tracePt t="44867" x="9237663" y="1089025"/>
          <p14:tracePt t="44885" x="9163050" y="1089025"/>
          <p14:tracePt t="44890" x="9124950" y="1089025"/>
          <p14:tracePt t="44901" x="9099550" y="1138238"/>
          <p14:tracePt t="44919" x="9012238" y="1238250"/>
          <p14:tracePt t="44922" x="8963025" y="1301750"/>
          <p14:tracePt t="44935" x="8912225" y="1363663"/>
          <p14:tracePt t="44937" x="8874125" y="1401763"/>
          <p14:tracePt t="44952" x="8812213" y="1439863"/>
          <p14:tracePt t="44954" x="8750300" y="1476375"/>
          <p14:tracePt t="44969" x="8699500" y="1501775"/>
          <p14:tracePt t="44985" x="8650288" y="1527175"/>
          <p14:tracePt t="45002" x="8624888" y="1527175"/>
          <p14:tracePt t="45019" x="8574088" y="1527175"/>
          <p14:tracePt t="45035" x="8499475" y="1552575"/>
          <p14:tracePt t="45051" x="8424863" y="1563688"/>
          <p14:tracePt t="45069" x="8312150" y="1576388"/>
          <p14:tracePt t="45085" x="8174038" y="1576388"/>
          <p14:tracePt t="45101" x="8010525" y="1601788"/>
          <p14:tracePt t="45119" x="7835900" y="1639888"/>
          <p14:tracePt t="45122" x="7723188" y="1663700"/>
          <p14:tracePt t="45136" x="7597775" y="1689100"/>
          <p14:tracePt t="45138" x="7497763" y="1701800"/>
          <p14:tracePt t="45152" x="7397750" y="1714500"/>
          <p14:tracePt t="45154" x="7323138" y="1727200"/>
          <p14:tracePt t="45169" x="7235825" y="1739900"/>
          <p14:tracePt t="45185" x="7197725" y="1752600"/>
          <p14:tracePt t="45202" x="7172325" y="1752600"/>
          <p14:tracePt t="45219" x="7159625" y="1752600"/>
          <p14:tracePt t="45235" x="7123113" y="1752600"/>
          <p14:tracePt t="45252" x="7085013" y="1752600"/>
          <p14:tracePt t="45269" x="7072313" y="1752600"/>
          <p14:tracePt t="45286" x="7046913" y="1752600"/>
          <p14:tracePt t="45302" x="7034213" y="1752600"/>
          <p14:tracePt t="45393" x="7072313" y="1752600"/>
          <p14:tracePt t="45402" x="7172325" y="1752600"/>
          <p14:tracePt t="45409" x="7335838" y="1752600"/>
          <p14:tracePt t="45419" x="7497763" y="1752600"/>
          <p14:tracePt t="45436" x="7797800" y="1739900"/>
          <p14:tracePt t="45452" x="7897813" y="1727200"/>
          <p14:tracePt t="45470" x="7923213" y="1727200"/>
          <p14:tracePt t="45486" x="7923213" y="1714500"/>
          <p14:tracePt t="45553" x="7923213" y="1701800"/>
          <p14:tracePt t="45561" x="7886700" y="1689100"/>
          <p14:tracePt t="45570" x="7861300" y="1689100"/>
          <p14:tracePt t="45587" x="7761288" y="1689100"/>
          <p14:tracePt t="45603" x="7648575" y="1689100"/>
          <p14:tracePt t="45620" x="7535863" y="1689100"/>
          <p14:tracePt t="45637" x="7435850" y="1689100"/>
          <p14:tracePt t="45653" x="7385050" y="1689100"/>
          <p14:tracePt t="45670" x="7372350" y="1689100"/>
          <p14:tracePt t="45729" x="7385050" y="1689100"/>
          <p14:tracePt t="45737" x="7423150" y="1689100"/>
          <p14:tracePt t="45745" x="7485063" y="1689100"/>
          <p14:tracePt t="45753" x="7585075" y="1689100"/>
          <p14:tracePt t="45771" x="7761288" y="1689100"/>
          <p14:tracePt t="45787" x="7886700" y="1689100"/>
          <p14:tracePt t="45803" x="7923213" y="1689100"/>
          <p14:tracePt t="45821" x="7935913" y="1689100"/>
          <p14:tracePt t="45837" x="7948613" y="1689100"/>
          <p14:tracePt t="45897" x="7935913" y="1689100"/>
          <p14:tracePt t="45905" x="7874000" y="1689100"/>
          <p14:tracePt t="45913" x="7810500" y="1676400"/>
          <p14:tracePt t="45921" x="7761288" y="1676400"/>
          <p14:tracePt t="45938" x="7685088" y="1676400"/>
          <p14:tracePt t="45954" x="7661275" y="1676400"/>
          <p14:tracePt t="45970" x="7648575" y="1676400"/>
          <p14:tracePt t="46034" x="7648575" y="1663700"/>
          <p14:tracePt t="46049" x="7673975" y="1663700"/>
          <p14:tracePt t="46057" x="7710488" y="1652588"/>
          <p14:tracePt t="46071" x="7761288" y="1639888"/>
          <p14:tracePt t="46073" x="7810500" y="1639888"/>
          <p14:tracePt t="46089" x="7910513" y="1614488"/>
          <p14:tracePt t="46105" x="8010525" y="1589088"/>
          <p14:tracePt t="46122" x="8123238" y="1589088"/>
          <p14:tracePt t="46138" x="8212138" y="1563688"/>
          <p14:tracePt t="46155" x="8274050" y="1552575"/>
          <p14:tracePt t="46171" x="8286750" y="1552575"/>
          <p14:tracePt t="46273" x="8286750" y="1539875"/>
          <p14:tracePt t="46289" x="8274050" y="1527175"/>
          <p14:tracePt t="46297" x="8261350" y="1527175"/>
          <p14:tracePt t="46305" x="8235950" y="1527175"/>
          <p14:tracePt t="46322" x="8223250" y="1514475"/>
          <p14:tracePt t="46338" x="8212138" y="1514475"/>
          <p14:tracePt t="46355" x="8199438" y="1514475"/>
          <p14:tracePt t="46457" x="8212138" y="1514475"/>
          <p14:tracePt t="46465" x="8248650" y="1514475"/>
          <p14:tracePt t="46473" x="8312150" y="1514475"/>
          <p14:tracePt t="46489" x="8424863" y="1514475"/>
          <p14:tracePt t="46506" x="8499475" y="1514475"/>
          <p14:tracePt t="46522" x="8548688" y="1514475"/>
          <p14:tracePt t="46538" x="8574088" y="1514475"/>
          <p14:tracePt t="46555" x="8599488" y="1514475"/>
          <p14:tracePt t="46572" x="8612188" y="1514475"/>
          <p14:tracePt t="46737" x="8637588" y="1514475"/>
          <p14:tracePt t="46745" x="8661400" y="1514475"/>
          <p14:tracePt t="46756" x="8699500" y="1514475"/>
          <p14:tracePt t="46772" x="8774113" y="1514475"/>
          <p14:tracePt t="46790" x="8812213" y="1514475"/>
          <p14:tracePt t="46806" x="8824913" y="1514475"/>
          <p14:tracePt t="46826" x="8837613" y="1514475"/>
          <p14:tracePt t="46841" x="8899525" y="1514475"/>
          <p14:tracePt t="46857" x="9012238" y="1514475"/>
          <p14:tracePt t="46873" x="9212263" y="1514475"/>
          <p14:tracePt t="46890" x="9401175" y="1514475"/>
          <p14:tracePt t="46907" x="9488488" y="1539875"/>
          <p14:tracePt t="46923" x="9525000" y="1539875"/>
          <p14:tracePt t="47049" x="9537700" y="1539875"/>
          <p14:tracePt t="47065" x="9563100" y="1539875"/>
          <p14:tracePt t="47081" x="9575800" y="1539875"/>
          <p14:tracePt t="47090" x="9588500" y="1539875"/>
          <p14:tracePt t="47097" x="9601200" y="1539875"/>
          <p14:tracePt t="47169" x="9601200" y="1552575"/>
          <p14:tracePt t="47177" x="9601200" y="1563688"/>
          <p14:tracePt t="47191" x="9588500" y="1576388"/>
          <p14:tracePt t="47193" x="9588500" y="1589088"/>
          <p14:tracePt t="47208" x="9575800" y="1601788"/>
          <p14:tracePt t="47225" x="9563100" y="1601788"/>
          <p14:tracePt t="47241" x="9563100" y="1614488"/>
          <p14:tracePt t="47338" x="9575800" y="1614488"/>
          <p14:tracePt t="47362" x="9588500" y="1614488"/>
          <p14:tracePt t="47378" x="9601200" y="1614488"/>
          <p14:tracePt t="47385" x="9613900" y="1614488"/>
          <p14:tracePt t="47410" x="9626600" y="1614488"/>
          <p14:tracePt t="47425" x="9637713" y="1614488"/>
          <p14:tracePt t="47433" x="9650413" y="1614488"/>
          <p14:tracePt t="47441" x="9663113" y="1614488"/>
          <p14:tracePt t="47466" x="9675813" y="1614488"/>
          <p14:tracePt t="47482" x="9688513" y="1614488"/>
          <p14:tracePt t="47497" x="9701213" y="1614488"/>
          <p14:tracePt t="47508" x="9713913" y="1614488"/>
          <p14:tracePt t="47625" x="9726613" y="1614488"/>
          <p14:tracePt t="47649" x="9739313" y="1614488"/>
          <p14:tracePt t="47674" x="9750425" y="1614488"/>
          <p14:tracePt t="47761" x="9763125" y="1614488"/>
          <p14:tracePt t="47785" x="9775825" y="1614488"/>
          <p14:tracePt t="47801" x="9788525" y="1614488"/>
          <p14:tracePt t="47833" x="9801225" y="1614488"/>
          <p14:tracePt t="47842" x="9813925" y="1614488"/>
          <p14:tracePt t="47865" x="9826625" y="1614488"/>
          <p14:tracePt t="47873" x="9852025" y="1614488"/>
          <p14:tracePt t="47882" x="9863138" y="1614488"/>
          <p14:tracePt t="47892" x="9888538" y="1614488"/>
          <p14:tracePt t="47909" x="9939338" y="1614488"/>
          <p14:tracePt t="47926" x="9952038" y="1627188"/>
          <p14:tracePt t="47929" x="9963150" y="1627188"/>
          <p14:tracePt t="47943" x="9975850" y="1627188"/>
          <p14:tracePt t="47960" x="9975850" y="1639888"/>
          <p14:tracePt t="48993" x="9963150" y="1639888"/>
          <p14:tracePt t="49041" x="9952038" y="1639888"/>
          <p14:tracePt t="49129" x="9939338" y="1639888"/>
          <p14:tracePt t="49153" x="9926638" y="1639888"/>
          <p14:tracePt t="49178" x="9913938" y="1639888"/>
          <p14:tracePt t="49201" x="9901238" y="1639888"/>
          <p14:tracePt t="49210" x="9888538" y="1639888"/>
          <p14:tracePt t="49225" x="9875838" y="1639888"/>
          <p14:tracePt t="49234" x="9863138" y="1639888"/>
          <p14:tracePt t="49250" x="9852025" y="1639888"/>
          <p14:tracePt t="49263" x="9839325" y="1639888"/>
          <p14:tracePt t="49265" x="9826625" y="1639888"/>
          <p14:tracePt t="49280" x="9813925" y="1639888"/>
          <p14:tracePt t="49282" x="9801225" y="1639888"/>
          <p14:tracePt t="49297" x="9788525" y="1639888"/>
          <p14:tracePt t="49313" x="9775825" y="1639888"/>
          <p14:tracePt t="49330" x="9763125" y="1639888"/>
          <p14:tracePt t="49369" x="9750425" y="1639888"/>
          <p14:tracePt t="49441" x="9739313" y="1639888"/>
          <p14:tracePt t="49466" x="9726613" y="1639888"/>
          <p14:tracePt t="49481" x="9713913" y="1639888"/>
          <p14:tracePt t="49497" x="9701213" y="1639888"/>
          <p14:tracePt t="49505" x="9688513" y="1639888"/>
          <p14:tracePt t="49521" x="9675813" y="1639888"/>
          <p14:tracePt t="49530" x="9663113" y="1639888"/>
          <p14:tracePt t="49561" x="9650413" y="1639888"/>
          <p14:tracePt t="49914" x="9637713" y="1639888"/>
          <p14:tracePt t="49931" x="9626600" y="1639888"/>
          <p14:tracePt t="49939" x="9613900" y="1639888"/>
          <p14:tracePt t="49947" x="9601200" y="1652588"/>
          <p14:tracePt t="49965" x="9588500" y="1663700"/>
          <p14:tracePt t="49981" x="9525000" y="1663700"/>
          <p14:tracePt t="49998" x="9488488" y="1663700"/>
          <p14:tracePt t="50001" x="9463088" y="1663700"/>
          <p14:tracePt t="50015" x="9437688" y="1663700"/>
          <p14:tracePt t="50017" x="9401175" y="1676400"/>
          <p14:tracePt t="50032" x="9363075" y="1676400"/>
          <p14:tracePt t="50034" x="9337675" y="1676400"/>
          <p14:tracePt t="50049" x="9301163" y="1676400"/>
          <p14:tracePt t="50065" x="9263063" y="1676400"/>
          <p14:tracePt t="50082" x="9199563" y="1676400"/>
          <p14:tracePt t="50098" x="9099550" y="1689100"/>
          <p14:tracePt t="50115" x="9012238" y="1701800"/>
          <p14:tracePt t="50131" x="8912225" y="1714500"/>
          <p14:tracePt t="50149" x="8837613" y="1727200"/>
          <p14:tracePt t="50165" x="8763000" y="1739900"/>
          <p14:tracePt t="50182" x="8686800" y="1739900"/>
          <p14:tracePt t="50185" x="8637588" y="1739900"/>
          <p14:tracePt t="50199" x="8586788" y="1739900"/>
          <p14:tracePt t="50201" x="8537575" y="1739900"/>
          <p14:tracePt t="50215" x="8448675" y="1739900"/>
          <p14:tracePt t="50218" x="8361363" y="1739900"/>
          <p14:tracePt t="50232" x="8223250" y="1752600"/>
          <p14:tracePt t="50249" x="8099425" y="1752600"/>
          <p14:tracePt t="50265" x="7986713" y="1752600"/>
          <p14:tracePt t="50282" x="7886700" y="1752600"/>
          <p14:tracePt t="50299" x="7773988" y="1752600"/>
          <p14:tracePt t="50315" x="7610475" y="1752600"/>
          <p14:tracePt t="50332" x="7459663" y="1752600"/>
          <p14:tracePt t="50349" x="7359650" y="1752600"/>
          <p14:tracePt t="50366" x="7310438" y="1752600"/>
          <p14:tracePt t="50382" x="7272338" y="1752600"/>
          <p14:tracePt t="50385" x="7259638" y="1752600"/>
          <p14:tracePt t="50399" x="7246938" y="1752600"/>
          <p14:tracePt t="50473" x="7235825" y="1752600"/>
          <p14:tracePt t="50482" x="7223125" y="1752600"/>
          <p14:tracePt t="50489" x="7197725" y="1752600"/>
          <p14:tracePt t="50499" x="7159625" y="1752600"/>
          <p14:tracePt t="50515" x="7085013" y="1752600"/>
          <p14:tracePt t="50532" x="7021513" y="1739900"/>
          <p14:tracePt t="50550" x="6972300" y="1727200"/>
          <p14:tracePt t="50566" x="6934200" y="1727200"/>
          <p14:tracePt t="50569" x="6910388" y="1727200"/>
          <p14:tracePt t="50582" x="6897688" y="1727200"/>
          <p14:tracePt t="50585" x="6884988" y="1727200"/>
          <p14:tracePt t="50600" x="6872288" y="1727200"/>
          <p14:tracePt t="50602" x="6859588" y="1727200"/>
          <p14:tracePt t="50617" x="6834188" y="1727200"/>
          <p14:tracePt t="50633" x="6821488" y="1727200"/>
          <p14:tracePt t="50673" x="6808788" y="1727200"/>
          <p14:tracePt t="50682" x="6797675" y="1727200"/>
          <p14:tracePt t="50689" x="6772275" y="1727200"/>
          <p14:tracePt t="50699" x="6734175" y="1727200"/>
          <p14:tracePt t="50716" x="6721475" y="1727200"/>
          <p14:tracePt t="50733" x="6708775" y="1727200"/>
          <p14:tracePt t="50750" x="6659563" y="1727200"/>
          <p14:tracePt t="50753" x="6646863" y="1727200"/>
          <p14:tracePt t="50767" x="6621463" y="1714500"/>
          <p14:tracePt t="50769" x="6608763" y="1714500"/>
          <p14:tracePt t="50784" x="6596063" y="1714500"/>
          <p14:tracePt t="50785" x="6584950" y="1714500"/>
          <p14:tracePt t="50801" x="6559550" y="1714500"/>
          <p14:tracePt t="50817" x="6534150" y="1714500"/>
          <p14:tracePt t="50834" x="6496050" y="1714500"/>
          <p14:tracePt t="50850" x="6472238" y="1701800"/>
          <p14:tracePt t="50866" x="6421438" y="1701800"/>
          <p14:tracePt t="50883" x="6383338" y="1701800"/>
          <p14:tracePt t="50900" x="6334125" y="1701800"/>
          <p14:tracePt t="50917" x="6296025" y="1701800"/>
          <p14:tracePt t="50934" x="6270625" y="1701800"/>
          <p14:tracePt t="50951" x="6259513" y="1701800"/>
          <p14:tracePt t="50967" x="6246813" y="1701800"/>
          <p14:tracePt t="50985" x="6234113" y="1701800"/>
          <p14:tracePt t="51009" x="6234113" y="1689100"/>
          <p14:tracePt t="51017" x="6234113" y="1676400"/>
          <p14:tracePt t="51034" x="6234113" y="1663700"/>
          <p14:tracePt t="51051" x="6234113" y="1652588"/>
          <p14:tracePt t="51067" x="6221413" y="1639888"/>
          <p14:tracePt t="51084" x="6221413" y="1614488"/>
          <p14:tracePt t="51101" x="6221413" y="1601788"/>
          <p14:tracePt t="51118" x="6196013" y="1576388"/>
          <p14:tracePt t="51134" x="6196013" y="1552575"/>
          <p14:tracePt t="52633" x="6208713" y="1552575"/>
          <p14:tracePt t="52641" x="6221413" y="1552575"/>
          <p14:tracePt t="52655" x="6246813" y="1552575"/>
          <p14:tracePt t="52658" x="6259513" y="1552575"/>
          <p14:tracePt t="52673" x="6270625" y="1552575"/>
          <p14:tracePt t="52689" x="6283325" y="1552575"/>
          <p14:tracePt t="52705" x="6296025" y="1552575"/>
          <p14:tracePt t="52722" x="6308725" y="1552575"/>
          <p14:tracePt t="52739" x="6359525" y="1552575"/>
          <p14:tracePt t="52755" x="6408738" y="1552575"/>
          <p14:tracePt t="52771" x="6459538" y="1552575"/>
          <p14:tracePt t="52789" x="6483350" y="1552575"/>
          <p14:tracePt t="52805" x="6496050" y="1552575"/>
          <p14:tracePt t="53217" x="6496050" y="1563688"/>
          <p14:tracePt t="53249" x="6496050" y="1576388"/>
          <p14:tracePt t="53265" x="6483350" y="1589088"/>
          <p14:tracePt t="53273" x="6472238" y="1589088"/>
          <p14:tracePt t="53305" x="6472238" y="1601788"/>
          <p14:tracePt t="53313" x="6459538" y="1614488"/>
          <p14:tracePt t="53329" x="6446838" y="1627188"/>
          <p14:tracePt t="53354" x="6434138" y="1639888"/>
          <p14:tracePt t="53362" x="6421438" y="1639888"/>
          <p14:tracePt t="53373" x="6421438" y="1652588"/>
          <p14:tracePt t="53390" x="6408738" y="1663700"/>
          <p14:tracePt t="53393" x="6396038" y="1676400"/>
          <p14:tracePt t="53407" x="6383338" y="1689100"/>
          <p14:tracePt t="53410" x="6370638" y="1689100"/>
          <p14:tracePt t="53424" x="6370638" y="1701800"/>
          <p14:tracePt t="53426" x="6370638" y="1714500"/>
          <p14:tracePt t="53441" x="6359525" y="1714500"/>
          <p14:tracePt t="53905" x="6408738" y="1714500"/>
          <p14:tracePt t="53913" x="6459538" y="1714500"/>
          <p14:tracePt t="53924" x="6521450" y="1714500"/>
          <p14:tracePt t="53941" x="6596063" y="1714500"/>
          <p14:tracePt t="53959" x="6608763" y="1714500"/>
          <p14:tracePt t="53961" x="6621463" y="1714500"/>
          <p14:tracePt t="54233" x="6608763" y="1714500"/>
          <p14:tracePt t="54242" x="6596063" y="1714500"/>
          <p14:tracePt t="54250" x="6572250" y="1714500"/>
          <p14:tracePt t="54265" x="6559550" y="1714500"/>
          <p14:tracePt t="54282" x="6546850" y="1714500"/>
          <p14:tracePt t="54292" x="6534150" y="1714500"/>
          <p14:tracePt t="54309" x="6521450" y="1727200"/>
          <p14:tracePt t="54326" x="6508750" y="1727200"/>
          <p14:tracePt t="54329" x="6508750" y="1739900"/>
          <p14:tracePt t="54342" x="6496050" y="1739900"/>
          <p14:tracePt t="55081" x="6496050" y="1752600"/>
          <p14:tracePt t="55098" x="6496050" y="1765300"/>
          <p14:tracePt t="55121" x="6496050" y="1776413"/>
          <p14:tracePt t="55793" x="6508750" y="1776413"/>
          <p14:tracePt t="55809" x="6521450" y="1789113"/>
          <p14:tracePt t="55817" x="6534150" y="1801813"/>
          <p14:tracePt t="55830" x="6546850" y="1801813"/>
          <p14:tracePt t="55833" x="6572250" y="1801813"/>
          <p14:tracePt t="55846" x="6608763" y="1801813"/>
          <p14:tracePt t="55849" x="6646863" y="1814513"/>
          <p14:tracePt t="55863" x="6672263" y="1814513"/>
          <p14:tracePt t="55865" x="6708775" y="1814513"/>
          <p14:tracePt t="55881" x="6821488" y="1827213"/>
          <p14:tracePt t="55897" x="6934200" y="1839913"/>
          <p14:tracePt t="55914" x="7072313" y="1865313"/>
          <p14:tracePt t="55930" x="7185025" y="1876425"/>
          <p14:tracePt t="55946" x="7259638" y="1889125"/>
          <p14:tracePt t="55963" x="7297738" y="1901825"/>
          <p14:tracePt t="55986" x="7310438" y="1901825"/>
          <p14:tracePt t="56002" x="7323138" y="1901825"/>
          <p14:tracePt t="56013" x="7335838" y="1901825"/>
          <p14:tracePt t="56031" x="7397750" y="1901825"/>
          <p14:tracePt t="56033" x="7423150" y="1901825"/>
          <p14:tracePt t="56047" x="7448550" y="1901825"/>
          <p14:tracePt t="56049" x="7459663" y="1901825"/>
          <p14:tracePt t="56064" x="7497763" y="1901825"/>
          <p14:tracePt t="56081" x="7523163" y="1901825"/>
          <p14:tracePt t="56097" x="7561263" y="1901825"/>
          <p14:tracePt t="56114" x="7597775" y="1901825"/>
          <p14:tracePt t="56131" x="7673975" y="1901825"/>
          <p14:tracePt t="56147" x="7773988" y="1901825"/>
          <p14:tracePt t="56164" x="7848600" y="1901825"/>
          <p14:tracePt t="56181" x="7923213" y="1901825"/>
          <p14:tracePt t="56198" x="7986713" y="1901825"/>
          <p14:tracePt t="56214" x="8035925" y="1901825"/>
          <p14:tracePt t="56217" x="8048625" y="1889125"/>
          <p14:tracePt t="56231" x="8061325" y="1889125"/>
          <p14:tracePt t="56234" x="8074025" y="1889125"/>
          <p14:tracePt t="56249" x="8110538" y="1889125"/>
          <p14:tracePt t="56265" x="8123238" y="1889125"/>
          <p14:tracePt t="56577" x="8099425" y="1889125"/>
          <p14:tracePt t="56585" x="8086725" y="1889125"/>
          <p14:tracePt t="56599" x="8074025" y="1889125"/>
          <p14:tracePt t="56602" x="8048625" y="1901825"/>
          <p14:tracePt t="56616" x="8023225" y="1901825"/>
          <p14:tracePt t="56618" x="8010525" y="1901825"/>
          <p14:tracePt t="56632" x="7986713" y="1901825"/>
          <p14:tracePt t="56649" x="7961313" y="1927225"/>
          <p14:tracePt t="56666" x="7948613" y="1927225"/>
          <p14:tracePt t="58769" x="7948613" y="1939925"/>
          <p14:tracePt t="58785" x="7948613" y="1965325"/>
          <p14:tracePt t="58793" x="7948613" y="1978025"/>
          <p14:tracePt t="59441" x="7961313" y="1978025"/>
          <p14:tracePt t="59450" x="7986713" y="1978025"/>
          <p14:tracePt t="59456" x="8023225" y="1978025"/>
          <p14:tracePt t="59473" x="8074025" y="1978025"/>
          <p14:tracePt t="59489" x="8123238" y="1978025"/>
          <p14:tracePt t="59506" x="8174038" y="1965325"/>
          <p14:tracePt t="59522" x="8212138" y="1952625"/>
          <p14:tracePt t="59539" x="8274050" y="1952625"/>
          <p14:tracePt t="59556" x="8348663" y="1939925"/>
          <p14:tracePt t="59573" x="8448675" y="1939925"/>
          <p14:tracePt t="59590" x="8548688" y="1914525"/>
          <p14:tracePt t="59593" x="8612188" y="1914525"/>
          <p14:tracePt t="59607" x="8674100" y="1914525"/>
          <p14:tracePt t="59609" x="8763000" y="1901825"/>
          <p14:tracePt t="59623" x="8850313" y="1889125"/>
          <p14:tracePt t="59625" x="8937625" y="1876425"/>
          <p14:tracePt t="59640" x="9075738" y="1852613"/>
          <p14:tracePt t="59657" x="9150350" y="1852613"/>
          <p14:tracePt t="59673" x="9175750" y="1852613"/>
          <p14:tracePt t="59690" x="9188450" y="1852613"/>
          <p14:tracePt t="60153" x="9188450" y="1839913"/>
          <p14:tracePt t="60161" x="9188450" y="1827213"/>
          <p14:tracePt t="60177" x="9188450" y="1814513"/>
          <p14:tracePt t="60201" x="9188450" y="1801813"/>
          <p14:tracePt t="60217" x="9188450" y="1789113"/>
          <p14:tracePt t="60241" x="9175750" y="1776413"/>
          <p14:tracePt t="60249" x="9163050" y="1776413"/>
          <p14:tracePt t="60258" x="9150350" y="1776413"/>
          <p14:tracePt t="60275" x="9137650" y="1776413"/>
          <p14:tracePt t="60769" x="9150350" y="1776413"/>
          <p14:tracePt t="60777" x="9188450" y="1776413"/>
          <p14:tracePt t="60785" x="9199563" y="1776413"/>
          <p14:tracePt t="60793" x="9224963" y="1776413"/>
          <p14:tracePt t="60809" x="9250363" y="1776413"/>
          <p14:tracePt t="61497" x="9237663" y="1776413"/>
          <p14:tracePt t="61513" x="9212263" y="1789113"/>
          <p14:tracePt t="61521" x="9199563" y="1789113"/>
          <p14:tracePt t="61529" x="9188450" y="1789113"/>
          <p14:tracePt t="61545" x="9163050" y="1801813"/>
          <p14:tracePt t="61561" x="9150350" y="1801813"/>
          <p14:tracePt t="61609" x="9137650" y="1801813"/>
          <p14:tracePt t="61625" x="9124950" y="1801813"/>
          <p14:tracePt t="61633" x="9124950" y="1814513"/>
          <p14:tracePt t="61645" x="9112250" y="1814513"/>
          <p14:tracePt t="61661" x="9099550" y="1827213"/>
          <p14:tracePt t="61679" x="9075738" y="1839913"/>
          <p14:tracePt t="61681" x="9063038" y="1839913"/>
          <p14:tracePt t="61695" x="9050338" y="1852613"/>
          <p14:tracePt t="61697" x="9037638" y="1852613"/>
          <p14:tracePt t="61711" x="9012238" y="1865313"/>
          <p14:tracePt t="61713" x="8975725" y="1865313"/>
          <p14:tracePt t="61729" x="8912225" y="1876425"/>
          <p14:tracePt t="61745" x="8837613" y="1889125"/>
          <p14:tracePt t="61762" x="8774113" y="1901825"/>
          <p14:tracePt t="61779" x="8737600" y="1901825"/>
          <p14:tracePt t="61795" x="8712200" y="1927225"/>
          <p14:tracePt t="61812" x="8699500" y="1927225"/>
          <p14:tracePt t="61829" x="8674100" y="1939925"/>
          <p14:tracePt t="61846" x="8661400" y="1939925"/>
          <p14:tracePt t="62201" x="8686800" y="1939925"/>
          <p14:tracePt t="62209" x="8724900" y="1939925"/>
          <p14:tracePt t="62217" x="8737600" y="1939925"/>
          <p14:tracePt t="62230" x="8763000" y="1939925"/>
          <p14:tracePt t="62232" x="8786813" y="1939925"/>
          <p14:tracePt t="62247" x="8799513" y="1939925"/>
          <p14:tracePt t="62249" x="8824913" y="1939925"/>
          <p14:tracePt t="62263" x="8837613" y="1939925"/>
          <p14:tracePt t="62265" x="8850313" y="1939925"/>
          <p14:tracePt t="62465" x="8863013" y="1939925"/>
          <p14:tracePt t="62481" x="8886825" y="1927225"/>
          <p14:tracePt t="62489" x="8899525" y="1914525"/>
          <p14:tracePt t="62497" x="8912225" y="1914525"/>
          <p14:tracePt t="62514" x="8924925" y="1901825"/>
          <p14:tracePt t="62531" x="8950325" y="1889125"/>
          <p14:tracePt t="62547" x="8999538" y="1865313"/>
          <p14:tracePt t="62564" x="9037638" y="1852613"/>
          <p14:tracePt t="62581" x="9112250" y="1839913"/>
          <p14:tracePt t="62598" x="9150350" y="1814513"/>
          <p14:tracePt t="62600" x="9163050" y="1814513"/>
          <p14:tracePt t="62689" x="9175750" y="1814513"/>
          <p14:tracePt t="62697" x="9188450" y="1814513"/>
          <p14:tracePt t="62705" x="9199563" y="1801813"/>
          <p14:tracePt t="62714" x="9212263" y="1801813"/>
          <p14:tracePt t="62731" x="9250363" y="1801813"/>
          <p14:tracePt t="62748" x="9324975" y="1776413"/>
          <p14:tracePt t="62765" x="9388475" y="1739900"/>
          <p14:tracePt t="62781" x="9401175" y="1739900"/>
          <p14:tracePt t="62798" x="9413875" y="1727200"/>
          <p14:tracePt t="71465" x="9437688" y="1727200"/>
          <p14:tracePt t="71473" x="9488488" y="1727200"/>
          <p14:tracePt t="71488" x="9637713" y="1739900"/>
          <p14:tracePt t="71505" x="9713913" y="1752600"/>
          <p14:tracePt t="71521" x="9739313" y="1752600"/>
          <p14:tracePt t="73089" x="9739313" y="1765300"/>
          <p14:tracePt t="73097" x="9739313" y="1776413"/>
          <p14:tracePt t="73109" x="9739313" y="1801813"/>
          <p14:tracePt t="73125" x="9739313" y="1865313"/>
          <p14:tracePt t="73141" x="9739313" y="1901825"/>
          <p14:tracePt t="73159" x="9739313" y="1952625"/>
          <p14:tracePt t="73162" x="9750425" y="1978025"/>
          <p14:tracePt t="73176" x="9801225" y="1989138"/>
          <p14:tracePt t="73178" x="9826625" y="2014538"/>
          <p14:tracePt t="73192" x="9875838" y="2027238"/>
          <p14:tracePt t="73209" x="9901238" y="2039938"/>
          <p14:tracePt t="73225" x="9913938" y="2039938"/>
          <p14:tracePt t="73258" x="9913938" y="2052638"/>
          <p14:tracePt t="73265" x="9913938" y="2065338"/>
          <p14:tracePt t="73281" x="9901238" y="2078038"/>
          <p14:tracePt t="73291" x="9901238" y="2089150"/>
          <p14:tracePt t="73309" x="9888538" y="2101850"/>
          <p14:tracePt t="73325" x="9888538" y="2114550"/>
          <p14:tracePt t="73417" x="9875838" y="2114550"/>
          <p14:tracePt t="73425" x="9863138" y="2114550"/>
          <p14:tracePt t="73433" x="9839325" y="2114550"/>
          <p14:tracePt t="73442" x="9801225" y="2114550"/>
          <p14:tracePt t="73459" x="9663113" y="2065338"/>
          <p14:tracePt t="73476" x="9550400" y="2052638"/>
          <p14:tracePt t="73492" x="9488488" y="2052638"/>
          <p14:tracePt t="73561" x="9475788" y="2039938"/>
          <p14:tracePt t="73576" x="9463088" y="2039938"/>
          <p14:tracePt t="73592" x="9437688" y="2039938"/>
          <p14:tracePt t="73601" x="9424988" y="2039938"/>
          <p14:tracePt t="73610" x="9401175" y="2039938"/>
          <p14:tracePt t="73626" x="9350375" y="2039938"/>
          <p14:tracePt t="73643" x="9288463" y="2039938"/>
          <p14:tracePt t="73659" x="9250363" y="2039938"/>
          <p14:tracePt t="73676" x="9237663" y="2039938"/>
          <p14:tracePt t="73693" x="9224963" y="2039938"/>
          <p14:tracePt t="73793" x="9224963" y="2027238"/>
          <p14:tracePt t="73826" x="9224963" y="2014538"/>
          <p14:tracePt t="73841" x="9224963" y="2001838"/>
          <p14:tracePt t="73866" x="9224963" y="1989138"/>
          <p14:tracePt t="73882" x="9224963" y="1978025"/>
          <p14:tracePt t="73913" x="9224963" y="1965325"/>
          <p14:tracePt t="73921" x="9224963" y="1952625"/>
          <p14:tracePt t="73937" x="9224963" y="1939925"/>
          <p14:tracePt t="73969" x="9237663" y="1939925"/>
          <p14:tracePt t="73977" x="9250363" y="1939925"/>
          <p14:tracePt t="74001" x="9250363" y="1927225"/>
          <p14:tracePt t="74017" x="9263063" y="1927225"/>
          <p14:tracePt t="74057" x="9263063" y="1914525"/>
          <p14:tracePt t="74073" x="9275763" y="1901825"/>
          <p14:tracePt t="74089" x="9275763" y="1889125"/>
          <p14:tracePt t="74105" x="9275763" y="1876425"/>
          <p14:tracePt t="74113" x="9288463" y="1876425"/>
          <p14:tracePt t="74129" x="9288463" y="1865313"/>
          <p14:tracePt t="74145" x="9288463" y="1839913"/>
          <p14:tracePt t="74161" x="9301163" y="1827213"/>
          <p14:tracePt t="74185" x="9301163" y="1814513"/>
          <p14:tracePt t="74201" x="9312275" y="1801813"/>
          <p14:tracePt t="74225" x="9324975" y="1789113"/>
          <p14:tracePt t="74561" x="9324975" y="1776413"/>
          <p14:tracePt t="74578" x="9337675" y="1776413"/>
          <p14:tracePt t="74601" x="9350375" y="1765300"/>
          <p14:tracePt t="74609" x="9363075" y="1765300"/>
          <p14:tracePt t="74634" x="9375775" y="1765300"/>
          <p14:tracePt t="74849" x="9388475" y="1765300"/>
          <p14:tracePt t="74873" x="9413875" y="1765300"/>
          <p14:tracePt t="74881" x="9424988" y="1765300"/>
          <p14:tracePt t="74889" x="9437688" y="1776413"/>
          <p14:tracePt t="74897" x="9463088" y="1789113"/>
          <p14:tracePt t="74913" x="9475788" y="1801813"/>
          <p14:tracePt t="74915" x="9475788" y="1814513"/>
          <p14:tracePt t="74930" x="9488488" y="1839913"/>
          <p14:tracePt t="74946" x="9513888" y="1865313"/>
          <p14:tracePt t="74962" x="9513888" y="1876425"/>
          <p14:tracePt t="74979" x="9525000" y="1876425"/>
          <p14:tracePt t="74997" x="9525000" y="1901825"/>
          <p14:tracePt t="75013" x="9537700" y="1901825"/>
          <p14:tracePt t="75016" x="9550400" y="1901825"/>
          <p14:tracePt t="75029" x="9563100" y="1914525"/>
          <p14:tracePt t="75047" x="9575800" y="1914525"/>
          <p14:tracePt t="75097" x="9588500" y="1914525"/>
          <p14:tracePt t="75121" x="9601200" y="1914525"/>
          <p14:tracePt t="75313" x="9613900" y="1914525"/>
          <p14:tracePt t="75361" x="9626600" y="1914525"/>
          <p14:tracePt t="75537" x="9637713" y="1914525"/>
          <p14:tracePt t="75553" x="9650413" y="1914525"/>
          <p14:tracePt t="75561" x="9663113" y="1914525"/>
          <p14:tracePt t="75577" x="9675813" y="1914525"/>
          <p14:tracePt t="75584" x="9701213" y="1901825"/>
          <p14:tracePt t="75601" x="9713913" y="1901825"/>
          <p14:tracePt t="75617" x="9726613" y="1889125"/>
          <p14:tracePt t="75632" x="9739313" y="1889125"/>
          <p14:tracePt t="75649" x="9750425" y="1889125"/>
          <p14:tracePt t="75665" x="9763125" y="1889125"/>
          <p14:tracePt t="75698" x="9763125" y="1876425"/>
          <p14:tracePt t="75713" x="9775825" y="1876425"/>
          <p14:tracePt t="75730" x="9788525" y="1876425"/>
          <p14:tracePt t="75817" x="9801225" y="1876425"/>
          <p14:tracePt t="75849" x="9813925" y="1876425"/>
          <p14:tracePt t="75865" x="9826625" y="1876425"/>
          <p14:tracePt t="75881" x="9839325" y="1876425"/>
          <p14:tracePt t="75889" x="9852025" y="1876425"/>
          <p14:tracePt t="75913" x="9863138" y="1876425"/>
          <p14:tracePt t="75945" x="9875838" y="1876425"/>
          <p14:tracePt t="75961" x="9888538" y="1876425"/>
          <p14:tracePt t="75970" x="9901238" y="1876425"/>
          <p14:tracePt t="75993" x="9913938" y="1876425"/>
          <p14:tracePt t="76073" x="9926638" y="1876425"/>
          <p14:tracePt t="76089" x="9939338" y="1876425"/>
          <p14:tracePt t="76097" x="9952038" y="1876425"/>
          <p14:tracePt t="76609" x="9952038" y="1865313"/>
          <p14:tracePt t="76625" x="9952038" y="1852613"/>
          <p14:tracePt t="76634" x="9952038" y="1839913"/>
          <p14:tracePt t="76650" x="9952038" y="1827213"/>
          <p14:tracePt t="79825" x="9963150" y="1827213"/>
          <p14:tracePt t="79842" x="9975850" y="1827213"/>
          <p14:tracePt t="80009" x="10001250" y="1827213"/>
          <p14:tracePt t="80017" x="10013950" y="1827213"/>
          <p14:tracePt t="80027" x="10026650" y="1827213"/>
          <p14:tracePt t="80042" x="10088563" y="1827213"/>
          <p14:tracePt t="80059" x="10152063" y="1801813"/>
          <p14:tracePt t="80076" x="10201275" y="1776413"/>
          <p14:tracePt t="80093" x="10288588" y="1765300"/>
          <p14:tracePt t="80110" x="10377488" y="1739900"/>
          <p14:tracePt t="80112" x="10426700" y="1727200"/>
          <p14:tracePt t="80127" x="10464800" y="1727200"/>
          <p14:tracePt t="80130" x="10490200" y="1727200"/>
          <p14:tracePt t="80144" x="10514013" y="1727200"/>
          <p14:tracePt t="80161" x="10526713" y="1727200"/>
          <p14:tracePt t="80353" x="10539413" y="1727200"/>
          <p14:tracePt t="80361" x="10552113" y="1727200"/>
          <p14:tracePt t="80377" x="10564813" y="1727200"/>
          <p14:tracePt t="80394" x="10577513" y="1727200"/>
          <p14:tracePt t="80417" x="10590213" y="1727200"/>
          <p14:tracePt t="80465" x="10602913" y="1727200"/>
          <p14:tracePt t="80482" x="10614025" y="1727200"/>
          <p14:tracePt t="80498" x="10626725" y="1727200"/>
          <p14:tracePt t="80521" x="10639425" y="1727200"/>
          <p14:tracePt t="80530" x="10652125" y="1727200"/>
          <p14:tracePt t="80705" x="10664825" y="1727200"/>
          <p14:tracePt t="80721" x="10677525" y="1727200"/>
          <p14:tracePt t="80737" x="10690225" y="1727200"/>
          <p14:tracePt t="80744" x="10702925" y="1727200"/>
          <p14:tracePt t="86905" x="10690225" y="1727200"/>
          <p14:tracePt t="86913" x="10652125" y="1727200"/>
          <p14:tracePt t="86928" x="10602913" y="1752600"/>
          <p14:tracePt t="86944" x="10590213" y="1752600"/>
          <p14:tracePt t="86961" x="10577513" y="1765300"/>
          <p14:tracePt t="86978" x="10564813" y="1765300"/>
          <p14:tracePt t="86994" x="10564813" y="1776413"/>
          <p14:tracePt t="87011" x="10552113" y="1776413"/>
          <p14:tracePt t="92569" x="10539413" y="1776413"/>
          <p14:tracePt t="92585" x="10526713" y="1776413"/>
          <p14:tracePt t="92601" x="10514013" y="1789113"/>
          <p14:tracePt t="92609" x="10502900" y="1789113"/>
          <p14:tracePt t="92625" x="10490200" y="1789113"/>
          <p14:tracePt t="92642" x="10464800" y="1801813"/>
          <p14:tracePt t="92659" x="10439400" y="1814513"/>
          <p14:tracePt t="92676" x="10401300" y="1839913"/>
          <p14:tracePt t="92692" x="10352088" y="1876425"/>
          <p14:tracePt t="92709" x="10313988" y="1901825"/>
          <p14:tracePt t="92713" x="10288588" y="1901825"/>
          <p14:tracePt t="92726" x="10264775" y="1914525"/>
          <p14:tracePt t="92729" x="10239375" y="1927225"/>
          <p14:tracePt t="92743" x="10213975" y="1939925"/>
          <p14:tracePt t="92745" x="10188575" y="1952625"/>
          <p14:tracePt t="92760" x="10177463" y="1952625"/>
          <p14:tracePt t="92776" x="10164763" y="1952625"/>
          <p14:tracePt t="92897" x="10164763" y="1965325"/>
          <p14:tracePt t="92905" x="10152063" y="1965325"/>
          <p14:tracePt t="92912" x="10139363" y="1978025"/>
          <p14:tracePt t="92927" x="10139363" y="2001838"/>
          <p14:tracePt t="92929" x="10126663" y="2014538"/>
          <p14:tracePt t="92944" x="10113963" y="2065338"/>
          <p14:tracePt t="92961" x="10101263" y="2101850"/>
          <p14:tracePt t="92977" x="10088563" y="2139950"/>
          <p14:tracePt t="92993" x="10088563" y="2152650"/>
          <p14:tracePt t="93049" x="10088563" y="2165350"/>
          <p14:tracePt t="93065" x="10088563" y="2178050"/>
          <p14:tracePt t="93072" x="10088563" y="2190750"/>
          <p14:tracePt t="93081" x="10088563" y="2201863"/>
          <p14:tracePt t="93093" x="10088563" y="2214563"/>
          <p14:tracePt t="93096" x="10088563" y="2239963"/>
          <p14:tracePt t="93111" x="10075863" y="2252663"/>
          <p14:tracePt t="93113" x="10064750" y="2265363"/>
          <p14:tracePt t="93129" x="10064750" y="2278063"/>
          <p14:tracePt t="93144" x="10052050" y="2303463"/>
          <p14:tracePt t="93161" x="10052050" y="2327275"/>
          <p14:tracePt t="93177" x="10052050" y="2339975"/>
          <p14:tracePt t="93194" x="10052050" y="2352675"/>
          <p14:tracePt t="93217" x="10039350" y="2365375"/>
          <p14:tracePt t="93227" x="10039350" y="2378075"/>
          <p14:tracePt t="93244" x="10026650" y="2378075"/>
          <p14:tracePt t="93261" x="10013950" y="2390775"/>
          <p14:tracePt t="93281" x="10013950" y="2403475"/>
          <p14:tracePt t="93297" x="10001250" y="2403475"/>
          <p14:tracePt t="93311" x="10001250" y="2414588"/>
          <p14:tracePt t="93313" x="10001250" y="2427288"/>
          <p14:tracePt t="93337" x="9988550" y="2427288"/>
          <p14:tracePt t="93393" x="9975850" y="2427288"/>
          <p14:tracePt t="93401" x="9963150" y="2427288"/>
          <p14:tracePt t="93417" x="9952038" y="2439988"/>
          <p14:tracePt t="93428" x="9939338" y="2439988"/>
          <p14:tracePt t="93445" x="9926638" y="2439988"/>
          <p14:tracePt t="93461" x="9913938" y="2439988"/>
          <p14:tracePt t="93479" x="9901238" y="2439988"/>
          <p14:tracePt t="93481" x="9888538" y="2439988"/>
          <p14:tracePt t="93495" x="9875838" y="2439988"/>
          <p14:tracePt t="93497" x="9863138" y="2452688"/>
          <p14:tracePt t="93512" x="9839325" y="2452688"/>
          <p14:tracePt t="93528" x="9813925" y="2452688"/>
          <p14:tracePt t="93545" x="9788525" y="2452688"/>
          <p14:tracePt t="93561" x="9763125" y="2452688"/>
          <p14:tracePt t="93578" x="9739313" y="2452688"/>
          <p14:tracePt t="93595" x="9726613" y="2452688"/>
          <p14:tracePt t="93672" x="9713913" y="2452688"/>
          <p14:tracePt t="93681" x="9701213" y="2452688"/>
          <p14:tracePt t="93705" x="9688513" y="2465388"/>
          <p14:tracePt t="93721" x="9675813" y="2465388"/>
          <p14:tracePt t="93729" x="9663113" y="2465388"/>
          <p14:tracePt t="93745" x="9637713" y="2465388"/>
          <p14:tracePt t="93762" x="9588500" y="2465388"/>
          <p14:tracePt t="93778" x="9501188" y="2465388"/>
          <p14:tracePt t="93795" x="9413875" y="2490788"/>
          <p14:tracePt t="93812" x="9337675" y="2490788"/>
          <p14:tracePt t="93829" x="9250363" y="2490788"/>
          <p14:tracePt t="93846" x="9199563" y="2503488"/>
          <p14:tracePt t="93849" x="9175750" y="2503488"/>
          <p14:tracePt t="93862" x="9163050" y="2516188"/>
          <p14:tracePt t="93865" x="9137650" y="2527300"/>
          <p14:tracePt t="93880" x="9112250" y="2527300"/>
          <p14:tracePt t="93897" x="9099550" y="2527300"/>
          <p14:tracePt t="93913" x="9088438" y="2540000"/>
          <p14:tracePt t="93929" x="9075738" y="2540000"/>
          <p14:tracePt t="94625" x="9088438" y="2540000"/>
          <p14:tracePt t="94697" x="9099550" y="2540000"/>
          <p14:tracePt t="94714" x="9112250" y="2527300"/>
          <p14:tracePt t="94721" x="9124950" y="2516188"/>
          <p14:tracePt t="94731" x="9137650" y="2516188"/>
          <p14:tracePt t="94748" x="9175750" y="2503488"/>
          <p14:tracePt t="94765" x="9188450" y="2503488"/>
          <p14:tracePt t="94781" x="9199563" y="2503488"/>
          <p14:tracePt t="97825" x="9212263" y="2503488"/>
          <p14:tracePt t="97833" x="9224963" y="2503488"/>
          <p14:tracePt t="97840" x="9250363" y="2490788"/>
          <p14:tracePt t="97857" x="9288463" y="2490788"/>
          <p14:tracePt t="97873" x="9337675" y="2465388"/>
          <p14:tracePt t="97890" x="9375775" y="2452688"/>
          <p14:tracePt t="97906" x="9437688" y="2427288"/>
          <p14:tracePt t="97922" x="9463088" y="2414588"/>
          <p14:tracePt t="97940" x="9501188" y="2414588"/>
          <p14:tracePt t="97956" x="9501188" y="2403475"/>
          <p14:tracePt t="97973" x="9525000" y="2403475"/>
          <p14:tracePt t="97990" x="9537700" y="2403475"/>
          <p14:tracePt t="98017" x="9550400" y="2390775"/>
          <p14:tracePt t="98033" x="9563100" y="2390775"/>
          <p14:tracePt t="98041" x="9575800" y="2390775"/>
          <p14:tracePt t="98065" x="9588500" y="2390775"/>
          <p14:tracePt t="98074" x="9588500" y="2378075"/>
          <p14:tracePt t="98090" x="9613900" y="2378075"/>
          <p14:tracePt t="98107" x="9626600" y="2378075"/>
          <p14:tracePt t="98123" x="9637713" y="2378075"/>
          <p14:tracePt t="98140" x="9650413" y="2378075"/>
          <p14:tracePt t="98465" x="9650413" y="2390775"/>
          <p14:tracePt t="98480" x="9650413" y="2403475"/>
          <p14:tracePt t="98497" x="9650413" y="2414588"/>
          <p14:tracePt t="98505" x="9650413" y="2427288"/>
          <p14:tracePt t="98529" x="9650413" y="2439988"/>
          <p14:tracePt t="98545" x="9637713" y="2439988"/>
          <p14:tracePt t="98553" x="9637713" y="2452688"/>
          <p14:tracePt t="98561" x="9637713" y="2465388"/>
          <p14:tracePt t="98575" x="9626600" y="2465388"/>
          <p14:tracePt t="98577" x="9601200" y="2465388"/>
          <p14:tracePt t="98592" x="9563100" y="2465388"/>
          <p14:tracePt t="98609" x="9501188" y="2478088"/>
          <p14:tracePt t="98625" x="9475788" y="2490788"/>
          <p14:tracePt t="98642" x="9437688" y="2490788"/>
          <p14:tracePt t="98658" x="9401175" y="2503488"/>
          <p14:tracePt t="98674" x="9388475" y="2516188"/>
          <p14:tracePt t="98691" x="9363075" y="2516188"/>
          <p14:tracePt t="98709" x="9350375" y="2516188"/>
          <p14:tracePt t="98725" x="9324975" y="2516188"/>
          <p14:tracePt t="98744" x="9312275" y="2516188"/>
          <p14:tracePt t="98817" x="9301163" y="2516188"/>
          <p14:tracePt t="98825" x="9288463" y="2516188"/>
          <p14:tracePt t="98832" x="9275763" y="2516188"/>
          <p14:tracePt t="98843" x="9250363" y="2516188"/>
          <p14:tracePt t="98858" x="9199563" y="2527300"/>
          <p14:tracePt t="98875" x="9150350" y="2540000"/>
          <p14:tracePt t="98891" x="9099550" y="2552700"/>
          <p14:tracePt t="98909" x="9050338" y="2565400"/>
          <p14:tracePt t="98926" x="9024938" y="2578100"/>
          <p14:tracePt t="98929" x="9012238" y="2578100"/>
          <p14:tracePt t="98945" x="8986838" y="2578100"/>
          <p14:tracePt t="98960" x="8986838" y="2603500"/>
          <p14:tracePt t="98976" x="8975725" y="2603500"/>
          <p14:tracePt t="98993" x="8950325" y="2603500"/>
          <p14:tracePt t="99009" x="8937625" y="2603500"/>
          <p14:tracePt t="99361" x="8937625" y="2616200"/>
          <p14:tracePt t="99385" x="8937625" y="2627313"/>
          <p14:tracePt t="99409" x="8937625" y="2640013"/>
          <p14:tracePt t="99441" x="8937625" y="2652713"/>
          <p14:tracePt t="99544" x="8924925" y="2652713"/>
          <p14:tracePt t="99553" x="8924925" y="2665413"/>
          <p14:tracePt t="99561" x="8912225" y="2665413"/>
          <p14:tracePt t="99577" x="8886825" y="2678113"/>
          <p14:tracePt t="99594" x="8863013" y="2690813"/>
          <p14:tracePt t="99611" x="8837613" y="2690813"/>
          <p14:tracePt t="99627" x="8799513" y="2716213"/>
          <p14:tracePt t="99645" x="8750300" y="2716213"/>
          <p14:tracePt t="99660" x="8699500" y="2740025"/>
          <p14:tracePt t="99678" x="8661400" y="2740025"/>
          <p14:tracePt t="99680" x="8650288" y="2740025"/>
          <p14:tracePt t="99694" x="8637588" y="2740025"/>
          <p14:tracePt t="99697" x="8612188" y="2740025"/>
          <p14:tracePt t="99711" x="8586788" y="2740025"/>
          <p14:tracePt t="99713" x="8561388" y="2740025"/>
          <p14:tracePt t="99728" x="8474075" y="2752725"/>
          <p14:tracePt t="99745" x="8399463" y="2765425"/>
          <p14:tracePt t="99761" x="8324850" y="2778125"/>
          <p14:tracePt t="99778" x="8274050" y="2790825"/>
          <p14:tracePt t="99794" x="8199438" y="2790825"/>
          <p14:tracePt t="99811" x="8148638" y="2803525"/>
          <p14:tracePt t="99828" x="8061325" y="2816225"/>
          <p14:tracePt t="99845" x="7986713" y="2828925"/>
          <p14:tracePt t="99861" x="7897813" y="2840038"/>
          <p14:tracePt t="99879" x="7848600" y="2852738"/>
          <p14:tracePt t="99881" x="7823200" y="2852738"/>
          <p14:tracePt t="99897" x="7810500" y="2865438"/>
          <p14:tracePt t="99912" x="7797800" y="2865438"/>
          <p14:tracePt t="99929" x="7773988" y="2865438"/>
          <p14:tracePt t="99945" x="7735888" y="2865438"/>
          <p14:tracePt t="99962" x="7723188" y="2865438"/>
          <p14:tracePt t="99978" x="7697788" y="2865438"/>
          <p14:tracePt t="100049" x="7685088" y="2865438"/>
          <p14:tracePt t="100057" x="7673975" y="2865438"/>
          <p14:tracePt t="100145" x="7661275" y="2865438"/>
          <p14:tracePt t="100849" x="7661275" y="2852738"/>
          <p14:tracePt t="100864" x="7661275" y="2840038"/>
          <p14:tracePt t="100880" x="7661275" y="2828925"/>
          <p14:tracePt t="100914" x="7661275" y="2816225"/>
          <p14:tracePt t="100920" x="7661275" y="2803525"/>
          <p14:tracePt t="100993" x="7661275" y="2790825"/>
          <p14:tracePt t="101041" x="7661275" y="2778125"/>
          <p14:tracePt t="101217" x="7648575" y="2778125"/>
          <p14:tracePt t="101769" x="7648575" y="2803525"/>
          <p14:tracePt t="101777" x="7661275" y="2840038"/>
          <p14:tracePt t="101784" x="7673975" y="2865438"/>
          <p14:tracePt t="101800" x="7685088" y="2878138"/>
          <p14:tracePt t="101816" x="7685088" y="2890838"/>
          <p14:tracePt t="102177" x="7710488" y="2890838"/>
          <p14:tracePt t="102184" x="7710488" y="2903538"/>
          <p14:tracePt t="102193" x="7723188" y="2903538"/>
          <p14:tracePt t="102201" x="7735888" y="2916238"/>
          <p14:tracePt t="102218" x="7761288" y="2916238"/>
          <p14:tracePt t="102234" x="7773988" y="2928938"/>
          <p14:tracePt t="102251" x="7797800" y="2928938"/>
          <p14:tracePt t="102268" x="7810500" y="2928938"/>
          <p14:tracePt t="102284" x="7823200" y="2928938"/>
          <p14:tracePt t="102513" x="7835900" y="2928938"/>
          <p14:tracePt t="102521" x="7861300" y="2928938"/>
          <p14:tracePt t="102536" x="7874000" y="2928938"/>
          <p14:tracePt t="102552" x="7874000" y="2952750"/>
          <p14:tracePt t="102569" x="7886700" y="2952750"/>
          <p14:tracePt t="102585" x="7897813" y="2952750"/>
          <p14:tracePt t="104193" x="7910513" y="2952750"/>
          <p14:tracePt t="104200" x="7935913" y="2952750"/>
          <p14:tracePt t="104209" x="7974013" y="2952750"/>
          <p14:tracePt t="104224" x="8023225" y="2952750"/>
          <p14:tracePt t="104240" x="8061325" y="2952750"/>
          <p14:tracePt t="104257" x="8086725" y="2941638"/>
          <p14:tracePt t="104273" x="8099425" y="2941638"/>
          <p14:tracePt t="104289" x="8110538" y="2941638"/>
          <p14:tracePt t="104306" x="8123238" y="2941638"/>
          <p14:tracePt t="104329" x="8135938" y="2941638"/>
          <p14:tracePt t="104425" x="8148638" y="2941638"/>
          <p14:tracePt t="104433" x="8148638" y="2928938"/>
          <p14:tracePt t="104505" x="8161338" y="2928938"/>
          <p14:tracePt t="104513" x="8174038" y="2928938"/>
          <p14:tracePt t="104523" x="8186738" y="2928938"/>
          <p14:tracePt t="104540" x="8212138" y="2928938"/>
          <p14:tracePt t="104557" x="8235950" y="2928938"/>
          <p14:tracePt t="104560" x="8248650" y="2928938"/>
          <p14:tracePt t="104574" x="8261350" y="2928938"/>
          <p14:tracePt t="104576" x="8286750" y="2928938"/>
          <p14:tracePt t="104592" x="8299450" y="2928938"/>
          <p14:tracePt t="104607" x="8312150" y="2928938"/>
          <p14:tracePt t="104609" x="8324850" y="2928938"/>
          <p14:tracePt t="104624" x="8348663" y="2928938"/>
          <p14:tracePt t="104641" x="8361363" y="2916238"/>
          <p14:tracePt t="104658" x="8386763" y="2916238"/>
          <p14:tracePt t="104674" x="8412163" y="2916238"/>
          <p14:tracePt t="104690" x="8424863" y="2916238"/>
          <p14:tracePt t="104708" x="8435975" y="2916238"/>
          <p14:tracePt t="104724" x="8448675" y="2916238"/>
          <p14:tracePt t="104741" x="8474075" y="2916238"/>
          <p14:tracePt t="104761" x="8486775" y="2916238"/>
          <p14:tracePt t="104777" x="8499475" y="2916238"/>
          <p14:tracePt t="104825" x="8512175" y="2903538"/>
          <p14:tracePt t="104833" x="8524875" y="2903538"/>
          <p14:tracePt t="104842" x="8537575" y="2903538"/>
          <p14:tracePt t="104858" x="8561388" y="2903538"/>
          <p14:tracePt t="104874" x="8586788" y="2903538"/>
          <p14:tracePt t="104891" x="8612188" y="2890838"/>
          <p14:tracePt t="104908" x="8624888" y="2890838"/>
          <p14:tracePt t="104925" x="8650288" y="2865438"/>
          <p14:tracePt t="104928" x="8661400" y="2865438"/>
          <p14:tracePt t="104941" x="8686800" y="2852738"/>
          <p14:tracePt t="104958" x="8699500" y="2840038"/>
          <p14:tracePt t="104976" x="8724900" y="2828925"/>
          <p14:tracePt t="104992" x="8724900" y="2816225"/>
          <p14:tracePt t="105017" x="8737600" y="2816225"/>
          <p14:tracePt t="105025" x="8750300" y="2816225"/>
          <p14:tracePt t="105041" x="8786813" y="2790825"/>
          <p14:tracePt t="105058" x="8850313" y="2765425"/>
          <p14:tracePt t="105075" x="8912225" y="2740025"/>
          <p14:tracePt t="105092" x="8963025" y="2728913"/>
          <p14:tracePt t="105109" x="9037638" y="2690813"/>
          <p14:tracePt t="105125" x="9088438" y="2665413"/>
          <p14:tracePt t="105141" x="9150350" y="2640013"/>
          <p14:tracePt t="105144" x="9175750" y="2627313"/>
          <p14:tracePt t="105159" x="9199563" y="2616200"/>
          <p14:tracePt t="105161" x="9224963" y="2603500"/>
          <p14:tracePt t="105176" x="9288463" y="2578100"/>
          <p14:tracePt t="105192" x="9337675" y="2552700"/>
          <p14:tracePt t="105209" x="9401175" y="2527300"/>
          <p14:tracePt t="105225" x="9437688" y="2490788"/>
          <p14:tracePt t="105242" x="9488488" y="2478088"/>
          <p14:tracePt t="105259" x="9550400" y="2465388"/>
          <p14:tracePt t="105275" x="9613900" y="2439988"/>
          <p14:tracePt t="105292" x="9675813" y="2427288"/>
          <p14:tracePt t="105309" x="9739313" y="2414588"/>
          <p14:tracePt t="105326" x="9788525" y="2403475"/>
          <p14:tracePt t="105328" x="9813925" y="2403475"/>
          <p14:tracePt t="105342" x="9839325" y="2403475"/>
          <p14:tracePt t="105345" x="9852025" y="2390775"/>
          <p14:tracePt t="105360" x="9901238" y="2390775"/>
          <p14:tracePt t="105376" x="9939338" y="2365375"/>
          <p14:tracePt t="105393" x="9988550" y="2365375"/>
          <p14:tracePt t="105410" x="10013950" y="2352675"/>
          <p14:tracePt t="105433" x="10026650" y="2352675"/>
          <p14:tracePt t="105457" x="10039350" y="2352675"/>
          <p14:tracePt t="105465" x="10052050" y="2352675"/>
          <p14:tracePt t="105476" x="10064750" y="2352675"/>
          <p14:tracePt t="105493" x="10075863" y="2352675"/>
          <p14:tracePt t="105521" x="10088563" y="2352675"/>
          <p14:tracePt t="105537" x="10101263" y="2352675"/>
          <p14:tracePt t="105545" x="10113963" y="2339975"/>
          <p14:tracePt t="105560" x="10139363" y="2339975"/>
          <p14:tracePt t="105577" x="10164763" y="2339975"/>
          <p14:tracePt t="105593" x="10177463" y="2339975"/>
          <p14:tracePt t="105625" x="10188575" y="2327275"/>
          <p14:tracePt t="105640" x="10201275" y="2327275"/>
          <p14:tracePt t="105648" x="10201275" y="2314575"/>
          <p14:tracePt t="105660" x="10213975" y="2303463"/>
          <p14:tracePt t="105677" x="10226675" y="2303463"/>
          <p14:tracePt t="105817" x="10239375" y="2303463"/>
          <p14:tracePt t="105832" x="10239375" y="2290763"/>
          <p14:tracePt t="105849" x="10252075" y="2290763"/>
          <p14:tracePt t="105857" x="10252075" y="2278063"/>
          <p14:tracePt t="105873" x="10264775" y="2278063"/>
          <p14:tracePt t="105889" x="10264775" y="2265363"/>
          <p14:tracePt t="106497" x="10252075" y="2265363"/>
          <p14:tracePt t="106505" x="10239375" y="2265363"/>
          <p14:tracePt t="106512" x="10226675" y="2265363"/>
          <p14:tracePt t="107977" x="10213975" y="2265363"/>
          <p14:tracePt t="107993" x="10201275" y="2265363"/>
          <p14:tracePt t="108017" x="10188575" y="2265363"/>
          <p14:tracePt t="108072" x="10177463" y="2265363"/>
          <p14:tracePt t="108105" x="10164763" y="2265363"/>
          <p14:tracePt t="108505" x="10152063" y="2265363"/>
          <p14:tracePt t="108513" x="10139363" y="2265363"/>
          <p14:tracePt t="108521" x="10126663" y="2265363"/>
          <p14:tracePt t="108537" x="10113963" y="2265363"/>
          <p14:tracePt t="108552" x="10101263" y="2265363"/>
          <p14:tracePt t="117000" x="10126663" y="2265363"/>
          <p14:tracePt t="117008" x="10152063" y="2265363"/>
          <p14:tracePt t="117024" x="10177463" y="2265363"/>
          <p14:tracePt t="117040" x="10188575" y="2265363"/>
          <p14:tracePt t="117177" x="10201275" y="2265363"/>
          <p14:tracePt t="117184" x="10201275" y="2252663"/>
          <p14:tracePt t="117192" x="10201275" y="2239963"/>
          <p14:tracePt t="117207" x="10213975" y="2227263"/>
          <p14:tracePt t="117224" x="10213975" y="2214563"/>
          <p14:tracePt t="117240" x="10213975" y="2201863"/>
          <p14:tracePt t="117321" x="10226675" y="2201863"/>
          <p14:tracePt t="117345" x="10226675" y="2190750"/>
          <p14:tracePt t="117361" x="10226675" y="2178050"/>
          <p14:tracePt t="117368" x="10239375" y="2165350"/>
          <p14:tracePt t="117377" x="10252075" y="2165350"/>
          <p14:tracePt t="117400" x="10252075" y="2152650"/>
          <p14:tracePt t="117568" x="10252075" y="2139950"/>
          <p14:tracePt t="117600" x="10252075" y="2127250"/>
          <p14:tracePt t="117609" x="10252075" y="2114550"/>
          <p14:tracePt t="117697" x="10252075" y="2101850"/>
          <p14:tracePt t="118032" x="10264775" y="2101850"/>
          <p14:tracePt t="120225" x="10264775" y="2114550"/>
          <p14:tracePt t="120232" x="10264775" y="2127250"/>
          <p14:tracePt t="120264" x="10264775" y="2139950"/>
          <p14:tracePt t="120288" x="10264775" y="2152650"/>
          <p14:tracePt t="120305" x="10264775" y="2165350"/>
          <p14:tracePt t="147120" x="10288588" y="2165350"/>
          <p14:tracePt t="147128" x="10326688" y="2127250"/>
          <p14:tracePt t="147136" x="10326688" y="2101850"/>
          <p14:tracePt t="147152" x="10326688" y="2039938"/>
          <p14:tracePt t="147168" x="10313988" y="2014538"/>
          <p14:tracePt t="147464" x="10313988" y="2001838"/>
          <p14:tracePt t="147471" x="10339388" y="1978025"/>
          <p14:tracePt t="147485" x="10414000" y="1927225"/>
          <p14:tracePt t="147488" x="10502900" y="1876425"/>
          <p14:tracePt t="147502" x="10577513" y="1827213"/>
          <p14:tracePt t="147504" x="10626725" y="1801813"/>
          <p14:tracePt t="147519" x="10664825" y="1776413"/>
          <p14:tracePt t="147536" x="10664825" y="1752600"/>
          <p14:tracePt t="147640" x="10677525" y="1765300"/>
          <p14:tracePt t="147648" x="10690225" y="1801813"/>
          <p14:tracePt t="147656" x="10702925" y="1839913"/>
          <p14:tracePt t="147669" x="10715625" y="1876425"/>
          <p14:tracePt t="147672" x="10715625" y="1914525"/>
          <p14:tracePt t="147686" x="10715625" y="1952625"/>
          <p14:tracePt t="147688" x="10715625" y="2001838"/>
          <p14:tracePt t="147704" x="10715625" y="2139950"/>
          <p14:tracePt t="147720" x="10715625" y="2214563"/>
          <p14:tracePt t="147736" x="10715625" y="2252663"/>
          <p14:tracePt t="147753" x="10715625" y="2265363"/>
          <p14:tracePt t="147848" x="10726738" y="2265363"/>
          <p14:tracePt t="147856" x="10726738" y="2239963"/>
          <p14:tracePt t="147870" x="10752138" y="2227263"/>
          <p14:tracePt t="147872" x="10764838" y="2201863"/>
          <p14:tracePt t="147887" x="10802938" y="2178050"/>
          <p14:tracePt t="147904" x="10828338" y="2165350"/>
          <p14:tracePt t="148120" x="10839450" y="2165350"/>
          <p14:tracePt t="150272" x="10828338" y="2165350"/>
          <p14:tracePt t="150280" x="10802938" y="2165350"/>
          <p14:tracePt t="150293" x="10764838" y="2165350"/>
          <p14:tracePt t="150295" x="10715625" y="2178050"/>
          <p14:tracePt t="150310" x="10639425" y="2201863"/>
          <p14:tracePt t="150312" x="10564813" y="2227263"/>
          <p14:tracePt t="150327" x="10477500" y="2252663"/>
          <p14:tracePt t="150344" x="10426700" y="2278063"/>
          <p14:tracePt t="150360" x="10426700" y="2290763"/>
          <p14:tracePt t="150376" x="10414000" y="2314575"/>
          <p14:tracePt t="150409" x="10414000" y="2327275"/>
          <p14:tracePt t="150416" x="10414000" y="2339975"/>
          <p14:tracePt t="150576" x="10426700" y="2339975"/>
          <p14:tracePt t="150608" x="10439400" y="2339975"/>
          <p14:tracePt t="150616" x="10452100" y="2339975"/>
          <p14:tracePt t="150640" x="10464800" y="2339975"/>
          <p14:tracePt t="150968" x="10477500" y="2339975"/>
          <p14:tracePt t="150977" x="10490200" y="2339975"/>
          <p14:tracePt t="150984" x="10502900" y="2339975"/>
          <p14:tracePt t="150994" x="10539413" y="2352675"/>
          <p14:tracePt t="151010" x="10590213" y="2390775"/>
          <p14:tracePt t="151028" x="10639425" y="2439988"/>
          <p14:tracePt t="151045" x="10677525" y="2465388"/>
          <p14:tracePt t="151049" x="10690225" y="2478088"/>
          <p14:tracePt t="151061" x="10702925" y="2478088"/>
          <p14:tracePt t="151064" x="10715625" y="2490788"/>
          <p14:tracePt t="151080" x="10726738" y="2490788"/>
          <p14:tracePt t="151095" x="10739438" y="2490788"/>
          <p14:tracePt t="151128" x="10752138" y="2503488"/>
          <p14:tracePt t="151472" x="10726738" y="2503488"/>
          <p14:tracePt t="151480" x="10664825" y="2503488"/>
          <p14:tracePt t="151488" x="10602913" y="2503488"/>
          <p14:tracePt t="151496" x="10514013" y="2503488"/>
          <p14:tracePt t="151512" x="10326688" y="2503488"/>
          <p14:tracePt t="151529" x="10177463" y="2503488"/>
          <p14:tracePt t="151546" x="10075863" y="2503488"/>
          <p14:tracePt t="151562" x="10026650" y="2516188"/>
          <p14:tracePt t="151579" x="9963150" y="2540000"/>
          <p14:tracePt t="151596" x="9875838" y="2540000"/>
          <p14:tracePt t="151613" x="9713913" y="2565400"/>
          <p14:tracePt t="151615" x="9637713" y="2565400"/>
          <p14:tracePt t="151630" x="9563100" y="2578100"/>
          <p14:tracePt t="151632" x="9501188" y="2578100"/>
          <p14:tracePt t="151647" x="9401175" y="2578100"/>
          <p14:tracePt t="151664" x="9337675" y="2578100"/>
          <p14:tracePt t="151680" x="9288463" y="2565400"/>
          <p14:tracePt t="151697" x="9237663" y="2552700"/>
          <p14:tracePt t="151713" x="9199563" y="2527300"/>
          <p14:tracePt t="151730" x="9175750" y="2490788"/>
          <p14:tracePt t="151746" x="9150350" y="2427288"/>
          <p14:tracePt t="151763" x="9137650" y="2365375"/>
          <p14:tracePt t="151780" x="9137650" y="2314575"/>
          <p14:tracePt t="151797" x="9137650" y="2239963"/>
          <p14:tracePt t="151799" x="9137650" y="2214563"/>
          <p14:tracePt t="151814" x="9150350" y="2190750"/>
          <p14:tracePt t="151816" x="9150350" y="2178050"/>
          <p14:tracePt t="151831" x="9150350" y="2165350"/>
          <p14:tracePt t="151833" x="9150350" y="2152650"/>
          <p14:tracePt t="151847" x="9150350" y="2139950"/>
          <p14:tracePt t="151864" x="9150350" y="2127250"/>
          <p14:tracePt t="151881" x="9150350" y="2114550"/>
          <p14:tracePt t="152024" x="9150350" y="2101850"/>
          <p14:tracePt t="152032" x="9150350" y="2089150"/>
          <p14:tracePt t="152040" x="9150350" y="2065338"/>
          <p14:tracePt t="152048" x="9150350" y="2052638"/>
          <p14:tracePt t="152064" x="9150350" y="2039938"/>
          <p14:tracePt t="152081" x="9150350" y="2014538"/>
          <p14:tracePt t="152097" x="9163050" y="1989138"/>
          <p14:tracePt t="152113" x="9199563" y="1965325"/>
          <p14:tracePt t="152130" x="9224963" y="1965325"/>
          <p14:tracePt t="152148" x="9263063" y="1952625"/>
          <p14:tracePt t="152164" x="9301163" y="1952625"/>
          <p14:tracePt t="152181" x="9301163" y="1939925"/>
          <p14:tracePt t="152183" x="9312275" y="1939925"/>
          <p14:tracePt t="152368" x="9324975" y="1939925"/>
          <p14:tracePt t="152384" x="9337675" y="1927225"/>
          <p14:tracePt t="152392" x="9350375" y="1927225"/>
          <p14:tracePt t="152400" x="9363075" y="1914525"/>
          <p14:tracePt t="152415" x="9388475" y="1901825"/>
          <p14:tracePt t="152432" x="9413875" y="1889125"/>
          <p14:tracePt t="152449" x="9450388" y="1865313"/>
          <p14:tracePt t="152465" x="9475788" y="1865313"/>
          <p14:tracePt t="152482" x="9513888" y="1865313"/>
          <p14:tracePt t="152499" x="9563100" y="1865313"/>
          <p14:tracePt t="152515" x="9588500" y="1865313"/>
          <p14:tracePt t="152532" x="9601200" y="1865313"/>
          <p14:tracePt t="152569" x="9613900" y="1865313"/>
          <p14:tracePt t="152576" x="9626600" y="1865313"/>
          <p14:tracePt t="152616" x="9637713" y="1865313"/>
          <p14:tracePt t="152640" x="9637713" y="1852613"/>
          <p14:tracePt t="152665" x="9650413" y="1852613"/>
          <p14:tracePt t="153440" x="9663113" y="1852613"/>
          <p14:tracePt t="153448" x="9675813" y="1876425"/>
          <p14:tracePt t="153457" x="9675813" y="1889125"/>
          <p14:tracePt t="153467" x="9688513" y="1901825"/>
          <p14:tracePt t="153485" x="9701213" y="1952625"/>
          <p14:tracePt t="153501" x="9701213" y="1978025"/>
          <p14:tracePt t="153504" x="9701213" y="1989138"/>
          <p14:tracePt t="153518" x="9701213" y="2001838"/>
          <p14:tracePt t="153520" x="9701213" y="2027238"/>
          <p14:tracePt t="153536" x="9701213" y="2052638"/>
          <p14:tracePt t="153552" x="9688513" y="2089150"/>
          <p14:tracePt t="153568" x="9650413" y="2114550"/>
          <p14:tracePt t="153585" x="9613900" y="2139950"/>
          <p14:tracePt t="153601" x="9588500" y="2152650"/>
          <p14:tracePt t="153618" x="9550400" y="2165350"/>
          <p14:tracePt t="153635" x="9537700" y="2178050"/>
          <p14:tracePt t="153651" x="9513888" y="2178050"/>
          <p14:tracePt t="153668" x="9463088" y="2190750"/>
          <p14:tracePt t="153685" x="9437688" y="2201863"/>
          <p14:tracePt t="153688" x="9413875" y="2201863"/>
          <p14:tracePt t="153702" x="9401175" y="2214563"/>
          <p14:tracePt t="153720" x="9375775" y="2227263"/>
          <p14:tracePt t="153736" x="9337675" y="2252663"/>
          <p14:tracePt t="153752" x="9301163" y="2265363"/>
          <p14:tracePt t="153768" x="9263063" y="2290763"/>
          <p14:tracePt t="153785" x="9212263" y="2314575"/>
          <p14:tracePt t="153801" x="9175750" y="2339975"/>
          <p14:tracePt t="153819" x="9175750" y="2365375"/>
          <p14:tracePt t="153835" x="9150350" y="2390775"/>
          <p14:tracePt t="153852" x="9150350" y="2403475"/>
          <p14:tracePt t="153869" x="9150350" y="2414588"/>
          <p14:tracePt t="153885" x="9150350" y="2427288"/>
          <p14:tracePt t="153903" x="9150350" y="2439988"/>
          <p14:tracePt t="153952" x="9137650" y="2439988"/>
          <p14:tracePt t="153968" x="9137650" y="2452688"/>
          <p14:tracePt t="153976" x="9124950" y="2452688"/>
          <p14:tracePt t="154016" x="9112250" y="2452688"/>
          <p14:tracePt t="154032" x="9099550" y="2452688"/>
          <p14:tracePt t="154040" x="9099550" y="2465388"/>
          <p14:tracePt t="154053" x="9088438" y="2465388"/>
          <p14:tracePt t="154069" x="9075738" y="2465388"/>
          <p14:tracePt t="154072" x="9063038" y="2465388"/>
          <p14:tracePt t="154087" x="9012238" y="2465388"/>
          <p14:tracePt t="154104" x="8950325" y="2465388"/>
          <p14:tracePt t="154120" x="8886825" y="2465388"/>
          <p14:tracePt t="154136" x="8786813" y="2465388"/>
          <p14:tracePt t="154153" x="8712200" y="2465388"/>
          <p14:tracePt t="154169" x="8637588" y="2478088"/>
          <p14:tracePt t="154186" x="8574088" y="2490788"/>
          <p14:tracePt t="154203" x="8524875" y="2490788"/>
          <p14:tracePt t="154220" x="8461375" y="2490788"/>
          <p14:tracePt t="154237" x="8399463" y="2490788"/>
          <p14:tracePt t="154239" x="8374063" y="2490788"/>
          <p14:tracePt t="154253" x="8361363" y="2490788"/>
          <p14:tracePt t="154256" x="8348663" y="2490788"/>
          <p14:tracePt t="154270" x="8324850" y="2490788"/>
          <p14:tracePt t="154288" x="8286750" y="2490788"/>
          <p14:tracePt t="154304" x="8274050" y="2490788"/>
          <p14:tracePt t="154392" x="8261350" y="2490788"/>
          <p14:tracePt t="188616" x="8274050" y="2490788"/>
          <p14:tracePt t="188624" x="8286750" y="2490788"/>
          <p14:tracePt t="188632" x="8312150" y="2490788"/>
          <p14:tracePt t="188643" x="8335963" y="2490788"/>
          <p14:tracePt t="188660" x="8361363" y="2490788"/>
          <p14:tracePt t="188676" x="8374063" y="2490788"/>
          <p14:tracePt t="188768" x="8386763" y="2490788"/>
          <p14:tracePt t="188776" x="8399463" y="2490788"/>
          <p14:tracePt t="188783" x="8424863" y="2490788"/>
          <p14:tracePt t="188793" x="8448675" y="2490788"/>
          <p14:tracePt t="188810" x="8486775" y="2490788"/>
          <p14:tracePt t="188826" x="8537575" y="2490788"/>
          <p14:tracePt t="188843" x="8586788" y="2490788"/>
          <p14:tracePt t="188859" x="8637588" y="2490788"/>
          <p14:tracePt t="188877" x="8699500" y="2490788"/>
          <p14:tracePt t="188879" x="8712200" y="2490788"/>
          <p14:tracePt t="188894" x="8724900" y="2490788"/>
          <p14:tracePt t="188895" x="8750300" y="2490788"/>
          <p14:tracePt t="188911" x="8774113" y="2490788"/>
          <p14:tracePt t="188927" x="8786813" y="2490788"/>
          <p14:tracePt t="188944" x="8799513" y="2490788"/>
          <p14:tracePt t="190752" x="8812213" y="2490788"/>
          <p14:tracePt t="190768" x="8824913" y="2490788"/>
          <p14:tracePt t="190783" x="8837613" y="2490788"/>
          <p14:tracePt t="190791" x="8850313" y="2490788"/>
          <p14:tracePt t="190799" x="8863013" y="2490788"/>
          <p14:tracePt t="190816" x="8912225" y="2490788"/>
          <p14:tracePt t="190831" x="8999538" y="2478088"/>
          <p14:tracePt t="190849" x="9088438" y="2465388"/>
          <p14:tracePt t="190865" x="9188450" y="2465388"/>
          <p14:tracePt t="190882" x="9263063" y="2452688"/>
          <p14:tracePt t="190899" x="9312275" y="2452688"/>
          <p14:tracePt t="190916" x="9350375" y="2452688"/>
          <p14:tracePt t="190919" x="9375775" y="2452688"/>
          <p14:tracePt t="190932" x="9388475" y="2452688"/>
          <p14:tracePt t="190934" x="9401175" y="2452688"/>
          <p14:tracePt t="190949" x="9413875" y="2452688"/>
          <p14:tracePt t="190966" x="9424988" y="2452688"/>
          <p14:tracePt t="190983" x="9450388" y="2452688"/>
          <p14:tracePt t="190999" x="9463088" y="2452688"/>
          <p14:tracePt t="191016" x="9475788" y="2452688"/>
          <p14:tracePt t="191032" x="9501188" y="2452688"/>
          <p14:tracePt t="191049" x="9513888" y="2503488"/>
          <p14:tracePt t="191065" x="9575800" y="2552700"/>
          <p14:tracePt t="191083" x="9637713" y="2616200"/>
          <p14:tracePt t="191099" x="9726613" y="2678113"/>
          <p14:tracePt t="191116" x="9801225" y="2716213"/>
          <p14:tracePt t="191119" x="9826625" y="2740025"/>
          <p14:tracePt t="191132" x="9863138" y="2778125"/>
          <p14:tracePt t="191135" x="9875838" y="2790825"/>
          <p14:tracePt t="191150" x="9888538" y="2803525"/>
          <p14:tracePt t="191152" x="9913938" y="2840038"/>
          <p14:tracePt t="191167" x="9952038" y="2878138"/>
          <p14:tracePt t="191183" x="9988550" y="2903538"/>
          <p14:tracePt t="191200" x="10001250" y="2941638"/>
          <p14:tracePt t="191216" x="10026650" y="3003550"/>
          <p14:tracePt t="191233" x="10026650" y="3054350"/>
          <p14:tracePt t="191249" x="10039350" y="3090863"/>
          <p14:tracePt t="191266" x="10052050" y="3154363"/>
          <p14:tracePt t="191283" x="10088563" y="3216275"/>
          <p14:tracePt t="191300" x="10164763" y="3278188"/>
          <p14:tracePt t="191317" x="10188575" y="3328988"/>
          <p14:tracePt t="191319" x="10201275" y="3341688"/>
          <p14:tracePt t="191333" x="10201275" y="3354388"/>
          <p14:tracePt t="191351" x="10201275" y="3416300"/>
          <p14:tracePt t="191367" x="10201275" y="3467100"/>
          <p14:tracePt t="191383" x="10201275" y="3503613"/>
          <p14:tracePt t="191400" x="10201275" y="3541713"/>
          <p14:tracePt t="191417" x="10201275" y="3579813"/>
          <p14:tracePt t="191433" x="10201275" y="3629025"/>
          <p14:tracePt t="191450" x="10201275" y="3667125"/>
          <p14:tracePt t="191467" x="10177463" y="3703638"/>
          <p14:tracePt t="191484" x="10177463" y="3754438"/>
          <p14:tracePt t="191500" x="10164763" y="3779838"/>
          <p14:tracePt t="191518" x="10152063" y="3803650"/>
          <p14:tracePt t="191520" x="10152063" y="3816350"/>
          <p14:tracePt t="191533" x="10139363" y="3829050"/>
          <p14:tracePt t="191536" x="10126663" y="3841750"/>
          <p14:tracePt t="191551" x="10113963" y="3867150"/>
          <p14:tracePt t="191568" x="10101263" y="3905250"/>
          <p14:tracePt t="191584" x="10088563" y="3916363"/>
          <p14:tracePt t="191600" x="10064750" y="3941763"/>
          <p14:tracePt t="191617" x="10052050" y="3979863"/>
          <p14:tracePt t="191634" x="10039350" y="4029075"/>
          <p14:tracePt t="191650" x="10013950" y="4067175"/>
          <p14:tracePt t="191668" x="9988550" y="4105275"/>
          <p14:tracePt t="191684" x="9975850" y="4141788"/>
          <p14:tracePt t="191688" x="9975850" y="4154488"/>
          <p14:tracePt t="191700" x="9963150" y="4167188"/>
          <p14:tracePt t="191703" x="9963150" y="4179888"/>
          <p14:tracePt t="191719" x="9952038" y="4205288"/>
          <p14:tracePt t="191735" x="9952038" y="4230688"/>
          <p14:tracePt t="191751" x="9939338" y="4230688"/>
          <p14:tracePt t="191768" x="9913938" y="4241800"/>
          <p14:tracePt t="191784" x="9901238" y="4254500"/>
          <p14:tracePt t="191801" x="9888538" y="4254500"/>
          <p14:tracePt t="191817" x="9888538" y="4267200"/>
          <p14:tracePt t="191834" x="9875838" y="4267200"/>
          <p14:tracePt t="191851" x="9863138" y="4279900"/>
          <p14:tracePt t="191868" x="9852025" y="4279900"/>
          <p14:tracePt t="191888" x="9839325" y="4292600"/>
          <p14:tracePt t="191903" x="9826625" y="4292600"/>
          <p14:tracePt t="191919" x="9813925" y="4292600"/>
          <p14:tracePt t="191935" x="9801225" y="4292600"/>
          <p14:tracePt t="191951" x="9788525" y="4305300"/>
          <p14:tracePt t="191968" x="9763125" y="4318000"/>
          <p14:tracePt t="191985" x="9739313" y="4318000"/>
          <p14:tracePt t="192001" x="9726613" y="4318000"/>
          <p14:tracePt t="192018" x="9701213" y="4318000"/>
          <p14:tracePt t="192034" x="9688513" y="4330700"/>
          <p14:tracePt t="192051" x="9663113" y="4330700"/>
          <p14:tracePt t="192069" x="9637713" y="4330700"/>
          <p14:tracePt t="192071" x="9626600" y="4330700"/>
          <p14:tracePt t="192086" x="9613900" y="4330700"/>
          <p14:tracePt t="192103" x="9601200" y="4330700"/>
          <p14:tracePt t="192119" x="9588500" y="4330700"/>
          <p14:tracePt t="192144" x="9575800" y="4330700"/>
          <p14:tracePt t="192154" x="9563100" y="4330700"/>
          <p14:tracePt t="192169" x="9550400" y="4330700"/>
          <p14:tracePt t="192185" x="9537700" y="4330700"/>
          <p14:tracePt t="192202" x="9513888" y="4330700"/>
          <p14:tracePt t="192219" x="9501188" y="4330700"/>
          <p14:tracePt t="192235" x="9488488" y="4330700"/>
          <p14:tracePt t="192252" x="9475788" y="4330700"/>
          <p14:tracePt t="192255" x="9463088" y="4330700"/>
          <p14:tracePt t="192272" x="9450388" y="4330700"/>
          <p14:tracePt t="192286" x="9424988" y="4330700"/>
          <p14:tracePt t="192303" x="9413875" y="4330700"/>
          <p14:tracePt t="192320" x="9388475" y="4318000"/>
          <p14:tracePt t="192336" x="9375775" y="4318000"/>
          <p14:tracePt t="192359" x="9363075" y="4318000"/>
          <p14:tracePt t="192432" x="9350375" y="4318000"/>
          <p14:tracePt t="192439" x="9337675" y="4318000"/>
          <p14:tracePt t="192455" x="9337675" y="4305300"/>
          <p14:tracePt t="192469" x="9324975" y="4305300"/>
          <p14:tracePt t="192487" x="9312275" y="4305300"/>
          <p14:tracePt t="192928" x="9301163" y="4318000"/>
          <p14:tracePt t="192936" x="9275763" y="4330700"/>
          <p14:tracePt t="192944" x="9263063" y="4341813"/>
          <p14:tracePt t="192954" x="9250363" y="4379913"/>
          <p14:tracePt t="192970" x="9212263" y="4405313"/>
          <p14:tracePt t="192988" x="9199563" y="4430713"/>
          <p14:tracePt t="193004" x="9188450" y="4443413"/>
          <p14:tracePt t="193021" x="9175750" y="4454525"/>
          <p14:tracePt t="193023" x="9175750" y="4467225"/>
          <p14:tracePt t="193037" x="9175750" y="4479925"/>
          <p14:tracePt t="193055" x="9163050" y="4505325"/>
          <p14:tracePt t="193071" x="9150350" y="4518025"/>
          <p14:tracePt t="193088" x="9137650" y="4530725"/>
          <p14:tracePt t="193105" x="9124950" y="4554538"/>
          <p14:tracePt t="193121" x="9099550" y="4579938"/>
          <p14:tracePt t="193138" x="9075738" y="4592638"/>
          <p14:tracePt t="193155" x="9063038" y="4618038"/>
          <p14:tracePt t="193171" x="9050338" y="4630738"/>
          <p14:tracePt t="193188" x="9050338" y="4643438"/>
          <p14:tracePt t="193205" x="9037638" y="4656138"/>
          <p14:tracePt t="193208" x="9037638" y="4667250"/>
          <p14:tracePt t="193222" x="9024938" y="4667250"/>
          <p14:tracePt t="193247" x="9024938" y="4679950"/>
          <p14:tracePt t="193927" x="9012238" y="4679950"/>
          <p14:tracePt t="193943" x="8999538" y="4692650"/>
          <p14:tracePt t="193960" x="8986838" y="4692650"/>
          <p14:tracePt t="193968" x="8975725" y="4705350"/>
          <p14:tracePt t="193975" x="8975725" y="4718050"/>
          <p14:tracePt t="194000" x="8963025" y="4718050"/>
          <p14:tracePt t="194007" x="8963025" y="4730750"/>
          <p14:tracePt t="194023" x="8950325" y="4730750"/>
          <p14:tracePt t="194040" x="8950325" y="4743450"/>
          <p14:tracePt t="194057" x="8937625" y="4743450"/>
          <p14:tracePt t="194074" x="8937625" y="4756150"/>
          <p14:tracePt t="194090" x="8924925" y="4768850"/>
          <p14:tracePt t="194112" x="8924925" y="4779963"/>
          <p14:tracePt t="194123" x="8912225" y="4779963"/>
          <p14:tracePt t="194140" x="8899525" y="4792663"/>
          <p14:tracePt t="194159" x="8886825" y="4792663"/>
          <p14:tracePt t="194174" x="8874125" y="4792663"/>
          <p14:tracePt t="194191" x="8874125" y="4805363"/>
          <p14:tracePt t="194208" x="8863013" y="4818063"/>
          <p14:tracePt t="194240" x="8850313" y="4818063"/>
          <p14:tracePt t="194263" x="8837613" y="4818063"/>
          <p14:tracePt t="194280" x="8837613" y="4830763"/>
          <p14:tracePt t="194304" x="8824913" y="4830763"/>
          <p14:tracePt t="194416" x="8812213" y="4830763"/>
          <p14:tracePt t="194424" x="8812213" y="4843463"/>
          <p14:tracePt t="194431" x="8799513" y="4843463"/>
          <p14:tracePt t="194448" x="8786813" y="4843463"/>
          <p14:tracePt t="194464" x="8774113" y="4856163"/>
          <p14:tracePt t="194475" x="8763000" y="4856163"/>
          <p14:tracePt t="194491" x="8750300" y="4868863"/>
          <p14:tracePt t="194508" x="8712200" y="4879975"/>
          <p14:tracePt t="194511" x="8686800" y="4892675"/>
          <p14:tracePt t="194525" x="8661400" y="4892675"/>
          <p14:tracePt t="194527" x="8637588" y="4892675"/>
          <p14:tracePt t="194542" x="8612188" y="4892675"/>
          <p14:tracePt t="194543" x="8586788" y="4905375"/>
          <p14:tracePt t="194559" x="8574088" y="4905375"/>
          <p14:tracePt t="194575" x="8561388" y="4918075"/>
          <p14:tracePt t="194592" x="8548688" y="4918075"/>
          <p14:tracePt t="194609" x="8524875" y="4930775"/>
          <p14:tracePt t="194625" x="8486775" y="4943475"/>
          <p14:tracePt t="194642" x="8435975" y="4956175"/>
          <p14:tracePt t="194658" x="8386763" y="4968875"/>
          <p14:tracePt t="194675" x="8324850" y="4981575"/>
          <p14:tracePt t="194692" x="8274050" y="4992688"/>
          <p14:tracePt t="194695" x="8248650" y="4992688"/>
          <p14:tracePt t="194710" x="8212138" y="5005388"/>
          <p14:tracePt t="194712" x="8186738" y="5005388"/>
          <p14:tracePt t="194726" x="8161338" y="5005388"/>
          <p14:tracePt t="194728" x="8123238" y="5005388"/>
          <p14:tracePt t="194742" x="8110538" y="5018088"/>
          <p14:tracePt t="194744" x="8099425" y="5030788"/>
          <p14:tracePt t="194759" x="8035925" y="5043488"/>
          <p14:tracePt t="194776" x="8010525" y="5056188"/>
          <p14:tracePt t="194792" x="7974013" y="5056188"/>
          <p14:tracePt t="194809" x="7935913" y="5068888"/>
          <p14:tracePt t="194825" x="7910513" y="5081588"/>
          <p14:tracePt t="194842" x="7897813" y="5081588"/>
          <p14:tracePt t="194859" x="7874000" y="5092700"/>
          <p14:tracePt t="194876" x="7861300" y="5092700"/>
          <p14:tracePt t="194892" x="7835900" y="5105400"/>
          <p14:tracePt t="194910" x="7823200" y="5105400"/>
          <p14:tracePt t="198191" x="7823200" y="5118100"/>
          <p14:tracePt t="198207" x="7823200" y="5130800"/>
          <p14:tracePt t="198223" x="7823200" y="5143500"/>
          <p14:tracePt t="198232" x="7823200" y="5156200"/>
          <p14:tracePt t="198511" x="7835900" y="5156200"/>
          <p14:tracePt t="198519" x="7848600" y="5156200"/>
          <p14:tracePt t="198527" x="7861300" y="5156200"/>
          <p14:tracePt t="198543" x="7874000" y="5156200"/>
          <p14:tracePt t="198815" x="7886700" y="5156200"/>
          <p14:tracePt t="198840" x="7897813" y="5156200"/>
          <p14:tracePt t="199591" x="7897813" y="5143500"/>
          <p14:tracePt t="199624" x="7897813" y="5130800"/>
          <p14:tracePt t="199639" x="7886700" y="5130800"/>
          <p14:tracePt t="199647" x="7874000" y="5118100"/>
          <p14:tracePt t="199655" x="7874000" y="5092700"/>
          <p14:tracePt t="199672" x="7835900" y="5043488"/>
          <p14:tracePt t="199688" x="7761288" y="4943475"/>
          <p14:tracePt t="199705" x="7673975" y="4792663"/>
          <p14:tracePt t="199721" x="7635875" y="4705350"/>
          <p14:tracePt t="199738" x="7597775" y="4630738"/>
          <p14:tracePt t="199755" x="7572375" y="4592638"/>
          <p14:tracePt t="199772" x="7561263" y="4543425"/>
          <p14:tracePt t="199789" x="7510463" y="4505325"/>
          <p14:tracePt t="199791" x="7485063" y="4492625"/>
          <p14:tracePt t="199805" x="7472363" y="4467225"/>
          <p14:tracePt t="199808" x="7448550" y="4454525"/>
          <p14:tracePt t="199823" x="7410450" y="4392613"/>
          <p14:tracePt t="199839" x="7372350" y="4330700"/>
          <p14:tracePt t="199856" x="7359650" y="4267200"/>
          <p14:tracePt t="199872" x="7348538" y="4254500"/>
          <p14:tracePt t="199912" x="7335838" y="4230688"/>
          <p14:tracePt t="199919" x="7323138" y="4205288"/>
          <p14:tracePt t="199928" x="7297738" y="4179888"/>
          <p14:tracePt t="199939" x="7285038" y="4154488"/>
          <p14:tracePt t="199956" x="7259638" y="4105275"/>
          <p14:tracePt t="199959" x="7246938" y="4092575"/>
          <p14:tracePt t="199973" x="7235825" y="4067175"/>
          <p14:tracePt t="199975" x="7235825" y="4054475"/>
          <p14:tracePt t="199990" x="7235825" y="4017963"/>
          <p14:tracePt t="200006" x="7235825" y="3992563"/>
          <p14:tracePt t="200008" x="7235825" y="3967163"/>
          <p14:tracePt t="200023" x="7235825" y="3905250"/>
          <p14:tracePt t="200039" x="7235825" y="3829050"/>
          <p14:tracePt t="200056" x="7246938" y="3729038"/>
          <p14:tracePt t="200073" x="7246938" y="3616325"/>
          <p14:tracePt t="200089" x="7246938" y="3541713"/>
          <p14:tracePt t="200105" x="7272338" y="3467100"/>
          <p14:tracePt t="200123" x="7272338" y="3403600"/>
          <p14:tracePt t="200139" x="7272338" y="3341688"/>
          <p14:tracePt t="200157" x="7272338" y="3267075"/>
          <p14:tracePt t="200159" x="7272338" y="3241675"/>
          <p14:tracePt t="200173" x="7259638" y="3216275"/>
          <p14:tracePt t="200175" x="7259638" y="3178175"/>
          <p14:tracePt t="200191" x="7246938" y="3128963"/>
          <p14:tracePt t="200207" x="7235825" y="3090863"/>
          <p14:tracePt t="200224" x="7223125" y="3028950"/>
          <p14:tracePt t="200240" x="7197725" y="2916238"/>
          <p14:tracePt t="200257" x="7172325" y="2852738"/>
          <p14:tracePt t="200273" x="7146925" y="2816225"/>
          <p14:tracePt t="200289" x="7123113" y="2816225"/>
          <p14:tracePt t="200306" x="7072313" y="2790825"/>
          <p14:tracePt t="200323" x="7034213" y="2790825"/>
          <p14:tracePt t="200340" x="7010400" y="2778125"/>
          <p14:tracePt t="200357" x="6997700" y="2778125"/>
          <p14:tracePt t="200375" x="6985000" y="2778125"/>
          <p14:tracePt t="200447" x="6985000" y="2765425"/>
          <p14:tracePt t="200463" x="6985000" y="2752725"/>
          <p14:tracePt t="200472" x="6985000" y="2740025"/>
          <p14:tracePt t="200479" x="6985000" y="2728913"/>
          <p14:tracePt t="200490" x="6972300" y="2728913"/>
          <p14:tracePt t="200507" x="6972300" y="2716213"/>
          <p14:tracePt t="200524" x="6972300" y="2703513"/>
          <p14:tracePt t="200551" x="6972300" y="2690813"/>
          <p14:tracePt t="200591" x="6972300" y="2678113"/>
          <p14:tracePt t="200695" x="6972300" y="2665413"/>
          <p14:tracePt t="200735" x="6972300" y="2652713"/>
          <p14:tracePt t="200775" x="6972300" y="2640013"/>
          <p14:tracePt t="200791" x="6985000" y="2640013"/>
          <p14:tracePt t="200799" x="6997700" y="2627313"/>
          <p14:tracePt t="200808" x="7021513" y="2616200"/>
          <p14:tracePt t="200825" x="7072313" y="2616200"/>
          <p14:tracePt t="200841" x="7123113" y="2603500"/>
          <p14:tracePt t="200858" x="7159625" y="2603500"/>
          <p14:tracePt t="200875" x="7185025" y="2603500"/>
          <p14:tracePt t="200892" x="7223125" y="2578100"/>
          <p14:tracePt t="200908" x="7246938" y="2578100"/>
          <p14:tracePt t="200925" x="7259638" y="2578100"/>
          <p14:tracePt t="201039" x="7246938" y="2578100"/>
          <p14:tracePt t="201047" x="7197725" y="2578100"/>
          <p14:tracePt t="201058" x="7134225" y="2578100"/>
          <p14:tracePt t="201075" x="6972300" y="2578100"/>
          <p14:tracePt t="201092" x="6859588" y="2578100"/>
          <p14:tracePt t="201095" x="6821488" y="2578100"/>
          <p14:tracePt t="201109" x="6808788" y="2578100"/>
          <p14:tracePt t="201112" x="6797675" y="2578100"/>
          <p14:tracePt t="201126" x="6784975" y="2578100"/>
          <p14:tracePt t="201207" x="6797675" y="2578100"/>
          <p14:tracePt t="201215" x="6834188" y="2552700"/>
          <p14:tracePt t="201225" x="6872288" y="2540000"/>
          <p14:tracePt t="201242" x="6946900" y="2527300"/>
          <p14:tracePt t="201260" x="7021513" y="2516188"/>
          <p14:tracePt t="201276" x="7072313" y="2503488"/>
          <p14:tracePt t="201293" x="7097713" y="2503488"/>
          <p14:tracePt t="201383" x="7072313" y="2503488"/>
          <p14:tracePt t="201392" x="7021513" y="2503488"/>
          <p14:tracePt t="201399" x="6972300" y="2503488"/>
          <p14:tracePt t="201410" x="6934200" y="2503488"/>
          <p14:tracePt t="201426" x="6872288" y="2503488"/>
          <p14:tracePt t="201443" x="6859588" y="2503488"/>
          <p14:tracePt t="201460" x="6846888" y="2503488"/>
          <p14:tracePt t="201527" x="6872288" y="2503488"/>
          <p14:tracePt t="201535" x="6910388" y="2503488"/>
          <p14:tracePt t="201543" x="6934200" y="2490788"/>
          <p14:tracePt t="201560" x="6972300" y="2490788"/>
          <p14:tracePt t="201576" x="7010400" y="2490788"/>
          <p14:tracePt t="201593" x="7021513" y="2490788"/>
          <p14:tracePt t="201711" x="6985000" y="2490788"/>
          <p14:tracePt t="201719" x="6946900" y="2490788"/>
          <p14:tracePt t="201727" x="6910388" y="2490788"/>
          <p14:tracePt t="201744" x="6872288" y="2490788"/>
          <p14:tracePt t="201761" x="6859588" y="2490788"/>
          <p14:tracePt t="202159" x="6846888" y="2490788"/>
          <p14:tracePt t="202167" x="6834188" y="2490788"/>
          <p14:tracePt t="202184" x="6821488" y="2503488"/>
          <p14:tracePt t="202195" x="6808788" y="2503488"/>
          <p14:tracePt t="202211" x="6797675" y="2503488"/>
          <p14:tracePt t="202287" x="6784975" y="2503488"/>
          <p14:tracePt t="202295" x="6759575" y="2503488"/>
          <p14:tracePt t="202303" x="6746875" y="2503488"/>
          <p14:tracePt t="202312" x="6721475" y="2516188"/>
          <p14:tracePt t="202328" x="6721475" y="2527300"/>
          <p14:tracePt t="205431" x="6734175" y="2552700"/>
          <p14:tracePt t="205439" x="6746875" y="2565400"/>
          <p14:tracePt t="205454" x="6772275" y="2590800"/>
          <p14:tracePt t="205456" x="6797675" y="2616200"/>
          <p14:tracePt t="205470" x="6834188" y="2652713"/>
          <p14:tracePt t="205472" x="6846888" y="2690813"/>
          <p14:tracePt t="205487" x="6884988" y="2765425"/>
          <p14:tracePt t="205503" x="6921500" y="2828925"/>
          <p14:tracePt t="205521" x="6972300" y="2890838"/>
          <p14:tracePt t="205537" x="7046913" y="2990850"/>
          <p14:tracePt t="205553" x="7097713" y="3065463"/>
          <p14:tracePt t="205570" x="7159625" y="3141663"/>
          <p14:tracePt t="205587" x="7197725" y="3203575"/>
          <p14:tracePt t="205604" x="7210425" y="3254375"/>
          <p14:tracePt t="205620" x="7259638" y="3354388"/>
          <p14:tracePt t="205623" x="7259638" y="3416300"/>
          <p14:tracePt t="205638" x="7259638" y="3454400"/>
          <p14:tracePt t="205639" x="7272338" y="3479800"/>
          <p14:tracePt t="205654" x="7285038" y="3503613"/>
          <p14:tracePt t="205656" x="7285038" y="3541713"/>
          <p14:tracePt t="205671" x="7297738" y="3616325"/>
          <p14:tracePt t="205688" x="7297738" y="3679825"/>
          <p14:tracePt t="205704" x="7323138" y="3741738"/>
          <p14:tracePt t="205721" x="7348538" y="3854450"/>
          <p14:tracePt t="205737" x="7359650" y="3916363"/>
          <p14:tracePt t="205754" x="7385050" y="3979863"/>
          <p14:tracePt t="205770" x="7397750" y="4017963"/>
          <p14:tracePt t="205788" x="7397750" y="4041775"/>
          <p14:tracePt t="205792" x="7397750" y="4054475"/>
          <p14:tracePt t="205808" x="7397750" y="4067175"/>
          <p14:tracePt t="205823" x="7397750" y="4079875"/>
          <p14:tracePt t="205839" x="7410450" y="4105275"/>
          <p14:tracePt t="205855" x="7410450" y="4117975"/>
          <p14:tracePt t="205871" x="7410450" y="4129088"/>
          <p14:tracePt t="205895" x="7410450" y="4141788"/>
          <p14:tracePt t="205904" x="7410450" y="4154488"/>
          <p14:tracePt t="205921" x="7410450" y="4167188"/>
          <p14:tracePt t="205938" x="7410450" y="4205288"/>
          <p14:tracePt t="205955" x="7410450" y="4230688"/>
          <p14:tracePt t="205971" x="7410450" y="4267200"/>
          <p14:tracePt t="205989" x="7410450" y="4305300"/>
          <p14:tracePt t="206005" x="7410450" y="4318000"/>
          <p14:tracePt t="206007" x="7410450" y="4330700"/>
          <p14:tracePt t="206022" x="7410450" y="4341813"/>
          <p14:tracePt t="206039" x="7397750" y="4354513"/>
          <p14:tracePt t="206055" x="7385050" y="4367213"/>
          <p14:tracePt t="206072" x="7348538" y="4392613"/>
          <p14:tracePt t="206089" x="7323138" y="4430713"/>
          <p14:tracePt t="206105" x="7297738" y="4443413"/>
          <p14:tracePt t="206122" x="7246938" y="4454525"/>
          <p14:tracePt t="206138" x="7210425" y="4492625"/>
          <p14:tracePt t="206155" x="7172325" y="4518025"/>
          <p14:tracePt t="206172" x="7123113" y="4530725"/>
          <p14:tracePt t="206175" x="7110413" y="4543425"/>
          <p14:tracePt t="206191" x="7097713" y="4543425"/>
          <p14:tracePt t="206207" x="7085013" y="4543425"/>
          <p14:tracePt t="206223" x="7059613" y="4543425"/>
          <p14:tracePt t="206239" x="7010400" y="4543425"/>
          <p14:tracePt t="206256" x="6972300" y="4543425"/>
          <p14:tracePt t="206272" x="6959600" y="4554538"/>
          <p14:tracePt t="206288" x="6910388" y="4554538"/>
          <p14:tracePt t="206305" x="6884988" y="4554538"/>
          <p14:tracePt t="206322" x="6846888" y="4567238"/>
          <p14:tracePt t="206339" x="6784975" y="4579938"/>
          <p14:tracePt t="206356" x="6708775" y="4618038"/>
          <p14:tracePt t="206373" x="6596063" y="4667250"/>
          <p14:tracePt t="206375" x="6546850" y="4692650"/>
          <p14:tracePt t="206390" x="6483350" y="4705350"/>
          <p14:tracePt t="206392" x="6446838" y="4730750"/>
          <p14:tracePt t="206407" x="6383338" y="4756150"/>
          <p14:tracePt t="206967" x="6383338" y="4743450"/>
          <p14:tracePt t="206975" x="6383338" y="4730750"/>
          <p14:tracePt t="206991" x="6396038" y="4718050"/>
          <p14:tracePt t="207007" x="6396038" y="4705350"/>
          <p14:tracePt t="207031" x="6396038" y="4692650"/>
          <p14:tracePt t="207040" x="6396038" y="4679950"/>
          <p14:tracePt t="207057" x="6408738" y="4643438"/>
          <p14:tracePt t="207074" x="6408738" y="4592638"/>
          <p14:tracePt t="207090" x="6446838" y="4554538"/>
          <p14:tracePt t="207108" x="6459538" y="4530725"/>
          <p14:tracePt t="207111" x="6472238" y="4518025"/>
          <p14:tracePt t="207125" x="6496050" y="4505325"/>
          <p14:tracePt t="207141" x="6521450" y="4492625"/>
          <p14:tracePt t="207143" x="6534150" y="4479925"/>
          <p14:tracePt t="207159" x="6546850" y="4454525"/>
          <p14:tracePt t="207175" x="6546850" y="4430713"/>
          <p14:tracePt t="207191" x="6559550" y="4418013"/>
          <p14:tracePt t="207208" x="6572250" y="4392613"/>
          <p14:tracePt t="207225" x="6584950" y="4379913"/>
          <p14:tracePt t="207241" x="6596063" y="4354513"/>
          <p14:tracePt t="207257" x="6608763" y="4341813"/>
          <p14:tracePt t="207275" x="6621463" y="4318000"/>
          <p14:tracePt t="207291" x="6621463" y="4305300"/>
          <p14:tracePt t="207535" x="6621463" y="4292600"/>
          <p14:tracePt t="207543" x="6646863" y="4292600"/>
          <p14:tracePt t="207551" x="6684963" y="4267200"/>
          <p14:tracePt t="207559" x="6746875" y="4217988"/>
          <p14:tracePt t="207575" x="6834188" y="4117975"/>
          <p14:tracePt t="207592" x="6921500" y="4017963"/>
          <p14:tracePt t="207609" x="7010400" y="3929063"/>
          <p14:tracePt t="207626" x="7046913" y="3879850"/>
          <p14:tracePt t="207642" x="7072313" y="3841750"/>
          <p14:tracePt t="207659" x="7085013" y="3816350"/>
          <p14:tracePt t="207676" x="7085013" y="3803650"/>
          <p14:tracePt t="207815" x="7085013" y="3792538"/>
          <p14:tracePt t="207824" x="7085013" y="3779838"/>
          <p14:tracePt t="207832" x="7097713" y="3767138"/>
          <p14:tracePt t="207843" x="7097713" y="3729038"/>
          <p14:tracePt t="207860" x="7134225" y="3641725"/>
          <p14:tracePt t="207877" x="7172325" y="3516313"/>
          <p14:tracePt t="207880" x="7172325" y="3467100"/>
          <p14:tracePt t="207893" x="7197725" y="3403600"/>
          <p14:tracePt t="207895" x="7223125" y="3354388"/>
          <p14:tracePt t="207911" x="7259638" y="3203575"/>
          <p14:tracePt t="207928" x="7285038" y="3103563"/>
          <p14:tracePt t="207943" x="7297738" y="3041650"/>
          <p14:tracePt t="207960" x="7297738" y="3016250"/>
          <p14:tracePt t="207976" x="7297738" y="3003550"/>
          <p14:tracePt t="207993" x="7310438" y="2990850"/>
          <p14:tracePt t="208016" x="7310438" y="2978150"/>
          <p14:tracePt t="208027" x="7310438" y="2965450"/>
          <p14:tracePt t="208048" x="7323138" y="2952750"/>
          <p14:tracePt t="208471" x="7323138" y="2941638"/>
          <p14:tracePt t="208479" x="7323138" y="2928938"/>
          <p14:tracePt t="208495" x="7323138" y="2890838"/>
          <p14:tracePt t="208551" x="7335838" y="2878138"/>
          <p14:tracePt t="208567" x="7335838" y="2852738"/>
          <p14:tracePt t="208576" x="7335838" y="2828925"/>
          <p14:tracePt t="208584" x="7335838" y="2816225"/>
          <p14:tracePt t="208595" x="7335838" y="2803525"/>
          <p14:tracePt t="208612" x="7335838" y="2790825"/>
          <p14:tracePt t="208629" x="7335838" y="2778125"/>
          <p14:tracePt t="208664" x="7335838" y="2765425"/>
          <p14:tracePt t="208678" x="7335838" y="2752725"/>
          <p14:tracePt t="208687" x="7335838" y="2740025"/>
          <p14:tracePt t="208695" x="7335838" y="2728913"/>
          <p14:tracePt t="208712" x="7335838" y="2703513"/>
          <p14:tracePt t="208729" x="7335838" y="2665413"/>
          <p14:tracePt t="208745" x="7323138" y="2652713"/>
          <p14:tracePt t="208807" x="7323138" y="2627313"/>
          <p14:tracePt t="208814" x="7323138" y="2616200"/>
          <p14:tracePt t="208830" x="7323138" y="2590800"/>
          <p14:tracePt t="208832" x="7323138" y="2578100"/>
          <p14:tracePt t="208847" x="7323138" y="2565400"/>
          <p14:tracePt t="208863" x="7323138" y="2552700"/>
          <p14:tracePt t="209023" x="7297738" y="2552700"/>
          <p14:tracePt t="209032" x="7285038" y="2552700"/>
          <p14:tracePt t="209047" x="7272338" y="2552700"/>
          <p14:tracePt t="209063" x="7259638" y="2552700"/>
          <p14:tracePt t="209271" x="7259638" y="2540000"/>
          <p14:tracePt t="209279" x="7272338" y="2527300"/>
          <p14:tracePt t="209296" x="7285038" y="2527300"/>
          <p14:tracePt t="210911" x="7285038" y="2540000"/>
          <p14:tracePt t="210920" x="7285038" y="2552700"/>
          <p14:tracePt t="210935" x="7297738" y="2578100"/>
          <p14:tracePt t="210951" x="7297738" y="2590800"/>
          <p14:tracePt t="210968" x="7310438" y="2603500"/>
          <p14:tracePt t="210970" x="7323138" y="2627313"/>
          <p14:tracePt t="210985" x="7348538" y="2690813"/>
          <p14:tracePt t="211001" x="7348538" y="2716213"/>
          <p14:tracePt t="211017" x="7372350" y="2752725"/>
          <p14:tracePt t="211035" x="7372350" y="2765425"/>
          <p14:tracePt t="211119" x="7372350" y="2778125"/>
          <p14:tracePt t="211135" x="7372350" y="2803525"/>
          <p14:tracePt t="211143" x="7385050" y="2816225"/>
          <p14:tracePt t="211159" x="7385050" y="2828925"/>
          <p14:tracePt t="211191" x="7385050" y="2840038"/>
          <p14:tracePt t="211207" x="7385050" y="2852738"/>
          <p14:tracePt t="211215" x="7385050" y="2878138"/>
          <p14:tracePt t="211223" x="7385050" y="2890838"/>
          <p14:tracePt t="211235" x="7385050" y="2903538"/>
          <p14:tracePt t="211253" x="7385050" y="2941638"/>
          <p14:tracePt t="211367" x="7385050" y="2952750"/>
          <p14:tracePt t="211375" x="7385050" y="2965450"/>
          <p14:tracePt t="211385" x="7385050" y="2990850"/>
          <p14:tracePt t="211402" x="7385050" y="3016250"/>
          <p14:tracePt t="211418" x="7385050" y="3041650"/>
          <p14:tracePt t="211436" x="7385050" y="3054350"/>
          <p14:tracePt t="211439" x="7385050" y="3065463"/>
          <p14:tracePt t="211455" x="7385050" y="3078163"/>
          <p14:tracePt t="211469" x="7385050" y="3103563"/>
          <p14:tracePt t="211471" x="7385050" y="3141663"/>
          <p14:tracePt t="211487" x="7372350" y="3178175"/>
          <p14:tracePt t="211503" x="7372350" y="3228975"/>
          <p14:tracePt t="211519" x="7348538" y="3290888"/>
          <p14:tracePt t="211536" x="7348538" y="3341688"/>
          <p14:tracePt t="211553" x="7323138" y="3441700"/>
          <p14:tracePt t="211569" x="7310438" y="3590925"/>
          <p14:tracePt t="211586" x="7285038" y="3779838"/>
          <p14:tracePt t="211603" x="7272338" y="3854450"/>
          <p14:tracePt t="211620" x="7259638" y="3879850"/>
          <p14:tracePt t="211636" x="7259638" y="3941763"/>
          <p14:tracePt t="211639" x="7259638" y="4005263"/>
          <p14:tracePt t="211653" x="7259638" y="4117975"/>
          <p14:tracePt t="211655" x="7259638" y="4217988"/>
          <p14:tracePt t="211669" x="7259638" y="4305300"/>
          <p14:tracePt t="211671" x="7259638" y="4379913"/>
          <p14:tracePt t="211687" x="7259638" y="4492625"/>
          <p14:tracePt t="211703" x="7259638" y="4592638"/>
          <p14:tracePt t="211720" x="7259638" y="4692650"/>
          <p14:tracePt t="211736" x="7259638" y="4830763"/>
          <p14:tracePt t="211753" x="7235825" y="4968875"/>
          <p14:tracePt t="211769" x="7235825" y="5092700"/>
          <p14:tracePt t="211786" x="7235825" y="5181600"/>
          <p14:tracePt t="211803" x="7235825" y="5230813"/>
          <p14:tracePt t="211819" x="7235825" y="5281613"/>
          <p14:tracePt t="211837" x="7235825" y="5318125"/>
          <p14:tracePt t="211840" x="7235825" y="5330825"/>
          <p14:tracePt t="211854" x="7235825" y="5356225"/>
          <p14:tracePt t="211856" x="7235825" y="5381625"/>
          <p14:tracePt t="211871" x="7235825" y="5418138"/>
          <p14:tracePt t="211887" x="7235825" y="5443538"/>
          <p14:tracePt t="212167" x="7235825" y="5456238"/>
          <p14:tracePt t="212175" x="7223125" y="5456238"/>
          <p14:tracePt t="212188" x="7223125" y="5468938"/>
          <p14:tracePt t="212204" x="7185025" y="5494338"/>
          <p14:tracePt t="212207" x="7159625" y="5494338"/>
          <p14:tracePt t="212221" x="7123113" y="5518150"/>
          <p14:tracePt t="212223" x="7097713" y="5530850"/>
          <p14:tracePt t="212239" x="7046913" y="5543550"/>
          <p14:tracePt t="212255" x="6985000" y="5568950"/>
          <p14:tracePt t="212271" x="6934200" y="5594350"/>
          <p14:tracePt t="212288" x="6884988" y="5607050"/>
          <p14:tracePt t="212305" x="6846888" y="5643563"/>
          <p14:tracePt t="212321" x="6808788" y="5656263"/>
          <p14:tracePt t="212338" x="6772275" y="5681663"/>
          <p14:tracePt t="212355" x="6746875" y="5694363"/>
          <p14:tracePt t="212371" x="6746875" y="5707063"/>
          <p14:tracePt t="212471" x="6734175" y="5707063"/>
          <p14:tracePt t="212488" x="6721475" y="5707063"/>
          <p14:tracePt t="212495" x="6721475" y="5719763"/>
          <p14:tracePt t="212519" x="6708775" y="5719763"/>
          <p14:tracePt t="212527" x="6696075" y="5719763"/>
          <p14:tracePt t="212583" x="6684963" y="5719763"/>
          <p14:tracePt t="212599" x="6672263" y="5719763"/>
          <p14:tracePt t="212615" x="6659563" y="5732463"/>
          <p14:tracePt t="212623" x="6646863" y="5732463"/>
          <p14:tracePt t="212639" x="6621463" y="5756275"/>
          <p14:tracePt t="212655" x="6608763" y="5768975"/>
          <p14:tracePt t="212672" x="6572250" y="5781675"/>
          <p14:tracePt t="212689" x="6572250" y="5794375"/>
          <p14:tracePt t="212719" x="6559550" y="5794375"/>
          <p14:tracePt t="212727" x="6546850" y="5794375"/>
          <p14:tracePt t="212740" x="6534150" y="5794375"/>
          <p14:tracePt t="212756" x="6508750" y="5807075"/>
          <p14:tracePt t="212772" x="6496050" y="5807075"/>
          <p14:tracePt t="212775" x="6483350" y="5807075"/>
          <p14:tracePt t="212789" x="6472238" y="5807075"/>
          <p14:tracePt t="212807" x="6446838" y="5807075"/>
          <p14:tracePt t="212823" x="6434138" y="5807075"/>
          <p14:tracePt t="212840" x="6421438" y="5807075"/>
          <p14:tracePt t="212887" x="6408738" y="5807075"/>
          <p14:tracePt t="212903" x="6396038" y="5807075"/>
          <p14:tracePt t="212911" x="6383338" y="5807075"/>
          <p14:tracePt t="212923" x="6370638" y="5807075"/>
          <p14:tracePt t="212939" x="6321425" y="5807075"/>
          <p14:tracePt t="212957" x="6270625" y="5794375"/>
          <p14:tracePt t="212959" x="6246813" y="5794375"/>
          <p14:tracePt t="212974" x="6221413" y="5794375"/>
          <p14:tracePt t="212976" x="6208713" y="5794375"/>
          <p14:tracePt t="212991" x="6196013" y="5781675"/>
          <p14:tracePt t="213007" x="6183313" y="5768975"/>
          <p14:tracePt t="213023" x="6170613" y="5768975"/>
          <p14:tracePt t="213040" x="6157913" y="5756275"/>
          <p14:tracePt t="213071" x="6146800" y="5743575"/>
          <p14:tracePt t="213439" x="6146800" y="5732463"/>
          <p14:tracePt t="213455" x="6157913" y="5732463"/>
          <p14:tracePt t="213463" x="6170613" y="5719763"/>
          <p14:tracePt t="213474" x="6183313" y="5719763"/>
          <p14:tracePt t="213491" x="6208713" y="5719763"/>
          <p14:tracePt t="213508" x="6221413" y="5707063"/>
          <p14:tracePt t="213524" x="6234113" y="5694363"/>
          <p14:tracePt t="213527" x="6246813" y="5694363"/>
          <p14:tracePt t="213543" x="6259513" y="5681663"/>
          <p14:tracePt t="213558" x="6283325" y="5681663"/>
          <p14:tracePt t="213575" x="6296025" y="5668963"/>
          <p14:tracePt t="213591" x="6308725" y="5668963"/>
          <p14:tracePt t="213663" x="6321425" y="5668963"/>
          <p14:tracePt t="213671" x="6334125" y="5656263"/>
          <p14:tracePt t="213679" x="6346825" y="5643563"/>
          <p14:tracePt t="213692" x="6370638" y="5643563"/>
          <p14:tracePt t="213708" x="6370638" y="5630863"/>
          <p14:tracePt t="213712" x="6370638" y="5619750"/>
          <p14:tracePt t="213999" x="6383338" y="5619750"/>
          <p14:tracePt t="214031" x="6396038" y="5619750"/>
          <p14:tracePt t="214048" x="6408738" y="5619750"/>
          <p14:tracePt t="214055" x="6421438" y="5619750"/>
          <p14:tracePt t="214071" x="6434138" y="5619750"/>
          <p14:tracePt t="214080" x="6459538" y="5619750"/>
          <p14:tracePt t="214093" x="6472238" y="5619750"/>
          <p14:tracePt t="214096" x="6483350" y="5619750"/>
          <p14:tracePt t="214111" x="6496050" y="5619750"/>
          <p14:tracePt t="214127" x="6508750" y="5619750"/>
          <p14:tracePt t="214167" x="6521450" y="5619750"/>
          <p14:tracePt t="214200" x="6534150" y="5619750"/>
          <p14:tracePt t="214239" x="6546850" y="5619750"/>
          <p14:tracePt t="214783" x="6559550" y="5619750"/>
          <p14:tracePt t="214791" x="6608763" y="5619750"/>
          <p14:tracePt t="214799" x="6684963" y="5619750"/>
          <p14:tracePt t="214811" x="6746875" y="5607050"/>
          <p14:tracePt t="214828" x="6872288" y="5607050"/>
          <p14:tracePt t="214830" x="6897688" y="5594350"/>
          <p14:tracePt t="214845" x="6921500" y="5581650"/>
          <p14:tracePt t="214862" x="6934200" y="5581650"/>
          <p14:tracePt t="215119" x="6946900" y="5581650"/>
          <p14:tracePt t="215128" x="6959600" y="5581650"/>
          <p14:tracePt t="218031" x="6972300" y="5581650"/>
          <p14:tracePt t="218039" x="6997700" y="5581650"/>
          <p14:tracePt t="218053" x="7034213" y="5581650"/>
          <p14:tracePt t="218056" x="7046913" y="5581650"/>
          <p14:tracePt t="218070" x="7072313" y="5581650"/>
          <p14:tracePt t="218087" x="7110413" y="5568950"/>
          <p14:tracePt t="218103" x="7159625" y="5568950"/>
          <p14:tracePt t="218120" x="7197725" y="5568950"/>
          <p14:tracePt t="218136" x="7210425" y="5568950"/>
          <p14:tracePt t="218153" x="7223125" y="5568950"/>
          <p14:tracePt t="218169" x="7235825" y="5568950"/>
          <p14:tracePt t="218187" x="7246938" y="5568950"/>
          <p14:tracePt t="218423" x="7259638" y="5568950"/>
          <p14:tracePt t="218439" x="7272338" y="5568950"/>
          <p14:tracePt t="218559" x="7285038" y="5568950"/>
          <p14:tracePt t="218583" x="7297738" y="5568950"/>
          <p14:tracePt t="218591" x="7310438" y="5568950"/>
          <p14:tracePt t="218605" x="7323138" y="5568950"/>
          <p14:tracePt t="218607" x="7335838" y="5568950"/>
          <p14:tracePt t="218621" x="7348538" y="5568950"/>
          <p14:tracePt t="218623" x="7359650" y="5568950"/>
          <p14:tracePt t="218638" x="7385050" y="5568950"/>
          <p14:tracePt t="218655" x="7397750" y="5568950"/>
          <p14:tracePt t="218671" x="7459663" y="5568950"/>
          <p14:tracePt t="218688" x="7548563" y="5568950"/>
          <p14:tracePt t="218704" x="7685088" y="5581650"/>
          <p14:tracePt t="218721" x="7886700" y="5607050"/>
          <p14:tracePt t="218738" x="8074025" y="5619750"/>
          <p14:tracePt t="218755" x="8199438" y="5643563"/>
          <p14:tracePt t="218771" x="8261350" y="5643563"/>
          <p14:tracePt t="218788" x="8312150" y="5656263"/>
          <p14:tracePt t="218791" x="8348663" y="5656263"/>
          <p14:tracePt t="218805" x="8399463" y="5668963"/>
          <p14:tracePt t="218807" x="8486775" y="5694363"/>
          <p14:tracePt t="218823" x="8686800" y="5743575"/>
          <p14:tracePt t="218839" x="8863013" y="5768975"/>
          <p14:tracePt t="218855" x="8937625" y="5781675"/>
          <p14:tracePt t="218872" x="8950325" y="5781675"/>
          <p14:tracePt t="218967" x="8963025" y="5781675"/>
          <p14:tracePt t="218975" x="8975725" y="5781675"/>
          <p14:tracePt t="218989" x="8986838" y="5781675"/>
          <p14:tracePt t="218991" x="9024938" y="5781675"/>
          <p14:tracePt t="219006" x="9075738" y="5781675"/>
          <p14:tracePt t="219008" x="9137650" y="5781675"/>
          <p14:tracePt t="219022" x="9263063" y="5781675"/>
          <p14:tracePt t="219039" x="9350375" y="5781675"/>
          <p14:tracePt t="219056" x="9475788" y="5781675"/>
          <p14:tracePt t="219072" x="9613900" y="5781675"/>
          <p14:tracePt t="219088" x="9739313" y="5781675"/>
          <p14:tracePt t="219105" x="9801225" y="5781675"/>
          <p14:tracePt t="219122" x="9826625" y="5781675"/>
          <p14:tracePt t="219139" x="9839325" y="5781675"/>
          <p14:tracePt t="219263" x="9852025" y="5781675"/>
          <p14:tracePt t="219279" x="9863138" y="5781675"/>
          <p14:tracePt t="219287" x="9875838" y="5781675"/>
          <p14:tracePt t="219304" x="9888538" y="5781675"/>
          <p14:tracePt t="219311" x="9901238" y="5781675"/>
          <p14:tracePt t="219323" x="9926638" y="5781675"/>
          <p14:tracePt t="219339" x="9975850" y="5768975"/>
          <p14:tracePt t="219356" x="10064750" y="5768975"/>
          <p14:tracePt t="219359" x="10101263" y="5756275"/>
          <p14:tracePt t="219373" x="10139363" y="5756275"/>
          <p14:tracePt t="219376" x="10177463" y="5756275"/>
          <p14:tracePt t="219390" x="10277475" y="5743575"/>
          <p14:tracePt t="219407" x="10464800" y="5732463"/>
          <p14:tracePt t="219423" x="10639425" y="5719763"/>
          <p14:tracePt t="219440" x="10764838" y="5707063"/>
          <p14:tracePt t="219457" x="10790238" y="5707063"/>
          <p14:tracePt t="219623" x="10802938" y="5694363"/>
          <p14:tracePt t="219640" x="10815638" y="5681663"/>
          <p14:tracePt t="219648" x="10828338" y="5681663"/>
          <p14:tracePt t="219657" x="10852150" y="5668963"/>
          <p14:tracePt t="219673" x="10864850" y="5656263"/>
          <p14:tracePt t="219863" x="10864850" y="5668963"/>
          <p14:tracePt t="219903" x="10864850" y="5681663"/>
          <p14:tracePt t="219999" x="10839450" y="5681663"/>
          <p14:tracePt t="220007" x="10815638" y="5681663"/>
          <p14:tracePt t="220015" x="10777538" y="5694363"/>
          <p14:tracePt t="220024" x="10739438" y="5694363"/>
          <p14:tracePt t="220040" x="10690225" y="5707063"/>
          <p14:tracePt t="220058" x="10626725" y="5719763"/>
          <p14:tracePt t="220075" x="10602913" y="5719763"/>
          <p14:tracePt t="220091" x="10590213" y="5719763"/>
          <p14:tracePt t="220255" x="10602913" y="5719763"/>
          <p14:tracePt t="220583" x="10614025" y="5719763"/>
          <p14:tracePt t="221215" x="10602913" y="5719763"/>
          <p14:tracePt t="221223" x="10590213" y="5719763"/>
          <p14:tracePt t="221231" x="10577513" y="5719763"/>
          <p14:tracePt t="221295" x="10564813" y="5719763"/>
          <p14:tracePt t="221319" x="10552113" y="5719763"/>
          <p14:tracePt t="221327" x="10526713" y="5719763"/>
          <p14:tracePt t="221344" x="10514013" y="5719763"/>
          <p14:tracePt t="221359" x="10502900" y="5719763"/>
          <p14:tracePt t="221367" x="10490200" y="5719763"/>
          <p14:tracePt t="221379" x="10477500" y="5719763"/>
          <p14:tracePt t="221395" x="10464800" y="5732463"/>
          <p14:tracePt t="221412" x="10452100" y="5732463"/>
          <p14:tracePt t="221414" x="10439400" y="5732463"/>
          <p14:tracePt t="221431" x="10426700" y="5732463"/>
          <p14:tracePt t="221447" x="10414000" y="5732463"/>
          <p14:tracePt t="221463" x="10401300" y="5732463"/>
          <p14:tracePt t="221479" x="10390188" y="5732463"/>
          <p14:tracePt t="221527" x="10377488" y="5732463"/>
          <p14:tracePt t="221535" x="10364788" y="5732463"/>
          <p14:tracePt t="221545" x="10339388" y="5743575"/>
          <p14:tracePt t="221562" x="10301288" y="5743575"/>
          <p14:tracePt t="221579" x="10277475" y="5743575"/>
          <p14:tracePt t="221596" x="10252075" y="5743575"/>
          <p14:tracePt t="221598" x="10239375" y="5743575"/>
          <p14:tracePt t="221612" x="10239375" y="5756275"/>
          <p14:tracePt t="222247" x="10239375" y="5768975"/>
          <p14:tracePt t="222255" x="10239375" y="5781675"/>
          <p14:tracePt t="222271" x="10226675" y="5794375"/>
          <p14:tracePt t="222287" x="10213975" y="5819775"/>
          <p14:tracePt t="222297" x="10201275" y="5819775"/>
          <p14:tracePt t="222314" x="10188575" y="5832475"/>
          <p14:tracePt t="222336" x="10188575" y="5843588"/>
          <p14:tracePt t="222352" x="10177463" y="5843588"/>
          <p14:tracePt t="222367" x="10177463" y="5856288"/>
          <p14:tracePt t="222381" x="10177463" y="5868988"/>
          <p14:tracePt t="223631" x="10152063" y="5868988"/>
          <p14:tracePt t="223639" x="10139363" y="5894388"/>
          <p14:tracePt t="223650" x="10113963" y="5907088"/>
          <p14:tracePt t="223668" x="10052050" y="5945188"/>
          <p14:tracePt t="223670" x="10013950" y="5969000"/>
          <p14:tracePt t="223684" x="9952038" y="5981700"/>
          <p14:tracePt t="223687" x="9901238" y="6007100"/>
          <p14:tracePt t="223701" x="9863138" y="6032500"/>
          <p14:tracePt t="223703" x="9813925" y="6056313"/>
          <p14:tracePt t="223718" x="9775825" y="6069013"/>
          <p14:tracePt t="223719" x="9750425" y="6094413"/>
          <p14:tracePt t="223735" x="9688513" y="6119813"/>
          <p14:tracePt t="223751" x="9650413" y="6132513"/>
          <p14:tracePt t="223768" x="9601200" y="6132513"/>
          <p14:tracePt t="223785" x="9563100" y="6145213"/>
          <p14:tracePt t="223801" x="9513888" y="6157913"/>
          <p14:tracePt t="223817" x="9488488" y="6157913"/>
          <p14:tracePt t="223834" x="9424988" y="6169025"/>
          <p14:tracePt t="223851" x="9337675" y="6194425"/>
          <p14:tracePt t="223868" x="9250363" y="6207125"/>
          <p14:tracePt t="223871" x="9199563" y="6207125"/>
          <p14:tracePt t="223885" x="9150350" y="6207125"/>
          <p14:tracePt t="223887" x="9075738" y="6207125"/>
          <p14:tracePt t="223902" x="8975725" y="6207125"/>
          <p14:tracePt t="223919" x="8874125" y="6219825"/>
          <p14:tracePt t="223935" x="8774113" y="6232525"/>
          <p14:tracePt t="223952" x="8699500" y="6232525"/>
          <p14:tracePt t="223969" x="8624888" y="6232525"/>
          <p14:tracePt t="223985" x="8548688" y="6232525"/>
          <p14:tracePt t="224001" x="8486775" y="6232525"/>
          <p14:tracePt t="224018" x="8435975" y="6232525"/>
          <p14:tracePt t="224035" x="8386763" y="6245225"/>
          <p14:tracePt t="224052" x="8335963" y="6257925"/>
          <p14:tracePt t="224055" x="8299450" y="6257925"/>
          <p14:tracePt t="224069" x="8261350" y="6269038"/>
          <p14:tracePt t="224071" x="8212138" y="6269038"/>
          <p14:tracePt t="224086" x="8161338" y="6269038"/>
          <p14:tracePt t="224088" x="8123238" y="6281738"/>
          <p14:tracePt t="224103" x="8010525" y="6294438"/>
          <p14:tracePt t="224119" x="7935913" y="6294438"/>
          <p14:tracePt t="224135" x="7861300" y="6307138"/>
          <p14:tracePt t="224152" x="7785100" y="6307138"/>
          <p14:tracePt t="224169" x="7685088" y="6307138"/>
          <p14:tracePt t="224185" x="7610475" y="6307138"/>
          <p14:tracePt t="224202" x="7535863" y="6307138"/>
          <p14:tracePt t="224219" x="7423150" y="6307138"/>
          <p14:tracePt t="224235" x="7323138" y="6307138"/>
          <p14:tracePt t="224252" x="7246938" y="6307138"/>
          <p14:tracePt t="224255" x="7223125" y="6307138"/>
          <p14:tracePt t="224269" x="7197725" y="6294438"/>
          <p14:tracePt t="224271" x="7159625" y="6281738"/>
          <p14:tracePt t="224286" x="7134225" y="6281738"/>
          <p14:tracePt t="224303" x="7097713" y="6281738"/>
          <p14:tracePt t="224319" x="7046913" y="6281738"/>
          <p14:tracePt t="224336" x="7010400" y="6281738"/>
          <p14:tracePt t="224352" x="6985000" y="6281738"/>
          <p14:tracePt t="224369" x="6972300" y="6281738"/>
          <p14:tracePt t="224386" x="6959600" y="6281738"/>
          <p14:tracePt t="224439" x="6934200" y="6281738"/>
          <p14:tracePt t="224455" x="6921500" y="6281738"/>
          <p14:tracePt t="224463" x="6910388" y="6281738"/>
          <p14:tracePt t="224471" x="6897688" y="6281738"/>
          <p14:tracePt t="224487" x="6884988" y="6269038"/>
          <p14:tracePt t="224503" x="6872288" y="6269038"/>
          <p14:tracePt t="224527" x="6859588" y="6269038"/>
          <p14:tracePt t="224639" x="6859588" y="6257925"/>
          <p14:tracePt t="224647" x="6859588" y="6245225"/>
          <p14:tracePt t="224655" x="6872288" y="6207125"/>
          <p14:tracePt t="224671" x="6934200" y="6145213"/>
          <p14:tracePt t="224687" x="7072313" y="6045200"/>
          <p14:tracePt t="224704" x="7285038" y="5919788"/>
          <p14:tracePt t="224720" x="7448550" y="5832475"/>
          <p14:tracePt t="224737" x="7673975" y="5768975"/>
          <p14:tracePt t="224753" x="7923213" y="5732463"/>
          <p14:tracePt t="224770" x="8074025" y="5732463"/>
          <p14:tracePt t="224787" x="8161338" y="5732463"/>
          <p14:tracePt t="224790" x="8199438" y="5732463"/>
          <p14:tracePt t="224804" x="8223250" y="5732463"/>
          <p14:tracePt t="224807" x="8235950" y="5732463"/>
          <p14:tracePt t="224820" x="8248650" y="5732463"/>
          <p14:tracePt t="224823" x="8261350" y="5732463"/>
          <p14:tracePt t="225103" x="8261350" y="5743575"/>
          <p14:tracePt t="225247" x="8261350" y="5756275"/>
          <p14:tracePt t="225263" x="8261350" y="5768975"/>
          <p14:tracePt t="225271" x="8261350" y="5794375"/>
          <p14:tracePt t="225303" x="8261350" y="5819775"/>
          <p14:tracePt t="225311" x="8235950" y="5843588"/>
          <p14:tracePt t="225321" x="8186738" y="5868988"/>
          <p14:tracePt t="225338" x="8123238" y="5907088"/>
          <p14:tracePt t="225355" x="8086725" y="5907088"/>
          <p14:tracePt t="225447" x="8074025" y="5907088"/>
          <p14:tracePt t="225455" x="8061325" y="5907088"/>
          <p14:tracePt t="225463" x="8048625" y="5907088"/>
          <p14:tracePt t="225472" x="8023225" y="5907088"/>
          <p14:tracePt t="225489" x="7974013" y="5907088"/>
          <p14:tracePt t="225505" x="7935913" y="5907088"/>
          <p14:tracePt t="225522" x="7910513" y="5907088"/>
          <p14:tracePt t="225539" x="7861300" y="5907088"/>
          <p14:tracePt t="225556" x="7810500" y="5907088"/>
          <p14:tracePt t="225559" x="7785100" y="5907088"/>
          <p14:tracePt t="225573" x="7773988" y="5907088"/>
          <p14:tracePt t="225575" x="7748588" y="5907088"/>
          <p14:tracePt t="225589" x="7723188" y="5919788"/>
          <p14:tracePt t="225591" x="7710488" y="5919788"/>
          <p14:tracePt t="225607" x="7661275" y="5932488"/>
          <p14:tracePt t="225623" x="7610475" y="5945188"/>
          <p14:tracePt t="225639" x="7561263" y="5945188"/>
          <p14:tracePt t="225656" x="7497763" y="5956300"/>
          <p14:tracePt t="225672" x="7485063" y="5969000"/>
          <p14:tracePt t="225711" x="7472363" y="5969000"/>
          <p14:tracePt t="225719" x="7448550" y="5969000"/>
          <p14:tracePt t="225728" x="7423150" y="5969000"/>
          <p14:tracePt t="225739" x="7410450" y="5969000"/>
          <p14:tracePt t="225756" x="7385050" y="5994400"/>
          <p14:tracePt t="225759" x="7372350" y="5994400"/>
          <p14:tracePt t="225775" x="7359650" y="5994400"/>
          <p14:tracePt t="225791" x="7348538" y="5994400"/>
          <p14:tracePt t="225807" x="7310438" y="6007100"/>
          <p14:tracePt t="225823" x="7285038" y="6007100"/>
          <p14:tracePt t="225839" x="7235825" y="6007100"/>
          <p14:tracePt t="225856" x="7210425" y="6007100"/>
          <p14:tracePt t="225872" x="7185025" y="6019800"/>
          <p14:tracePt t="225889" x="7159625" y="6019800"/>
          <p14:tracePt t="225907" x="7123113" y="6019800"/>
          <p14:tracePt t="225924" x="7072313" y="6019800"/>
          <p14:tracePt t="225926" x="7046913" y="6032500"/>
          <p14:tracePt t="225940" x="7034213" y="6032500"/>
          <p14:tracePt t="225957" x="7021513" y="6032500"/>
          <p14:tracePt t="225983" x="7010400" y="6032500"/>
          <p14:tracePt t="225999" x="6997700" y="6032500"/>
          <p14:tracePt t="226007" x="6985000" y="6032500"/>
          <p14:tracePt t="226024" x="6972300" y="6032500"/>
          <p14:tracePt t="226399" x="6997700" y="6032500"/>
          <p14:tracePt t="226408" x="7046913" y="6032500"/>
          <p14:tracePt t="226415" x="7097713" y="6045200"/>
          <p14:tracePt t="226424" x="7172325" y="6056313"/>
          <p14:tracePt t="226441" x="7323138" y="6056313"/>
          <p14:tracePt t="226458" x="7459663" y="6069013"/>
          <p14:tracePt t="226475" x="7572375" y="6081713"/>
          <p14:tracePt t="226492" x="7648575" y="6081713"/>
          <p14:tracePt t="226508" x="7710488" y="6081713"/>
          <p14:tracePt t="226511" x="7723188" y="6081713"/>
          <p14:tracePt t="226526" x="7735888" y="6081713"/>
          <p14:tracePt t="226528" x="7761288" y="6081713"/>
          <p14:tracePt t="226541" x="7785100" y="6081713"/>
          <p14:tracePt t="226543" x="7797800" y="6081713"/>
          <p14:tracePt t="226559" x="7835900" y="6081713"/>
          <p14:tracePt t="226575" x="7848600" y="6081713"/>
          <p14:tracePt t="226592" x="7861300" y="6081713"/>
          <p14:tracePt t="226608" x="7874000" y="6081713"/>
          <p14:tracePt t="226624" x="7910513" y="6081713"/>
          <p14:tracePt t="226641" x="7948613" y="6081713"/>
          <p14:tracePt t="226659" x="7974013" y="6081713"/>
          <p14:tracePt t="226676" x="8010525" y="6081713"/>
          <p14:tracePt t="226678" x="8023225" y="6081713"/>
          <p14:tracePt t="226692" x="8035925" y="6081713"/>
          <p14:tracePt t="226695" x="8048625" y="6081713"/>
          <p14:tracePt t="226710" x="8074025" y="6081713"/>
          <p14:tracePt t="226712" x="8099425" y="6081713"/>
          <p14:tracePt t="226726" x="8186738" y="6081713"/>
          <p14:tracePt t="226743" x="8324850" y="6081713"/>
          <p14:tracePt t="226759" x="8512175" y="6081713"/>
          <p14:tracePt t="226776" x="8712200" y="6107113"/>
          <p14:tracePt t="226792" x="8874125" y="6119813"/>
          <p14:tracePt t="226809" x="8986838" y="6132513"/>
          <p14:tracePt t="226825" x="9063038" y="6132513"/>
          <p14:tracePt t="226842" x="9137650" y="6132513"/>
          <p14:tracePt t="226859" x="9188450" y="6132513"/>
          <p14:tracePt t="226876" x="9212263" y="6132513"/>
          <p14:tracePt t="226879" x="9224963" y="6132513"/>
          <p14:tracePt t="226893" x="9237663" y="6132513"/>
          <p14:tracePt t="226910" x="9250363" y="6132513"/>
          <p14:tracePt t="227791" x="9250363" y="6119813"/>
          <p14:tracePt t="227799" x="9263063" y="6107113"/>
          <p14:tracePt t="227812" x="9275763" y="6081713"/>
          <p14:tracePt t="227814" x="9301163" y="6069013"/>
          <p14:tracePt t="227828" x="9312275" y="6056313"/>
          <p14:tracePt t="227831" x="9324975" y="6032500"/>
          <p14:tracePt t="227845" x="9350375" y="6019800"/>
          <p14:tracePt t="227847" x="9375775" y="5994400"/>
          <p14:tracePt t="227863" x="9463088" y="5945188"/>
          <p14:tracePt t="227879" x="9525000" y="5919788"/>
          <p14:tracePt t="227895" x="9550400" y="5907088"/>
          <p14:tracePt t="227928" x="9563100" y="5907088"/>
          <p14:tracePt t="227943" x="9575800" y="5907088"/>
          <p14:tracePt t="227951" x="9613900" y="5894388"/>
          <p14:tracePt t="227962" x="9626600" y="5881688"/>
          <p14:tracePt t="227979" x="9688513" y="5868988"/>
          <p14:tracePt t="227996" x="9763125" y="5843588"/>
          <p14:tracePt t="227998" x="9788525" y="5832475"/>
          <p14:tracePt t="228012" x="9813925" y="5832475"/>
          <p14:tracePt t="228015" x="9826625" y="5819775"/>
          <p14:tracePt t="228029" x="9852025" y="5819775"/>
          <p14:tracePt t="228045" x="9863138" y="5807075"/>
          <p14:tracePt t="228048" x="9888538" y="5807075"/>
          <p14:tracePt t="228311" x="9901238" y="5807075"/>
          <p14:tracePt t="228335" x="9913938" y="5807075"/>
          <p14:tracePt t="228344" x="9926638" y="5807075"/>
          <p14:tracePt t="228351" x="9939338" y="5807075"/>
          <p14:tracePt t="228363" x="9952038" y="5807075"/>
          <p14:tracePt t="228380" x="10001250" y="5794375"/>
          <p14:tracePt t="228383" x="10039350" y="5781675"/>
          <p14:tracePt t="228397" x="10075863" y="5781675"/>
          <p14:tracePt t="228399" x="10113963" y="5781675"/>
          <p14:tracePt t="228414" x="10177463" y="5768975"/>
          <p14:tracePt t="228431" x="10201275" y="5768975"/>
          <p14:tracePt t="228447" x="10213975" y="5768975"/>
          <p14:tracePt t="228663" x="10213975" y="5781675"/>
          <p14:tracePt t="228671" x="10213975" y="5794375"/>
          <p14:tracePt t="228681" x="10213975" y="5807075"/>
          <p14:tracePt t="228697" x="10213975" y="5832475"/>
          <p14:tracePt t="228714" x="10213975" y="5856288"/>
          <p14:tracePt t="228730" x="10188575" y="5868988"/>
          <p14:tracePt t="228747" x="10188575" y="5894388"/>
          <p14:tracePt t="228775" x="10177463" y="5907088"/>
          <p14:tracePt t="228791" x="10177463" y="5932488"/>
          <p14:tracePt t="228807" x="10164763" y="5945188"/>
          <p14:tracePt t="228823" x="10139363" y="5956300"/>
          <p14:tracePt t="228831" x="10126663" y="5969000"/>
          <p14:tracePt t="228847" x="10088563" y="5994400"/>
          <p14:tracePt t="228864" x="10052050" y="6032500"/>
          <p14:tracePt t="228880" x="10001250" y="6045200"/>
          <p14:tracePt t="228898" x="9952038" y="6081713"/>
          <p14:tracePt t="228915" x="9913938" y="6094413"/>
          <p14:tracePt t="228931" x="9875838" y="6119813"/>
          <p14:tracePt t="228934" x="9863138" y="6119813"/>
          <p14:tracePt t="228951" x="9852025" y="6132513"/>
          <p14:tracePt t="228965" x="9839325" y="6132513"/>
          <p14:tracePt t="228967" x="9839325" y="6145213"/>
          <p14:tracePt t="228982" x="9801225" y="6157913"/>
          <p14:tracePt t="228999" x="9750425" y="6169025"/>
          <p14:tracePt t="229015" x="9713913" y="6181725"/>
          <p14:tracePt t="229031" x="9688513" y="6181725"/>
          <p14:tracePt t="229048" x="9663113" y="6181725"/>
          <p14:tracePt t="229065" x="9626600" y="6207125"/>
          <p14:tracePt t="229081" x="9563100" y="6207125"/>
          <p14:tracePt t="229098" x="9513888" y="6219825"/>
          <p14:tracePt t="229115" x="9450388" y="6219825"/>
          <p14:tracePt t="229131" x="9401175" y="6245225"/>
          <p14:tracePt t="229148" x="9363075" y="6245225"/>
          <p14:tracePt t="229151" x="9350375" y="6245225"/>
          <p14:tracePt t="229166" x="9324975" y="6245225"/>
          <p14:tracePt t="229183" x="9301163" y="6245225"/>
          <p14:tracePt t="229199" x="9263063" y="6245225"/>
          <p14:tracePt t="229215" x="9250363" y="6245225"/>
          <p14:tracePt t="229232" x="9224963" y="6245225"/>
          <p14:tracePt t="229391" x="9212263" y="6245225"/>
          <p14:tracePt t="229407" x="9199563" y="6245225"/>
          <p14:tracePt t="229447" x="9188450" y="6245225"/>
          <p14:tracePt t="229455" x="9175750" y="6245225"/>
          <p14:tracePt t="229471" x="9163050" y="6245225"/>
          <p14:tracePt t="229711" x="9150350" y="6245225"/>
          <p14:tracePt t="229719" x="9124950" y="6245225"/>
          <p14:tracePt t="229734" x="9075738" y="6245225"/>
          <p14:tracePt t="229750" x="8999538" y="6269038"/>
          <p14:tracePt t="229767" x="8912225" y="6294438"/>
          <p14:tracePt t="229783" x="8837613" y="6307138"/>
          <p14:tracePt t="229800" x="8786813" y="6319838"/>
          <p14:tracePt t="229817" x="8712200" y="6332538"/>
          <p14:tracePt t="229833" x="8650288" y="6332538"/>
          <p14:tracePt t="229850" x="8599488" y="6345238"/>
          <p14:tracePt t="229867" x="8537575" y="6357938"/>
          <p14:tracePt t="229884" x="8461375" y="6370638"/>
          <p14:tracePt t="229887" x="8424863" y="6370638"/>
          <p14:tracePt t="229901" x="8374063" y="6370638"/>
          <p14:tracePt t="229903" x="8348663" y="6381750"/>
          <p14:tracePt t="229918" x="8312150" y="6394450"/>
          <p14:tracePt t="229920" x="8274050" y="6394450"/>
          <p14:tracePt t="229934" x="8186738" y="6407150"/>
          <p14:tracePt t="229951" x="8123238" y="6407150"/>
          <p14:tracePt t="229967" x="8086725" y="6407150"/>
          <p14:tracePt t="229984" x="8023225" y="6407150"/>
          <p14:tracePt t="230000" x="7999413" y="6407150"/>
          <p14:tracePt t="230017" x="7948613" y="6407150"/>
          <p14:tracePt t="230034" x="7886700" y="6407150"/>
          <p14:tracePt t="230050" x="7861300" y="6407150"/>
          <p14:tracePt t="230067" x="7823200" y="6407150"/>
          <p14:tracePt t="230084" x="7810500" y="6407150"/>
          <p14:tracePt t="230103" x="7797800" y="6407150"/>
          <p14:tracePt t="230118" x="7785100" y="6407150"/>
          <p14:tracePt t="230135" x="7761288" y="6407150"/>
          <p14:tracePt t="230151" x="7748588" y="6407150"/>
          <p14:tracePt t="230168" x="7735888" y="6407150"/>
          <p14:tracePt t="230199" x="7723188" y="6407150"/>
          <p14:tracePt t="230215" x="7710488" y="6407150"/>
          <p14:tracePt t="230223" x="7697788" y="6407150"/>
          <p14:tracePt t="230239" x="7685088" y="6407150"/>
          <p14:tracePt t="230251" x="7673975" y="6407150"/>
          <p14:tracePt t="230268" x="7635875" y="6407150"/>
          <p14:tracePt t="230271" x="7610475" y="6407150"/>
          <p14:tracePt t="230285" x="7597775" y="6394450"/>
          <p14:tracePt t="230287" x="7572375" y="6394450"/>
          <p14:tracePt t="230303" x="7497763" y="6381750"/>
          <p14:tracePt t="230319" x="7423150" y="6357938"/>
          <p14:tracePt t="230335" x="7335838" y="6319838"/>
          <p14:tracePt t="230351" x="7285038" y="6294438"/>
          <p14:tracePt t="230368" x="7223125" y="6269038"/>
          <p14:tracePt t="230384" x="7185025" y="6245225"/>
          <p14:tracePt t="230401" x="7146925" y="6232525"/>
          <p14:tracePt t="230418" x="7110413" y="6219825"/>
          <p14:tracePt t="230435" x="7072313" y="6207125"/>
          <p14:tracePt t="230452" x="7059613" y="6207125"/>
          <p14:tracePt t="230471" x="7046913" y="6207125"/>
          <p14:tracePt t="230487" x="7034213" y="6194425"/>
          <p14:tracePt t="230687" x="7034213" y="6181725"/>
          <p14:tracePt t="230695" x="7034213" y="6169025"/>
          <p14:tracePt t="230703" x="7034213" y="6157913"/>
          <p14:tracePt t="230719" x="7034213" y="6132513"/>
          <p14:tracePt t="230736" x="7034213" y="6107113"/>
          <p14:tracePt t="230753" x="7034213" y="6069013"/>
          <p14:tracePt t="230769" x="7034213" y="6045200"/>
          <p14:tracePt t="230786" x="7034213" y="6019800"/>
          <p14:tracePt t="230803" x="7046913" y="5994400"/>
          <p14:tracePt t="230819" x="7046913" y="5981700"/>
          <p14:tracePt t="230836" x="7059613" y="5945188"/>
          <p14:tracePt t="230839" x="7059613" y="5932488"/>
          <p14:tracePt t="230853" x="7059613" y="5919788"/>
          <p14:tracePt t="230855" x="7059613" y="5881688"/>
          <p14:tracePt t="230870" x="7059613" y="5819775"/>
          <p14:tracePt t="230887" x="7059613" y="5756275"/>
          <p14:tracePt t="230903" x="7059613" y="5719763"/>
          <p14:tracePt t="230920" x="7059613" y="5681663"/>
          <p14:tracePt t="230936" x="7059613" y="5656263"/>
          <p14:tracePt t="230953" x="7059613" y="5619750"/>
          <p14:tracePt t="230969" x="7059613" y="5556250"/>
          <p14:tracePt t="230987" x="7059613" y="5468938"/>
          <p14:tracePt t="231003" x="7059613" y="5330825"/>
          <p14:tracePt t="231020" x="7072313" y="5194300"/>
          <p14:tracePt t="231023" x="7085013" y="5105400"/>
          <p14:tracePt t="231036" x="7097713" y="5005388"/>
          <p14:tracePt t="231039" x="7110413" y="4905375"/>
          <p14:tracePt t="231054" x="7110413" y="4805363"/>
          <p14:tracePt t="231056" x="7123113" y="4705350"/>
          <p14:tracePt t="231071" x="7134225" y="4518025"/>
          <p14:tracePt t="231087" x="7159625" y="4392613"/>
          <p14:tracePt t="231103" x="7159625" y="4318000"/>
          <p14:tracePt t="231120" x="7159625" y="4254500"/>
          <p14:tracePt t="231137" x="7159625" y="4217988"/>
          <p14:tracePt t="231153" x="7159625" y="4179888"/>
          <p14:tracePt t="231170" x="7185025" y="4129088"/>
          <p14:tracePt t="231188" x="7185025" y="4092575"/>
          <p14:tracePt t="231190" x="7185025" y="4054475"/>
          <p14:tracePt t="231203" x="7185025" y="4017963"/>
          <p14:tracePt t="231207" x="7197725" y="3979863"/>
          <p14:tracePt t="231220" x="7197725" y="3941763"/>
          <p14:tracePt t="231223" x="7197725" y="3905250"/>
          <p14:tracePt t="231237" x="7210425" y="3867150"/>
          <p14:tracePt t="231239" x="7223125" y="3829050"/>
          <p14:tracePt t="231255" x="7223125" y="3754438"/>
          <p14:tracePt t="231271" x="7235825" y="3692525"/>
          <p14:tracePt t="231287" x="7259638" y="3641725"/>
          <p14:tracePt t="231304" x="7272338" y="3579813"/>
          <p14:tracePt t="231320" x="7285038" y="3541713"/>
          <p14:tracePt t="231337" x="7297738" y="3503613"/>
          <p14:tracePt t="231354" x="7323138" y="3467100"/>
          <p14:tracePt t="231371" x="7348538" y="3441700"/>
          <p14:tracePt t="231388" x="7359650" y="3416300"/>
          <p14:tracePt t="231391" x="7359650" y="3403600"/>
          <p14:tracePt t="231407" x="7359650" y="3390900"/>
          <p14:tracePt t="231422" x="7372350" y="3378200"/>
          <p14:tracePt t="231991" x="7385050" y="3378200"/>
          <p14:tracePt t="232015" x="7385050" y="3390900"/>
          <p14:tracePt t="232023" x="7385050" y="3416300"/>
          <p14:tracePt t="232031" x="7385050" y="3429000"/>
          <p14:tracePt t="232039" x="7385050" y="3441700"/>
          <p14:tracePt t="232056" x="7385050" y="3479800"/>
          <p14:tracePt t="232072" x="7385050" y="3529013"/>
          <p14:tracePt t="232089" x="7397750" y="3541713"/>
          <p14:tracePt t="232106" x="7397750" y="3554413"/>
          <p14:tracePt t="232123" x="7410450" y="3567113"/>
          <p14:tracePt t="232139" x="7435850" y="3567113"/>
          <p14:tracePt t="232142" x="7448550" y="3579813"/>
          <p14:tracePt t="232167" x="7459663" y="3590925"/>
          <p14:tracePt t="232183" x="7459663" y="3603625"/>
          <p14:tracePt t="232190" x="7459663" y="3616325"/>
          <p14:tracePt t="232207" x="7459663" y="3667125"/>
          <p14:tracePt t="232223" x="7459663" y="3703638"/>
          <p14:tracePt t="232240" x="7459663" y="3729038"/>
          <p14:tracePt t="232257" x="7459663" y="3767138"/>
          <p14:tracePt t="232273" x="7459663" y="3803650"/>
          <p14:tracePt t="232289" x="7459663" y="3816350"/>
          <p14:tracePt t="232306" x="7459663" y="3841750"/>
          <p14:tracePt t="232324" x="7459663" y="3879850"/>
          <p14:tracePt t="232327" x="7459663" y="3905250"/>
          <p14:tracePt t="232340" x="7459663" y="3929063"/>
          <p14:tracePt t="232343" x="7459663" y="3941763"/>
          <p14:tracePt t="232357" x="7459663" y="3979863"/>
          <p14:tracePt t="232359" x="7459663" y="4017963"/>
          <p14:tracePt t="232375" x="7459663" y="4079875"/>
          <p14:tracePt t="232391" x="7459663" y="4167188"/>
          <p14:tracePt t="232408" x="7459663" y="4267200"/>
          <p14:tracePt t="232424" x="7472363" y="4318000"/>
          <p14:tracePt t="232440" x="7472363" y="4392613"/>
          <p14:tracePt t="232457" x="7485063" y="4454525"/>
          <p14:tracePt t="232473" x="7497763" y="4505325"/>
          <p14:tracePt t="232490" x="7510463" y="4554538"/>
          <p14:tracePt t="232507" x="7510463" y="4605338"/>
          <p14:tracePt t="232524" x="7535863" y="4667250"/>
          <p14:tracePt t="232527" x="7535863" y="4692650"/>
          <p14:tracePt t="232541" x="7535863" y="4705350"/>
          <p14:tracePt t="232543" x="7535863" y="4718050"/>
          <p14:tracePt t="232559" x="7535863" y="4730750"/>
          <p14:tracePt t="232607" x="7535863" y="4756150"/>
          <p14:tracePt t="232615" x="7535863" y="4768850"/>
          <p14:tracePt t="232624" x="7535863" y="4779963"/>
          <p14:tracePt t="232641" x="7535863" y="4843463"/>
          <p14:tracePt t="232658" x="7510463" y="4981575"/>
          <p14:tracePt t="232674" x="7472363" y="5130800"/>
          <p14:tracePt t="232691" x="7459663" y="5194300"/>
          <p14:tracePt t="232707" x="7459663" y="5218113"/>
          <p14:tracePt t="233823" x="7459663" y="5243513"/>
          <p14:tracePt t="233831" x="7472363" y="5256213"/>
          <p14:tracePt t="233844" x="7472363" y="5268913"/>
          <p14:tracePt t="233847" x="7472363" y="5294313"/>
          <p14:tracePt t="233861" x="7485063" y="5305425"/>
          <p14:tracePt t="233863" x="7497763" y="5318125"/>
          <p14:tracePt t="233878" x="7497763" y="5356225"/>
          <p14:tracePt t="233895" x="7497763" y="5368925"/>
          <p14:tracePt t="233911" x="7497763" y="5381625"/>
          <p14:tracePt t="233928" x="7497763" y="5394325"/>
          <p14:tracePt t="234015" x="7510463" y="5394325"/>
          <p14:tracePt t="234023" x="7510463" y="5368925"/>
          <p14:tracePt t="234031" x="7535863" y="5330825"/>
          <p14:tracePt t="234045" x="7561263" y="5281613"/>
          <p14:tracePt t="234047" x="7572375" y="5218113"/>
          <p14:tracePt t="234062" x="7597775" y="5105400"/>
          <p14:tracePt t="234078" x="7610475" y="5030788"/>
          <p14:tracePt t="234095" x="7635875" y="4930775"/>
          <p14:tracePt t="234111" x="7648575" y="4830763"/>
          <p14:tracePt t="234128" x="7673975" y="4730750"/>
          <p14:tracePt t="234144" x="7673975" y="4592638"/>
          <p14:tracePt t="234162" x="7697788" y="4430713"/>
          <p14:tracePt t="234178" x="7748588" y="4205288"/>
          <p14:tracePt t="234195" x="7823200" y="3967163"/>
          <p14:tracePt t="234211" x="7848600" y="3792538"/>
          <p14:tracePt t="234228" x="7861300" y="3629025"/>
          <p14:tracePt t="234231" x="7861300" y="3579813"/>
          <p14:tracePt t="234246" x="7861300" y="3503613"/>
          <p14:tracePt t="234263" x="7823200" y="3441700"/>
          <p14:tracePt t="234279" x="7785100" y="3390900"/>
          <p14:tracePt t="234296" x="7761288" y="3341688"/>
          <p14:tracePt t="234312" x="7723188" y="3290888"/>
          <p14:tracePt t="234328" x="7673975" y="3228975"/>
          <p14:tracePt t="234345" x="7648575" y="3165475"/>
          <p14:tracePt t="234362" x="7635875" y="3090863"/>
          <p14:tracePt t="234378" x="7623175" y="3003550"/>
          <p14:tracePt t="234396" x="7623175" y="2928938"/>
          <p14:tracePt t="234398" x="7623175" y="2878138"/>
          <p14:tracePt t="234412" x="7623175" y="2828925"/>
          <p14:tracePt t="234414" x="7623175" y="2790825"/>
          <p14:tracePt t="234430" x="7623175" y="2752725"/>
          <p14:tracePt t="234432" x="7623175" y="2716213"/>
          <p14:tracePt t="234447" x="7623175" y="2678113"/>
          <p14:tracePt t="234463" x="7623175" y="2665413"/>
          <p14:tracePt t="234575" x="7623175" y="2652713"/>
          <p14:tracePt t="234591" x="7623175" y="2640013"/>
          <p14:tracePt t="234607" x="7623175" y="2627313"/>
          <p14:tracePt t="234615" x="7623175" y="2616200"/>
          <p14:tracePt t="234629" x="7635875" y="2603500"/>
          <p14:tracePt t="234631" x="7635875" y="2590800"/>
          <p14:tracePt t="234647" x="7648575" y="2565400"/>
          <p14:tracePt t="234663" x="7661275" y="2540000"/>
          <p14:tracePt t="234680" x="7673975" y="2527300"/>
          <p14:tracePt t="234696" x="7685088" y="2503488"/>
          <p14:tracePt t="234943" x="7697788" y="2503488"/>
          <p14:tracePt t="234951" x="7723188" y="2503488"/>
          <p14:tracePt t="234964" x="7761288" y="2503488"/>
          <p14:tracePt t="234966" x="7810500" y="2503488"/>
          <p14:tracePt t="234980" x="7861300" y="2503488"/>
          <p14:tracePt t="234983" x="7923213" y="2503488"/>
          <p14:tracePt t="234998" x="7948613" y="2503488"/>
          <p14:tracePt t="234999" x="7999413" y="2490788"/>
          <p14:tracePt t="235014" x="8035925" y="2478088"/>
          <p14:tracePt t="235030" x="8048625" y="2478088"/>
          <p14:tracePt t="235135" x="8035925" y="2478088"/>
          <p14:tracePt t="235143" x="8010525" y="2478088"/>
          <p14:tracePt t="235151" x="7948613" y="2478088"/>
          <p14:tracePt t="235164" x="7874000" y="2503488"/>
          <p14:tracePt t="235167" x="7785100" y="2527300"/>
          <p14:tracePt t="235180" x="7710488" y="2552700"/>
          <p14:tracePt t="235183" x="7661275" y="2565400"/>
          <p14:tracePt t="235198" x="7610475" y="2578100"/>
          <p14:tracePt t="235295" x="7635875" y="2578100"/>
          <p14:tracePt t="235303" x="7673975" y="2578100"/>
          <p14:tracePt t="235314" x="7735888" y="2578100"/>
          <p14:tracePt t="235331" x="7861300" y="2565400"/>
          <p14:tracePt t="235334" x="7897813" y="2565400"/>
          <p14:tracePt t="235348" x="7923213" y="2565400"/>
          <p14:tracePt t="235351" x="7935913" y="2565400"/>
          <p14:tracePt t="235365" x="7948613" y="2565400"/>
          <p14:tracePt t="235447" x="7935913" y="2565400"/>
          <p14:tracePt t="235455" x="7910513" y="2565400"/>
          <p14:tracePt t="235465" x="7886700" y="2578100"/>
          <p14:tracePt t="235481" x="7848600" y="2578100"/>
          <p14:tracePt t="235703" x="7835900" y="2578100"/>
          <p14:tracePt t="235720" x="7823200" y="2578100"/>
          <p14:tracePt t="235727" x="7810500" y="2578100"/>
          <p14:tracePt t="235775" x="7797800" y="2578100"/>
          <p14:tracePt t="235935" x="7773988" y="2578100"/>
          <p14:tracePt t="235943" x="7735888" y="2565400"/>
          <p14:tracePt t="235950" x="7697788" y="2552700"/>
          <p14:tracePt t="235967" x="7623175" y="2552700"/>
          <p14:tracePt t="235983" x="7572375" y="2552700"/>
          <p14:tracePt t="236000" x="7572375" y="2565400"/>
          <p14:tracePt t="236016" x="7572375" y="2578100"/>
          <p14:tracePt t="236255" x="7572375" y="2590800"/>
          <p14:tracePt t="236271" x="7572375" y="2603500"/>
          <p14:tracePt t="236288" x="7572375" y="2627313"/>
          <p14:tracePt t="236295" x="7585075" y="2627313"/>
          <p14:tracePt t="236311" x="7610475" y="2640013"/>
          <p14:tracePt t="236318" x="7635875" y="2652713"/>
          <p14:tracePt t="236335" x="7673975" y="2678113"/>
          <p14:tracePt t="236351" x="7723188" y="2690813"/>
          <p14:tracePt t="236368" x="7797800" y="2716213"/>
          <p14:tracePt t="236385" x="7874000" y="2728913"/>
          <p14:tracePt t="236400" x="7961313" y="2752725"/>
          <p14:tracePt t="236417" x="8023225" y="2765425"/>
          <p14:tracePt t="236434" x="8061325" y="2790825"/>
          <p14:tracePt t="236450" x="8099425" y="2828925"/>
          <p14:tracePt t="236468" x="8148638" y="2840038"/>
          <p14:tracePt t="236470" x="8174038" y="2852738"/>
          <p14:tracePt t="236484" x="8212138" y="2878138"/>
          <p14:tracePt t="236487" x="8248650" y="2903538"/>
          <p14:tracePt t="236501" x="8274050" y="2916238"/>
          <p14:tracePt t="236503" x="8324850" y="2941638"/>
          <p14:tracePt t="236518" x="8461375" y="3028950"/>
          <p14:tracePt t="236535" x="8586788" y="3090863"/>
          <p14:tracePt t="236551" x="8686800" y="3165475"/>
          <p14:tracePt t="236568" x="8786813" y="3303588"/>
          <p14:tracePt t="236584" x="8886825" y="3416300"/>
          <p14:tracePt t="236601" x="9012238" y="3541713"/>
          <p14:tracePt t="236617" x="9099550" y="3667125"/>
          <p14:tracePt t="236635" x="9199563" y="3779838"/>
          <p14:tracePt t="236651" x="9263063" y="3879850"/>
          <p14:tracePt t="236668" x="9301163" y="3954463"/>
          <p14:tracePt t="236855" x="9301163" y="3967163"/>
          <p14:tracePt t="236863" x="9301163" y="3979863"/>
          <p14:tracePt t="236873" x="9301163" y="4005263"/>
          <p14:tracePt t="236886" x="9301163" y="4079875"/>
          <p14:tracePt t="236902" x="9301163" y="4179888"/>
          <p14:tracePt t="236919" x="9301163" y="4305300"/>
          <p14:tracePt t="236935" x="9301163" y="4405313"/>
          <p14:tracePt t="236952" x="9301163" y="4505325"/>
          <p14:tracePt t="236969" x="9275763" y="4579938"/>
          <p14:tracePt t="236985" x="9275763" y="4618038"/>
          <p14:tracePt t="237002" x="9263063" y="4630738"/>
          <p14:tracePt t="237019" x="9263063" y="4643438"/>
          <p14:tracePt t="237839" x="9263063" y="4679950"/>
          <p14:tracePt t="237847" x="9350375" y="4779963"/>
          <p14:tracePt t="237855" x="9463088" y="4905375"/>
          <p14:tracePt t="237872" x="9613900" y="5068888"/>
          <p14:tracePt t="237888" x="9663113" y="5130800"/>
          <p14:tracePt t="237905" x="9663113" y="5143500"/>
          <p14:tracePt t="238047" x="9663113" y="5156200"/>
          <p14:tracePt t="238055" x="9663113" y="5168900"/>
          <p14:tracePt t="238087" x="9650413" y="5181600"/>
          <p14:tracePt t="238095" x="9637713" y="5181600"/>
          <p14:tracePt t="238105" x="9626600" y="5181600"/>
          <p14:tracePt t="238121" x="9601200" y="5205413"/>
          <p14:tracePt t="238139" x="9563100" y="5218113"/>
          <p14:tracePt t="238155" x="9563100" y="5230813"/>
          <p14:tracePt t="238172" x="9550400" y="5243513"/>
          <p14:tracePt t="238175" x="9550400" y="5256213"/>
          <p14:tracePt t="238191" x="9550400" y="5268913"/>
          <p14:tracePt t="238207" x="9550400" y="5281613"/>
          <p14:tracePt t="238231" x="9550400" y="5294313"/>
          <p14:tracePt t="238255" x="9537700" y="5294313"/>
          <p14:tracePt t="238263" x="9537700" y="5305425"/>
          <p14:tracePt t="238273" x="9525000" y="5305425"/>
          <p14:tracePt t="238289" x="9513888" y="5305425"/>
          <p14:tracePt t="238306" x="9501188" y="5318125"/>
          <p14:tracePt t="238322" x="9463088" y="5343525"/>
          <p14:tracePt t="238339" x="9450388" y="5368925"/>
          <p14:tracePt t="238343" x="9437688" y="5368925"/>
          <p14:tracePt t="238356" x="9437688" y="5381625"/>
          <p14:tracePt t="238359" x="9413875" y="5394325"/>
          <p14:tracePt t="238373" x="9413875" y="5407025"/>
          <p14:tracePt t="238375" x="9401175" y="5418138"/>
          <p14:tracePt t="238390" x="9401175" y="5443538"/>
          <p14:tracePt t="238406" x="9388475" y="5456238"/>
          <p14:tracePt t="238423" x="9375775" y="5468938"/>
          <p14:tracePt t="238440" x="9375775" y="5507038"/>
          <p14:tracePt t="238456" x="9424988" y="5543550"/>
          <p14:tracePt t="238472" x="9501188" y="5568950"/>
          <p14:tracePt t="238489" x="9575800" y="5594350"/>
          <p14:tracePt t="238506" x="9637713" y="5619750"/>
          <p14:tracePt t="238523" x="9675813" y="5643563"/>
          <p14:tracePt t="238540" x="9701213" y="5656263"/>
          <p14:tracePt t="238542" x="9713913" y="5656263"/>
          <p14:tracePt t="238576" x="9726613" y="5656263"/>
          <p14:tracePt t="238583" x="9739313" y="5656263"/>
          <p14:tracePt t="238623" x="9750425" y="5656263"/>
          <p14:tracePt t="238639" x="9763125" y="5656263"/>
          <p14:tracePt t="238656" x="9775825" y="5656263"/>
          <p14:tracePt t="238879" x="9775825" y="5668963"/>
          <p14:tracePt t="238895" x="9775825" y="5681663"/>
          <p14:tracePt t="238927" x="9763125" y="5694363"/>
          <p14:tracePt t="238935" x="9763125" y="5707063"/>
          <p14:tracePt t="239071" x="9788525" y="5707063"/>
          <p14:tracePt t="239087" x="9801225" y="5707063"/>
          <p14:tracePt t="239287" x="9788525" y="5707063"/>
          <p14:tracePt t="239303" x="9775825" y="5707063"/>
          <p14:tracePt t="239319" x="9763125" y="5707063"/>
          <p14:tracePt t="239351" x="9750425" y="5707063"/>
          <p14:tracePt t="239375" x="9739313" y="5707063"/>
          <p14:tracePt t="239391" x="9726613" y="5707063"/>
          <p14:tracePt t="239399" x="9713913" y="5707063"/>
          <p14:tracePt t="239423" x="9701213" y="5707063"/>
          <p14:tracePt t="239447" x="9688513" y="5707063"/>
          <p14:tracePt t="239671" x="9675813" y="5707063"/>
          <p14:tracePt t="239679" x="9663113" y="5707063"/>
          <p14:tracePt t="239693" x="9637713" y="5707063"/>
          <p14:tracePt t="239695" x="9626600" y="5694363"/>
          <p14:tracePt t="239710" x="9613900" y="5694363"/>
          <p14:tracePt t="239727" x="9588500" y="5694363"/>
          <p14:tracePt t="239743" x="9550400" y="5694363"/>
          <p14:tracePt t="239759" x="9525000" y="5681663"/>
          <p14:tracePt t="239776" x="9513888" y="5681663"/>
          <p14:tracePt t="239839" x="9501188" y="5681663"/>
          <p14:tracePt t="239847" x="9501188" y="5668963"/>
          <p14:tracePt t="239859" x="9475788" y="5668963"/>
          <p14:tracePt t="239959" x="9463088" y="5668963"/>
          <p14:tracePt t="239976" x="9450388" y="5668963"/>
          <p14:tracePt t="239984" x="9437688" y="5668963"/>
          <p14:tracePt t="239993" x="9437688" y="5656263"/>
          <p14:tracePt t="240010" x="9424988" y="5656263"/>
          <p14:tracePt t="240028" x="9413875" y="5656263"/>
          <p14:tracePt t="240030" x="9388475" y="5643563"/>
          <p14:tracePt t="240044" x="9350375" y="5630863"/>
          <p14:tracePt t="240047" x="9337675" y="5630863"/>
          <p14:tracePt t="240060" x="9312275" y="5630863"/>
          <p14:tracePt t="240062" x="9288463" y="5619750"/>
          <p14:tracePt t="240078" x="9263063" y="5619750"/>
          <p14:tracePt t="240080" x="9250363" y="5619750"/>
          <p14:tracePt t="240094" x="9224963" y="5619750"/>
          <p14:tracePt t="240111" x="9188450" y="5619750"/>
          <p14:tracePt t="240128" x="9150350" y="5607050"/>
          <p14:tracePt t="240144" x="9112250" y="5594350"/>
          <p14:tracePt t="240160" x="9075738" y="5594350"/>
          <p14:tracePt t="240177" x="9037638" y="5594350"/>
          <p14:tracePt t="240194" x="8986838" y="5594350"/>
          <p14:tracePt t="240210" x="8950325" y="5581650"/>
          <p14:tracePt t="240228" x="8912225" y="5581650"/>
          <p14:tracePt t="240231" x="8874125" y="5581650"/>
          <p14:tracePt t="240244" x="8863013" y="5581650"/>
          <p14:tracePt t="240247" x="8837613" y="5581650"/>
          <p14:tracePt t="240260" x="8799513" y="5581650"/>
          <p14:tracePt t="240263" x="8774113" y="5581650"/>
          <p14:tracePt t="240277" x="8750300" y="5581650"/>
          <p14:tracePt t="240279" x="8724900" y="5581650"/>
          <p14:tracePt t="240293" x="8686800" y="5581650"/>
          <p14:tracePt t="240294" x="8661400" y="5581650"/>
          <p14:tracePt t="240310" x="8624888" y="5581650"/>
          <p14:tracePt t="240326" x="8586788" y="5581650"/>
          <p14:tracePt t="240343" x="8548688" y="5581650"/>
          <p14:tracePt t="240359" x="8512175" y="5581650"/>
          <p14:tracePt t="240376" x="8486775" y="5581650"/>
          <p14:tracePt t="240393" x="8461375" y="5581650"/>
          <p14:tracePt t="240411" x="8448675" y="5581650"/>
          <p14:tracePt t="240429" x="8435975" y="5581650"/>
          <p14:tracePt t="240431" x="8424863" y="5581650"/>
          <p14:tracePt t="240463" x="8412163" y="5581650"/>
          <p14:tracePt t="240471" x="8399463" y="5581650"/>
          <p14:tracePt t="240487" x="8386763" y="5581650"/>
          <p14:tracePt t="240503" x="8374063" y="5581650"/>
          <p14:tracePt t="240519" x="8361363" y="5581650"/>
          <p14:tracePt t="240535" x="8348663" y="5581650"/>
          <p14:tracePt t="240551" x="8335963" y="5581650"/>
          <p14:tracePt t="240561" x="8335963" y="5594350"/>
          <p14:tracePt t="240579" x="8324850" y="5594350"/>
          <p14:tracePt t="240595" x="8299450" y="5607050"/>
          <p14:tracePt t="240612" x="8286750" y="5619750"/>
          <p14:tracePt t="240630" x="8274050" y="5630863"/>
          <p14:tracePt t="240632" x="8261350" y="5643563"/>
          <p14:tracePt t="240646" x="8248650" y="5656263"/>
          <p14:tracePt t="240663" x="8248650" y="5681663"/>
          <p14:tracePt t="240679" x="8248650" y="5707063"/>
          <p14:tracePt t="240703" x="8248650" y="5719763"/>
          <p14:tracePt t="240719" x="8248650" y="5732463"/>
          <p14:tracePt t="240743" x="8248650" y="5743575"/>
          <p14:tracePt t="240759" x="8248650" y="5756275"/>
          <p14:tracePt t="240783" x="8261350" y="5768975"/>
          <p14:tracePt t="240799" x="8274050" y="5768975"/>
          <p14:tracePt t="240823" x="8286750" y="5768975"/>
          <p14:tracePt t="240831" x="8286750" y="5781675"/>
          <p14:tracePt t="240855" x="8299450" y="5781675"/>
          <p14:tracePt t="240879" x="8299450" y="5794375"/>
          <p14:tracePt t="240903" x="8312150" y="5794375"/>
          <p14:tracePt t="240912" x="8312150" y="5807075"/>
          <p14:tracePt t="240919" x="8312150" y="5819775"/>
          <p14:tracePt t="240935" x="8324850" y="5832475"/>
          <p14:tracePt t="240946" x="8335963" y="5832475"/>
          <p14:tracePt t="240962" x="8335963" y="5843588"/>
          <p14:tracePt t="240979" x="8348663" y="5843588"/>
          <p14:tracePt t="240996" x="8348663" y="5856288"/>
          <p14:tracePt t="240999" x="8361363" y="5856288"/>
          <p14:tracePt t="241015" x="8374063" y="5856288"/>
          <p14:tracePt t="241030" x="8386763" y="5856288"/>
          <p14:tracePt t="241047" x="8386763" y="5868988"/>
          <p14:tracePt t="241079" x="8399463" y="5868988"/>
          <p14:tracePt t="241111" x="8412163" y="5868988"/>
          <p14:tracePt t="241127" x="8412163" y="5881688"/>
          <p14:tracePt t="241143" x="8424863" y="5881688"/>
          <p14:tracePt t="241150" x="8435975" y="5881688"/>
          <p14:tracePt t="241163" x="8435975" y="5894388"/>
          <p14:tracePt t="241180" x="8448675" y="5894388"/>
          <p14:tracePt t="241183" x="8461375" y="5894388"/>
          <p14:tracePt t="241199" x="8486775" y="5894388"/>
          <p14:tracePt t="241214" x="8499475" y="5894388"/>
          <p14:tracePt t="241231" x="8512175" y="5907088"/>
          <p14:tracePt t="241247" x="8537575" y="5919788"/>
          <p14:tracePt t="241263" x="8561388" y="5919788"/>
          <p14:tracePt t="241280" x="8586788" y="5919788"/>
          <p14:tracePt t="241297" x="8599488" y="5919788"/>
          <p14:tracePt t="241314" x="8612188" y="5919788"/>
          <p14:tracePt t="241330" x="8624888" y="5932488"/>
          <p14:tracePt t="241347" x="8650288" y="5932488"/>
          <p14:tracePt t="241364" x="8661400" y="5932488"/>
          <p14:tracePt t="241380" x="8674100" y="5932488"/>
          <p14:tracePt t="241398" x="8699500" y="5932488"/>
          <p14:tracePt t="241414" x="8737600" y="5932488"/>
          <p14:tracePt t="241431" x="8786813" y="5945188"/>
          <p14:tracePt t="241447" x="8850313" y="5945188"/>
          <p14:tracePt t="241464" x="8899525" y="5969000"/>
          <p14:tracePt t="241480" x="8975725" y="5981700"/>
          <p14:tracePt t="241497" x="9024938" y="5981700"/>
          <p14:tracePt t="241514" x="9075738" y="5981700"/>
          <p14:tracePt t="241531" x="9124950" y="6007100"/>
          <p14:tracePt t="241547" x="9224963" y="6007100"/>
          <p14:tracePt t="241550" x="9288463" y="6007100"/>
          <p14:tracePt t="241565" x="9337675" y="6007100"/>
          <p14:tracePt t="241567" x="9388475" y="6019800"/>
          <p14:tracePt t="241582" x="9437688" y="6019800"/>
          <p14:tracePt t="241584" x="9488488" y="6019800"/>
          <p14:tracePt t="241598" x="9613900" y="6019800"/>
          <p14:tracePt t="241615" x="9701213" y="6019800"/>
          <p14:tracePt t="241632" x="9763125" y="6045200"/>
          <p14:tracePt t="241648" x="9813925" y="6045200"/>
          <p14:tracePt t="241664" x="9852025" y="6045200"/>
          <p14:tracePt t="241680" x="9901238" y="6045200"/>
          <p14:tracePt t="241698" x="9952038" y="6032500"/>
          <p14:tracePt t="241715" x="9988550" y="6032500"/>
          <p14:tracePt t="241732" x="10026650" y="5994400"/>
          <p14:tracePt t="241734" x="10039350" y="5981700"/>
          <p14:tracePt t="241748" x="10052050" y="5969000"/>
          <p14:tracePt t="241751" x="10052050" y="5956300"/>
          <p14:tracePt t="241765" x="10064750" y="5932488"/>
          <p14:tracePt t="241782" x="10064750" y="5919788"/>
          <p14:tracePt t="241799" x="10064750" y="5894388"/>
          <p14:tracePt t="241815" x="10064750" y="5843588"/>
          <p14:tracePt t="241832" x="10064750" y="5819775"/>
          <p14:tracePt t="241848" x="10064750" y="5768975"/>
          <p14:tracePt t="241864" x="10064750" y="5743575"/>
          <p14:tracePt t="241882" x="10026650" y="5694363"/>
          <p14:tracePt t="241898" x="10013950" y="5656263"/>
          <p14:tracePt t="241904" x="9988550" y="5643563"/>
          <p14:tracePt t="241915" x="9988550" y="5630863"/>
          <p14:tracePt t="241933" x="9952038" y="5619750"/>
          <p14:tracePt t="241999" x="9939338" y="5619750"/>
          <p14:tracePt t="242015" x="9913938" y="5607050"/>
          <p14:tracePt t="242023" x="9888538" y="5594350"/>
          <p14:tracePt t="242032" x="9863138" y="5581650"/>
          <p14:tracePt t="242049" x="9801225" y="5568950"/>
          <p14:tracePt t="242065" x="9701213" y="5543550"/>
          <p14:tracePt t="242083" x="9626600" y="5530850"/>
          <p14:tracePt t="242099" x="9563100" y="5507038"/>
          <p14:tracePt t="242116" x="9475788" y="5494338"/>
          <p14:tracePt t="242118" x="9437688" y="5494338"/>
          <p14:tracePt t="242133" x="9401175" y="5494338"/>
          <p14:tracePt t="242135" x="9388475" y="5481638"/>
          <p14:tracePt t="242150" x="9324975" y="5468938"/>
          <p14:tracePt t="242166" x="9263063" y="5468938"/>
          <p14:tracePt t="242183" x="9199563" y="5468938"/>
          <p14:tracePt t="242199" x="9124950" y="5468938"/>
          <p14:tracePt t="242216" x="9050338" y="5468938"/>
          <p14:tracePt t="242232" x="8986838" y="5468938"/>
          <p14:tracePt t="242249" x="8937625" y="5468938"/>
          <p14:tracePt t="242266" x="8874125" y="5468938"/>
          <p14:tracePt t="242283" x="8799513" y="5468938"/>
          <p14:tracePt t="242299" x="8724900" y="5468938"/>
          <p14:tracePt t="242316" x="8650288" y="5468938"/>
          <p14:tracePt t="242319" x="8624888" y="5468938"/>
          <p14:tracePt t="242333" x="8599488" y="5468938"/>
          <p14:tracePt t="242335" x="8574088" y="5468938"/>
          <p14:tracePt t="242350" x="8537575" y="5468938"/>
          <p14:tracePt t="242367" x="8499475" y="5468938"/>
          <p14:tracePt t="242383" x="8435975" y="5468938"/>
          <p14:tracePt t="242400" x="8386763" y="5468938"/>
          <p14:tracePt t="242417" x="8335963" y="5468938"/>
          <p14:tracePt t="242433" x="8274050" y="5468938"/>
          <p14:tracePt t="242449" x="8199438" y="5481638"/>
          <p14:tracePt t="242466" x="8123238" y="5481638"/>
          <p14:tracePt t="242483" x="8061325" y="5481638"/>
          <p14:tracePt t="242487" x="8048625" y="5481638"/>
          <p14:tracePt t="242499" x="8035925" y="5494338"/>
          <p14:tracePt t="242503" x="8010525" y="5494338"/>
          <p14:tracePt t="242517" x="7999413" y="5507038"/>
          <p14:tracePt t="242519" x="7986713" y="5518150"/>
          <p14:tracePt t="242534" x="7961313" y="5518150"/>
          <p14:tracePt t="242550" x="7948613" y="5530850"/>
          <p14:tracePt t="242567" x="7923213" y="5543550"/>
          <p14:tracePt t="242583" x="7910513" y="5556250"/>
          <p14:tracePt t="242600" x="7886700" y="5568950"/>
          <p14:tracePt t="242616" x="7861300" y="5594350"/>
          <p14:tracePt t="242634" x="7835900" y="5607050"/>
          <p14:tracePt t="242649" x="7810500" y="5643563"/>
          <p14:tracePt t="242667" x="7797800" y="5656263"/>
          <p14:tracePt t="242684" x="7773988" y="5694363"/>
          <p14:tracePt t="242688" x="7761288" y="5719763"/>
          <p14:tracePt t="242701" x="7735888" y="5743575"/>
          <p14:tracePt t="242703" x="7735888" y="5768975"/>
          <p14:tracePt t="242718" x="7710488" y="5819775"/>
          <p14:tracePt t="242735" x="7710488" y="5856288"/>
          <p14:tracePt t="242751" x="7697788" y="5881688"/>
          <p14:tracePt t="242767" x="7697788" y="5919788"/>
          <p14:tracePt t="242784" x="7685088" y="5932488"/>
          <p14:tracePt t="242800" x="7685088" y="5969000"/>
          <p14:tracePt t="242817" x="7685088" y="5981700"/>
          <p14:tracePt t="242847" x="7685088" y="5994400"/>
          <p14:tracePt t="242863" x="7685088" y="6007100"/>
          <p14:tracePt t="242871" x="7685088" y="6019800"/>
          <p14:tracePt t="242895" x="7685088" y="6032500"/>
          <p14:tracePt t="242911" x="7685088" y="6045200"/>
          <p14:tracePt t="242935" x="7685088" y="6056313"/>
          <p14:tracePt t="242959" x="7685088" y="6069013"/>
          <p14:tracePt t="242975" x="7685088" y="6081713"/>
          <p14:tracePt t="242991" x="7685088" y="6094413"/>
          <p14:tracePt t="243007" x="7685088" y="6107113"/>
          <p14:tracePt t="243015" x="7685088" y="6119813"/>
          <p14:tracePt t="243023" x="7685088" y="6132513"/>
          <p14:tracePt t="243035" x="7697788" y="6132513"/>
          <p14:tracePt t="243051" x="7710488" y="6145213"/>
          <p14:tracePt t="243068" x="7735888" y="6157913"/>
          <p14:tracePt t="243071" x="7735888" y="6169025"/>
          <p14:tracePt t="243086" x="7748588" y="6169025"/>
          <p14:tracePt t="243088" x="7761288" y="6181725"/>
          <p14:tracePt t="243103" x="7785100" y="6181725"/>
          <p14:tracePt t="243119" x="7810500" y="6194425"/>
          <p14:tracePt t="243135" x="7823200" y="6207125"/>
          <p14:tracePt t="243151" x="7861300" y="6219825"/>
          <p14:tracePt t="243168" x="7910513" y="6232525"/>
          <p14:tracePt t="243185" x="7948613" y="6257925"/>
          <p14:tracePt t="243201" x="7999413" y="6257925"/>
          <p14:tracePt t="243219" x="8061325" y="6281738"/>
          <p14:tracePt t="243236" x="8161338" y="6294438"/>
          <p14:tracePt t="243239" x="8235950" y="6294438"/>
          <p14:tracePt t="243252" x="8286750" y="6307138"/>
          <p14:tracePt t="243255" x="8335963" y="6319838"/>
          <p14:tracePt t="243268" x="8412163" y="6319838"/>
          <p14:tracePt t="243271" x="8474075" y="6319838"/>
          <p14:tracePt t="243287" x="8650288" y="6319838"/>
          <p14:tracePt t="243303" x="8837613" y="6345238"/>
          <p14:tracePt t="243319" x="9037638" y="6345238"/>
          <p14:tracePt t="243336" x="9188450" y="6345238"/>
          <p14:tracePt t="243352" x="9312275" y="6345238"/>
          <p14:tracePt t="243368" x="9388475" y="6345238"/>
          <p14:tracePt t="243385" x="9450388" y="6319838"/>
          <p14:tracePt t="243402" x="9488488" y="6319838"/>
          <p14:tracePt t="243419" x="9513888" y="6294438"/>
          <p14:tracePt t="243436" x="9550400" y="6294438"/>
          <p14:tracePt t="243438" x="9550400" y="6281738"/>
          <p14:tracePt t="243453" x="9563100" y="6269038"/>
          <p14:tracePt t="243455" x="9575800" y="6257925"/>
          <p14:tracePt t="243469" x="9601200" y="6245225"/>
          <p14:tracePt t="243471" x="9613900" y="6219825"/>
          <p14:tracePt t="243487" x="9637713" y="6169025"/>
          <p14:tracePt t="243503" x="9675813" y="6107113"/>
          <p14:tracePt t="243519" x="9713913" y="6056313"/>
          <p14:tracePt t="243537" x="9750425" y="5994400"/>
          <p14:tracePt t="243553" x="9763125" y="5969000"/>
          <p14:tracePt t="243569" x="9775825" y="5945188"/>
          <p14:tracePt t="243586" x="9775825" y="5932488"/>
          <p14:tracePt t="243603" x="9775825" y="5919788"/>
          <p14:tracePt t="243619" x="9775825" y="5907088"/>
          <p14:tracePt t="243622" x="9775825" y="5894388"/>
          <p14:tracePt t="243703" x="9775825" y="5881688"/>
          <p14:tracePt t="243727" x="9775825" y="5868988"/>
          <p14:tracePt t="243736" x="9775825" y="5856288"/>
          <p14:tracePt t="243775" x="9775825" y="5843588"/>
          <p14:tracePt t="243783" x="9763125" y="5843588"/>
          <p14:tracePt t="243791" x="9750425" y="5843588"/>
          <p14:tracePt t="243815" x="9739313" y="5843588"/>
          <p14:tracePt t="243823" x="9739313" y="5832475"/>
          <p14:tracePt t="243855" x="9726613" y="5832475"/>
          <p14:tracePt t="243863" x="9726613" y="5819775"/>
          <p14:tracePt t="243870" x="9726613" y="5807075"/>
          <p14:tracePt t="243903" x="9713913" y="5807075"/>
          <p14:tracePt t="243991" x="9701213" y="5794375"/>
          <p14:tracePt t="244103" x="9701213" y="5781675"/>
          <p14:tracePt t="244367" x="9688513" y="5781675"/>
          <p14:tracePt t="244375" x="9688513" y="5768975"/>
          <p14:tracePt t="244392" x="9675813" y="5768975"/>
          <p14:tracePt t="244431" x="9663113" y="5768975"/>
          <p14:tracePt t="244439" x="9650413" y="5768975"/>
          <p14:tracePt t="244455" x="9637713" y="5768975"/>
          <p14:tracePt t="244463" x="9613900" y="5768975"/>
          <p14:tracePt t="244472" x="9588500" y="5768975"/>
          <p14:tracePt t="244488" x="9550400" y="5768975"/>
          <p14:tracePt t="244505" x="9513888" y="5768975"/>
          <p14:tracePt t="244522" x="9463088" y="5768975"/>
          <p14:tracePt t="244539" x="9424988" y="5768975"/>
          <p14:tracePt t="244555" x="9413875" y="5768975"/>
          <p14:tracePt t="244558" x="9401175" y="5768975"/>
          <p14:tracePt t="244572" x="9388475" y="5768975"/>
          <p14:tracePt t="244647" x="9375775" y="5768975"/>
          <p14:tracePt t="244655" x="9350375" y="5768975"/>
          <p14:tracePt t="244662" x="9324975" y="5768975"/>
          <p14:tracePt t="244672" x="9288463" y="5768975"/>
          <p14:tracePt t="244689" x="9212263" y="5768975"/>
          <p14:tracePt t="244706" x="9137650" y="5768975"/>
          <p14:tracePt t="244722" x="9075738" y="5819775"/>
          <p14:tracePt t="244740" x="8999538" y="5868988"/>
          <p14:tracePt t="244742" x="8963025" y="5894388"/>
          <p14:tracePt t="244756" x="8950325" y="5919788"/>
          <p14:tracePt t="244759" x="8924925" y="5945188"/>
          <p14:tracePt t="244772" x="8899525" y="5956300"/>
          <p14:tracePt t="244775" x="8886825" y="5981700"/>
          <p14:tracePt t="244790" x="8863013" y="6007100"/>
          <p14:tracePt t="244807" x="8850313" y="6019800"/>
          <p14:tracePt t="244871" x="8850313" y="6032500"/>
          <p14:tracePt t="244878" x="8850313" y="6045200"/>
          <p14:tracePt t="244889" x="8850313" y="6056313"/>
          <p14:tracePt t="244975" x="8850313" y="6069013"/>
          <p14:tracePt t="244991" x="8824913" y="6081713"/>
          <p14:tracePt t="244998" x="8812213" y="6107113"/>
          <p14:tracePt t="245007" x="8799513" y="6107113"/>
          <p14:tracePt t="245023" x="8724900" y="6145213"/>
          <p14:tracePt t="245041" x="8612188" y="6181725"/>
          <p14:tracePt t="245057" x="8474075" y="6219825"/>
          <p14:tracePt t="245073" x="8361363" y="6232525"/>
          <p14:tracePt t="245089" x="8235950" y="6257925"/>
          <p14:tracePt t="245107" x="8174038" y="6257925"/>
          <p14:tracePt t="245110" x="8148638" y="6269038"/>
          <p14:tracePt t="245124" x="8135938" y="6281738"/>
          <p14:tracePt t="245127" x="8123238" y="6281738"/>
          <p14:tracePt t="245140" x="8110538" y="6294438"/>
          <p14:tracePt t="245142" x="8099425" y="6294438"/>
          <p14:tracePt t="245335" x="8086725" y="6294438"/>
          <p14:tracePt t="245351" x="8061325" y="6307138"/>
          <p14:tracePt t="245358" x="8048625" y="6307138"/>
          <p14:tracePt t="245391" x="8035925" y="6307138"/>
          <p14:tracePt t="245398" x="8023225" y="6307138"/>
          <p14:tracePt t="245408" x="7999413" y="6307138"/>
          <p14:tracePt t="245425" x="7897813" y="6307138"/>
          <p14:tracePt t="245440" x="7848600" y="6307138"/>
          <p14:tracePt t="245457" x="7785100" y="6319838"/>
          <p14:tracePt t="245474" x="7735888" y="6332538"/>
          <p14:tracePt t="245491" x="7710488" y="6332538"/>
          <p14:tracePt t="245607" x="7697788" y="6332538"/>
          <p14:tracePt t="245615" x="7685088" y="6332538"/>
          <p14:tracePt t="245631" x="7673975" y="6332538"/>
          <p14:tracePt t="245641" x="7648575" y="6332538"/>
          <p14:tracePt t="245658" x="7635875" y="6332538"/>
          <p14:tracePt t="245675" x="7610475" y="6332538"/>
          <p14:tracePt t="245692" x="7597775" y="6332538"/>
          <p14:tracePt t="245711" x="7585075" y="6332538"/>
          <p14:tracePt t="245726" x="7585075" y="6319838"/>
          <p14:tracePt t="245728" x="7572375" y="6307138"/>
          <p14:tracePt t="245743" x="7561263" y="6307138"/>
          <p14:tracePt t="245759" x="7548563" y="6307138"/>
          <p14:tracePt t="245783" x="7535863" y="6307138"/>
          <p14:tracePt t="248999" x="7535863" y="6319838"/>
          <p14:tracePt t="249007" x="7535863" y="6332538"/>
          <p14:tracePt t="249017" x="7535863" y="6345238"/>
          <p14:tracePt t="249034" x="7548563" y="6357938"/>
          <p14:tracePt t="250023" x="7548563" y="6345238"/>
          <p14:tracePt t="250047" x="7548563" y="63325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atin typeface="Alexandria" charset="0"/>
                <a:cs typeface="Alexandria" charset="0"/>
              </a:rPr>
              <a:t>The arithmetic mean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149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arithmetic mean</a:t>
            </a:r>
            <a:r>
              <a:rPr lang="en-US" sz="2400" dirty="0">
                <a:latin typeface="Alexandria"/>
              </a:rPr>
              <a:t>, often simply called the mean, of a set of values is calculated by adding up all the values and dividing this sum by the number of values in the set.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is useful to be able to summarize this verbal description by an </a:t>
            </a:r>
            <a:r>
              <a:rPr lang="en-US" sz="2400" b="1" dirty="0">
                <a:latin typeface="Alexandria"/>
              </a:rPr>
              <a:t>algebraic formula</a:t>
            </a:r>
            <a:r>
              <a:rPr lang="en-US" sz="2400" dirty="0">
                <a:latin typeface="Alexandria"/>
              </a:rPr>
              <a:t>.</a:t>
            </a:r>
            <a:endParaRPr lang="ar-EG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00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296"/>
    </mc:Choice>
    <mc:Fallback xmlns="">
      <p:transition advTm="55296"/>
    </mc:Fallback>
  </mc:AlternateContent>
  <p:extLst>
    <p:ext uri="{3A86A75C-4F4B-4683-9AE1-C65F6400EC91}">
      <p14:laserTraceLst xmlns:p14="http://schemas.microsoft.com/office/powerpoint/2010/main">
        <p14:tracePtLst>
          <p14:tracePt t="2016" x="7572375" y="6319838"/>
          <p14:tracePt t="2024" x="7635875" y="6307138"/>
          <p14:tracePt t="2036" x="7761288" y="6257925"/>
          <p14:tracePt t="2053" x="7999413" y="6194425"/>
          <p14:tracePt t="2070" x="8161338" y="6145213"/>
          <p14:tracePt t="2072" x="8199438" y="6119813"/>
          <p14:tracePt t="2087" x="8223250" y="6119813"/>
          <p14:tracePt t="2089" x="8235950" y="6119813"/>
          <p14:tracePt t="10192" x="8261350" y="6069013"/>
          <p14:tracePt t="10200" x="8312150" y="5919788"/>
          <p14:tracePt t="10208" x="8412163" y="5668963"/>
          <p14:tracePt t="10224" x="8724900" y="5018088"/>
          <p14:tracePt t="10241" x="8824913" y="4768850"/>
          <p14:tracePt t="10257" x="8874125" y="4679950"/>
          <p14:tracePt t="10274" x="8912225" y="4579938"/>
          <p14:tracePt t="10291" x="8986838" y="4354513"/>
          <p14:tracePt t="10308" x="9124950" y="4041775"/>
          <p14:tracePt t="10324" x="9199563" y="3667125"/>
          <p14:tracePt t="10341" x="9175750" y="3228975"/>
          <p14:tracePt t="10344" x="9163050" y="3054350"/>
          <p14:tracePt t="10358" x="9150350" y="2928938"/>
          <p14:tracePt t="10360" x="9124950" y="2828925"/>
          <p14:tracePt t="10376" x="9112250" y="2690813"/>
          <p14:tracePt t="10392" x="9112250" y="2640013"/>
          <p14:tracePt t="10408" x="9099550" y="2627313"/>
          <p14:tracePt t="10496" x="9088438" y="2627313"/>
          <p14:tracePt t="10504" x="9075738" y="2627313"/>
          <p14:tracePt t="10512" x="9050338" y="2640013"/>
          <p14:tracePt t="10525" x="9037638" y="2665413"/>
          <p14:tracePt t="10542" x="9024938" y="2678113"/>
          <p14:tracePt t="10559" x="9012238" y="2678113"/>
          <p14:tracePt t="10648" x="8999538" y="2678113"/>
          <p14:tracePt t="10656" x="8986838" y="2678113"/>
          <p14:tracePt t="10664" x="8975725" y="2678113"/>
          <p14:tracePt t="10675" x="8963025" y="2690813"/>
          <p14:tracePt t="10692" x="8863013" y="2703513"/>
          <p14:tracePt t="10709" x="8650288" y="2752725"/>
          <p14:tracePt t="10711" x="8512175" y="2790825"/>
          <p14:tracePt t="10725" x="8361363" y="2828925"/>
          <p14:tracePt t="10728" x="8199438" y="2840038"/>
          <p14:tracePt t="10742" x="8048625" y="2852738"/>
          <p14:tracePt t="10744" x="7897813" y="2852738"/>
          <p14:tracePt t="10760" x="7610475" y="2852738"/>
          <p14:tracePt t="10776" x="7410450" y="2852738"/>
          <p14:tracePt t="10792" x="7310438" y="2852738"/>
          <p14:tracePt t="10809" x="7272338" y="2852738"/>
          <p14:tracePt t="10826" x="7259638" y="2852738"/>
          <p14:tracePt t="10842" x="7197725" y="2840038"/>
          <p14:tracePt t="10859" x="6946900" y="2816225"/>
          <p14:tracePt t="10876" x="6346825" y="2778125"/>
          <p14:tracePt t="10892" x="5570538" y="2778125"/>
          <p14:tracePt t="10910" x="4819650" y="2778125"/>
          <p14:tracePt t="10912" x="4543425" y="2778125"/>
          <p14:tracePt t="10926" x="4294188" y="2765425"/>
          <p14:tracePt t="10928" x="4143375" y="2765425"/>
          <p14:tracePt t="10944" x="3992563" y="2765425"/>
          <p14:tracePt t="10960" x="3979863" y="2765425"/>
          <p14:tracePt t="10984" x="3979863" y="2752725"/>
          <p14:tracePt t="11000" x="3979863" y="2740025"/>
          <p14:tracePt t="11010" x="3956050" y="2728913"/>
          <p14:tracePt t="11026" x="3856038" y="2665413"/>
          <p14:tracePt t="11042" x="3705225" y="2565400"/>
          <p14:tracePt t="11060" x="3605213" y="2478088"/>
          <p14:tracePt t="11077" x="3567113" y="2403475"/>
          <p14:tracePt t="11093" x="3554413" y="2327275"/>
          <p14:tracePt t="11096" x="3554413" y="2314575"/>
          <p14:tracePt t="11111" x="3554413" y="2303463"/>
          <p14:tracePt t="11113" x="3554413" y="2278063"/>
          <p14:tracePt t="11126" x="3517900" y="2239963"/>
          <p14:tracePt t="11128" x="3479800" y="2227263"/>
          <p14:tracePt t="11144" x="3317875" y="2178050"/>
          <p14:tracePt t="11160" x="3241675" y="2165350"/>
          <p14:tracePt t="11177" x="3216275" y="2165350"/>
          <p14:tracePt t="11208" x="3216275" y="2152650"/>
          <p14:tracePt t="11224" x="3205163" y="2152650"/>
          <p14:tracePt t="11240" x="3192463" y="2139950"/>
          <p14:tracePt t="11288" x="3192463" y="2127250"/>
          <p14:tracePt t="11296" x="3192463" y="2114550"/>
          <p14:tracePt t="11311" x="3192463" y="2065338"/>
          <p14:tracePt t="11328" x="3192463" y="2001838"/>
          <p14:tracePt t="11344" x="3192463" y="1978025"/>
          <p14:tracePt t="11360" x="3192463" y="1939925"/>
          <p14:tracePt t="11377" x="3192463" y="1914525"/>
          <p14:tracePt t="11394" x="3192463" y="1889125"/>
          <p14:tracePt t="11410" x="3192463" y="1876425"/>
          <p14:tracePt t="11427" x="3192463" y="1852613"/>
          <p14:tracePt t="11444" x="3192463" y="1801813"/>
          <p14:tracePt t="11461" x="3254375" y="1714500"/>
          <p14:tracePt t="11464" x="3305175" y="1663700"/>
          <p14:tracePt t="11477" x="3354388" y="1601788"/>
          <p14:tracePt t="11480" x="3405188" y="1552575"/>
          <p14:tracePt t="11494" x="3441700" y="1514475"/>
          <p14:tracePt t="11496" x="3479800" y="1463675"/>
          <p14:tracePt t="11512" x="3541713" y="1389063"/>
          <p14:tracePt t="11528" x="3554413" y="1363663"/>
          <p14:tracePt t="11544" x="3554413" y="1350963"/>
          <p14:tracePt t="11760" x="3530600" y="1350963"/>
          <p14:tracePt t="11768" x="3517900" y="1350963"/>
          <p14:tracePt t="11778" x="3505200" y="1363663"/>
          <p14:tracePt t="11794" x="3467100" y="1389063"/>
          <p14:tracePt t="11811" x="3454400" y="1427163"/>
          <p14:tracePt t="11828" x="3429000" y="1450975"/>
          <p14:tracePt t="11845" x="3405188" y="1476375"/>
          <p14:tracePt t="11862" x="3405188" y="1489075"/>
          <p14:tracePt t="12096" x="3417888" y="1501775"/>
          <p14:tracePt t="12104" x="3441700" y="1501775"/>
          <p14:tracePt t="12112" x="3479800" y="1514475"/>
          <p14:tracePt t="12129" x="3530600" y="1527175"/>
          <p14:tracePt t="12146" x="3554413" y="1527175"/>
          <p14:tracePt t="12162" x="3567113" y="1539875"/>
          <p14:tracePt t="12179" x="3579813" y="1539875"/>
          <p14:tracePt t="12208" x="3592513" y="1539875"/>
          <p14:tracePt t="12280" x="3605213" y="1539875"/>
          <p14:tracePt t="12304" x="3617913" y="1539875"/>
          <p14:tracePt t="12313" x="3630613" y="1539875"/>
          <p14:tracePt t="12320" x="3643313" y="1552575"/>
          <p14:tracePt t="12329" x="3654425" y="1552575"/>
          <p14:tracePt t="12346" x="3705225" y="1552575"/>
          <p14:tracePt t="12363" x="3767138" y="1552575"/>
          <p14:tracePt t="12379" x="3856038" y="1552575"/>
          <p14:tracePt t="12396" x="3979863" y="1552575"/>
          <p14:tracePt t="12413" x="4143375" y="1552575"/>
          <p14:tracePt t="12415" x="4205288" y="1552575"/>
          <p14:tracePt t="12429" x="4256088" y="1552575"/>
          <p14:tracePt t="12432" x="4305300" y="1552575"/>
          <p14:tracePt t="12447" x="4381500" y="1552575"/>
          <p14:tracePt t="12464" x="4443413" y="1552575"/>
          <p14:tracePt t="12480" x="4494213" y="1552575"/>
          <p14:tracePt t="12497" x="4556125" y="1552575"/>
          <p14:tracePt t="12513" x="4594225" y="1552575"/>
          <p14:tracePt t="12530" x="4606925" y="1552575"/>
          <p14:tracePt t="12608" x="4619625" y="1552575"/>
          <p14:tracePt t="12616" x="4630738" y="1552575"/>
          <p14:tracePt t="13800" x="4630738" y="1563688"/>
          <p14:tracePt t="13808" x="4619625" y="1576388"/>
          <p14:tracePt t="13817" x="4606925" y="1589088"/>
          <p14:tracePt t="13834" x="4581525" y="1627188"/>
          <p14:tracePt t="13850" x="4556125" y="1652588"/>
          <p14:tracePt t="13867" x="4530725" y="1663700"/>
          <p14:tracePt t="13883" x="4494213" y="1676400"/>
          <p14:tracePt t="13901" x="4456113" y="1689100"/>
          <p14:tracePt t="13903" x="4443413" y="1689100"/>
          <p14:tracePt t="13921" x="4443413" y="1701800"/>
          <p14:tracePt t="17960" x="4456113" y="1701800"/>
          <p14:tracePt t="17968" x="4468813" y="1714500"/>
          <p14:tracePt t="17977" x="4494213" y="1727200"/>
          <p14:tracePt t="17995" x="4556125" y="1739900"/>
          <p14:tracePt t="18011" x="4581525" y="1752600"/>
          <p14:tracePt t="18136" x="4594225" y="1752600"/>
          <p14:tracePt t="18160" x="4606925" y="1765300"/>
          <p14:tracePt t="18168" x="4606925" y="1776413"/>
          <p14:tracePt t="18178" x="4619625" y="1776413"/>
          <p14:tracePt t="18195" x="4630738" y="1789113"/>
          <p14:tracePt t="18211" x="4643438" y="1801813"/>
          <p14:tracePt t="18228" x="4643438" y="1814513"/>
          <p14:tracePt t="18245" x="4656138" y="1827213"/>
          <p14:tracePt t="18247" x="4668838" y="1839913"/>
          <p14:tracePt t="18262" x="4681538" y="1852613"/>
          <p14:tracePt t="18264" x="4694238" y="1865313"/>
          <p14:tracePt t="18279" x="4706938" y="1914525"/>
          <p14:tracePt t="18295" x="4743450" y="1965325"/>
          <p14:tracePt t="18312" x="4781550" y="2039938"/>
          <p14:tracePt t="18329" x="4832350" y="2101850"/>
          <p14:tracePt t="18346" x="4919663" y="2239963"/>
          <p14:tracePt t="18361" x="5019675" y="2365375"/>
          <p14:tracePt t="18378" x="5132388" y="2527300"/>
          <p14:tracePt t="18395" x="5232400" y="2678113"/>
          <p14:tracePt t="18412" x="5319713" y="2790825"/>
          <p14:tracePt t="18429" x="5345113" y="2865438"/>
          <p14:tracePt t="18431" x="5345113" y="2903538"/>
          <p14:tracePt t="18446" x="5357813" y="2941638"/>
          <p14:tracePt t="18448" x="5370513" y="2965450"/>
          <p14:tracePt t="18462" x="5383213" y="3003550"/>
          <p14:tracePt t="18464" x="5383213" y="3065463"/>
          <p14:tracePt t="18480" x="5419725" y="3165475"/>
          <p14:tracePt t="18496" x="5445125" y="3254375"/>
          <p14:tracePt t="18512" x="5445125" y="3303588"/>
          <p14:tracePt t="18530" x="5483225" y="3354388"/>
          <p14:tracePt t="18546" x="5507038" y="3403600"/>
          <p14:tracePt t="18562" x="5532438" y="3454400"/>
          <p14:tracePt t="18580" x="5570538" y="3490913"/>
          <p14:tracePt t="18595" x="5595938" y="3516313"/>
          <p14:tracePt t="18613" x="5619750" y="3541713"/>
          <p14:tracePt t="18616" x="5619750" y="3554413"/>
          <p14:tracePt t="18629" x="5632450" y="3567113"/>
          <p14:tracePt t="18632" x="5645150" y="3579813"/>
          <p14:tracePt t="18647" x="5645150" y="3590925"/>
          <p14:tracePt t="18649" x="5657850" y="3603625"/>
          <p14:tracePt t="18664" x="5657850" y="3641725"/>
          <p14:tracePt t="18680" x="5657850" y="3667125"/>
          <p14:tracePt t="18696" x="5657850" y="3679825"/>
          <p14:tracePt t="18713" x="5670550" y="3692525"/>
          <p14:tracePt t="18729" x="5670550" y="3716338"/>
          <p14:tracePt t="18746" x="5683250" y="3729038"/>
          <p14:tracePt t="18763" x="5683250" y="3754438"/>
          <p14:tracePt t="18780" x="5683250" y="3767138"/>
          <p14:tracePt t="18808" x="5683250" y="3779838"/>
          <p14:tracePt t="18833" x="5695950" y="3779838"/>
          <p14:tracePt t="18840" x="5695950" y="3792538"/>
          <p14:tracePt t="18856" x="5695950" y="3803650"/>
          <p14:tracePt t="18864" x="5695950" y="3816350"/>
          <p14:tracePt t="18880" x="5719763" y="3841750"/>
          <p14:tracePt t="18896" x="5719763" y="3879850"/>
          <p14:tracePt t="18913" x="5719763" y="3916363"/>
          <p14:tracePt t="18929" x="5719763" y="3967163"/>
          <p14:tracePt t="18947" x="5719763" y="4029075"/>
          <p14:tracePt t="18963" x="5719763" y="4105275"/>
          <p14:tracePt t="18981" x="5719763" y="4141788"/>
          <p14:tracePt t="18984" x="5719763" y="4167188"/>
          <p14:tracePt t="18997" x="5719763" y="4179888"/>
          <p14:tracePt t="19000" x="5719763" y="4192588"/>
          <p14:tracePt t="19024" x="5719763" y="4205288"/>
          <p14:tracePt t="19056" x="5708650" y="4217988"/>
          <p14:tracePt t="19064" x="5708650" y="4230688"/>
          <p14:tracePt t="19072" x="5708650" y="4241800"/>
          <p14:tracePt t="19888" x="5708650" y="4254500"/>
          <p14:tracePt t="19896" x="5695950" y="4254500"/>
          <p14:tracePt t="19906" x="5670550" y="4254500"/>
          <p14:tracePt t="19916" x="5657850" y="4254500"/>
          <p14:tracePt t="19933" x="5619750" y="4279900"/>
          <p14:tracePt t="19936" x="5595938" y="4279900"/>
          <p14:tracePt t="19950" x="5557838" y="4279900"/>
          <p14:tracePt t="19952" x="5519738" y="4279900"/>
          <p14:tracePt t="19967" x="5483225" y="4279900"/>
          <p14:tracePt t="19969" x="5432425" y="4279900"/>
          <p14:tracePt t="19984" x="5294313" y="4279900"/>
          <p14:tracePt t="20000" x="5181600" y="4279900"/>
          <p14:tracePt t="20016" x="5094288" y="4279900"/>
          <p14:tracePt t="20033" x="5068888" y="4279900"/>
          <p14:tracePt t="20050" x="5057775" y="4279900"/>
          <p14:tracePt t="20066" x="5045075" y="4279900"/>
          <p14:tracePt t="20082" x="5019675" y="4279900"/>
          <p14:tracePt t="20100" x="4968875" y="4267200"/>
          <p14:tracePt t="20117" x="4919663" y="4267200"/>
          <p14:tracePt t="20120" x="4894263" y="4267200"/>
          <p14:tracePt t="20133" x="4868863" y="4267200"/>
          <p14:tracePt t="20135" x="4843463" y="4267200"/>
          <p14:tracePt t="20151" x="4832350" y="4267200"/>
          <p14:tracePt t="20153" x="4819650" y="4267200"/>
          <p14:tracePt t="20168" x="4781550" y="4267200"/>
          <p14:tracePt t="20184" x="4756150" y="4267200"/>
          <p14:tracePt t="20200" x="4732338" y="4267200"/>
          <p14:tracePt t="20217" x="4706938" y="4267200"/>
          <p14:tracePt t="20233" x="4694238" y="4267200"/>
          <p14:tracePt t="20264" x="4681538" y="4267200"/>
          <p14:tracePt t="20312" x="4668838" y="4267200"/>
          <p14:tracePt t="20320" x="4656138" y="4267200"/>
          <p14:tracePt t="20336" x="4643438" y="4267200"/>
          <p14:tracePt t="20352" x="4619625" y="4267200"/>
          <p14:tracePt t="20368" x="4606925" y="4267200"/>
          <p14:tracePt t="20384" x="4594225" y="4267200"/>
          <p14:tracePt t="20408" x="4581525" y="4267200"/>
          <p14:tracePt t="20417" x="4568825" y="4267200"/>
          <p14:tracePt t="20440" x="4556125" y="4267200"/>
          <p14:tracePt t="20472" x="4530725" y="4267200"/>
          <p14:tracePt t="20480" x="4518025" y="4267200"/>
          <p14:tracePt t="20488" x="4506913" y="4267200"/>
          <p14:tracePt t="20501" x="4494213" y="4267200"/>
          <p14:tracePt t="20504" x="4468813" y="4267200"/>
          <p14:tracePt t="20518" x="4456113" y="4267200"/>
          <p14:tracePt t="20520" x="4443413" y="4267200"/>
          <p14:tracePt t="20535" x="4430713" y="4267200"/>
          <p14:tracePt t="20537" x="4394200" y="4267200"/>
          <p14:tracePt t="20552" x="4356100" y="4279900"/>
          <p14:tracePt t="20568" x="4318000" y="4279900"/>
          <p14:tracePt t="20584" x="4294188" y="4279900"/>
          <p14:tracePt t="20601" x="4230688" y="4279900"/>
          <p14:tracePt t="20618" x="4181475" y="4292600"/>
          <p14:tracePt t="20634" x="4143375" y="4292600"/>
          <p14:tracePt t="20652" x="4117975" y="4292600"/>
          <p14:tracePt t="20668" x="4068763" y="4305300"/>
          <p14:tracePt t="20685" x="4056063" y="4318000"/>
          <p14:tracePt t="20687" x="4030663" y="4318000"/>
          <p14:tracePt t="20701" x="4017963" y="4318000"/>
          <p14:tracePt t="20704" x="4005263" y="4318000"/>
          <p14:tracePt t="20719" x="3992563" y="4318000"/>
          <p14:tracePt t="20744" x="3979863" y="4318000"/>
          <p14:tracePt t="20768" x="3968750" y="4318000"/>
          <p14:tracePt t="20785" x="3956050" y="4318000"/>
          <p14:tracePt t="20824" x="3943350" y="4318000"/>
          <p14:tracePt t="20840" x="3930650" y="4318000"/>
          <p14:tracePt t="20872" x="3917950" y="4318000"/>
          <p14:tracePt t="20880" x="3905250" y="4318000"/>
          <p14:tracePt t="21056" x="3905250" y="4330700"/>
          <p14:tracePt t="21152" x="3930650" y="4330700"/>
          <p14:tracePt t="21160" x="3979863" y="4341813"/>
          <p14:tracePt t="21169" x="4056063" y="4354513"/>
          <p14:tracePt t="21186" x="4192588" y="4367213"/>
          <p14:tracePt t="21202" x="4330700" y="4392613"/>
          <p14:tracePt t="21220" x="4506913" y="4392613"/>
          <p14:tracePt t="21236" x="4594225" y="4392613"/>
          <p14:tracePt t="21253" x="4619625" y="4392613"/>
          <p14:tracePt t="22288" x="4630738" y="4392613"/>
          <p14:tracePt t="22296" x="4681538" y="4392613"/>
          <p14:tracePt t="22306" x="4781550" y="4392613"/>
          <p14:tracePt t="22322" x="5006975" y="4367213"/>
          <p14:tracePt t="22339" x="5181600" y="4341813"/>
          <p14:tracePt t="22356" x="5219700" y="4330700"/>
          <p14:tracePt t="22373" x="5232400" y="4330700"/>
          <p14:tracePt t="22728" x="5219700" y="4330700"/>
          <p14:tracePt t="22736" x="5219700" y="4341813"/>
          <p14:tracePt t="23264" x="5232400" y="4341813"/>
          <p14:tracePt t="23272" x="5270500" y="4341813"/>
          <p14:tracePt t="23280" x="5307013" y="4341813"/>
          <p14:tracePt t="23291" x="5332413" y="4330700"/>
          <p14:tracePt t="23309" x="5407025" y="4318000"/>
          <p14:tracePt t="23311" x="5445125" y="4318000"/>
          <p14:tracePt t="23325" x="5457825" y="4318000"/>
          <p14:tracePt t="23328" x="5470525" y="4305300"/>
          <p14:tracePt t="23342" x="5495925" y="4292600"/>
          <p14:tracePt t="23344" x="5519738" y="4279900"/>
          <p14:tracePt t="23359" x="5532438" y="4279900"/>
          <p14:tracePt t="23376" x="5545138" y="4279900"/>
          <p14:tracePt t="23392" x="5557838" y="4279900"/>
          <p14:tracePt t="26512" x="5545138" y="4279900"/>
          <p14:tracePt t="26520" x="5532438" y="4279900"/>
          <p14:tracePt t="26533" x="5519738" y="4279900"/>
          <p14:tracePt t="26550" x="5507038" y="4279900"/>
          <p14:tracePt t="26567" x="5495925" y="4279900"/>
          <p14:tracePt t="26616" x="5483225" y="4279900"/>
          <p14:tracePt t="26640" x="5470525" y="4279900"/>
          <p14:tracePt t="26664" x="5457825" y="4279900"/>
          <p14:tracePt t="26672" x="5445125" y="4279900"/>
          <p14:tracePt t="26688" x="5432425" y="4279900"/>
          <p14:tracePt t="26701" x="5407025" y="4279900"/>
          <p14:tracePt t="26703" x="5394325" y="4279900"/>
          <p14:tracePt t="26718" x="5383213" y="4279900"/>
          <p14:tracePt t="26734" x="5370513" y="4279900"/>
          <p14:tracePt t="26736" x="5357813" y="4279900"/>
          <p14:tracePt t="26752" x="5332413" y="4279900"/>
          <p14:tracePt t="26768" x="5294313" y="4279900"/>
          <p14:tracePt t="26784" x="5245100" y="4279900"/>
          <p14:tracePt t="26801" x="5181600" y="4279900"/>
          <p14:tracePt t="26817" x="5119688" y="4279900"/>
          <p14:tracePt t="26834" x="5094288" y="4279900"/>
          <p14:tracePt t="26851" x="5081588" y="4279900"/>
          <p14:tracePt t="26868" x="5068888" y="4279900"/>
          <p14:tracePt t="26920" x="5057775" y="4279900"/>
          <p14:tracePt t="28736" x="5045075" y="4292600"/>
          <p14:tracePt t="28744" x="5045075" y="4305300"/>
          <p14:tracePt t="28756" x="5045075" y="4318000"/>
          <p14:tracePt t="28772" x="5019675" y="4330700"/>
          <p14:tracePt t="28789" x="5006975" y="4354513"/>
          <p14:tracePt t="28792" x="5006975" y="4367213"/>
          <p14:tracePt t="28807" x="5006975" y="4379913"/>
          <p14:tracePt t="28809" x="5006975" y="4392613"/>
          <p14:tracePt t="28823" x="4994275" y="4405313"/>
          <p14:tracePt t="29088" x="4981575" y="4405313"/>
          <p14:tracePt t="29096" x="4968875" y="4418013"/>
          <p14:tracePt t="29112" x="4956175" y="4418013"/>
          <p14:tracePt t="29124" x="4945063" y="4418013"/>
          <p14:tracePt t="29140" x="4894263" y="4430713"/>
          <p14:tracePt t="29143" x="4856163" y="4443413"/>
          <p14:tracePt t="29157" x="4832350" y="4454525"/>
          <p14:tracePt t="29160" x="4806950" y="4454525"/>
          <p14:tracePt t="29173" x="4781550" y="4454525"/>
          <p14:tracePt t="29176" x="4768850" y="4467225"/>
          <p14:tracePt t="29191" x="4743450" y="4467225"/>
          <p14:tracePt t="29208" x="4732338" y="4479925"/>
          <p14:tracePt t="29256" x="4719638" y="4479925"/>
          <p14:tracePt t="29264" x="4706938" y="4479925"/>
          <p14:tracePt t="29320" x="4694238" y="4479925"/>
          <p14:tracePt t="29336" x="4681538" y="4492625"/>
          <p14:tracePt t="29344" x="4668838" y="4492625"/>
          <p14:tracePt t="29357" x="4656138" y="4492625"/>
          <p14:tracePt t="29360" x="4643438" y="4492625"/>
          <p14:tracePt t="29375" x="4619625" y="4492625"/>
          <p14:tracePt t="29391" x="4581525" y="4518025"/>
          <p14:tracePt t="29408" x="4530725" y="4518025"/>
          <p14:tracePt t="29425" x="4494213" y="4518025"/>
          <p14:tracePt t="29441" x="4456113" y="4530725"/>
          <p14:tracePt t="29457" x="4443413" y="4530725"/>
          <p14:tracePt t="29474" x="4430713" y="4530725"/>
          <p14:tracePt t="29491" x="4418013" y="4530725"/>
          <p14:tracePt t="29544" x="4406900" y="4530725"/>
          <p14:tracePt t="29560" x="4394200" y="4530725"/>
          <p14:tracePt t="29576" x="4381500" y="4530725"/>
          <p14:tracePt t="29944" x="4368800" y="4530725"/>
          <p14:tracePt t="29959" x="4356100" y="4530725"/>
          <p14:tracePt t="29975" x="4343400" y="4530725"/>
          <p14:tracePt t="29984" x="4305300" y="4530725"/>
          <p14:tracePt t="29993" x="4268788" y="4530725"/>
          <p14:tracePt t="30009" x="4181475" y="4530725"/>
          <p14:tracePt t="30026" x="4092575" y="4530725"/>
          <p14:tracePt t="30042" x="4030663" y="4530725"/>
          <p14:tracePt t="30059" x="3956050" y="4530725"/>
          <p14:tracePt t="30076" x="3856038" y="4530725"/>
          <p14:tracePt t="30093" x="3779838" y="4530725"/>
          <p14:tracePt t="30096" x="3756025" y="4530725"/>
          <p14:tracePt t="30112" x="3743325" y="4530725"/>
          <p14:tracePt t="30127" x="3717925" y="4530725"/>
          <p14:tracePt t="30144" x="3679825" y="4530725"/>
          <p14:tracePt t="30160" x="3643313" y="4530725"/>
          <p14:tracePt t="30176" x="3630613" y="4530725"/>
          <p14:tracePt t="30193" x="3617913" y="4530725"/>
          <p14:tracePt t="30608" x="3643313" y="4530725"/>
          <p14:tracePt t="30616" x="3679825" y="4530725"/>
          <p14:tracePt t="30628" x="3730625" y="4530725"/>
          <p14:tracePt t="30644" x="3817938" y="4530725"/>
          <p14:tracePt t="30661" x="3905250" y="4530725"/>
          <p14:tracePt t="30663" x="3943350" y="4518025"/>
          <p14:tracePt t="30678" x="3992563" y="4505325"/>
          <p14:tracePt t="30680" x="4017963" y="4505325"/>
          <p14:tracePt t="30695" x="4081463" y="4505325"/>
          <p14:tracePt t="30711" x="4117975" y="4505325"/>
          <p14:tracePt t="30728" x="4143375" y="4505325"/>
          <p14:tracePt t="30744" x="4181475" y="4505325"/>
          <p14:tracePt t="31520" x="4192588" y="4505325"/>
          <p14:tracePt t="31544" x="4205288" y="4505325"/>
          <p14:tracePt t="31576" x="4217988" y="4505325"/>
          <p14:tracePt t="31608" x="4230688" y="4505325"/>
          <p14:tracePt t="33296" x="4230688" y="4492625"/>
          <p14:tracePt t="33304" x="4217988" y="4467225"/>
          <p14:tracePt t="33318" x="4205288" y="4443413"/>
          <p14:tracePt t="33320" x="4168775" y="4430713"/>
          <p14:tracePt t="33335" x="4130675" y="4405313"/>
          <p14:tracePt t="33352" x="4117975" y="4392613"/>
          <p14:tracePt t="33368" x="4105275" y="4379913"/>
          <p14:tracePt t="33385" x="4105275" y="4367213"/>
          <p14:tracePt t="33401" x="4092575" y="4354513"/>
          <p14:tracePt t="33417" x="4081463" y="4354513"/>
          <p14:tracePt t="33435" x="4068763" y="4341813"/>
          <p14:tracePt t="33452" x="4056063" y="4341813"/>
          <p14:tracePt t="33468" x="4043363" y="4330700"/>
          <p14:tracePt t="33472" x="4030663" y="4330700"/>
          <p14:tracePt t="33600" x="4030663" y="4318000"/>
          <p14:tracePt t="36048" x="4030663" y="4330700"/>
          <p14:tracePt t="36056" x="4030663" y="4367213"/>
          <p14:tracePt t="36064" x="4030663" y="4392613"/>
          <p14:tracePt t="36075" x="4030663" y="4430713"/>
          <p14:tracePt t="36092" x="4056063" y="4530725"/>
          <p14:tracePt t="36108" x="4081463" y="4618038"/>
          <p14:tracePt t="36111" x="4105275" y="4667250"/>
          <p14:tracePt t="36125" x="4117975" y="4692650"/>
          <p14:tracePt t="36128" x="4130675" y="4718050"/>
          <p14:tracePt t="36141" x="4143375" y="4743450"/>
          <p14:tracePt t="36144" x="4156075" y="4756150"/>
          <p14:tracePt t="36159" x="4156075" y="4792663"/>
          <p14:tracePt t="36176" x="4168775" y="4805363"/>
          <p14:tracePt t="36192" x="4181475" y="4818063"/>
          <p14:tracePt t="36209" x="4192588" y="4830763"/>
          <p14:tracePt t="36225" x="4217988" y="4868863"/>
          <p14:tracePt t="36241" x="4268788" y="4918075"/>
          <p14:tracePt t="36258" x="4305300" y="4981575"/>
          <p14:tracePt t="36276" x="4330700" y="5030788"/>
          <p14:tracePt t="36292" x="4368800" y="5068888"/>
          <p14:tracePt t="36309" x="4381500" y="5081588"/>
          <p14:tracePt t="36312" x="4381500" y="5105400"/>
          <p14:tracePt t="36326" x="4394200" y="5105400"/>
          <p14:tracePt t="36328" x="4406900" y="5118100"/>
          <p14:tracePt t="36343" x="4418013" y="5118100"/>
          <p14:tracePt t="36360" x="4418013" y="5130800"/>
          <p14:tracePt t="36376" x="4418013" y="5143500"/>
          <p14:tracePt t="36392" x="4430713" y="5143500"/>
          <p14:tracePt t="36409" x="4443413" y="5143500"/>
          <p14:tracePt t="36425" x="4456113" y="5156200"/>
          <p14:tracePt t="36456" x="4456113" y="5168900"/>
          <p14:tracePt t="36512" x="4468813" y="5168900"/>
          <p14:tracePt t="36528" x="4468813" y="5181600"/>
          <p14:tracePt t="36536" x="4481513" y="5181600"/>
          <p14:tracePt t="36584" x="4481513" y="5194300"/>
          <p14:tracePt t="36608" x="4481513" y="5205413"/>
          <p14:tracePt t="36624" x="4481513" y="5218113"/>
          <p14:tracePt t="36640" x="4481513" y="5230813"/>
          <p14:tracePt t="36648" x="4481513" y="5243513"/>
          <p14:tracePt t="36665" x="4481513" y="5256213"/>
          <p14:tracePt t="36728" x="4481513" y="5268913"/>
          <p14:tracePt t="36848" x="4481513" y="5281613"/>
          <p14:tracePt t="36872" x="4481513" y="5294313"/>
          <p14:tracePt t="36920" x="4481513" y="5305425"/>
          <p14:tracePt t="36944" x="4481513" y="5318125"/>
          <p14:tracePt t="36960" x="4468813" y="5318125"/>
          <p14:tracePt t="36977" x="4456113" y="5330825"/>
          <p14:tracePt t="36984" x="4443413" y="5330825"/>
          <p14:tracePt t="37000" x="4443413" y="5343525"/>
          <p14:tracePt t="37010" x="4430713" y="5356225"/>
          <p14:tracePt t="37027" x="4418013" y="5356225"/>
          <p14:tracePt t="37044" x="4406900" y="5356225"/>
          <p14:tracePt t="37061" x="4394200" y="5356225"/>
          <p14:tracePt t="37063" x="4381500" y="5356225"/>
          <p14:tracePt t="37080" x="4356100" y="5368925"/>
          <p14:tracePt t="37095" x="4305300" y="5368925"/>
          <p14:tracePt t="37111" x="4281488" y="5381625"/>
          <p14:tracePt t="37128" x="4217988" y="5381625"/>
          <p14:tracePt t="37145" x="4181475" y="5381625"/>
          <p14:tracePt t="37161" x="4117975" y="5381625"/>
          <p14:tracePt t="37177" x="4081463" y="5407025"/>
          <p14:tracePt t="37194" x="4030663" y="5407025"/>
          <p14:tracePt t="37212" x="3992563" y="5407025"/>
          <p14:tracePt t="37228" x="3943350" y="5418138"/>
          <p14:tracePt t="37245" x="3905250" y="5430838"/>
          <p14:tracePt t="37247" x="3892550" y="5430838"/>
          <p14:tracePt t="37264" x="3879850" y="5430838"/>
          <p14:tracePt t="37279" x="3867150" y="5430838"/>
          <p14:tracePt t="37295" x="3856038" y="5430838"/>
          <p14:tracePt t="37312" x="3843338" y="5430838"/>
          <p14:tracePt t="37808" x="3892550" y="5430838"/>
          <p14:tracePt t="37816" x="3956050" y="5430838"/>
          <p14:tracePt t="37830" x="4043363" y="5430838"/>
          <p14:tracePt t="37832" x="4117975" y="5430838"/>
          <p14:tracePt t="37847" x="4156075" y="5430838"/>
          <p14:tracePt t="37863" x="4217988" y="5418138"/>
          <p14:tracePt t="37880" x="4243388" y="5407025"/>
          <p14:tracePt t="37896" x="4256088" y="5407025"/>
          <p14:tracePt t="38224" x="4256088" y="5394325"/>
          <p14:tracePt t="38240" x="4268788" y="5394325"/>
          <p14:tracePt t="38264" x="4268788" y="5381625"/>
          <p14:tracePt t="38392" x="4256088" y="5381625"/>
          <p14:tracePt t="38400" x="4256088" y="5368925"/>
          <p14:tracePt t="40672" x="4281488" y="5368925"/>
          <p14:tracePt t="40680" x="4356100" y="5368925"/>
          <p14:tracePt t="40688" x="4456113" y="5368925"/>
          <p14:tracePt t="40704" x="4643438" y="5368925"/>
          <p14:tracePt t="40720" x="4732338" y="5368925"/>
          <p14:tracePt t="40737" x="4881563" y="5368925"/>
          <p14:tracePt t="40753" x="5332413" y="5356225"/>
          <p14:tracePt t="40770" x="6483350" y="5356225"/>
          <p14:tracePt t="40787" x="8086725" y="5418138"/>
          <p14:tracePt t="40804" x="9888538" y="5543550"/>
          <p14:tracePt t="40821" x="11390313" y="5619750"/>
          <p14:tracePt t="40823" x="11804650" y="5619750"/>
          <p14:tracePt t="40838" x="11979275" y="5619750"/>
          <p14:tracePt t="40840" x="12066588" y="5619750"/>
          <p14:tracePt t="40855" x="12079288" y="5619750"/>
          <p14:tracePt t="41120" x="12066588" y="5619750"/>
          <p14:tracePt t="41128" x="12028488" y="5619750"/>
          <p14:tracePt t="41138" x="12004675" y="5619750"/>
          <p14:tracePt t="41155" x="11941175" y="5630863"/>
          <p14:tracePt t="41172" x="11866563" y="5643563"/>
          <p14:tracePt t="41188" x="11779250" y="5643563"/>
          <p14:tracePt t="41205" x="11703050" y="5643563"/>
          <p14:tracePt t="41208" x="11666538" y="5643563"/>
          <p14:tracePt t="41222" x="11628438" y="5656263"/>
          <p14:tracePt t="41224" x="11579225" y="5668963"/>
          <p14:tracePt t="41239" x="11479213" y="5668963"/>
          <p14:tracePt t="41256" x="11377613" y="5668963"/>
          <p14:tracePt t="41272" x="11266488" y="5668963"/>
          <p14:tracePt t="41288" x="11128375" y="5681663"/>
          <p14:tracePt t="41305" x="10977563" y="5681663"/>
          <p14:tracePt t="41322" x="10828338" y="5681663"/>
          <p14:tracePt t="41338" x="10652125" y="5681663"/>
          <p14:tracePt t="41355" x="10502900" y="5681663"/>
          <p14:tracePt t="41372" x="10301288" y="5707063"/>
          <p14:tracePt t="41389" x="10101263" y="5707063"/>
          <p14:tracePt t="41391" x="9975850" y="5719763"/>
          <p14:tracePt t="41406" x="9852025" y="5743575"/>
          <p14:tracePt t="41408" x="9713913" y="5743575"/>
          <p14:tracePt t="41422" x="9575800" y="5756275"/>
          <p14:tracePt t="41424" x="9437688" y="5768975"/>
          <p14:tracePt t="41440" x="9163050" y="5768975"/>
          <p14:tracePt t="41456" x="8863013" y="5768975"/>
          <p14:tracePt t="41472" x="8612188" y="5768975"/>
          <p14:tracePt t="41489" x="8399463" y="5781675"/>
          <p14:tracePt t="41505" x="8199438" y="5781675"/>
          <p14:tracePt t="41522" x="8010525" y="5781675"/>
          <p14:tracePt t="41539" x="7823200" y="5781675"/>
          <p14:tracePt t="41556" x="7635875" y="5781675"/>
          <p14:tracePt t="41572" x="7435850" y="5781675"/>
          <p14:tracePt t="41590" x="7223125" y="5781675"/>
          <p14:tracePt t="41592" x="7110413" y="5781675"/>
          <p14:tracePt t="41607" x="6859588" y="5781675"/>
          <p14:tracePt t="41623" x="6596063" y="5807075"/>
          <p14:tracePt t="41640" x="6359525" y="5807075"/>
          <p14:tracePt t="41656" x="6057900" y="5807075"/>
          <p14:tracePt t="41673" x="5719763" y="5807075"/>
          <p14:tracePt t="41689" x="5370513" y="5756275"/>
          <p14:tracePt t="41706" x="5068888" y="5668963"/>
          <p14:tracePt t="41722" x="4856163" y="5607050"/>
          <p14:tracePt t="41740" x="4743450" y="5581650"/>
          <p14:tracePt t="41756" x="4681538" y="5581650"/>
          <p14:tracePt t="41760" x="4643438" y="5581650"/>
          <p14:tracePt t="41773" x="4606925" y="5581650"/>
          <p14:tracePt t="41776" x="4568825" y="5581650"/>
          <p14:tracePt t="41790" x="4506913" y="5581650"/>
          <p14:tracePt t="41792" x="4418013" y="5581650"/>
          <p14:tracePt t="41807" x="4181475" y="5607050"/>
          <p14:tracePt t="41824" x="3892550" y="5656263"/>
          <p14:tracePt t="41840" x="3592513" y="5719763"/>
          <p14:tracePt t="41857" x="3305175" y="5743575"/>
          <p14:tracePt t="41873" x="3092450" y="5743575"/>
          <p14:tracePt t="41890" x="3003550" y="5743575"/>
          <p14:tracePt t="41907" x="2954338" y="5743575"/>
          <p14:tracePt t="41924" x="2941638" y="5743575"/>
          <p14:tracePt t="41940" x="2928938" y="5743575"/>
          <p14:tracePt t="42008" x="2916238" y="5743575"/>
          <p14:tracePt t="42016" x="2903538" y="5743575"/>
          <p14:tracePt t="42023" x="2879725" y="5743575"/>
          <p14:tracePt t="42041" x="2816225" y="5743575"/>
          <p14:tracePt t="42057" x="2754313" y="5743575"/>
          <p14:tracePt t="42073" x="2654300" y="5743575"/>
          <p14:tracePt t="42090" x="2590800" y="5743575"/>
          <p14:tracePt t="42107" x="2565400" y="5743575"/>
          <p14:tracePt t="43096" x="2578100" y="5743575"/>
          <p14:tracePt t="43104" x="2641600" y="5743575"/>
          <p14:tracePt t="43111" x="2728913" y="5743575"/>
          <p14:tracePt t="43127" x="2803525" y="5743575"/>
          <p14:tracePt t="43144" x="2816225" y="5743575"/>
          <p14:tracePt t="45344" x="2854325" y="5743575"/>
          <p14:tracePt t="45351" x="2967038" y="5743575"/>
          <p14:tracePt t="45367" x="3779838" y="5607050"/>
          <p14:tracePt t="45383" x="4594225" y="5494338"/>
          <p14:tracePt t="45399" x="4932363" y="5443538"/>
          <p14:tracePt t="45416" x="5257800" y="5394325"/>
          <p14:tracePt t="45432" x="5470525" y="5381625"/>
          <p14:tracePt t="45449" x="5595938" y="5356225"/>
          <p14:tracePt t="45466" x="5645150" y="5356225"/>
          <p14:tracePt t="45482" x="5657850" y="5343525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atin typeface="Alexandria" charset="0"/>
                <a:cs typeface="Alexandria" charset="0"/>
              </a:rPr>
              <a:t>The arithmetic mean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1396"/>
            <a:ext cx="10541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Using mathematical notation, we write our set of </a:t>
            </a:r>
            <a:r>
              <a:rPr lang="en-US" sz="2400" i="1" dirty="0">
                <a:latin typeface="Alexandria"/>
              </a:rPr>
              <a:t>n </a:t>
            </a:r>
            <a:r>
              <a:rPr lang="en-US" sz="2400" dirty="0">
                <a:latin typeface="Alexandria"/>
              </a:rPr>
              <a:t>observations of a variable, </a:t>
            </a:r>
            <a:r>
              <a:rPr lang="en-US" sz="2400" i="1" dirty="0">
                <a:latin typeface="Alexandria"/>
              </a:rPr>
              <a:t>x</a:t>
            </a:r>
            <a:r>
              <a:rPr lang="en-US" sz="2400" dirty="0">
                <a:latin typeface="Alexandria"/>
              </a:rPr>
              <a:t>, as </a:t>
            </a:r>
            <a:r>
              <a:rPr lang="en-US" sz="2400" i="1" dirty="0">
                <a:latin typeface="Alexandria"/>
              </a:rPr>
              <a:t>x</a:t>
            </a:r>
            <a:r>
              <a:rPr lang="en-US" sz="2400" baseline="-25000" dirty="0">
                <a:latin typeface="Alexandria"/>
              </a:rPr>
              <a:t>1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i="1" dirty="0">
                <a:latin typeface="Alexandria"/>
              </a:rPr>
              <a:t>x</a:t>
            </a:r>
            <a:r>
              <a:rPr lang="en-US" sz="2400" baseline="-25000" dirty="0">
                <a:latin typeface="Alexandria"/>
              </a:rPr>
              <a:t>2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i="1" dirty="0">
                <a:latin typeface="Alexandria"/>
              </a:rPr>
              <a:t>x</a:t>
            </a:r>
            <a:r>
              <a:rPr lang="en-US" sz="2400" baseline="-25000" dirty="0">
                <a:latin typeface="Alexandria"/>
              </a:rPr>
              <a:t>3</a:t>
            </a:r>
            <a:r>
              <a:rPr lang="en-US" sz="2400" dirty="0">
                <a:latin typeface="Alexandria"/>
              </a:rPr>
              <a:t>, …, </a:t>
            </a:r>
            <a:r>
              <a:rPr lang="en-US" sz="2400" i="1" dirty="0" err="1">
                <a:latin typeface="Alexandria"/>
              </a:rPr>
              <a:t>x</a:t>
            </a:r>
            <a:r>
              <a:rPr lang="en-US" sz="2400" i="1" baseline="-25000" dirty="0" err="1">
                <a:latin typeface="Alexandria"/>
              </a:rPr>
              <a:t>n</a:t>
            </a:r>
            <a:r>
              <a:rPr lang="en-US" sz="24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For example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i="1" dirty="0">
                <a:latin typeface="Alexandria"/>
              </a:rPr>
              <a:t>x </a:t>
            </a:r>
            <a:r>
              <a:rPr lang="en-US" sz="2400" dirty="0">
                <a:latin typeface="Alexandria"/>
              </a:rPr>
              <a:t>might represent an individual’s height (cm), so that </a:t>
            </a:r>
            <a:r>
              <a:rPr lang="en-US" sz="2400" i="1" dirty="0">
                <a:latin typeface="Alexandria"/>
              </a:rPr>
              <a:t>x</a:t>
            </a:r>
            <a:r>
              <a:rPr lang="en-US" sz="2400" i="1" baseline="-25000" dirty="0">
                <a:latin typeface="Alexandria"/>
              </a:rPr>
              <a:t>1 </a:t>
            </a:r>
            <a:r>
              <a:rPr lang="en-US" sz="2400" dirty="0">
                <a:latin typeface="Alexandria"/>
              </a:rPr>
              <a:t>represents the height of the first individual, and </a:t>
            </a:r>
            <a:r>
              <a:rPr lang="en-US" sz="2400" i="1" dirty="0">
                <a:latin typeface="Alexandria"/>
              </a:rPr>
              <a:t>X</a:t>
            </a:r>
            <a:r>
              <a:rPr lang="en-US" sz="2400" i="1" baseline="-25000" dirty="0">
                <a:latin typeface="Alexandria"/>
              </a:rPr>
              <a:t>i  </a:t>
            </a:r>
            <a:r>
              <a:rPr lang="en-US" sz="2400" dirty="0">
                <a:latin typeface="Alexandria"/>
              </a:rPr>
              <a:t>represents</a:t>
            </a:r>
            <a:r>
              <a:rPr lang="en-US" sz="2400" i="1" baseline="-25000" dirty="0"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the height of the </a:t>
            </a:r>
            <a:r>
              <a:rPr lang="en-US" sz="2400" dirty="0" err="1">
                <a:latin typeface="Alexandria"/>
              </a:rPr>
              <a:t>i</a:t>
            </a:r>
            <a:r>
              <a:rPr lang="en-US" sz="2400" b="1" baseline="30000" dirty="0" err="1"/>
              <a:t>th</a:t>
            </a:r>
            <a:r>
              <a:rPr lang="en-US" sz="2400" dirty="0">
                <a:latin typeface="Alexandria"/>
              </a:rPr>
              <a:t> individual, etc.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We can write the formula for the arithmetic mean of the observations, which is written x̅ and pronounced ‘x bar’, as: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961698E-53F9-4B70-8CA1-A9F23980E8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326" t="73055" r="36196" b="12252"/>
          <a:stretch/>
        </p:blipFill>
        <p:spPr>
          <a:xfrm>
            <a:off x="7525062" y="5486281"/>
            <a:ext cx="3048433" cy="56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9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9699"/>
    </mc:Choice>
    <mc:Fallback xmlns="">
      <p:transition advTm="99699"/>
    </mc:Fallback>
  </mc:AlternateContent>
  <p:extLst>
    <p:ext uri="{3A86A75C-4F4B-4683-9AE1-C65F6400EC91}">
      <p14:laserTraceLst xmlns:p14="http://schemas.microsoft.com/office/powerpoint/2010/main">
        <p14:tracePtLst>
          <p14:tracePt t="3258" x="5657850" y="5318125"/>
          <p14:tracePt t="3266" x="5670550" y="5218113"/>
          <p14:tracePt t="3281" x="5719763" y="4956175"/>
          <p14:tracePt t="3282" x="5808663" y="4492625"/>
          <p14:tracePt t="3298" x="5945188" y="3441700"/>
          <p14:tracePt t="3314" x="6034088" y="2627313"/>
          <p14:tracePt t="3331" x="6034088" y="1952625"/>
          <p14:tracePt t="3347" x="6021388" y="1227138"/>
          <p14:tracePt t="3364" x="5908675" y="500063"/>
          <p14:tracePt t="3906" x="5719763" y="161925"/>
          <p14:tracePt t="3916" x="5770563" y="238125"/>
          <p14:tracePt t="3932" x="5832475" y="338138"/>
          <p14:tracePt t="3948" x="5870575" y="425450"/>
          <p14:tracePt t="3966" x="5970588" y="550863"/>
          <p14:tracePt t="3982" x="6121400" y="676275"/>
          <p14:tracePt t="3998" x="6270625" y="788988"/>
          <p14:tracePt t="4016" x="6408738" y="863600"/>
          <p14:tracePt t="4019" x="6446838" y="912813"/>
          <p14:tracePt t="4033" x="6483350" y="938213"/>
          <p14:tracePt t="4035" x="6508750" y="963613"/>
          <p14:tracePt t="4050" x="6584950" y="1025525"/>
          <p14:tracePt t="4067" x="6734175" y="1163638"/>
          <p14:tracePt t="4083" x="6872288" y="1289050"/>
          <p14:tracePt t="4100" x="6946900" y="1363663"/>
          <p14:tracePt t="4115" x="6959600" y="1363663"/>
          <p14:tracePt t="4171" x="6972300" y="1376363"/>
          <p14:tracePt t="4187" x="6997700" y="1376363"/>
          <p14:tracePt t="4194" x="7034213" y="1389063"/>
          <p14:tracePt t="4203" x="7110413" y="1401763"/>
          <p14:tracePt t="4217" x="7223125" y="1427163"/>
          <p14:tracePt t="4219" x="7359650" y="1463675"/>
          <p14:tracePt t="4234" x="7810500" y="1614488"/>
          <p14:tracePt t="4250" x="8286750" y="1752600"/>
          <p14:tracePt t="4267" x="8561388" y="1827213"/>
          <p14:tracePt t="4283" x="8650288" y="1839913"/>
          <p14:tracePt t="4307" x="8661400" y="1839913"/>
          <p14:tracePt t="4316" x="8712200" y="1839913"/>
          <p14:tracePt t="4333" x="9088438" y="1839913"/>
          <p14:tracePt t="4349" x="9675813" y="1827213"/>
          <p14:tracePt t="4367" x="9852025" y="1827213"/>
          <p14:tracePt t="4387" x="9839325" y="1839913"/>
          <p14:tracePt t="4401" x="9813925" y="1852613"/>
          <p14:tracePt t="4403" x="9801225" y="1852613"/>
          <p14:tracePt t="4498" x="9826625" y="1852613"/>
          <p14:tracePt t="4506" x="9875838" y="1865313"/>
          <p14:tracePt t="4516" x="9939338" y="1876425"/>
          <p14:tracePt t="4534" x="10064750" y="1876425"/>
          <p14:tracePt t="4550" x="10126663" y="1876425"/>
          <p14:tracePt t="4568" x="10139363" y="1876425"/>
          <p14:tracePt t="4584" x="10101263" y="1876425"/>
          <p14:tracePt t="4586" x="10052050" y="1889125"/>
          <p14:tracePt t="4601" x="9975850" y="1901825"/>
          <p14:tracePt t="4618" x="9952038" y="1914525"/>
          <p14:tracePt t="4634" x="9939338" y="1914525"/>
          <p14:tracePt t="4738" x="9926638" y="1914525"/>
          <p14:tracePt t="4746" x="9913938" y="1927225"/>
          <p14:tracePt t="4754" x="9888538" y="1927225"/>
          <p14:tracePt t="4768" x="9863138" y="1939925"/>
          <p14:tracePt t="4770" x="9839325" y="1952625"/>
          <p14:tracePt t="4785" x="9813925" y="1989138"/>
          <p14:tracePt t="4787" x="9788525" y="2027238"/>
          <p14:tracePt t="4802" x="9688513" y="2127250"/>
          <p14:tracePt t="4818" x="9601200" y="2239963"/>
          <p14:tracePt t="4834" x="9501188" y="2339975"/>
          <p14:tracePt t="4851" x="9388475" y="2439988"/>
          <p14:tracePt t="4868" x="9263063" y="2552700"/>
          <p14:tracePt t="4885" x="9175750" y="2616200"/>
          <p14:tracePt t="4901" x="9088438" y="2690813"/>
          <p14:tracePt t="4918" x="9012238" y="2740025"/>
          <p14:tracePt t="4935" x="8950325" y="2778125"/>
          <p14:tracePt t="4952" x="8863013" y="2828925"/>
          <p14:tracePt t="4954" x="8812213" y="2852738"/>
          <p14:tracePt t="4969" x="8750300" y="2890838"/>
          <p14:tracePt t="4971" x="8699500" y="2928938"/>
          <p14:tracePt t="4986" x="8524875" y="3016250"/>
          <p14:tracePt t="5002" x="8386763" y="3078163"/>
          <p14:tracePt t="5019" x="8299450" y="3116263"/>
          <p14:tracePt t="5035" x="8223250" y="3154363"/>
          <p14:tracePt t="5052" x="8135938" y="3203575"/>
          <p14:tracePt t="5069" x="8086725" y="3216275"/>
          <p14:tracePt t="5085" x="8035925" y="3254375"/>
          <p14:tracePt t="5102" x="7861300" y="3328988"/>
          <p14:tracePt t="5118" x="7585075" y="3429000"/>
          <p14:tracePt t="5136" x="7197725" y="3554413"/>
          <p14:tracePt t="5138" x="7034213" y="3579813"/>
          <p14:tracePt t="5152" x="6859588" y="3590925"/>
          <p14:tracePt t="5154" x="6696075" y="3616325"/>
          <p14:tracePt t="5170" x="6434138" y="3629025"/>
          <p14:tracePt t="5186" x="6296025" y="3641725"/>
          <p14:tracePt t="5202" x="6234113" y="3641725"/>
          <p14:tracePt t="5219" x="6183313" y="3641725"/>
          <p14:tracePt t="5236" x="6121400" y="3641725"/>
          <p14:tracePt t="5252" x="6021388" y="3641725"/>
          <p14:tracePt t="5269" x="5895975" y="3641725"/>
          <p14:tracePt t="5286" x="5795963" y="3641725"/>
          <p14:tracePt t="5302" x="5719763" y="3667125"/>
          <p14:tracePt t="5319" x="5645150" y="3667125"/>
          <p14:tracePt t="5336" x="5583238" y="3667125"/>
          <p14:tracePt t="5338" x="5557838" y="3667125"/>
          <p14:tracePt t="5353" x="5519738" y="3667125"/>
          <p14:tracePt t="5355" x="5507038" y="3667125"/>
          <p14:tracePt t="5394" x="5495925" y="3667125"/>
          <p14:tracePt t="5402" x="5483225" y="3667125"/>
          <p14:tracePt t="5419" x="5457825" y="3654425"/>
          <p14:tracePt t="5426" x="5432425" y="3654425"/>
          <p14:tracePt t="5436" x="5407025" y="3654425"/>
          <p14:tracePt t="5453" x="5345113" y="3641725"/>
          <p14:tracePt t="5469" x="5307013" y="3629025"/>
          <p14:tracePt t="5485" x="5270500" y="3616325"/>
          <p14:tracePt t="5501" x="5219700" y="3603625"/>
          <p14:tracePt t="5518" x="5207000" y="3590925"/>
          <p14:tracePt t="5577" x="5207000" y="3579813"/>
          <p14:tracePt t="5585" x="5194300" y="3567113"/>
          <p14:tracePt t="5593" x="5194300" y="3554413"/>
          <p14:tracePt t="5602" x="5194300" y="3541713"/>
          <p14:tracePt t="5618" x="5194300" y="3503613"/>
          <p14:tracePt t="5635" x="5194300" y="3479800"/>
          <p14:tracePt t="5652" x="5194300" y="3454400"/>
          <p14:tracePt t="5668" x="5194300" y="3441700"/>
          <p14:tracePt t="5685" x="5194300" y="3403600"/>
          <p14:tracePt t="5702" x="5194300" y="3378200"/>
          <p14:tracePt t="5719" x="5194300" y="3367088"/>
          <p14:tracePt t="5735" x="5194300" y="3341688"/>
          <p14:tracePt t="5737" x="5207000" y="3316288"/>
          <p14:tracePt t="5752" x="5219700" y="3278188"/>
          <p14:tracePt t="5753" x="5245100" y="3267075"/>
          <p14:tracePt t="5769" x="5294313" y="3228975"/>
          <p14:tracePt t="5786" x="5370513" y="3190875"/>
          <p14:tracePt t="5802" x="5445125" y="3154363"/>
          <p14:tracePt t="5819" x="5532438" y="3141663"/>
          <p14:tracePt t="5835" x="5607050" y="3116263"/>
          <p14:tracePt t="5852" x="5670550" y="3116263"/>
          <p14:tracePt t="5869" x="5719763" y="3116263"/>
          <p14:tracePt t="5887" x="5757863" y="3116263"/>
          <p14:tracePt t="5890" x="5770563" y="3116263"/>
          <p14:tracePt t="5904" x="5783263" y="3103563"/>
          <p14:tracePt t="5906" x="5821363" y="3103563"/>
          <p14:tracePt t="5921" x="5895975" y="3078163"/>
          <p14:tracePt t="5938" x="5921375" y="3078163"/>
          <p14:tracePt t="5955" x="5970588" y="3065463"/>
          <p14:tracePt t="7330" x="5983288" y="3065463"/>
          <p14:tracePt t="7339" x="5995988" y="3065463"/>
          <p14:tracePt t="7347" x="6021388" y="3065463"/>
          <p14:tracePt t="7357" x="6057900" y="3065463"/>
          <p14:tracePt t="7375" x="6121400" y="3090863"/>
          <p14:tracePt t="7378" x="6157913" y="3103563"/>
          <p14:tracePt t="7391" x="6183313" y="3103563"/>
          <p14:tracePt t="7394" x="6208713" y="3116263"/>
          <p14:tracePt t="7408" x="6221413" y="3128963"/>
          <p14:tracePt t="7410" x="6234113" y="3128963"/>
          <p14:tracePt t="7425" x="6246813" y="3128963"/>
          <p14:tracePt t="7442" x="6259513" y="3128963"/>
          <p14:tracePt t="7458" x="6270625" y="3141663"/>
          <p14:tracePt t="7475" x="6308725" y="3141663"/>
          <p14:tracePt t="7492" x="6370638" y="3141663"/>
          <p14:tracePt t="7508" x="6459538" y="3141663"/>
          <p14:tracePt t="7524" x="6521450" y="3116263"/>
          <p14:tracePt t="7542" x="6572250" y="3116263"/>
          <p14:tracePt t="7558" x="6596063" y="3103563"/>
          <p14:tracePt t="7576" x="6608763" y="3103563"/>
          <p14:tracePt t="7594" x="6621463" y="3103563"/>
          <p14:tracePt t="8194" x="6634163" y="3103563"/>
          <p14:tracePt t="8418" x="6646863" y="3103563"/>
          <p14:tracePt t="8426" x="6659563" y="3103563"/>
          <p14:tracePt t="8443" x="6672263" y="3103563"/>
          <p14:tracePt t="8451" x="6696075" y="3103563"/>
          <p14:tracePt t="8460" x="6708775" y="3103563"/>
          <p14:tracePt t="8477" x="6746875" y="3103563"/>
          <p14:tracePt t="8494" x="6772275" y="3103563"/>
          <p14:tracePt t="8511" x="6808788" y="3103563"/>
          <p14:tracePt t="8527" x="6834188" y="3103563"/>
          <p14:tracePt t="8530" x="6846888" y="3103563"/>
          <p14:tracePt t="8545" x="6872288" y="3103563"/>
          <p14:tracePt t="8547" x="6884988" y="3103563"/>
          <p14:tracePt t="8562" x="6897688" y="3103563"/>
          <p14:tracePt t="8579" x="6921500" y="3103563"/>
          <p14:tracePt t="8595" x="6946900" y="3103563"/>
          <p14:tracePt t="8611" x="7010400" y="3103563"/>
          <p14:tracePt t="8628" x="7123113" y="3103563"/>
          <p14:tracePt t="8644" x="7246938" y="3078163"/>
          <p14:tracePt t="8661" x="7323138" y="3054350"/>
          <p14:tracePt t="8678" x="7372350" y="3041650"/>
          <p14:tracePt t="8695" x="7397750" y="3041650"/>
          <p14:tracePt t="8698" x="7423150" y="3041650"/>
          <p14:tracePt t="8711" x="7435850" y="3028950"/>
          <p14:tracePt t="8714" x="7459663" y="3016250"/>
          <p14:tracePt t="8729" x="7497763" y="3016250"/>
          <p14:tracePt t="8731" x="7548563" y="3016250"/>
          <p14:tracePt t="8746" x="7648575" y="2990850"/>
          <p14:tracePt t="8762" x="7697788" y="2978150"/>
          <p14:tracePt t="8779" x="7723188" y="2978150"/>
          <p14:tracePt t="8827" x="7723188" y="2965450"/>
          <p14:tracePt t="8834" x="7735888" y="2965450"/>
          <p14:tracePt t="8845" x="7748588" y="2965450"/>
          <p14:tracePt t="8883" x="7761288" y="2965450"/>
          <p14:tracePt t="8890" x="7761288" y="2952750"/>
          <p14:tracePt t="8978" x="7761288" y="2941638"/>
          <p14:tracePt t="8995" x="7761288" y="2928938"/>
          <p14:tracePt t="9018" x="7761288" y="2916238"/>
          <p14:tracePt t="9027" x="7761288" y="2903538"/>
          <p14:tracePt t="9043" x="7761288" y="2890838"/>
          <p14:tracePt t="9059" x="7761288" y="2878138"/>
          <p14:tracePt t="9074" x="7761288" y="2865438"/>
          <p14:tracePt t="9090" x="7748588" y="2852738"/>
          <p14:tracePt t="9099" x="7735888" y="2852738"/>
          <p14:tracePt t="9138" x="7723188" y="2840038"/>
          <p14:tracePt t="9162" x="7723188" y="2828925"/>
          <p14:tracePt t="9178" x="7723188" y="2816225"/>
          <p14:tracePt t="9186" x="7710488" y="2803525"/>
          <p14:tracePt t="9196" x="7710488" y="2790825"/>
          <p14:tracePt t="9212" x="7710488" y="2765425"/>
          <p14:tracePt t="9228" x="7697788" y="2752725"/>
          <p14:tracePt t="9246" x="7697788" y="2740025"/>
          <p14:tracePt t="9263" x="7685088" y="2728913"/>
          <p14:tracePt t="9279" x="7685088" y="2716213"/>
          <p14:tracePt t="9826" x="7697788" y="2716213"/>
          <p14:tracePt t="9970" x="7685088" y="2716213"/>
          <p14:tracePt t="9978" x="7661275" y="2716213"/>
          <p14:tracePt t="9987" x="7623175" y="2716213"/>
          <p14:tracePt t="9998" x="7585075" y="2716213"/>
          <p14:tracePt t="10015" x="7523163" y="2728913"/>
          <p14:tracePt t="10031" x="7510463" y="2728913"/>
          <p14:tracePt t="10034" x="7497763" y="2740025"/>
          <p14:tracePt t="10090" x="7510463" y="2740025"/>
          <p14:tracePt t="10098" x="7535863" y="2740025"/>
          <p14:tracePt t="10106" x="7561263" y="2752725"/>
          <p14:tracePt t="10115" x="7597775" y="2765425"/>
          <p14:tracePt t="10131" x="7661275" y="2765425"/>
          <p14:tracePt t="10148" x="7710488" y="2765425"/>
          <p14:tracePt t="10165" x="7723188" y="2765425"/>
          <p14:tracePt t="10283" x="7710488" y="2778125"/>
          <p14:tracePt t="10290" x="7685088" y="2778125"/>
          <p14:tracePt t="10299" x="7648575" y="2778125"/>
          <p14:tracePt t="10316" x="7610475" y="2790825"/>
          <p14:tracePt t="10332" x="7597775" y="2790825"/>
          <p14:tracePt t="10402" x="7610475" y="2790825"/>
          <p14:tracePt t="10410" x="7661275" y="2790825"/>
          <p14:tracePt t="10418" x="7710488" y="2790825"/>
          <p14:tracePt t="10433" x="7735888" y="2790825"/>
          <p14:tracePt t="10434" x="7761288" y="2790825"/>
          <p14:tracePt t="10449" x="7785100" y="2790825"/>
          <p14:tracePt t="10554" x="7761288" y="2790825"/>
          <p14:tracePt t="10562" x="7735888" y="2790825"/>
          <p14:tracePt t="10571" x="7723188" y="2790825"/>
          <p14:tracePt t="10583" x="7697788" y="2803525"/>
          <p14:tracePt t="10666" x="7723188" y="2803525"/>
          <p14:tracePt t="10674" x="7748588" y="2803525"/>
          <p14:tracePt t="10683" x="7773988" y="2803525"/>
          <p14:tracePt t="10700" x="7835900" y="2803525"/>
          <p14:tracePt t="10716" x="7861300" y="2803525"/>
          <p14:tracePt t="10794" x="7848600" y="2803525"/>
          <p14:tracePt t="10802" x="7823200" y="2803525"/>
          <p14:tracePt t="10817" x="7761288" y="2803525"/>
          <p14:tracePt t="10834" x="7710488" y="2828925"/>
          <p14:tracePt t="10939" x="7723188" y="2816225"/>
          <p14:tracePt t="10946" x="7735888" y="2803525"/>
          <p14:tracePt t="10955" x="7748588" y="2803525"/>
          <p14:tracePt t="10967" x="7761288" y="2803525"/>
          <p14:tracePt t="11090" x="7735888" y="2803525"/>
          <p14:tracePt t="11098" x="7697788" y="2803525"/>
          <p14:tracePt t="11106" x="7661275" y="2816225"/>
          <p14:tracePt t="11118" x="7623175" y="2816225"/>
          <p14:tracePt t="11134" x="7561263" y="2828925"/>
          <p14:tracePt t="11218" x="7572375" y="2828925"/>
          <p14:tracePt t="11226" x="7610475" y="2828925"/>
          <p14:tracePt t="11235" x="7661275" y="2828925"/>
          <p14:tracePt t="11251" x="7761288" y="2828925"/>
          <p14:tracePt t="11268" x="7848600" y="2828925"/>
          <p14:tracePt t="11284" x="7874000" y="2828925"/>
          <p14:tracePt t="11301" x="7886700" y="2828925"/>
          <p14:tracePt t="12402" x="7886700" y="2840038"/>
          <p14:tracePt t="12426" x="7886700" y="2852738"/>
          <p14:tracePt t="12458" x="7886700" y="2865438"/>
          <p14:tracePt t="12466" x="7874000" y="2878138"/>
          <p14:tracePt t="12475" x="7861300" y="2878138"/>
          <p14:tracePt t="12491" x="7848600" y="2890838"/>
          <p14:tracePt t="12506" x="7823200" y="2903538"/>
          <p14:tracePt t="12522" x="7785100" y="2916238"/>
          <p14:tracePt t="12538" x="7735888" y="2916238"/>
          <p14:tracePt t="12555" x="7673975" y="2941638"/>
          <p14:tracePt t="12571" x="7585075" y="2952750"/>
          <p14:tracePt t="12588" x="7459663" y="2965450"/>
          <p14:tracePt t="12604" x="7385050" y="2978150"/>
          <p14:tracePt t="12621" x="7310438" y="2990850"/>
          <p14:tracePt t="12638" x="7246938" y="3003550"/>
          <p14:tracePt t="12655" x="7197725" y="3016250"/>
          <p14:tracePt t="12658" x="7159625" y="3028950"/>
          <p14:tracePt t="12672" x="7123113" y="3041650"/>
          <p14:tracePt t="12674" x="7085013" y="3041650"/>
          <p14:tracePt t="12688" x="7046913" y="3054350"/>
          <p14:tracePt t="12691" x="7010400" y="3054350"/>
          <p14:tracePt t="12706" x="6910388" y="3078163"/>
          <p14:tracePt t="12722" x="6797675" y="3116263"/>
          <p14:tracePt t="12738" x="6646863" y="3141663"/>
          <p14:tracePt t="12755" x="6572250" y="3165475"/>
          <p14:tracePt t="12772" x="6546850" y="3178175"/>
          <p14:tracePt t="12788" x="6521450" y="3178175"/>
          <p14:tracePt t="12805" x="6508750" y="3178175"/>
          <p14:tracePt t="12822" x="6483350" y="3190875"/>
          <p14:tracePt t="12838" x="6446838" y="3203575"/>
          <p14:tracePt t="12856" x="6383338" y="3216275"/>
          <p14:tracePt t="12858" x="6359525" y="3228975"/>
          <p14:tracePt t="12872" x="6346825" y="3241675"/>
          <p14:tracePt t="12874" x="6321425" y="3241675"/>
          <p14:tracePt t="12889" x="6308725" y="3267075"/>
          <p14:tracePt t="12891" x="6296025" y="3278188"/>
          <p14:tracePt t="12907" x="6234113" y="3303588"/>
          <p14:tracePt t="12922" x="6196013" y="3328988"/>
          <p14:tracePt t="12938" x="6134100" y="3341688"/>
          <p14:tracePt t="12956" x="6083300" y="3367088"/>
          <p14:tracePt t="12971" x="6021388" y="3378200"/>
          <p14:tracePt t="12988" x="5970588" y="3390900"/>
          <p14:tracePt t="13006" x="5895975" y="3403600"/>
          <p14:tracePt t="13023" x="5832475" y="3403600"/>
          <p14:tracePt t="13026" x="5808663" y="3403600"/>
          <p14:tracePt t="13038" x="5783263" y="3429000"/>
          <p14:tracePt t="13056" x="5757863" y="3467100"/>
          <p14:tracePt t="13058" x="5745163" y="3479800"/>
          <p14:tracePt t="13073" x="5732463" y="3516313"/>
          <p14:tracePt t="13089" x="5719763" y="3529013"/>
          <p14:tracePt t="13122" x="5708650" y="3541713"/>
          <p14:tracePt t="13139" x="5695950" y="3554413"/>
          <p14:tracePt t="13147" x="5670550" y="3567113"/>
          <p14:tracePt t="13155" x="5645150" y="3590925"/>
          <p14:tracePt t="13172" x="5607050" y="3629025"/>
          <p14:tracePt t="13189" x="5570538" y="3667125"/>
          <p14:tracePt t="13206" x="5519738" y="3703638"/>
          <p14:tracePt t="13223" x="5457825" y="3741738"/>
          <p14:tracePt t="13226" x="5432425" y="3754438"/>
          <p14:tracePt t="13240" x="5407025" y="3767138"/>
          <p14:tracePt t="13242" x="5383213" y="3767138"/>
          <p14:tracePt t="13257" x="5345113" y="3792538"/>
          <p14:tracePt t="13259" x="5319713" y="3803650"/>
          <p14:tracePt t="13274" x="5270500" y="3829050"/>
          <p14:tracePt t="13290" x="5194300" y="3841750"/>
          <p14:tracePt t="13306" x="5119688" y="3854450"/>
          <p14:tracePt t="13323" x="4994275" y="3854450"/>
          <p14:tracePt t="13339" x="4806950" y="3854450"/>
          <p14:tracePt t="13357" x="4581525" y="3854450"/>
          <p14:tracePt t="13374" x="4394200" y="3854450"/>
          <p14:tracePt t="13390" x="4256088" y="3854450"/>
          <p14:tracePt t="13406" x="4143375" y="3854450"/>
          <p14:tracePt t="13424" x="4056063" y="3854450"/>
          <p14:tracePt t="13426" x="3992563" y="3854450"/>
          <p14:tracePt t="13441" x="3968750" y="3854450"/>
          <p14:tracePt t="13442" x="3943350" y="3867150"/>
          <p14:tracePt t="13457" x="3867150" y="3879850"/>
          <p14:tracePt t="13474" x="3792538" y="3879850"/>
          <p14:tracePt t="13490" x="3730625" y="3879850"/>
          <p14:tracePt t="13507" x="3643313" y="3879850"/>
          <p14:tracePt t="13523" x="3567113" y="3879850"/>
          <p14:tracePt t="13540" x="3517900" y="3879850"/>
          <p14:tracePt t="13557" x="3492500" y="3879850"/>
          <p14:tracePt t="13574" x="3479800" y="3879850"/>
          <p14:tracePt t="13626" x="3454400" y="3879850"/>
          <p14:tracePt t="13634" x="3429000" y="3879850"/>
          <p14:tracePt t="13642" x="3392488" y="3879850"/>
          <p14:tracePt t="13658" x="3317875" y="3867150"/>
          <p14:tracePt t="13675" x="3254375" y="3854450"/>
          <p14:tracePt t="13691" x="3179763" y="3854450"/>
          <p14:tracePt t="13708" x="3116263" y="3841750"/>
          <p14:tracePt t="13724" x="3054350" y="3841750"/>
          <p14:tracePt t="13741" x="2954338" y="3803650"/>
          <p14:tracePt t="13758" x="2816225" y="3767138"/>
          <p14:tracePt t="13775" x="2678113" y="3729038"/>
          <p14:tracePt t="13791" x="2578100" y="3703638"/>
          <p14:tracePt t="13795" x="2554288" y="3703638"/>
          <p14:tracePt t="13808" x="2528888" y="3703638"/>
          <p14:tracePt t="13810" x="2516188" y="3692525"/>
          <p14:tracePt t="13826" x="2478088" y="3679825"/>
          <p14:tracePt t="13842" x="2428875" y="3654425"/>
          <p14:tracePt t="13858" x="2378075" y="3641725"/>
          <p14:tracePt t="13875" x="2290763" y="3590925"/>
          <p14:tracePt t="13891" x="2178050" y="3516313"/>
          <p14:tracePt t="13908" x="2027238" y="3441700"/>
          <p14:tracePt t="13924" x="1878013" y="3378200"/>
          <p14:tracePt t="13942" x="1778000" y="3341688"/>
          <p14:tracePt t="13959" x="1701800" y="3303588"/>
          <p14:tracePt t="13963" x="1677988" y="3290888"/>
          <p14:tracePt t="13975" x="1665288" y="3290888"/>
          <p14:tracePt t="13978" x="1652588" y="3290888"/>
          <p14:tracePt t="14354" x="1665288" y="3290888"/>
          <p14:tracePt t="14370" x="1677988" y="3290888"/>
          <p14:tracePt t="14618" x="1689100" y="3290888"/>
          <p14:tracePt t="14634" x="1701800" y="3290888"/>
          <p14:tracePt t="14722" x="1714500" y="3290888"/>
          <p14:tracePt t="14738" x="1727200" y="3290888"/>
          <p14:tracePt t="14747" x="1739900" y="3290888"/>
          <p14:tracePt t="14761" x="1752600" y="3303588"/>
          <p14:tracePt t="14778" x="1790700" y="3303588"/>
          <p14:tracePt t="14794" x="1839913" y="3303588"/>
          <p14:tracePt t="14810" x="1914525" y="3303588"/>
          <p14:tracePt t="14827" x="1978025" y="3303588"/>
          <p14:tracePt t="14843" x="2003425" y="3303588"/>
          <p14:tracePt t="14890" x="2014538" y="3303588"/>
          <p14:tracePt t="14914" x="2027238" y="3303588"/>
          <p14:tracePt t="14922" x="2039938" y="3303588"/>
          <p14:tracePt t="14938" x="2052638" y="3303588"/>
          <p14:tracePt t="14954" x="2065338" y="3303588"/>
          <p14:tracePt t="14962" x="2090738" y="3303588"/>
          <p14:tracePt t="14978" x="2127250" y="3303588"/>
          <p14:tracePt t="14994" x="2252663" y="3303588"/>
          <p14:tracePt t="15011" x="2416175" y="3303588"/>
          <p14:tracePt t="15027" x="2578100" y="3303588"/>
          <p14:tracePt t="15044" x="2754313" y="3303588"/>
          <p14:tracePt t="15061" x="2903538" y="3303588"/>
          <p14:tracePt t="15078" x="3041650" y="3303588"/>
          <p14:tracePt t="15095" x="3128963" y="3303588"/>
          <p14:tracePt t="15098" x="3167063" y="3303588"/>
          <p14:tracePt t="15111" x="3205163" y="3303588"/>
          <p14:tracePt t="15114" x="3267075" y="3303588"/>
          <p14:tracePt t="15128" x="3328988" y="3303588"/>
          <p14:tracePt t="15130" x="3379788" y="3290888"/>
          <p14:tracePt t="15146" x="3441700" y="3267075"/>
          <p14:tracePt t="15162" x="3479800" y="3254375"/>
          <p14:tracePt t="15642" x="3467100" y="3254375"/>
          <p14:tracePt t="15650" x="3454400" y="3267075"/>
          <p14:tracePt t="15663" x="3441700" y="3267075"/>
          <p14:tracePt t="15679" x="3429000" y="3267075"/>
          <p14:tracePt t="15697" x="3405188" y="3278188"/>
          <p14:tracePt t="15713" x="3392488" y="3278188"/>
          <p14:tracePt t="15730" x="3367088" y="3278188"/>
          <p14:tracePt t="15746" x="3354388" y="3290888"/>
          <p14:tracePt t="15763" x="3341688" y="3290888"/>
          <p14:tracePt t="15779" x="3317875" y="3303588"/>
          <p14:tracePt t="15922" x="3328988" y="3316288"/>
          <p14:tracePt t="15929" x="3367088" y="3328988"/>
          <p14:tracePt t="15938" x="3405188" y="3328988"/>
          <p14:tracePt t="15947" x="3441700" y="3328988"/>
          <p14:tracePt t="15963" x="3530600" y="3328988"/>
          <p14:tracePt t="15980" x="3592513" y="3328988"/>
          <p14:tracePt t="15997" x="3605213" y="3328988"/>
          <p14:tracePt t="16122" x="3579813" y="3328988"/>
          <p14:tracePt t="16130" x="3554413" y="3341688"/>
          <p14:tracePt t="16138" x="3541713" y="3341688"/>
          <p14:tracePt t="16148" x="3530600" y="3341688"/>
          <p14:tracePt t="16164" x="3517900" y="3341688"/>
          <p14:tracePt t="16274" x="3530600" y="3341688"/>
          <p14:tracePt t="16282" x="3554413" y="3341688"/>
          <p14:tracePt t="16290" x="3592513" y="3341688"/>
          <p14:tracePt t="16298" x="3605213" y="3341688"/>
          <p14:tracePt t="16314" x="3630613" y="3341688"/>
          <p14:tracePt t="16331" x="3643313" y="3341688"/>
          <p14:tracePt t="16426" x="3617913" y="3341688"/>
          <p14:tracePt t="16434" x="3554413" y="3341688"/>
          <p14:tracePt t="16448" x="3505200" y="3341688"/>
          <p14:tracePt t="16450" x="3441700" y="3341688"/>
          <p14:tracePt t="16466" x="3354388" y="3341688"/>
          <p14:tracePt t="16482" x="3292475" y="3341688"/>
          <p14:tracePt t="16586" x="3328988" y="3341688"/>
          <p14:tracePt t="16594" x="3379788" y="3341688"/>
          <p14:tracePt t="16603" x="3441700" y="3341688"/>
          <p14:tracePt t="16615" x="3505200" y="3328988"/>
          <p14:tracePt t="16618" x="3541713" y="3328988"/>
          <p14:tracePt t="16632" x="3567113" y="3328988"/>
          <p14:tracePt t="16635" x="3579813" y="3328988"/>
          <p14:tracePt t="16649" x="3592513" y="3328988"/>
          <p14:tracePt t="17010" x="3592513" y="3316288"/>
          <p14:tracePt t="17018" x="3605213" y="3316288"/>
          <p14:tracePt t="17034" x="3679825" y="3290888"/>
          <p14:tracePt t="17050" x="3717925" y="3278188"/>
          <p14:tracePt t="17067" x="3730625" y="3278188"/>
          <p14:tracePt t="17170" x="3717925" y="3278188"/>
          <p14:tracePt t="17178" x="3679825" y="3267075"/>
          <p14:tracePt t="17186" x="3617913" y="3267075"/>
          <p14:tracePt t="17200" x="3567113" y="3267075"/>
          <p14:tracePt t="17202" x="3530600" y="3267075"/>
          <p14:tracePt t="17217" x="3479800" y="3267075"/>
          <p14:tracePt t="17234" x="3441700" y="3267075"/>
          <p14:tracePt t="17250" x="3429000" y="3267075"/>
          <p14:tracePt t="17267" x="3417888" y="3267075"/>
          <p14:tracePt t="17418" x="3417888" y="3254375"/>
          <p14:tracePt t="17442" x="3429000" y="3254375"/>
          <p14:tracePt t="19402" x="3429000" y="3267075"/>
          <p14:tracePt t="19410" x="3429000" y="3367088"/>
          <p14:tracePt t="19423" x="3429000" y="3490913"/>
          <p14:tracePt t="19439" x="3454400" y="3729038"/>
          <p14:tracePt t="19441" x="3454400" y="3767138"/>
          <p14:tracePt t="19456" x="3454400" y="3803650"/>
          <p14:tracePt t="19458" x="3454400" y="3829050"/>
          <p14:tracePt t="19473" x="3454400" y="3867150"/>
          <p14:tracePt t="19490" x="3454400" y="3892550"/>
          <p14:tracePt t="19506" x="3454400" y="3905250"/>
          <p14:tracePt t="19626" x="3454400" y="3892550"/>
          <p14:tracePt t="19634" x="3454400" y="3867150"/>
          <p14:tracePt t="19642" x="3454400" y="3841750"/>
          <p14:tracePt t="19658" x="3454400" y="3816350"/>
          <p14:tracePt t="19660" x="3454400" y="3792538"/>
          <p14:tracePt t="19674" x="3454400" y="3716338"/>
          <p14:tracePt t="19690" x="3454400" y="3667125"/>
          <p14:tracePt t="19706" x="3454400" y="3641725"/>
          <p14:tracePt t="19723" x="3454400" y="3616325"/>
          <p14:tracePt t="19740" x="3454400" y="3590925"/>
          <p14:tracePt t="19756" x="3454400" y="3579813"/>
          <p14:tracePt t="19850" x="3454400" y="3567113"/>
          <p14:tracePt t="19874" x="3454400" y="3554413"/>
          <p14:tracePt t="19938" x="3454400" y="3541713"/>
          <p14:tracePt t="19946" x="3454400" y="3529013"/>
          <p14:tracePt t="19957" x="3454400" y="3516313"/>
          <p14:tracePt t="19974" x="3454400" y="3503613"/>
          <p14:tracePt t="19991" x="3454400" y="3479800"/>
          <p14:tracePt t="19994" x="3454400" y="3467100"/>
          <p14:tracePt t="20008" x="3454400" y="3454400"/>
          <p14:tracePt t="20024" x="3454400" y="3441700"/>
          <p14:tracePt t="20041" x="3454400" y="3429000"/>
          <p14:tracePt t="20210" x="3454400" y="3416300"/>
          <p14:tracePt t="20226" x="3454400" y="3403600"/>
          <p14:tracePt t="20241" x="3454400" y="3390900"/>
          <p14:tracePt t="20258" x="3454400" y="3378200"/>
          <p14:tracePt t="20498" x="3479800" y="3378200"/>
          <p14:tracePt t="20506" x="3505200" y="3378200"/>
          <p14:tracePt t="20514" x="3517900" y="3378200"/>
          <p14:tracePt t="20526" x="3530600" y="3378200"/>
          <p14:tracePt t="20542" x="3554413" y="3378200"/>
          <p14:tracePt t="20559" x="3592513" y="3378200"/>
          <p14:tracePt t="20746" x="3592513" y="3367088"/>
          <p14:tracePt t="20754" x="3579813" y="3354388"/>
          <p14:tracePt t="20763" x="3567113" y="3354388"/>
          <p14:tracePt t="20776" x="3554413" y="3354388"/>
          <p14:tracePt t="20778" x="3541713" y="3354388"/>
          <p14:tracePt t="20794" x="3517900" y="3341688"/>
          <p14:tracePt t="20809" x="3505200" y="3341688"/>
          <p14:tracePt t="21890" x="3517900" y="3341688"/>
          <p14:tracePt t="21906" x="3541713" y="3341688"/>
          <p14:tracePt t="21914" x="3554413" y="3341688"/>
          <p14:tracePt t="24338" x="3554413" y="3354388"/>
          <p14:tracePt t="24346" x="3554413" y="3367088"/>
          <p14:tracePt t="24362" x="3554413" y="3378200"/>
          <p14:tracePt t="24554" x="3541713" y="3378200"/>
          <p14:tracePt t="24562" x="3530600" y="3378200"/>
          <p14:tracePt t="24570" x="3517900" y="3378200"/>
          <p14:tracePt t="24594" x="3505200" y="3378200"/>
          <p14:tracePt t="24683" x="3505200" y="3354388"/>
          <p14:tracePt t="24690" x="3505200" y="3328988"/>
          <p14:tracePt t="24703" x="3492500" y="3303588"/>
          <p14:tracePt t="24706" x="3492500" y="3278188"/>
          <p14:tracePt t="24719" x="3492500" y="3267075"/>
          <p14:tracePt t="24737" x="3492500" y="3216275"/>
          <p14:tracePt t="24754" x="3492500" y="3203575"/>
          <p14:tracePt t="24770" x="3505200" y="3178175"/>
          <p14:tracePt t="24930" x="3517900" y="3178175"/>
          <p14:tracePt t="24938" x="3530600" y="3178175"/>
          <p14:tracePt t="24954" x="3579813" y="3154363"/>
          <p14:tracePt t="24970" x="3717925" y="3116263"/>
          <p14:tracePt t="24987" x="3917950" y="3065463"/>
          <p14:tracePt t="25003" x="4130675" y="2990850"/>
          <p14:tracePt t="25020" x="4268788" y="2952750"/>
          <p14:tracePt t="25037" x="4305300" y="2952750"/>
          <p14:tracePt t="25258" x="4294188" y="2952750"/>
          <p14:tracePt t="25266" x="4268788" y="2965450"/>
          <p14:tracePt t="25282" x="4256088" y="2965450"/>
          <p14:tracePt t="25290" x="4230688" y="2978150"/>
          <p14:tracePt t="25305" x="4192588" y="3003550"/>
          <p14:tracePt t="25322" x="4168775" y="3016250"/>
          <p14:tracePt t="25338" x="4156075" y="3016250"/>
          <p14:tracePt t="25355" x="4130675" y="3016250"/>
          <p14:tracePt t="25371" x="4068763" y="3041650"/>
          <p14:tracePt t="25388" x="4005263" y="3041650"/>
          <p14:tracePt t="25404" x="3956050" y="3054350"/>
          <p14:tracePt t="25422" x="3892550" y="3054350"/>
          <p14:tracePt t="25438" x="3830638" y="3065463"/>
          <p14:tracePt t="25454" x="3792538" y="3078163"/>
          <p14:tracePt t="25472" x="3767138" y="3078163"/>
          <p14:tracePt t="25474" x="3756025" y="3078163"/>
          <p14:tracePt t="25490" x="3743325" y="3078163"/>
          <p14:tracePt t="25506" x="3717925" y="3090863"/>
          <p14:tracePt t="25522" x="3679825" y="3103563"/>
          <p14:tracePt t="25538" x="3654425" y="3103563"/>
          <p14:tracePt t="25555" x="3643313" y="3116263"/>
          <p14:tracePt t="25571" x="3630613" y="3116263"/>
          <p14:tracePt t="25588" x="3617913" y="3116263"/>
          <p14:tracePt t="25605" x="3605213" y="3141663"/>
          <p14:tracePt t="25682" x="3592513" y="3141663"/>
          <p14:tracePt t="25689" x="3579813" y="3141663"/>
          <p14:tracePt t="25706" x="3554413" y="3141663"/>
          <p14:tracePt t="25722" x="3530600" y="3141663"/>
          <p14:tracePt t="25739" x="3505200" y="3141663"/>
          <p14:tracePt t="25756" x="3454400" y="3154363"/>
          <p14:tracePt t="25772" x="3417888" y="3165475"/>
          <p14:tracePt t="25789" x="3379788" y="3165475"/>
          <p14:tracePt t="25806" x="3341688" y="3190875"/>
          <p14:tracePt t="25882" x="3328988" y="3190875"/>
          <p14:tracePt t="25890" x="3328988" y="3203575"/>
          <p14:tracePt t="25907" x="3305175" y="3228975"/>
          <p14:tracePt t="25923" x="3279775" y="3267075"/>
          <p14:tracePt t="25939" x="3254375" y="3316288"/>
          <p14:tracePt t="25956" x="3254375" y="3328988"/>
          <p14:tracePt t="25972" x="3254375" y="3367088"/>
          <p14:tracePt t="25989" x="3254375" y="3378200"/>
          <p14:tracePt t="26006" x="3254375" y="3390900"/>
          <p14:tracePt t="26026" x="3267075" y="3403600"/>
          <p14:tracePt t="26040" x="3279775" y="3416300"/>
          <p14:tracePt t="26057" x="3292475" y="3416300"/>
          <p14:tracePt t="26082" x="3305175" y="3429000"/>
          <p14:tracePt t="26130" x="3317875" y="3429000"/>
          <p14:tracePt t="26138" x="3328988" y="3429000"/>
          <p14:tracePt t="26146" x="3341688" y="3429000"/>
          <p14:tracePt t="26162" x="3354388" y="3429000"/>
          <p14:tracePt t="26174" x="3354388" y="3416300"/>
          <p14:tracePt t="26190" x="3379788" y="3403600"/>
          <p14:tracePt t="26207" x="3392488" y="3390900"/>
          <p14:tracePt t="26209" x="3392488" y="3378200"/>
          <p14:tracePt t="26224" x="3405188" y="3378200"/>
          <p14:tracePt t="26226" x="3405188" y="3367088"/>
          <p14:tracePt t="26241" x="3417888" y="3354388"/>
          <p14:tracePt t="26257" x="3417888" y="3341688"/>
          <p14:tracePt t="26274" x="3429000" y="3341688"/>
          <p14:tracePt t="26290" x="3429000" y="3328988"/>
          <p14:tracePt t="26307" x="3441700" y="3316288"/>
          <p14:tracePt t="26323" x="3454400" y="3290888"/>
          <p14:tracePt t="26340" x="3479800" y="3278188"/>
          <p14:tracePt t="26357" x="3479800" y="3267075"/>
          <p14:tracePt t="26374" x="3492500" y="3267075"/>
          <p14:tracePt t="26714" x="3479800" y="3267075"/>
          <p14:tracePt t="26722" x="3467100" y="3267075"/>
          <p14:tracePt t="26730" x="3429000" y="3267075"/>
          <p14:tracePt t="26742" x="3405188" y="3278188"/>
          <p14:tracePt t="26758" x="3367088" y="3303588"/>
          <p14:tracePt t="26775" x="3341688" y="3303588"/>
          <p14:tracePt t="26778" x="3328988" y="3316288"/>
          <p14:tracePt t="26792" x="3317875" y="3328988"/>
          <p14:tracePt t="26970" x="3354388" y="3328988"/>
          <p14:tracePt t="26978" x="3392488" y="3328988"/>
          <p14:tracePt t="26992" x="3405188" y="3328988"/>
          <p14:tracePt t="26994" x="3429000" y="3328988"/>
          <p14:tracePt t="27009" x="3454400" y="3328988"/>
          <p14:tracePt t="27154" x="3441700" y="3341688"/>
          <p14:tracePt t="27266" x="3454400" y="3341688"/>
          <p14:tracePt t="27275" x="3505200" y="3341688"/>
          <p14:tracePt t="27282" x="3554413" y="3328988"/>
          <p14:tracePt t="27293" x="3579813" y="3328988"/>
          <p14:tracePt t="27309" x="3617913" y="3316288"/>
          <p14:tracePt t="27327" x="3630613" y="3316288"/>
          <p14:tracePt t="27426" x="3605213" y="3316288"/>
          <p14:tracePt t="27434" x="3579813" y="3316288"/>
          <p14:tracePt t="27444" x="3567113" y="3316288"/>
          <p14:tracePt t="27459" x="3530600" y="3316288"/>
          <p14:tracePt t="27476" x="3505200" y="3316288"/>
          <p14:tracePt t="27493" x="3492500" y="3316288"/>
          <p14:tracePt t="28010" x="3479800" y="3316288"/>
          <p14:tracePt t="28018" x="3467100" y="3316288"/>
          <p14:tracePt t="28028" x="3454400" y="3316288"/>
          <p14:tracePt t="28045" x="3429000" y="3316288"/>
          <p14:tracePt t="28062" x="3417888" y="3316288"/>
          <p14:tracePt t="28282" x="3429000" y="3316288"/>
          <p14:tracePt t="28290" x="3441700" y="3316288"/>
          <p14:tracePt t="28298" x="3467100" y="3303588"/>
          <p14:tracePt t="28314" x="3492500" y="3290888"/>
          <p14:tracePt t="28329" x="3505200" y="3278188"/>
          <p14:tracePt t="31514" x="3505200" y="3290888"/>
          <p14:tracePt t="31522" x="3505200" y="3303588"/>
          <p14:tracePt t="31538" x="3517900" y="3316288"/>
          <p14:tracePt t="31554" x="3530600" y="3328988"/>
          <p14:tracePt t="31571" x="3530600" y="3341688"/>
          <p14:tracePt t="31594" x="3530600" y="3354388"/>
          <p14:tracePt t="31611" x="3530600" y="3367088"/>
          <p14:tracePt t="31621" x="3530600" y="3378200"/>
          <p14:tracePt t="31638" x="3530600" y="3390900"/>
          <p14:tracePt t="31659" x="3530600" y="3403600"/>
          <p14:tracePt t="31674" x="3530600" y="3416300"/>
          <p14:tracePt t="31690" x="3530600" y="3429000"/>
          <p14:tracePt t="32394" x="3530600" y="3441700"/>
          <p14:tracePt t="32402" x="3541713" y="3490913"/>
          <p14:tracePt t="32411" x="3579813" y="3603625"/>
          <p14:tracePt t="32423" x="3643313" y="3741738"/>
          <p14:tracePt t="32426" x="3692525" y="3879850"/>
          <p14:tracePt t="32440" x="3730625" y="3967163"/>
          <p14:tracePt t="32442" x="3743325" y="4017963"/>
          <p14:tracePt t="32456" x="3756025" y="4054475"/>
          <p14:tracePt t="32458" x="3756025" y="4079875"/>
          <p14:tracePt t="32474" x="3779838" y="4117975"/>
          <p14:tracePt t="32490" x="3779838" y="4129088"/>
          <p14:tracePt t="32642" x="3767138" y="4129088"/>
          <p14:tracePt t="32650" x="3730625" y="4129088"/>
          <p14:tracePt t="32658" x="3705225" y="4129088"/>
          <p14:tracePt t="32674" x="3643313" y="4129088"/>
          <p14:tracePt t="32690" x="3605213" y="4129088"/>
          <p14:tracePt t="32708" x="3554413" y="4129088"/>
          <p14:tracePt t="32724" x="3530600" y="4129088"/>
          <p14:tracePt t="32740" x="3517900" y="4129088"/>
          <p14:tracePt t="32757" x="3467100" y="4129088"/>
          <p14:tracePt t="32775" x="3441700" y="4129088"/>
          <p14:tracePt t="32778" x="3417888" y="4129088"/>
          <p14:tracePt t="32791" x="3405188" y="4129088"/>
          <p14:tracePt t="32793" x="3392488" y="4129088"/>
          <p14:tracePt t="32808" x="3379788" y="4117975"/>
          <p14:tracePt t="32825" x="3367088" y="4117975"/>
          <p14:tracePt t="32841" x="3354388" y="4117975"/>
          <p14:tracePt t="33122" x="3341688" y="4141788"/>
          <p14:tracePt t="33130" x="3341688" y="4241800"/>
          <p14:tracePt t="33142" x="3341688" y="4392613"/>
          <p14:tracePt t="33158" x="3341688" y="4779963"/>
          <p14:tracePt t="33175" x="3367088" y="5118100"/>
          <p14:tracePt t="33178" x="3367088" y="5243513"/>
          <p14:tracePt t="33192" x="3367088" y="5356225"/>
          <p14:tracePt t="33194" x="3367088" y="5443538"/>
          <p14:tracePt t="33209" x="3367088" y="5568950"/>
          <p14:tracePt t="33226" x="3379788" y="5643563"/>
          <p14:tracePt t="33242" x="3379788" y="5707063"/>
          <p14:tracePt t="33258" x="3405188" y="5756275"/>
          <p14:tracePt t="33275" x="3405188" y="5781675"/>
          <p14:tracePt t="33292" x="3405188" y="5794375"/>
          <p14:tracePt t="33402" x="3392488" y="5794375"/>
          <p14:tracePt t="33410" x="3379788" y="5794375"/>
          <p14:tracePt t="33418" x="3354388" y="5794375"/>
          <p14:tracePt t="33426" x="3341688" y="5807075"/>
          <p14:tracePt t="33442" x="3305175" y="5819775"/>
          <p14:tracePt t="33459" x="3279775" y="5819775"/>
          <p14:tracePt t="33475" x="3228975" y="5819775"/>
          <p14:tracePt t="33492" x="3192463" y="5832475"/>
          <p14:tracePt t="33509" x="3154363" y="5832475"/>
          <p14:tracePt t="33526" x="3116263" y="5856288"/>
          <p14:tracePt t="33543" x="3103563" y="5856288"/>
          <p14:tracePt t="33559" x="3092450" y="5856288"/>
          <p14:tracePt t="33562" x="3079750" y="5856288"/>
          <p14:tracePt t="34226" x="3067050" y="5832475"/>
          <p14:tracePt t="34234" x="3041650" y="5768975"/>
          <p14:tracePt t="34244" x="3016250" y="5681663"/>
          <p14:tracePt t="34261" x="2979738" y="5518150"/>
          <p14:tracePt t="34278" x="2941638" y="5418138"/>
          <p14:tracePt t="34295" x="2903538" y="5343525"/>
          <p14:tracePt t="34312" x="2890838" y="5305425"/>
          <p14:tracePt t="34314" x="2890838" y="5294313"/>
          <p14:tracePt t="34328" x="2890838" y="5281613"/>
          <p14:tracePt t="34346" x="2890838" y="5268913"/>
          <p14:tracePt t="34370" x="2890838" y="5256213"/>
          <p14:tracePt t="34378" x="2890838" y="5243513"/>
          <p14:tracePt t="34395" x="2928938" y="5205413"/>
          <p14:tracePt t="34411" x="2967038" y="5168900"/>
          <p14:tracePt t="34428" x="3016250" y="5118100"/>
          <p14:tracePt t="34445" x="3067050" y="5056188"/>
          <p14:tracePt t="34461" x="3092450" y="5018088"/>
          <p14:tracePt t="34479" x="3116263" y="4992688"/>
          <p14:tracePt t="34530" x="3128963" y="4981575"/>
          <p14:tracePt t="34545" x="3141663" y="4981575"/>
          <p14:tracePt t="34554" x="3141663" y="4956175"/>
          <p14:tracePt t="34562" x="3141663" y="4943475"/>
          <p14:tracePt t="34579" x="3154363" y="4930775"/>
          <p14:tracePt t="34595" x="3154363" y="4918075"/>
          <p14:tracePt t="34618" x="3154363" y="4905375"/>
          <p14:tracePt t="34634" x="3154363" y="4892675"/>
          <p14:tracePt t="34650" x="3154363" y="4879975"/>
          <p14:tracePt t="34667" x="3154363" y="4868863"/>
          <p14:tracePt t="34679" x="3154363" y="4856163"/>
          <p14:tracePt t="34682" x="3154363" y="4830763"/>
          <p14:tracePt t="34696" x="3154363" y="4805363"/>
          <p14:tracePt t="34698" x="3167063" y="4779963"/>
          <p14:tracePt t="34713" x="3179763" y="4756150"/>
          <p14:tracePt t="34715" x="3179763" y="4730750"/>
          <p14:tracePt t="34730" x="3179763" y="4679950"/>
          <p14:tracePt t="34746" x="3192463" y="4630738"/>
          <p14:tracePt t="34762" x="3216275" y="4592638"/>
          <p14:tracePt t="34779" x="3228975" y="4579938"/>
          <p14:tracePt t="34796" x="3228975" y="4554538"/>
          <p14:tracePt t="34818" x="3228975" y="4543425"/>
          <p14:tracePt t="34850" x="3228975" y="4530725"/>
          <p14:tracePt t="34858" x="3241675" y="4518025"/>
          <p14:tracePt t="34866" x="3241675" y="4505325"/>
          <p14:tracePt t="34882" x="3254375" y="4492625"/>
          <p14:tracePt t="34898" x="3254375" y="4479925"/>
          <p14:tracePt t="34914" x="3267075" y="4467225"/>
          <p14:tracePt t="34930" x="3279775" y="4454525"/>
          <p14:tracePt t="34946" x="3292475" y="4443413"/>
          <p14:tracePt t="34963" x="3317875" y="4418013"/>
          <p14:tracePt t="34979" x="3341688" y="4405313"/>
          <p14:tracePt t="34996" x="3392488" y="4379913"/>
          <p14:tracePt t="35014" x="3454400" y="4341813"/>
          <p14:tracePt t="35030" x="3517900" y="4318000"/>
          <p14:tracePt t="35047" x="3579813" y="4305300"/>
          <p14:tracePt t="35050" x="3605213" y="4292600"/>
          <p14:tracePt t="35063" x="3630613" y="4279900"/>
          <p14:tracePt t="35065" x="3654425" y="4279900"/>
          <p14:tracePt t="35080" x="3667125" y="4267200"/>
          <p14:tracePt t="35082" x="3679825" y="4267200"/>
          <p14:tracePt t="35106" x="3692525" y="4267200"/>
          <p14:tracePt t="35186" x="3717925" y="4267200"/>
          <p14:tracePt t="35194" x="3756025" y="4254500"/>
          <p14:tracePt t="35202" x="3792538" y="4241800"/>
          <p14:tracePt t="35213" x="3843338" y="4241800"/>
          <p14:tracePt t="35230" x="3943350" y="4217988"/>
          <p14:tracePt t="35233" x="4017963" y="4205288"/>
          <p14:tracePt t="35247" x="4068763" y="4205288"/>
          <p14:tracePt t="35249" x="4117975" y="4205288"/>
          <p14:tracePt t="35264" x="4168775" y="4205288"/>
          <p14:tracePt t="35266" x="4243388" y="4192588"/>
          <p14:tracePt t="35281" x="4430713" y="4167188"/>
          <p14:tracePt t="35298" x="4668838" y="4141788"/>
          <p14:tracePt t="35315" x="4906963" y="4117975"/>
          <p14:tracePt t="35331" x="5132388" y="4105275"/>
          <p14:tracePt t="35347" x="5357813" y="4092575"/>
          <p14:tracePt t="35363" x="5595938" y="4079875"/>
          <p14:tracePt t="35380" x="5795963" y="4079875"/>
          <p14:tracePt t="35397" x="5908675" y="4079875"/>
          <p14:tracePt t="35415" x="5957888" y="4079875"/>
          <p14:tracePt t="35431" x="5970588" y="4079875"/>
          <p14:tracePt t="35467" x="5995988" y="4079875"/>
          <p14:tracePt t="35474" x="6021388" y="4079875"/>
          <p14:tracePt t="35482" x="6045200" y="4079875"/>
          <p14:tracePt t="35498" x="6121400" y="4079875"/>
          <p14:tracePt t="35515" x="6221413" y="4079875"/>
          <p14:tracePt t="35531" x="6296025" y="4079875"/>
          <p14:tracePt t="35548" x="6359525" y="4079875"/>
          <p14:tracePt t="35565" x="6421438" y="4079875"/>
          <p14:tracePt t="35581" x="6496050" y="4079875"/>
          <p14:tracePt t="35598" x="6584950" y="4105275"/>
          <p14:tracePt t="35615" x="6684963" y="4105275"/>
          <p14:tracePt t="35618" x="6721475" y="4105275"/>
          <p14:tracePt t="35632" x="6772275" y="4105275"/>
          <p14:tracePt t="35634" x="6821488" y="4105275"/>
          <p14:tracePt t="35649" x="6859588" y="4105275"/>
          <p14:tracePt t="35651" x="6884988" y="4117975"/>
          <p14:tracePt t="35665" x="6897688" y="4117975"/>
          <p14:tracePt t="35810" x="6910388" y="4117975"/>
          <p14:tracePt t="35818" x="6921500" y="4117975"/>
          <p14:tracePt t="35832" x="6959600" y="4117975"/>
          <p14:tracePt t="35834" x="6997700" y="4117975"/>
          <p14:tracePt t="35849" x="7085013" y="4117975"/>
          <p14:tracePt t="35866" x="7185025" y="4092575"/>
          <p14:tracePt t="35882" x="7235825" y="4067175"/>
          <p14:tracePt t="35899" x="7285038" y="4054475"/>
          <p14:tracePt t="35916" x="7310438" y="4029075"/>
          <p14:tracePt t="35932" x="7335838" y="4029075"/>
          <p14:tracePt t="35948" x="7348538" y="4017963"/>
          <p14:tracePt t="35965" x="7372350" y="4005263"/>
          <p14:tracePt t="35982" x="7385050" y="4005263"/>
          <p14:tracePt t="35986" x="7397750" y="3992563"/>
          <p14:tracePt t="36003" x="7410450" y="3992563"/>
          <p14:tracePt t="36016" x="7423150" y="3992563"/>
          <p14:tracePt t="36019" x="7435850" y="3992563"/>
          <p14:tracePt t="36033" x="7485063" y="3967163"/>
          <p14:tracePt t="36050" x="7548563" y="3967163"/>
          <p14:tracePt t="36066" x="7572375" y="3954463"/>
          <p14:tracePt t="36082" x="7610475" y="3954463"/>
          <p14:tracePt t="36099" x="7648575" y="3954463"/>
          <p14:tracePt t="36116" x="7697788" y="3941763"/>
          <p14:tracePt t="36132" x="7723188" y="3941763"/>
          <p14:tracePt t="36610" x="7735888" y="3941763"/>
          <p14:tracePt t="36626" x="7735888" y="3929063"/>
          <p14:tracePt t="36634" x="7748588" y="3929063"/>
          <p14:tracePt t="36642" x="7761288" y="3929063"/>
          <p14:tracePt t="36658" x="7773988" y="3929063"/>
          <p14:tracePt t="36778" x="7785100" y="3929063"/>
          <p14:tracePt t="36794" x="7797800" y="3916363"/>
          <p14:tracePt t="36802" x="7810500" y="3905250"/>
          <p14:tracePt t="36818" x="7848600" y="3905250"/>
          <p14:tracePt t="37058" x="7835900" y="3905250"/>
          <p14:tracePt t="37067" x="7823200" y="3905250"/>
          <p14:tracePt t="37075" x="7810500" y="3905250"/>
          <p14:tracePt t="37085" x="7797800" y="3905250"/>
          <p14:tracePt t="37102" x="7761288" y="3905250"/>
          <p14:tracePt t="37118" x="7748588" y="3905250"/>
          <p14:tracePt t="37650" x="7761288" y="3905250"/>
          <p14:tracePt t="37666" x="7773988" y="3905250"/>
          <p14:tracePt t="37682" x="7785100" y="3905250"/>
          <p14:tracePt t="37770" x="7797800" y="3905250"/>
          <p14:tracePt t="39314" x="7785100" y="3905250"/>
          <p14:tracePt t="39322" x="7785100" y="3916363"/>
          <p14:tracePt t="39330" x="7773988" y="3916363"/>
          <p14:tracePt t="39347" x="7761288" y="3916363"/>
          <p14:tracePt t="39358" x="7761288" y="3929063"/>
          <p14:tracePt t="39375" x="7735888" y="3929063"/>
          <p14:tracePt t="39391" x="7723188" y="3929063"/>
          <p14:tracePt t="39394" x="7710488" y="3929063"/>
          <p14:tracePt t="39408" x="7710488" y="3941763"/>
          <p14:tracePt t="39410" x="7697788" y="3941763"/>
          <p14:tracePt t="39426" x="7661275" y="3954463"/>
          <p14:tracePt t="39442" x="7623175" y="3979863"/>
          <p14:tracePt t="39459" x="7610475" y="3992563"/>
          <p14:tracePt t="39475" x="7572375" y="3992563"/>
          <p14:tracePt t="39491" x="7572375" y="4005263"/>
          <p14:tracePt t="39508" x="7561263" y="4017963"/>
          <p14:tracePt t="39525" x="7561263" y="4029075"/>
          <p14:tracePt t="39542" x="7561263" y="4041775"/>
          <p14:tracePt t="39558" x="7548563" y="4054475"/>
          <p14:tracePt t="39578" x="7535863" y="4054475"/>
          <p14:tracePt t="39591" x="7523163" y="4067175"/>
          <p14:tracePt t="39594" x="7523163" y="4079875"/>
          <p14:tracePt t="39609" x="7510463" y="4079875"/>
          <p14:tracePt t="39626" x="7497763" y="4092575"/>
          <p14:tracePt t="39642" x="7472363" y="4092575"/>
          <p14:tracePt t="39658" x="7448550" y="4105275"/>
          <p14:tracePt t="39676" x="7435850" y="4105275"/>
          <p14:tracePt t="39692" x="7410450" y="4117975"/>
          <p14:tracePt t="39708" x="7397750" y="4117975"/>
          <p14:tracePt t="39754" x="7397750" y="4129088"/>
          <p14:tracePt t="39761" x="7385050" y="4129088"/>
          <p14:tracePt t="39776" x="7372350" y="4141788"/>
          <p14:tracePt t="39779" x="7359650" y="4154488"/>
          <p14:tracePt t="39793" x="7335838" y="4179888"/>
          <p14:tracePt t="39795" x="7323138" y="4192588"/>
          <p14:tracePt t="39808" x="7297738" y="4192588"/>
          <p14:tracePt t="39826" x="7285038" y="4205288"/>
          <p14:tracePt t="39843" x="7272338" y="4217988"/>
          <p14:tracePt t="39866" x="7272338" y="4230688"/>
          <p14:tracePt t="39876" x="7259638" y="4230688"/>
          <p14:tracePt t="39892" x="7246938" y="4241800"/>
          <p14:tracePt t="39914" x="7235825" y="4254500"/>
          <p14:tracePt t="39930" x="7223125" y="4254500"/>
          <p14:tracePt t="39943" x="7210425" y="4267200"/>
          <p14:tracePt t="39946" x="7197725" y="4267200"/>
          <p14:tracePt t="39960" x="7197725" y="4279900"/>
          <p14:tracePt t="39962" x="7185025" y="4292600"/>
          <p14:tracePt t="39977" x="7185025" y="4305300"/>
          <p14:tracePt t="39979" x="7172325" y="4305300"/>
          <p14:tracePt t="39994" x="7159625" y="4341813"/>
          <p14:tracePt t="40010" x="7146925" y="4367213"/>
          <p14:tracePt t="40027" x="7123113" y="4392613"/>
          <p14:tracePt t="40043" x="7110413" y="4418013"/>
          <p14:tracePt t="40059" x="7097713" y="4454525"/>
          <p14:tracePt t="40076" x="7072313" y="4492625"/>
          <p14:tracePt t="40093" x="7046913" y="4530725"/>
          <p14:tracePt t="40109" x="7021513" y="4554538"/>
          <p14:tracePt t="40127" x="6985000" y="4618038"/>
          <p14:tracePt t="40130" x="6959600" y="4643438"/>
          <p14:tracePt t="40143" x="6921500" y="4692650"/>
          <p14:tracePt t="40146" x="6910388" y="4718050"/>
          <p14:tracePt t="40160" x="6884988" y="4743450"/>
          <p14:tracePt t="40162" x="6859588" y="4779963"/>
          <p14:tracePt t="40177" x="6821488" y="4830763"/>
          <p14:tracePt t="40179" x="6808788" y="4856163"/>
          <p14:tracePt t="40194" x="6772275" y="4892675"/>
          <p14:tracePt t="40210" x="6721475" y="4956175"/>
          <p14:tracePt t="40227" x="6696075" y="4981575"/>
          <p14:tracePt t="40243" x="6659563" y="5018088"/>
          <p14:tracePt t="40259" x="6634163" y="5056188"/>
          <p14:tracePt t="40277" x="6621463" y="5068888"/>
          <p14:tracePt t="40294" x="6596063" y="5068888"/>
          <p14:tracePt t="40310" x="6559550" y="5092700"/>
          <p14:tracePt t="40327" x="6496050" y="5092700"/>
          <p14:tracePt t="40330" x="6459538" y="5105400"/>
          <p14:tracePt t="40344" x="6408738" y="5118100"/>
          <p14:tracePt t="40346" x="6346825" y="5118100"/>
          <p14:tracePt t="40362" x="6246813" y="5118100"/>
          <p14:tracePt t="40378" x="6134100" y="5118100"/>
          <p14:tracePt t="40394" x="6021388" y="5118100"/>
          <p14:tracePt t="40411" x="5832475" y="5068888"/>
          <p14:tracePt t="40427" x="5607050" y="5005388"/>
          <p14:tracePt t="40444" x="5370513" y="4930775"/>
          <p14:tracePt t="40460" x="5094288" y="4879975"/>
          <p14:tracePt t="40477" x="4819650" y="4792663"/>
          <p14:tracePt t="40494" x="4630738" y="4756150"/>
          <p14:tracePt t="40511" x="4518025" y="4743450"/>
          <p14:tracePt t="40513" x="4494213" y="4743450"/>
          <p14:tracePt t="40528" x="4468813" y="4743450"/>
          <p14:tracePt t="40546" x="4430713" y="4718050"/>
          <p14:tracePt t="40561" x="4418013" y="4718050"/>
          <p14:tracePt t="40579" x="4406900" y="4718050"/>
          <p14:tracePt t="40594" x="4368800" y="4718050"/>
          <p14:tracePt t="40611" x="4318000" y="4705350"/>
          <p14:tracePt t="40628" x="4268788" y="4705350"/>
          <p14:tracePt t="40644" x="4205288" y="4679950"/>
          <p14:tracePt t="40661" x="4143375" y="4679950"/>
          <p14:tracePt t="40678" x="4081463" y="4667250"/>
          <p14:tracePt t="40694" x="4030663" y="4656138"/>
          <p14:tracePt t="40712" x="3979863" y="4643438"/>
          <p14:tracePt t="40714" x="3968750" y="4630738"/>
          <p14:tracePt t="40727" x="3956050" y="4630738"/>
          <p14:tracePt t="40730" x="3930650" y="4630738"/>
          <p14:tracePt t="40745" x="3867150" y="4618038"/>
          <p14:tracePt t="40762" x="3792538" y="4618038"/>
          <p14:tracePt t="40778" x="3743325" y="4592638"/>
          <p14:tracePt t="40796" x="3730625" y="4592638"/>
          <p14:tracePt t="40834" x="3717925" y="4592638"/>
          <p14:tracePt t="40850" x="3692525" y="4592638"/>
          <p14:tracePt t="40858" x="3667125" y="4592638"/>
          <p14:tracePt t="40868" x="3643313" y="4579938"/>
          <p14:tracePt t="40879" x="3617913" y="4567238"/>
          <p14:tracePt t="40881" x="3592513" y="4554538"/>
          <p14:tracePt t="40895" x="3579813" y="4554538"/>
          <p14:tracePt t="40913" x="3554413" y="4543425"/>
          <p14:tracePt t="40929" x="3554413" y="4530725"/>
          <p14:tracePt t="40932" x="3541713" y="4530725"/>
          <p14:tracePt t="40954" x="3530600" y="4530725"/>
          <p14:tracePt t="41082" x="3517900" y="4530725"/>
          <p14:tracePt t="41090" x="3505200" y="4530725"/>
          <p14:tracePt t="41098" x="3492500" y="4530725"/>
          <p14:tracePt t="41113" x="3454400" y="4530725"/>
          <p14:tracePt t="41130" x="3429000" y="4530725"/>
          <p14:tracePt t="41146" x="3354388" y="4530725"/>
          <p14:tracePt t="41162" x="3254375" y="4554538"/>
          <p14:tracePt t="41179" x="3167063" y="4605338"/>
          <p14:tracePt t="41196" x="3054350" y="4630738"/>
          <p14:tracePt t="41212" x="2967038" y="4667250"/>
          <p14:tracePt t="41229" x="2916238" y="4679950"/>
          <p14:tracePt t="41247" x="2879725" y="4692650"/>
          <p14:tracePt t="41249" x="2879725" y="4705350"/>
          <p14:tracePt t="41263" x="2867025" y="4705350"/>
          <p14:tracePt t="41266" x="2841625" y="4718050"/>
          <p14:tracePt t="41282" x="2828925" y="4718050"/>
          <p14:tracePt t="41296" x="2816225" y="4730750"/>
          <p14:tracePt t="41298" x="2803525" y="4743450"/>
          <p14:tracePt t="41314" x="2790825" y="4756150"/>
          <p14:tracePt t="41330" x="2767013" y="4768850"/>
          <p14:tracePt t="41346" x="2754313" y="4779963"/>
          <p14:tracePt t="41363" x="2741613" y="4792663"/>
          <p14:tracePt t="41379" x="2728913" y="4805363"/>
          <p14:tracePt t="41396" x="2716213" y="4818063"/>
          <p14:tracePt t="41413" x="2703513" y="4830763"/>
          <p14:tracePt t="41430" x="2678113" y="4843463"/>
          <p14:tracePt t="41447" x="2667000" y="4856163"/>
          <p14:tracePt t="41449" x="2667000" y="4868863"/>
          <p14:tracePt t="41464" x="2654300" y="4868863"/>
          <p14:tracePt t="41466" x="2641600" y="4868863"/>
          <p14:tracePt t="41482" x="2628900" y="4868863"/>
          <p14:tracePt t="41498" x="2616200" y="4879975"/>
          <p14:tracePt t="41514" x="2590800" y="4892675"/>
          <p14:tracePt t="41530" x="2578100" y="4905375"/>
          <p14:tracePt t="41547" x="2541588" y="4930775"/>
          <p14:tracePt t="41563" x="2528888" y="4956175"/>
          <p14:tracePt t="41580" x="2516188" y="4968875"/>
          <p14:tracePt t="41597" x="2503488" y="4981575"/>
          <p14:tracePt t="41626" x="2490788" y="4992688"/>
          <p14:tracePt t="41650" x="2478088" y="4992688"/>
          <p14:tracePt t="41658" x="2478088" y="5005388"/>
          <p14:tracePt t="41666" x="2478088" y="5018088"/>
          <p14:tracePt t="41986" x="2478088" y="5005388"/>
          <p14:tracePt t="41994" x="2503488" y="4981575"/>
          <p14:tracePt t="42002" x="2554288" y="4943475"/>
          <p14:tracePt t="42014" x="2578100" y="4918075"/>
          <p14:tracePt t="42032" x="2654300" y="4856163"/>
          <p14:tracePt t="42035" x="2678113" y="4830763"/>
          <p14:tracePt t="42048" x="2690813" y="4805363"/>
          <p14:tracePt t="42050" x="2716213" y="4792663"/>
          <p14:tracePt t="42066" x="2728913" y="4768850"/>
          <p14:tracePt t="42082" x="2741613" y="4730750"/>
          <p14:tracePt t="42099" x="2754313" y="4718050"/>
          <p14:tracePt t="42115" x="2767013" y="4679950"/>
          <p14:tracePt t="42132" x="2790825" y="4656138"/>
          <p14:tracePt t="42148" x="2816225" y="4630738"/>
          <p14:tracePt t="42165" x="2828925" y="4618038"/>
          <p14:tracePt t="42182" x="2828925" y="4605338"/>
          <p14:tracePt t="42198" x="2854325" y="4605338"/>
          <p14:tracePt t="44674" x="2854325" y="4618038"/>
          <p14:tracePt t="44690" x="2854325" y="4643438"/>
          <p14:tracePt t="44698" x="2854325" y="4656138"/>
          <p14:tracePt t="44706" x="2854325" y="4667250"/>
          <p14:tracePt t="44722" x="2854325" y="4679950"/>
          <p14:tracePt t="44746" x="2854325" y="4692650"/>
          <p14:tracePt t="44762" x="2854325" y="4705350"/>
          <p14:tracePt t="44778" x="2867025" y="4705350"/>
          <p14:tracePt t="44788" x="2867025" y="4718050"/>
          <p14:tracePt t="44806" x="2867025" y="4730750"/>
          <p14:tracePt t="44826" x="2867025" y="4743450"/>
          <p14:tracePt t="44858" x="2867025" y="4756150"/>
          <p14:tracePt t="44898" x="2867025" y="4768850"/>
          <p14:tracePt t="44906" x="2867025" y="4779963"/>
          <p14:tracePt t="46818" x="2890838" y="4779963"/>
          <p14:tracePt t="46827" x="2903538" y="4779963"/>
          <p14:tracePt t="46835" x="2916238" y="4779963"/>
          <p14:tracePt t="46843" x="2928938" y="4779963"/>
          <p14:tracePt t="46861" x="2954338" y="4779963"/>
          <p14:tracePt t="46877" x="2967038" y="4779963"/>
          <p14:tracePt t="46946" x="2967038" y="4768850"/>
          <p14:tracePt t="46961" x="2979738" y="4768850"/>
          <p14:tracePt t="46970" x="2992438" y="4768850"/>
          <p14:tracePt t="46986" x="2992438" y="4756150"/>
          <p14:tracePt t="47002" x="3003550" y="4756150"/>
          <p14:tracePt t="47011" x="3003550" y="4743450"/>
          <p14:tracePt t="47028" x="3016250" y="4730750"/>
          <p14:tracePt t="47045" x="3028950" y="4730750"/>
          <p14:tracePt t="47061" x="3028950" y="4718050"/>
          <p14:tracePt t="47082" x="3041650" y="4705350"/>
          <p14:tracePt t="47095" x="3054350" y="4705350"/>
          <p14:tracePt t="47098" x="3054350" y="4692650"/>
          <p14:tracePt t="47112" x="3067050" y="4692650"/>
          <p14:tracePt t="47114" x="3067050" y="4679950"/>
          <p14:tracePt t="47162" x="3079750" y="4679950"/>
          <p14:tracePt t="47186" x="3092450" y="4679950"/>
          <p14:tracePt t="47195" x="3103563" y="4679950"/>
          <p14:tracePt t="47202" x="3128963" y="4679950"/>
          <p14:tracePt t="47212" x="3141663" y="4679950"/>
          <p14:tracePt t="47228" x="3167063" y="4679950"/>
          <p14:tracePt t="47246" x="3192463" y="4679950"/>
          <p14:tracePt t="47262" x="3228975" y="4679950"/>
          <p14:tracePt t="47282" x="3241675" y="4679950"/>
          <p14:tracePt t="47295" x="3254375" y="4679950"/>
          <p14:tracePt t="47298" x="3267075" y="4667250"/>
          <p14:tracePt t="47312" x="3292475" y="4656138"/>
          <p14:tracePt t="47315" x="3328988" y="4643438"/>
          <p14:tracePt t="47329" x="3405188" y="4643438"/>
          <p14:tracePt t="47346" x="3429000" y="4618038"/>
          <p14:tracePt t="47362" x="3441700" y="4618038"/>
          <p14:tracePt t="47434" x="3454400" y="4618038"/>
          <p14:tracePt t="47442" x="3479800" y="4618038"/>
          <p14:tracePt t="47450" x="3505200" y="4618038"/>
          <p14:tracePt t="47462" x="3554413" y="4618038"/>
          <p14:tracePt t="47479" x="3617913" y="4605338"/>
          <p14:tracePt t="47482" x="3630613" y="4605338"/>
          <p14:tracePt t="47538" x="3643313" y="4605338"/>
          <p14:tracePt t="47545" x="3654425" y="4605338"/>
          <p14:tracePt t="47554" x="3679825" y="4592638"/>
          <p14:tracePt t="47563" x="3692525" y="4579938"/>
          <p14:tracePt t="47579" x="3743325" y="4567238"/>
          <p14:tracePt t="47595" x="3767138" y="4567238"/>
          <p14:tracePt t="47634" x="3779838" y="4554538"/>
          <p14:tracePt t="47642" x="3792538" y="4554538"/>
          <p14:tracePt t="47649" x="3817938" y="4554538"/>
          <p14:tracePt t="47663" x="3843338" y="4554538"/>
          <p14:tracePt t="47666" x="3867150" y="4543425"/>
          <p14:tracePt t="47679" x="3905250" y="4530725"/>
          <p14:tracePt t="47682" x="3930650" y="4530725"/>
          <p14:tracePt t="47697" x="3979863" y="4518025"/>
          <p14:tracePt t="47713" x="4017963" y="4518025"/>
          <p14:tracePt t="47730" x="4043363" y="4518025"/>
          <p14:tracePt t="47747" x="4068763" y="4518025"/>
          <p14:tracePt t="47763" x="4081463" y="4518025"/>
          <p14:tracePt t="49722" x="4105275" y="4518025"/>
          <p14:tracePt t="49730" x="4130675" y="4518025"/>
          <p14:tracePt t="49738" x="4156075" y="4518025"/>
          <p14:tracePt t="49754" x="4168775" y="4518025"/>
          <p14:tracePt t="49768" x="4192588" y="4518025"/>
          <p14:tracePt t="49786" x="4243388" y="4518025"/>
          <p14:tracePt t="49802" x="4330700" y="4492625"/>
          <p14:tracePt t="49818" x="4468813" y="4467225"/>
          <p14:tracePt t="49835" x="4656138" y="4454525"/>
          <p14:tracePt t="49851" x="4843463" y="4430713"/>
          <p14:tracePt t="49868" x="5032375" y="4418013"/>
          <p14:tracePt t="49885" x="5181600" y="4418013"/>
          <p14:tracePt t="49891" x="5257800" y="4405313"/>
          <p14:tracePt t="49902" x="5307013" y="4392613"/>
          <p14:tracePt t="49906" x="5345113" y="4392613"/>
          <p14:tracePt t="49918" x="5383213" y="4392613"/>
          <p14:tracePt t="49936" x="5445125" y="4392613"/>
          <p14:tracePt t="49938" x="5470525" y="4392613"/>
          <p14:tracePt t="49953" x="5519738" y="4379913"/>
          <p14:tracePt t="49969" x="5583238" y="4379913"/>
          <p14:tracePt t="49986" x="5657850" y="4367213"/>
          <p14:tracePt t="50002" x="5795963" y="4354513"/>
          <p14:tracePt t="50019" x="5908675" y="4330700"/>
          <p14:tracePt t="50035" x="5983288" y="4318000"/>
          <p14:tracePt t="50052" x="6034088" y="4305300"/>
          <p14:tracePt t="50068" x="6096000" y="4305300"/>
          <p14:tracePt t="50086" x="6134100" y="4279900"/>
          <p14:tracePt t="50103" x="6183313" y="4279900"/>
          <p14:tracePt t="50106" x="6208713" y="4279900"/>
          <p14:tracePt t="50120" x="6234113" y="4279900"/>
          <p14:tracePt t="50122" x="6259513" y="4279900"/>
          <p14:tracePt t="50137" x="6296025" y="4279900"/>
          <p14:tracePt t="50153" x="6321425" y="4279900"/>
          <p14:tracePt t="50170" x="6334125" y="4267200"/>
          <p14:tracePt t="50186" x="6359525" y="4267200"/>
          <p14:tracePt t="50203" x="6370638" y="4267200"/>
          <p14:tracePt t="50219" x="6396038" y="4267200"/>
          <p14:tracePt t="50236" x="6421438" y="4267200"/>
          <p14:tracePt t="50253" x="6434138" y="4267200"/>
          <p14:tracePt t="50269" x="6446838" y="4267200"/>
          <p14:tracePt t="50287" x="6472238" y="4267200"/>
          <p14:tracePt t="50303" x="6496050" y="4254500"/>
          <p14:tracePt t="50307" x="6508750" y="4254500"/>
          <p14:tracePt t="50320" x="6521450" y="4254500"/>
          <p14:tracePt t="50322" x="6546850" y="4254500"/>
          <p14:tracePt t="50337" x="6584950" y="4254500"/>
          <p14:tracePt t="50354" x="6608763" y="4254500"/>
          <p14:tracePt t="50370" x="6634163" y="4254500"/>
          <p14:tracePt t="50387" x="6646863" y="4254500"/>
          <p14:tracePt t="50474" x="6659563" y="4254500"/>
          <p14:tracePt t="50482" x="6672263" y="4254500"/>
          <p14:tracePt t="50490" x="6684963" y="4254500"/>
          <p14:tracePt t="50506" x="6696075" y="4254500"/>
          <p14:tracePt t="50521" x="6734175" y="4254500"/>
          <p14:tracePt t="50537" x="6746875" y="4254500"/>
          <p14:tracePt t="50594" x="6759575" y="4254500"/>
          <p14:tracePt t="50603" x="6784975" y="4254500"/>
          <p14:tracePt t="50611" x="6808788" y="4254500"/>
          <p14:tracePt t="50620" x="6834188" y="4254500"/>
          <p14:tracePt t="50637" x="6884988" y="4254500"/>
          <p14:tracePt t="50654" x="6921500" y="4254500"/>
          <p14:tracePt t="50671" x="6959600" y="4254500"/>
          <p14:tracePt t="50673" x="6972300" y="4254500"/>
          <p14:tracePt t="50688" x="6985000" y="4254500"/>
          <p14:tracePt t="50690" x="6997700" y="4254500"/>
          <p14:tracePt t="50705" x="7034213" y="4254500"/>
          <p14:tracePt t="50721" x="7072313" y="4254500"/>
          <p14:tracePt t="50738" x="7085013" y="4254500"/>
          <p14:tracePt t="50754" x="7123113" y="4254500"/>
          <p14:tracePt t="50771" x="7146925" y="4254500"/>
          <p14:tracePt t="50788" x="7185025" y="4254500"/>
          <p14:tracePt t="50804" x="7223125" y="4254500"/>
          <p14:tracePt t="50821" x="7246938" y="4254500"/>
          <p14:tracePt t="50838" x="7259638" y="4254500"/>
          <p14:tracePt t="50855" x="7285038" y="4254500"/>
          <p14:tracePt t="50857" x="7310438" y="4254500"/>
          <p14:tracePt t="50871" x="7323138" y="4254500"/>
          <p14:tracePt t="50874" x="7335838" y="4254500"/>
          <p14:tracePt t="50887" x="7359650" y="4254500"/>
          <p14:tracePt t="50889" x="7385050" y="4254500"/>
          <p14:tracePt t="50905" x="7435850" y="4254500"/>
          <p14:tracePt t="50922" x="7535863" y="4254500"/>
          <p14:tracePt t="50938" x="7635875" y="4267200"/>
          <p14:tracePt t="50955" x="7773988" y="4279900"/>
          <p14:tracePt t="50971" x="8010525" y="4330700"/>
          <p14:tracePt t="50988" x="8299450" y="4405313"/>
          <p14:tracePt t="51005" x="8574088" y="4454525"/>
          <p14:tracePt t="51022" x="8774113" y="4505325"/>
          <p14:tracePt t="51038" x="8937625" y="4530725"/>
          <p14:tracePt t="51055" x="8999538" y="4530725"/>
          <p14:tracePt t="51058" x="9012238" y="4530725"/>
          <p14:tracePt t="51098" x="9024938" y="4530725"/>
          <p14:tracePt t="51114" x="9037638" y="4530725"/>
          <p14:tracePt t="51137" x="9050338" y="4530725"/>
          <p14:tracePt t="51162" x="9063038" y="4530725"/>
          <p14:tracePt t="51186" x="9075738" y="4530725"/>
          <p14:tracePt t="51202" x="9075738" y="4518025"/>
          <p14:tracePt t="51210" x="9088438" y="4518025"/>
          <p14:tracePt t="51226" x="9099550" y="4518025"/>
          <p14:tracePt t="51402" x="9075738" y="4518025"/>
          <p14:tracePt t="51410" x="9037638" y="4518025"/>
          <p14:tracePt t="51423" x="8999538" y="4518025"/>
          <p14:tracePt t="51426" x="8963025" y="4518025"/>
          <p14:tracePt t="51439" x="8912225" y="4530725"/>
          <p14:tracePt t="51442" x="8863013" y="4530725"/>
          <p14:tracePt t="51456" x="8812213" y="4530725"/>
          <p14:tracePt t="51458" x="8774113" y="4530725"/>
          <p14:tracePt t="51473" x="8686800" y="4530725"/>
          <p14:tracePt t="51490" x="8586788" y="4530725"/>
          <p14:tracePt t="51506" x="8499475" y="4543425"/>
          <p14:tracePt t="51523" x="8412163" y="4543425"/>
          <p14:tracePt t="51539" x="8312150" y="4543425"/>
          <p14:tracePt t="51556" x="8199438" y="4543425"/>
          <p14:tracePt t="51573" x="8010525" y="4543425"/>
          <p14:tracePt t="51589" x="7861300" y="4554538"/>
          <p14:tracePt t="51606" x="7723188" y="4567238"/>
          <p14:tracePt t="51610" x="7648575" y="4567238"/>
          <p14:tracePt t="51623" x="7597775" y="4567238"/>
          <p14:tracePt t="51626" x="7572375" y="4567238"/>
          <p14:tracePt t="51641" x="7561263" y="4567238"/>
          <p14:tracePt t="51643" x="7548563" y="4567238"/>
          <p14:tracePt t="51658" x="7535863" y="4567238"/>
          <p14:tracePt t="51674" x="7510463" y="4567238"/>
          <p14:tracePt t="51690" x="7485063" y="4567238"/>
          <p14:tracePt t="51707" x="7459663" y="4567238"/>
          <p14:tracePt t="51746" x="7448550" y="4567238"/>
          <p14:tracePt t="51754" x="7410450" y="4567238"/>
          <p14:tracePt t="51762" x="7359650" y="4567238"/>
          <p14:tracePt t="51774" x="7272338" y="4567238"/>
          <p14:tracePt t="51790" x="7085013" y="4554538"/>
          <p14:tracePt t="51807" x="6859588" y="4530725"/>
          <p14:tracePt t="51810" x="6784975" y="4530725"/>
          <p14:tracePt t="51824" x="6708775" y="4530725"/>
          <p14:tracePt t="51826" x="6672263" y="4518025"/>
          <p14:tracePt t="51842" x="6646863" y="4518025"/>
          <p14:tracePt t="51857" x="6634163" y="4518025"/>
          <p14:tracePt t="51954" x="6621463" y="4518025"/>
          <p14:tracePt t="51962" x="6608763" y="4518025"/>
          <p14:tracePt t="51974" x="6534150" y="4518025"/>
          <p14:tracePt t="51977" x="6421438" y="4518025"/>
          <p14:tracePt t="51991" x="6296025" y="4518025"/>
          <p14:tracePt t="51993" x="6157913" y="4518025"/>
          <p14:tracePt t="52008" x="6045200" y="4518025"/>
          <p14:tracePt t="52010" x="5957888" y="4518025"/>
          <p14:tracePt t="52025" x="5908675" y="4518025"/>
          <p14:tracePt t="52041" x="5895975" y="4518025"/>
          <p14:tracePt t="52074" x="5908675" y="4518025"/>
          <p14:tracePt t="52091" x="5921375" y="4505325"/>
          <p14:tracePt t="52107" x="5932488" y="4505325"/>
          <p14:tracePt t="52116" x="5945188" y="4505325"/>
          <p14:tracePt t="52130" x="5957888" y="4505325"/>
          <p14:tracePt t="52146" x="5970588" y="4505325"/>
          <p14:tracePt t="52226" x="5983288" y="4505325"/>
          <p14:tracePt t="52234" x="5995988" y="4505325"/>
          <p14:tracePt t="52242" x="6021388" y="4505325"/>
          <p14:tracePt t="52258" x="6096000" y="4505325"/>
          <p14:tracePt t="52275" x="6221413" y="4505325"/>
          <p14:tracePt t="52291" x="6446838" y="4505325"/>
          <p14:tracePt t="52308" x="6672263" y="4505325"/>
          <p14:tracePt t="52325" x="6910388" y="4505325"/>
          <p14:tracePt t="52342" x="7110413" y="4505325"/>
          <p14:tracePt t="52358" x="7259638" y="4505325"/>
          <p14:tracePt t="52375" x="7335838" y="4505325"/>
          <p14:tracePt t="52378" x="7372350" y="4505325"/>
          <p14:tracePt t="52392" x="7410450" y="4505325"/>
          <p14:tracePt t="52394" x="7448550" y="4505325"/>
          <p14:tracePt t="52410" x="7548563" y="4505325"/>
          <p14:tracePt t="52426" x="7673975" y="4505325"/>
          <p14:tracePt t="52442" x="7773988" y="4505325"/>
          <p14:tracePt t="52459" x="7874000" y="4505325"/>
          <p14:tracePt t="52475" x="7974013" y="4505325"/>
          <p14:tracePt t="52491" x="8099425" y="4505325"/>
          <p14:tracePt t="52508" x="8261350" y="4505325"/>
          <p14:tracePt t="52526" x="8424863" y="4492625"/>
          <p14:tracePt t="52542" x="8512175" y="4479925"/>
          <p14:tracePt t="52558" x="8574088" y="4454525"/>
          <p14:tracePt t="52561" x="8612188" y="4454525"/>
          <p14:tracePt t="52576" x="8637588" y="4454525"/>
          <p14:tracePt t="52578" x="8661400" y="4454525"/>
          <p14:tracePt t="52593" x="8712200" y="4443413"/>
          <p14:tracePt t="52609" x="8774113" y="4430713"/>
          <p14:tracePt t="52626" x="8850313" y="4418013"/>
          <p14:tracePt t="52642" x="8899525" y="4418013"/>
          <p14:tracePt t="52659" x="8963025" y="4418013"/>
          <p14:tracePt t="52675" x="9024938" y="4418013"/>
          <p14:tracePt t="52692" x="9075738" y="4418013"/>
          <p14:tracePt t="52709" x="9137650" y="4418013"/>
          <p14:tracePt t="52726" x="9175750" y="4418013"/>
          <p14:tracePt t="52743" x="9212263" y="4418013"/>
          <p14:tracePt t="52746" x="9250363" y="4418013"/>
          <p14:tracePt t="52760" x="9275763" y="4418013"/>
          <p14:tracePt t="52762" x="9301163" y="4418013"/>
          <p14:tracePt t="52776" x="9312275" y="4418013"/>
          <p14:tracePt t="52778" x="9324975" y="4418013"/>
          <p14:tracePt t="52793" x="9363075" y="4418013"/>
          <p14:tracePt t="52809" x="9388475" y="4418013"/>
          <p14:tracePt t="52826" x="9401175" y="4418013"/>
          <p14:tracePt t="52841" x="9424988" y="4418013"/>
          <p14:tracePt t="52858" x="9463088" y="4418013"/>
          <p14:tracePt t="52875" x="9513888" y="4418013"/>
          <p14:tracePt t="52891" x="9575800" y="4418013"/>
          <p14:tracePt t="52908" x="9626600" y="4418013"/>
          <p14:tracePt t="52925" x="9663113" y="4418013"/>
          <p14:tracePt t="52942" x="9688513" y="4418013"/>
          <p14:tracePt t="52958" x="9701213" y="4418013"/>
          <p14:tracePt t="53410" x="9688513" y="4418013"/>
          <p14:tracePt t="53417" x="9637713" y="4418013"/>
          <p14:tracePt t="53428" x="9550400" y="4418013"/>
          <p14:tracePt t="53444" x="9350375" y="4430713"/>
          <p14:tracePt t="53461" x="9163050" y="4443413"/>
          <p14:tracePt t="53477" x="8986838" y="4454525"/>
          <p14:tracePt t="53495" x="8850313" y="4454525"/>
          <p14:tracePt t="53498" x="8799513" y="4454525"/>
          <p14:tracePt t="53512" x="8737600" y="4454525"/>
          <p14:tracePt t="53514" x="8661400" y="4467225"/>
          <p14:tracePt t="53528" x="8624888" y="4479925"/>
          <p14:tracePt t="53530" x="8574088" y="4479925"/>
          <p14:tracePt t="53545" x="8486775" y="4505325"/>
          <p14:tracePt t="53562" x="8424863" y="4505325"/>
          <p14:tracePt t="53578" x="8335963" y="4518025"/>
          <p14:tracePt t="53595" x="8248650" y="4518025"/>
          <p14:tracePt t="53611" x="8148638" y="4543425"/>
          <p14:tracePt t="53628" x="8074025" y="4543425"/>
          <p14:tracePt t="53645" x="7986713" y="4554538"/>
          <p14:tracePt t="53662" x="7874000" y="4567238"/>
          <p14:tracePt t="53678" x="7735888" y="4579938"/>
          <p14:tracePt t="53695" x="7597775" y="4592638"/>
          <p14:tracePt t="53698" x="7548563" y="4592638"/>
          <p14:tracePt t="53712" x="7510463" y="4592638"/>
          <p14:tracePt t="53714" x="7459663" y="4592638"/>
          <p14:tracePt t="53729" x="7385050" y="4592638"/>
          <p14:tracePt t="53746" x="7272338" y="4592638"/>
          <p14:tracePt t="53762" x="7123113" y="4592638"/>
          <p14:tracePt t="53778" x="6972300" y="4592638"/>
          <p14:tracePt t="53795" x="6784975" y="4592638"/>
          <p14:tracePt t="53812" x="6584950" y="4592638"/>
          <p14:tracePt t="53828" x="6421438" y="4592638"/>
          <p14:tracePt t="53846" x="6296025" y="4592638"/>
          <p14:tracePt t="53862" x="6196013" y="4592638"/>
          <p14:tracePt t="53865" x="6157913" y="4592638"/>
          <p14:tracePt t="53879" x="6108700" y="4592638"/>
          <p14:tracePt t="53881" x="6083300" y="4579938"/>
          <p14:tracePt t="53896" x="6045200" y="4579938"/>
          <p14:tracePt t="53898" x="6034088" y="4579938"/>
          <p14:tracePt t="53913" x="6021388" y="4579938"/>
          <p14:tracePt t="53930" x="6008688" y="4579938"/>
          <p14:tracePt t="54146" x="6008688" y="4567238"/>
          <p14:tracePt t="54154" x="6008688" y="4554538"/>
          <p14:tracePt t="54163" x="6008688" y="4543425"/>
          <p14:tracePt t="54179" x="6008688" y="4518025"/>
          <p14:tracePt t="54196" x="6008688" y="4492625"/>
          <p14:tracePt t="54213" x="6008688" y="4467225"/>
          <p14:tracePt t="54230" x="6008688" y="4454525"/>
          <p14:tracePt t="54247" x="6021388" y="4443413"/>
          <p14:tracePt t="54266" x="6021388" y="4430713"/>
          <p14:tracePt t="54417" x="6034088" y="4430713"/>
          <p14:tracePt t="54425" x="6045200" y="4418013"/>
          <p14:tracePt t="54450" x="6057900" y="4418013"/>
          <p14:tracePt t="54466" x="6057900" y="4405313"/>
          <p14:tracePt t="54474" x="6070600" y="4405313"/>
          <p14:tracePt t="54490" x="6083300" y="4405313"/>
          <p14:tracePt t="54498" x="6096000" y="4405313"/>
          <p14:tracePt t="54746" x="6108700" y="4405313"/>
          <p14:tracePt t="54754" x="6121400" y="4405313"/>
          <p14:tracePt t="54764" x="6134100" y="4405313"/>
          <p14:tracePt t="54781" x="6170613" y="4405313"/>
          <p14:tracePt t="54882" x="6146800" y="4405313"/>
          <p14:tracePt t="54890" x="6134100" y="4405313"/>
          <p14:tracePt t="54899" x="6121400" y="4405313"/>
          <p14:tracePt t="54915" x="6108700" y="4405313"/>
          <p14:tracePt t="55746" x="6121400" y="4405313"/>
          <p14:tracePt t="55753" x="6170613" y="4430713"/>
          <p14:tracePt t="55768" x="6246813" y="4467225"/>
          <p14:tracePt t="55770" x="6334125" y="4505325"/>
          <p14:tracePt t="55785" x="6534150" y="4567238"/>
          <p14:tracePt t="55801" x="6746875" y="4643438"/>
          <p14:tracePt t="55818" x="7010400" y="4705350"/>
          <p14:tracePt t="55834" x="7297738" y="4756150"/>
          <p14:tracePt t="55851" x="7635875" y="4843463"/>
          <p14:tracePt t="55867" x="7986713" y="4905375"/>
          <p14:tracePt t="55884" x="8274050" y="4981575"/>
          <p14:tracePt t="55901" x="8548688" y="5056188"/>
          <p14:tracePt t="55918" x="8824913" y="5105400"/>
          <p14:tracePt t="55934" x="8963025" y="5105400"/>
          <p14:tracePt t="55937" x="8986838" y="5105400"/>
          <p14:tracePt t="55951" x="9012238" y="5105400"/>
          <p14:tracePt t="55954" x="9024938" y="5105400"/>
          <p14:tracePt t="55968" x="9037638" y="5105400"/>
          <p14:tracePt t="55986" x="9075738" y="5105400"/>
          <p14:tracePt t="56002" x="9124950" y="5105400"/>
          <p14:tracePt t="56018" x="9199563" y="5081588"/>
          <p14:tracePt t="56035" x="9312275" y="5018088"/>
          <p14:tracePt t="56051" x="9363075" y="4981575"/>
          <p14:tracePt t="56068" x="9424988" y="4918075"/>
          <p14:tracePt t="56084" x="9475788" y="4879975"/>
          <p14:tracePt t="56102" x="9513888" y="4856163"/>
          <p14:tracePt t="56118" x="9550400" y="4818063"/>
          <p14:tracePt t="56135" x="9563100" y="4805363"/>
          <p14:tracePt t="56152" x="9575800" y="4805363"/>
          <p14:tracePt t="56154" x="9588500" y="4805363"/>
          <p14:tracePt t="56168" x="9588500" y="4792663"/>
          <p14:tracePt t="56186" x="9613900" y="4779963"/>
          <p14:tracePt t="56202" x="9637713" y="4768850"/>
          <p14:tracePt t="56218" x="9650413" y="4756150"/>
          <p14:tracePt t="56235" x="9675813" y="4730750"/>
          <p14:tracePt t="56251" x="9688513" y="4718050"/>
          <p14:tracePt t="56274" x="9701213" y="4705350"/>
          <p14:tracePt t="56290" x="9701213" y="4692650"/>
          <p14:tracePt t="56314" x="9701213" y="4679950"/>
          <p14:tracePt t="56322" x="9701213" y="4667250"/>
          <p14:tracePt t="56346" x="9701213" y="4656138"/>
          <p14:tracePt t="56362" x="9701213" y="4643438"/>
          <p14:tracePt t="56369" x="9701213" y="4630738"/>
          <p14:tracePt t="56386" x="9713913" y="4605338"/>
          <p14:tracePt t="56402" x="9713913" y="4567238"/>
          <p14:tracePt t="56419" x="9713913" y="4554538"/>
          <p14:tracePt t="56435" x="9713913" y="4543425"/>
          <p14:tracePt t="56452" x="9713913" y="4518025"/>
          <p14:tracePt t="56546" x="9713913" y="4505325"/>
          <p14:tracePt t="56610" x="9726613" y="4505325"/>
          <p14:tracePt t="56642" x="9739313" y="4505325"/>
          <p14:tracePt t="56650" x="9750425" y="4492625"/>
          <p14:tracePt t="56666" x="9763125" y="4492625"/>
          <p14:tracePt t="56706" x="9775825" y="4492625"/>
          <p14:tracePt t="56714" x="9775825" y="4479925"/>
          <p14:tracePt t="56722" x="9775825" y="4467225"/>
          <p14:tracePt t="56754" x="9788525" y="4467225"/>
          <p14:tracePt t="56762" x="9788525" y="4454525"/>
          <p14:tracePt t="56842" x="9788525" y="4443413"/>
          <p14:tracePt t="56867" x="9801225" y="4443413"/>
          <p14:tracePt t="56954" x="9801225" y="4430713"/>
          <p14:tracePt t="56978" x="9801225" y="4418013"/>
          <p14:tracePt t="57298" x="9813925" y="4418013"/>
          <p14:tracePt t="57322" x="9826625" y="4405313"/>
          <p14:tracePt t="57337" x="9839325" y="4405313"/>
          <p14:tracePt t="57345" x="9852025" y="4405313"/>
          <p14:tracePt t="57361" x="9863138" y="4405313"/>
          <p14:tracePt t="58170" x="9863138" y="4392613"/>
          <p14:tracePt t="58185" x="9863138" y="4379913"/>
          <p14:tracePt t="58195" x="9863138" y="4367213"/>
          <p14:tracePt t="58210" x="9863138" y="4354513"/>
          <p14:tracePt t="58377" x="9852025" y="4354513"/>
          <p14:tracePt t="58385" x="9839325" y="4354513"/>
          <p14:tracePt t="58441" x="9852025" y="4354513"/>
          <p14:tracePt t="58450" x="9863138" y="4354513"/>
          <p14:tracePt t="58458" x="9875838" y="4354513"/>
          <p14:tracePt t="58474" x="9888538" y="4341813"/>
          <p14:tracePt t="58491" x="9888538" y="4330700"/>
          <p14:tracePt t="58650" x="9888538" y="4341813"/>
          <p14:tracePt t="58658" x="9875838" y="4341813"/>
          <p14:tracePt t="58665" x="9875838" y="4354513"/>
          <p14:tracePt t="58681" x="9863138" y="4367213"/>
          <p14:tracePt t="58691" x="9863138" y="4379913"/>
          <p14:tracePt t="58722" x="9852025" y="4392613"/>
          <p14:tracePt t="58746" x="9839325" y="4405313"/>
          <p14:tracePt t="58754" x="9813925" y="4418013"/>
          <p14:tracePt t="58761" x="9788525" y="4418013"/>
          <p14:tracePt t="58776" x="9750425" y="4430713"/>
          <p14:tracePt t="58778" x="9675813" y="4454525"/>
          <p14:tracePt t="58793" x="9525000" y="4479925"/>
          <p14:tracePt t="58808" x="9413875" y="4492625"/>
          <p14:tracePt t="58810" x="9312275" y="4505325"/>
          <p14:tracePt t="58826" x="9163050" y="4543425"/>
          <p14:tracePt t="58842" x="9012238" y="4579938"/>
          <p14:tracePt t="58859" x="8886825" y="4605338"/>
          <p14:tracePt t="58875" x="8774113" y="4643438"/>
          <p14:tracePt t="58892" x="8661400" y="4692650"/>
          <p14:tracePt t="58909" x="8548688" y="4730750"/>
          <p14:tracePt t="58926" x="8448675" y="4779963"/>
          <p14:tracePt t="58942" x="8335963" y="4818063"/>
          <p14:tracePt t="58945" x="8274050" y="4830763"/>
          <p14:tracePt t="58958" x="8199438" y="4843463"/>
          <p14:tracePt t="58976" x="8010525" y="4879975"/>
          <p14:tracePt t="58978" x="7910513" y="4892675"/>
          <p14:tracePt t="58993" x="7685088" y="4918075"/>
          <p14:tracePt t="59009" x="7485063" y="4930775"/>
          <p14:tracePt t="59026" x="7297738" y="4956175"/>
          <p14:tracePt t="59043" x="7146925" y="4968875"/>
          <p14:tracePt t="59059" x="7059613" y="4981575"/>
          <p14:tracePt t="59075" x="7034213" y="4981575"/>
          <p14:tracePt t="59114" x="7021513" y="4981575"/>
          <p14:tracePt t="59122" x="6997700" y="4981575"/>
          <p14:tracePt t="59130" x="6959600" y="4981575"/>
          <p14:tracePt t="59143" x="6897688" y="4981575"/>
          <p14:tracePt t="59146" x="6846888" y="4981575"/>
          <p14:tracePt t="59160" x="6772275" y="4981575"/>
          <p14:tracePt t="59162" x="6708775" y="4981575"/>
          <p14:tracePt t="59177" x="6559550" y="4981575"/>
          <p14:tracePt t="59194" x="6434138" y="4981575"/>
          <p14:tracePt t="59210" x="6370638" y="4981575"/>
          <p14:tracePt t="59226" x="6321425" y="4981575"/>
          <p14:tracePt t="59243" x="6296025" y="4981575"/>
          <p14:tracePt t="59259" x="6283325" y="4981575"/>
          <p14:tracePt t="61346" x="6270625" y="4981575"/>
          <p14:tracePt t="61354" x="6259513" y="4981575"/>
          <p14:tracePt t="61365" x="6234113" y="4981575"/>
          <p14:tracePt t="61382" x="6208713" y="4981575"/>
          <p14:tracePt t="61398" x="6196013" y="4981575"/>
          <p14:tracePt t="61490" x="6196013" y="4968875"/>
          <p14:tracePt t="61506" x="6196013" y="4956175"/>
          <p14:tracePt t="61578" x="6196013" y="4943475"/>
          <p14:tracePt t="61594" x="6196013" y="4930775"/>
          <p14:tracePt t="61602" x="6196013" y="4918075"/>
          <p14:tracePt t="61616" x="6196013" y="4905375"/>
          <p14:tracePt t="61618" x="6196013" y="4879975"/>
          <p14:tracePt t="61634" x="6196013" y="4856163"/>
          <p14:tracePt t="61650" x="6196013" y="4792663"/>
          <p14:tracePt t="61666" x="6196013" y="4768850"/>
          <p14:tracePt t="61683" x="6183313" y="4718050"/>
          <p14:tracePt t="61699" x="6183313" y="4692650"/>
          <p14:tracePt t="61716" x="6170613" y="4679950"/>
          <p14:tracePt t="61733" x="6170613" y="4656138"/>
          <p14:tracePt t="61750" x="6170613" y="4643438"/>
          <p14:tracePt t="61766" x="6157913" y="4630738"/>
          <p14:tracePt t="61769" x="6146800" y="4618038"/>
          <p14:tracePt t="61783" x="6146800" y="4605338"/>
          <p14:tracePt t="61800" x="6134100" y="4592638"/>
          <p14:tracePt t="61802" x="6121400" y="4592638"/>
          <p14:tracePt t="61817" x="6121400" y="4579938"/>
          <p14:tracePt t="61834" x="6121400" y="4567238"/>
          <p14:tracePt t="61850" x="6121400" y="4554538"/>
          <p14:tracePt t="61914" x="6121400" y="4543425"/>
          <p14:tracePt t="61930" x="6108700" y="4543425"/>
          <p14:tracePt t="61970" x="6108700" y="4530725"/>
          <p14:tracePt t="61994" x="6096000" y="4518025"/>
          <p14:tracePt t="62018" x="6096000" y="4505325"/>
          <p14:tracePt t="62042" x="6083300" y="4492625"/>
          <p14:tracePt t="62066" x="6083300" y="4479925"/>
          <p14:tracePt t="62138" x="6083300" y="4467225"/>
          <p14:tracePt t="62145" x="6070600" y="4454525"/>
          <p14:tracePt t="62162" x="6070600" y="4443413"/>
          <p14:tracePt t="62169" x="6070600" y="4430713"/>
          <p14:tracePt t="62185" x="6070600" y="4418013"/>
          <p14:tracePt t="62201" x="6070600" y="4392613"/>
          <p14:tracePt t="62218" x="6057900" y="4354513"/>
          <p14:tracePt t="62234" x="6057900" y="4341813"/>
          <p14:tracePt t="62251" x="6057900" y="4330700"/>
          <p14:tracePt t="62267" x="6034088" y="4318000"/>
          <p14:tracePt t="62290" x="6034088" y="4305300"/>
          <p14:tracePt t="62301" x="6034088" y="4292600"/>
          <p14:tracePt t="62318" x="6045200" y="4292600"/>
          <p14:tracePt t="62335" x="6057900" y="4292600"/>
          <p14:tracePt t="62362" x="6070600" y="4292600"/>
          <p14:tracePt t="62610" x="6070600" y="4279900"/>
          <p14:tracePt t="62618" x="6083300" y="4279900"/>
          <p14:tracePt t="62625" x="6096000" y="4279900"/>
          <p14:tracePt t="62722" x="6083300" y="4292600"/>
          <p14:tracePt t="62730" x="6070600" y="4318000"/>
          <p14:tracePt t="62738" x="6057900" y="4330700"/>
          <p14:tracePt t="62753" x="6034088" y="4354513"/>
          <p14:tracePt t="62769" x="6008688" y="4379913"/>
          <p14:tracePt t="62786" x="5995988" y="4392613"/>
          <p14:tracePt t="62802" x="5995988" y="4405313"/>
          <p14:tracePt t="63010" x="6008688" y="4405313"/>
          <p14:tracePt t="63019" x="6045200" y="4392613"/>
          <p14:tracePt t="63026" x="6070600" y="4367213"/>
          <p14:tracePt t="63036" x="6108700" y="4341813"/>
          <p14:tracePt t="63053" x="6196013" y="4305300"/>
          <p14:tracePt t="63069" x="6246813" y="4267200"/>
          <p14:tracePt t="63086" x="6308725" y="4254500"/>
          <p14:tracePt t="63089" x="6334125" y="4241800"/>
          <p14:tracePt t="63103" x="6346825" y="4230688"/>
          <p14:tracePt t="63105" x="6359525" y="4230688"/>
          <p14:tracePt t="63290" x="6346825" y="4230688"/>
          <p14:tracePt t="63298" x="6334125" y="4230688"/>
          <p14:tracePt t="63314" x="6321425" y="4230688"/>
          <p14:tracePt t="63418" x="6334125" y="4230688"/>
          <p14:tracePt t="63426" x="6370638" y="4217988"/>
          <p14:tracePt t="63437" x="6408738" y="4205288"/>
          <p14:tracePt t="63454" x="6472238" y="4192588"/>
          <p14:tracePt t="63457" x="6508750" y="4192588"/>
          <p14:tracePt t="63471" x="6521450" y="4192588"/>
          <p14:tracePt t="63473" x="6534150" y="4192588"/>
          <p14:tracePt t="63488" x="6546850" y="4192588"/>
          <p14:tracePt t="63618" x="6534150" y="4192588"/>
          <p14:tracePt t="63626" x="6508750" y="4205288"/>
          <p14:tracePt t="63638" x="6472238" y="4205288"/>
          <p14:tracePt t="63655" x="6459538" y="4230688"/>
          <p14:tracePt t="63657" x="6446838" y="4230688"/>
          <p14:tracePt t="63672" x="6434138" y="4241800"/>
          <p14:tracePt t="63688" x="6434138" y="4254500"/>
          <p14:tracePt t="63690" x="6421438" y="4254500"/>
          <p14:tracePt t="63705" x="6421438" y="4267200"/>
          <p14:tracePt t="63777" x="6396038" y="4267200"/>
          <p14:tracePt t="63786" x="6396038" y="4279900"/>
          <p14:tracePt t="63794" x="6383338" y="4279900"/>
          <p14:tracePt t="63805" x="6370638" y="4279900"/>
          <p14:tracePt t="63821" x="6346825" y="4292600"/>
          <p14:tracePt t="63838" x="6321425" y="4292600"/>
          <p14:tracePt t="63855" x="6296025" y="4305300"/>
          <p14:tracePt t="63872" x="6283325" y="4318000"/>
          <p14:tracePt t="63874" x="6270625" y="4318000"/>
          <p14:tracePt t="63890" x="6259513" y="4330700"/>
          <p14:tracePt t="63905" x="6246813" y="4330700"/>
          <p14:tracePt t="63922" x="6221413" y="4330700"/>
          <p14:tracePt t="63938" x="6208713" y="4330700"/>
          <p14:tracePt t="63955" x="6170613" y="4330700"/>
          <p14:tracePt t="63972" x="6121400" y="4341813"/>
          <p14:tracePt t="63988" x="6045200" y="4341813"/>
          <p14:tracePt t="64005" x="6008688" y="4341813"/>
          <p14:tracePt t="64022" x="5957888" y="4341813"/>
          <p14:tracePt t="64039" x="5932488" y="4341813"/>
          <p14:tracePt t="64056" x="5921375" y="4341813"/>
          <p14:tracePt t="64322" x="5921375" y="4330700"/>
          <p14:tracePt t="64330" x="5932488" y="4330700"/>
          <p14:tracePt t="64339" x="5932488" y="4318000"/>
          <p14:tracePt t="64356" x="5957888" y="4305300"/>
          <p14:tracePt t="64386" x="5957888" y="4292600"/>
          <p14:tracePt t="64394" x="5970588" y="4292600"/>
          <p14:tracePt t="64410" x="5983288" y="4292600"/>
          <p14:tracePt t="64424" x="5983288" y="4279900"/>
          <p14:tracePt t="64426" x="5995988" y="4267200"/>
          <p14:tracePt t="64440" x="6008688" y="4267200"/>
          <p14:tracePt t="64442" x="6021388" y="4267200"/>
          <p14:tracePt t="64457" x="6045200" y="4254500"/>
          <p14:tracePt t="64474" x="6057900" y="4254500"/>
          <p14:tracePt t="64490" x="6083300" y="4254500"/>
          <p14:tracePt t="64507" x="6096000" y="4254500"/>
          <p14:tracePt t="64523" x="6121400" y="4254500"/>
          <p14:tracePt t="64540" x="6134100" y="4254500"/>
          <p14:tracePt t="64557" x="6146800" y="4254500"/>
          <p14:tracePt t="64705" x="6146800" y="4267200"/>
          <p14:tracePt t="64714" x="6146800" y="4279900"/>
          <p14:tracePt t="64724" x="6146800" y="4305300"/>
          <p14:tracePt t="64741" x="6121400" y="4318000"/>
          <p14:tracePt t="64757" x="6083300" y="4341813"/>
          <p14:tracePt t="64774" x="6034088" y="4367213"/>
          <p14:tracePt t="64777" x="5995988" y="4392613"/>
          <p14:tracePt t="64791" x="5970588" y="4392613"/>
          <p14:tracePt t="64793" x="5945188" y="4405313"/>
          <p14:tracePt t="64808" x="5921375" y="4418013"/>
          <p14:tracePt t="64810" x="5895975" y="4430713"/>
          <p14:tracePt t="64825" x="5870575" y="4454525"/>
          <p14:tracePt t="64841" x="5857875" y="4454525"/>
          <p14:tracePt t="64858" x="5857875" y="4467225"/>
          <p14:tracePt t="64962" x="5895975" y="4467225"/>
          <p14:tracePt t="64970" x="5957888" y="4467225"/>
          <p14:tracePt t="64978" x="6057900" y="4467225"/>
          <p14:tracePt t="64992" x="6146800" y="4467225"/>
          <p14:tracePt t="64994" x="6221413" y="4467225"/>
          <p14:tracePt t="65008" x="6283325" y="4467225"/>
          <p14:tracePt t="65010" x="6334125" y="4454525"/>
          <p14:tracePt t="65025" x="6396038" y="4454525"/>
          <p14:tracePt t="65041" x="6408738" y="4454525"/>
          <p14:tracePt t="65178" x="6408738" y="4467225"/>
          <p14:tracePt t="65194" x="6396038" y="4467225"/>
          <p14:tracePt t="65202" x="6396038" y="4479925"/>
          <p14:tracePt t="65209" x="6396038" y="4492625"/>
          <p14:tracePt t="65602" x="6421438" y="4505325"/>
          <p14:tracePt t="65609" x="6459538" y="4505325"/>
          <p14:tracePt t="65617" x="6534150" y="4505325"/>
          <p14:tracePt t="65626" x="6646863" y="4505325"/>
          <p14:tracePt t="65643" x="6985000" y="4505325"/>
          <p14:tracePt t="65659" x="7385050" y="4505325"/>
          <p14:tracePt t="65676" x="7773988" y="4505325"/>
          <p14:tracePt t="65693" x="8123238" y="4505325"/>
          <p14:tracePt t="65710" x="8412163" y="4505325"/>
          <p14:tracePt t="65727" x="8561388" y="4505325"/>
          <p14:tracePt t="65729" x="8624888" y="4505325"/>
          <p14:tracePt t="65744" x="8674100" y="4505325"/>
          <p14:tracePt t="65746" x="8712200" y="4505325"/>
          <p14:tracePt t="65761" x="8750300" y="4505325"/>
          <p14:tracePt t="65834" x="8763000" y="4505325"/>
          <p14:tracePt t="65858" x="8774113" y="4505325"/>
          <p14:tracePt t="65866" x="8786813" y="4505325"/>
          <p14:tracePt t="65877" x="8799513" y="4505325"/>
          <p14:tracePt t="65894" x="8850313" y="4505325"/>
          <p14:tracePt t="65910" x="8912225" y="4505325"/>
          <p14:tracePt t="65927" x="8937625" y="4505325"/>
          <p14:tracePt t="65929" x="8950325" y="4505325"/>
          <p14:tracePt t="65994" x="8963025" y="4505325"/>
          <p14:tracePt t="66002" x="8975725" y="4505325"/>
          <p14:tracePt t="66011" x="8986838" y="4518025"/>
          <p14:tracePt t="66027" x="9037638" y="4518025"/>
          <p14:tracePt t="66044" x="9150350" y="4530725"/>
          <p14:tracePt t="66061" x="9288463" y="4543425"/>
          <p14:tracePt t="66078" x="9375775" y="4543425"/>
          <p14:tracePt t="66093" x="9413875" y="4543425"/>
          <p14:tracePt t="66111" x="9437688" y="4543425"/>
          <p14:tracePt t="66210" x="9450388" y="4543425"/>
          <p14:tracePt t="66218" x="9463088" y="4530725"/>
          <p14:tracePt t="66228" x="9475788" y="4518025"/>
          <p14:tracePt t="66244" x="9513888" y="4479925"/>
          <p14:tracePt t="66261" x="9575800" y="4443413"/>
          <p14:tracePt t="66278" x="9601200" y="4418013"/>
          <p14:tracePt t="66282" x="9626600" y="4418013"/>
          <p14:tracePt t="66295" x="9637713" y="4405313"/>
          <p14:tracePt t="66297" x="9650413" y="4405313"/>
          <p14:tracePt t="66682" x="9663113" y="4405313"/>
          <p14:tracePt t="66690" x="9688513" y="4405313"/>
          <p14:tracePt t="66697" x="9713913" y="4405313"/>
          <p14:tracePt t="66713" x="9788525" y="4405313"/>
          <p14:tracePt t="66730" x="9863138" y="4405313"/>
          <p14:tracePt t="66746" x="9913938" y="4405313"/>
          <p14:tracePt t="66762" x="9939338" y="4405313"/>
          <p14:tracePt t="67185" x="9939338" y="4392613"/>
          <p14:tracePt t="67194" x="9939338" y="4379913"/>
          <p14:tracePt t="67202" x="9939338" y="4354513"/>
          <p14:tracePt t="67213" x="9952038" y="4341813"/>
          <p14:tracePt t="67231" x="9963150" y="4305300"/>
          <p14:tracePt t="67233" x="9963150" y="4292600"/>
          <p14:tracePt t="67247" x="9963150" y="4279900"/>
          <p14:tracePt t="67250" x="9963150" y="4254500"/>
          <p14:tracePt t="67265" x="9963150" y="4241800"/>
          <p14:tracePt t="67442" x="9963150" y="4230688"/>
          <p14:tracePt t="67458" x="9975850" y="4230688"/>
          <p14:tracePt t="67474" x="9975850" y="4217988"/>
          <p14:tracePt t="67481" x="9975850" y="4205288"/>
          <p14:tracePt t="67498" x="9975850" y="4192588"/>
          <p14:tracePt t="67514" x="9975850" y="4179888"/>
          <p14:tracePt t="67531" x="9975850" y="4167188"/>
          <p14:tracePt t="67547" x="9975850" y="4154488"/>
          <p14:tracePt t="67565" x="9975850" y="4141788"/>
          <p14:tracePt t="67746" x="9988550" y="4141788"/>
          <p14:tracePt t="67754" x="10001250" y="4141788"/>
          <p14:tracePt t="67770" x="10013950" y="4141788"/>
          <p14:tracePt t="67786" x="10026650" y="4141788"/>
          <p14:tracePt t="67801" x="10039350" y="4141788"/>
          <p14:tracePt t="67817" x="10064750" y="4141788"/>
          <p14:tracePt t="67833" x="10088563" y="4154488"/>
          <p14:tracePt t="67849" x="10126663" y="4192588"/>
          <p14:tracePt t="67866" x="10126663" y="4217988"/>
          <p14:tracePt t="67882" x="10126663" y="4230688"/>
          <p14:tracePt t="67899" x="10101263" y="4254500"/>
          <p14:tracePt t="67916" x="10026650" y="4279900"/>
          <p14:tracePt t="67932" x="9952038" y="4279900"/>
          <p14:tracePt t="67948" x="9888538" y="4279900"/>
          <p14:tracePt t="67966" x="9863138" y="4279900"/>
          <p14:tracePt t="68042" x="9875838" y="4279900"/>
          <p14:tracePt t="68049" x="9901238" y="4279900"/>
          <p14:tracePt t="68057" x="9939338" y="4279900"/>
          <p14:tracePt t="68066" x="9975850" y="4279900"/>
          <p14:tracePt t="68083" x="10052050" y="4279900"/>
          <p14:tracePt t="68099" x="10113963" y="4292600"/>
          <p14:tracePt t="68116" x="10139363" y="4305300"/>
          <p14:tracePt t="68133" x="10152063" y="4318000"/>
          <p14:tracePt t="68150" x="10152063" y="4330700"/>
          <p14:tracePt t="68166" x="10126663" y="4341813"/>
          <p14:tracePt t="68169" x="10088563" y="4354513"/>
          <p14:tracePt t="68183" x="10052050" y="4354513"/>
          <p14:tracePt t="68186" x="10013950" y="4367213"/>
          <p14:tracePt t="68200" x="9975850" y="4379913"/>
          <p14:tracePt t="68202" x="9939338" y="4379913"/>
          <p14:tracePt t="68217" x="9901238" y="4379913"/>
          <p14:tracePt t="68234" x="9875838" y="4379913"/>
          <p14:tracePt t="68362" x="9926638" y="4379913"/>
          <p14:tracePt t="68369" x="10001250" y="4392613"/>
          <p14:tracePt t="68384" x="10064750" y="4405313"/>
          <p14:tracePt t="68386" x="10139363" y="4405313"/>
          <p14:tracePt t="68401" x="10239375" y="4405313"/>
          <p14:tracePt t="68418" x="10288588" y="4418013"/>
          <p14:tracePt t="68498" x="10301288" y="4418013"/>
          <p14:tracePt t="68514" x="10301288" y="4430713"/>
          <p14:tracePt t="68530" x="10301288" y="4443413"/>
          <p14:tracePt t="68546" x="10288588" y="4454525"/>
          <p14:tracePt t="68554" x="10264775" y="4467225"/>
          <p14:tracePt t="68568" x="10226675" y="4479925"/>
          <p14:tracePt t="68570" x="10201275" y="4479925"/>
          <p14:tracePt t="68585" x="10126663" y="4492625"/>
          <p14:tracePt t="68601" x="10088563" y="4505325"/>
          <p14:tracePt t="68618" x="10064750" y="4505325"/>
          <p14:tracePt t="68817" x="10064750" y="4518025"/>
          <p14:tracePt t="68834" x="10075863" y="4518025"/>
          <p14:tracePt t="68841" x="10088563" y="4530725"/>
          <p14:tracePt t="68851" x="10101263" y="4530725"/>
          <p14:tracePt t="68868" x="10113963" y="4543425"/>
          <p14:tracePt t="68890" x="10126663" y="4543425"/>
          <p14:tracePt t="68970" x="10126663" y="4554538"/>
          <p14:tracePt t="68994" x="10126663" y="4567238"/>
          <p14:tracePt t="69001" x="10126663" y="4579938"/>
          <p14:tracePt t="69034" x="10126663" y="4592638"/>
          <p14:tracePt t="69314" x="10126663" y="4605338"/>
          <p14:tracePt t="69321" x="10113963" y="4618038"/>
          <p14:tracePt t="69336" x="10113963" y="4630738"/>
          <p14:tracePt t="69562" x="10113963" y="4643438"/>
          <p14:tracePt t="69569" x="10113963" y="4656138"/>
          <p14:tracePt t="69577" x="10101263" y="4656138"/>
          <p14:tracePt t="69593" x="10101263" y="4667250"/>
          <p14:tracePt t="69603" x="10088563" y="4667250"/>
          <p14:tracePt t="69620" x="10075863" y="4679950"/>
          <p14:tracePt t="69637" x="10064750" y="4692650"/>
          <p14:tracePt t="69653" x="10052050" y="4705350"/>
          <p14:tracePt t="69674" x="10039350" y="4718050"/>
          <p14:tracePt t="69698" x="10026650" y="4718050"/>
          <p14:tracePt t="69714" x="10026650" y="4730750"/>
          <p14:tracePt t="69722" x="10013950" y="4730750"/>
          <p14:tracePt t="69737" x="10001250" y="4730750"/>
          <p14:tracePt t="69754" x="9975850" y="4756150"/>
          <p14:tracePt t="69770" x="9926638" y="4756150"/>
          <p14:tracePt t="69787" x="9863138" y="4779963"/>
          <p14:tracePt t="69804" x="9788525" y="4805363"/>
          <p14:tracePt t="69820" x="9739313" y="4818063"/>
          <p14:tracePt t="69837" x="9726613" y="4830763"/>
          <p14:tracePt t="70394" x="9739313" y="4830763"/>
          <p14:tracePt t="70402" x="9739313" y="4818063"/>
          <p14:tracePt t="70409" x="9750425" y="4818063"/>
          <p14:tracePt t="70422" x="9750425" y="4805363"/>
          <p14:tracePt t="70450" x="9750425" y="4792663"/>
          <p14:tracePt t="70482" x="9750425" y="4779963"/>
          <p14:tracePt t="70498" x="9763125" y="4768850"/>
          <p14:tracePt t="70602" x="9763125" y="4756150"/>
          <p14:tracePt t="70650" x="9763125" y="4743450"/>
          <p14:tracePt t="71289" x="9763125" y="4756150"/>
          <p14:tracePt t="71297" x="9763125" y="4768850"/>
          <p14:tracePt t="71314" x="9775825" y="4768850"/>
          <p14:tracePt t="71324" x="9788525" y="4779963"/>
          <p14:tracePt t="72705" x="9788525" y="4792663"/>
          <p14:tracePt t="72713" x="9788525" y="4830763"/>
          <p14:tracePt t="72729" x="9801225" y="4879975"/>
          <p14:tracePt t="72746" x="9813925" y="4918075"/>
          <p14:tracePt t="72762" x="9813925" y="4930775"/>
          <p14:tracePt t="72778" x="9839325" y="4956175"/>
          <p14:tracePt t="72795" x="9839325" y="4981575"/>
          <p14:tracePt t="72811" x="9852025" y="4992688"/>
          <p14:tracePt t="72828" x="9852025" y="5005388"/>
          <p14:tracePt t="72845" x="9852025" y="5018088"/>
          <p14:tracePt t="72862" x="9863138" y="5056188"/>
          <p14:tracePt t="72865" x="9875838" y="5068888"/>
          <p14:tracePt t="72878" x="9888538" y="5092700"/>
          <p14:tracePt t="72881" x="9913938" y="5143500"/>
          <p14:tracePt t="72896" x="9939338" y="5181600"/>
          <p14:tracePt t="72898" x="9952038" y="5218113"/>
          <p14:tracePt t="72912" x="9988550" y="5281613"/>
          <p14:tracePt t="72914" x="10039350" y="5356225"/>
          <p14:tracePt t="72929" x="10139363" y="5468938"/>
          <p14:tracePt t="72945" x="10213975" y="5543550"/>
          <p14:tracePt t="72962" x="10264775" y="5607050"/>
          <p14:tracePt t="72978" x="10326688" y="5656263"/>
          <p14:tracePt t="72995" x="10339388" y="5656263"/>
          <p14:tracePt t="73013" x="10352088" y="5656263"/>
          <p14:tracePt t="73081" x="10352088" y="5668963"/>
          <p14:tracePt t="73090" x="10352088" y="5681663"/>
          <p14:tracePt t="73106" x="10352088" y="5694363"/>
          <p14:tracePt t="73113" x="10377488" y="5719763"/>
          <p14:tracePt t="73130" x="10401300" y="5743575"/>
          <p14:tracePt t="73146" x="10414000" y="5743575"/>
          <p14:tracePt t="73163" x="10426700" y="5756275"/>
          <p14:tracePt t="73179" x="10439400" y="5756275"/>
          <p14:tracePt t="73196" x="10452100" y="5768975"/>
          <p14:tracePt t="73497" x="10464800" y="5768975"/>
          <p14:tracePt t="73946" x="10464800" y="5781675"/>
          <p14:tracePt t="73954" x="10452100" y="5781675"/>
          <p14:tracePt t="73964" x="10439400" y="5781675"/>
          <p14:tracePt t="73981" x="10414000" y="5794375"/>
          <p14:tracePt t="73998" x="10377488" y="5794375"/>
          <p14:tracePt t="74015" x="10377488" y="5807075"/>
          <p14:tracePt t="74017" x="10377488" y="5819775"/>
          <p14:tracePt t="74081" x="10364788" y="5819775"/>
          <p14:tracePt t="74098" x="10352088" y="5819775"/>
          <p14:tracePt t="74105" x="10339388" y="5819775"/>
          <p14:tracePt t="74115" x="10313988" y="5819775"/>
          <p14:tracePt t="74132" x="10288588" y="5843588"/>
          <p14:tracePt t="74148" x="10252075" y="5894388"/>
          <p14:tracePt t="74165" x="10213975" y="5945188"/>
          <p14:tracePt t="74182" x="10177463" y="6019800"/>
          <p14:tracePt t="74198" x="10101263" y="6145213"/>
          <p14:tracePt t="74201" x="10064750" y="6194425"/>
          <p14:tracePt t="74216" x="10013950" y="6257925"/>
          <p14:tracePt t="74218" x="9963150" y="6319838"/>
          <p14:tracePt t="74233" x="9852025" y="6457950"/>
          <p14:tracePt t="74249" x="9739313" y="6570663"/>
          <p14:tracePt t="74265" x="9613900" y="6645275"/>
          <p14:tracePt t="74282" x="9525000" y="6707188"/>
          <p14:tracePt t="74299" x="9501188" y="6719888"/>
          <p14:tracePt t="74315" x="9488488" y="6719888"/>
          <p14:tracePt t="74333" x="9463088" y="6732588"/>
          <p14:tracePt t="74348" x="9450388" y="6745288"/>
          <p14:tracePt t="74365" x="9424988" y="6757988"/>
          <p14:tracePt t="74382" x="9388475" y="6757988"/>
          <p14:tracePt t="74385" x="9363075" y="6770688"/>
          <p14:tracePt t="74400" x="9337675" y="6770688"/>
          <p14:tracePt t="74401" x="9312275" y="6770688"/>
          <p14:tracePt t="74417" x="9275763" y="6770688"/>
          <p14:tracePt t="74434" x="9199563" y="6770688"/>
          <p14:tracePt t="74449" x="9124950" y="6770688"/>
          <p14:tracePt t="74466" x="9012238" y="6770688"/>
          <p14:tracePt t="74483" x="8863013" y="6796088"/>
          <p14:tracePt t="74499" x="8712200" y="6796088"/>
          <p14:tracePt t="74515" x="8499475" y="6796088"/>
          <p14:tracePt t="74533" x="8248650" y="6796088"/>
          <p14:tracePt t="74549" x="7999413" y="6796088"/>
          <p14:tracePt t="74566" x="7785100" y="6796088"/>
          <p14:tracePt t="74569" x="7697788" y="6796088"/>
          <p14:tracePt t="74583" x="7623175" y="6796088"/>
          <p14:tracePt t="74586" x="7561263" y="6796088"/>
          <p14:tracePt t="74600" x="7497763" y="6796088"/>
          <p14:tracePt t="74602" x="7435850" y="6796088"/>
          <p14:tracePt t="74617" x="7323138" y="6796088"/>
          <p14:tracePt t="74634" x="7210425" y="6796088"/>
          <p14:tracePt t="74650" x="7097713" y="6783388"/>
          <p14:tracePt t="74667" x="6959600" y="6783388"/>
          <p14:tracePt t="74683" x="6797675" y="6770688"/>
          <p14:tracePt t="74700" x="6696075" y="6745288"/>
          <p14:tracePt t="74716" x="6546850" y="6719888"/>
          <p14:tracePt t="74734" x="6408738" y="6696075"/>
          <p14:tracePt t="74750" x="6283325" y="6670675"/>
          <p14:tracePt t="74753" x="6208713" y="6670675"/>
          <p14:tracePt t="74767" x="6134100" y="6657975"/>
          <p14:tracePt t="74769" x="6083300" y="6657975"/>
          <p14:tracePt t="74784" x="6034088" y="6657975"/>
          <p14:tracePt t="74786" x="5983288" y="6645275"/>
          <p14:tracePt t="74801" x="5921375" y="6632575"/>
          <p14:tracePt t="74817" x="5883275" y="6619875"/>
          <p14:tracePt t="74834" x="5845175" y="6607175"/>
          <p14:tracePt t="74851" x="5795963" y="6594475"/>
          <p14:tracePt t="74867" x="5783263" y="6583363"/>
          <p14:tracePt t="74884" x="5770563" y="6583363"/>
          <p14:tracePt t="74901" x="5757863" y="6583363"/>
          <p14:tracePt t="75145" x="5757863" y="6570663"/>
          <p14:tracePt t="75170" x="5757863" y="6557963"/>
          <p14:tracePt t="75185" x="5757863" y="6545263"/>
          <p14:tracePt t="75201" x="5770563" y="6532563"/>
          <p14:tracePt t="75209" x="5770563" y="6519863"/>
          <p14:tracePt t="75218" x="5783263" y="6519863"/>
          <p14:tracePt t="75626" x="5795963" y="6519863"/>
          <p14:tracePt t="75634" x="5808663" y="6507163"/>
          <p14:tracePt t="75642" x="5832475" y="6470650"/>
          <p14:tracePt t="75652" x="5857875" y="6445250"/>
          <p14:tracePt t="75669" x="5908675" y="6394450"/>
          <p14:tracePt t="75686" x="5945188" y="6345238"/>
          <p14:tracePt t="75689" x="5957888" y="6319838"/>
          <p14:tracePt t="75703" x="5983288" y="6281738"/>
          <p14:tracePt t="75705" x="5983288" y="6257925"/>
          <p14:tracePt t="75720" x="5995988" y="6232525"/>
          <p14:tracePt t="75722" x="6008688" y="6207125"/>
          <p14:tracePt t="75737" x="6021388" y="6145213"/>
          <p14:tracePt t="75753" x="6045200" y="6119813"/>
          <p14:tracePt t="75770" x="6045200" y="6081713"/>
          <p14:tracePt t="75786" x="6057900" y="6045200"/>
          <p14:tracePt t="75803" x="6057900" y="6019800"/>
          <p14:tracePt t="75819" x="6057900" y="6007100"/>
          <p14:tracePt t="75836" x="6070600" y="5994400"/>
          <p14:tracePt t="75858" x="6070600" y="5981700"/>
          <p14:tracePt t="75898" x="6083300" y="5969000"/>
          <p14:tracePt t="75938" x="6096000" y="5969000"/>
          <p14:tracePt t="75946" x="6108700" y="5969000"/>
          <p14:tracePt t="75962" x="6108700" y="5956300"/>
          <p14:tracePt t="75970" x="6121400" y="5956300"/>
          <p14:tracePt t="75987" x="6134100" y="5956300"/>
          <p14:tracePt t="76003" x="6170613" y="5945188"/>
          <p14:tracePt t="76019" x="6183313" y="5932488"/>
          <p14:tracePt t="76037" x="6221413" y="5919788"/>
          <p14:tracePt t="76054" x="6259513" y="5881688"/>
          <p14:tracePt t="76070" x="6283325" y="5843588"/>
          <p14:tracePt t="76073" x="6296025" y="5832475"/>
          <p14:tracePt t="76087" x="6321425" y="5807075"/>
          <p14:tracePt t="76089" x="6346825" y="5794375"/>
          <p14:tracePt t="76104" x="6359525" y="5768975"/>
          <p14:tracePt t="76106" x="6383338" y="5743575"/>
          <p14:tracePt t="76121" x="6434138" y="5681663"/>
          <p14:tracePt t="76138" x="6521450" y="5594350"/>
          <p14:tracePt t="76154" x="6572250" y="5543550"/>
          <p14:tracePt t="76171" x="6634163" y="5494338"/>
          <p14:tracePt t="76188" x="6659563" y="5481638"/>
          <p14:tracePt t="76204" x="6684963" y="5468938"/>
          <p14:tracePt t="76338" x="6684963" y="5456238"/>
          <p14:tracePt t="76345" x="6696075" y="5456238"/>
          <p14:tracePt t="76355" x="6708775" y="5443538"/>
          <p14:tracePt t="76371" x="6734175" y="5418138"/>
          <p14:tracePt t="76388" x="6746875" y="5394325"/>
          <p14:tracePt t="76404" x="6772275" y="5381625"/>
          <p14:tracePt t="76421" x="6784975" y="5368925"/>
          <p14:tracePt t="77538" x="6784975" y="5381625"/>
          <p14:tracePt t="77545" x="6784975" y="5407025"/>
          <p14:tracePt t="77557" x="6784975" y="5418138"/>
          <p14:tracePt t="77574" x="6784975" y="5468938"/>
          <p14:tracePt t="77577" x="6784975" y="5494338"/>
          <p14:tracePt t="77591" x="6784975" y="5507038"/>
          <p14:tracePt t="77593" x="6784975" y="5518150"/>
          <p14:tracePt t="77607" x="6784975" y="5530850"/>
          <p14:tracePt t="77609" x="6784975" y="5556250"/>
          <p14:tracePt t="77625" x="6784975" y="5568950"/>
          <p14:tracePt t="77642" x="6808788" y="5568950"/>
          <p14:tracePt t="77657" x="6808788" y="5594350"/>
          <p14:tracePt t="77714" x="6808788" y="5607050"/>
          <p14:tracePt t="77722" x="6808788" y="5619750"/>
          <p14:tracePt t="77730" x="6808788" y="5630863"/>
          <p14:tracePt t="77741" x="6808788" y="5656263"/>
          <p14:tracePt t="77758" x="6808788" y="5694363"/>
          <p14:tracePt t="77775" x="6821488" y="5732463"/>
          <p14:tracePt t="77777" x="6834188" y="5743575"/>
          <p14:tracePt t="77792" x="6834188" y="5756275"/>
          <p14:tracePt t="77809" x="6859588" y="5794375"/>
          <p14:tracePt t="78706" x="6872288" y="5794375"/>
          <p14:tracePt t="78713" x="6910388" y="5807075"/>
          <p14:tracePt t="78728" x="6946900" y="5832475"/>
          <p14:tracePt t="78730" x="7010400" y="5856288"/>
          <p14:tracePt t="78745" x="7072313" y="5868988"/>
          <p14:tracePt t="78761" x="7097713" y="5894388"/>
          <p14:tracePt t="78777" x="7110413" y="5907088"/>
          <p14:tracePt t="78795" x="7123113" y="5907088"/>
          <p14:tracePt t="78833" x="7134225" y="5907088"/>
          <p14:tracePt t="78842" x="7134225" y="5919788"/>
          <p14:tracePt t="78850" x="7134225" y="5932488"/>
          <p14:tracePt t="78890" x="7146925" y="5932488"/>
          <p14:tracePt t="78906" x="7159625" y="5932488"/>
          <p14:tracePt t="78914" x="7172325" y="5932488"/>
          <p14:tracePt t="78929" x="7197725" y="5932488"/>
          <p14:tracePt t="78945" x="7235825" y="5932488"/>
          <p14:tracePt t="78962" x="7272338" y="5945188"/>
          <p14:tracePt t="79026" x="7285038" y="5945188"/>
          <p14:tracePt t="79065" x="7297738" y="5945188"/>
          <p14:tracePt t="79073" x="7310438" y="5945188"/>
          <p14:tracePt t="79170" x="7323138" y="5945188"/>
          <p14:tracePt t="79185" x="7335838" y="5945188"/>
          <p14:tracePt t="79195" x="7359650" y="5945188"/>
          <p14:tracePt t="79202" x="7372350" y="5945188"/>
          <p14:tracePt t="79211" x="7385050" y="5945188"/>
          <p14:tracePt t="79228" x="7410450" y="5945188"/>
          <p14:tracePt t="79246" x="7459663" y="5945188"/>
          <p14:tracePt t="79262" x="7535863" y="5945188"/>
          <p14:tracePt t="79265" x="7561263" y="5945188"/>
          <p14:tracePt t="79278" x="7597775" y="5945188"/>
          <p14:tracePt t="79281" x="7623175" y="5945188"/>
          <p14:tracePt t="79417" x="7635875" y="5945188"/>
          <p14:tracePt t="79426" x="7648575" y="5945188"/>
          <p14:tracePt t="79434" x="7661275" y="5945188"/>
          <p14:tracePt t="79450" x="7673975" y="5945188"/>
          <p14:tracePt t="79474" x="7685088" y="5945188"/>
          <p14:tracePt t="79490" x="7685088" y="5932488"/>
          <p14:tracePt t="79497" x="7710488" y="5932488"/>
          <p14:tracePt t="79513" x="7723188" y="5932488"/>
          <p14:tracePt t="79529" x="7761288" y="5907088"/>
          <p14:tracePt t="79546" x="7785100" y="5907088"/>
          <p14:tracePt t="79563" x="7823200" y="5894388"/>
          <p14:tracePt t="79579" x="7861300" y="5881688"/>
          <p14:tracePt t="79596" x="7897813" y="5843588"/>
          <p14:tracePt t="79613" x="7948613" y="5819775"/>
          <p14:tracePt t="79629" x="7974013" y="5807075"/>
          <p14:tracePt t="79646" x="7986713" y="5781675"/>
          <p14:tracePt t="79649" x="7986713" y="5768975"/>
          <p14:tracePt t="79663" x="7986713" y="5756275"/>
          <p14:tracePt t="79681" x="7986713" y="5743575"/>
          <p14:tracePt t="79697" x="7986713" y="5707063"/>
          <p14:tracePt t="79714" x="7986713" y="5694363"/>
          <p14:tracePt t="79729" x="7974013" y="5668963"/>
          <p14:tracePt t="79747" x="7961313" y="5643563"/>
          <p14:tracePt t="79763" x="7910513" y="5607050"/>
          <p14:tracePt t="79779" x="7874000" y="5568950"/>
          <p14:tracePt t="79797" x="7823200" y="5556250"/>
          <p14:tracePt t="79814" x="7785100" y="5518150"/>
          <p14:tracePt t="79830" x="7748588" y="5507038"/>
          <p14:tracePt t="79833" x="7735888" y="5481638"/>
          <p14:tracePt t="79847" x="7723188" y="5468938"/>
          <p14:tracePt t="79850" x="7710488" y="5456238"/>
          <p14:tracePt t="79864" x="7697788" y="5456238"/>
          <p14:tracePt t="79866" x="7685088" y="5443538"/>
          <p14:tracePt t="79881" x="7661275" y="5418138"/>
          <p14:tracePt t="79897" x="7648575" y="5418138"/>
          <p14:tracePt t="79899" x="7635875" y="5407025"/>
          <p14:tracePt t="79914" x="7597775" y="5394325"/>
          <p14:tracePt t="79930" x="7561263" y="5381625"/>
          <p14:tracePt t="79947" x="7548563" y="5381625"/>
          <p14:tracePt t="79964" x="7535863" y="5381625"/>
          <p14:tracePt t="80025" x="7510463" y="5381625"/>
          <p14:tracePt t="80033" x="7485063" y="5381625"/>
          <p14:tracePt t="80048" x="7459663" y="5381625"/>
          <p14:tracePt t="80050" x="7423150" y="5381625"/>
          <p14:tracePt t="80065" x="7359650" y="5381625"/>
          <p14:tracePt t="80081" x="7323138" y="5407025"/>
          <p14:tracePt t="80098" x="7259638" y="5443538"/>
          <p14:tracePt t="80114" x="7210425" y="5518150"/>
          <p14:tracePt t="80131" x="7172325" y="5594350"/>
          <p14:tracePt t="80147" x="7159625" y="5619750"/>
          <p14:tracePt t="80194" x="7159625" y="5630863"/>
          <p14:tracePt t="80201" x="7159625" y="5656263"/>
          <p14:tracePt t="80215" x="7159625" y="5668963"/>
          <p14:tracePt t="80217" x="7159625" y="5681663"/>
          <p14:tracePt t="80231" x="7159625" y="5694363"/>
          <p14:tracePt t="80234" x="7159625" y="5732463"/>
          <p14:tracePt t="80248" x="7159625" y="5756275"/>
          <p14:tracePt t="80251" x="7172325" y="5768975"/>
          <p14:tracePt t="80265" x="7210425" y="5807075"/>
          <p14:tracePt t="80282" x="7246938" y="5843588"/>
          <p14:tracePt t="80298" x="7259638" y="5856288"/>
          <p14:tracePt t="80315" x="7310438" y="5881688"/>
          <p14:tracePt t="80331" x="7359650" y="5881688"/>
          <p14:tracePt t="80348" x="7423150" y="5894388"/>
          <p14:tracePt t="80365" x="7485063" y="5907088"/>
          <p14:tracePt t="80382" x="7548563" y="5907088"/>
          <p14:tracePt t="80398" x="7597775" y="5907088"/>
          <p14:tracePt t="80401" x="7610475" y="5907088"/>
          <p14:tracePt t="80415" x="7635875" y="5907088"/>
          <p14:tracePt t="80417" x="7661275" y="5907088"/>
          <p14:tracePt t="80433" x="7685088" y="5907088"/>
          <p14:tracePt t="80449" x="7710488" y="5907088"/>
          <p14:tracePt t="80466" x="7723188" y="5907088"/>
          <p14:tracePt t="80482" x="7761288" y="5894388"/>
          <p14:tracePt t="80499" x="7810500" y="5856288"/>
          <p14:tracePt t="80515" x="7886700" y="5819775"/>
          <p14:tracePt t="80531" x="7961313" y="5743575"/>
          <p14:tracePt t="80548" x="7999413" y="5668963"/>
          <p14:tracePt t="80565" x="8048625" y="5568950"/>
          <p14:tracePt t="80582" x="8061325" y="5494338"/>
          <p14:tracePt t="80585" x="8074025" y="5468938"/>
          <p14:tracePt t="80599" x="8074025" y="5443538"/>
          <p14:tracePt t="80601" x="8074025" y="5418138"/>
          <p14:tracePt t="80616" x="8074025" y="5381625"/>
          <p14:tracePt t="80618" x="8074025" y="5343525"/>
          <p14:tracePt t="80633" x="8061325" y="5281613"/>
          <p14:tracePt t="80650" x="8023225" y="5243513"/>
          <p14:tracePt t="80666" x="7948613" y="5205413"/>
          <p14:tracePt t="80682" x="7886700" y="5168900"/>
          <p14:tracePt t="80699" x="7773988" y="5130800"/>
          <p14:tracePt t="80715" x="7661275" y="5105400"/>
          <p14:tracePt t="80732" x="7572375" y="5092700"/>
          <p14:tracePt t="80748" x="7510463" y="5092700"/>
          <p14:tracePt t="80766" x="7459663" y="5092700"/>
          <p14:tracePt t="80769" x="7448550" y="5092700"/>
          <p14:tracePt t="80783" x="7435850" y="5092700"/>
          <p14:tracePt t="80810" x="7423150" y="5092700"/>
          <p14:tracePt t="80817" x="7410450" y="5092700"/>
          <p14:tracePt t="80833" x="7372350" y="5205413"/>
          <p14:tracePt t="80850" x="7323138" y="5368925"/>
          <p14:tracePt t="80866" x="7310438" y="5556250"/>
          <p14:tracePt t="80883" x="7310438" y="5719763"/>
          <p14:tracePt t="80899" x="7310438" y="5919788"/>
          <p14:tracePt t="80916" x="7335838" y="6094413"/>
          <p14:tracePt t="80933" x="7372350" y="6232525"/>
          <p14:tracePt t="80949" x="7448550" y="6332538"/>
          <p14:tracePt t="80967" x="7485063" y="6381750"/>
          <p14:tracePt t="80969" x="7497763" y="6407150"/>
          <p14:tracePt t="80983" x="7523163" y="6419850"/>
          <p14:tracePt t="80985" x="7561263" y="6445250"/>
          <p14:tracePt t="81000" x="7585075" y="6445250"/>
          <p14:tracePt t="81002" x="7623175" y="6470650"/>
          <p14:tracePt t="81017" x="7697788" y="6507163"/>
          <p14:tracePt t="81033" x="7761288" y="6532563"/>
          <p14:tracePt t="81050" x="7810500" y="6557963"/>
          <p14:tracePt t="81067" x="7861300" y="6557963"/>
          <p14:tracePt t="81083" x="7886700" y="6570663"/>
          <p14:tracePt t="81100" x="7923213" y="6570663"/>
          <p14:tracePt t="81117" x="7961313" y="6570663"/>
          <p14:tracePt t="81134" x="7986713" y="6570663"/>
          <p14:tracePt t="81150" x="8010525" y="6545263"/>
          <p14:tracePt t="81154" x="8035925" y="6519863"/>
          <p14:tracePt t="81167" x="8048625" y="6483350"/>
          <p14:tracePt t="81169" x="8061325" y="6445250"/>
          <p14:tracePt t="81185" x="8086725" y="6370638"/>
          <p14:tracePt t="81201" x="8086725" y="6269038"/>
          <p14:tracePt t="81217" x="8086725" y="6157913"/>
          <p14:tracePt t="81233" x="8086725" y="6081713"/>
          <p14:tracePt t="81251" x="8086725" y="6007100"/>
          <p14:tracePt t="81267" x="8074025" y="5919788"/>
          <p14:tracePt t="81283" x="8048625" y="5794375"/>
          <p14:tracePt t="81301" x="8010525" y="5694363"/>
          <p14:tracePt t="81317" x="7961313" y="5607050"/>
          <p14:tracePt t="81334" x="7948613" y="5556250"/>
          <p14:tracePt t="81351" x="7935913" y="5518150"/>
          <p14:tracePt t="81354" x="7923213" y="5507038"/>
          <p14:tracePt t="81367" x="7923213" y="5494338"/>
          <p14:tracePt t="81369" x="7910513" y="5494338"/>
          <p14:tracePt t="81385" x="7910513" y="5481638"/>
          <p14:tracePt t="81401" x="7897813" y="5481638"/>
          <p14:tracePt t="81450" x="7897813" y="5468938"/>
          <p14:tracePt t="81457" x="7897813" y="5456238"/>
          <p14:tracePt t="81467" x="7886700" y="5456238"/>
          <p14:tracePt t="81484" x="7861300" y="5456238"/>
          <p14:tracePt t="81501" x="7823200" y="5443538"/>
          <p14:tracePt t="81518" x="7773988" y="5443538"/>
          <p14:tracePt t="81535" x="7710488" y="5443538"/>
          <p14:tracePt t="81537" x="7697788" y="5443538"/>
          <p14:tracePt t="81552" x="7673975" y="5430838"/>
          <p14:tracePt t="81554" x="7648575" y="5430838"/>
          <p14:tracePt t="81568" x="7610475" y="5430838"/>
          <p14:tracePt t="81585" x="7561263" y="5430838"/>
          <p14:tracePt t="81602" x="7523163" y="5430838"/>
          <p14:tracePt t="81619" x="7497763" y="5430838"/>
          <p14:tracePt t="81634" x="7459663" y="5430838"/>
          <p14:tracePt t="81651" x="7423150" y="5456238"/>
          <p14:tracePt t="81668" x="7385050" y="5481638"/>
          <p14:tracePt t="81685" x="7348538" y="5518150"/>
          <p14:tracePt t="81702" x="7323138" y="5568950"/>
          <p14:tracePt t="81706" x="7310438" y="5581650"/>
          <p14:tracePt t="81718" x="7310438" y="5594350"/>
          <p14:tracePt t="81721" x="7297738" y="5594350"/>
          <p14:tracePt t="81735" x="7297738" y="5607050"/>
          <p14:tracePt t="81737" x="7297738" y="5630863"/>
          <p14:tracePt t="81753" x="7285038" y="5656263"/>
          <p14:tracePt t="81769" x="7272338" y="5681663"/>
          <p14:tracePt t="81786" x="7272338" y="5707063"/>
          <p14:tracePt t="81802" x="7272338" y="5743575"/>
          <p14:tracePt t="81818" x="7272338" y="5794375"/>
          <p14:tracePt t="81835" x="7297738" y="5832475"/>
          <p14:tracePt t="81852" x="7323138" y="5868988"/>
          <p14:tracePt t="81868" x="7359650" y="5894388"/>
          <p14:tracePt t="81886" x="7423150" y="5919788"/>
          <p14:tracePt t="81891" x="7448550" y="5932488"/>
          <p14:tracePt t="81902" x="7485063" y="5932488"/>
          <p14:tracePt t="81905" x="7523163" y="5956300"/>
          <p14:tracePt t="81919" x="7585075" y="5969000"/>
          <p14:tracePt t="81921" x="7648575" y="5981700"/>
          <p14:tracePt t="81936" x="7710488" y="5994400"/>
          <p14:tracePt t="81938" x="7761288" y="6007100"/>
          <p14:tracePt t="81953" x="7886700" y="6007100"/>
          <p14:tracePt t="81969" x="7974013" y="6032500"/>
          <p14:tracePt t="81986" x="8023225" y="6032500"/>
          <p14:tracePt t="82003" x="8061325" y="6032500"/>
          <p14:tracePt t="82019" x="8086725" y="6019800"/>
          <p14:tracePt t="82035" x="8110538" y="5981700"/>
          <p14:tracePt t="82053" x="8123238" y="5945188"/>
          <p14:tracePt t="82069" x="8135938" y="5881688"/>
          <p14:tracePt t="82086" x="8135938" y="5807075"/>
          <p14:tracePt t="82089" x="8135938" y="5768975"/>
          <p14:tracePt t="82103" x="8135938" y="5719763"/>
          <p14:tracePt t="82105" x="8099425" y="5694363"/>
          <p14:tracePt t="82120" x="8074025" y="5656263"/>
          <p14:tracePt t="82122" x="8035925" y="5619750"/>
          <p14:tracePt t="82137" x="7986713" y="5581650"/>
          <p14:tracePt t="82153" x="7948613" y="5568950"/>
          <p14:tracePt t="82170" x="7874000" y="5556250"/>
          <p14:tracePt t="82186" x="7773988" y="5556250"/>
          <p14:tracePt t="82203" x="7635875" y="5556250"/>
          <p14:tracePt t="82219" x="7548563" y="5556250"/>
          <p14:tracePt t="82236" x="7485063" y="5556250"/>
          <p14:tracePt t="82253" x="7448550" y="5556250"/>
          <p14:tracePt t="82269" x="7410450" y="5568950"/>
          <p14:tracePt t="82286" x="7385050" y="5607050"/>
          <p14:tracePt t="82289" x="7372350" y="5619750"/>
          <p14:tracePt t="82304" x="7348538" y="5656263"/>
          <p14:tracePt t="82306" x="7335838" y="5681663"/>
          <p14:tracePt t="82321" x="7310438" y="5743575"/>
          <p14:tracePt t="82337" x="7297738" y="5807075"/>
          <p14:tracePt t="82353" x="7297738" y="5843588"/>
          <p14:tracePt t="82370" x="7297738" y="5868988"/>
          <p14:tracePt t="82387" x="7297738" y="5881688"/>
          <p14:tracePt t="82403" x="7297738" y="5894388"/>
          <p14:tracePt t="82420" x="7323138" y="5894388"/>
          <p14:tracePt t="82436" x="7423150" y="5894388"/>
          <p14:tracePt t="82454" x="7597775" y="5894388"/>
          <p14:tracePt t="82470" x="7723188" y="5894388"/>
          <p14:tracePt t="82473" x="7797800" y="5894388"/>
          <p14:tracePt t="82488" x="7848600" y="5881688"/>
          <p14:tracePt t="82490" x="7897813" y="5881688"/>
          <p14:tracePt t="82505" x="7923213" y="5856288"/>
          <p14:tracePt t="82521" x="7935913" y="5832475"/>
          <p14:tracePt t="82697" x="7923213" y="5832475"/>
          <p14:tracePt t="82714" x="7897813" y="5832475"/>
          <p14:tracePt t="82729" x="7886700" y="5832475"/>
          <p14:tracePt t="82738" x="7886700" y="5843588"/>
          <p14:tracePt t="82858" x="7874000" y="5843588"/>
          <p14:tracePt t="82865" x="7861300" y="5843588"/>
          <p14:tracePt t="82874" x="7835900" y="5843588"/>
          <p14:tracePt t="82889" x="7723188" y="5794375"/>
          <p14:tracePt t="82906" x="7561263" y="5743575"/>
          <p14:tracePt t="82922" x="7435850" y="5732463"/>
          <p14:tracePt t="82938" x="7397750" y="5719763"/>
          <p14:tracePt t="82955" x="7372350" y="5719763"/>
          <p14:tracePt t="83049" x="7385050" y="5719763"/>
          <p14:tracePt t="83057" x="7423150" y="5719763"/>
          <p14:tracePt t="83073" x="7548563" y="5719763"/>
          <p14:tracePt t="83088" x="7685088" y="5719763"/>
          <p14:tracePt t="83106" x="7735888" y="5719763"/>
          <p14:tracePt t="83122" x="7748588" y="5719763"/>
          <p14:tracePt t="83209" x="7697788" y="5719763"/>
          <p14:tracePt t="83217" x="7623175" y="5719763"/>
          <p14:tracePt t="83226" x="7548563" y="5732463"/>
          <p14:tracePt t="83239" x="7485063" y="5743575"/>
          <p14:tracePt t="83242" x="7410450" y="5743575"/>
          <p14:tracePt t="83257" x="7323138" y="5743575"/>
          <p14:tracePt t="83272" x="7297738" y="5743575"/>
          <p14:tracePt t="83841" x="7335838" y="5743575"/>
          <p14:tracePt t="83849" x="7385050" y="5743575"/>
          <p14:tracePt t="83857" x="7435850" y="5743575"/>
          <p14:tracePt t="83874" x="7510463" y="5743575"/>
          <p14:tracePt t="83890" x="7548563" y="5743575"/>
          <p14:tracePt t="83908" x="7585075" y="5743575"/>
          <p14:tracePt t="83924" x="7635875" y="5743575"/>
          <p14:tracePt t="83941" x="7685088" y="5743575"/>
          <p14:tracePt t="83957" x="7735888" y="5719763"/>
          <p14:tracePt t="83974" x="7785100" y="5719763"/>
          <p14:tracePt t="83977" x="7797800" y="5707063"/>
          <p14:tracePt t="83991" x="7810500" y="5707063"/>
          <p14:tracePt t="84033" x="7823200" y="5707063"/>
          <p14:tracePt t="84049" x="7835900" y="5707063"/>
          <p14:tracePt t="84106" x="7835900" y="5694363"/>
          <p14:tracePt t="84113" x="7861300" y="5694363"/>
          <p14:tracePt t="84125" x="7874000" y="5694363"/>
          <p14:tracePt t="84141" x="7897813" y="5694363"/>
          <p14:tracePt t="84210" x="7923213" y="5694363"/>
          <p14:tracePt t="84217" x="7961313" y="5694363"/>
          <p14:tracePt t="84225" x="8035925" y="5694363"/>
          <p14:tracePt t="84242" x="8235950" y="5694363"/>
          <p14:tracePt t="84258" x="8374063" y="5694363"/>
          <p14:tracePt t="84275" x="8399463" y="5694363"/>
          <p14:tracePt t="84577" x="8399463" y="5707063"/>
          <p14:tracePt t="84585" x="8399463" y="5719763"/>
          <p14:tracePt t="84593" x="8399463" y="5732463"/>
          <p14:tracePt t="84610" x="8399463" y="5768975"/>
          <p14:tracePt t="84626" x="8399463" y="5781675"/>
          <p14:tracePt t="84642" x="8399463" y="5794375"/>
          <p14:tracePt t="84690" x="8399463" y="5807075"/>
          <p14:tracePt t="84705" x="8399463" y="5819775"/>
          <p14:tracePt t="84754" x="8424863" y="5819775"/>
          <p14:tracePt t="84761" x="8435975" y="5819775"/>
          <p14:tracePt t="84777" x="8448675" y="5832475"/>
          <p14:tracePt t="84794" x="8461375" y="5832475"/>
          <p14:tracePt t="84810" x="8486775" y="5843588"/>
          <p14:tracePt t="84827" x="8512175" y="5856288"/>
          <p14:tracePt t="85529" x="8499475" y="5856288"/>
          <p14:tracePt t="85537" x="8486775" y="5868988"/>
          <p14:tracePt t="85545" x="8486775" y="5881688"/>
          <p14:tracePt t="85562" x="8474075" y="5894388"/>
          <p14:tracePt t="85578" x="8461375" y="5907088"/>
          <p14:tracePt t="85595" x="8461375" y="5919788"/>
          <p14:tracePt t="85826" x="8474075" y="5907088"/>
          <p14:tracePt t="85834" x="8486775" y="5907088"/>
          <p14:tracePt t="85846" x="8486775" y="5894388"/>
          <p14:tracePt t="85863" x="8499475" y="5868988"/>
          <p14:tracePt t="85879" x="8512175" y="5856288"/>
          <p14:tracePt t="85897" x="8512175" y="5843588"/>
          <p14:tracePt t="85921" x="8512175" y="5832475"/>
          <p14:tracePt t="85945" x="8524875" y="5832475"/>
          <p14:tracePt t="85962" x="8524875" y="5819775"/>
          <p14:tracePt t="85977" x="8524875" y="5807075"/>
          <p14:tracePt t="86001" x="8537575" y="5794375"/>
          <p14:tracePt t="86010" x="8537575" y="5781675"/>
          <p14:tracePt t="86034" x="8548688" y="5768975"/>
          <p14:tracePt t="86050" x="8548688" y="5756275"/>
          <p14:tracePt t="86066" x="8561388" y="5756275"/>
          <p14:tracePt t="86073" x="8561388" y="5743575"/>
          <p14:tracePt t="86098" x="8574088" y="5732463"/>
          <p14:tracePt t="86105" x="8586788" y="5732463"/>
          <p14:tracePt t="86233" x="8599488" y="5719763"/>
          <p14:tracePt t="86241" x="8624888" y="5719763"/>
          <p14:tracePt t="86249" x="8637588" y="5719763"/>
          <p14:tracePt t="86265" x="8674100" y="5719763"/>
          <p14:tracePt t="86281" x="8686800" y="5719763"/>
          <p14:tracePt t="86297" x="8699500" y="5719763"/>
          <p14:tracePt t="86314" x="8712200" y="5719763"/>
          <p14:tracePt t="86330" x="8750300" y="5719763"/>
          <p14:tracePt t="86347" x="8786813" y="5694363"/>
          <p14:tracePt t="86363" x="8850313" y="5694363"/>
          <p14:tracePt t="86381" x="8899525" y="5694363"/>
          <p14:tracePt t="86397" x="8912225" y="5694363"/>
          <p14:tracePt t="86415" x="8937625" y="5694363"/>
          <p14:tracePt t="86554" x="8950325" y="5694363"/>
          <p14:tracePt t="86577" x="8963025" y="5694363"/>
          <p14:tracePt t="86585" x="8975725" y="5694363"/>
          <p14:tracePt t="86598" x="8986838" y="5694363"/>
          <p14:tracePt t="86601" x="8999538" y="5694363"/>
          <p14:tracePt t="86615" x="9012238" y="5694363"/>
          <p14:tracePt t="86631" x="9024938" y="5694363"/>
          <p14:tracePt t="86648" x="9037638" y="5707063"/>
          <p14:tracePt t="86666" x="9063038" y="5707063"/>
          <p14:tracePt t="86681" x="9099550" y="5707063"/>
          <p14:tracePt t="86698" x="9112250" y="5707063"/>
          <p14:tracePt t="86714" x="9124950" y="5707063"/>
          <p14:tracePt t="86731" x="9137650" y="5707063"/>
          <p14:tracePt t="86748" x="9150350" y="5707063"/>
          <p14:tracePt t="86765" x="9163050" y="5732463"/>
          <p14:tracePt t="86781" x="9175750" y="5732463"/>
          <p14:tracePt t="86798" x="9188450" y="5732463"/>
          <p14:tracePt t="86818" x="9199563" y="5732463"/>
          <p14:tracePt t="86857" x="9212263" y="5732463"/>
          <p14:tracePt t="87065" x="9237663" y="5732463"/>
          <p14:tracePt t="87073" x="9250363" y="5732463"/>
          <p14:tracePt t="87089" x="9263063" y="5732463"/>
          <p14:tracePt t="87329" x="9275763" y="5732463"/>
          <p14:tracePt t="87337" x="9275763" y="5719763"/>
          <p14:tracePt t="87354" x="9288463" y="5719763"/>
          <p14:tracePt t="87370" x="9301163" y="5719763"/>
          <p14:tracePt t="87383" x="9301163" y="5707063"/>
          <p14:tracePt t="87386" x="9324975" y="5707063"/>
          <p14:tracePt t="87401" x="9337675" y="5707063"/>
          <p14:tracePt t="87417" x="9363075" y="5694363"/>
          <p14:tracePt t="87434" x="9401175" y="5694363"/>
          <p14:tracePt t="87450" x="9463088" y="5681663"/>
          <p14:tracePt t="87467" x="9637713" y="5668963"/>
          <p14:tracePt t="87483" x="9875838" y="5656263"/>
          <p14:tracePt t="87500" x="10039350" y="5656263"/>
          <p14:tracePt t="87517" x="10139363" y="5656263"/>
          <p14:tracePt t="87534" x="10188575" y="5656263"/>
          <p14:tracePt t="87625" x="10201275" y="5656263"/>
          <p14:tracePt t="87633" x="10213975" y="5656263"/>
          <p14:tracePt t="87641" x="10226675" y="5656263"/>
          <p14:tracePt t="87650" x="10252075" y="5656263"/>
          <p14:tracePt t="87667" x="10313988" y="5656263"/>
          <p14:tracePt t="87683" x="10377488" y="5656263"/>
          <p14:tracePt t="87701" x="10439400" y="5656263"/>
          <p14:tracePt t="87717" x="10464800" y="5656263"/>
          <p14:tracePt t="87734" x="10477500" y="5656263"/>
          <p14:tracePt t="87751" x="10490200" y="5656263"/>
          <p14:tracePt t="87833" x="10502900" y="5656263"/>
          <p14:tracePt t="87841" x="10514013" y="5656263"/>
          <p14:tracePt t="87937" x="10526713" y="5656263"/>
          <p14:tracePt t="87945" x="10526713" y="5681663"/>
          <p14:tracePt t="87954" x="10552113" y="5707063"/>
          <p14:tracePt t="87969" x="10590213" y="5781675"/>
          <p14:tracePt t="87985" x="10614025" y="5832475"/>
          <p14:tracePt t="88001" x="10639425" y="5881688"/>
          <p14:tracePt t="88019" x="10652125" y="5894388"/>
          <p14:tracePt t="88161" x="10639425" y="5894388"/>
          <p14:tracePt t="88169" x="10614025" y="5894388"/>
          <p14:tracePt t="88186" x="10590213" y="5894388"/>
          <p14:tracePt t="88202" x="10552113" y="5894388"/>
          <p14:tracePt t="88218" x="10514013" y="5894388"/>
          <p14:tracePt t="88235" x="10502900" y="5894388"/>
          <p14:tracePt t="88252" x="10490200" y="5894388"/>
          <p14:tracePt t="88353" x="10502900" y="5894388"/>
          <p14:tracePt t="88361" x="10526713" y="5894388"/>
          <p14:tracePt t="88369" x="10552113" y="5881688"/>
          <p14:tracePt t="88386" x="10590213" y="5881688"/>
          <p14:tracePt t="88529" x="10564813" y="5881688"/>
          <p14:tracePt t="88537" x="10552113" y="5881688"/>
          <p14:tracePt t="88545" x="10526713" y="5881688"/>
          <p14:tracePt t="88561" x="10514013" y="5881688"/>
          <p14:tracePt t="88665" x="10526713" y="5868988"/>
          <p14:tracePt t="88673" x="10539413" y="5868988"/>
          <p14:tracePt t="88686" x="10539413" y="5856288"/>
          <p14:tracePt t="88689" x="10539413" y="5843588"/>
          <p14:tracePt t="88704" x="10552113" y="5843588"/>
          <p14:tracePt t="88913" x="10552113" y="5832475"/>
          <p14:tracePt t="89001" x="10552113" y="5819775"/>
          <p14:tracePt t="89009" x="10564813" y="5819775"/>
          <p14:tracePt t="89034" x="10564813" y="5807075"/>
          <p14:tracePt t="89042" x="10564813" y="5794375"/>
          <p14:tracePt t="89054" x="10577513" y="5794375"/>
          <p14:tracePt t="89057" x="10590213" y="5794375"/>
          <p14:tracePt t="89071" x="10590213" y="5781675"/>
          <p14:tracePt t="89097" x="10602913" y="5768975"/>
          <p14:tracePt t="89105" x="10602913" y="5756275"/>
          <p14:tracePt t="89122" x="10614025" y="5743575"/>
          <p14:tracePt t="89138" x="10614025" y="5732463"/>
          <p14:tracePt t="89154" x="10614025" y="5719763"/>
          <p14:tracePt t="89171" x="10614025" y="5707063"/>
          <p14:tracePt t="89188" x="10614025" y="5694363"/>
          <p14:tracePt t="89205" x="10614025" y="5681663"/>
          <p14:tracePt t="89221" x="10614025" y="5668963"/>
          <p14:tracePt t="89238" x="10626725" y="5656263"/>
          <p14:tracePt t="89255" x="10626725" y="5643563"/>
          <p14:tracePt t="89513" x="10626725" y="5656263"/>
          <p14:tracePt t="89673" x="10639425" y="5656263"/>
          <p14:tracePt t="89689" x="10652125" y="5656263"/>
          <p14:tracePt t="89705" x="10664825" y="5668963"/>
          <p14:tracePt t="89713" x="10677525" y="5668963"/>
          <p14:tracePt t="89777" x="10677525" y="5681663"/>
          <p14:tracePt t="89786" x="10677525" y="5694363"/>
          <p14:tracePt t="89794" x="10677525" y="5707063"/>
          <p14:tracePt t="89810" x="10664825" y="5719763"/>
          <p14:tracePt t="89823" x="10639425" y="5719763"/>
          <p14:tracePt t="89840" x="10639425" y="5732463"/>
          <p14:tracePt t="89842" x="10626725" y="5732463"/>
          <p14:tracePt t="89873" x="10614025" y="5732463"/>
          <p14:tracePt t="89907" x="10602913" y="5732463"/>
          <p14:tracePt t="89915" x="10590213" y="5732463"/>
          <p14:tracePt t="90457" x="10577513" y="5732463"/>
          <p14:tracePt t="90465" x="10552113" y="5732463"/>
          <p14:tracePt t="90474" x="10514013" y="5732463"/>
          <p14:tracePt t="90491" x="10464800" y="5732463"/>
          <p14:tracePt t="90508" x="10401300" y="5732463"/>
          <p14:tracePt t="90525" x="10277475" y="5743575"/>
          <p14:tracePt t="90542" x="10126663" y="5756275"/>
          <p14:tracePt t="90558" x="9939338" y="5781675"/>
          <p14:tracePt t="90575" x="9750425" y="5807075"/>
          <p14:tracePt t="90577" x="9663113" y="5807075"/>
          <p14:tracePt t="90593" x="9475788" y="5832475"/>
          <p14:tracePt t="90608" x="9237663" y="5856288"/>
          <p14:tracePt t="90625" x="8924925" y="5881688"/>
          <p14:tracePt t="90642" x="8537575" y="5881688"/>
          <p14:tracePt t="90658" x="8123238" y="5881688"/>
          <p14:tracePt t="90675" x="7761288" y="5881688"/>
          <p14:tracePt t="90691" x="7459663" y="5881688"/>
          <p14:tracePt t="90708" x="7297738" y="5881688"/>
          <p14:tracePt t="90725" x="7246938" y="5881688"/>
          <p14:tracePt t="90742" x="7235825" y="5881688"/>
          <p14:tracePt t="90801" x="7259638" y="5881688"/>
          <p14:tracePt t="90808" x="7335838" y="5881688"/>
          <p14:tracePt t="90817" x="7448550" y="5881688"/>
          <p14:tracePt t="90825" x="7585075" y="5907088"/>
          <p14:tracePt t="90842" x="7986713" y="5932488"/>
          <p14:tracePt t="90858" x="8499475" y="5932488"/>
          <p14:tracePt t="90875" x="9275763" y="5932488"/>
          <p14:tracePt t="90892" x="10064750" y="5932488"/>
          <p14:tracePt t="90909" x="10514013" y="5932488"/>
          <p14:tracePt t="90926" x="10715625" y="5932488"/>
          <p14:tracePt t="90929" x="10752138" y="5945188"/>
          <p14:tracePt t="90969" x="10739438" y="5945188"/>
          <p14:tracePt t="90977" x="10715625" y="5956300"/>
          <p14:tracePt t="90993" x="10614025" y="5969000"/>
          <p14:tracePt t="91009" x="10526713" y="5981700"/>
          <p14:tracePt t="91026" x="10414000" y="5981700"/>
          <p14:tracePt t="91043" x="10301288" y="5981700"/>
          <p14:tracePt t="91059" x="10213975" y="5981700"/>
          <p14:tracePt t="91076" x="10177463" y="5981700"/>
          <p14:tracePt t="91114" x="10213975" y="5981700"/>
          <p14:tracePt t="91121" x="10239375" y="5981700"/>
          <p14:tracePt t="91130" x="10239375" y="5969000"/>
          <p14:tracePt t="91143" x="10252075" y="5969000"/>
          <p14:tracePt t="91146" x="10252075" y="5956300"/>
          <p14:tracePt t="91161" x="10252075" y="5945188"/>
          <p14:tracePt t="91249" x="10252075" y="5932488"/>
          <p14:tracePt t="91258" x="10252075" y="5919788"/>
          <p14:tracePt t="91289" x="10226675" y="5919788"/>
          <p14:tracePt t="91297" x="10201275" y="5919788"/>
          <p14:tracePt t="91310" x="10188575" y="5919788"/>
          <p14:tracePt t="91313" x="10177463" y="5919788"/>
          <p14:tracePt t="91327" x="10164763" y="5919788"/>
          <p14:tracePt t="91345" x="10139363" y="5907088"/>
          <p14:tracePt t="91361" x="10075863" y="5907088"/>
          <p14:tracePt t="91377" x="9975850" y="5907088"/>
          <p14:tracePt t="91393" x="9901238" y="5907088"/>
          <p14:tracePt t="91410" x="9875838" y="5907088"/>
          <p14:tracePt t="91427" x="9863138" y="5907088"/>
          <p14:tracePt t="91474" x="9852025" y="5907088"/>
          <p14:tracePt t="91489" x="9826625" y="5907088"/>
          <p14:tracePt t="91497" x="9801225" y="5907088"/>
          <p14:tracePt t="91511" x="9775825" y="5907088"/>
          <p14:tracePt t="91514" x="9763125" y="5907088"/>
          <p14:tracePt t="91527" x="9739313" y="5907088"/>
          <p14:tracePt t="91530" x="9713913" y="5907088"/>
          <p14:tracePt t="91545" x="9688513" y="5894388"/>
          <p14:tracePt t="91561" x="9675813" y="5894388"/>
          <p14:tracePt t="91577" x="9650413" y="5894388"/>
          <p14:tracePt t="91594" x="9613900" y="5894388"/>
          <p14:tracePt t="91611" x="9575800" y="5881688"/>
          <p14:tracePt t="91627" x="9525000" y="5881688"/>
          <p14:tracePt t="91644" x="9488488" y="5881688"/>
          <p14:tracePt t="91661" x="9437688" y="5881688"/>
          <p14:tracePt t="91678" x="9375775" y="5881688"/>
          <p14:tracePt t="91695" x="9324975" y="5868988"/>
          <p14:tracePt t="91697" x="9288463" y="5856288"/>
          <p14:tracePt t="91712" x="9263063" y="5856288"/>
          <p14:tracePt t="91714" x="9250363" y="5856288"/>
          <p14:tracePt t="91728" x="9188450" y="5856288"/>
          <p14:tracePt t="91745" x="9163050" y="5856288"/>
          <p14:tracePt t="91761" x="9124950" y="5856288"/>
          <p14:tracePt t="91778" x="9099550" y="5856288"/>
          <p14:tracePt t="91795" x="9050338" y="5868988"/>
          <p14:tracePt t="91811" x="9012238" y="5894388"/>
          <p14:tracePt t="91827" x="8986838" y="5907088"/>
          <p14:tracePt t="91845" x="8963025" y="5945188"/>
          <p14:tracePt t="91862" x="8950325" y="5981700"/>
          <p14:tracePt t="91878" x="8924925" y="6045200"/>
          <p14:tracePt t="91881" x="8924925" y="6069013"/>
          <p14:tracePt t="91895" x="8924925" y="6081713"/>
          <p14:tracePt t="91897" x="8924925" y="6107113"/>
          <p14:tracePt t="91912" x="8950325" y="6157913"/>
          <p14:tracePt t="91929" x="8975725" y="6194425"/>
          <p14:tracePt t="91946" x="9012238" y="6194425"/>
          <p14:tracePt t="91962" x="9050338" y="6219825"/>
          <p14:tracePt t="91979" x="9088438" y="6219825"/>
          <p14:tracePt t="91995" x="9163050" y="6219825"/>
          <p14:tracePt t="92011" x="9288463" y="6232525"/>
          <p14:tracePt t="92028" x="9375775" y="6232525"/>
          <p14:tracePt t="92046" x="9463088" y="6232525"/>
          <p14:tracePt t="92049" x="9475788" y="6232525"/>
          <p14:tracePt t="92062" x="9501188" y="6232525"/>
          <p14:tracePt t="92065" x="9513888" y="6232525"/>
          <p14:tracePt t="92078" x="9525000" y="6232525"/>
          <p14:tracePt t="92097" x="9537700" y="6232525"/>
          <p14:tracePt t="92113" x="9563100" y="6194425"/>
          <p14:tracePt t="92129" x="9588500" y="6132513"/>
          <p14:tracePt t="92145" x="9588500" y="6094413"/>
          <p14:tracePt t="92162" x="9588500" y="6045200"/>
          <p14:tracePt t="92178" x="9588500" y="6007100"/>
          <p14:tracePt t="92195" x="9575800" y="5981700"/>
          <p14:tracePt t="92212" x="9550400" y="5945188"/>
          <p14:tracePt t="92229" x="9537700" y="5932488"/>
          <p14:tracePt t="92257" x="9525000" y="5932488"/>
          <p14:tracePt t="92266" x="9513888" y="5932488"/>
          <p14:tracePt t="92281" x="9488488" y="5932488"/>
          <p14:tracePt t="92297" x="9437688" y="5932488"/>
          <p14:tracePt t="92313" x="9375775" y="5932488"/>
          <p14:tracePt t="92330" x="9337675" y="5932488"/>
          <p14:tracePt t="92346" x="9312275" y="5932488"/>
          <p14:tracePt t="92377" x="9301163" y="5932488"/>
          <p14:tracePt t="92394" x="9288463" y="5932488"/>
          <p14:tracePt t="92402" x="9275763" y="5932488"/>
          <p14:tracePt t="92413" x="9263063" y="5932488"/>
          <p14:tracePt t="92430" x="9224963" y="5956300"/>
          <p14:tracePt t="92434" x="9212263" y="5981700"/>
          <p14:tracePt t="92446" x="9199563" y="6007100"/>
          <p14:tracePt t="92449" x="9188450" y="6019800"/>
          <p14:tracePt t="92464" x="9188450" y="6032500"/>
          <p14:tracePt t="92466" x="9175750" y="6056313"/>
          <p14:tracePt t="92481" x="9163050" y="6081713"/>
          <p14:tracePt t="92497" x="9163050" y="6119813"/>
          <p14:tracePt t="92513" x="9150350" y="6132513"/>
          <p14:tracePt t="92530" x="9150350" y="6157913"/>
          <p14:tracePt t="92553" x="9150350" y="6169025"/>
          <p14:tracePt t="92585" x="9150350" y="6181725"/>
          <p14:tracePt t="92610" x="9150350" y="6194425"/>
          <p14:tracePt t="92617" x="9163050" y="6207125"/>
          <p14:tracePt t="92634" x="9188450" y="6207125"/>
          <p14:tracePt t="92647" x="9212263" y="6207125"/>
          <p14:tracePt t="92649" x="9250363" y="6219825"/>
          <p14:tracePt t="92665" x="9337675" y="6219825"/>
          <p14:tracePt t="92681" x="9413875" y="6219825"/>
          <p14:tracePt t="92697" x="9463088" y="6219825"/>
          <p14:tracePt t="92714" x="9525000" y="6219825"/>
          <p14:tracePt t="92731" x="9575800" y="6181725"/>
          <p14:tracePt t="92747" x="9626600" y="6145213"/>
          <p14:tracePt t="92763" x="9663113" y="6094413"/>
          <p14:tracePt t="92780" x="9675813" y="6056313"/>
          <p14:tracePt t="92797" x="9688513" y="6007100"/>
          <p14:tracePt t="92814" x="9688513" y="5969000"/>
          <p14:tracePt t="92817" x="9688513" y="5956300"/>
          <p14:tracePt t="92831" x="9688513" y="5945188"/>
          <p14:tracePt t="92848" x="9688513" y="5932488"/>
          <p14:tracePt t="92865" x="9688513" y="5919788"/>
          <p14:tracePt t="92882" x="9688513" y="5907088"/>
          <p14:tracePt t="92905" x="9650413" y="5894388"/>
          <p14:tracePt t="92915" x="9613900" y="5894388"/>
          <p14:tracePt t="92931" x="9475788" y="5868988"/>
          <p14:tracePt t="92947" x="9301163" y="5856288"/>
          <p14:tracePt t="92964" x="9163050" y="5843588"/>
          <p14:tracePt t="92981" x="9075738" y="5843588"/>
          <p14:tracePt t="92998" x="9012238" y="5843588"/>
          <p14:tracePt t="93015" x="8999538" y="5843588"/>
          <p14:tracePt t="93017" x="8986838" y="5843588"/>
          <p14:tracePt t="93033" x="8975725" y="5843588"/>
          <p14:tracePt t="93081" x="8963025" y="5843588"/>
          <p14:tracePt t="93089" x="8950325" y="5843588"/>
          <p14:tracePt t="93098" x="8937625" y="5843588"/>
          <p14:tracePt t="93115" x="8912225" y="5868988"/>
          <p14:tracePt t="93131" x="8899525" y="5907088"/>
          <p14:tracePt t="93147" x="8899525" y="5919788"/>
          <p14:tracePt t="93165" x="8886825" y="5945188"/>
          <p14:tracePt t="93182" x="8886825" y="5981700"/>
          <p14:tracePt t="93197" x="8886825" y="6007100"/>
          <p14:tracePt t="93216" x="8886825" y="6019800"/>
          <p14:tracePt t="93218" x="8886825" y="6032500"/>
          <p14:tracePt t="93233" x="8886825" y="6045200"/>
          <p14:tracePt t="93257" x="8886825" y="6056313"/>
          <p14:tracePt t="93314" x="8899525" y="6069013"/>
          <p14:tracePt t="93321" x="8924925" y="6081713"/>
          <p14:tracePt t="93331" x="8963025" y="6081713"/>
          <p14:tracePt t="93348" x="9075738" y="6081713"/>
          <p14:tracePt t="93366" x="9263063" y="6081713"/>
          <p14:tracePt t="93382" x="9463088" y="6081713"/>
          <p14:tracePt t="93385" x="9550400" y="6081713"/>
          <p14:tracePt t="93399" x="9626600" y="6081713"/>
          <p14:tracePt t="93401" x="9713913" y="6081713"/>
          <p14:tracePt t="93416" x="9788525" y="6081713"/>
          <p14:tracePt t="93418" x="9852025" y="6081713"/>
          <p14:tracePt t="93432" x="9913938" y="6081713"/>
          <p14:tracePt t="93449" x="9963150" y="6081713"/>
          <p14:tracePt t="93466" x="10001250" y="6045200"/>
          <p14:tracePt t="93482" x="10013950" y="6032500"/>
          <p14:tracePt t="93499" x="10013950" y="5994400"/>
          <p14:tracePt t="93515" x="10013950" y="5981700"/>
          <p14:tracePt t="93553" x="10013950" y="5969000"/>
          <p14:tracePt t="93585" x="10013950" y="5956300"/>
          <p14:tracePt t="93593" x="10013950" y="5945188"/>
          <p14:tracePt t="93609" x="10001250" y="5945188"/>
          <p14:tracePt t="93617" x="9975850" y="5945188"/>
          <p14:tracePt t="93633" x="9952038" y="5932488"/>
          <p14:tracePt t="93649" x="9926638" y="5919788"/>
          <p14:tracePt t="93666" x="9901238" y="5907088"/>
          <p14:tracePt t="93682" x="9875838" y="5907088"/>
          <p14:tracePt t="93699" x="9863138" y="5881688"/>
          <p14:tracePt t="93716" x="9839325" y="5881688"/>
          <p14:tracePt t="93733" x="9801225" y="5868988"/>
          <p14:tracePt t="93749" x="9763125" y="5856288"/>
          <p14:tracePt t="93767" x="9739313" y="5843588"/>
          <p14:tracePt t="93769" x="9713913" y="5832475"/>
          <p14:tracePt t="93783" x="9701213" y="5832475"/>
          <p14:tracePt t="93801" x="9675813" y="5832475"/>
          <p14:tracePt t="93889" x="9663113" y="5832475"/>
          <p14:tracePt t="93898" x="9637713" y="5832475"/>
          <p14:tracePt t="93905" x="9613900" y="5832475"/>
          <p14:tracePt t="93917" x="9575800" y="5819775"/>
          <p14:tracePt t="93934" x="9501188" y="5807075"/>
          <p14:tracePt t="93937" x="9463088" y="5794375"/>
          <p14:tracePt t="93951" x="9413875" y="5794375"/>
          <p14:tracePt t="93953" x="9337675" y="5781675"/>
          <p14:tracePt t="93967" x="9250363" y="5768975"/>
          <p14:tracePt t="93969" x="9175750" y="5768975"/>
          <p14:tracePt t="93984" x="9024938" y="5768975"/>
          <p14:tracePt t="94001" x="8912225" y="5768975"/>
          <p14:tracePt t="94017" x="8863013" y="5768975"/>
          <p14:tracePt t="94034" x="8837613" y="5768975"/>
          <p14:tracePt t="94051" x="8812213" y="5768975"/>
          <p14:tracePt t="94067" x="8799513" y="5768975"/>
          <p14:tracePt t="94084" x="8763000" y="5768975"/>
          <p14:tracePt t="94101" x="8724900" y="5781675"/>
          <p14:tracePt t="94117" x="8686800" y="5819775"/>
          <p14:tracePt t="94134" x="8661400" y="5843588"/>
          <p14:tracePt t="94137" x="8661400" y="5856288"/>
          <p14:tracePt t="94151" x="8650288" y="5868988"/>
          <p14:tracePt t="94153" x="8650288" y="5894388"/>
          <p14:tracePt t="94167" x="8637588" y="5907088"/>
          <p14:tracePt t="94169" x="8637588" y="5919788"/>
          <p14:tracePt t="94185" x="8637588" y="5956300"/>
          <p14:tracePt t="94201" x="8637588" y="5994400"/>
          <p14:tracePt t="94225" x="8637588" y="6007100"/>
          <p14:tracePt t="94241" x="8637588" y="6019800"/>
          <p14:tracePt t="94257" x="8637588" y="6032500"/>
          <p14:tracePt t="94281" x="8637588" y="6045200"/>
          <p14:tracePt t="94289" x="8637588" y="6056313"/>
          <p14:tracePt t="94306" x="8650288" y="6056313"/>
          <p14:tracePt t="94318" x="8661400" y="6056313"/>
          <p14:tracePt t="94335" x="8724900" y="6069013"/>
          <p14:tracePt t="94337" x="8763000" y="6069013"/>
          <p14:tracePt t="94352" x="8799513" y="6069013"/>
          <p14:tracePt t="94353" x="8850313" y="6081713"/>
          <p14:tracePt t="94369" x="9012238" y="6094413"/>
          <p14:tracePt t="94385" x="9188450" y="6094413"/>
          <p14:tracePt t="94401" x="9350375" y="6094413"/>
          <p14:tracePt t="94418" x="9488488" y="6094413"/>
          <p14:tracePt t="94435" x="9575800" y="6081713"/>
          <p14:tracePt t="94451" x="9663113" y="6069013"/>
          <p14:tracePt t="94468" x="9739313" y="6045200"/>
          <p14:tracePt t="94485" x="9813925" y="6019800"/>
          <p14:tracePt t="94502" x="9863138" y="5981700"/>
          <p14:tracePt t="94505" x="9875838" y="5956300"/>
          <p14:tracePt t="94519" x="9888538" y="5956300"/>
          <p14:tracePt t="94522" x="9901238" y="5945188"/>
          <p14:tracePt t="94535" x="9901238" y="5932488"/>
          <p14:tracePt t="94552" x="9901238" y="5919788"/>
          <p14:tracePt t="94577" x="9901238" y="5907088"/>
          <p14:tracePt t="94625" x="9901238" y="5894388"/>
          <p14:tracePt t="94657" x="9888538" y="5894388"/>
          <p14:tracePt t="94673" x="9875838" y="5894388"/>
          <p14:tracePt t="94681" x="9863138" y="5881688"/>
          <p14:tracePt t="94689" x="9839325" y="5881688"/>
          <p14:tracePt t="94702" x="9813925" y="5881688"/>
          <p14:tracePt t="94705" x="9788525" y="5881688"/>
          <p14:tracePt t="94719" x="9750425" y="5881688"/>
          <p14:tracePt t="94721" x="9726613" y="5881688"/>
          <p14:tracePt t="94736" x="9701213" y="5881688"/>
          <p14:tracePt t="94738" x="9675813" y="5868988"/>
          <p14:tracePt t="94753" x="9626600" y="5856288"/>
          <p14:tracePt t="94769" x="9563100" y="5856288"/>
          <p14:tracePt t="94786" x="9501188" y="5856288"/>
          <p14:tracePt t="94803" x="9463088" y="5856288"/>
          <p14:tracePt t="94818" x="9413875" y="5856288"/>
          <p14:tracePt t="94835" x="9363075" y="5856288"/>
          <p14:tracePt t="94853" x="9337675" y="5856288"/>
          <p14:tracePt t="94869" x="9301163" y="5856288"/>
          <p14:tracePt t="94886" x="9275763" y="5868988"/>
          <p14:tracePt t="94903" x="9250363" y="5868988"/>
          <p14:tracePt t="94920" x="9237663" y="5881688"/>
          <p14:tracePt t="94937" x="9212263" y="5881688"/>
          <p14:tracePt t="94953" x="9188450" y="5894388"/>
          <p14:tracePt t="94970" x="9163050" y="5907088"/>
          <p14:tracePt t="94986" x="9150350" y="5907088"/>
          <p14:tracePt t="95002" x="9137650" y="5907088"/>
          <p14:tracePt t="95025" x="9124950" y="5919788"/>
          <p14:tracePt t="95049" x="9124950" y="5932488"/>
          <p14:tracePt t="95058" x="9112250" y="5945188"/>
          <p14:tracePt t="95074" x="9099550" y="5945188"/>
          <p14:tracePt t="95087" x="9099550" y="5956300"/>
          <p14:tracePt t="95104" x="9099550" y="5969000"/>
          <p14:tracePt t="95105" x="9088438" y="5969000"/>
          <p14:tracePt t="95120" x="9088438" y="5994400"/>
          <p14:tracePt t="95137" x="9075738" y="6007100"/>
          <p14:tracePt t="95153" x="9075738" y="6019800"/>
          <p14:tracePt t="95170" x="9050338" y="6045200"/>
          <p14:tracePt t="95187" x="9050338" y="6056313"/>
          <p14:tracePt t="95203" x="9050338" y="6069013"/>
          <p14:tracePt t="95220" x="9037638" y="6094413"/>
          <p14:tracePt t="95237" x="9037638" y="6119813"/>
          <p14:tracePt t="95254" x="9037638" y="6132513"/>
          <p14:tracePt t="95257" x="9037638" y="6157913"/>
          <p14:tracePt t="95271" x="9037638" y="6169025"/>
          <p14:tracePt t="95287" x="9037638" y="6181725"/>
          <p14:tracePt t="95289" x="9037638" y="6194425"/>
          <p14:tracePt t="95401" x="9050338" y="6194425"/>
          <p14:tracePt t="95409" x="9075738" y="6207125"/>
          <p14:tracePt t="95421" x="9112250" y="6207125"/>
          <p14:tracePt t="95437" x="9237663" y="6207125"/>
          <p14:tracePt t="95455" x="9424988" y="6207125"/>
          <p14:tracePt t="95457" x="9525000" y="6207125"/>
          <p14:tracePt t="95471" x="9613900" y="6207125"/>
          <p14:tracePt t="95473" x="9688513" y="6194425"/>
          <p14:tracePt t="95487" x="9739313" y="6194425"/>
          <p14:tracePt t="95489" x="9763125" y="6194425"/>
          <p14:tracePt t="95505" x="9788525" y="6194425"/>
          <p14:tracePt t="95545" x="9788525" y="6181725"/>
          <p14:tracePt t="95561" x="9801225" y="6181725"/>
          <p14:tracePt t="95570" x="9801225" y="6169025"/>
          <p14:tracePt t="95586" x="9801225" y="6157913"/>
          <p14:tracePt t="95593" x="9801225" y="6145213"/>
          <p14:tracePt t="95605" x="9813925" y="6132513"/>
          <p14:tracePt t="95621" x="9839325" y="6107113"/>
          <p14:tracePt t="95638" x="9875838" y="6081713"/>
          <p14:tracePt t="95641" x="9888538" y="6056313"/>
          <p14:tracePt t="95655" x="9913938" y="6045200"/>
          <p14:tracePt t="95657" x="9952038" y="6019800"/>
          <p14:tracePt t="95672" x="9988550" y="5994400"/>
          <p14:tracePt t="95689" x="10052050" y="5969000"/>
          <p14:tracePt t="95705" x="10088563" y="5945188"/>
          <p14:tracePt t="95721" x="10152063" y="5945188"/>
          <p14:tracePt t="95738" x="10213975" y="5919788"/>
          <p14:tracePt t="95755" x="10339388" y="5907088"/>
          <p14:tracePt t="95771" x="10526713" y="5894388"/>
          <p14:tracePt t="95788" x="10739438" y="5868988"/>
          <p14:tracePt t="95805" x="10977563" y="5843588"/>
          <p14:tracePt t="95822" x="11177588" y="5832475"/>
          <p14:tracePt t="95825" x="11253788" y="5819775"/>
          <p14:tracePt t="95838" x="11315700" y="5819775"/>
          <p14:tracePt t="95856" x="11441113" y="5819775"/>
          <p14:tracePt t="95858" x="11479213" y="5819775"/>
          <p14:tracePt t="95873" x="11541125" y="5819775"/>
          <p14:tracePt t="95889" x="11566525" y="5819775"/>
          <p14:tracePt t="95905" x="11603038" y="5819775"/>
          <p14:tracePt t="95923" x="11641138" y="5819775"/>
          <p14:tracePt t="95939" x="11666538" y="5819775"/>
          <p14:tracePt t="95955" x="11679238" y="5819775"/>
          <p14:tracePt t="96225" x="11691938" y="5819775"/>
          <p14:tracePt t="96233" x="11703050" y="5819775"/>
          <p14:tracePt t="96241" x="11741150" y="5819775"/>
          <p14:tracePt t="96257" x="11815763" y="5819775"/>
          <p14:tracePt t="96274" x="11891963" y="5832475"/>
          <p14:tracePt t="96290" x="11928475" y="5843588"/>
          <p14:tracePt t="96307" x="11941175" y="5843588"/>
          <p14:tracePt t="96417" x="11928475" y="5843588"/>
          <p14:tracePt t="96425" x="11904663" y="5843588"/>
          <p14:tracePt t="96441" x="11853863" y="5843588"/>
          <p14:tracePt t="96457" x="11853863" y="585628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>
                <a:latin typeface="Alexandria" charset="0"/>
                <a:cs typeface="Alexandria" charset="0"/>
              </a:rPr>
              <a:t>The median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1396"/>
            <a:ext cx="10541000" cy="3681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If we </a:t>
            </a:r>
            <a:r>
              <a:rPr lang="en-US" sz="2400" b="1" dirty="0">
                <a:latin typeface="Alexandria"/>
              </a:rPr>
              <a:t>arrange</a:t>
            </a:r>
            <a:r>
              <a:rPr lang="en-US" sz="2400" dirty="0">
                <a:latin typeface="Alexandria"/>
              </a:rPr>
              <a:t> our data in order of magnitude, starting with the </a:t>
            </a:r>
            <a:r>
              <a:rPr lang="en-US" sz="2400" b="1" dirty="0">
                <a:latin typeface="Alexandria"/>
              </a:rPr>
              <a:t>smallest </a:t>
            </a:r>
            <a:r>
              <a:rPr lang="en-US" sz="2400" dirty="0">
                <a:latin typeface="Alexandria"/>
              </a:rPr>
              <a:t>value and ending with the </a:t>
            </a:r>
            <a:r>
              <a:rPr lang="en-US" sz="2400" b="1" dirty="0">
                <a:latin typeface="Alexandria"/>
              </a:rPr>
              <a:t>largest</a:t>
            </a:r>
            <a:r>
              <a:rPr lang="en-US" sz="2400" dirty="0">
                <a:latin typeface="Alexandria"/>
              </a:rPr>
              <a:t> value, then the </a:t>
            </a:r>
            <a:r>
              <a:rPr lang="en-US" sz="2400" b="1" dirty="0">
                <a:latin typeface="Alexandria"/>
              </a:rPr>
              <a:t>median</a:t>
            </a:r>
            <a:r>
              <a:rPr lang="en-US" sz="2400" dirty="0">
                <a:latin typeface="Alexandria"/>
              </a:rPr>
              <a:t> is the </a:t>
            </a:r>
            <a:r>
              <a:rPr lang="en-US" sz="2400" b="1" dirty="0">
                <a:latin typeface="Alexandria"/>
              </a:rPr>
              <a:t>middle value </a:t>
            </a:r>
            <a:r>
              <a:rPr lang="en-US" sz="2400" dirty="0">
                <a:latin typeface="Alexandria"/>
              </a:rPr>
              <a:t>of this ordered set.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median</a:t>
            </a:r>
            <a:r>
              <a:rPr lang="en-US" sz="2400" dirty="0">
                <a:latin typeface="Alexandria"/>
              </a:rPr>
              <a:t> divides the ordered values into </a:t>
            </a:r>
            <a:r>
              <a:rPr lang="en-US" sz="2400" b="1" dirty="0">
                <a:latin typeface="Alexandria"/>
              </a:rPr>
              <a:t>two halves</a:t>
            </a:r>
            <a:r>
              <a:rPr lang="en-US" sz="2400" dirty="0">
                <a:latin typeface="Alexandria"/>
              </a:rPr>
              <a:t>, with an equal number of values both </a:t>
            </a:r>
            <a:r>
              <a:rPr lang="en-US" sz="2400" b="1" dirty="0">
                <a:latin typeface="Alexandria"/>
              </a:rPr>
              <a:t>above</a:t>
            </a:r>
            <a:r>
              <a:rPr lang="en-US" sz="2400" dirty="0">
                <a:latin typeface="Alexandria"/>
              </a:rPr>
              <a:t> and </a:t>
            </a:r>
            <a:r>
              <a:rPr lang="en-US" sz="2400" b="1" dirty="0">
                <a:latin typeface="Alexandria"/>
              </a:rPr>
              <a:t>below</a:t>
            </a:r>
            <a:r>
              <a:rPr lang="en-US" sz="2400" dirty="0">
                <a:latin typeface="Alexandria"/>
              </a:rPr>
              <a:t> it.</a:t>
            </a:r>
            <a:endParaRPr lang="ar-EG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593"/>
    </mc:Choice>
    <mc:Fallback xmlns="">
      <p:transition advTm="84593"/>
    </mc:Fallback>
  </mc:AlternateContent>
  <p:extLst>
    <p:ext uri="{3A86A75C-4F4B-4683-9AE1-C65F6400EC91}">
      <p14:laserTraceLst xmlns:p14="http://schemas.microsoft.com/office/powerpoint/2010/main">
        <p14:tracePtLst>
          <p14:tracePt t="12520" x="11841163" y="5856288"/>
          <p14:tracePt t="12528" x="11828463" y="5868988"/>
          <p14:tracePt t="12542" x="11815763" y="5868988"/>
          <p14:tracePt t="12559" x="11804650" y="5881688"/>
          <p14:tracePt t="12576" x="11779250" y="5894388"/>
          <p14:tracePt t="12592" x="11741150" y="5907088"/>
          <p14:tracePt t="12609" x="11653838" y="5919788"/>
          <p14:tracePt t="12625" x="11415713" y="5919788"/>
          <p14:tracePt t="12642" x="11028363" y="5919788"/>
          <p14:tracePt t="12658" x="10577513" y="5919788"/>
          <p14:tracePt t="12676" x="10239375" y="5919788"/>
          <p14:tracePt t="12692" x="10001250" y="5919788"/>
          <p14:tracePt t="12709" x="9875838" y="5919788"/>
          <p14:tracePt t="12725" x="9763125" y="5919788"/>
          <p14:tracePt t="12728" x="9713913" y="5919788"/>
          <p14:tracePt t="12743" x="9637713" y="5919788"/>
          <p14:tracePt t="12744" x="9575800" y="5919788"/>
          <p14:tracePt t="12760" x="9363075" y="5919788"/>
          <p14:tracePt t="12776" x="9075738" y="5919788"/>
          <p14:tracePt t="12792" x="8812213" y="5919788"/>
          <p14:tracePt t="12809" x="8548688" y="5919788"/>
          <p14:tracePt t="12826" x="8324850" y="5919788"/>
          <p14:tracePt t="12842" x="8135938" y="5919788"/>
          <p14:tracePt t="12859" x="8010525" y="5919788"/>
          <p14:tracePt t="12876" x="7897813" y="5919788"/>
          <p14:tracePt t="12883" x="7848600" y="5919788"/>
          <p14:tracePt t="12893" x="7810500" y="5919788"/>
          <p14:tracePt t="12896" x="7785100" y="5919788"/>
          <p14:tracePt t="12910" x="7761288" y="5919788"/>
          <p14:tracePt t="12912" x="7735888" y="5919788"/>
          <p14:tracePt t="12926" x="7710488" y="5919788"/>
          <p14:tracePt t="12928" x="7697788" y="5919788"/>
          <p14:tracePt t="12944" x="7661275" y="5881688"/>
          <p14:tracePt t="12960" x="7597775" y="5868988"/>
          <p14:tracePt t="12977" x="7523163" y="5843588"/>
          <p14:tracePt t="12993" x="7448550" y="5807075"/>
          <p14:tracePt t="13010" x="7423150" y="5794375"/>
          <p14:tracePt t="13026" x="7423150" y="5781675"/>
          <p14:tracePt t="13043" x="7410450" y="5781675"/>
          <p14:tracePt t="13104" x="7410450" y="5768975"/>
          <p14:tracePt t="13120" x="7397750" y="5768975"/>
          <p14:tracePt t="13192" x="7372350" y="5768975"/>
          <p14:tracePt t="13200" x="7348538" y="5768975"/>
          <p14:tracePt t="13210" x="7297738" y="5768975"/>
          <p14:tracePt t="13226" x="7172325" y="5743575"/>
          <p14:tracePt t="13244" x="7059613" y="5743575"/>
          <p14:tracePt t="13261" x="6934200" y="5732463"/>
          <p14:tracePt t="13278" x="6859588" y="5719763"/>
          <p14:tracePt t="13280" x="6821488" y="5694363"/>
          <p14:tracePt t="13294" x="6808788" y="5681663"/>
          <p14:tracePt t="13296" x="6784975" y="5668963"/>
          <p14:tracePt t="13311" x="6746875" y="5643563"/>
          <p14:tracePt t="13312" x="6696075" y="5607050"/>
          <p14:tracePt t="13327" x="6546850" y="5556250"/>
          <p14:tracePt t="13344" x="6346825" y="5481638"/>
          <p14:tracePt t="13361" x="6170613" y="5381625"/>
          <p14:tracePt t="13377" x="6034088" y="5243513"/>
          <p14:tracePt t="13394" x="5932488" y="4992688"/>
          <p14:tracePt t="13410" x="5832475" y="4705350"/>
          <p14:tracePt t="13427" x="5745163" y="4318000"/>
          <p14:tracePt t="13444" x="5657850" y="3829050"/>
          <p14:tracePt t="13462" x="5632450" y="3503613"/>
          <p14:tracePt t="13464" x="5632450" y="3378200"/>
          <p14:tracePt t="13478" x="5632450" y="3303588"/>
          <p14:tracePt t="13480" x="5632450" y="3228975"/>
          <p14:tracePt t="13495" x="5632450" y="3178175"/>
          <p14:tracePt t="13497" x="5632450" y="3141663"/>
          <p14:tracePt t="13512" x="5632450" y="3090863"/>
          <p14:tracePt t="13528" x="5632450" y="3041650"/>
          <p14:tracePt t="13544" x="5632450" y="2965450"/>
          <p14:tracePt t="13561" x="5632450" y="2865438"/>
          <p14:tracePt t="13578" x="5645150" y="2765425"/>
          <p14:tracePt t="13594" x="5670550" y="2665413"/>
          <p14:tracePt t="13611" x="5670550" y="2640013"/>
          <p14:tracePt t="13627" x="5670550" y="2616200"/>
          <p14:tracePt t="13644" x="5695950" y="2603500"/>
          <p14:tracePt t="13661" x="5695950" y="2578100"/>
          <p14:tracePt t="13663" x="5695950" y="2565400"/>
          <p14:tracePt t="13679" x="5708650" y="2552700"/>
          <p14:tracePt t="13694" x="5708650" y="2540000"/>
          <p14:tracePt t="13696" x="5708650" y="2527300"/>
          <p14:tracePt t="13712" x="5708650" y="2503488"/>
          <p14:tracePt t="13728" x="5708650" y="2490788"/>
          <p14:tracePt t="13745" x="5708650" y="2465388"/>
          <p14:tracePt t="13762" x="5708650" y="2452688"/>
          <p14:tracePt t="13778" x="5708650" y="2439988"/>
          <p14:tracePt t="13795" x="5708650" y="2427288"/>
          <p14:tracePt t="13812" x="5708650" y="2414588"/>
          <p14:tracePt t="13828" x="5708650" y="2403475"/>
          <p14:tracePt t="13845" x="5695950" y="2390775"/>
          <p14:tracePt t="13848" x="5695950" y="2378075"/>
          <p14:tracePt t="13864" x="5683250" y="2378075"/>
          <p14:tracePt t="13880" x="5670550" y="2365375"/>
          <p14:tracePt t="13896" x="5670550" y="2339975"/>
          <p14:tracePt t="13912" x="5670550" y="2327275"/>
          <p14:tracePt t="13929" x="5670550" y="2303463"/>
          <p14:tracePt t="19497" x="5670550" y="2327275"/>
          <p14:tracePt t="19504" x="5657850" y="2352675"/>
          <p14:tracePt t="19513" x="5645150" y="2403475"/>
          <p14:tracePt t="19528" x="5607050" y="2478088"/>
          <p14:tracePt t="19544" x="5570538" y="2565400"/>
          <p14:tracePt t="19560" x="5507038" y="2616200"/>
          <p14:tracePt t="19577" x="5445125" y="2690813"/>
          <p14:tracePt t="19594" x="5370513" y="2740025"/>
          <p14:tracePt t="19610" x="5294313" y="2790825"/>
          <p14:tracePt t="19627" x="5157788" y="2840038"/>
          <p14:tracePt t="19644" x="5032375" y="2903538"/>
          <p14:tracePt t="19660" x="4868863" y="2952750"/>
          <p14:tracePt t="19677" x="4732338" y="2990850"/>
          <p14:tracePt t="19680" x="4643438" y="3003550"/>
          <p14:tracePt t="19694" x="4556125" y="3016250"/>
          <p14:tracePt t="19697" x="4481513" y="3028950"/>
          <p14:tracePt t="19711" x="4343400" y="3054350"/>
          <p14:tracePt t="19728" x="4192588" y="3065463"/>
          <p14:tracePt t="19744" x="4030663" y="3078163"/>
          <p14:tracePt t="19761" x="3892550" y="3103563"/>
          <p14:tracePt t="19777" x="3743325" y="3116263"/>
          <p14:tracePt t="19794" x="3579813" y="3141663"/>
          <p14:tracePt t="19810" x="3505200" y="3141663"/>
          <p14:tracePt t="19828" x="3454400" y="3141663"/>
          <p14:tracePt t="19845" x="3405188" y="3141663"/>
          <p14:tracePt t="19847" x="3367088" y="3141663"/>
          <p14:tracePt t="19861" x="3328988" y="3141663"/>
          <p14:tracePt t="19864" x="3305175" y="3141663"/>
          <p14:tracePt t="19877" x="3279775" y="3141663"/>
          <p14:tracePt t="19880" x="3254375" y="3141663"/>
          <p14:tracePt t="19894" x="3228975" y="3141663"/>
          <p14:tracePt t="19897" x="3205163" y="3141663"/>
          <p14:tracePt t="19912" x="3154363" y="3141663"/>
          <p14:tracePt t="19929" x="3103563" y="3141663"/>
          <p14:tracePt t="19945" x="3028950" y="3141663"/>
          <p14:tracePt t="19961" x="2954338" y="3141663"/>
          <p14:tracePt t="19977" x="2890838" y="3141663"/>
          <p14:tracePt t="19994" x="2854325" y="3141663"/>
          <p14:tracePt t="20011" x="2803525" y="3141663"/>
          <p14:tracePt t="20028" x="2778125" y="3141663"/>
          <p14:tracePt t="20112" x="2767013" y="3128963"/>
          <p14:tracePt t="20120" x="2754313" y="3128963"/>
          <p14:tracePt t="20129" x="2741613" y="3128963"/>
          <p14:tracePt t="20145" x="2741613" y="3116263"/>
          <p14:tracePt t="20161" x="2741613" y="3103563"/>
          <p14:tracePt t="23712" x="2741613" y="3116263"/>
          <p14:tracePt t="23720" x="2754313" y="3116263"/>
          <p14:tracePt t="23728" x="2754313" y="3128963"/>
          <p14:tracePt t="23738" x="2767013" y="3141663"/>
          <p14:tracePt t="23754" x="2790825" y="3165475"/>
          <p14:tracePt t="23771" x="2803525" y="3165475"/>
          <p14:tracePt t="24064" x="2816225" y="3165475"/>
          <p14:tracePt t="24080" x="2828925" y="3178175"/>
          <p14:tracePt t="24088" x="2841625" y="3178175"/>
          <p14:tracePt t="24096" x="2854325" y="3178175"/>
          <p14:tracePt t="24105" x="2879725" y="3178175"/>
          <p14:tracePt t="24122" x="2903538" y="3203575"/>
          <p14:tracePt t="24138" x="2916238" y="3216275"/>
          <p14:tracePt t="24155" x="2928938" y="3216275"/>
          <p14:tracePt t="24193" x="2941638" y="3228975"/>
          <p14:tracePt t="24200" x="2954338" y="3241675"/>
          <p14:tracePt t="24208" x="2967038" y="3241675"/>
          <p14:tracePt t="24223" x="2992438" y="3254375"/>
          <p14:tracePt t="24239" x="3041650" y="3290888"/>
          <p14:tracePt t="24256" x="3067050" y="3290888"/>
          <p14:tracePt t="24272" x="3079750" y="3303588"/>
          <p14:tracePt t="24289" x="3092450" y="3303588"/>
          <p14:tracePt t="24305" x="3103563" y="3316288"/>
          <p14:tracePt t="24322" x="3116263" y="3316288"/>
          <p14:tracePt t="24576" x="3128963" y="3316288"/>
          <p14:tracePt t="24584" x="3154363" y="3316288"/>
          <p14:tracePt t="24592" x="3192463" y="3316288"/>
          <p14:tracePt t="24607" x="3305175" y="3316288"/>
          <p14:tracePt t="24624" x="3517900" y="3303588"/>
          <p14:tracePt t="24640" x="3779838" y="3267075"/>
          <p14:tracePt t="24657" x="4056063" y="3203575"/>
          <p14:tracePt t="24674" x="4356100" y="3154363"/>
          <p14:tracePt t="24690" x="4643438" y="3128963"/>
          <p14:tracePt t="24706" x="4894263" y="3090863"/>
          <p14:tracePt t="24723" x="5132388" y="3028950"/>
          <p14:tracePt t="24740" x="5357813" y="3003550"/>
          <p14:tracePt t="24757" x="5519738" y="2952750"/>
          <p14:tracePt t="24760" x="5607050" y="2928938"/>
          <p14:tracePt t="24774" x="5670550" y="2903538"/>
          <p14:tracePt t="24776" x="5745163" y="2878138"/>
          <p14:tracePt t="24791" x="5945188" y="2803525"/>
          <p14:tracePt t="24808" x="6121400" y="2765425"/>
          <p14:tracePt t="24824" x="6283325" y="2740025"/>
          <p14:tracePt t="24840" x="6496050" y="2716213"/>
          <p14:tracePt t="24857" x="6672263" y="2716213"/>
          <p14:tracePt t="24874" x="6910388" y="2716213"/>
          <p14:tracePt t="24890" x="7159625" y="2716213"/>
          <p14:tracePt t="24907" x="7448550" y="2716213"/>
          <p14:tracePt t="24924" x="7661275" y="2716213"/>
          <p14:tracePt t="24941" x="7797800" y="2740025"/>
          <p14:tracePt t="24943" x="7861300" y="2752725"/>
          <p14:tracePt t="24958" x="7910513" y="2765425"/>
          <p14:tracePt t="24960" x="7961313" y="2778125"/>
          <p14:tracePt t="24975" x="7999413" y="2790825"/>
          <p14:tracePt t="24977" x="8048625" y="2790825"/>
          <p14:tracePt t="24992" x="8123238" y="2828925"/>
          <p14:tracePt t="25008" x="8212138" y="2840038"/>
          <p14:tracePt t="25024" x="8312150" y="2890838"/>
          <p14:tracePt t="25041" x="8399463" y="2928938"/>
          <p14:tracePt t="25057" x="8486775" y="2990850"/>
          <p14:tracePt t="25074" x="8561388" y="3016250"/>
          <p14:tracePt t="25091" x="8599488" y="3041650"/>
          <p14:tracePt t="25108" x="8612188" y="3041650"/>
          <p14:tracePt t="25152" x="8624888" y="3041650"/>
          <p14:tracePt t="25168" x="8637588" y="3041650"/>
          <p14:tracePt t="25176" x="8650288" y="3054350"/>
          <p14:tracePt t="25192" x="8737600" y="3054350"/>
          <p14:tracePt t="25208" x="8850313" y="3065463"/>
          <p14:tracePt t="25225" x="8986838" y="3078163"/>
          <p14:tracePt t="25241" x="9163050" y="3090863"/>
          <p14:tracePt t="25258" x="9263063" y="3103563"/>
          <p14:tracePt t="25274" x="9388475" y="3103563"/>
          <p14:tracePt t="25292" x="9463088" y="3103563"/>
          <p14:tracePt t="25308" x="9513888" y="3103563"/>
          <p14:tracePt t="25325" x="9537700" y="3103563"/>
          <p14:tracePt t="25327" x="9550400" y="3103563"/>
          <p14:tracePt t="25342" x="9563100" y="3103563"/>
          <p14:tracePt t="25344" x="9575800" y="3103563"/>
          <p14:tracePt t="25360" x="9588500" y="3103563"/>
          <p14:tracePt t="25376" x="9601200" y="3103563"/>
          <p14:tracePt t="25400" x="9613900" y="3103563"/>
          <p14:tracePt t="25448" x="9626600" y="3103563"/>
          <p14:tracePt t="25488" x="9637713" y="3103563"/>
          <p14:tracePt t="25496" x="9650413" y="3103563"/>
          <p14:tracePt t="25520" x="9663113" y="3103563"/>
          <p14:tracePt t="25529" x="9701213" y="3103563"/>
          <p14:tracePt t="25544" x="9750425" y="3103563"/>
          <p14:tracePt t="25560" x="9788525" y="3103563"/>
          <p14:tracePt t="25576" x="9813925" y="3103563"/>
          <p14:tracePt t="25593" x="9826625" y="3103563"/>
          <p14:tracePt t="26104" x="9813925" y="3103563"/>
          <p14:tracePt t="26112" x="9788525" y="3103563"/>
          <p14:tracePt t="26120" x="9750425" y="3103563"/>
          <p14:tracePt t="26128" x="9713913" y="3103563"/>
          <p14:tracePt t="26144" x="9537700" y="3078163"/>
          <p14:tracePt t="26161" x="9212263" y="3054350"/>
          <p14:tracePt t="26177" x="8899525" y="3054350"/>
          <p14:tracePt t="26194" x="8686800" y="3054350"/>
          <p14:tracePt t="26210" x="8486775" y="3054350"/>
          <p14:tracePt t="26227" x="8286750" y="3054350"/>
          <p14:tracePt t="26244" x="8135938" y="3054350"/>
          <p14:tracePt t="26262" x="7999413" y="3054350"/>
          <p14:tracePt t="26265" x="7923213" y="3054350"/>
          <p14:tracePt t="26278" x="7861300" y="3054350"/>
          <p14:tracePt t="26280" x="7785100" y="3054350"/>
          <p14:tracePt t="26294" x="7685088" y="3054350"/>
          <p14:tracePt t="26296" x="7623175" y="3054350"/>
          <p14:tracePt t="26312" x="7561263" y="3054350"/>
          <p14:tracePt t="26336" x="7548563" y="3041650"/>
          <p14:tracePt t="26345" x="7523163" y="3041650"/>
          <p14:tracePt t="26362" x="7397750" y="3041650"/>
          <p14:tracePt t="26377" x="7172325" y="3016250"/>
          <p14:tracePt t="26394" x="6884988" y="3003550"/>
          <p14:tracePt t="26411" x="6634163" y="2978150"/>
          <p14:tracePt t="26428" x="6421438" y="2978150"/>
          <p14:tracePt t="26445" x="6270625" y="2978150"/>
          <p14:tracePt t="26448" x="6183313" y="2978150"/>
          <p14:tracePt t="26462" x="6096000" y="2978150"/>
          <p14:tracePt t="26465" x="6045200" y="2978150"/>
          <p14:tracePt t="26478" x="5995988" y="2978150"/>
          <p14:tracePt t="26481" x="5945188" y="2978150"/>
          <p14:tracePt t="26495" x="5832475" y="2990850"/>
          <p14:tracePt t="26512" x="5770563" y="2990850"/>
          <p14:tracePt t="26528" x="5719763" y="2990850"/>
          <p14:tracePt t="26545" x="5695950" y="3003550"/>
          <p14:tracePt t="26562" x="5683250" y="3003550"/>
          <p14:tracePt t="26624" x="5670550" y="3003550"/>
          <p14:tracePt t="26640" x="5657850" y="3003550"/>
          <p14:tracePt t="26800" x="5695950" y="3003550"/>
          <p14:tracePt t="26808" x="5708650" y="3003550"/>
          <p14:tracePt t="26816" x="5719763" y="2990850"/>
          <p14:tracePt t="26829" x="5757863" y="2990850"/>
          <p14:tracePt t="26832" x="5770563" y="2978150"/>
          <p14:tracePt t="26846" x="5783263" y="2965450"/>
          <p14:tracePt t="26848" x="5808663" y="2952750"/>
          <p14:tracePt t="26863" x="5845175" y="2941638"/>
          <p14:tracePt t="26880" x="5857875" y="2928938"/>
          <p14:tracePt t="26896" x="5870575" y="2916238"/>
          <p14:tracePt t="26984" x="5883275" y="2903538"/>
          <p14:tracePt t="26992" x="5895975" y="2890838"/>
          <p14:tracePt t="27008" x="5895975" y="2878138"/>
          <p14:tracePt t="27016" x="5895975" y="2865438"/>
          <p14:tracePt t="27030" x="5908675" y="2852738"/>
          <p14:tracePt t="27047" x="5908675" y="2828925"/>
          <p14:tracePt t="27064" x="5908675" y="2816225"/>
          <p14:tracePt t="27080" x="5908675" y="2803525"/>
          <p14:tracePt t="27129" x="5908675" y="2790825"/>
          <p14:tracePt t="27136" x="5908675" y="2778125"/>
          <p14:tracePt t="27146" x="5908675" y="2765425"/>
          <p14:tracePt t="27163" x="5908675" y="2752725"/>
          <p14:tracePt t="27180" x="5895975" y="2752725"/>
          <p14:tracePt t="27208" x="5883275" y="2740025"/>
          <p14:tracePt t="27217" x="5870575" y="2728913"/>
          <p14:tracePt t="27240" x="5857875" y="2728913"/>
          <p14:tracePt t="27256" x="5845175" y="2728913"/>
          <p14:tracePt t="27272" x="5821363" y="2728913"/>
          <p14:tracePt t="27296" x="5808663" y="2728913"/>
          <p14:tracePt t="27314" x="5795963" y="2716213"/>
          <p14:tracePt t="27336" x="5783263" y="2716213"/>
          <p14:tracePt t="27345" x="5770563" y="2716213"/>
          <p14:tracePt t="27360" x="5757863" y="2716213"/>
          <p14:tracePt t="27816" x="5745163" y="2716213"/>
          <p14:tracePt t="27840" x="5732463" y="2716213"/>
          <p14:tracePt t="27880" x="5719763" y="2716213"/>
          <p14:tracePt t="27888" x="5719763" y="2728913"/>
          <p14:tracePt t="27898" x="5719763" y="2740025"/>
          <p14:tracePt t="27915" x="5708650" y="2740025"/>
          <p14:tracePt t="27932" x="5695950" y="2752725"/>
          <p14:tracePt t="28016" x="5683250" y="2752725"/>
          <p14:tracePt t="28024" x="5670550" y="2752725"/>
          <p14:tracePt t="28040" x="5657850" y="2752725"/>
          <p14:tracePt t="28049" x="5645150" y="2765425"/>
          <p14:tracePt t="28065" x="5607050" y="2778125"/>
          <p14:tracePt t="28082" x="5595938" y="2778125"/>
          <p14:tracePt t="28099" x="5570538" y="2790825"/>
          <p14:tracePt t="28115" x="5532438" y="2790825"/>
          <p14:tracePt t="28133" x="5507038" y="2803525"/>
          <p14:tracePt t="28135" x="5507038" y="2816225"/>
          <p14:tracePt t="28256" x="5507038" y="2828925"/>
          <p14:tracePt t="28296" x="5507038" y="2840038"/>
          <p14:tracePt t="28328" x="5507038" y="2852738"/>
          <p14:tracePt t="28368" x="5495925" y="2865438"/>
          <p14:tracePt t="28384" x="5495925" y="2878138"/>
          <p14:tracePt t="28408" x="5495925" y="2890838"/>
          <p14:tracePt t="28440" x="5495925" y="2903538"/>
          <p14:tracePt t="28449" x="5495925" y="2916238"/>
          <p14:tracePt t="28480" x="5495925" y="2928938"/>
          <p14:tracePt t="28504" x="5495925" y="2941638"/>
          <p14:tracePt t="28512" x="5495925" y="2952750"/>
          <p14:tracePt t="28520" x="5495925" y="2965450"/>
          <p14:tracePt t="28533" x="5495925" y="2990850"/>
          <p14:tracePt t="28536" x="5495925" y="3016250"/>
          <p14:tracePt t="28551" x="5495925" y="3041650"/>
          <p14:tracePt t="28553" x="5507038" y="3078163"/>
          <p14:tracePt t="28568" x="5519738" y="3141663"/>
          <p14:tracePt t="28584" x="5519738" y="3178175"/>
          <p14:tracePt t="28600" x="5519738" y="3228975"/>
          <p14:tracePt t="28617" x="5557838" y="3290888"/>
          <p14:tracePt t="28633" x="5595938" y="3316288"/>
          <p14:tracePt t="28650" x="5632450" y="3378200"/>
          <p14:tracePt t="28667" x="5657850" y="3429000"/>
          <p14:tracePt t="28684" x="5657850" y="3490913"/>
          <p14:tracePt t="28701" x="5657850" y="3541713"/>
          <p14:tracePt t="28703" x="5657850" y="3567113"/>
          <p14:tracePt t="28717" x="5657850" y="3579813"/>
          <p14:tracePt t="28720" x="5657850" y="3590925"/>
          <p14:tracePt t="28816" x="5657850" y="3603625"/>
          <p14:tracePt t="28824" x="5657850" y="3616325"/>
          <p14:tracePt t="28840" x="5657850" y="3629025"/>
          <p14:tracePt t="28850" x="5657850" y="3654425"/>
          <p14:tracePt t="28868" x="5657850" y="3703638"/>
          <p14:tracePt t="28885" x="5657850" y="3767138"/>
          <p14:tracePt t="28888" x="5657850" y="3803650"/>
          <p14:tracePt t="28901" x="5657850" y="3854450"/>
          <p14:tracePt t="28904" x="5657850" y="3905250"/>
          <p14:tracePt t="28918" x="5657850" y="3941763"/>
          <p14:tracePt t="28920" x="5657850" y="3979863"/>
          <p14:tracePt t="28935" x="5657850" y="4054475"/>
          <p14:tracePt t="28952" x="5657850" y="4141788"/>
          <p14:tracePt t="28968" x="5657850" y="4254500"/>
          <p14:tracePt t="28985" x="5657850" y="4341813"/>
          <p14:tracePt t="29002" x="5657850" y="4379913"/>
          <p14:tracePt t="29018" x="5657850" y="4418013"/>
          <p14:tracePt t="29040" x="5657850" y="4430713"/>
          <p14:tracePt t="29464" x="5719763" y="4430713"/>
          <p14:tracePt t="29472" x="5845175" y="4430713"/>
          <p14:tracePt t="29486" x="5970588" y="4392613"/>
          <p14:tracePt t="29489" x="6108700" y="4354513"/>
          <p14:tracePt t="29503" x="6334125" y="4305300"/>
          <p14:tracePt t="29520" x="6446838" y="4254500"/>
          <p14:tracePt t="29536" x="6483350" y="4230688"/>
          <p14:tracePt t="29553" x="6521450" y="4205288"/>
          <p14:tracePt t="29569" x="6559550" y="4167188"/>
          <p14:tracePt t="29585" x="6634163" y="4117975"/>
          <p14:tracePt t="29603" x="6734175" y="4041775"/>
          <p14:tracePt t="29620" x="6834188" y="3967163"/>
          <p14:tracePt t="29636" x="6921500" y="3905250"/>
          <p14:tracePt t="29653" x="6972300" y="3892550"/>
          <p14:tracePt t="29656" x="6985000" y="3867150"/>
          <p14:tracePt t="29670" x="7010400" y="3867150"/>
          <p14:tracePt t="29672" x="7021513" y="3854450"/>
          <p14:tracePt t="29687" x="7046913" y="3829050"/>
          <p14:tracePt t="29689" x="7097713" y="3816350"/>
          <p14:tracePt t="29704" x="7172325" y="3779838"/>
          <p14:tracePt t="29720" x="7297738" y="3754438"/>
          <p14:tracePt t="29737" x="7435850" y="3716338"/>
          <p14:tracePt t="29753" x="7535863" y="3692525"/>
          <p14:tracePt t="29770" x="7572375" y="3679825"/>
          <p14:tracePt t="29786" x="7610475" y="3679825"/>
          <p14:tracePt t="29803" x="7648575" y="3667125"/>
          <p14:tracePt t="29820" x="7661275" y="3667125"/>
          <p14:tracePt t="29837" x="7685088" y="3641725"/>
          <p14:tracePt t="29840" x="7710488" y="3641725"/>
          <p14:tracePt t="29854" x="7735888" y="3629025"/>
          <p14:tracePt t="29856" x="7773988" y="3629025"/>
          <p14:tracePt t="29871" x="7823200" y="3629025"/>
          <p14:tracePt t="29874" x="7874000" y="3616325"/>
          <p14:tracePt t="29887" x="7961313" y="3590925"/>
          <p14:tracePt t="29904" x="7999413" y="3590925"/>
          <p14:tracePt t="29921" x="8023225" y="3590925"/>
          <p14:tracePt t="29937" x="8035925" y="3590925"/>
          <p14:tracePt t="29953" x="8061325" y="3567113"/>
          <p14:tracePt t="29970" x="8135938" y="3541713"/>
          <p14:tracePt t="29987" x="8324850" y="3467100"/>
          <p14:tracePt t="30004" x="8499475" y="3390900"/>
          <p14:tracePt t="30021" x="8674100" y="3328988"/>
          <p14:tracePt t="30023" x="8737600" y="3290888"/>
          <p14:tracePt t="30038" x="8786813" y="3267075"/>
          <p14:tracePt t="30040" x="8850313" y="3254375"/>
          <p14:tracePt t="30054" x="8886825" y="3241675"/>
          <p14:tracePt t="30056" x="8924925" y="3228975"/>
          <p14:tracePt t="30072" x="8975725" y="3203575"/>
          <p14:tracePt t="30088" x="8999538" y="3178175"/>
          <p14:tracePt t="30105" x="9037638" y="3165475"/>
          <p14:tracePt t="30121" x="9075738" y="3154363"/>
          <p14:tracePt t="30137" x="9124950" y="3154363"/>
          <p14:tracePt t="30154" x="9188450" y="3128963"/>
          <p14:tracePt t="30171" x="9250363" y="3128963"/>
          <p14:tracePt t="30188" x="9363075" y="3103563"/>
          <p14:tracePt t="30204" x="9450388" y="3103563"/>
          <p14:tracePt t="30222" x="9501188" y="3090863"/>
          <p14:tracePt t="30224" x="9525000" y="3090863"/>
          <p14:tracePt t="30238" x="9550400" y="3090863"/>
          <p14:tracePt t="30240" x="9563100" y="3078163"/>
          <p14:tracePt t="30255" x="9575800" y="3078163"/>
          <p14:tracePt t="30272" x="9588500" y="3078163"/>
          <p14:tracePt t="30288" x="9601200" y="3078163"/>
          <p14:tracePt t="30305" x="9613900" y="3078163"/>
          <p14:tracePt t="30322" x="9626600" y="3078163"/>
          <p14:tracePt t="30338" x="9637713" y="3065463"/>
          <p14:tracePt t="30354" x="9650413" y="3065463"/>
          <p14:tracePt t="30377" x="9663113" y="3065463"/>
          <p14:tracePt t="30388" x="9675813" y="3065463"/>
          <p14:tracePt t="30409" x="9688513" y="3065463"/>
          <p14:tracePt t="30448" x="9701213" y="3065463"/>
          <p14:tracePt t="30472" x="9713913" y="3065463"/>
          <p14:tracePt t="30488" x="9726613" y="3065463"/>
          <p14:tracePt t="30528" x="9739313" y="3065463"/>
          <p14:tracePt t="30552" x="9750425" y="3065463"/>
          <p14:tracePt t="30577" x="9763125" y="3065463"/>
          <p14:tracePt t="30584" x="9775825" y="3065463"/>
          <p14:tracePt t="30608" x="9788525" y="3065463"/>
          <p14:tracePt t="30912" x="9801225" y="3065463"/>
          <p14:tracePt t="30944" x="9813925" y="3065463"/>
          <p14:tracePt t="30961" x="9826625" y="3065463"/>
          <p14:tracePt t="31848" x="9813925" y="3065463"/>
          <p14:tracePt t="31856" x="9775825" y="3065463"/>
          <p14:tracePt t="31864" x="9688513" y="3065463"/>
          <p14:tracePt t="31875" x="9550400" y="3065463"/>
          <p14:tracePt t="31893" x="9163050" y="3065463"/>
          <p14:tracePt t="31896" x="8886825" y="3065463"/>
          <p14:tracePt t="31909" x="8586788" y="3065463"/>
          <p14:tracePt t="31912" x="8274050" y="3065463"/>
          <p14:tracePt t="31925" x="7999413" y="3065463"/>
          <p14:tracePt t="31943" x="7497763" y="3065463"/>
          <p14:tracePt t="31959" x="7335838" y="3090863"/>
          <p14:tracePt t="31976" x="7223125" y="3128963"/>
          <p14:tracePt t="31992" x="7097713" y="3190875"/>
          <p14:tracePt t="32009" x="6872288" y="3254375"/>
          <p14:tracePt t="32025" x="6596063" y="3328988"/>
          <p14:tracePt t="32042" x="6296025" y="3390900"/>
          <p14:tracePt t="32059" x="6008688" y="3479800"/>
          <p14:tracePt t="32076" x="5683250" y="3529013"/>
          <p14:tracePt t="32093" x="5419725" y="3567113"/>
          <p14:tracePt t="32096" x="5307013" y="3579813"/>
          <p14:tracePt t="32110" x="5219700" y="3603625"/>
          <p14:tracePt t="32112" x="5132388" y="3629025"/>
          <p14:tracePt t="32126" x="5068888" y="3654425"/>
          <p14:tracePt t="32128" x="4994275" y="3679825"/>
          <p14:tracePt t="32144" x="4894263" y="3703638"/>
          <p14:tracePt t="32160" x="4843463" y="3716338"/>
          <p14:tracePt t="32176" x="4832350" y="3729038"/>
          <p14:tracePt t="32232" x="4832350" y="3716338"/>
          <p14:tracePt t="32248" x="4832350" y="3703638"/>
          <p14:tracePt t="32265" x="4832350" y="3692525"/>
          <p14:tracePt t="32272" x="4832350" y="3679825"/>
          <p14:tracePt t="33664" x="4832350" y="3692525"/>
          <p14:tracePt t="33696" x="4832350" y="3703638"/>
          <p14:tracePt t="33720" x="4832350" y="3716338"/>
          <p14:tracePt t="33736" x="4832350" y="3729038"/>
          <p14:tracePt t="33744" x="4832350" y="3741738"/>
          <p14:tracePt t="33752" x="4832350" y="3754438"/>
          <p14:tracePt t="33764" x="4832350" y="3767138"/>
          <p14:tracePt t="33781" x="4832350" y="3803650"/>
          <p14:tracePt t="33783" x="4832350" y="3816350"/>
          <p14:tracePt t="33797" x="4832350" y="3829050"/>
          <p14:tracePt t="33800" x="4843463" y="3854450"/>
          <p14:tracePt t="33814" x="4856163" y="3867150"/>
          <p14:tracePt t="33816" x="4881563" y="3879850"/>
          <p14:tracePt t="33832" x="4919663" y="3916363"/>
          <p14:tracePt t="33848" x="4956175" y="3979863"/>
          <p14:tracePt t="33864" x="5032375" y="4017963"/>
          <p14:tracePt t="33881" x="5068888" y="4054475"/>
          <p14:tracePt t="33898" x="5132388" y="4105275"/>
          <p14:tracePt t="33914" x="5219700" y="4154488"/>
          <p14:tracePt t="33931" x="5319713" y="4217988"/>
          <p14:tracePt t="33947" x="5532438" y="4279900"/>
          <p14:tracePt t="33964" x="5845175" y="4305300"/>
          <p14:tracePt t="33981" x="6170613" y="4430713"/>
          <p14:tracePt t="33983" x="6321425" y="4518025"/>
          <p14:tracePt t="33998" x="6434138" y="4592638"/>
          <p14:tracePt t="34000" x="6534150" y="4667250"/>
          <p14:tracePt t="34014" x="6596063" y="4730750"/>
          <p14:tracePt t="34016" x="6634163" y="4756150"/>
          <p14:tracePt t="34032" x="6696075" y="4818063"/>
          <p14:tracePt t="34048" x="6708775" y="4843463"/>
          <p14:tracePt t="34088" x="6721475" y="4843463"/>
          <p14:tracePt t="34096" x="6759575" y="4843463"/>
          <p14:tracePt t="34104" x="6797675" y="4843463"/>
          <p14:tracePt t="34114" x="6859588" y="4843463"/>
          <p14:tracePt t="34131" x="7072313" y="4843463"/>
          <p14:tracePt t="34148" x="7285038" y="4843463"/>
          <p14:tracePt t="34165" x="7448550" y="4830763"/>
          <p14:tracePt t="34168" x="7472363" y="4818063"/>
          <p14:tracePt t="34182" x="7485063" y="4805363"/>
          <p14:tracePt t="34184" x="7510463" y="4805363"/>
          <p14:tracePt t="34264" x="7510463" y="4792663"/>
          <p14:tracePt t="34272" x="7497763" y="4792663"/>
          <p14:tracePt t="34281" x="7448550" y="4768850"/>
          <p14:tracePt t="34298" x="7359650" y="4730750"/>
          <p14:tracePt t="34315" x="7197725" y="4679950"/>
          <p14:tracePt t="34332" x="6972300" y="4656138"/>
          <p14:tracePt t="34348" x="6772275" y="4605338"/>
          <p14:tracePt t="34365" x="6646863" y="4592638"/>
          <p14:tracePt t="34368" x="6608763" y="4579938"/>
          <p14:tracePt t="34382" x="6572250" y="4567238"/>
          <p14:tracePt t="34384" x="6546850" y="4567238"/>
          <p14:tracePt t="34399" x="6483350" y="4567238"/>
          <p14:tracePt t="34416" x="6446838" y="4567238"/>
          <p14:tracePt t="34432" x="6396038" y="4567238"/>
          <p14:tracePt t="34449" x="6370638" y="4554538"/>
          <p14:tracePt t="34465" x="6359525" y="4554538"/>
          <p14:tracePt t="34496" x="6334125" y="4554538"/>
          <p14:tracePt t="34504" x="6296025" y="4554538"/>
          <p14:tracePt t="34515" x="6234113" y="4543425"/>
          <p14:tracePt t="34532" x="6083300" y="4518025"/>
          <p14:tracePt t="34536" x="6045200" y="4492625"/>
          <p14:tracePt t="34548" x="6021388" y="4492625"/>
          <p14:tracePt t="34552" x="5995988" y="4479925"/>
          <p14:tracePt t="34566" x="5983288" y="4467225"/>
          <p14:tracePt t="34568" x="5970588" y="4467225"/>
          <p14:tracePt t="34583" x="5957888" y="4467225"/>
          <p14:tracePt t="34600" x="5945188" y="4467225"/>
          <p14:tracePt t="34616" x="5895975" y="4454525"/>
          <p14:tracePt t="34633" x="5821363" y="4443413"/>
          <p14:tracePt t="34649" x="5708650" y="4418013"/>
          <p14:tracePt t="34665" x="5607050" y="4405313"/>
          <p14:tracePt t="34682" x="5519738" y="4379913"/>
          <p14:tracePt t="34700" x="5445125" y="4354513"/>
          <p14:tracePt t="34716" x="5319713" y="4318000"/>
          <p14:tracePt t="34733" x="5145088" y="4292600"/>
          <p14:tracePt t="34736" x="5032375" y="4267200"/>
          <p14:tracePt t="34750" x="4906963" y="4241800"/>
          <p14:tracePt t="34752" x="4794250" y="4230688"/>
          <p14:tracePt t="34767" x="4606925" y="4205288"/>
          <p14:tracePt t="34784" x="4430713" y="4179888"/>
          <p14:tracePt t="34800" x="4294188" y="4179888"/>
          <p14:tracePt t="34816" x="4156075" y="4179888"/>
          <p14:tracePt t="34833" x="4043363" y="4179888"/>
          <p14:tracePt t="34849" x="3930650" y="4179888"/>
          <p14:tracePt t="34866" x="3879850" y="4179888"/>
          <p14:tracePt t="34883" x="3856038" y="4179888"/>
          <p14:tracePt t="34900" x="3830638" y="4179888"/>
          <p14:tracePt t="34928" x="3817938" y="4179888"/>
          <p14:tracePt t="35488" x="3830638" y="4179888"/>
          <p14:tracePt t="35496" x="3843338" y="4179888"/>
          <p14:tracePt t="35504" x="3867150" y="4167188"/>
          <p14:tracePt t="35519" x="3892550" y="4141788"/>
          <p14:tracePt t="35521" x="3930650" y="4129088"/>
          <p14:tracePt t="35536" x="3992563" y="4092575"/>
          <p14:tracePt t="35552" x="4068763" y="4054475"/>
          <p14:tracePt t="35568" x="4130675" y="4029075"/>
          <p14:tracePt t="35585" x="4205288" y="3992563"/>
          <p14:tracePt t="35602" x="4256088" y="3979863"/>
          <p14:tracePt t="35618" x="4305300" y="3954463"/>
          <p14:tracePt t="35635" x="4343400" y="3941763"/>
          <p14:tracePt t="35652" x="4381500" y="3929063"/>
          <p14:tracePt t="35669" x="4394200" y="3929063"/>
          <p14:tracePt t="35864" x="4406900" y="3929063"/>
          <p14:tracePt t="35881" x="4418013" y="3929063"/>
          <p14:tracePt t="35888" x="4430713" y="3929063"/>
          <p14:tracePt t="35904" x="4443413" y="3929063"/>
          <p14:tracePt t="35920" x="4468813" y="3929063"/>
          <p14:tracePt t="35936" x="4494213" y="3929063"/>
          <p14:tracePt t="35953" x="4506913" y="3929063"/>
          <p14:tracePt t="36248" x="4506913" y="3979863"/>
          <p14:tracePt t="36256" x="4506913" y="4054475"/>
          <p14:tracePt t="36271" x="4506913" y="4179888"/>
          <p14:tracePt t="36288" x="4506913" y="4292600"/>
          <p14:tracePt t="36304" x="4506913" y="4430713"/>
          <p14:tracePt t="36320" x="4506913" y="4530725"/>
          <p14:tracePt t="36337" x="4506913" y="4605338"/>
          <p14:tracePt t="36353" x="4506913" y="4667250"/>
          <p14:tracePt t="36370" x="4506913" y="4743450"/>
          <p14:tracePt t="36387" x="4506913" y="4792663"/>
          <p14:tracePt t="36404" x="4506913" y="4830763"/>
          <p14:tracePt t="36421" x="4506913" y="4879975"/>
          <p14:tracePt t="36438" x="4506913" y="4892675"/>
          <p14:tracePt t="36584" x="4543425" y="4892675"/>
          <p14:tracePt t="36592" x="4594225" y="4892675"/>
          <p14:tracePt t="36605" x="4668838" y="4868863"/>
          <p14:tracePt t="36607" x="4743450" y="4830763"/>
          <p14:tracePt t="36621" x="4832350" y="4805363"/>
          <p14:tracePt t="36624" x="4919663" y="4779963"/>
          <p14:tracePt t="36638" x="4994275" y="4756150"/>
          <p14:tracePt t="36640" x="5057775" y="4730750"/>
          <p14:tracePt t="36655" x="5194300" y="4656138"/>
          <p14:tracePt t="36672" x="5332413" y="4579938"/>
          <p14:tracePt t="36688" x="5483225" y="4518025"/>
          <p14:tracePt t="36704" x="5670550" y="4454525"/>
          <p14:tracePt t="36722" x="5857875" y="4379913"/>
          <p14:tracePt t="36738" x="6034088" y="4341813"/>
          <p14:tracePt t="36754" x="6157913" y="4292600"/>
          <p14:tracePt t="36772" x="6234113" y="4279900"/>
          <p14:tracePt t="36788" x="6283325" y="4254500"/>
          <p14:tracePt t="36804" x="6321425" y="4254500"/>
          <p14:tracePt t="36822" x="6334125" y="4254500"/>
          <p14:tracePt t="36824" x="6359525" y="4241800"/>
          <p14:tracePt t="36839" x="6408738" y="4230688"/>
          <p14:tracePt t="36855" x="6496050" y="4192588"/>
          <p14:tracePt t="36872" x="6559550" y="4154488"/>
          <p14:tracePt t="36889" x="6621463" y="4092575"/>
          <p14:tracePt t="36905" x="6672263" y="4054475"/>
          <p14:tracePt t="36922" x="6746875" y="4017963"/>
          <p14:tracePt t="36938" x="6808788" y="3979863"/>
          <p14:tracePt t="36955" x="6872288" y="3954463"/>
          <p14:tracePt t="36972" x="6921500" y="3929063"/>
          <p14:tracePt t="36989" x="6959600" y="3916363"/>
          <p14:tracePt t="36992" x="6972300" y="3905250"/>
          <p14:tracePt t="37006" x="6985000" y="3892550"/>
          <p14:tracePt t="37008" x="7010400" y="3892550"/>
          <p14:tracePt t="37023" x="7021513" y="3892550"/>
          <p14:tracePt t="37025" x="7034213" y="3892550"/>
          <p14:tracePt t="37040" x="7085013" y="3867150"/>
          <p14:tracePt t="37056" x="7134225" y="3867150"/>
          <p14:tracePt t="37073" x="7185025" y="3867150"/>
          <p14:tracePt t="37089" x="7197725" y="3867150"/>
          <p14:tracePt t="37232" x="7159625" y="3867150"/>
          <p14:tracePt t="37239" x="7110413" y="3867150"/>
          <p14:tracePt t="37248" x="7059613" y="3867150"/>
          <p14:tracePt t="37256" x="7021513" y="3867150"/>
          <p14:tracePt t="37273" x="6985000" y="3867150"/>
          <p14:tracePt t="37289" x="6959600" y="3867150"/>
          <p14:tracePt t="37336" x="6985000" y="3867150"/>
          <p14:tracePt t="37344" x="7034213" y="3867150"/>
          <p14:tracePt t="37356" x="7134225" y="3841750"/>
          <p14:tracePt t="37373" x="7323138" y="3829050"/>
          <p14:tracePt t="37376" x="7410450" y="3816350"/>
          <p14:tracePt t="37390" x="7459663" y="3803650"/>
          <p14:tracePt t="37392" x="7497763" y="3803650"/>
          <p14:tracePt t="37408" x="7548563" y="3803650"/>
          <p14:tracePt t="37424" x="7572375" y="3803650"/>
          <p14:tracePt t="37440" x="7585075" y="3803650"/>
          <p14:tracePt t="38080" x="7572375" y="3803650"/>
          <p14:tracePt t="38088" x="7561263" y="3803650"/>
          <p14:tracePt t="38096" x="7535863" y="3803650"/>
          <p14:tracePt t="38108" x="7523163" y="3816350"/>
          <p14:tracePt t="38125" x="7497763" y="3829050"/>
          <p14:tracePt t="38127" x="7485063" y="3841750"/>
          <p14:tracePt t="38142" x="7459663" y="3854450"/>
          <p14:tracePt t="38144" x="7435850" y="3854450"/>
          <p14:tracePt t="38159" x="7423150" y="3867150"/>
          <p14:tracePt t="38160" x="7397750" y="3879850"/>
          <p14:tracePt t="38176" x="7372350" y="3905250"/>
          <p14:tracePt t="38192" x="7359650" y="3905250"/>
          <p14:tracePt t="38336" x="7385050" y="3905250"/>
          <p14:tracePt t="38344" x="7397750" y="3905250"/>
          <p14:tracePt t="38359" x="7410450" y="3905250"/>
          <p14:tracePt t="38632" x="7423150" y="3905250"/>
          <p14:tracePt t="38648" x="7435850" y="3905250"/>
          <p14:tracePt t="38672" x="7448550" y="3905250"/>
          <p14:tracePt t="38680" x="7459663" y="3905250"/>
          <p14:tracePt t="38693" x="7485063" y="3905250"/>
          <p14:tracePt t="38696" x="7535863" y="3905250"/>
          <p14:tracePt t="38711" x="7572375" y="3905250"/>
          <p14:tracePt t="38712" x="7597775" y="3905250"/>
          <p14:tracePt t="38776" x="7623175" y="3905250"/>
          <p14:tracePt t="38784" x="7697788" y="3905250"/>
          <p14:tracePt t="38793" x="7835900" y="3905250"/>
          <p14:tracePt t="38810" x="8286750" y="3879850"/>
          <p14:tracePt t="38827" x="8699500" y="3879850"/>
          <p14:tracePt t="38843" x="8999538" y="3867150"/>
          <p14:tracePt t="38860" x="9175750" y="3854450"/>
          <p14:tracePt t="38877" x="9224963" y="3841750"/>
          <p14:tracePt t="38880" x="9250363" y="3841750"/>
          <p14:tracePt t="38894" x="9275763" y="3841750"/>
          <p14:tracePt t="38896" x="9301163" y="3841750"/>
          <p14:tracePt t="38911" x="9337675" y="3829050"/>
          <p14:tracePt t="38928" x="9401175" y="3816350"/>
          <p14:tracePt t="38944" x="9463088" y="3816350"/>
          <p14:tracePt t="38960" x="9513888" y="3803650"/>
          <p14:tracePt t="38977" x="9537700" y="3803650"/>
          <p14:tracePt t="38994" x="9575800" y="3803650"/>
          <p14:tracePt t="39010" x="9613900" y="3803650"/>
          <p14:tracePt t="39028" x="9663113" y="3803650"/>
          <p14:tracePt t="39044" x="9701213" y="3803650"/>
          <p14:tracePt t="39060" x="9750425" y="3803650"/>
          <p14:tracePt t="39077" x="9763125" y="3803650"/>
          <p14:tracePt t="39094" x="9775825" y="3803650"/>
          <p14:tracePt t="39112" x="9788525" y="3803650"/>
          <p14:tracePt t="39128" x="9801225" y="3792538"/>
          <p14:tracePt t="39160" x="9813925" y="3792538"/>
          <p14:tracePt t="40096" x="9813925" y="3803650"/>
          <p14:tracePt t="40144" x="9801225" y="3816350"/>
          <p14:tracePt t="40152" x="9788525" y="3816350"/>
          <p14:tracePt t="40168" x="9788525" y="3829050"/>
          <p14:tracePt t="61440" x="9763125" y="3854450"/>
          <p14:tracePt t="61448" x="9701213" y="3916363"/>
          <p14:tracePt t="61456" x="9626600" y="4029075"/>
          <p14:tracePt t="61470" x="9563100" y="4117975"/>
          <p14:tracePt t="61472" x="9525000" y="4179888"/>
          <p14:tracePt t="61487" x="9475788" y="4305300"/>
          <p14:tracePt t="61503" x="9388475" y="4518025"/>
          <p14:tracePt t="61520" x="9188450" y="4779963"/>
          <p14:tracePt t="61536" x="8912225" y="5005388"/>
          <p14:tracePt t="61553" x="8499475" y="5230813"/>
          <p14:tracePt t="61569" x="7773988" y="5481638"/>
          <p14:tracePt t="61586" x="6834188" y="5694363"/>
          <p14:tracePt t="61603" x="5895975" y="5907088"/>
          <p14:tracePt t="61620" x="5094288" y="6069013"/>
          <p14:tracePt t="61637" x="4406900" y="6169025"/>
          <p14:tracePt t="61639" x="4156075" y="6181725"/>
          <p14:tracePt t="61654" x="3992563" y="6181725"/>
          <p14:tracePt t="61656" x="3879850" y="6181725"/>
          <p14:tracePt t="61670" x="3830638" y="6181725"/>
          <p14:tracePt t="61673" x="3805238" y="6181725"/>
          <p14:tracePt t="61687" x="3779838" y="6181725"/>
          <p14:tracePt t="61728" x="3767138" y="6181725"/>
          <p14:tracePt t="61736" x="3767138" y="6169025"/>
          <p14:tracePt t="61743" x="3756025" y="6169025"/>
          <p14:tracePt t="61784" x="3743325" y="6157913"/>
          <p14:tracePt t="61792" x="3717925" y="6132513"/>
          <p14:tracePt t="61803" x="3679825" y="6081713"/>
          <p14:tracePt t="61820" x="3630613" y="5981700"/>
          <p14:tracePt t="61837" x="3567113" y="5932488"/>
          <p14:tracePt t="61840" x="3541713" y="5907088"/>
          <p14:tracePt t="61854" x="3517900" y="5881688"/>
          <p14:tracePt t="61856" x="3479800" y="5843588"/>
          <p14:tracePt t="61871" x="3405188" y="5819775"/>
          <p14:tracePt t="61888" x="3354388" y="5794375"/>
          <p14:tracePt t="61904" x="3292475" y="5768975"/>
          <p14:tracePt t="61921" x="3279775" y="5743575"/>
          <p14:tracePt t="61937" x="3241675" y="5707063"/>
          <p14:tracePt t="61954" x="3205163" y="5668963"/>
          <p14:tracePt t="61970" x="3192463" y="5619750"/>
          <p14:tracePt t="61987" x="3116263" y="5543550"/>
          <p14:tracePt t="62004" x="3028950" y="5456238"/>
          <p14:tracePt t="62021" x="2890838" y="5381625"/>
          <p14:tracePt t="62023" x="2841625" y="5343525"/>
          <p14:tracePt t="62038" x="2790825" y="5318125"/>
          <p14:tracePt t="62040" x="2767013" y="5305425"/>
          <p14:tracePt t="62055" x="2716213" y="5281613"/>
          <p14:tracePt t="62072" x="2641600" y="5256213"/>
          <p14:tracePt t="62088" x="2616200" y="5243513"/>
          <p14:tracePt t="62104" x="2590800" y="5243513"/>
          <p14:tracePt t="62128" x="2578100" y="5243513"/>
          <p14:tracePt t="62944" x="2603500" y="5243513"/>
          <p14:tracePt t="62952" x="2654300" y="5243513"/>
          <p14:tracePt t="62960" x="2703513" y="5243513"/>
          <p14:tracePt t="62974" x="2754313" y="5243513"/>
          <p14:tracePt t="62976" x="2816225" y="5243513"/>
          <p14:tracePt t="62991" x="2928938" y="5243513"/>
          <p14:tracePt t="63007" x="2967038" y="5243513"/>
          <p14:tracePt t="63024" x="2992438" y="5243513"/>
          <p14:tracePt t="63040" x="3016250" y="5243513"/>
          <p14:tracePt t="63057" x="3041650" y="5243513"/>
          <p14:tracePt t="63073" x="3092450" y="5243513"/>
          <p14:tracePt t="63090" x="3205163" y="5243513"/>
          <p14:tracePt t="63107" x="3354388" y="5218113"/>
          <p14:tracePt t="63124" x="3441700" y="5218113"/>
          <p14:tracePt t="63141" x="3517900" y="5205413"/>
          <p14:tracePt t="63143" x="3579813" y="5194300"/>
          <p14:tracePt t="63157" x="3617913" y="5194300"/>
          <p14:tracePt t="63160" x="3654425" y="5194300"/>
          <p14:tracePt t="63174" x="3692525" y="5194300"/>
          <p14:tracePt t="63176" x="3717925" y="5194300"/>
          <p14:tracePt t="63191" x="3779838" y="5194300"/>
          <p14:tracePt t="63208" x="3805238" y="5194300"/>
          <p14:tracePt t="63224" x="3856038" y="5194300"/>
          <p14:tracePt t="63240" x="3917950" y="5194300"/>
          <p14:tracePt t="63257" x="4017963" y="5194300"/>
          <p14:tracePt t="63273" x="4156075" y="5194300"/>
          <p14:tracePt t="63291" x="4256088" y="5194300"/>
          <p14:tracePt t="63308" x="4356100" y="5194300"/>
          <p14:tracePt t="63324" x="4443413" y="5194300"/>
          <p14:tracePt t="63341" x="4494213" y="5194300"/>
          <p14:tracePt t="63343" x="4506913" y="5194300"/>
          <p14:tracePt t="63358" x="4518025" y="5194300"/>
          <p14:tracePt t="63375" x="4530725" y="5194300"/>
          <p14:tracePt t="63464" x="4543425" y="5194300"/>
          <p14:tracePt t="63472" x="4556125" y="5194300"/>
          <p14:tracePt t="63496" x="4568825" y="5194300"/>
          <p14:tracePt t="63920" x="4568825" y="5205413"/>
          <p14:tracePt t="63927" x="4556125" y="5218113"/>
          <p14:tracePt t="63943" x="4443413" y="5268913"/>
          <p14:tracePt t="63959" x="4394200" y="5281613"/>
          <p14:tracePt t="63976" x="4381500" y="5294313"/>
          <p14:tracePt t="64048" x="4430713" y="5294313"/>
          <p14:tracePt t="64056" x="4530725" y="5256213"/>
          <p14:tracePt t="64064" x="4656138" y="5218113"/>
          <p14:tracePt t="64076" x="4781550" y="5181600"/>
          <p14:tracePt t="64079" x="4919663" y="5156200"/>
          <p14:tracePt t="64093" x="5032375" y="5130800"/>
          <p14:tracePt t="64095" x="5132388" y="5105400"/>
          <p14:tracePt t="64110" x="5219700" y="5092700"/>
          <p14:tracePt t="64112" x="5270500" y="5092700"/>
          <p14:tracePt t="64127" x="5294313" y="5092700"/>
          <p14:tracePt t="64200" x="5270500" y="5092700"/>
          <p14:tracePt t="64208" x="5207000" y="5092700"/>
          <p14:tracePt t="64215" x="5119688" y="5092700"/>
          <p14:tracePt t="64226" x="5045075" y="5092700"/>
          <p14:tracePt t="64243" x="4881563" y="5105400"/>
          <p14:tracePt t="64260" x="4794250" y="5105400"/>
          <p14:tracePt t="64277" x="4756150" y="5105400"/>
          <p14:tracePt t="64320" x="4794250" y="5056188"/>
          <p14:tracePt t="64327" x="4856163" y="5018088"/>
          <p14:tracePt t="64336" x="4932363" y="4943475"/>
          <p14:tracePt t="64343" x="5032375" y="4879975"/>
          <p14:tracePt t="64360" x="5181600" y="4792663"/>
          <p14:tracePt t="64377" x="5294313" y="4743450"/>
          <p14:tracePt t="64393" x="5332413" y="4718050"/>
          <p14:tracePt t="64496" x="5319713" y="4730750"/>
          <p14:tracePt t="64503" x="5270500" y="4756150"/>
          <p14:tracePt t="64511" x="5232400" y="4768850"/>
          <p14:tracePt t="64528" x="5157788" y="4792663"/>
          <p14:tracePt t="64544" x="5094288" y="4818063"/>
          <p14:tracePt t="64561" x="5068888" y="4818063"/>
          <p14:tracePt t="64577" x="5057775" y="4818063"/>
          <p14:tracePt t="64656" x="5094288" y="4818063"/>
          <p14:tracePt t="64663" x="5145088" y="4818063"/>
          <p14:tracePt t="64678" x="5181600" y="4818063"/>
          <p14:tracePt t="64680" x="5219700" y="4818063"/>
          <p14:tracePt t="64695" x="5294313" y="4818063"/>
          <p14:tracePt t="64712" x="5357813" y="4818063"/>
          <p14:tracePt t="64728" x="5370513" y="4818063"/>
          <p14:tracePt t="64745" x="5383213" y="4843463"/>
          <p14:tracePt t="64761" x="5383213" y="4856163"/>
          <p14:tracePt t="64777" x="5383213" y="4892675"/>
          <p14:tracePt t="64794" x="5383213" y="4943475"/>
          <p14:tracePt t="64811" x="5357813" y="4981575"/>
          <p14:tracePt t="64828" x="5307013" y="5018088"/>
          <p14:tracePt t="64832" x="5281613" y="5030788"/>
          <p14:tracePt t="64845" x="5257800" y="5030788"/>
          <p14:tracePt t="64847" x="5245100" y="5043488"/>
          <p14:tracePt t="64862" x="5232400" y="5056188"/>
          <p14:tracePt t="64863" x="5219700" y="5056188"/>
          <p14:tracePt t="64968" x="5232400" y="5056188"/>
          <p14:tracePt t="64976" x="5270500" y="5056188"/>
          <p14:tracePt t="64984" x="5307013" y="5056188"/>
          <p14:tracePt t="64995" x="5345113" y="5056188"/>
          <p14:tracePt t="65087" x="5281613" y="5056188"/>
          <p14:tracePt t="65095" x="5181600" y="5068888"/>
          <p14:tracePt t="65104" x="5057775" y="5092700"/>
          <p14:tracePt t="65112" x="4919663" y="5105400"/>
          <p14:tracePt t="65129" x="4668838" y="5156200"/>
          <p14:tracePt t="65145" x="4506913" y="5205413"/>
          <p14:tracePt t="65162" x="4430713" y="5218113"/>
          <p14:tracePt t="65179" x="4418013" y="5230813"/>
          <p14:tracePt t="65256" x="4430713" y="5230813"/>
          <p14:tracePt t="65263" x="4468813" y="5218113"/>
          <p14:tracePt t="65272" x="4543425" y="5205413"/>
          <p14:tracePt t="65279" x="4606925" y="5181600"/>
          <p14:tracePt t="65296" x="4743450" y="5181600"/>
          <p14:tracePt t="65313" x="4832350" y="5181600"/>
          <p14:tracePt t="65329" x="4856163" y="5181600"/>
          <p14:tracePt t="65346" x="4868863" y="5181600"/>
          <p14:tracePt t="65448" x="4843463" y="5181600"/>
          <p14:tracePt t="65456" x="4806950" y="5181600"/>
          <p14:tracePt t="65463" x="4768850" y="5181600"/>
          <p14:tracePt t="65480" x="4694238" y="5194300"/>
          <p14:tracePt t="65496" x="4630738" y="5205413"/>
          <p14:tracePt t="65513" x="4606925" y="5218113"/>
          <p14:tracePt t="65584" x="4619625" y="5218113"/>
          <p14:tracePt t="65591" x="4643438" y="5218113"/>
          <p14:tracePt t="65600" x="4681538" y="5218113"/>
          <p14:tracePt t="65614" x="4719638" y="5205413"/>
          <p14:tracePt t="65616" x="4756150" y="5194300"/>
          <p14:tracePt t="65631" x="4819650" y="5168900"/>
          <p14:tracePt t="65647" x="4856163" y="5168900"/>
          <p14:tracePt t="65664" x="4868863" y="5168900"/>
          <p14:tracePt t="65791" x="4843463" y="5168900"/>
          <p14:tracePt t="65799" x="4806950" y="5168900"/>
          <p14:tracePt t="65814" x="4756150" y="5168900"/>
          <p14:tracePt t="65816" x="4706938" y="5181600"/>
          <p14:tracePt t="65831" x="4630738" y="5194300"/>
          <p14:tracePt t="65848" x="4581525" y="5205413"/>
          <p14:tracePt t="65864" x="4568825" y="5205413"/>
          <p14:tracePt t="65881" x="4556125" y="5218113"/>
          <p14:tracePt t="65960" x="4594225" y="5218113"/>
          <p14:tracePt t="65967" x="4643438" y="5218113"/>
          <p14:tracePt t="65982" x="4706938" y="5218113"/>
          <p14:tracePt t="65984" x="4768850" y="5218113"/>
          <p14:tracePt t="65999" x="4881563" y="5218113"/>
          <p14:tracePt t="66015" x="4956175" y="5218113"/>
          <p14:tracePt t="66032" x="4981575" y="5218113"/>
          <p14:tracePt t="66048" x="5006975" y="5218113"/>
          <p14:tracePt t="66143" x="4994275" y="5218113"/>
          <p14:tracePt t="66152" x="4968875" y="5218113"/>
          <p14:tracePt t="66165" x="4919663" y="5218113"/>
          <p14:tracePt t="66167" x="4856163" y="5218113"/>
          <p14:tracePt t="66182" x="4806950" y="5218113"/>
          <p14:tracePt t="66184" x="4732338" y="5230813"/>
          <p14:tracePt t="66199" x="4643438" y="5243513"/>
          <p14:tracePt t="66215" x="4594225" y="5243513"/>
          <p14:tracePt t="66304" x="4606925" y="5243513"/>
          <p14:tracePt t="66312" x="4668838" y="5218113"/>
          <p14:tracePt t="66319" x="4719638" y="5194300"/>
          <p14:tracePt t="66332" x="4794250" y="5181600"/>
          <p14:tracePt t="66335" x="4881563" y="5156200"/>
          <p14:tracePt t="66349" x="4945063" y="5143500"/>
          <p14:tracePt t="66351" x="5019675" y="5130800"/>
          <p14:tracePt t="66366" x="5068888" y="5118100"/>
          <p14:tracePt t="66368" x="5106988" y="5118100"/>
          <p14:tracePt t="66384" x="5145088" y="5118100"/>
          <p14:tracePt t="67792" x="5145088" y="5130800"/>
          <p14:tracePt t="67800" x="5145088" y="5143500"/>
          <p14:tracePt t="67816" x="5145088" y="5156200"/>
          <p14:tracePt t="67840" x="5132388" y="5156200"/>
          <p14:tracePt t="67848" x="5132388" y="5168900"/>
          <p14:tracePt t="68544" x="5145088" y="5168900"/>
          <p14:tracePt t="68560" x="5157788" y="5168900"/>
          <p14:tracePt t="68576" x="5170488" y="5168900"/>
          <p14:tracePt t="68592" x="5181600" y="5168900"/>
          <p14:tracePt t="68600" x="5194300" y="5168900"/>
          <p14:tracePt t="68608" x="5219700" y="5168900"/>
          <p14:tracePt t="68622" x="5245100" y="5168900"/>
          <p14:tracePt t="68624" x="5281613" y="5168900"/>
          <p14:tracePt t="68639" x="5319713" y="5168900"/>
          <p14:tracePt t="68655" x="5345113" y="5168900"/>
          <p14:tracePt t="68871" x="5332413" y="5168900"/>
          <p14:tracePt t="68880" x="5319713" y="5181600"/>
          <p14:tracePt t="68888" x="5294313" y="5194300"/>
          <p14:tracePt t="68905" x="5245100" y="5194300"/>
          <p14:tracePt t="68922" x="5219700" y="5205413"/>
          <p14:tracePt t="68939" x="5194300" y="5205413"/>
          <p14:tracePt t="68955" x="5170488" y="5218113"/>
          <p14:tracePt t="68972" x="5145088" y="5218113"/>
          <p14:tracePt t="68975" x="5132388" y="5218113"/>
          <p14:tracePt t="68990" x="5106988" y="5218113"/>
          <p14:tracePt t="68992" x="5094288" y="5218113"/>
          <p14:tracePt t="69006" x="5068888" y="5218113"/>
          <p14:tracePt t="69008" x="5057775" y="5218113"/>
          <p14:tracePt t="69023" x="5006975" y="5218113"/>
          <p14:tracePt t="69040" x="4968875" y="5243513"/>
          <p14:tracePt t="69055" x="4906963" y="5243513"/>
          <p14:tracePt t="69073" x="4856163" y="5243513"/>
          <p14:tracePt t="69089" x="4806950" y="5243513"/>
          <p14:tracePt t="69105" x="4768850" y="5243513"/>
          <p14:tracePt t="69122" x="4743450" y="5243513"/>
          <p14:tracePt t="69139" x="4732338" y="5243513"/>
          <p14:tracePt t="69239" x="4756150" y="5243513"/>
          <p14:tracePt t="69248" x="4806950" y="5243513"/>
          <p14:tracePt t="69257" x="4868863" y="5243513"/>
          <p14:tracePt t="69273" x="5057775" y="5230813"/>
          <p14:tracePt t="69289" x="5270500" y="5205413"/>
          <p14:tracePt t="69306" x="5407025" y="5181600"/>
          <p14:tracePt t="69323" x="5457825" y="5181600"/>
          <p14:tracePt t="69340" x="5470525" y="5181600"/>
          <p14:tracePt t="69792" x="5483225" y="5181600"/>
          <p14:tracePt t="69800" x="5507038" y="5181600"/>
          <p14:tracePt t="69808" x="5532438" y="5181600"/>
          <p14:tracePt t="69824" x="5595938" y="5181600"/>
          <p14:tracePt t="69841" x="5657850" y="5205413"/>
          <p14:tracePt t="69857" x="5783263" y="5205413"/>
          <p14:tracePt t="69874" x="6045200" y="5230813"/>
          <p14:tracePt t="69891" x="6370638" y="5230813"/>
          <p14:tracePt t="69908" x="6772275" y="5230813"/>
          <p14:tracePt t="69911" x="7010400" y="5230813"/>
          <p14:tracePt t="69924" x="7285038" y="5230813"/>
          <p14:tracePt t="69942" x="7648575" y="5230813"/>
          <p14:tracePt t="69944" x="7761288" y="5230813"/>
          <p14:tracePt t="69959" x="7897813" y="5230813"/>
          <p14:tracePt t="69975" x="7923213" y="5230813"/>
          <p14:tracePt t="70208" x="7861300" y="5230813"/>
          <p14:tracePt t="70216" x="7773988" y="5243513"/>
          <p14:tracePt t="70225" x="7685088" y="5256213"/>
          <p14:tracePt t="70242" x="7472363" y="5268913"/>
          <p14:tracePt t="70259" x="7297738" y="5281613"/>
          <p14:tracePt t="70276" x="7172325" y="5294313"/>
          <p14:tracePt t="70292" x="7110413" y="5305425"/>
          <p14:tracePt t="70310" x="7097713" y="5305425"/>
          <p14:tracePt t="70312" x="7085013" y="5305425"/>
          <p14:tracePt t="70959" x="7097713" y="5305425"/>
          <p14:tracePt t="70968" x="7110413" y="5305425"/>
          <p14:tracePt t="71040" x="7123113" y="5305425"/>
          <p14:tracePt t="71056" x="7134225" y="5294313"/>
          <p14:tracePt t="71063" x="7146925" y="5294313"/>
          <p14:tracePt t="71078" x="7159625" y="5294313"/>
          <p14:tracePt t="71095" x="7172325" y="5294313"/>
          <p14:tracePt t="71112" x="7185025" y="5294313"/>
          <p14:tracePt t="71128" x="7210425" y="5294313"/>
          <p14:tracePt t="71145" x="7235825" y="5281613"/>
          <p14:tracePt t="71160" x="7246938" y="5281613"/>
          <p14:tracePt t="71178" x="7272338" y="5281613"/>
          <p14:tracePt t="71194" x="7323138" y="5281613"/>
          <p14:tracePt t="71211" x="7359650" y="5281613"/>
          <p14:tracePt t="71228" x="7385050" y="5281613"/>
          <p14:tracePt t="71245" x="7397750" y="5281613"/>
          <p14:tracePt t="71368" x="7385050" y="5294313"/>
          <p14:tracePt t="71376" x="7372350" y="5305425"/>
          <p14:tracePt t="71384" x="7348538" y="5318125"/>
          <p14:tracePt t="71395" x="7335838" y="5318125"/>
          <p14:tracePt t="71412" x="7323138" y="5318125"/>
          <p14:tracePt t="71429" x="7310438" y="5330825"/>
          <p14:tracePt t="71568" x="7323138" y="5330825"/>
          <p14:tracePt t="71576" x="7335838" y="5330825"/>
          <p14:tracePt t="71583" x="7348538" y="5330825"/>
          <p14:tracePt t="71595" x="7359650" y="5330825"/>
          <p14:tracePt t="71612" x="7372350" y="5330825"/>
          <p14:tracePt t="71615" x="7385050" y="5330825"/>
          <p14:tracePt t="71630" x="7397750" y="5330825"/>
          <p14:tracePt t="71632" x="7410450" y="5330825"/>
          <p14:tracePt t="71647" x="7423150" y="5330825"/>
          <p14:tracePt t="71671" x="7435850" y="5330825"/>
          <p14:tracePt t="72520" x="7459663" y="5330825"/>
          <p14:tracePt t="72528" x="7485063" y="5343525"/>
          <p14:tracePt t="72535" x="7523163" y="5356225"/>
          <p14:tracePt t="72548" x="7572375" y="5356225"/>
          <p14:tracePt t="72551" x="7648575" y="5356225"/>
          <p14:tracePt t="72565" x="7710488" y="5356225"/>
          <p14:tracePt t="72567" x="7773988" y="5356225"/>
          <p14:tracePt t="72582" x="7848600" y="5356225"/>
          <p14:tracePt t="72584" x="7910513" y="5356225"/>
          <p14:tracePt t="72599" x="8048625" y="5356225"/>
          <p14:tracePt t="72615" x="8199438" y="5356225"/>
          <p14:tracePt t="72632" x="8412163" y="5330825"/>
          <p14:tracePt t="72649" x="8612188" y="5318125"/>
          <p14:tracePt t="72665" x="8812213" y="5318125"/>
          <p14:tracePt t="72681" x="8963025" y="5318125"/>
          <p14:tracePt t="72699" x="9088438" y="5318125"/>
          <p14:tracePt t="72715" x="9163050" y="5318125"/>
          <p14:tracePt t="72732" x="9212263" y="5318125"/>
          <p14:tracePt t="72749" x="9263063" y="5318125"/>
          <p14:tracePt t="72751" x="9288463" y="5318125"/>
          <p14:tracePt t="72765" x="9312275" y="5318125"/>
          <p14:tracePt t="72768" x="9324975" y="5318125"/>
          <p14:tracePt t="72783" x="9337675" y="5318125"/>
          <p14:tracePt t="72799" x="9350375" y="5318125"/>
          <p14:tracePt t="72815" x="9363075" y="5318125"/>
          <p14:tracePt t="72903" x="9350375" y="5318125"/>
          <p14:tracePt t="72911" x="9337675" y="5318125"/>
          <p14:tracePt t="72976" x="9363075" y="5318125"/>
          <p14:tracePt t="72983" x="9413875" y="5318125"/>
          <p14:tracePt t="72991" x="9513888" y="5318125"/>
          <p14:tracePt t="72999" x="9663113" y="5305425"/>
          <p14:tracePt t="73016" x="9975850" y="5256213"/>
          <p14:tracePt t="73033" x="10226675" y="5256213"/>
          <p14:tracePt t="73049" x="10364788" y="5243513"/>
          <p14:tracePt t="73066" x="10414000" y="5243513"/>
          <p14:tracePt t="73200" x="10390188" y="5243513"/>
          <p14:tracePt t="73208" x="10352088" y="5243513"/>
          <p14:tracePt t="73216" x="10301288" y="5256213"/>
          <p14:tracePt t="73233" x="10177463" y="5281613"/>
          <p14:tracePt t="73250" x="10088563" y="5281613"/>
          <p14:tracePt t="73266" x="10026650" y="5294313"/>
          <p14:tracePt t="73283" x="10013950" y="5294313"/>
          <p14:tracePt t="78176" x="10001250" y="5305425"/>
          <p14:tracePt t="78183" x="9975850" y="5318125"/>
          <p14:tracePt t="78196" x="9926638" y="5330825"/>
          <p14:tracePt t="78199" x="9875838" y="5343525"/>
          <p14:tracePt t="78213" x="9826625" y="5368925"/>
          <p14:tracePt t="78215" x="9801225" y="5381625"/>
          <p14:tracePt t="78230" x="9788525" y="5394325"/>
          <p14:tracePt t="78232" x="9763125" y="5394325"/>
          <p14:tracePt t="78255" x="9750425" y="5394325"/>
          <p14:tracePt t="78263" x="9750425" y="5407025"/>
          <p14:tracePt t="78280" x="9739313" y="5418138"/>
          <p14:tracePt t="78296" x="9701213" y="5430838"/>
          <p14:tracePt t="78313" x="9650413" y="5456238"/>
          <p14:tracePt t="78330" x="9613900" y="5468938"/>
          <p14:tracePt t="78347" x="9588500" y="5494338"/>
          <p14:tracePt t="78363" x="9550400" y="5494338"/>
          <p14:tracePt t="78380" x="9501188" y="5518150"/>
          <p14:tracePt t="78383" x="9463088" y="5530850"/>
          <p14:tracePt t="78397" x="9424988" y="5530850"/>
          <p14:tracePt t="78399" x="9401175" y="5556250"/>
          <p14:tracePt t="78414" x="9375775" y="5568950"/>
          <p14:tracePt t="78416" x="9337675" y="5568950"/>
          <p14:tracePt t="78431" x="9263063" y="5607050"/>
          <p14:tracePt t="78448" x="9199563" y="5656263"/>
          <p14:tracePt t="78463" x="9112250" y="5681663"/>
          <p14:tracePt t="78481" x="9037638" y="5681663"/>
          <p14:tracePt t="78497" x="8999538" y="5694363"/>
          <p14:tracePt t="78513" x="8986838" y="5694363"/>
          <p14:tracePt t="78530" x="8975725" y="5707063"/>
          <p14:tracePt t="78547" x="8950325" y="5719763"/>
          <p14:tracePt t="78564" x="8937625" y="5719763"/>
          <p14:tracePt t="78567" x="8912225" y="5719763"/>
          <p14:tracePt t="78581" x="8899525" y="5732463"/>
          <p14:tracePt t="78583" x="8886825" y="5743575"/>
          <p14:tracePt t="78597" x="8863013" y="5743575"/>
          <p14:tracePt t="78614" x="8850313" y="5743575"/>
          <p14:tracePt t="78632" x="8837613" y="5756275"/>
          <p14:tracePt t="78648" x="8799513" y="5756275"/>
          <p14:tracePt t="78664" x="8750300" y="5756275"/>
          <p14:tracePt t="78681" x="8686800" y="5756275"/>
          <p14:tracePt t="78697" x="8637588" y="5756275"/>
          <p14:tracePt t="78714" x="8612188" y="5756275"/>
          <p14:tracePt t="78730" x="8586788" y="5756275"/>
          <p14:tracePt t="79264" x="8586788" y="5768975"/>
          <p14:tracePt t="79271" x="8586788" y="5807075"/>
          <p14:tracePt t="79282" x="8586788" y="5868988"/>
          <p14:tracePt t="79299" x="8637588" y="6056313"/>
          <p14:tracePt t="79316" x="8699500" y="6245225"/>
          <p14:tracePt t="79332" x="8763000" y="6381750"/>
          <p14:tracePt t="79335" x="8774113" y="6419850"/>
          <p14:tracePt t="79350" x="8799513" y="6445250"/>
          <p14:tracePt t="79352" x="8799513" y="6470650"/>
          <p14:tracePt t="79367" x="8824913" y="6507163"/>
          <p14:tracePt t="79384" x="8837613" y="6532563"/>
          <p14:tracePt t="79400" x="8850313" y="6570663"/>
          <p14:tracePt t="79416" x="8863013" y="6607175"/>
          <p14:tracePt t="79433" x="8863013" y="6632575"/>
          <p14:tracePt t="79449" x="8886825" y="6670675"/>
          <p14:tracePt t="79466" x="8886825" y="6683375"/>
          <p14:tracePt t="79483" x="8886825" y="6696075"/>
          <p14:tracePt t="79500" x="8886825" y="6707188"/>
          <p14:tracePt t="79519" x="8886825" y="6719888"/>
          <p14:tracePt t="79544" x="8886825" y="6732588"/>
          <p14:tracePt t="79551" x="8886825" y="6745288"/>
          <p14:tracePt t="79567" x="8886825" y="6757988"/>
          <p14:tracePt t="79584" x="8886825" y="6783388"/>
          <p14:tracePt t="79600" x="8886825" y="6819900"/>
          <p14:tracePt t="81047" x="3116263" y="6770688"/>
          <p14:tracePt t="81055" x="3054350" y="6707188"/>
          <p14:tracePt t="81071" x="2879725" y="6557963"/>
          <p14:tracePt t="81088" x="2678113" y="6419850"/>
          <p14:tracePt t="81104" x="2503488" y="6269038"/>
          <p14:tracePt t="81121" x="2378075" y="6157913"/>
          <p14:tracePt t="81137" x="2290763" y="6069013"/>
          <p14:tracePt t="81154" x="2190750" y="6019800"/>
          <p14:tracePt t="81171" x="2152650" y="6007100"/>
          <p14:tracePt t="81188" x="2152650" y="5994400"/>
          <p14:tracePt t="81191" x="2139950" y="5981700"/>
          <p14:tracePt t="81204" x="2127250" y="5969000"/>
          <p14:tracePt t="81221" x="2090738" y="5907088"/>
          <p14:tracePt t="81223" x="2078038" y="5894388"/>
          <p14:tracePt t="81237" x="2052638" y="5868988"/>
          <p14:tracePt t="81239" x="2039938" y="5856288"/>
          <p14:tracePt t="81255" x="2003425" y="5832475"/>
          <p14:tracePt t="81272" x="1952625" y="5807075"/>
          <p14:tracePt t="81288" x="1914525" y="5807075"/>
          <p14:tracePt t="81304" x="1890713" y="5794375"/>
          <p14:tracePt t="81321" x="1878013" y="5794375"/>
          <p14:tracePt t="82023" x="1865313" y="5807075"/>
          <p14:tracePt t="82031" x="1852613" y="5819775"/>
          <p14:tracePt t="82040" x="1839913" y="5843588"/>
          <p14:tracePt t="82056" x="1814513" y="5868988"/>
          <p14:tracePt t="82073" x="1801813" y="5894388"/>
          <p14:tracePt t="82089" x="1790700" y="5919788"/>
          <p14:tracePt t="82112" x="1790700" y="5932488"/>
          <p14:tracePt t="82152" x="1790700" y="5945188"/>
          <p14:tracePt t="82159" x="1790700" y="5969000"/>
          <p14:tracePt t="82173" x="1790700" y="5981700"/>
          <p14:tracePt t="82175" x="1801813" y="6007100"/>
          <p14:tracePt t="82191" x="1865313" y="6056313"/>
          <p14:tracePt t="82207" x="1914525" y="6094413"/>
          <p14:tracePt t="82223" x="1952625" y="6132513"/>
          <p14:tracePt t="82240" x="1990725" y="6169025"/>
          <p14:tracePt t="82257" x="2014538" y="6181725"/>
          <p14:tracePt t="82304" x="2027238" y="6194425"/>
          <p14:tracePt t="82311" x="2039938" y="6194425"/>
          <p14:tracePt t="82323" x="2052638" y="6194425"/>
          <p14:tracePt t="82340" x="2127250" y="6194425"/>
          <p14:tracePt t="82343" x="2165350" y="6194425"/>
          <p14:tracePt t="82358" x="2190750" y="6207125"/>
          <p14:tracePt t="82360" x="2203450" y="6207125"/>
          <p14:tracePt t="82374" x="2216150" y="6207125"/>
          <p14:tracePt t="82415" x="2228850" y="6207125"/>
          <p14:tracePt t="82424" x="2239963" y="6207125"/>
          <p14:tracePt t="82431" x="2252663" y="6207125"/>
          <p14:tracePt t="82440" x="2265363" y="6194425"/>
          <p14:tracePt t="82456" x="2316163" y="6169025"/>
          <p14:tracePt t="82473" x="2352675" y="6157913"/>
          <p14:tracePt t="82491" x="2390775" y="6132513"/>
          <p14:tracePt t="82508" x="2416175" y="6132513"/>
          <p14:tracePt t="82524" x="2416175" y="6119813"/>
          <p14:tracePt t="82527" x="2428875" y="6119813"/>
          <p14:tracePt t="82541" x="2428875" y="6094413"/>
          <p14:tracePt t="82543" x="2441575" y="6081713"/>
          <p14:tracePt t="82559" x="2465388" y="6032500"/>
          <p14:tracePt t="82575" x="2490788" y="6007100"/>
          <p14:tracePt t="82647" x="2490788" y="6019800"/>
          <p14:tracePt t="82656" x="2528888" y="6069013"/>
          <p14:tracePt t="82663" x="2565400" y="6145213"/>
          <p14:tracePt t="82674" x="2578100" y="6207125"/>
          <p14:tracePt t="82692" x="2578100" y="6232525"/>
          <p14:tracePt t="82752" x="2603500" y="6245225"/>
          <p14:tracePt t="82759" x="2841625" y="6307138"/>
          <p14:tracePt t="82776" x="3492500" y="6507163"/>
          <p14:tracePt t="82792" x="3817938" y="6594475"/>
          <p14:tracePt t="82808" x="4030663" y="6632575"/>
          <p14:tracePt t="82825" x="4192588" y="6594475"/>
          <p14:tracePt t="82841" x="4192588" y="6545263"/>
          <p14:tracePt t="82859" x="4192588" y="653256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>
                <a:latin typeface="Alexandria" charset="0"/>
                <a:cs typeface="Alexandria" charset="0"/>
              </a:rPr>
              <a:t>The median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38319"/>
            <a:ext cx="103153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is easy to calculate the median if the number of observations, n, is odd.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It is the (n + 1)/2</a:t>
            </a:r>
            <a:r>
              <a:rPr lang="en-US" sz="2400" b="1" baseline="30000" dirty="0"/>
              <a:t>th</a:t>
            </a:r>
            <a:r>
              <a:rPr lang="en-US" dirty="0"/>
              <a:t> </a:t>
            </a:r>
            <a:r>
              <a:rPr lang="en-US" sz="2400" dirty="0">
                <a:latin typeface="Alexandria"/>
              </a:rPr>
              <a:t>observation in the ordered set </a:t>
            </a:r>
            <a:r>
              <a:rPr lang="en-US" sz="2400" b="1" i="1" dirty="0">
                <a:latin typeface="Alexandria"/>
              </a:rPr>
              <a:t>after ordering the data set in either an ascending or descending way.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So, for example, if n = 11, then the median is the (11 + 1)/2 = 12/2 = 6</a:t>
            </a:r>
            <a:r>
              <a:rPr lang="en-US" sz="2400" b="1" baseline="30000" dirty="0"/>
              <a:t>th</a:t>
            </a:r>
            <a:r>
              <a:rPr lang="en-US" sz="2400" dirty="0">
                <a:latin typeface="Alexandria"/>
              </a:rPr>
              <a:t> observation in the ordered set.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41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4554"/>
    </mc:Choice>
    <mc:Fallback xmlns="">
      <p:transition advTm="44554"/>
    </mc:Fallback>
  </mc:AlternateContent>
  <p:extLst>
    <p:ext uri="{3A86A75C-4F4B-4683-9AE1-C65F6400EC91}">
      <p14:laserTraceLst xmlns:p14="http://schemas.microsoft.com/office/powerpoint/2010/main">
        <p14:tracePtLst>
          <p14:tracePt t="527" x="4205288" y="6532563"/>
          <p14:tracePt t="535" x="4230688" y="6532563"/>
          <p14:tracePt t="546" x="4256088" y="6507163"/>
          <p14:tracePt t="563" x="4368800" y="6470650"/>
          <p14:tracePt t="580" x="4518025" y="6419850"/>
          <p14:tracePt t="583" x="4581525" y="6394450"/>
          <p14:tracePt t="597" x="4668838" y="6370638"/>
          <p14:tracePt t="599" x="4794250" y="6357938"/>
          <p14:tracePt t="614" x="4906963" y="6345238"/>
          <p14:tracePt t="615" x="5045075" y="6319838"/>
          <p14:tracePt t="631" x="5319713" y="6257925"/>
          <p14:tracePt t="647" x="5407025" y="6245225"/>
          <p14:tracePt t="815" x="5432425" y="6245225"/>
          <p14:tracePt t="823" x="5457825" y="6219825"/>
          <p14:tracePt t="831" x="5507038" y="6194425"/>
          <p14:tracePt t="847" x="5619750" y="6132513"/>
          <p14:tracePt t="864" x="5757863" y="6081713"/>
          <p14:tracePt t="881" x="5832475" y="6045200"/>
          <p14:tracePt t="897" x="5883275" y="6019800"/>
          <p14:tracePt t="975" x="5895975" y="6019800"/>
          <p14:tracePt t="983" x="5908675" y="6019800"/>
          <p14:tracePt t="999" x="5921375" y="6019800"/>
          <p14:tracePt t="1015" x="5932488" y="6045200"/>
          <p14:tracePt t="1032" x="5932488" y="6081713"/>
          <p14:tracePt t="1047" x="5932488" y="6132513"/>
          <p14:tracePt t="1065" x="5932488" y="6194425"/>
          <p14:tracePt t="1082" x="5932488" y="6219825"/>
          <p14:tracePt t="1167" x="5932488" y="6232525"/>
          <p14:tracePt t="1175" x="5921375" y="6232525"/>
          <p14:tracePt t="1183" x="5870575" y="6245225"/>
          <p14:tracePt t="1199" x="5795963" y="6281738"/>
          <p14:tracePt t="1215" x="5657850" y="6307138"/>
          <p14:tracePt t="1232" x="5419725" y="6319838"/>
          <p14:tracePt t="1248" x="4919663" y="6257925"/>
          <p14:tracePt t="1265" x="4281488" y="6132513"/>
          <p14:tracePt t="1281" x="3617913" y="6069013"/>
          <p14:tracePt t="1298" x="3028950" y="6056313"/>
          <p14:tracePt t="1315" x="2203450" y="6056313"/>
          <p14:tracePt t="1332" x="1089025" y="6056313"/>
          <p14:tracePt t="1335" x="538163" y="6069013"/>
          <p14:tracePt t="1349" x="87313" y="6081713"/>
          <p14:tracePt t="1832" x="61913" y="4554538"/>
          <p14:tracePt t="1840" x="112713" y="4554538"/>
          <p14:tracePt t="1849" x="150813" y="4554538"/>
          <p14:tracePt t="1866" x="212725" y="4554538"/>
          <p14:tracePt t="1883" x="238125" y="4543425"/>
          <p14:tracePt t="1900" x="250825" y="4543425"/>
          <p14:tracePt t="1916" x="263525" y="4543425"/>
          <p14:tracePt t="1934" x="274638" y="4543425"/>
          <p14:tracePt t="1936" x="287338" y="4543425"/>
          <p14:tracePt t="1951" x="338138" y="4543425"/>
          <p14:tracePt t="1967" x="376238" y="4543425"/>
          <p14:tracePt t="1983" x="387350" y="4543425"/>
          <p14:tracePt t="2000" x="400050" y="4543425"/>
          <p14:tracePt t="2047" x="400050" y="4530725"/>
          <p14:tracePt t="2231" x="425450" y="4518025"/>
          <p14:tracePt t="2239" x="476250" y="4505325"/>
          <p14:tracePt t="2251" x="576263" y="4492625"/>
          <p14:tracePt t="2268" x="838200" y="4454525"/>
          <p14:tracePt t="2285" x="1114425" y="4454525"/>
          <p14:tracePt t="2287" x="1189038" y="4454525"/>
          <p14:tracePt t="2301" x="1227138" y="4454525"/>
          <p14:tracePt t="2303" x="1252538" y="4454525"/>
          <p14:tracePt t="2318" x="1252538" y="4467225"/>
          <p14:tracePt t="2320" x="1227138" y="4479925"/>
          <p14:tracePt t="2335" x="989013" y="4518025"/>
          <p14:tracePt t="2352" x="600075" y="4554538"/>
          <p14:tracePt t="2368" x="387350" y="4592638"/>
          <p14:tracePt t="2385" x="363538" y="4630738"/>
          <p14:tracePt t="2401" x="350838" y="4667250"/>
          <p14:tracePt t="2417" x="350838" y="4679950"/>
          <p14:tracePt t="2511" x="363538" y="4643438"/>
          <p14:tracePt t="2519" x="376238" y="4579938"/>
          <p14:tracePt t="2527" x="400050" y="4518025"/>
          <p14:tracePt t="2535" x="438150" y="4443413"/>
          <p14:tracePt t="2552" x="550863" y="4292600"/>
          <p14:tracePt t="2568" x="663575" y="4179888"/>
          <p14:tracePt t="2586" x="776288" y="4092575"/>
          <p14:tracePt t="2601" x="876300" y="4054475"/>
          <p14:tracePt t="2618" x="963613" y="4017963"/>
          <p14:tracePt t="2635" x="1038225" y="3992563"/>
          <p14:tracePt t="2652" x="1114425" y="3979863"/>
          <p14:tracePt t="2655" x="1139825" y="3979863"/>
          <p14:tracePt t="2669" x="1163638" y="3967163"/>
          <p14:tracePt t="2671" x="1189038" y="3954463"/>
          <p14:tracePt t="2686" x="1227138" y="3941763"/>
          <p14:tracePt t="2688" x="1263650" y="3941763"/>
          <p14:tracePt t="2703" x="1327150" y="3941763"/>
          <p14:tracePt t="2719" x="1389063" y="3941763"/>
          <p14:tracePt t="2736" x="1465263" y="3941763"/>
          <p14:tracePt t="2752" x="1589088" y="3954463"/>
          <p14:tracePt t="2769" x="1714500" y="4017963"/>
          <p14:tracePt t="2786" x="1827213" y="4092575"/>
          <p14:tracePt t="2802" x="1903413" y="4117975"/>
          <p14:tracePt t="2819" x="1952625" y="4141788"/>
          <p14:tracePt t="2835" x="2014538" y="4167188"/>
          <p14:tracePt t="2853" x="2052638" y="4205288"/>
          <p14:tracePt t="2855" x="2090738" y="4217988"/>
          <p14:tracePt t="2869" x="2103438" y="4241800"/>
          <p14:tracePt t="2871" x="2127250" y="4254500"/>
          <p14:tracePt t="2886" x="2165350" y="4279900"/>
          <p14:tracePt t="2888" x="2178050" y="4292600"/>
          <p14:tracePt t="2903" x="2216150" y="4330700"/>
          <p14:tracePt t="2919" x="2265363" y="4367213"/>
          <p14:tracePt t="2936" x="2339975" y="4405313"/>
          <p14:tracePt t="2953" x="2441575" y="4467225"/>
          <p14:tracePt t="2969" x="2590800" y="4530725"/>
          <p14:tracePt t="2986" x="2778125" y="4605338"/>
          <p14:tracePt t="3003" x="2992438" y="4705350"/>
          <p14:tracePt t="3020" x="3154363" y="4779963"/>
          <p14:tracePt t="3036" x="3254375" y="4843463"/>
          <p14:tracePt t="3039" x="3279775" y="4856163"/>
          <p14:tracePt t="3056" x="3292475" y="4868863"/>
          <p14:tracePt t="3135" x="3305175" y="4868863"/>
          <p14:tracePt t="3952" x="3292475" y="4868863"/>
          <p14:tracePt t="3959" x="3292475" y="4879975"/>
          <p14:tracePt t="3972" x="3279775" y="4879975"/>
          <p14:tracePt t="3975" x="3267075" y="4879975"/>
          <p14:tracePt t="4008" x="3254375" y="4879975"/>
          <p14:tracePt t="4015" x="3254375" y="4892675"/>
          <p14:tracePt t="4047" x="3241675" y="4892675"/>
          <p14:tracePt t="4072" x="3241675" y="4905375"/>
          <p14:tracePt t="4079" x="3216275" y="4918075"/>
          <p14:tracePt t="4089" x="3205163" y="4943475"/>
          <p14:tracePt t="4105" x="3179763" y="4968875"/>
          <p14:tracePt t="4122" x="3167063" y="4981575"/>
          <p14:tracePt t="4139" x="3141663" y="5005388"/>
          <p14:tracePt t="4155" x="3116263" y="5030788"/>
          <p14:tracePt t="4173" x="3116263" y="5043488"/>
          <p14:tracePt t="4175" x="3103563" y="5043488"/>
          <p14:tracePt t="4190" x="3103563" y="5056188"/>
          <p14:tracePt t="4206" x="3092450" y="5081588"/>
          <p14:tracePt t="4223" x="3092450" y="5092700"/>
          <p14:tracePt t="4239" x="3067050" y="5105400"/>
          <p14:tracePt t="4256" x="3067050" y="5130800"/>
          <p14:tracePt t="4279" x="3054350" y="5130800"/>
          <p14:tracePt t="4289" x="3054350" y="5143500"/>
          <p14:tracePt t="4327" x="3054350" y="5156200"/>
          <p14:tracePt t="4863" x="3054350" y="5168900"/>
          <p14:tracePt t="5031" x="3054350" y="5181600"/>
          <p14:tracePt t="5055" x="3054350" y="5194300"/>
          <p14:tracePt t="5087" x="3054350" y="5205413"/>
          <p14:tracePt t="6031" x="3054350" y="5218113"/>
          <p14:tracePt t="6039" x="3041650" y="5230813"/>
          <p14:tracePt t="6151" x="3041650" y="5243513"/>
          <p14:tracePt t="8351" x="3028950" y="5243513"/>
          <p14:tracePt t="8359" x="3003550" y="5268913"/>
          <p14:tracePt t="8367" x="2967038" y="5294313"/>
          <p14:tracePt t="8383" x="2941638" y="5318125"/>
          <p14:tracePt t="8400" x="2916238" y="5356225"/>
          <p14:tracePt t="8416" x="2890838" y="5356225"/>
          <p14:tracePt t="8911" x="2890838" y="5368925"/>
          <p14:tracePt t="8919" x="2890838" y="5381625"/>
          <p14:tracePt t="9104" x="2890838" y="5394325"/>
          <p14:tracePt t="9127" x="2879725" y="5394325"/>
          <p14:tracePt t="9495" x="2879725" y="5407025"/>
          <p14:tracePt t="32951" x="2867025" y="5407025"/>
          <p14:tracePt t="32967" x="2854325" y="5418138"/>
          <p14:tracePt t="32975" x="2828925" y="5456238"/>
          <p14:tracePt t="32983" x="2828925" y="5494338"/>
          <p14:tracePt t="32997" x="2828925" y="5530850"/>
          <p14:tracePt t="32999" x="2816225" y="5568950"/>
          <p14:tracePt t="33015" x="2803525" y="5619750"/>
          <p14:tracePt t="33031" x="2803525" y="5643563"/>
          <p14:tracePt t="33048" x="2790825" y="5668963"/>
          <p14:tracePt t="33071" x="2778125" y="5681663"/>
          <p14:tracePt t="33087" x="2778125" y="5694363"/>
          <p14:tracePt t="33103" x="2778125" y="5707063"/>
          <p14:tracePt t="33115" x="2778125" y="5719763"/>
          <p14:tracePt t="33132" x="2767013" y="5719763"/>
          <p14:tracePt t="33135" x="2767013" y="5732463"/>
          <p14:tracePt t="33151" x="2767013" y="5743575"/>
          <p14:tracePt t="33167" x="2767013" y="5756275"/>
          <p14:tracePt t="33183" x="2754313" y="5768975"/>
          <p14:tracePt t="33199" x="2754313" y="5781675"/>
          <p14:tracePt t="33215" x="2741613" y="5794375"/>
          <p14:tracePt t="33232" x="2728913" y="5807075"/>
          <p14:tracePt t="33248" x="2716213" y="5819775"/>
          <p14:tracePt t="33265" x="2703513" y="5832475"/>
          <p14:tracePt t="33282" x="2678113" y="5832475"/>
          <p14:tracePt t="33299" x="2654300" y="5843588"/>
          <p14:tracePt t="33315" x="2616200" y="5843588"/>
          <p14:tracePt t="33332" x="2590800" y="5856288"/>
          <p14:tracePt t="33335" x="2578100" y="5868988"/>
          <p14:tracePt t="33351" x="2565400" y="5868988"/>
          <p14:tracePt t="33375" x="2554288" y="5868988"/>
          <p14:tracePt t="33391" x="2541588" y="5868988"/>
          <p14:tracePt t="33399" x="2528888" y="5868988"/>
          <p14:tracePt t="33439" x="2516188" y="5868988"/>
          <p14:tracePt t="33448" x="2503488" y="5868988"/>
          <p14:tracePt t="33463" x="2490788" y="5868988"/>
          <p14:tracePt t="33615" x="2465388" y="5868988"/>
          <p14:tracePt t="33623" x="2428875" y="5868988"/>
          <p14:tracePt t="33632" x="2390775" y="5868988"/>
          <p14:tracePt t="33649" x="2339975" y="5894388"/>
          <p14:tracePt t="33665" x="2316163" y="5894388"/>
          <p14:tracePt t="33683" x="2303463" y="5907088"/>
          <p14:tracePt t="33703" x="2290763" y="5907088"/>
          <p14:tracePt t="33743" x="2278063" y="5907088"/>
          <p14:tracePt t="33759" x="2278063" y="5919788"/>
          <p14:tracePt t="33766" x="2265363" y="5919788"/>
          <p14:tracePt t="33807" x="2252663" y="5919788"/>
          <p14:tracePt t="33847" x="2239963" y="5919788"/>
          <p14:tracePt t="33863" x="2239963" y="5932488"/>
          <p14:tracePt t="33871" x="2228850" y="5932488"/>
          <p14:tracePt t="33883" x="2216150" y="5932488"/>
          <p14:tracePt t="34295" x="2203450" y="5932488"/>
          <p14:tracePt t="34311" x="2203450" y="5919788"/>
          <p14:tracePt t="34327" x="2203450" y="5907088"/>
          <p14:tracePt t="34351" x="2203450" y="5894388"/>
          <p14:tracePt t="34375" x="2203450" y="5881688"/>
          <p14:tracePt t="34384" x="2203450" y="5868988"/>
          <p14:tracePt t="35255" x="2203450" y="5881688"/>
          <p14:tracePt t="35263" x="2203450" y="5907088"/>
          <p14:tracePt t="35271" x="2203450" y="5932488"/>
          <p14:tracePt t="35287" x="2203450" y="5994400"/>
          <p14:tracePt t="35304" x="2203450" y="6019800"/>
          <p14:tracePt t="35320" x="2203450" y="6032500"/>
          <p14:tracePt t="35337" x="2203450" y="6045200"/>
          <p14:tracePt t="35511" x="2203450" y="6056313"/>
          <p14:tracePt t="35527" x="2190750" y="6056313"/>
          <p14:tracePt t="35543" x="2190750" y="6069013"/>
          <p14:tracePt t="35567" x="2178050" y="6081713"/>
          <p14:tracePt t="35575" x="2165350" y="6081713"/>
          <p14:tracePt t="35588" x="2152650" y="6094413"/>
          <p14:tracePt t="35590" x="2139950" y="6107113"/>
          <p14:tracePt t="35605" x="2116138" y="6107113"/>
          <p14:tracePt t="35607" x="2103438" y="6132513"/>
          <p14:tracePt t="35621" x="2090738" y="6132513"/>
          <p14:tracePt t="35624" x="2090738" y="6145213"/>
          <p14:tracePt t="35638" x="2052638" y="6169025"/>
          <p14:tracePt t="35655" x="2027238" y="6181725"/>
          <p14:tracePt t="35671" x="2003425" y="6194425"/>
          <p14:tracePt t="35688" x="1978025" y="6207125"/>
          <p14:tracePt t="35705" x="1939925" y="6232525"/>
          <p14:tracePt t="35721" x="1903413" y="6257925"/>
          <p14:tracePt t="35738" x="1865313" y="6281738"/>
          <p14:tracePt t="35755" x="1814513" y="6307138"/>
          <p14:tracePt t="35772" x="1778000" y="6319838"/>
          <p14:tracePt t="35774" x="1765300" y="6332538"/>
          <p14:tracePt t="35789" x="1739900" y="6345238"/>
          <p14:tracePt t="35791" x="1701800" y="6345238"/>
          <p14:tracePt t="35806" x="1639888" y="6357938"/>
          <p14:tracePt t="35822" x="1577975" y="6381750"/>
          <p14:tracePt t="35839" x="1514475" y="6394450"/>
          <p14:tracePt t="35855" x="1452563" y="6394450"/>
          <p14:tracePt t="35872" x="1427163" y="6407150"/>
          <p14:tracePt t="35888" x="1401763" y="6407150"/>
          <p14:tracePt t="35905" x="1376363" y="6419850"/>
          <p14:tracePt t="35922" x="1363663" y="6432550"/>
          <p14:tracePt t="35938" x="1352550" y="6432550"/>
          <p14:tracePt t="36743" x="1352550" y="6445250"/>
          <p14:tracePt t="36751" x="1352550" y="6470650"/>
          <p14:tracePt t="36758" x="1352550" y="6483350"/>
          <p14:tracePt t="36775" x="1339850" y="6507163"/>
          <p14:tracePt t="36792" x="1327150" y="6532563"/>
          <p14:tracePt t="36808" x="1314450" y="6557963"/>
          <p14:tracePt t="36824" x="1301750" y="6583363"/>
          <p14:tracePt t="36841" x="1289050" y="6594475"/>
          <p14:tracePt t="36858" x="1276350" y="6619875"/>
          <p14:tracePt t="36874" x="1276350" y="6632575"/>
          <p14:tracePt t="36891" x="1263650" y="6657975"/>
          <p14:tracePt t="36908" x="1252538" y="6670675"/>
          <p14:tracePt t="36925" x="1239838" y="6683375"/>
          <p14:tracePt t="36942" x="1239838" y="6696075"/>
          <p14:tracePt t="36959" x="1227138" y="6696075"/>
          <p14:tracePt t="36975" x="1227138" y="6719888"/>
          <p14:tracePt t="36992" x="1214438" y="6732588"/>
          <p14:tracePt t="37008" x="1201738" y="6745288"/>
          <p14:tracePt t="37032" x="1201738" y="6757988"/>
          <p14:tracePt t="37439" x="1189038" y="6770688"/>
          <p14:tracePt t="37447" x="1189038" y="6783388"/>
          <p14:tracePt t="37459" x="1176338" y="6783388"/>
          <p14:tracePt t="37476" x="1150938" y="6796088"/>
          <p14:tracePt t="37478" x="1150938" y="6807200"/>
          <p14:tracePt t="37495" x="1139825" y="6819900"/>
          <p14:tracePt t="37519" x="1127125" y="6832600"/>
          <p14:tracePt t="37535" x="1114425" y="68453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>
                <a:latin typeface="Alexandria" charset="0"/>
                <a:cs typeface="Alexandria" charset="0"/>
              </a:rPr>
              <a:t>The median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347207"/>
            <a:ext cx="104876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If n is even then, we usually calculate it as the arithmetic mean of the two middle observations in the ordered set (i.e. the n/2</a:t>
            </a:r>
            <a:r>
              <a:rPr lang="en-US" sz="2400" b="1" baseline="30000" dirty="0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 and the (n/2 + 1)</a:t>
            </a:r>
            <a:r>
              <a:rPr lang="en-US" sz="2400" b="1" baseline="30000" dirty="0">
                <a:latin typeface="Alexandria"/>
              </a:rPr>
              <a:t> </a:t>
            </a:r>
            <a:r>
              <a:rPr lang="en-US" sz="2400" b="1" baseline="30000" dirty="0" err="1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).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So, for example, if n = 20, the median is the arithmetic mean of the 20/2 = 10</a:t>
            </a:r>
            <a:r>
              <a:rPr lang="en-US" sz="2400" b="1" baseline="30000" dirty="0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 and the (20/2) + 1) = (10 + 1) = 11</a:t>
            </a:r>
            <a:r>
              <a:rPr lang="en-US" sz="2400" b="1" baseline="30000" dirty="0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 observations in the ordered set.</a:t>
            </a:r>
            <a:endParaRPr lang="ar-EG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7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752"/>
    </mc:Choice>
    <mc:Fallback xmlns="">
      <p:transition advTm="150752"/>
    </mc:Fallback>
  </mc:AlternateContent>
  <p:extLst>
    <p:ext uri="{3A86A75C-4F4B-4683-9AE1-C65F6400EC91}">
      <p14:laserTraceLst xmlns:p14="http://schemas.microsoft.com/office/powerpoint/2010/main">
        <p14:tracePtLst>
          <p14:tracePt t="2416" x="38100" y="6696075"/>
          <p14:tracePt t="2423" x="61913" y="6696075"/>
          <p14:tracePt t="2439" x="87313" y="6696075"/>
          <p14:tracePt t="2456" x="138113" y="6670675"/>
          <p14:tracePt t="2472" x="200025" y="6670675"/>
          <p14:tracePt t="2489" x="250825" y="6670675"/>
          <p14:tracePt t="2506" x="287338" y="6670675"/>
          <p14:tracePt t="2523" x="300038" y="6670675"/>
          <p14:tracePt t="2540" x="350838" y="6670675"/>
          <p14:tracePt t="2542" x="376238" y="6670675"/>
          <p14:tracePt t="2557" x="412750" y="6670675"/>
          <p14:tracePt t="2559" x="450850" y="6670675"/>
          <p14:tracePt t="2573" x="488950" y="6670675"/>
          <p14:tracePt t="2575" x="525463" y="6670675"/>
          <p14:tracePt t="2591" x="638175" y="6670675"/>
          <p14:tracePt t="2607" x="763588" y="6670675"/>
          <p14:tracePt t="2623" x="976313" y="6657975"/>
          <p14:tracePt t="2640" x="1314450" y="6645275"/>
          <p14:tracePt t="2657" x="1727200" y="6645275"/>
          <p14:tracePt t="2673" x="2078038" y="6645275"/>
          <p14:tracePt t="2690" x="2265363" y="6645275"/>
          <p14:tracePt t="2707" x="2316163" y="6645275"/>
          <p14:tracePt t="2723" x="2339975" y="6645275"/>
          <p14:tracePt t="2740" x="2365375" y="6619875"/>
          <p14:tracePt t="2743" x="2428875" y="6583363"/>
          <p14:tracePt t="2757" x="2516188" y="6532563"/>
          <p14:tracePt t="2759" x="2628900" y="6457950"/>
          <p14:tracePt t="2774" x="2754313" y="6345238"/>
          <p14:tracePt t="2776" x="2890838" y="6232525"/>
          <p14:tracePt t="2791" x="3192463" y="5932488"/>
          <p14:tracePt t="2807" x="3417888" y="5681663"/>
          <p14:tracePt t="2823" x="3617913" y="5430838"/>
          <p14:tracePt t="2841" x="3867150" y="5156200"/>
          <p14:tracePt t="2857" x="4117975" y="4918075"/>
          <p14:tracePt t="2873" x="4330700" y="4768850"/>
          <p14:tracePt t="2891" x="4494213" y="4679950"/>
          <p14:tracePt t="2907" x="4630738" y="4643438"/>
          <p14:tracePt t="2924" x="4706938" y="4643438"/>
          <p14:tracePt t="2941" x="4732338" y="4643438"/>
          <p14:tracePt t="2943" x="4743450" y="4643438"/>
          <p14:tracePt t="3096" x="4768850" y="4643438"/>
          <p14:tracePt t="3103" x="4819650" y="4643438"/>
          <p14:tracePt t="3112" x="4906963" y="4618038"/>
          <p14:tracePt t="3124" x="5019675" y="4579938"/>
          <p14:tracePt t="3127" x="5145088" y="4554538"/>
          <p14:tracePt t="3142" x="5219700" y="4530725"/>
          <p14:tracePt t="3144" x="5257800" y="4530725"/>
          <p14:tracePt t="3159" x="5345113" y="4518025"/>
          <p14:tracePt t="3175" x="5545138" y="4492625"/>
          <p14:tracePt t="3191" x="5808663" y="4443413"/>
          <p14:tracePt t="3208" x="6070600" y="4405313"/>
          <p14:tracePt t="3225" x="6259513" y="4379913"/>
          <p14:tracePt t="3241" x="6346825" y="4367213"/>
          <p14:tracePt t="3258" x="6383338" y="4367213"/>
          <p14:tracePt t="3327" x="6396038" y="4367213"/>
          <p14:tracePt t="3335" x="6396038" y="4354513"/>
          <p14:tracePt t="3343" x="6408738" y="4354513"/>
          <p14:tracePt t="3359" x="6446838" y="4318000"/>
          <p14:tracePt t="3375" x="6534150" y="4279900"/>
          <p14:tracePt t="3392" x="6584950" y="4241800"/>
          <p14:tracePt t="3409" x="6646863" y="4205288"/>
          <p14:tracePt t="3425" x="6684963" y="4179888"/>
          <p14:tracePt t="3441" x="6721475" y="4154488"/>
          <p14:tracePt t="3459" x="6759575" y="4141788"/>
          <p14:tracePt t="3475" x="6772275" y="4129088"/>
          <p14:tracePt t="3492" x="6784975" y="4129088"/>
          <p14:tracePt t="3495" x="6797675" y="4117975"/>
          <p14:tracePt t="3528" x="6808788" y="4117975"/>
          <p14:tracePt t="3535" x="6808788" y="4105275"/>
          <p14:tracePt t="3543" x="6834188" y="4092575"/>
          <p14:tracePt t="3559" x="6859588" y="4079875"/>
          <p14:tracePt t="3576" x="6897688" y="4067175"/>
          <p14:tracePt t="3592" x="6921500" y="4041775"/>
          <p14:tracePt t="3608" x="6959600" y="4029075"/>
          <p14:tracePt t="3625" x="6997700" y="4017963"/>
          <p14:tracePt t="3642" x="7072313" y="3979863"/>
          <p14:tracePt t="3659" x="7146925" y="3941763"/>
          <p14:tracePt t="3676" x="7235825" y="3905250"/>
          <p14:tracePt t="3679" x="7272338" y="3879850"/>
          <p14:tracePt t="3693" x="7310438" y="3867150"/>
          <p14:tracePt t="3695" x="7348538" y="3854450"/>
          <p14:tracePt t="3710" x="7410450" y="3841750"/>
          <p14:tracePt t="3712" x="7459663" y="3829050"/>
          <p14:tracePt t="3726" x="7510463" y="3816350"/>
          <p14:tracePt t="3743" x="7548563" y="3816350"/>
          <p14:tracePt t="3759" x="7561263" y="3816350"/>
          <p14:tracePt t="3776" x="7585075" y="3816350"/>
          <p14:tracePt t="3799" x="7597775" y="3816350"/>
          <p14:tracePt t="3840" x="7610475" y="3816350"/>
          <p14:tracePt t="3864" x="7623175" y="3816350"/>
          <p14:tracePt t="3880" x="7648575" y="3816350"/>
          <p14:tracePt t="3887" x="7661275" y="3816350"/>
          <p14:tracePt t="3895" x="7673975" y="3816350"/>
          <p14:tracePt t="3911" x="7710488" y="3816350"/>
          <p14:tracePt t="3927" x="7748588" y="3792538"/>
          <p14:tracePt t="3943" x="7773988" y="3792538"/>
          <p14:tracePt t="3960" x="7810500" y="3792538"/>
          <p14:tracePt t="3976" x="7823200" y="3792538"/>
          <p14:tracePt t="3993" x="7835900" y="3792538"/>
          <p14:tracePt t="4010" x="7848600" y="3792538"/>
          <p14:tracePt t="4027" x="7861300" y="3792538"/>
          <p14:tracePt t="4044" x="7874000" y="3792538"/>
          <p14:tracePt t="4207" x="7886700" y="3792538"/>
          <p14:tracePt t="4216" x="7897813" y="3792538"/>
          <p14:tracePt t="4423" x="7910513" y="3792538"/>
          <p14:tracePt t="4455" x="7923213" y="3792538"/>
          <p14:tracePt t="4655" x="7935913" y="3792538"/>
          <p14:tracePt t="4679" x="7948613" y="3792538"/>
          <p14:tracePt t="4687" x="7961313" y="3792538"/>
          <p14:tracePt t="4695" x="7961313" y="3803650"/>
          <p14:tracePt t="4712" x="7974013" y="3816350"/>
          <p14:tracePt t="4729" x="7999413" y="3841750"/>
          <p14:tracePt t="4745" x="8010525" y="3841750"/>
          <p14:tracePt t="4762" x="8010525" y="3854450"/>
          <p14:tracePt t="4784" x="8023225" y="3854450"/>
          <p14:tracePt t="4795" x="8023225" y="3867150"/>
          <p14:tracePt t="5167" x="8023225" y="3879850"/>
          <p14:tracePt t="5175" x="8023225" y="3892550"/>
          <p14:tracePt t="5184" x="8023225" y="3905250"/>
          <p14:tracePt t="5197" x="8023225" y="3929063"/>
          <p14:tracePt t="5199" x="8023225" y="3967163"/>
          <p14:tracePt t="5213" x="8023225" y="3992563"/>
          <p14:tracePt t="5215" x="8023225" y="4017963"/>
          <p14:tracePt t="5231" x="8023225" y="4041775"/>
          <p14:tracePt t="7135" x="8010525" y="4041775"/>
          <p14:tracePt t="7151" x="8010525" y="4054475"/>
          <p14:tracePt t="7159" x="7986713" y="4054475"/>
          <p14:tracePt t="7168" x="7974013" y="4054475"/>
          <p14:tracePt t="7185" x="7923213" y="4054475"/>
          <p14:tracePt t="7201" x="7897813" y="4054475"/>
          <p14:tracePt t="7218" x="7874000" y="4054475"/>
          <p14:tracePt t="7235" x="7848600" y="4054475"/>
          <p14:tracePt t="7252" x="7823200" y="4054475"/>
          <p14:tracePt t="7255" x="7810500" y="4054475"/>
          <p14:tracePt t="7271" x="7797800" y="4054475"/>
          <p14:tracePt t="7285" x="7785100" y="4054475"/>
          <p14:tracePt t="7287" x="7773988" y="4054475"/>
          <p14:tracePt t="7303" x="7748588" y="4054475"/>
          <p14:tracePt t="7319" x="7723188" y="4054475"/>
          <p14:tracePt t="7335" x="7697788" y="4054475"/>
          <p14:tracePt t="7352" x="7685088" y="4054475"/>
          <p14:tracePt t="7391" x="7673975" y="4054475"/>
          <p14:tracePt t="7599" x="7661275" y="4054475"/>
          <p14:tracePt t="7607" x="7661275" y="4067175"/>
          <p14:tracePt t="7620" x="7648575" y="4067175"/>
          <p14:tracePt t="7636" x="7635875" y="4067175"/>
          <p14:tracePt t="7639" x="7623175" y="4079875"/>
          <p14:tracePt t="7653" x="7610475" y="4079875"/>
          <p14:tracePt t="7655" x="7610475" y="4092575"/>
          <p14:tracePt t="7670" x="7585075" y="4092575"/>
          <p14:tracePt t="7687" x="7561263" y="4105275"/>
          <p14:tracePt t="7703" x="7548563" y="4105275"/>
          <p14:tracePt t="7720" x="7535863" y="4105275"/>
          <p14:tracePt t="7737" x="7523163" y="4129088"/>
          <p14:tracePt t="7753" x="7497763" y="4129088"/>
          <p14:tracePt t="7769" x="7472363" y="4154488"/>
          <p14:tracePt t="7787" x="7435850" y="4179888"/>
          <p14:tracePt t="7803" x="7423150" y="4205288"/>
          <p14:tracePt t="7820" x="7385050" y="4230688"/>
          <p14:tracePt t="7823" x="7372350" y="4230688"/>
          <p14:tracePt t="7839" x="7372350" y="4241800"/>
          <p14:tracePt t="7855" x="7359650" y="4241800"/>
          <p14:tracePt t="7871" x="7359650" y="4254500"/>
          <p14:tracePt t="7887" x="7348538" y="4267200"/>
          <p14:tracePt t="7912" x="7348538" y="4279900"/>
          <p14:tracePt t="7921" x="7335838" y="4279900"/>
          <p14:tracePt t="12399" x="7348538" y="4279900"/>
          <p14:tracePt t="12407" x="7359650" y="4279900"/>
          <p14:tracePt t="12415" x="7385050" y="4279900"/>
          <p14:tracePt t="12432" x="7397750" y="4279900"/>
          <p14:tracePt t="13287" x="7385050" y="4279900"/>
          <p14:tracePt t="13311" x="7372350" y="4279900"/>
          <p14:tracePt t="13567" x="7359650" y="4279900"/>
          <p14:tracePt t="13575" x="7348538" y="4267200"/>
          <p14:tracePt t="13584" x="7335838" y="4230688"/>
          <p14:tracePt t="13601" x="7285038" y="4167188"/>
          <p14:tracePt t="13618" x="7223125" y="4092575"/>
          <p14:tracePt t="13635" x="7172325" y="4054475"/>
          <p14:tracePt t="13652" x="7134225" y="4029075"/>
          <p14:tracePt t="13654" x="7123113" y="4017963"/>
          <p14:tracePt t="13669" x="7110413" y="4017963"/>
          <p14:tracePt t="13671" x="7085013" y="4005263"/>
          <p14:tracePt t="13685" x="7072313" y="3992563"/>
          <p14:tracePt t="13687" x="7059613" y="3979863"/>
          <p14:tracePt t="13702" x="7034213" y="3967163"/>
          <p14:tracePt t="13704" x="7021513" y="3967163"/>
          <p14:tracePt t="13719" x="6985000" y="3941763"/>
          <p14:tracePt t="13735" x="6972300" y="3929063"/>
          <p14:tracePt t="13752" x="6946900" y="3929063"/>
          <p14:tracePt t="13768" x="6934200" y="3916363"/>
          <p14:tracePt t="13785" x="6921500" y="3916363"/>
          <p14:tracePt t="13802" x="6910388" y="3916363"/>
          <p14:tracePt t="19655" x="6910388" y="3954463"/>
          <p14:tracePt t="19663" x="6910388" y="4005263"/>
          <p14:tracePt t="19672" x="6910388" y="4054475"/>
          <p14:tracePt t="19684" x="6910388" y="4092575"/>
          <p14:tracePt t="19687" x="6910388" y="4141788"/>
          <p14:tracePt t="19701" x="6910388" y="4179888"/>
          <p14:tracePt t="19703" x="6910388" y="4205288"/>
          <p14:tracePt t="19718" x="6910388" y="4254500"/>
          <p14:tracePt t="19735" x="6910388" y="4279900"/>
          <p14:tracePt t="19751" x="6910388" y="4305300"/>
          <p14:tracePt t="20311" x="6921500" y="4305300"/>
          <p14:tracePt t="20487" x="6934200" y="4305300"/>
          <p14:tracePt t="20511" x="6946900" y="4305300"/>
          <p14:tracePt t="20520" x="6959600" y="4318000"/>
          <p14:tracePt t="20528" x="6985000" y="4318000"/>
          <p14:tracePt t="20536" x="7021513" y="4330700"/>
          <p14:tracePt t="20553" x="7097713" y="4341813"/>
          <p14:tracePt t="20569" x="7159625" y="4341813"/>
          <p14:tracePt t="20587" x="7210425" y="4341813"/>
          <p14:tracePt t="20604" x="7223125" y="4341813"/>
          <p14:tracePt t="20607" x="7235825" y="4341813"/>
          <p14:tracePt t="20624" x="7246938" y="4341813"/>
          <p14:tracePt t="20637" x="7297738" y="4330700"/>
          <p14:tracePt t="20639" x="7335838" y="4292600"/>
          <p14:tracePt t="20653" x="7397750" y="4254500"/>
          <p14:tracePt t="20655" x="7472363" y="4217988"/>
          <p14:tracePt t="20671" x="7597775" y="4179888"/>
          <p14:tracePt t="20687" x="7648575" y="4141788"/>
          <p14:tracePt t="20704" x="7661275" y="4141788"/>
          <p14:tracePt t="20721" x="7685088" y="4129088"/>
          <p14:tracePt t="20736" x="7697788" y="4117975"/>
          <p14:tracePt t="20754" x="7723188" y="4105275"/>
          <p14:tracePt t="20770" x="7748588" y="4105275"/>
          <p14:tracePt t="20787" x="7761288" y="4092575"/>
          <p14:tracePt t="20804" x="7797800" y="4092575"/>
          <p14:tracePt t="20806" x="7810500" y="4079875"/>
          <p14:tracePt t="20821" x="7823200" y="4079875"/>
          <p14:tracePt t="20838" x="7861300" y="4067175"/>
          <p14:tracePt t="20855" x="7897813" y="4067175"/>
          <p14:tracePt t="20871" x="7948613" y="4041775"/>
          <p14:tracePt t="20887" x="7986713" y="4029075"/>
          <p14:tracePt t="20904" x="8061325" y="4017963"/>
          <p14:tracePt t="20921" x="8123238" y="4005263"/>
          <p14:tracePt t="20937" x="8199438" y="4005263"/>
          <p14:tracePt t="20954" x="8261350" y="4005263"/>
          <p14:tracePt t="20971" x="8312150" y="3992563"/>
          <p14:tracePt t="20988" x="8374063" y="3992563"/>
          <p14:tracePt t="20991" x="8399463" y="3979863"/>
          <p14:tracePt t="21004" x="8412163" y="3967163"/>
          <p14:tracePt t="21007" x="8424863" y="3967163"/>
          <p14:tracePt t="21021" x="8448675" y="3967163"/>
          <p14:tracePt t="21039" x="8461375" y="3967163"/>
          <p14:tracePt t="21055" x="8474075" y="3967163"/>
          <p14:tracePt t="21231" x="8461375" y="3967163"/>
          <p14:tracePt t="21239" x="8448675" y="3967163"/>
          <p14:tracePt t="21247" x="8435975" y="3967163"/>
          <p14:tracePt t="21255" x="8412163" y="3967163"/>
          <p14:tracePt t="21272" x="8386763" y="3979863"/>
          <p14:tracePt t="21288" x="8335963" y="3992563"/>
          <p14:tracePt t="21305" x="8274050" y="3992563"/>
          <p14:tracePt t="21322" x="8223250" y="4005263"/>
          <p14:tracePt t="21339" x="8199438" y="4005263"/>
          <p14:tracePt t="21356" x="8161338" y="4005263"/>
          <p14:tracePt t="21372" x="8123238" y="4005263"/>
          <p14:tracePt t="21374" x="8110538" y="4017963"/>
          <p14:tracePt t="21389" x="8099425" y="4029075"/>
          <p14:tracePt t="21391" x="8086725" y="4029075"/>
          <p14:tracePt t="21405" x="8061325" y="4029075"/>
          <p14:tracePt t="21407" x="8035925" y="4029075"/>
          <p14:tracePt t="21423" x="7999413" y="4029075"/>
          <p14:tracePt t="21439" x="7948613" y="4041775"/>
          <p14:tracePt t="21456" x="7897813" y="4041775"/>
          <p14:tracePt t="21473" x="7848600" y="4041775"/>
          <p14:tracePt t="21488" x="7810500" y="4041775"/>
          <p14:tracePt t="21505" x="7773988" y="4041775"/>
          <p14:tracePt t="21523" x="7697788" y="4041775"/>
          <p14:tracePt t="21539" x="7572375" y="4041775"/>
          <p14:tracePt t="21556" x="7435850" y="4054475"/>
          <p14:tracePt t="21559" x="7385050" y="4067175"/>
          <p14:tracePt t="21573" x="7335838" y="4067175"/>
          <p14:tracePt t="21575" x="7297738" y="4067175"/>
          <p14:tracePt t="21590" x="7285038" y="4067175"/>
          <p14:tracePt t="21592" x="7259638" y="4067175"/>
          <p14:tracePt t="21615" x="7246938" y="4067175"/>
          <p14:tracePt t="21663" x="7259638" y="4067175"/>
          <p14:tracePt t="21673" x="7272338" y="4067175"/>
          <p14:tracePt t="21680" x="7285038" y="4067175"/>
          <p14:tracePt t="21689" x="7310438" y="4067175"/>
          <p14:tracePt t="21706" x="7335838" y="4041775"/>
          <p14:tracePt t="21723" x="7348538" y="4041775"/>
          <p14:tracePt t="21740" x="7385050" y="4029075"/>
          <p14:tracePt t="21742" x="7397750" y="4029075"/>
          <p14:tracePt t="21756" x="7423150" y="4017963"/>
          <p14:tracePt t="21759" x="7459663" y="4017963"/>
          <p14:tracePt t="21774" x="7472363" y="4017963"/>
          <p14:tracePt t="21791" x="7497763" y="4017963"/>
          <p14:tracePt t="21903" x="7485063" y="4017963"/>
          <p14:tracePt t="21911" x="7472363" y="4017963"/>
          <p14:tracePt t="21928" x="7448550" y="4017963"/>
          <p14:tracePt t="21943" x="7435850" y="4017963"/>
          <p14:tracePt t="21967" x="7423150" y="4017963"/>
          <p14:tracePt t="22055" x="7448550" y="4017963"/>
          <p14:tracePt t="22063" x="7472363" y="4005263"/>
          <p14:tracePt t="22073" x="7497763" y="3992563"/>
          <p14:tracePt t="22090" x="7535863" y="3967163"/>
          <p14:tracePt t="22107" x="7597775" y="3967163"/>
          <p14:tracePt t="22124" x="7661275" y="3967163"/>
          <p14:tracePt t="22127" x="7673975" y="3967163"/>
          <p14:tracePt t="22141" x="7685088" y="3967163"/>
          <p14:tracePt t="22143" x="7697788" y="3967163"/>
          <p14:tracePt t="22231" x="7685088" y="3967163"/>
          <p14:tracePt t="22240" x="7673975" y="3967163"/>
          <p14:tracePt t="22255" x="7661275" y="3979863"/>
          <p14:tracePt t="22263" x="7648575" y="3979863"/>
          <p14:tracePt t="22274" x="7635875" y="3979863"/>
          <p14:tracePt t="22291" x="7623175" y="3979863"/>
          <p14:tracePt t="22307" x="7535863" y="3992563"/>
          <p14:tracePt t="22310" x="7510463" y="4005263"/>
          <p14:tracePt t="22325" x="7497763" y="4005263"/>
          <p14:tracePt t="22328" x="7485063" y="4005263"/>
          <p14:tracePt t="22342" x="7459663" y="4005263"/>
          <p14:tracePt t="22871" x="7459663" y="4017963"/>
          <p14:tracePt t="22880" x="7459663" y="4029075"/>
          <p14:tracePt t="22893" x="7448550" y="4041775"/>
          <p14:tracePt t="22895" x="7435850" y="4054475"/>
          <p14:tracePt t="22910" x="7435850" y="4079875"/>
          <p14:tracePt t="22913" x="7423150" y="4105275"/>
          <p14:tracePt t="22927" x="7385050" y="4141788"/>
          <p14:tracePt t="22943" x="7348538" y="4230688"/>
          <p14:tracePt t="22959" x="7310438" y="4292600"/>
          <p14:tracePt t="22976" x="7297738" y="4318000"/>
          <p14:tracePt t="22992" x="7285038" y="4318000"/>
          <p14:tracePt t="23207" x="7272338" y="4330700"/>
          <p14:tracePt t="23232" x="7259638" y="4330700"/>
          <p14:tracePt t="23247" x="7259638" y="4341813"/>
          <p14:tracePt t="23255" x="7246938" y="4354513"/>
          <p14:tracePt t="23263" x="7235825" y="4354513"/>
          <p14:tracePt t="23277" x="7210425" y="4354513"/>
          <p14:tracePt t="23279" x="7146925" y="4379913"/>
          <p14:tracePt t="23294" x="7010400" y="4430713"/>
          <p14:tracePt t="23311" x="6859588" y="4492625"/>
          <p14:tracePt t="23327" x="6708775" y="4579938"/>
          <p14:tracePt t="23344" x="6584950" y="4667250"/>
          <p14:tracePt t="23361" x="6483350" y="4692650"/>
          <p14:tracePt t="23377" x="6434138" y="4718050"/>
          <p14:tracePt t="23393" x="6421438" y="4718050"/>
          <p14:tracePt t="23411" x="6408738" y="4718050"/>
          <p14:tracePt t="23427" x="6359525" y="4730750"/>
          <p14:tracePt t="23444" x="6296025" y="4730750"/>
          <p14:tracePt t="23446" x="6270625" y="4743450"/>
          <p14:tracePt t="23461" x="6246813" y="4756150"/>
          <p14:tracePt t="23463" x="6221413" y="4756150"/>
          <p14:tracePt t="23478" x="6170613" y="4756150"/>
          <p14:tracePt t="23495" x="6146800" y="4756150"/>
          <p14:tracePt t="23511" x="6134100" y="4756150"/>
          <p14:tracePt t="23528" x="6121400" y="4756150"/>
          <p14:tracePt t="23544" x="6108700" y="4756150"/>
          <p14:tracePt t="23561" x="6108700" y="4743450"/>
          <p14:tracePt t="24279" x="6108700" y="4730750"/>
          <p14:tracePt t="24287" x="6134100" y="4718050"/>
          <p14:tracePt t="24296" x="6157913" y="4718050"/>
          <p14:tracePt t="24312" x="6208713" y="4679950"/>
          <p14:tracePt t="24329" x="6259513" y="4667250"/>
          <p14:tracePt t="24347" x="6321425" y="4667250"/>
          <p14:tracePt t="24363" x="6370638" y="4643438"/>
          <p14:tracePt t="24380" x="6421438" y="4643438"/>
          <p14:tracePt t="24383" x="6434138" y="4643438"/>
          <p14:tracePt t="24397" x="6459538" y="4643438"/>
          <p14:tracePt t="24399" x="6483350" y="4643438"/>
          <p14:tracePt t="24413" x="6521450" y="4630738"/>
          <p14:tracePt t="24415" x="6546850" y="4630738"/>
          <p14:tracePt t="24431" x="6596063" y="4630738"/>
          <p14:tracePt t="24447" x="6608763" y="4630738"/>
          <p14:tracePt t="24463" x="6621463" y="4630738"/>
          <p14:tracePt t="24503" x="6634163" y="4630738"/>
          <p14:tracePt t="24511" x="6646863" y="4618038"/>
          <p14:tracePt t="24527" x="6659563" y="4618038"/>
          <p14:tracePt t="24536" x="6672263" y="4618038"/>
          <p14:tracePt t="24547" x="6684963" y="4618038"/>
          <p14:tracePt t="24563" x="6696075" y="4618038"/>
          <p14:tracePt t="24581" x="6708775" y="4618038"/>
          <p14:tracePt t="26727" x="6734175" y="4618038"/>
          <p14:tracePt t="26735" x="6734175" y="4605338"/>
          <p14:tracePt t="26743" x="6746875" y="4605338"/>
          <p14:tracePt t="26752" x="6784975" y="4592638"/>
          <p14:tracePt t="26769" x="6808788" y="4579938"/>
          <p14:tracePt t="26787" x="6821488" y="4567238"/>
          <p14:tracePt t="26803" x="6834188" y="4567238"/>
          <p14:tracePt t="26831" x="6846888" y="4554538"/>
          <p14:tracePt t="26863" x="6846888" y="4543425"/>
          <p14:tracePt t="26871" x="6859588" y="4543425"/>
          <p14:tracePt t="26887" x="6872288" y="4518025"/>
          <p14:tracePt t="26903" x="6884988" y="4479925"/>
          <p14:tracePt t="26920" x="6921500" y="4467225"/>
          <p14:tracePt t="26936" x="6972300" y="4430713"/>
          <p14:tracePt t="26953" x="7021513" y="4405313"/>
          <p14:tracePt t="26970" x="7046913" y="4379913"/>
          <p14:tracePt t="26987" x="7059613" y="4379913"/>
          <p14:tracePt t="27071" x="7034213" y="4379913"/>
          <p14:tracePt t="27079" x="6997700" y="4379913"/>
          <p14:tracePt t="27087" x="6959600" y="4379913"/>
          <p14:tracePt t="27104" x="6859588" y="4379913"/>
          <p14:tracePt t="27120" x="6808788" y="4379913"/>
          <p14:tracePt t="27136" x="6784975" y="4379913"/>
          <p14:tracePt t="27153" x="6772275" y="4379913"/>
          <p14:tracePt t="27171" x="6759575" y="4379913"/>
          <p14:tracePt t="27271" x="6746875" y="4392613"/>
          <p14:tracePt t="27279" x="6734175" y="4392613"/>
          <p14:tracePt t="27288" x="6721475" y="4405313"/>
          <p14:tracePt t="27304" x="6708775" y="4443413"/>
          <p14:tracePt t="27320" x="6684963" y="4479925"/>
          <p14:tracePt t="27337" x="6659563" y="4518025"/>
          <p14:tracePt t="27353" x="6646863" y="4530725"/>
          <p14:tracePt t="27371" x="6634163" y="4530725"/>
          <p14:tracePt t="27388" x="6621463" y="4554538"/>
          <p14:tracePt t="27404" x="6608763" y="4554538"/>
          <p14:tracePt t="27407" x="6608763" y="4567238"/>
          <p14:tracePt t="27423" x="6608763" y="4579938"/>
          <p14:tracePt t="27439" x="6584950" y="4592638"/>
          <p14:tracePt t="27455" x="6584950" y="4605338"/>
          <p14:tracePt t="27543" x="6584950" y="4618038"/>
          <p14:tracePt t="27559" x="6572250" y="4630738"/>
          <p14:tracePt t="27567" x="6572250" y="4643438"/>
          <p14:tracePt t="27575" x="6572250" y="4656138"/>
          <p14:tracePt t="27591" x="6572250" y="4667250"/>
          <p14:tracePt t="27607" x="6572250" y="4692650"/>
          <p14:tracePt t="27631" x="6572250" y="4705350"/>
          <p14:tracePt t="27647" x="6572250" y="4718050"/>
          <p14:tracePt t="27663" x="6572250" y="4730750"/>
          <p14:tracePt t="27672" x="6572250" y="4743450"/>
          <p14:tracePt t="27695" x="6572250" y="4756150"/>
          <p14:tracePt t="27711" x="6572250" y="4768850"/>
          <p14:tracePt t="27721" x="6572250" y="4792663"/>
          <p14:tracePt t="27739" x="6572250" y="4818063"/>
          <p14:tracePt t="27755" x="6572250" y="4830763"/>
          <p14:tracePt t="27772" x="6572250" y="4856163"/>
          <p14:tracePt t="27774" x="6572250" y="4868863"/>
          <p14:tracePt t="27791" x="6572250" y="4879975"/>
          <p14:tracePt t="27806" x="6572250" y="4905375"/>
          <p14:tracePt t="27823" x="6572250" y="4918075"/>
          <p14:tracePt t="27839" x="6572250" y="4981575"/>
          <p14:tracePt t="27856" x="6572250" y="5005388"/>
          <p14:tracePt t="27872" x="6572250" y="5043488"/>
          <p14:tracePt t="27889" x="6572250" y="5068888"/>
          <p14:tracePt t="27905" x="6572250" y="5105400"/>
          <p14:tracePt t="27922" x="6572250" y="5143500"/>
          <p14:tracePt t="27939" x="6572250" y="5168900"/>
          <p14:tracePt t="27956" x="6584950" y="5205413"/>
          <p14:tracePt t="27959" x="6608763" y="5230813"/>
          <p14:tracePt t="27973" x="6621463" y="5256213"/>
          <p14:tracePt t="27975" x="6634163" y="5294313"/>
          <p14:tracePt t="27990" x="6634163" y="5318125"/>
          <p14:tracePt t="27992" x="6634163" y="5330825"/>
          <p14:tracePt t="28007" x="6634163" y="5368925"/>
          <p14:tracePt t="28023" x="6634163" y="5394325"/>
          <p14:tracePt t="28039" x="6634163" y="5430838"/>
          <p14:tracePt t="28056" x="6646863" y="5430838"/>
          <p14:tracePt t="28072" x="6646863" y="5443538"/>
          <p14:tracePt t="28127" x="6659563" y="5443538"/>
          <p14:tracePt t="28135" x="6672263" y="5456238"/>
          <p14:tracePt t="28144" x="6684963" y="5468938"/>
          <p14:tracePt t="28156" x="6721475" y="5468938"/>
          <p14:tracePt t="28159" x="6746875" y="5468938"/>
          <p14:tracePt t="28173" x="6759575" y="5468938"/>
          <p14:tracePt t="28175" x="6772275" y="5468938"/>
          <p14:tracePt t="28191" x="6797675" y="5468938"/>
          <p14:tracePt t="28207" x="6821488" y="5468938"/>
          <p14:tracePt t="28223" x="6834188" y="5468938"/>
          <p14:tracePt t="28240" x="6846888" y="5468938"/>
          <p14:tracePt t="28455" x="6859588" y="5468938"/>
          <p14:tracePt t="28463" x="6872288" y="5468938"/>
          <p14:tracePt t="28473" x="6884988" y="5468938"/>
          <p14:tracePt t="28491" x="6910388" y="5456238"/>
          <p14:tracePt t="28507" x="6921500" y="5443538"/>
          <p14:tracePt t="28523" x="6934200" y="5430838"/>
          <p14:tracePt t="28541" x="6959600" y="5430838"/>
          <p14:tracePt t="28558" x="6972300" y="5430838"/>
          <p14:tracePt t="28574" x="6972300" y="5418138"/>
          <p14:tracePt t="28687" x="6959600" y="5418138"/>
          <p14:tracePt t="28695" x="6946900" y="5418138"/>
          <p14:tracePt t="28707" x="6934200" y="5418138"/>
          <p14:tracePt t="28725" x="6897688" y="5443538"/>
          <p14:tracePt t="28727" x="6884988" y="5443538"/>
          <p14:tracePt t="28742" x="6821488" y="5481638"/>
          <p14:tracePt t="28758" x="6784975" y="5494338"/>
          <p14:tracePt t="28775" x="6746875" y="5507038"/>
          <p14:tracePt t="28792" x="6684963" y="5543550"/>
          <p14:tracePt t="28808" x="6634163" y="5556250"/>
          <p14:tracePt t="28825" x="6584950" y="5581650"/>
          <p14:tracePt t="28841" x="6559550" y="5594350"/>
          <p14:tracePt t="28858" x="6534150" y="5607050"/>
          <p14:tracePt t="28874" x="6521450" y="5607050"/>
          <p14:tracePt t="28896" x="6521450" y="5619750"/>
          <p14:tracePt t="29007" x="6559550" y="5607050"/>
          <p14:tracePt t="29015" x="6584950" y="5607050"/>
          <p14:tracePt t="29024" x="6596063" y="5594350"/>
          <p14:tracePt t="29042" x="6621463" y="5581650"/>
          <p14:tracePt t="29058" x="6646863" y="5507038"/>
          <p14:tracePt t="29076" x="6646863" y="5381625"/>
          <p14:tracePt t="29078" x="6646863" y="5330825"/>
          <p14:tracePt t="29093" x="6646863" y="5294313"/>
          <p14:tracePt t="29109" x="6646863" y="5218113"/>
          <p14:tracePt t="29111" x="6646863" y="5194300"/>
          <p14:tracePt t="29127" x="6659563" y="5130800"/>
          <p14:tracePt t="29143" x="6659563" y="5081588"/>
          <p14:tracePt t="29159" x="6672263" y="5030788"/>
          <p14:tracePt t="29176" x="6684963" y="4981575"/>
          <p14:tracePt t="29193" x="6721475" y="4943475"/>
          <p14:tracePt t="29209" x="6759575" y="4879975"/>
          <p14:tracePt t="29225" x="6797675" y="4843463"/>
          <p14:tracePt t="29242" x="6808788" y="4818063"/>
          <p14:tracePt t="29258" x="6846888" y="4779963"/>
          <p14:tracePt t="29276" x="6846888" y="4743450"/>
          <p14:tracePt t="29359" x="6846888" y="4730750"/>
          <p14:tracePt t="29376" x="6846888" y="4718050"/>
          <p14:tracePt t="29383" x="6846888" y="4705350"/>
          <p14:tracePt t="29399" x="6846888" y="4692650"/>
          <p14:tracePt t="29415" x="6846888" y="4679950"/>
          <p14:tracePt t="29432" x="6846888" y="4656138"/>
          <p14:tracePt t="29443" x="6846888" y="4643438"/>
          <p14:tracePt t="29460" x="6846888" y="4630738"/>
          <p14:tracePt t="29463" x="6846888" y="4618038"/>
          <p14:tracePt t="29477" x="6846888" y="4592638"/>
          <p14:tracePt t="29479" x="6846888" y="4579938"/>
          <p14:tracePt t="29494" x="6846888" y="4554538"/>
          <p14:tracePt t="29511" x="6846888" y="4530725"/>
          <p14:tracePt t="29527" x="6846888" y="4518025"/>
          <p14:tracePt t="29543" x="6846888" y="4505325"/>
          <p14:tracePt t="29560" x="6846888" y="4479925"/>
          <p14:tracePt t="29583" x="6859588" y="4467225"/>
          <p14:tracePt t="29607" x="6859588" y="4454525"/>
          <p14:tracePt t="29623" x="6872288" y="4443413"/>
          <p14:tracePt t="29632" x="6872288" y="4430713"/>
          <p14:tracePt t="29643" x="6872288" y="4418013"/>
          <p14:tracePt t="29661" x="6897688" y="4405313"/>
          <p14:tracePt t="29663" x="6897688" y="4392613"/>
          <p14:tracePt t="29677" x="6897688" y="4379913"/>
          <p14:tracePt t="29679" x="6910388" y="4379913"/>
          <p14:tracePt t="29695" x="6934200" y="4354513"/>
          <p14:tracePt t="29711" x="6946900" y="4341813"/>
          <p14:tracePt t="29911" x="6934200" y="4341813"/>
          <p14:tracePt t="29919" x="6921500" y="4341813"/>
          <p14:tracePt t="29928" x="6897688" y="4354513"/>
          <p14:tracePt t="29944" x="6884988" y="4367213"/>
          <p14:tracePt t="29961" x="6872288" y="4367213"/>
          <p14:tracePt t="29977" x="6846888" y="4367213"/>
          <p14:tracePt t="29994" x="6834188" y="4379913"/>
          <p14:tracePt t="30011" x="6821488" y="4379913"/>
          <p14:tracePt t="30028" x="6808788" y="4392613"/>
          <p14:tracePt t="30031" x="6797675" y="4405313"/>
          <p14:tracePt t="30045" x="6784975" y="4405313"/>
          <p14:tracePt t="30062" x="6759575" y="4405313"/>
          <p14:tracePt t="30079" x="6759575" y="4418013"/>
          <p14:tracePt t="30095" x="6696075" y="4443413"/>
          <p14:tracePt t="30112" x="6608763" y="4492625"/>
          <p14:tracePt t="30128" x="6559550" y="4518025"/>
          <p14:tracePt t="30144" x="6521450" y="4554538"/>
          <p14:tracePt t="30161" x="6472238" y="4618038"/>
          <p14:tracePt t="30178" x="6446838" y="4656138"/>
          <p14:tracePt t="30196" x="6446838" y="4667250"/>
          <p14:tracePt t="30199" x="6446838" y="4679950"/>
          <p14:tracePt t="30212" x="6446838" y="4692650"/>
          <p14:tracePt t="30239" x="6446838" y="4705350"/>
          <p14:tracePt t="30391" x="6446838" y="4692650"/>
          <p14:tracePt t="30399" x="6446838" y="4679950"/>
          <p14:tracePt t="30415" x="6446838" y="4667250"/>
          <p14:tracePt t="30430" x="6446838" y="4656138"/>
          <p14:tracePt t="30447" x="6446838" y="4630738"/>
          <p14:tracePt t="30463" x="6421438" y="4605338"/>
          <p14:tracePt t="30479" x="6370638" y="4567238"/>
          <p14:tracePt t="30496" x="6334125" y="4505325"/>
          <p14:tracePt t="30513" x="6296025" y="4467225"/>
          <p14:tracePt t="30528" x="6270625" y="4454525"/>
          <p14:tracePt t="30546" x="6270625" y="4430713"/>
          <p14:tracePt t="30563" x="6259513" y="4418013"/>
          <p14:tracePt t="30579" x="6259513" y="4405313"/>
          <p14:tracePt t="30596" x="6259513" y="4379913"/>
          <p14:tracePt t="30599" x="6259513" y="4367213"/>
          <p14:tracePt t="30613" x="6246813" y="4354513"/>
          <p14:tracePt t="30630" x="6234113" y="4305300"/>
          <p14:tracePt t="30646" x="6234113" y="4292600"/>
          <p14:tracePt t="30663" x="6234113" y="4267200"/>
          <p14:tracePt t="30679" x="6234113" y="4254500"/>
          <p14:tracePt t="30697" x="6234113" y="4241800"/>
          <p14:tracePt t="30713" x="6234113" y="4230688"/>
          <p14:tracePt t="30729" x="6259513" y="4217988"/>
          <p14:tracePt t="30746" x="6296025" y="4205288"/>
          <p14:tracePt t="30763" x="6308725" y="4179888"/>
          <p14:tracePt t="30780" x="6321425" y="4179888"/>
          <p14:tracePt t="30783" x="6334125" y="4179888"/>
          <p14:tracePt t="30797" x="6359525" y="4167188"/>
          <p14:tracePt t="30799" x="6370638" y="4154488"/>
          <p14:tracePt t="30814" x="6408738" y="4154488"/>
          <p14:tracePt t="30831" x="6459538" y="4141788"/>
          <p14:tracePt t="30847" x="6508750" y="4129088"/>
          <p14:tracePt t="30864" x="6559550" y="4129088"/>
          <p14:tracePt t="30880" x="6596063" y="4105275"/>
          <p14:tracePt t="30897" x="6634163" y="4092575"/>
          <p14:tracePt t="30904" x="6646863" y="4092575"/>
          <p14:tracePt t="30913" x="6672263" y="4079875"/>
          <p14:tracePt t="30930" x="6708775" y="4067175"/>
          <p14:tracePt t="30947" x="6721475" y="4054475"/>
          <p14:tracePt t="30975" x="6734175" y="4054475"/>
          <p14:tracePt t="30991" x="6734175" y="4041775"/>
          <p14:tracePt t="31000" x="6746875" y="4029075"/>
          <p14:tracePt t="31013" x="6759575" y="4029075"/>
          <p14:tracePt t="31015" x="6784975" y="4017963"/>
          <p14:tracePt t="31031" x="6821488" y="3979863"/>
          <p14:tracePt t="31047" x="6897688" y="3967163"/>
          <p14:tracePt t="31064" x="6985000" y="3929063"/>
          <p14:tracePt t="31080" x="7021513" y="3929063"/>
          <p14:tracePt t="31097" x="7059613" y="3916363"/>
          <p14:tracePt t="31119" x="7072313" y="3916363"/>
          <p14:tracePt t="31131" x="7085013" y="3916363"/>
          <p14:tracePt t="31271" x="7097713" y="3916363"/>
          <p14:tracePt t="31319" x="7110413" y="3929063"/>
          <p14:tracePt t="31327" x="7110413" y="3941763"/>
          <p14:tracePt t="31343" x="7110413" y="3954463"/>
          <p14:tracePt t="31351" x="7110413" y="3967163"/>
          <p14:tracePt t="31367" x="7123113" y="3979863"/>
          <p14:tracePt t="31391" x="7123113" y="3992563"/>
          <p14:tracePt t="31407" x="7123113" y="4005263"/>
          <p14:tracePt t="31415" x="7123113" y="4017963"/>
          <p14:tracePt t="31432" x="7123113" y="4041775"/>
          <p14:tracePt t="31448" x="7134225" y="4079875"/>
          <p14:tracePt t="31465" x="7134225" y="4105275"/>
          <p14:tracePt t="31481" x="7134225" y="4141788"/>
          <p14:tracePt t="31499" x="7134225" y="4167188"/>
          <p14:tracePt t="31515" x="7134225" y="4205288"/>
          <p14:tracePt t="31532" x="7134225" y="4241800"/>
          <p14:tracePt t="31534" x="7134225" y="4254500"/>
          <p14:tracePt t="31549" x="7134225" y="4279900"/>
          <p14:tracePt t="31551" x="7134225" y="4305300"/>
          <p14:tracePt t="31566" x="7134225" y="4341813"/>
          <p14:tracePt t="31582" x="7134225" y="4354513"/>
          <p14:tracePt t="31647" x="7146925" y="4354513"/>
          <p14:tracePt t="31655" x="7159625" y="4354513"/>
          <p14:tracePt t="31679" x="7172325" y="4354513"/>
          <p14:tracePt t="31767" x="7172325" y="4367213"/>
          <p14:tracePt t="31775" x="7134225" y="4379913"/>
          <p14:tracePt t="31783" x="7072313" y="4379913"/>
          <p14:tracePt t="31800" x="6872288" y="4405313"/>
          <p14:tracePt t="31816" x="6496050" y="4430713"/>
          <p14:tracePt t="31832" x="5995988" y="4467225"/>
          <p14:tracePt t="31849" x="5583238" y="4505325"/>
          <p14:tracePt t="31866" x="5319713" y="4518025"/>
          <p14:tracePt t="31883" x="5232400" y="4518025"/>
          <p14:tracePt t="31900" x="5219700" y="4518025"/>
          <p14:tracePt t="32063" x="5232400" y="4518025"/>
          <p14:tracePt t="32079" x="5245100" y="4518025"/>
          <p14:tracePt t="32087" x="5270500" y="4505325"/>
          <p14:tracePt t="32101" x="5307013" y="4492625"/>
          <p14:tracePt t="32103" x="5357813" y="4479925"/>
          <p14:tracePt t="32117" x="5432425" y="4467225"/>
          <p14:tracePt t="32119" x="5495925" y="4454525"/>
          <p14:tracePt t="32134" x="5583238" y="4454525"/>
          <p14:tracePt t="32136" x="5670550" y="4443413"/>
          <p14:tracePt t="32151" x="5821363" y="4430713"/>
          <p14:tracePt t="32167" x="5908675" y="4430713"/>
          <p14:tracePt t="32183" x="5932488" y="4430713"/>
          <p14:tracePt t="32279" x="5932488" y="4443413"/>
          <p14:tracePt t="32286" x="5921375" y="4443413"/>
          <p14:tracePt t="32303" x="5921375" y="4454525"/>
          <p14:tracePt t="32327" x="5908675" y="4454525"/>
          <p14:tracePt t="32399" x="5908675" y="4467225"/>
          <p14:tracePt t="32407" x="5921375" y="4467225"/>
          <p14:tracePt t="32417" x="5957888" y="4492625"/>
          <p14:tracePt t="32434" x="6134100" y="4505325"/>
          <p14:tracePt t="32451" x="6383338" y="4518025"/>
          <p14:tracePt t="32468" x="6721475" y="4543425"/>
          <p14:tracePt t="32471" x="6897688" y="4543425"/>
          <p14:tracePt t="32485" x="7085013" y="4543425"/>
          <p14:tracePt t="32487" x="7285038" y="4543425"/>
          <p14:tracePt t="32502" x="7448550" y="4543425"/>
          <p14:tracePt t="32504" x="7585075" y="4543425"/>
          <p14:tracePt t="32519" x="7797800" y="4543425"/>
          <p14:tracePt t="32535" x="7986713" y="4543425"/>
          <p14:tracePt t="32551" x="8099425" y="4543425"/>
          <p14:tracePt t="32568" x="8174038" y="4543425"/>
          <p14:tracePt t="32584" x="8199438" y="4543425"/>
          <p14:tracePt t="32601" x="8223250" y="4543425"/>
          <p14:tracePt t="32618" x="8248650" y="4543425"/>
          <p14:tracePt t="32634" x="8274050" y="4543425"/>
          <p14:tracePt t="32651" x="8299450" y="4518025"/>
          <p14:tracePt t="32668" x="8335963" y="4467225"/>
          <p14:tracePt t="32671" x="8348663" y="4430713"/>
          <p14:tracePt t="32685" x="8374063" y="4392613"/>
          <p14:tracePt t="32687" x="8386763" y="4354513"/>
          <p14:tracePt t="32702" x="8435975" y="4292600"/>
          <p14:tracePt t="32719" x="8512175" y="4205288"/>
          <p14:tracePt t="32735" x="8574088" y="4141788"/>
          <p14:tracePt t="32752" x="8637588" y="4092575"/>
          <p14:tracePt t="32769" x="8674100" y="4054475"/>
          <p14:tracePt t="32784" x="8712200" y="4029075"/>
          <p14:tracePt t="32801" x="8750300" y="3979863"/>
          <p14:tracePt t="32819" x="8812213" y="3929063"/>
          <p14:tracePt t="32835" x="8863013" y="3892550"/>
          <p14:tracePt t="32852" x="8924925" y="3867150"/>
          <p14:tracePt t="32855" x="8963025" y="3841750"/>
          <p14:tracePt t="32869" x="8986838" y="3829050"/>
          <p14:tracePt t="32871" x="9012238" y="3829050"/>
          <p14:tracePt t="32887" x="9063038" y="3803650"/>
          <p14:tracePt t="32903" x="9112250" y="3792538"/>
          <p14:tracePt t="32919" x="9150350" y="3767138"/>
          <p14:tracePt t="32935" x="9212263" y="3741738"/>
          <p14:tracePt t="32953" x="9237663" y="3729038"/>
          <p14:tracePt t="32969" x="9288463" y="3703638"/>
          <p14:tracePt t="32985" x="9324975" y="3679825"/>
          <p14:tracePt t="33002" x="9375775" y="3654425"/>
          <p14:tracePt t="33019" x="9424988" y="3641725"/>
          <p14:tracePt t="33036" x="9475788" y="3616325"/>
          <p14:tracePt t="33038" x="9488488" y="3616325"/>
          <p14:tracePt t="33053" x="9525000" y="3603625"/>
          <p14:tracePt t="33055" x="9550400" y="3590925"/>
          <p14:tracePt t="33070" x="9575800" y="3590925"/>
          <p14:tracePt t="33087" x="9588500" y="3579813"/>
          <p14:tracePt t="33103" x="9613900" y="3567113"/>
          <p14:tracePt t="33119" x="9626600" y="3567113"/>
          <p14:tracePt t="33136" x="9650413" y="3554413"/>
          <p14:tracePt t="33152" x="9663113" y="3541713"/>
          <p14:tracePt t="33169" x="9675813" y="3516313"/>
          <p14:tracePt t="33186" x="9701213" y="3516313"/>
          <p14:tracePt t="33203" x="9701213" y="3503613"/>
          <p14:tracePt t="33223" x="9701213" y="3490913"/>
          <p14:tracePt t="33247" x="9701213" y="3479800"/>
          <p14:tracePt t="33263" x="9701213" y="3467100"/>
          <p14:tracePt t="33270" x="9701213" y="3454400"/>
          <p14:tracePt t="33287" x="9650413" y="3441700"/>
          <p14:tracePt t="33303" x="9613900" y="3403600"/>
          <p14:tracePt t="33320" x="9550400" y="3367088"/>
          <p14:tracePt t="33336" x="9501188" y="3328988"/>
          <p14:tracePt t="33353" x="9437688" y="3290888"/>
          <p14:tracePt t="33370" x="9363075" y="3267075"/>
          <p14:tracePt t="33387" x="9237663" y="3203575"/>
          <p14:tracePt t="33403" x="9050338" y="3128963"/>
          <p14:tracePt t="33420" x="8874125" y="3065463"/>
          <p14:tracePt t="33423" x="8812213" y="3054350"/>
          <p14:tracePt t="33437" x="8737600" y="3054350"/>
          <p14:tracePt t="33439" x="8686800" y="3041650"/>
          <p14:tracePt t="33453" x="8650288" y="3028950"/>
          <p14:tracePt t="33455" x="8612188" y="3016250"/>
          <p14:tracePt t="33471" x="8548688" y="3016250"/>
          <p14:tracePt t="33487" x="8474075" y="3016250"/>
          <p14:tracePt t="33504" x="8399463" y="3016250"/>
          <p14:tracePt t="33521" x="8324850" y="3016250"/>
          <p14:tracePt t="33536" x="8235950" y="3016250"/>
          <p14:tracePt t="33553" x="8135938" y="3016250"/>
          <p14:tracePt t="33570" x="8023225" y="3016250"/>
          <p14:tracePt t="33587" x="7935913" y="3016250"/>
          <p14:tracePt t="33604" x="7823200" y="3016250"/>
          <p14:tracePt t="33607" x="7773988" y="3016250"/>
          <p14:tracePt t="33621" x="7723188" y="3016250"/>
          <p14:tracePt t="33623" x="7648575" y="3028950"/>
          <p14:tracePt t="33638" x="7459663" y="3054350"/>
          <p14:tracePt t="33655" x="7272338" y="3090863"/>
          <p14:tracePt t="33671" x="7110413" y="3141663"/>
          <p14:tracePt t="33687" x="6985000" y="3203575"/>
          <p14:tracePt t="33704" x="6884988" y="3228975"/>
          <p14:tracePt t="33721" x="6834188" y="3254375"/>
          <p14:tracePt t="33737" x="6784975" y="3267075"/>
          <p14:tracePt t="33754" x="6734175" y="3290888"/>
          <p14:tracePt t="33771" x="6684963" y="3316288"/>
          <p14:tracePt t="33788" x="6646863" y="3354388"/>
          <p14:tracePt t="33804" x="6621463" y="3367088"/>
          <p14:tracePt t="33807" x="6608763" y="3390900"/>
          <p14:tracePt t="33821" x="6596063" y="3403600"/>
          <p14:tracePt t="33823" x="6572250" y="3429000"/>
          <p14:tracePt t="33838" x="6534150" y="3454400"/>
          <p14:tracePt t="33855" x="6508750" y="3490913"/>
          <p14:tracePt t="33871" x="6483350" y="3529013"/>
          <p14:tracePt t="33888" x="6459538" y="3590925"/>
          <p14:tracePt t="33905" x="6446838" y="3641725"/>
          <p14:tracePt t="33921" x="6434138" y="3679825"/>
          <p14:tracePt t="33938" x="6434138" y="3741738"/>
          <p14:tracePt t="33955" x="6434138" y="3803650"/>
          <p14:tracePt t="33971" x="6434138" y="3829050"/>
          <p14:tracePt t="33975" x="6434138" y="3854450"/>
          <p14:tracePt t="33988" x="6434138" y="3879850"/>
          <p14:tracePt t="33991" x="6434138" y="3905250"/>
          <p14:tracePt t="34006" x="6459538" y="3916363"/>
          <p14:tracePt t="34008" x="6472238" y="3941763"/>
          <p14:tracePt t="34023" x="6508750" y="3954463"/>
          <p14:tracePt t="34039" x="6559550" y="3979863"/>
          <p14:tracePt t="34055" x="6646863" y="4005263"/>
          <p14:tracePt t="34072" x="6746875" y="4029075"/>
          <p14:tracePt t="34088" x="6921500" y="4041775"/>
          <p14:tracePt t="34105" x="7134225" y="4054475"/>
          <p14:tracePt t="34122" x="7385050" y="4054475"/>
          <p14:tracePt t="34139" x="7610475" y="4054475"/>
          <p14:tracePt t="34155" x="7797800" y="4041775"/>
          <p14:tracePt t="34172" x="7897813" y="4017963"/>
          <p14:tracePt t="34174" x="7961313" y="4005263"/>
          <p14:tracePt t="34189" x="7999413" y="3992563"/>
          <p14:tracePt t="34191" x="8035925" y="3992563"/>
          <p14:tracePt t="34207" x="8074025" y="3967163"/>
          <p14:tracePt t="34223" x="8123238" y="3954463"/>
          <p14:tracePt t="34239" x="8148638" y="3954463"/>
          <p14:tracePt t="34255" x="8174038" y="3941763"/>
          <p14:tracePt t="34272" x="8223250" y="3929063"/>
          <p14:tracePt t="34288" x="8274050" y="3916363"/>
          <p14:tracePt t="34305" x="8348663" y="3892550"/>
          <p14:tracePt t="34322" x="8412163" y="3879850"/>
          <p14:tracePt t="34339" x="8486775" y="3854450"/>
          <p14:tracePt t="34356" x="8599488" y="3841750"/>
          <p14:tracePt t="34358" x="8637588" y="3829050"/>
          <p14:tracePt t="34373" x="8674100" y="3816350"/>
          <p14:tracePt t="34375" x="8712200" y="3803650"/>
          <p14:tracePt t="34391" x="8786813" y="3779838"/>
          <p14:tracePt t="34407" x="8863013" y="3754438"/>
          <p14:tracePt t="34423" x="8975725" y="3741738"/>
          <p14:tracePt t="34439" x="9037638" y="3716338"/>
          <p14:tracePt t="34456" x="9099550" y="3703638"/>
          <p14:tracePt t="34472" x="9150350" y="3667125"/>
          <p14:tracePt t="34489" x="9199563" y="3629025"/>
          <p14:tracePt t="34507" x="9237663" y="3579813"/>
          <p14:tracePt t="34523" x="9250363" y="3529013"/>
          <p14:tracePt t="34540" x="9250363" y="3467100"/>
          <p14:tracePt t="34542" x="9250363" y="3441700"/>
          <p14:tracePt t="34557" x="9224963" y="3416300"/>
          <p14:tracePt t="34559" x="9188450" y="3378200"/>
          <p14:tracePt t="34574" x="9150350" y="3354388"/>
          <p14:tracePt t="34576" x="9124950" y="3316288"/>
          <p14:tracePt t="34590" x="9037638" y="3241675"/>
          <p14:tracePt t="34607" x="8899525" y="3154363"/>
          <p14:tracePt t="34624" x="8774113" y="3090863"/>
          <p14:tracePt t="34640" x="8674100" y="3041650"/>
          <p14:tracePt t="34656" x="8561388" y="2990850"/>
          <p14:tracePt t="34673" x="8399463" y="2916238"/>
          <p14:tracePt t="34690" x="8174038" y="2840038"/>
          <p14:tracePt t="34707" x="7835900" y="2803525"/>
          <p14:tracePt t="34723" x="7323138" y="2790825"/>
          <p14:tracePt t="34740" x="6708775" y="2790825"/>
          <p14:tracePt t="34743" x="6408738" y="2790825"/>
          <p14:tracePt t="34757" x="6108700" y="2828925"/>
          <p14:tracePt t="34759" x="5845175" y="2890838"/>
          <p14:tracePt t="34773" x="5695950" y="2916238"/>
          <p14:tracePt t="34775" x="5570538" y="2952750"/>
          <p14:tracePt t="34791" x="5445125" y="3003550"/>
          <p14:tracePt t="34807" x="5394325" y="3028950"/>
          <p14:tracePt t="34824" x="5357813" y="3065463"/>
          <p14:tracePt t="34840" x="5319713" y="3090863"/>
          <p14:tracePt t="34856" x="5281613" y="3116263"/>
          <p14:tracePt t="34873" x="5245100" y="3178175"/>
          <p14:tracePt t="34891" x="5207000" y="3241675"/>
          <p14:tracePt t="34897" x="5194300" y="3267075"/>
          <p14:tracePt t="34906" x="5194300" y="3290888"/>
          <p14:tracePt t="34924" x="5181600" y="3367088"/>
          <p14:tracePt t="34927" x="5181600" y="3429000"/>
          <p14:tracePt t="34941" x="5181600" y="3467100"/>
          <p14:tracePt t="34943" x="5181600" y="3490913"/>
          <p14:tracePt t="34959" x="5181600" y="3567113"/>
          <p14:tracePt t="34974" x="5181600" y="3654425"/>
          <p14:tracePt t="34991" x="5232400" y="3779838"/>
          <p14:tracePt t="35008" x="5357813" y="3879850"/>
          <p14:tracePt t="35024" x="5570538" y="3954463"/>
          <p14:tracePt t="35041" x="5770563" y="3992563"/>
          <p14:tracePt t="35057" x="5957888" y="4029075"/>
          <p14:tracePt t="35074" x="6108700" y="4029075"/>
          <p14:tracePt t="35091" x="6270625" y="4041775"/>
          <p14:tracePt t="35108" x="6459538" y="4054475"/>
          <p14:tracePt t="35111" x="6559550" y="4054475"/>
          <p14:tracePt t="35125" x="6659563" y="4054475"/>
          <p14:tracePt t="35127" x="6759575" y="4054475"/>
          <p14:tracePt t="35142" x="6959600" y="4054475"/>
          <p14:tracePt t="35158" x="7197725" y="4054475"/>
          <p14:tracePt t="35175" x="7497763" y="4005263"/>
          <p14:tracePt t="35191" x="7848600" y="3941763"/>
          <p14:tracePt t="35208" x="8248650" y="3879850"/>
          <p14:tracePt t="35225" x="8548688" y="3803650"/>
          <p14:tracePt t="35241" x="8774113" y="3741738"/>
          <p14:tracePt t="35258" x="8924925" y="3667125"/>
          <p14:tracePt t="35274" x="9012238" y="3579813"/>
          <p14:tracePt t="35292" x="9063038" y="3529013"/>
          <p14:tracePt t="35295" x="9063038" y="3516313"/>
          <p14:tracePt t="35309" x="9063038" y="3479800"/>
          <p14:tracePt t="35311" x="9063038" y="3454400"/>
          <p14:tracePt t="35326" x="9050338" y="3416300"/>
          <p14:tracePt t="35342" x="8999538" y="3378200"/>
          <p14:tracePt t="35359" x="8924925" y="3341688"/>
          <p14:tracePt t="35375" x="8799513" y="3303588"/>
          <p14:tracePt t="35392" x="8674100" y="3241675"/>
          <p14:tracePt t="35408" x="8512175" y="3203575"/>
          <p14:tracePt t="35424" x="8335963" y="3190875"/>
          <p14:tracePt t="35442" x="8212138" y="3190875"/>
          <p14:tracePt t="35459" x="8074025" y="3190875"/>
          <p14:tracePt t="35475" x="7897813" y="3216275"/>
          <p14:tracePt t="35480" x="7823200" y="3254375"/>
          <p14:tracePt t="35492" x="7735888" y="3290888"/>
          <p14:tracePt t="35494" x="7661275" y="3316288"/>
          <p14:tracePt t="35510" x="7623175" y="3341688"/>
          <p14:tracePt t="35512" x="7572375" y="3378200"/>
          <p14:tracePt t="35527" x="7497763" y="3454400"/>
          <p14:tracePt t="35542" x="7448550" y="3541713"/>
          <p14:tracePt t="35559" x="7423150" y="3590925"/>
          <p14:tracePt t="35575" x="7385050" y="3616325"/>
          <p14:tracePt t="35592" x="7385050" y="3629025"/>
          <p14:tracePt t="35609" x="7385050" y="3641725"/>
          <p14:tracePt t="35703" x="7397750" y="3641725"/>
          <p14:tracePt t="35712" x="7423150" y="3641725"/>
          <p14:tracePt t="35719" x="7459663" y="3641725"/>
          <p14:tracePt t="35727" x="7472363" y="3641725"/>
          <p14:tracePt t="35743" x="7523163" y="3616325"/>
          <p14:tracePt t="35759" x="7561263" y="3603625"/>
          <p14:tracePt t="35776" x="7610475" y="3579813"/>
          <p14:tracePt t="35792" x="7661275" y="3554413"/>
          <p14:tracePt t="35809" x="7710488" y="3516313"/>
          <p14:tracePt t="35827" x="7735888" y="3503613"/>
          <p14:tracePt t="35843" x="7748588" y="3490913"/>
          <p14:tracePt t="35860" x="7773988" y="3479800"/>
          <p14:tracePt t="35862" x="7785100" y="3454400"/>
          <p14:tracePt t="35877" x="7797800" y="3441700"/>
          <p14:tracePt t="35879" x="7823200" y="3429000"/>
          <p14:tracePt t="35894" x="7861300" y="3390900"/>
          <p14:tracePt t="35911" x="7897813" y="3354388"/>
          <p14:tracePt t="35928" x="7897813" y="3328988"/>
          <p14:tracePt t="35943" x="7910513" y="3316288"/>
          <p14:tracePt t="35960" x="7910513" y="3290888"/>
          <p14:tracePt t="35976" x="7910513" y="3278188"/>
          <p14:tracePt t="35993" x="7910513" y="3241675"/>
          <p14:tracePt t="36011" x="7861300" y="3203575"/>
          <p14:tracePt t="36027" x="7797800" y="3165475"/>
          <p14:tracePt t="36043" x="7710488" y="3128963"/>
          <p14:tracePt t="36060" x="7661275" y="3103563"/>
          <p14:tracePt t="36063" x="7623175" y="3090863"/>
          <p14:tracePt t="36078" x="7585075" y="3090863"/>
          <p14:tracePt t="36080" x="7548563" y="3090863"/>
          <p14:tracePt t="36094" x="7472363" y="3078163"/>
          <p14:tracePt t="36111" x="7397750" y="3078163"/>
          <p14:tracePt t="36127" x="7359650" y="3078163"/>
          <p14:tracePt t="36144" x="7335838" y="3078163"/>
          <p14:tracePt t="36160" x="7310438" y="3078163"/>
          <p14:tracePt t="36176" x="7235825" y="3078163"/>
          <p14:tracePt t="36193" x="7159625" y="3078163"/>
          <p14:tracePt t="36211" x="7085013" y="3078163"/>
          <p14:tracePt t="36227" x="6997700" y="3090863"/>
          <p14:tracePt t="36230" x="6959600" y="3103563"/>
          <p14:tracePt t="36244" x="6934200" y="3116263"/>
          <p14:tracePt t="36247" x="6897688" y="3128963"/>
          <p14:tracePt t="36261" x="6859588" y="3128963"/>
          <p14:tracePt t="36263" x="6808788" y="3154363"/>
          <p14:tracePt t="36278" x="6759575" y="3165475"/>
          <p14:tracePt t="36295" x="6696075" y="3190875"/>
          <p14:tracePt t="36311" x="6646863" y="3228975"/>
          <p14:tracePt t="36328" x="6534150" y="3278188"/>
          <p14:tracePt t="36344" x="6446838" y="3354388"/>
          <p14:tracePt t="36360" x="6359525" y="3403600"/>
          <p14:tracePt t="36378" x="6308725" y="3441700"/>
          <p14:tracePt t="36394" x="6259513" y="3479800"/>
          <p14:tracePt t="36412" x="6221413" y="3516313"/>
          <p14:tracePt t="36414" x="6208713" y="3541713"/>
          <p14:tracePt t="36428" x="6183313" y="3567113"/>
          <p14:tracePt t="36431" x="6183313" y="3590925"/>
          <p14:tracePt t="36444" x="6183313" y="3616325"/>
          <p14:tracePt t="36447" x="6183313" y="3641725"/>
          <p14:tracePt t="36462" x="6157913" y="3692525"/>
          <p14:tracePt t="36479" x="6157913" y="3741738"/>
          <p14:tracePt t="36495" x="6157913" y="3779838"/>
          <p14:tracePt t="36512" x="6157913" y="3841750"/>
          <p14:tracePt t="36528" x="6196013" y="3905250"/>
          <p14:tracePt t="36544" x="6246813" y="3941763"/>
          <p14:tracePt t="36561" x="6283325" y="3979863"/>
          <p14:tracePt t="36578" x="6346825" y="4017963"/>
          <p14:tracePt t="36595" x="6370638" y="4029075"/>
          <p14:tracePt t="36612" x="6434138" y="4041775"/>
          <p14:tracePt t="36615" x="6459538" y="4041775"/>
          <p14:tracePt t="36629" x="6496050" y="4041775"/>
          <p14:tracePt t="36631" x="6521450" y="4041775"/>
          <p14:tracePt t="36646" x="6572250" y="4067175"/>
          <p14:tracePt t="36663" x="6646863" y="4079875"/>
          <p14:tracePt t="36679" x="6734175" y="4092575"/>
          <p14:tracePt t="36695" x="6897688" y="4117975"/>
          <p14:tracePt t="36712" x="7110413" y="4167188"/>
          <p14:tracePt t="36728" x="7397750" y="4205288"/>
          <p14:tracePt t="36745" x="7697788" y="4217988"/>
          <p14:tracePt t="36762" x="8010525" y="4217988"/>
          <p14:tracePt t="36779" x="8312150" y="4217988"/>
          <p14:tracePt t="36796" x="8586788" y="4205288"/>
          <p14:tracePt t="36798" x="8674100" y="4179888"/>
          <p14:tracePt t="36812" x="8763000" y="4154488"/>
          <p14:tracePt t="36815" x="8850313" y="4105275"/>
          <p14:tracePt t="36829" x="8937625" y="4067175"/>
          <p14:tracePt t="36831" x="9012238" y="4041775"/>
          <p14:tracePt t="36846" x="9199563" y="3992563"/>
          <p14:tracePt t="36863" x="9388475" y="3941763"/>
          <p14:tracePt t="36879" x="9613900" y="3892550"/>
          <p14:tracePt t="36896" x="9788525" y="3854450"/>
          <p14:tracePt t="36912" x="9913938" y="3854450"/>
          <p14:tracePt t="36929" x="10001250" y="3841750"/>
          <p14:tracePt t="36946" x="10064750" y="3829050"/>
          <p14:tracePt t="36963" x="10101263" y="3816350"/>
          <p14:tracePt t="36979" x="10113963" y="3803650"/>
          <p14:tracePt t="36982" x="10126663" y="3792538"/>
          <p14:tracePt t="36999" x="10126663" y="3779838"/>
          <p14:tracePt t="37013" x="10126663" y="3767138"/>
          <p14:tracePt t="37016" x="10126663" y="3754438"/>
          <p14:tracePt t="37031" x="10064750" y="3716338"/>
          <p14:tracePt t="37047" x="9926638" y="3654425"/>
          <p14:tracePt t="37063" x="9726613" y="3529013"/>
          <p14:tracePt t="37080" x="9513888" y="3416300"/>
          <p14:tracePt t="37096" x="9301163" y="3303588"/>
          <p14:tracePt t="37113" x="9137650" y="3241675"/>
          <p14:tracePt t="37130" x="8999538" y="3190875"/>
          <p14:tracePt t="37147" x="8924925" y="3178175"/>
          <p14:tracePt t="37163" x="8899525" y="3165475"/>
          <p14:tracePt t="37180" x="8863013" y="3165475"/>
          <p14:tracePt t="37183" x="8837613" y="3165475"/>
          <p14:tracePt t="37197" x="8799513" y="3165475"/>
          <p14:tracePt t="37199" x="8750300" y="3178175"/>
          <p14:tracePt t="37213" x="8686800" y="3190875"/>
          <p14:tracePt t="37215" x="8637588" y="3203575"/>
          <p14:tracePt t="37231" x="8512175" y="3254375"/>
          <p14:tracePt t="37247" x="8335963" y="3341688"/>
          <p14:tracePt t="37264" x="8123238" y="3441700"/>
          <p14:tracePt t="37280" x="7948613" y="3529013"/>
          <p14:tracePt t="37297" x="7835900" y="3590925"/>
          <p14:tracePt t="37313" x="7761288" y="3629025"/>
          <p14:tracePt t="37330" x="7735888" y="3654425"/>
          <p14:tracePt t="37347" x="7723188" y="3692525"/>
          <p14:tracePt t="37363" x="7710488" y="3729038"/>
          <p14:tracePt t="37366" x="7710488" y="3741738"/>
          <p14:tracePt t="37381" x="7710488" y="3754438"/>
          <p14:tracePt t="37383" x="7697788" y="3779838"/>
          <p14:tracePt t="37398" x="7685088" y="3803650"/>
          <p14:tracePt t="37414" x="7685088" y="3829050"/>
          <p14:tracePt t="37431" x="7685088" y="3841750"/>
          <p14:tracePt t="37463" x="7697788" y="3854450"/>
          <p14:tracePt t="37471" x="7710488" y="3867150"/>
          <p14:tracePt t="37481" x="7748588" y="3867150"/>
          <p14:tracePt t="37497" x="7835900" y="3879850"/>
          <p14:tracePt t="37513" x="7999413" y="3879850"/>
          <p14:tracePt t="37531" x="8223250" y="3879850"/>
          <p14:tracePt t="37548" x="8448675" y="3879850"/>
          <p14:tracePt t="37550" x="8574088" y="3879850"/>
          <p14:tracePt t="37563" x="8674100" y="3854450"/>
          <p14:tracePt t="37566" x="8774113" y="3829050"/>
          <p14:tracePt t="37582" x="8863013" y="3816350"/>
          <p14:tracePt t="37584" x="8899525" y="3803650"/>
          <p14:tracePt t="37599" x="8963025" y="3792538"/>
          <p14:tracePt t="37614" x="8975725" y="3792538"/>
          <p14:tracePt t="37807" x="8975725" y="3779838"/>
          <p14:tracePt t="37815" x="8975725" y="3754438"/>
          <p14:tracePt t="37823" x="8975725" y="3741738"/>
          <p14:tracePt t="37832" x="8975725" y="3729038"/>
          <p14:tracePt t="37848" x="8975725" y="3667125"/>
          <p14:tracePt t="37864" x="8975725" y="3641725"/>
          <p14:tracePt t="37882" x="8963025" y="3603625"/>
          <p14:tracePt t="37898" x="8912225" y="3567113"/>
          <p14:tracePt t="37905" x="8886825" y="3554413"/>
          <p14:tracePt t="37915" x="8863013" y="3516313"/>
          <p14:tracePt t="37932" x="8750300" y="3416300"/>
          <p14:tracePt t="37934" x="8686800" y="3354388"/>
          <p14:tracePt t="37949" x="8650288" y="3316288"/>
          <p14:tracePt t="37951" x="8599488" y="3290888"/>
          <p14:tracePt t="37966" x="8537575" y="3254375"/>
          <p14:tracePt t="37982" x="8461375" y="3228975"/>
          <p14:tracePt t="37999" x="8424863" y="3216275"/>
          <p14:tracePt t="38015" x="8399463" y="3190875"/>
          <p14:tracePt t="38032" x="8374063" y="3190875"/>
          <p14:tracePt t="38048" x="8361363" y="3190875"/>
          <p14:tracePt t="38065" x="8335963" y="3190875"/>
          <p14:tracePt t="38082" x="8248650" y="3190875"/>
          <p14:tracePt t="38099" x="8148638" y="3203575"/>
          <p14:tracePt t="38116" x="8061325" y="3216275"/>
          <p14:tracePt t="38119" x="8035925" y="3228975"/>
          <p14:tracePt t="38133" x="7999413" y="3228975"/>
          <p14:tracePt t="38135" x="7961313" y="3241675"/>
          <p14:tracePt t="38150" x="7874000" y="3267075"/>
          <p14:tracePt t="38166" x="7761288" y="3290888"/>
          <p14:tracePt t="38183" x="7648575" y="3341688"/>
          <p14:tracePt t="38199" x="7497763" y="3390900"/>
          <p14:tracePt t="38216" x="7323138" y="3479800"/>
          <p14:tracePt t="38233" x="7123113" y="3590925"/>
          <p14:tracePt t="38249" x="6946900" y="3692525"/>
          <p14:tracePt t="38266" x="6784975" y="3754438"/>
          <p14:tracePt t="38283" x="6684963" y="3779838"/>
          <p14:tracePt t="38300" x="6621463" y="3803650"/>
          <p14:tracePt t="38302" x="6596063" y="3816350"/>
          <p14:tracePt t="38316" x="6546850" y="3829050"/>
          <p14:tracePt t="38319" x="6508750" y="3854450"/>
          <p14:tracePt t="38333" x="6483350" y="3867150"/>
          <p14:tracePt t="38335" x="6459538" y="3905250"/>
          <p14:tracePt t="38350" x="6421438" y="3941763"/>
          <p14:tracePt t="38367" x="6396038" y="3992563"/>
          <p14:tracePt t="38384" x="6396038" y="4017963"/>
          <p14:tracePt t="38400" x="6396038" y="4029075"/>
          <p14:tracePt t="38416" x="6396038" y="4041775"/>
          <p14:tracePt t="38433" x="6396038" y="4054475"/>
          <p14:tracePt t="38449" x="6408738" y="4092575"/>
          <p14:tracePt t="38467" x="6472238" y="4129088"/>
          <p14:tracePt t="38482" x="6559550" y="4167188"/>
          <p14:tracePt t="38500" x="6708775" y="4217988"/>
          <p14:tracePt t="38503" x="6797675" y="4241800"/>
          <p14:tracePt t="38517" x="6897688" y="4267200"/>
          <p14:tracePt t="38519" x="7034213" y="4292600"/>
          <p14:tracePt t="38533" x="7172325" y="4341813"/>
          <p14:tracePt t="38535" x="7310438" y="4379913"/>
          <p14:tracePt t="38551" x="7597775" y="4430713"/>
          <p14:tracePt t="38567" x="7886700" y="4492625"/>
          <p14:tracePt t="38584" x="8123238" y="4518025"/>
          <p14:tracePt t="38601" x="8312150" y="4530725"/>
          <p14:tracePt t="38616" x="8461375" y="4530725"/>
          <p14:tracePt t="38633" x="8624888" y="4530725"/>
          <p14:tracePt t="38650" x="8812213" y="4530725"/>
          <p14:tracePt t="38667" x="9050338" y="4530725"/>
          <p14:tracePt t="38683" x="9250363" y="4530725"/>
          <p14:tracePt t="38701" x="9401175" y="4518025"/>
          <p14:tracePt t="38703" x="9475788" y="4518025"/>
          <p14:tracePt t="38719" x="9575800" y="4492625"/>
          <p14:tracePt t="38734" x="9739313" y="4454525"/>
          <p14:tracePt t="38751" x="9863138" y="4430713"/>
          <p14:tracePt t="38767" x="9952038" y="4392613"/>
          <p14:tracePt t="38784" x="10001250" y="4367213"/>
          <p14:tracePt t="38801" x="10026650" y="4341813"/>
          <p14:tracePt t="38817" x="10039350" y="4330700"/>
          <p14:tracePt t="38833" x="10039350" y="4318000"/>
          <p14:tracePt t="38851" x="10039350" y="4279900"/>
          <p14:tracePt t="38868" x="10039350" y="4241800"/>
          <p14:tracePt t="38871" x="10026650" y="4192588"/>
          <p14:tracePt t="38885" x="10001250" y="4154488"/>
          <p14:tracePt t="38887" x="9988550" y="4129088"/>
          <p14:tracePt t="38901" x="9988550" y="4105275"/>
          <p14:tracePt t="38903" x="9963150" y="4054475"/>
          <p14:tracePt t="38918" x="9939338" y="4005263"/>
          <p14:tracePt t="38935" x="9913938" y="3954463"/>
          <p14:tracePt t="38951" x="9913938" y="3916363"/>
          <p14:tracePt t="38953" x="9913938" y="3905250"/>
          <p14:tracePt t="38968" x="9901238" y="3892550"/>
          <p14:tracePt t="38984" x="9875838" y="3854450"/>
          <p14:tracePt t="39001" x="9839325" y="3816350"/>
          <p14:tracePt t="39018" x="9788525" y="3779838"/>
          <p14:tracePt t="39034" x="9713913" y="3716338"/>
          <p14:tracePt t="39052" x="9626600" y="3641725"/>
          <p14:tracePt t="39054" x="9575800" y="3603625"/>
          <p14:tracePt t="39068" x="9525000" y="3554413"/>
          <p14:tracePt t="39071" x="9424988" y="3490913"/>
          <p14:tracePt t="39084" x="9324975" y="3429000"/>
          <p14:tracePt t="39087" x="9212263" y="3367088"/>
          <p14:tracePt t="39103" x="9037638" y="3278188"/>
          <p14:tracePt t="39119" x="8874125" y="3228975"/>
          <p14:tracePt t="39135" x="8737600" y="3178175"/>
          <p14:tracePt t="39151" x="8637588" y="3165475"/>
          <p14:tracePt t="39168" x="8586788" y="3141663"/>
          <p14:tracePt t="39184" x="8548688" y="3141663"/>
          <p14:tracePt t="39201" x="8512175" y="3141663"/>
          <p14:tracePt t="39219" x="8448675" y="3141663"/>
          <p14:tracePt t="39235" x="8386763" y="3141663"/>
          <p14:tracePt t="39238" x="8335963" y="3141663"/>
          <p14:tracePt t="39252" x="8286750" y="3141663"/>
          <p14:tracePt t="39255" x="8248650" y="3141663"/>
          <p14:tracePt t="39269" x="8199438" y="3141663"/>
          <p14:tracePt t="39271" x="8148638" y="3141663"/>
          <p14:tracePt t="39286" x="8074025" y="3141663"/>
          <p14:tracePt t="39303" x="8010525" y="3141663"/>
          <p14:tracePt t="39319" x="7961313" y="3141663"/>
          <p14:tracePt t="39336" x="7923213" y="3141663"/>
          <p14:tracePt t="39352" x="7874000" y="3141663"/>
          <p14:tracePt t="39368" x="7823200" y="3141663"/>
          <p14:tracePt t="39385" x="7785100" y="3165475"/>
          <p14:tracePt t="39402" x="7723188" y="3190875"/>
          <p14:tracePt t="39419" x="7673975" y="3228975"/>
          <p14:tracePt t="39436" x="7635875" y="3254375"/>
          <p14:tracePt t="39439" x="7610475" y="3278188"/>
          <p14:tracePt t="39452" x="7597775" y="3278188"/>
          <p14:tracePt t="39455" x="7585075" y="3290888"/>
          <p14:tracePt t="39470" x="7548563" y="3341688"/>
          <p14:tracePt t="39487" x="7510463" y="3390900"/>
          <p14:tracePt t="39503" x="7459663" y="3441700"/>
          <p14:tracePt t="39519" x="7423150" y="3503613"/>
          <p14:tracePt t="39536" x="7397750" y="3567113"/>
          <p14:tracePt t="39552" x="7359650" y="3641725"/>
          <p14:tracePt t="39569" x="7359650" y="3729038"/>
          <p14:tracePt t="39586" x="7348538" y="3792538"/>
          <p14:tracePt t="39603" x="7348538" y="3841750"/>
          <p14:tracePt t="39620" x="7348538" y="3854450"/>
          <p14:tracePt t="39623" x="7348538" y="3867150"/>
          <p14:tracePt t="39636" x="7359650" y="3867150"/>
          <p14:tracePt t="39639" x="7372350" y="3867150"/>
          <p14:tracePt t="39653" x="7385050" y="3879850"/>
          <p14:tracePt t="39655" x="7410450" y="3879850"/>
          <p14:tracePt t="39671" x="7435850" y="3892550"/>
          <p14:tracePt t="39687" x="7485063" y="3905250"/>
          <p14:tracePt t="39703" x="7572375" y="3941763"/>
          <p14:tracePt t="39720" x="7685088" y="3967163"/>
          <p14:tracePt t="39736" x="7823200" y="3992563"/>
          <p14:tracePt t="39753" x="7923213" y="4005263"/>
          <p14:tracePt t="39770" x="7999413" y="4029075"/>
          <p14:tracePt t="39787" x="8074025" y="4029075"/>
          <p14:tracePt t="39803" x="8161338" y="4029075"/>
          <p14:tracePt t="39820" x="8335963" y="4041775"/>
          <p14:tracePt t="39823" x="8412163" y="4041775"/>
          <p14:tracePt t="39837" x="8512175" y="4041775"/>
          <p14:tracePt t="39839" x="8599488" y="4041775"/>
          <p14:tracePt t="39854" x="8737600" y="4041775"/>
          <p14:tracePt t="39871" x="8824913" y="4041775"/>
          <p14:tracePt t="39887" x="8924925" y="4041775"/>
          <p14:tracePt t="39904" x="8999538" y="4041775"/>
          <p14:tracePt t="39921" x="9099550" y="4041775"/>
          <p14:tracePt t="39936" x="9188450" y="4041775"/>
          <p14:tracePt t="39953" x="9250363" y="4041775"/>
          <p14:tracePt t="39971" x="9275763" y="4041775"/>
          <p14:tracePt t="39987" x="9301163" y="4041775"/>
          <p14:tracePt t="40004" x="9337675" y="4041775"/>
          <p14:tracePt t="40007" x="9363075" y="4041775"/>
          <p14:tracePt t="40021" x="9388475" y="4041775"/>
          <p14:tracePt t="40024" x="9413875" y="4041775"/>
          <p14:tracePt t="40039" x="9450388" y="4029075"/>
          <p14:tracePt t="40055" x="9475788" y="4029075"/>
          <p14:tracePt t="40071" x="9525000" y="4029075"/>
          <p14:tracePt t="40088" x="9550400" y="4029075"/>
          <p14:tracePt t="40104" x="9575800" y="4005263"/>
          <p14:tracePt t="40121" x="9588500" y="4005263"/>
          <p14:tracePt t="40143" x="9601200" y="4005263"/>
          <p14:tracePt t="40154" x="9613900" y="4005263"/>
          <p14:tracePt t="40171" x="9626600" y="4005263"/>
          <p14:tracePt t="40174" x="9637713" y="4005263"/>
          <p14:tracePt t="40188" x="9650413" y="4005263"/>
          <p14:tracePt t="40191" x="9675813" y="4029075"/>
          <p14:tracePt t="40204" x="9688513" y="4029075"/>
          <p14:tracePt t="40207" x="9701213" y="4041775"/>
          <p14:tracePt t="40222" x="9713913" y="4041775"/>
          <p14:tracePt t="40239" x="9726613" y="4054475"/>
          <p14:tracePt t="40351" x="9726613" y="4067175"/>
          <p14:tracePt t="40359" x="9726613" y="4079875"/>
          <p14:tracePt t="40407" x="9713913" y="4079875"/>
          <p14:tracePt t="40614" x="9713913" y="4092575"/>
          <p14:tracePt t="40647" x="9713913" y="4105275"/>
          <p14:tracePt t="41143" x="9701213" y="4117975"/>
          <p14:tracePt t="41151" x="9688513" y="4117975"/>
          <p14:tracePt t="41159" x="9663113" y="4129088"/>
          <p14:tracePt t="41174" x="9626600" y="4154488"/>
          <p14:tracePt t="41191" x="9563100" y="4154488"/>
          <p14:tracePt t="41207" x="9450388" y="4154488"/>
          <p14:tracePt t="41224" x="9301163" y="4154488"/>
          <p14:tracePt t="41240" x="9099550" y="4154488"/>
          <p14:tracePt t="41257" x="8912225" y="4154488"/>
          <p14:tracePt t="41273" x="8724900" y="4154488"/>
          <p14:tracePt t="41291" x="8548688" y="4179888"/>
          <p14:tracePt t="41307" x="8448675" y="4205288"/>
          <p14:tracePt t="41311" x="8424863" y="4205288"/>
          <p14:tracePt t="41324" x="8386763" y="4205288"/>
          <p14:tracePt t="41327" x="8361363" y="4205288"/>
          <p14:tracePt t="41341" x="8361363" y="4217988"/>
          <p14:tracePt t="41343" x="8348663" y="4217988"/>
          <p14:tracePt t="41359" x="8324850" y="4217988"/>
          <p14:tracePt t="41374" x="8286750" y="4217988"/>
          <p14:tracePt t="41391" x="8235950" y="4217988"/>
          <p14:tracePt t="41407" x="8174038" y="4217988"/>
          <p14:tracePt t="41424" x="8086725" y="4192588"/>
          <p14:tracePt t="41440" x="8035925" y="4179888"/>
          <p14:tracePt t="41457" x="7974013" y="4154488"/>
          <p14:tracePt t="41474" x="7886700" y="4129088"/>
          <p14:tracePt t="41491" x="7785100" y="4117975"/>
          <p14:tracePt t="41495" x="7723188" y="4105275"/>
          <p14:tracePt t="41508" x="7673975" y="4092575"/>
          <p14:tracePt t="41511" x="7623175" y="4092575"/>
          <p14:tracePt t="41525" x="7585075" y="4092575"/>
          <p14:tracePt t="41527" x="7561263" y="4092575"/>
          <p14:tracePt t="41542" x="7535863" y="4092575"/>
          <p14:tracePt t="41544" x="7523163" y="4092575"/>
          <p14:tracePt t="41559" x="7497763" y="4092575"/>
          <p14:tracePt t="41575" x="7485063" y="4092575"/>
          <p14:tracePt t="42343" x="7497763" y="4092575"/>
          <p14:tracePt t="42351" x="7510463" y="4092575"/>
          <p14:tracePt t="42367" x="7523163" y="4092575"/>
          <p14:tracePt t="42376" x="7548563" y="4092575"/>
          <p14:tracePt t="42393" x="7572375" y="4079875"/>
          <p14:tracePt t="42411" x="7597775" y="4079875"/>
          <p14:tracePt t="42823" x="7597775" y="4105275"/>
          <p14:tracePt t="42839" x="7597775" y="4117975"/>
          <p14:tracePt t="42847" x="7597775" y="4129088"/>
          <p14:tracePt t="42863" x="7585075" y="4154488"/>
          <p14:tracePt t="42889" x="7585075" y="4167188"/>
          <p14:tracePt t="43007" x="7597775" y="4167188"/>
          <p14:tracePt t="43079" x="7597775" y="4154488"/>
          <p14:tracePt t="43088" x="7597775" y="4141788"/>
          <p14:tracePt t="43095" x="7597775" y="4129088"/>
          <p14:tracePt t="43112" x="7597775" y="4092575"/>
          <p14:tracePt t="43128" x="7597775" y="4067175"/>
          <p14:tracePt t="43145" x="7597775" y="4054475"/>
          <p14:tracePt t="43162" x="7597775" y="4029075"/>
          <p14:tracePt t="43179" x="7597775" y="4017963"/>
          <p14:tracePt t="43196" x="7597775" y="3992563"/>
          <p14:tracePt t="43215" x="7597775" y="3979863"/>
          <p14:tracePt t="43247" x="7597775" y="3967163"/>
          <p14:tracePt t="43279" x="7597775" y="3954463"/>
          <p14:tracePt t="44767" x="7597775" y="3967163"/>
          <p14:tracePt t="44783" x="7597775" y="3979863"/>
          <p14:tracePt t="44799" x="7597775" y="3992563"/>
          <p14:tracePt t="44806" x="7597775" y="4005263"/>
          <p14:tracePt t="44823" x="7597775" y="4017963"/>
          <p14:tracePt t="44839" x="7597775" y="4029075"/>
          <p14:tracePt t="44863" x="7597775" y="4041775"/>
          <p14:tracePt t="44911" x="7597775" y="4054475"/>
          <p14:tracePt t="44943" x="7597775" y="4067175"/>
          <p14:tracePt t="44967" x="7597775" y="4079875"/>
          <p14:tracePt t="45007" x="7597775" y="4092575"/>
          <p14:tracePt t="45015" x="7597775" y="4105275"/>
          <p14:tracePt t="45039" x="7597775" y="4117975"/>
          <p14:tracePt t="45055" x="7585075" y="4129088"/>
          <p14:tracePt t="45079" x="7585075" y="4141788"/>
          <p14:tracePt t="45086" x="7585075" y="4154488"/>
          <p14:tracePt t="45102" x="7585075" y="4167188"/>
          <p14:tracePt t="45127" x="7585075" y="4179888"/>
          <p14:tracePt t="45255" x="7597775" y="4179888"/>
          <p14:tracePt t="45263" x="7610475" y="4179888"/>
          <p14:tracePt t="45279" x="7623175" y="4179888"/>
          <p14:tracePt t="45295" x="7635875" y="4179888"/>
          <p14:tracePt t="45303" x="7648575" y="4167188"/>
          <p14:tracePt t="45318" x="7661275" y="4167188"/>
          <p14:tracePt t="45335" x="7673975" y="4167188"/>
          <p14:tracePt t="45367" x="7685088" y="4154488"/>
          <p14:tracePt t="45384" x="7697788" y="4154488"/>
          <p14:tracePt t="45399" x="7710488" y="4141788"/>
          <p14:tracePt t="45527" x="7685088" y="4141788"/>
          <p14:tracePt t="45543" x="7673975" y="4141788"/>
          <p14:tracePt t="45551" x="7661275" y="4141788"/>
          <p14:tracePt t="45558" x="7661275" y="4154488"/>
          <p14:tracePt t="45568" x="7648575" y="4154488"/>
          <p14:tracePt t="45585" x="7623175" y="4167188"/>
          <p14:tracePt t="45601" x="7610475" y="4167188"/>
          <p14:tracePt t="45618" x="7597775" y="4167188"/>
          <p14:tracePt t="45635" x="7572375" y="4192588"/>
          <p14:tracePt t="45652" x="7561263" y="4192588"/>
          <p14:tracePt t="45655" x="7535863" y="4205288"/>
          <p14:tracePt t="45671" x="7523163" y="4205288"/>
          <p14:tracePt t="45686" x="7510463" y="4217988"/>
          <p14:tracePt t="45702" x="7472363" y="4217988"/>
          <p14:tracePt t="45719" x="7435850" y="4230688"/>
          <p14:tracePt t="45735" x="7335838" y="4230688"/>
          <p14:tracePt t="45752" x="7210425" y="4230688"/>
          <p14:tracePt t="45768" x="7097713" y="4230688"/>
          <p14:tracePt t="45785" x="7046913" y="4230688"/>
          <p14:tracePt t="45802" x="6997700" y="4230688"/>
          <p14:tracePt t="45819" x="6972300" y="4230688"/>
          <p14:tracePt t="45839" x="6959600" y="4230688"/>
          <p14:tracePt t="45991" x="6959600" y="4241800"/>
          <p14:tracePt t="45999" x="6959600" y="4254500"/>
          <p14:tracePt t="46175" x="6972300" y="4254500"/>
          <p14:tracePt t="46183" x="6972300" y="4241800"/>
          <p14:tracePt t="46198" x="6985000" y="4241800"/>
          <p14:tracePt t="46207" x="6997700" y="4241800"/>
          <p14:tracePt t="46220" x="7010400" y="4217988"/>
          <p14:tracePt t="46223" x="7034213" y="4205288"/>
          <p14:tracePt t="46237" x="7059613" y="4192588"/>
          <p14:tracePt t="46239" x="7085013" y="4167188"/>
          <p14:tracePt t="46254" x="7123113" y="4141788"/>
          <p14:tracePt t="46271" x="7134225" y="4129088"/>
          <p14:tracePt t="46287" x="7146925" y="4129088"/>
          <p14:tracePt t="46327" x="7159625" y="4117975"/>
          <p14:tracePt t="46335" x="7172325" y="4117975"/>
          <p14:tracePt t="46351" x="7172325" y="4105275"/>
          <p14:tracePt t="46359" x="7172325" y="4092575"/>
          <p14:tracePt t="46371" x="7185025" y="4092575"/>
          <p14:tracePt t="46695" x="7185025" y="4079875"/>
          <p14:tracePt t="46767" x="7172325" y="4079875"/>
          <p14:tracePt t="46774" x="7172325" y="4067175"/>
          <p14:tracePt t="46791" x="7159625" y="4067175"/>
          <p14:tracePt t="46823" x="7146925" y="4067175"/>
          <p14:tracePt t="46838" x="7146925" y="4054475"/>
          <p14:tracePt t="46846" x="7134225" y="4054475"/>
          <p14:tracePt t="46879" x="7123113" y="4054475"/>
          <p14:tracePt t="46888" x="7110413" y="4054475"/>
          <p14:tracePt t="46894" x="7110413" y="4041775"/>
          <p14:tracePt t="46911" x="7097713" y="4041775"/>
          <p14:tracePt t="46927" x="7097713" y="4029075"/>
          <p14:tracePt t="46951" x="7085013" y="4029075"/>
          <p14:tracePt t="46975" x="7085013" y="4017963"/>
          <p14:tracePt t="46999" x="7072313" y="4017963"/>
          <p14:tracePt t="47095" x="7072313" y="4005263"/>
          <p14:tracePt t="47127" x="7072313" y="3992563"/>
          <p14:tracePt t="47135" x="7072313" y="3979863"/>
          <p14:tracePt t="47175" x="7072313" y="3967163"/>
          <p14:tracePt t="47199" x="7072313" y="3954463"/>
          <p14:tracePt t="47423" x="7072313" y="3941763"/>
          <p14:tracePt t="47440" x="7072313" y="3929063"/>
          <p14:tracePt t="47463" x="7072313" y="3916363"/>
          <p14:tracePt t="47495" x="7072313" y="3905250"/>
          <p14:tracePt t="47503" x="7085013" y="3905250"/>
          <p14:tracePt t="47567" x="7097713" y="3905250"/>
          <p14:tracePt t="47591" x="7110413" y="3905250"/>
          <p14:tracePt t="47599" x="7123113" y="3892550"/>
          <p14:tracePt t="47606" x="7123113" y="3879850"/>
          <p14:tracePt t="47624" x="7134225" y="3879850"/>
          <p14:tracePt t="47640" x="7146925" y="3879850"/>
          <p14:tracePt t="48143" x="7159625" y="3867150"/>
          <p14:tracePt t="48150" x="7172325" y="3867150"/>
          <p14:tracePt t="48159" x="7185025" y="3867150"/>
          <p14:tracePt t="48175" x="7223125" y="3829050"/>
          <p14:tracePt t="48192" x="7259638" y="3792538"/>
          <p14:tracePt t="48208" x="7272338" y="3767138"/>
          <p14:tracePt t="48225" x="7272338" y="3741738"/>
          <p14:tracePt t="48255" x="7272338" y="3729038"/>
          <p14:tracePt t="48279" x="7272338" y="3716338"/>
          <p14:tracePt t="48287" x="7272338" y="3703638"/>
          <p14:tracePt t="48312" x="7272338" y="3692525"/>
          <p14:tracePt t="48319" x="7272338" y="3679825"/>
          <p14:tracePt t="48326" x="7272338" y="3667125"/>
          <p14:tracePt t="48343" x="7259638" y="3641725"/>
          <p14:tracePt t="48359" x="7246938" y="3616325"/>
          <p14:tracePt t="48376" x="7246938" y="3603625"/>
          <p14:tracePt t="48392" x="7246938" y="3590925"/>
          <p14:tracePt t="48409" x="7235825" y="3590925"/>
          <p14:tracePt t="48426" x="7235825" y="3579813"/>
          <p14:tracePt t="48447" x="7223125" y="3579813"/>
          <p14:tracePt t="48471" x="7210425" y="3579813"/>
          <p14:tracePt t="48479" x="7197725" y="3579813"/>
          <p14:tracePt t="48511" x="7185025" y="3579813"/>
          <p14:tracePt t="48535" x="7172325" y="3579813"/>
          <p14:tracePt t="48639" x="7159625" y="3579813"/>
          <p14:tracePt t="48663" x="7146925" y="3579813"/>
          <p14:tracePt t="48727" x="7134225" y="3579813"/>
          <p14:tracePt t="48743" x="7134225" y="3590925"/>
          <p14:tracePt t="48751" x="7123113" y="3616325"/>
          <p14:tracePt t="48760" x="7110413" y="3641725"/>
          <p14:tracePt t="48776" x="7110413" y="3692525"/>
          <p14:tracePt t="48793" x="7097713" y="3754438"/>
          <p14:tracePt t="48810" x="7097713" y="3816350"/>
          <p14:tracePt t="48827" x="7097713" y="3867150"/>
          <p14:tracePt t="48843" x="7097713" y="3905250"/>
          <p14:tracePt t="48861" x="7097713" y="3929063"/>
          <p14:tracePt t="48887" x="7110413" y="3929063"/>
          <p14:tracePt t="48895" x="7110413" y="3941763"/>
          <p14:tracePt t="48911" x="7123113" y="3941763"/>
          <p14:tracePt t="48928" x="7134225" y="3941763"/>
          <p14:tracePt t="48943" x="7159625" y="3941763"/>
          <p14:tracePt t="48960" x="7172325" y="3954463"/>
          <p14:tracePt t="48977" x="7185025" y="3954463"/>
          <p14:tracePt t="48993" x="7197725" y="3954463"/>
          <p14:tracePt t="49011" x="7210425" y="3954463"/>
          <p14:tracePt t="49027" x="7223125" y="3954463"/>
          <p14:tracePt t="49045" x="7235825" y="3954463"/>
          <p14:tracePt t="49047" x="7246938" y="3954463"/>
          <p14:tracePt t="49071" x="7259638" y="3954463"/>
          <p14:tracePt t="49287" x="7272338" y="3954463"/>
          <p14:tracePt t="49311" x="7297738" y="3954463"/>
          <p14:tracePt t="49328" x="7310438" y="3954463"/>
          <p14:tracePt t="49343" x="7323138" y="3954463"/>
          <p14:tracePt t="49359" x="7335838" y="3954463"/>
          <p14:tracePt t="49367" x="7348538" y="3954463"/>
          <p14:tracePt t="49407" x="7348538" y="3941763"/>
          <p14:tracePt t="49414" x="7359650" y="3941763"/>
          <p14:tracePt t="49431" x="7359650" y="3929063"/>
          <p14:tracePt t="49446" x="7372350" y="3929063"/>
          <p14:tracePt t="49462" x="7385050" y="3929063"/>
          <p14:tracePt t="49591" x="7385050" y="3916363"/>
          <p14:tracePt t="49599" x="7397750" y="3916363"/>
          <p14:tracePt t="49613" x="7410450" y="3905250"/>
          <p14:tracePt t="49629" x="7423150" y="3892550"/>
          <p14:tracePt t="49631" x="7435850" y="3879850"/>
          <p14:tracePt t="49646" x="7448550" y="3867150"/>
          <p14:tracePt t="49663" x="7472363" y="3854450"/>
          <p14:tracePt t="50031" x="7485063" y="3854450"/>
          <p14:tracePt t="50039" x="7535863" y="3854450"/>
          <p14:tracePt t="50047" x="7597775" y="3854450"/>
          <p14:tracePt t="50063" x="7661275" y="3867150"/>
          <p14:tracePt t="50080" x="7685088" y="3867150"/>
          <p14:tracePt t="50096" x="7685088" y="3879850"/>
          <p14:tracePt t="50191" x="7673975" y="3892550"/>
          <p14:tracePt t="51167" x="7673975" y="3905250"/>
          <p14:tracePt t="51183" x="7673975" y="3916363"/>
          <p14:tracePt t="51207" x="7673975" y="3929063"/>
          <p14:tracePt t="51311" x="7673975" y="3941763"/>
          <p14:tracePt t="51319" x="7673975" y="3954463"/>
          <p14:tracePt t="51334" x="7673975" y="3967163"/>
          <p14:tracePt t="51351" x="7673975" y="3979863"/>
          <p14:tracePt t="51367" x="7673975" y="4005263"/>
          <p14:tracePt t="51383" x="7673975" y="4029075"/>
          <p14:tracePt t="51400" x="7661275" y="4041775"/>
          <p14:tracePt t="51417" x="7648575" y="4054475"/>
          <p14:tracePt t="51433" x="7635875" y="4067175"/>
          <p14:tracePt t="51455" x="7623175" y="4067175"/>
          <p14:tracePt t="51471" x="7610475" y="4079875"/>
          <p14:tracePt t="51495" x="7597775" y="4079875"/>
          <p14:tracePt t="51511" x="7585075" y="4092575"/>
          <p14:tracePt t="51543" x="7572375" y="4092575"/>
          <p14:tracePt t="51567" x="7561263" y="4092575"/>
          <p14:tracePt t="51575" x="7548563" y="4105275"/>
          <p14:tracePt t="51591" x="7535863" y="4105275"/>
          <p14:tracePt t="51719" x="7535863" y="4067175"/>
          <p14:tracePt t="51727" x="7535863" y="4041775"/>
          <p14:tracePt t="51735" x="7535863" y="4017963"/>
          <p14:tracePt t="51751" x="7561263" y="3929063"/>
          <p14:tracePt t="51768" x="7597775" y="3854450"/>
          <p14:tracePt t="51784" x="7635875" y="3767138"/>
          <p14:tracePt t="51801" x="7697788" y="3679825"/>
          <p14:tracePt t="51818" x="7748588" y="3629025"/>
          <p14:tracePt t="51834" x="7797800" y="3567113"/>
          <p14:tracePt t="51851" x="7835900" y="3529013"/>
          <p14:tracePt t="51855" x="7861300" y="3490913"/>
          <p14:tracePt t="51869" x="7886700" y="3467100"/>
          <p14:tracePt t="51871" x="7923213" y="3441700"/>
          <p14:tracePt t="51886" x="8023225" y="3390900"/>
          <p14:tracePt t="51902" x="8123238" y="3341688"/>
          <p14:tracePt t="51918" x="8174038" y="3316288"/>
          <p14:tracePt t="51935" x="8212138" y="3303588"/>
          <p14:tracePt t="51952" x="8248650" y="3303588"/>
          <p14:tracePt t="51968" x="8286750" y="3303588"/>
          <p14:tracePt t="51984" x="8335963" y="3303588"/>
          <p14:tracePt t="52002" x="8386763" y="3303588"/>
          <p14:tracePt t="52018" x="8424863" y="3303588"/>
          <p14:tracePt t="52035" x="8448675" y="3290888"/>
          <p14:tracePt t="52038" x="8474075" y="3290888"/>
          <p14:tracePt t="52052" x="8486775" y="3290888"/>
          <p14:tracePt t="52055" x="8499475" y="3290888"/>
          <p14:tracePt t="52070" x="8524875" y="3290888"/>
          <p14:tracePt t="52072" x="8537575" y="3290888"/>
          <p14:tracePt t="52086" x="8561388" y="3290888"/>
          <p14:tracePt t="52102" x="8599488" y="3290888"/>
          <p14:tracePt t="52119" x="8612188" y="3290888"/>
          <p14:tracePt t="52136" x="8637588" y="3303588"/>
          <p14:tracePt t="52152" x="8650288" y="3303588"/>
          <p14:tracePt t="52168" x="8674100" y="3316288"/>
          <p14:tracePt t="52185" x="8686800" y="3328988"/>
          <p14:tracePt t="52202" x="8712200" y="3328988"/>
          <p14:tracePt t="52219" x="8724900" y="3341688"/>
          <p14:tracePt t="52236" x="8750300" y="3341688"/>
          <p14:tracePt t="52238" x="8750300" y="3354388"/>
          <p14:tracePt t="52253" x="8763000" y="3354388"/>
          <p14:tracePt t="52255" x="8763000" y="3367088"/>
          <p14:tracePt t="52270" x="8786813" y="3367088"/>
          <p14:tracePt t="52286" x="8786813" y="3378200"/>
          <p14:tracePt t="52303" x="8799513" y="3378200"/>
          <p14:tracePt t="52319" x="8799513" y="3390900"/>
          <p14:tracePt t="52336" x="8812213" y="3390900"/>
          <p14:tracePt t="52353" x="8812213" y="3403600"/>
          <p14:tracePt t="52370" x="8812213" y="3416300"/>
          <p14:tracePt t="52386" x="8812213" y="3429000"/>
          <p14:tracePt t="52403" x="8824913" y="3429000"/>
          <p14:tracePt t="52407" x="8824913" y="3441700"/>
          <p14:tracePt t="52423" x="8824913" y="3467100"/>
          <p14:tracePt t="52439" x="8824913" y="3479800"/>
          <p14:tracePt t="52453" x="8824913" y="3490913"/>
          <p14:tracePt t="52455" x="8824913" y="3503613"/>
          <p14:tracePt t="52470" x="8824913" y="3529013"/>
          <p14:tracePt t="52487" x="8824913" y="3554413"/>
          <p14:tracePt t="52511" x="8824913" y="3567113"/>
          <p14:tracePt t="52519" x="8824913" y="3579813"/>
          <p14:tracePt t="52551" x="8824913" y="3590925"/>
          <p14:tracePt t="52567" x="8824913" y="3603625"/>
          <p14:tracePt t="52575" x="8837613" y="3616325"/>
          <p14:tracePt t="52587" x="8837613" y="3629025"/>
          <p14:tracePt t="52603" x="8837613" y="3679825"/>
          <p14:tracePt t="52620" x="8863013" y="3716338"/>
          <p14:tracePt t="52622" x="8863013" y="3729038"/>
          <p14:tracePt t="52637" x="8874125" y="3741738"/>
          <p14:tracePt t="52654" x="8886825" y="3741738"/>
          <p14:tracePt t="52679" x="8886825" y="3754438"/>
          <p14:tracePt t="52711" x="8899525" y="3754438"/>
          <p14:tracePt t="52735" x="8912225" y="3754438"/>
          <p14:tracePt t="52887" x="8924925" y="3754438"/>
          <p14:tracePt t="52919" x="8924925" y="3767138"/>
          <p14:tracePt t="52943" x="8924925" y="3779838"/>
          <p14:tracePt t="52951" x="8924925" y="3792538"/>
          <p14:tracePt t="52991" x="8924925" y="3803650"/>
          <p14:tracePt t="53110" x="8924925" y="3816350"/>
          <p14:tracePt t="53135" x="8937625" y="3816350"/>
          <p14:tracePt t="53143" x="8950325" y="3816350"/>
          <p14:tracePt t="53159" x="8950325" y="3829050"/>
          <p14:tracePt t="53172" x="8963025" y="3829050"/>
          <p14:tracePt t="53191" x="8975725" y="3829050"/>
          <p14:tracePt t="53335" x="8975725" y="3841750"/>
          <p14:tracePt t="53342" x="8975725" y="3854450"/>
          <p14:tracePt t="53355" x="8963025" y="3854450"/>
          <p14:tracePt t="53358" x="8950325" y="3854450"/>
          <p14:tracePt t="53372" x="8937625" y="3854450"/>
          <p14:tracePt t="53375" x="8924925" y="3867150"/>
          <p14:tracePt t="53389" x="8912225" y="3867150"/>
          <p14:tracePt t="53406" x="8886825" y="3879850"/>
          <p14:tracePt t="53438" x="8874125" y="3879850"/>
          <p14:tracePt t="53447" x="8863013" y="3879850"/>
          <p14:tracePt t="53511" x="8874125" y="3879850"/>
          <p14:tracePt t="53519" x="8886825" y="3879850"/>
          <p14:tracePt t="53535" x="8912225" y="3879850"/>
          <p14:tracePt t="53543" x="8924925" y="3879850"/>
          <p14:tracePt t="53559" x="8937625" y="3879850"/>
          <p14:tracePt t="53573" x="8950325" y="3867150"/>
          <p14:tracePt t="53589" x="8963025" y="3867150"/>
          <p14:tracePt t="53606" x="8975725" y="3867150"/>
          <p14:tracePt t="53863" x="8986838" y="3854450"/>
          <p14:tracePt t="53871" x="8999538" y="3841750"/>
          <p14:tracePt t="53879" x="9012238" y="3841750"/>
          <p14:tracePt t="53895" x="9024938" y="3841750"/>
          <p14:tracePt t="53906" x="9024938" y="3829050"/>
          <p14:tracePt t="53923" x="9037638" y="3829050"/>
          <p14:tracePt t="53959" x="9050338" y="3829050"/>
          <p14:tracePt t="54006" x="9063038" y="3829050"/>
          <p14:tracePt t="54023" x="9063038" y="3816350"/>
          <p14:tracePt t="54047" x="9075738" y="3816350"/>
          <p14:tracePt t="54295" x="9088438" y="3816350"/>
          <p14:tracePt t="54311" x="9099550" y="3816350"/>
          <p14:tracePt t="54327" x="9112250" y="3816350"/>
          <p14:tracePt t="54335" x="9124950" y="3816350"/>
          <p14:tracePt t="54342" x="9137650" y="3816350"/>
          <p14:tracePt t="54358" x="9163050" y="3816350"/>
          <p14:tracePt t="54375" x="9175750" y="3816350"/>
          <p14:tracePt t="54647" x="9188450" y="3816350"/>
          <p14:tracePt t="54663" x="9212263" y="3816350"/>
          <p14:tracePt t="54670" x="9237663" y="3816350"/>
          <p14:tracePt t="54679" x="9250363" y="3816350"/>
          <p14:tracePt t="54693" x="9263063" y="3816350"/>
          <p14:tracePt t="54695" x="9288463" y="3816350"/>
          <p14:tracePt t="54709" x="9301163" y="3816350"/>
          <p14:tracePt t="54726" x="9324975" y="3816350"/>
          <p14:tracePt t="54743" x="9337675" y="3803650"/>
          <p14:tracePt t="54759" x="9363075" y="3803650"/>
          <p14:tracePt t="54776" x="9388475" y="3803650"/>
          <p14:tracePt t="54793" x="9424988" y="3779838"/>
          <p14:tracePt t="54808" x="9450388" y="3779838"/>
          <p14:tracePt t="54825" x="9488488" y="3767138"/>
          <p14:tracePt t="54843" x="9525000" y="3754438"/>
          <p14:tracePt t="54859" x="9537700" y="3741738"/>
          <p14:tracePt t="54863" x="9550400" y="3741738"/>
          <p14:tracePt t="54887" x="9563100" y="3729038"/>
          <p14:tracePt t="54894" x="9563100" y="3716338"/>
          <p14:tracePt t="54910" x="9575800" y="3716338"/>
          <p14:tracePt t="54943" x="9588500" y="3716338"/>
          <p14:tracePt t="54951" x="9601200" y="3703638"/>
          <p14:tracePt t="54975" x="9613900" y="3703638"/>
          <p14:tracePt t="55351" x="9626600" y="3703638"/>
          <p14:tracePt t="55423" x="9637713" y="3703638"/>
          <p14:tracePt t="55447" x="9650413" y="3703638"/>
          <p14:tracePt t="55455" x="9663113" y="3703638"/>
          <p14:tracePt t="55479" x="9663113" y="3716338"/>
          <p14:tracePt t="55487" x="9675813" y="3729038"/>
          <p14:tracePt t="55510" x="9688513" y="3729038"/>
          <p14:tracePt t="55527" x="9688513" y="3741738"/>
          <p14:tracePt t="55534" x="9701213" y="3741738"/>
          <p14:tracePt t="55544" x="9701213" y="3754438"/>
          <p14:tracePt t="55561" x="9713913" y="3767138"/>
          <p14:tracePt t="55578" x="9726613" y="3779838"/>
          <p14:tracePt t="55594" x="9726613" y="3803650"/>
          <p14:tracePt t="55611" x="9726613" y="3841750"/>
          <p14:tracePt t="55614" x="9726613" y="3867150"/>
          <p14:tracePt t="55628" x="9739313" y="3892550"/>
          <p14:tracePt t="55645" x="9750425" y="3929063"/>
          <p14:tracePt t="55647" x="9750425" y="3941763"/>
          <p14:tracePt t="55662" x="9750425" y="3979863"/>
          <p14:tracePt t="55679" x="9750425" y="4005263"/>
          <p14:tracePt t="55695" x="9750425" y="4041775"/>
          <p14:tracePt t="55711" x="9750425" y="4067175"/>
          <p14:tracePt t="55728" x="9750425" y="4092575"/>
          <p14:tracePt t="55744" x="9739313" y="4105275"/>
          <p14:tracePt t="55761" x="9726613" y="4105275"/>
          <p14:tracePt t="55778" x="9713913" y="4105275"/>
          <p14:tracePt t="55887" x="9739313" y="4105275"/>
          <p14:tracePt t="55895" x="9775825" y="4092575"/>
          <p14:tracePt t="55902" x="9839325" y="4067175"/>
          <p14:tracePt t="55912" x="9901238" y="4041775"/>
          <p14:tracePt t="55928" x="10013950" y="3979863"/>
          <p14:tracePt t="55945" x="10088563" y="3916363"/>
          <p14:tracePt t="55962" x="10139363" y="3879850"/>
          <p14:tracePt t="55979" x="10164763" y="3841750"/>
          <p14:tracePt t="55982" x="10164763" y="3829050"/>
          <p14:tracePt t="56007" x="10177463" y="3829050"/>
          <p14:tracePt t="56014" x="10177463" y="3816350"/>
          <p14:tracePt t="56031" x="10188575" y="3816350"/>
          <p14:tracePt t="56046" x="10201275" y="3803650"/>
          <p14:tracePt t="56063" x="10213975" y="3767138"/>
          <p14:tracePt t="56079" x="10239375" y="3716338"/>
          <p14:tracePt t="56096" x="10252075" y="3679825"/>
          <p14:tracePt t="56112" x="10277475" y="3616325"/>
          <p14:tracePt t="56129" x="10277475" y="3590925"/>
          <p14:tracePt t="56146" x="10277475" y="3567113"/>
          <p14:tracePt t="56163" x="10277475" y="3554413"/>
          <p14:tracePt t="56199" x="10277475" y="3541713"/>
          <p14:tracePt t="56230" x="10264775" y="3541713"/>
          <p14:tracePt t="56239" x="10264775" y="3529013"/>
          <p14:tracePt t="56247" x="10252075" y="3516313"/>
          <p14:tracePt t="56279" x="10239375" y="3503613"/>
          <p14:tracePt t="56302" x="10226675" y="3503613"/>
          <p14:tracePt t="56311" x="10226675" y="3490913"/>
          <p14:tracePt t="56335" x="10213975" y="3490913"/>
          <p14:tracePt t="56343" x="10201275" y="3490913"/>
          <p14:tracePt t="56351" x="10201275" y="3479800"/>
          <p14:tracePt t="56375" x="10188575" y="3467100"/>
          <p14:tracePt t="56399" x="10188575" y="3454400"/>
          <p14:tracePt t="56407" x="10177463" y="3454400"/>
          <p14:tracePt t="56414" x="10177463" y="3441700"/>
          <p14:tracePt t="56430" x="10164763" y="3441700"/>
          <p14:tracePt t="56447" x="10152063" y="3441700"/>
          <p14:tracePt t="56464" x="10152063" y="3429000"/>
          <p14:tracePt t="56480" x="10139363" y="3403600"/>
          <p14:tracePt t="56497" x="10139363" y="3390900"/>
          <p14:tracePt t="56513" x="10126663" y="3390900"/>
          <p14:tracePt t="56530" x="10126663" y="3378200"/>
          <p14:tracePt t="56547" x="10126663" y="3367088"/>
          <p14:tracePt t="56564" x="10101263" y="3367088"/>
          <p14:tracePt t="56582" x="10088563" y="3367088"/>
          <p14:tracePt t="56607" x="10088563" y="3354388"/>
          <p14:tracePt t="56614" x="10075863" y="3354388"/>
          <p14:tracePt t="56646" x="10064750" y="3354388"/>
          <p14:tracePt t="56664" x="10052050" y="3354388"/>
          <p14:tracePt t="56671" x="10039350" y="3354388"/>
          <p14:tracePt t="56687" x="10026650" y="3341688"/>
          <p14:tracePt t="56697" x="10013950" y="3341688"/>
          <p14:tracePt t="56714" x="9988550" y="3341688"/>
          <p14:tracePt t="56730" x="9963150" y="3341688"/>
          <p14:tracePt t="56748" x="9939338" y="3341688"/>
          <p14:tracePt t="56750" x="9926638" y="3341688"/>
          <p14:tracePt t="56791" x="9913938" y="3341688"/>
          <p14:tracePt t="56807" x="9901238" y="3341688"/>
          <p14:tracePt t="56831" x="9888538" y="3341688"/>
          <p14:tracePt t="56839" x="9875838" y="3341688"/>
          <p14:tracePt t="56848" x="9863138" y="3341688"/>
          <p14:tracePt t="56864" x="9826625" y="3341688"/>
          <p14:tracePt t="56881" x="9788525" y="3341688"/>
          <p14:tracePt t="56898" x="9739313" y="3341688"/>
          <p14:tracePt t="56914" x="9713913" y="3341688"/>
          <p14:tracePt t="56931" x="9701213" y="3341688"/>
          <p14:tracePt t="56949" x="9688513" y="3341688"/>
          <p14:tracePt t="56951" x="9675813" y="3341688"/>
          <p14:tracePt t="56966" x="9650413" y="3341688"/>
          <p14:tracePt t="56982" x="9613900" y="3341688"/>
          <p14:tracePt t="56999" x="9588500" y="3341688"/>
          <p14:tracePt t="57015" x="9550400" y="3354388"/>
          <p14:tracePt t="57032" x="9513888" y="3354388"/>
          <p14:tracePt t="57048" x="9488488" y="3367088"/>
          <p14:tracePt t="57065" x="9450388" y="3378200"/>
          <p14:tracePt t="57082" x="9437688" y="3378200"/>
          <p14:tracePt t="57098" x="9401175" y="3390900"/>
          <p14:tracePt t="57115" x="9363075" y="3403600"/>
          <p14:tracePt t="57132" x="9312275" y="3403600"/>
          <p14:tracePt t="57134" x="9275763" y="3416300"/>
          <p14:tracePt t="57150" x="9250363" y="3429000"/>
          <p14:tracePt t="57152" x="9224963" y="3441700"/>
          <p14:tracePt t="57167" x="9175750" y="3441700"/>
          <p14:tracePt t="57183" x="9137650" y="3467100"/>
          <p14:tracePt t="57199" x="9099550" y="3467100"/>
          <p14:tracePt t="57215" x="9075738" y="3479800"/>
          <p14:tracePt t="57232" x="8999538" y="3503613"/>
          <p14:tracePt t="57248" x="8937625" y="3529013"/>
          <p14:tracePt t="57265" x="8874125" y="3541713"/>
          <p14:tracePt t="57282" x="8799513" y="3567113"/>
          <p14:tracePt t="57299" x="8750300" y="3603625"/>
          <p14:tracePt t="57302" x="8737600" y="3616325"/>
          <p14:tracePt t="57316" x="8712200" y="3616325"/>
          <p14:tracePt t="57319" x="8699500" y="3616325"/>
          <p14:tracePt t="57332" x="8686800" y="3629025"/>
          <p14:tracePt t="57350" x="8674100" y="3654425"/>
          <p14:tracePt t="57367" x="8661400" y="3667125"/>
          <p14:tracePt t="57382" x="8650288" y="3692525"/>
          <p14:tracePt t="57399" x="8637588" y="3703638"/>
          <p14:tracePt t="57416" x="8637588" y="3741738"/>
          <p14:tracePt t="57432" x="8624888" y="3767138"/>
          <p14:tracePt t="57455" x="8624888" y="3779838"/>
          <p14:tracePt t="57487" x="8612188" y="3779838"/>
          <p14:tracePt t="57495" x="8599488" y="3779838"/>
          <p14:tracePt t="57519" x="8599488" y="3792538"/>
          <p14:tracePt t="57527" x="8574088" y="3792538"/>
          <p14:tracePt t="57534" x="8548688" y="3792538"/>
          <p14:tracePt t="57550" x="8474075" y="3816350"/>
          <p14:tracePt t="57567" x="8361363" y="3816350"/>
          <p14:tracePt t="57584" x="8223250" y="3829050"/>
          <p14:tracePt t="57600" x="8099425" y="3854450"/>
          <p14:tracePt t="57616" x="8023225" y="3879850"/>
          <p14:tracePt t="57633" x="7961313" y="3892550"/>
          <p14:tracePt t="57650" x="7897813" y="3892550"/>
          <p14:tracePt t="57667" x="7835900" y="3916363"/>
          <p14:tracePt t="57683" x="7785100" y="3916363"/>
          <p14:tracePt t="57700" x="7710488" y="3916363"/>
          <p14:tracePt t="57703" x="7685088" y="3916363"/>
          <p14:tracePt t="57718" x="7661275" y="3905250"/>
          <p14:tracePt t="57720" x="7623175" y="3905250"/>
          <p14:tracePt t="57734" x="7585075" y="3879850"/>
          <p14:tracePt t="57751" x="7561263" y="3867150"/>
          <p14:tracePt t="57767" x="7523163" y="3867150"/>
          <p14:tracePt t="57783" x="7497763" y="3854450"/>
          <p14:tracePt t="57800" x="7472363" y="3854450"/>
          <p14:tracePt t="57817" x="7448550" y="3854450"/>
          <p14:tracePt t="57833" x="7435850" y="3854450"/>
          <p14:tracePt t="57855" x="7423150" y="3854450"/>
          <p14:tracePt t="57927" x="7423150" y="3829050"/>
          <p14:tracePt t="57935" x="7423150" y="3816350"/>
          <p14:tracePt t="57945" x="7423150" y="3792538"/>
          <p14:tracePt t="57952" x="7397750" y="3754438"/>
          <p14:tracePt t="57966" x="7323138" y="3629025"/>
          <p14:tracePt t="57983" x="7223125" y="3516313"/>
          <p14:tracePt t="57999" x="7110413" y="3390900"/>
          <p14:tracePt t="58016" x="6985000" y="3290888"/>
          <p14:tracePt t="58032" x="6872288" y="3228975"/>
          <p14:tracePt t="58049" x="6772275" y="3178175"/>
          <p14:tracePt t="58066" x="6708775" y="3165475"/>
          <p14:tracePt t="58082" x="6646863" y="3165475"/>
          <p14:tracePt t="58101" x="6572250" y="3165475"/>
          <p14:tracePt t="58103" x="6534150" y="3165475"/>
          <p14:tracePt t="58118" x="6446838" y="3165475"/>
          <p14:tracePt t="58135" x="6308725" y="3190875"/>
          <p14:tracePt t="58151" x="6183313" y="3241675"/>
          <p14:tracePt t="58168" x="6057900" y="3290888"/>
          <p14:tracePt t="58184" x="5970588" y="3341688"/>
          <p14:tracePt t="58201" x="5895975" y="3378200"/>
          <p14:tracePt t="58218" x="5821363" y="3441700"/>
          <p14:tracePt t="58234" x="5783263" y="3490913"/>
          <p14:tracePt t="58251" x="5757863" y="3541713"/>
          <p14:tracePt t="58255" x="5757863" y="3567113"/>
          <p14:tracePt t="58268" x="5745163" y="3603625"/>
          <p14:tracePt t="58271" x="5732463" y="3629025"/>
          <p14:tracePt t="58286" x="5732463" y="3679825"/>
          <p14:tracePt t="58302" x="5719763" y="3716338"/>
          <p14:tracePt t="58318" x="5719763" y="3754438"/>
          <p14:tracePt t="58335" x="5719763" y="3803650"/>
          <p14:tracePt t="58352" x="5719763" y="3841750"/>
          <p14:tracePt t="58368" x="5719763" y="3879850"/>
          <p14:tracePt t="58385" x="5732463" y="3916363"/>
          <p14:tracePt t="58401" x="5770563" y="3979863"/>
          <p14:tracePt t="58418" x="5821363" y="4017963"/>
          <p14:tracePt t="58435" x="5870575" y="4054475"/>
          <p14:tracePt t="58453" x="5970588" y="4105275"/>
          <p14:tracePt t="58455" x="6021388" y="4117975"/>
          <p14:tracePt t="58469" x="6096000" y="4141788"/>
          <p14:tracePt t="58471" x="6183313" y="4167188"/>
          <p14:tracePt t="58486" x="6370638" y="4205288"/>
          <p14:tracePt t="58502" x="6608763" y="4217988"/>
          <p14:tracePt t="58519" x="6808788" y="4230688"/>
          <p14:tracePt t="58536" x="6959600" y="4230688"/>
          <p14:tracePt t="58552" x="7072313" y="4230688"/>
          <p14:tracePt t="58569" x="7159625" y="4230688"/>
          <p14:tracePt t="58586" x="7259638" y="4205288"/>
          <p14:tracePt t="58602" x="7323138" y="4192588"/>
          <p14:tracePt t="58619" x="7372350" y="4154488"/>
          <p14:tracePt t="58622" x="7385050" y="4154488"/>
          <p14:tracePt t="58636" x="7397750" y="4141788"/>
          <p14:tracePt t="58653" x="7410450" y="4141788"/>
          <p14:tracePt t="58655" x="7410450" y="4117975"/>
          <p14:tracePt t="58670" x="7423150" y="4092575"/>
          <p14:tracePt t="58686" x="7423150" y="4041775"/>
          <p14:tracePt t="58703" x="7423150" y="3967163"/>
          <p14:tracePt t="58719" x="7423150" y="3929063"/>
          <p14:tracePt t="58736" x="7410450" y="3892550"/>
          <p14:tracePt t="58752" x="7397750" y="3867150"/>
          <p14:tracePt t="58769" x="7385050" y="3854450"/>
          <p14:tracePt t="58786" x="7359650" y="3854450"/>
          <p14:tracePt t="59103" x="7359650" y="3841750"/>
          <p14:tracePt t="59263" x="7372350" y="3841750"/>
          <p14:tracePt t="59271" x="7385050" y="3867150"/>
          <p14:tracePt t="59278" x="7410450" y="3892550"/>
          <p14:tracePt t="59287" x="7423150" y="3905250"/>
          <p14:tracePt t="59304" x="7485063" y="3954463"/>
          <p14:tracePt t="59321" x="7561263" y="4041775"/>
          <p14:tracePt t="59337" x="7648575" y="4141788"/>
          <p14:tracePt t="59353" x="7748588" y="4205288"/>
          <p14:tracePt t="59371" x="7874000" y="4254500"/>
          <p14:tracePt t="59387" x="8035925" y="4292600"/>
          <p14:tracePt t="59390" x="8135938" y="4318000"/>
          <p14:tracePt t="59405" x="8248650" y="4330700"/>
          <p14:tracePt t="59407" x="8348663" y="4341813"/>
          <p14:tracePt t="59422" x="8524875" y="4341813"/>
          <p14:tracePt t="59438" x="8674100" y="4341813"/>
          <p14:tracePt t="59455" x="8763000" y="4330700"/>
          <p14:tracePt t="59471" x="8799513" y="4330700"/>
          <p14:tracePt t="59488" x="8824913" y="4305300"/>
          <p14:tracePt t="59504" x="8837613" y="4305300"/>
          <p14:tracePt t="59583" x="8837613" y="4292600"/>
          <p14:tracePt t="59631" x="8824913" y="4292600"/>
          <p14:tracePt t="59639" x="8812213" y="4292600"/>
          <p14:tracePt t="59654" x="8799513" y="4292600"/>
          <p14:tracePt t="59662" x="8786813" y="4292600"/>
          <p14:tracePt t="59672" x="8774113" y="4292600"/>
          <p14:tracePt t="59688" x="8724900" y="4292600"/>
          <p14:tracePt t="59705" x="8637588" y="4292600"/>
          <p14:tracePt t="59722" x="8537575" y="4305300"/>
          <p14:tracePt t="59739" x="8424863" y="4305300"/>
          <p14:tracePt t="59742" x="8335963" y="4305300"/>
          <p14:tracePt t="59756" x="8235950" y="4305300"/>
          <p14:tracePt t="59758" x="8148638" y="4305300"/>
          <p14:tracePt t="59773" x="8086725" y="4305300"/>
          <p14:tracePt t="59775" x="8010525" y="4305300"/>
          <p14:tracePt t="59790" x="7948613" y="4305300"/>
          <p14:tracePt t="59806" x="7910513" y="4292600"/>
          <p14:tracePt t="59823" x="7874000" y="4292600"/>
          <p14:tracePt t="59839" x="7823200" y="4267200"/>
          <p14:tracePt t="59856" x="7785100" y="4241800"/>
          <p14:tracePt t="59872" x="7723188" y="4217988"/>
          <p14:tracePt t="59889" x="7673975" y="4179888"/>
          <p14:tracePt t="59906" x="7610475" y="4129088"/>
          <p14:tracePt t="59922" x="7535863" y="4054475"/>
          <p14:tracePt t="59939" x="7448550" y="3954463"/>
          <p14:tracePt t="59942" x="7423150" y="3916363"/>
          <p14:tracePt t="59956" x="7385050" y="3892550"/>
          <p14:tracePt t="59959" x="7359650" y="3867150"/>
          <p14:tracePt t="59973" x="7348538" y="3841750"/>
          <p14:tracePt t="59975" x="7335838" y="3829050"/>
          <p14:tracePt t="59990" x="7323138" y="3803650"/>
          <p14:tracePt t="60127" x="7359650" y="3803650"/>
          <p14:tracePt t="60135" x="7410450" y="3803650"/>
          <p14:tracePt t="60142" x="7497763" y="3803650"/>
          <p14:tracePt t="60157" x="7597775" y="3803650"/>
          <p14:tracePt t="60159" x="7710488" y="3803650"/>
          <p14:tracePt t="60174" x="8035925" y="3841750"/>
          <p14:tracePt t="60190" x="8324850" y="3841750"/>
          <p14:tracePt t="60207" x="8599488" y="3841750"/>
          <p14:tracePt t="60223" x="8737600" y="3841750"/>
          <p14:tracePt t="60241" x="8774113" y="3867150"/>
          <p14:tracePt t="60257" x="8786813" y="3867150"/>
          <p14:tracePt t="60273" x="8799513" y="3867150"/>
          <p14:tracePt t="60295" x="8824913" y="3867150"/>
          <p14:tracePt t="60307" x="8837613" y="3867150"/>
          <p14:tracePt t="60311" x="8850313" y="3867150"/>
          <p14:tracePt t="60324" x="8863013" y="3867150"/>
          <p14:tracePt t="60326" x="8886825" y="3867150"/>
          <p14:tracePt t="60341" x="8899525" y="3867150"/>
          <p14:tracePt t="60342" x="8912225" y="3867150"/>
          <p14:tracePt t="60358" x="8937625" y="3867150"/>
          <p14:tracePt t="60374" x="8963025" y="3867150"/>
          <p14:tracePt t="60391" x="8975725" y="3854450"/>
          <p14:tracePt t="60407" x="8986838" y="3854450"/>
          <p14:tracePt t="60424" x="8999538" y="3841750"/>
          <p14:tracePt t="60440" x="9012238" y="3829050"/>
          <p14:tracePt t="60647" x="8999538" y="3829050"/>
          <p14:tracePt t="60655" x="8975725" y="3829050"/>
          <p14:tracePt t="60663" x="8937625" y="3829050"/>
          <p14:tracePt t="60674" x="8899525" y="3829050"/>
          <p14:tracePt t="60691" x="8786813" y="3829050"/>
          <p14:tracePt t="60709" x="8637588" y="3829050"/>
          <p14:tracePt t="60711" x="8512175" y="3829050"/>
          <p14:tracePt t="60725" x="8399463" y="3829050"/>
          <p14:tracePt t="60727" x="8286750" y="3867150"/>
          <p14:tracePt t="60742" x="8086725" y="3916363"/>
          <p14:tracePt t="60759" x="7961313" y="3941763"/>
          <p14:tracePt t="60775" x="7835900" y="3967163"/>
          <p14:tracePt t="60791" x="7723188" y="3979863"/>
          <p14:tracePt t="60808" x="7610475" y="3992563"/>
          <p14:tracePt t="60824" x="7472363" y="3992563"/>
          <p14:tracePt t="60841" x="7323138" y="3992563"/>
          <p14:tracePt t="60858" x="7197725" y="3992563"/>
          <p14:tracePt t="60875" x="7146925" y="3992563"/>
          <p14:tracePt t="60878" x="7134225" y="3992563"/>
          <p14:tracePt t="60891" x="7110413" y="3992563"/>
          <p14:tracePt t="60919" x="7097713" y="3992563"/>
          <p14:tracePt t="60967" x="7110413" y="3992563"/>
          <p14:tracePt t="60975" x="7146925" y="3992563"/>
          <p14:tracePt t="60982" x="7197725" y="3992563"/>
          <p14:tracePt t="60992" x="7272338" y="3979863"/>
          <p14:tracePt t="61008" x="7410450" y="3954463"/>
          <p14:tracePt t="61025" x="7548563" y="3929063"/>
          <p14:tracePt t="61043" x="7685088" y="3916363"/>
          <p14:tracePt t="61058" x="7823200" y="3916363"/>
          <p14:tracePt t="61076" x="7948613" y="3916363"/>
          <p14:tracePt t="61078" x="7986713" y="3916363"/>
          <p14:tracePt t="61091" x="8023225" y="3916363"/>
          <p14:tracePt t="61094" x="8061325" y="3916363"/>
          <p14:tracePt t="61110" x="8086725" y="3916363"/>
          <p14:tracePt t="61239" x="8061325" y="3916363"/>
          <p14:tracePt t="61246" x="8035925" y="3916363"/>
          <p14:tracePt t="61259" x="7986713" y="3916363"/>
          <p14:tracePt t="61263" x="7897813" y="3929063"/>
          <p14:tracePt t="61277" x="7810500" y="3954463"/>
          <p14:tracePt t="61279" x="7723188" y="3979863"/>
          <p14:tracePt t="61293" x="7610475" y="4017963"/>
          <p14:tracePt t="61295" x="7523163" y="4041775"/>
          <p14:tracePt t="61310" x="7448550" y="4054475"/>
          <p14:tracePt t="61326" x="7423150" y="4067175"/>
          <p14:tracePt t="61407" x="7459663" y="4067175"/>
          <p14:tracePt t="61415" x="7523163" y="4067175"/>
          <p14:tracePt t="61426" x="7623175" y="4067175"/>
          <p14:tracePt t="61443" x="7874000" y="4067175"/>
          <p14:tracePt t="61446" x="8010525" y="4054475"/>
          <p14:tracePt t="61460" x="8123238" y="4041775"/>
          <p14:tracePt t="61463" x="8223250" y="4029075"/>
          <p14:tracePt t="61477" x="8312150" y="4017963"/>
          <p14:tracePt t="61479" x="8386763" y="4005263"/>
          <p14:tracePt t="61494" x="8512175" y="3979863"/>
          <p14:tracePt t="61510" x="8548688" y="3979863"/>
          <p14:tracePt t="61527" x="8586788" y="3979863"/>
          <p14:tracePt t="61623" x="8561388" y="3979863"/>
          <p14:tracePt t="61631" x="8548688" y="3979863"/>
          <p14:tracePt t="61644" x="8537575" y="3992563"/>
          <p14:tracePt t="61661" x="8448675" y="4005263"/>
          <p14:tracePt t="61663" x="8386763" y="4017963"/>
          <p14:tracePt t="61678" x="8261350" y="4041775"/>
          <p14:tracePt t="61693" x="8212138" y="4067175"/>
          <p14:tracePt t="61807" x="8223250" y="4067175"/>
          <p14:tracePt t="61814" x="8235950" y="4067175"/>
          <p14:tracePt t="61827" x="8248650" y="4067175"/>
          <p14:tracePt t="61830" x="8261350" y="4067175"/>
          <p14:tracePt t="61845" x="8299450" y="4054475"/>
          <p14:tracePt t="61846" x="8335963" y="4054475"/>
          <p14:tracePt t="61861" x="8361363" y="4041775"/>
          <p14:tracePt t="61863" x="8399463" y="4041775"/>
          <p14:tracePt t="61878" x="8486775" y="4041775"/>
          <p14:tracePt t="61894" x="8537575" y="4041775"/>
          <p14:tracePt t="61912" x="8586788" y="4041775"/>
          <p14:tracePt t="62007" x="8574088" y="4041775"/>
          <p14:tracePt t="62014" x="8561388" y="4041775"/>
          <p14:tracePt t="62031" x="8548688" y="4041775"/>
          <p14:tracePt t="62046" x="8512175" y="4041775"/>
          <p14:tracePt t="62062" x="8499475" y="4041775"/>
          <p14:tracePt t="62078" x="8486775" y="4054475"/>
          <p14:tracePt t="62215" x="8499475" y="4054475"/>
          <p14:tracePt t="62223" x="8512175" y="4054475"/>
          <p14:tracePt t="62231" x="8524875" y="4054475"/>
          <p14:tracePt t="63382" x="8512175" y="4054475"/>
          <p14:tracePt t="63398" x="8499475" y="4054475"/>
          <p14:tracePt t="63407" x="8486775" y="4054475"/>
          <p14:tracePt t="63415" x="8474075" y="4054475"/>
          <p14:tracePt t="63432" x="8412163" y="4079875"/>
          <p14:tracePt t="63448" x="8312150" y="4079875"/>
          <p14:tracePt t="63464" x="8174038" y="4079875"/>
          <p14:tracePt t="63482" x="8074025" y="4079875"/>
          <p14:tracePt t="63498" x="7986713" y="4079875"/>
          <p14:tracePt t="63515" x="7935913" y="4079875"/>
          <p14:tracePt t="63518" x="7910513" y="4079875"/>
          <p14:tracePt t="63531" x="7886700" y="4079875"/>
          <p14:tracePt t="63549" x="7874000" y="4079875"/>
          <p14:tracePt t="63566" x="7861300" y="4079875"/>
          <p14:tracePt t="63582" x="7823200" y="4079875"/>
          <p14:tracePt t="63599" x="7810500" y="4079875"/>
          <p14:tracePt t="63831" x="7797800" y="4079875"/>
          <p14:tracePt t="63839" x="7773988" y="4079875"/>
          <p14:tracePt t="63849" x="7710488" y="4105275"/>
          <p14:tracePt t="63865" x="7535863" y="4141788"/>
          <p14:tracePt t="63883" x="7348538" y="4167188"/>
          <p14:tracePt t="63899" x="7259638" y="4167188"/>
          <p14:tracePt t="63902" x="7223125" y="4167188"/>
          <p14:tracePt t="63917" x="7197725" y="4167188"/>
          <p14:tracePt t="63919" x="7172325" y="4167188"/>
          <p14:tracePt t="63934" x="7159625" y="4167188"/>
          <p14:tracePt t="64519" x="7159625" y="4154488"/>
          <p14:tracePt t="64527" x="7159625" y="4117975"/>
          <p14:tracePt t="64535" x="7159625" y="4079875"/>
          <p14:tracePt t="64551" x="7159625" y="4054475"/>
          <p14:tracePt t="64568" x="7159625" y="4041775"/>
          <p14:tracePt t="64583" x="7159625" y="4029075"/>
          <p14:tracePt t="65447" x="7159625" y="4054475"/>
          <p14:tracePt t="65454" x="7172325" y="4079875"/>
          <p14:tracePt t="65462" x="7210425" y="4105275"/>
          <p14:tracePt t="65470" x="7235825" y="4154488"/>
          <p14:tracePt t="65487" x="7297738" y="4205288"/>
          <p14:tracePt t="65504" x="7348538" y="4254500"/>
          <p14:tracePt t="65520" x="7348538" y="4267200"/>
          <p14:tracePt t="65537" x="7348538" y="4279900"/>
          <p14:tracePt t="65879" x="7348538" y="4267200"/>
          <p14:tracePt t="65889" x="7348538" y="4230688"/>
          <p14:tracePt t="65895" x="7335838" y="4179888"/>
          <p14:tracePt t="65905" x="7323138" y="4141788"/>
          <p14:tracePt t="65921" x="7310438" y="4079875"/>
          <p14:tracePt t="65938" x="7297738" y="4041775"/>
          <p14:tracePt t="65955" x="7285038" y="4017963"/>
          <p14:tracePt t="65972" x="7285038" y="4005263"/>
          <p14:tracePt t="65975" x="7272338" y="4005263"/>
          <p14:tracePt t="65989" x="7272338" y="3992563"/>
          <p14:tracePt t="66039" x="7272338" y="3979863"/>
          <p14:tracePt t="66047" x="7272338" y="3967163"/>
          <p14:tracePt t="66062" x="7272338" y="3954463"/>
          <p14:tracePt t="66078" x="7272338" y="3941763"/>
          <p14:tracePt t="66088" x="7272338" y="3916363"/>
          <p14:tracePt t="66105" x="7272338" y="3905250"/>
          <p14:tracePt t="66743" x="7272338" y="3929063"/>
          <p14:tracePt t="66750" x="7272338" y="3967163"/>
          <p14:tracePt t="66758" x="7272338" y="3979863"/>
          <p14:tracePt t="66774" x="7272338" y="4041775"/>
          <p14:tracePt t="66791" x="7272338" y="4092575"/>
          <p14:tracePt t="66807" x="7272338" y="4141788"/>
          <p14:tracePt t="66823" x="7272338" y="4167188"/>
          <p14:tracePt t="66840" x="7272338" y="4179888"/>
          <p14:tracePt t="66858" x="7272338" y="4192588"/>
          <p14:tracePt t="66873" x="7272338" y="4205288"/>
          <p14:tracePt t="66890" x="7272338" y="4217988"/>
          <p14:tracePt t="67870" x="7272338" y="4230688"/>
          <p14:tracePt t="67879" x="7272338" y="4241800"/>
          <p14:tracePt t="67894" x="7272338" y="4254500"/>
          <p14:tracePt t="67910" x="7272338" y="4267200"/>
          <p14:tracePt t="68023" x="7259638" y="4241800"/>
          <p14:tracePt t="68030" x="7246938" y="4205288"/>
          <p14:tracePt t="68043" x="7223125" y="4167188"/>
          <p14:tracePt t="68061" x="7185025" y="4079875"/>
          <p14:tracePt t="68063" x="7159625" y="4041775"/>
          <p14:tracePt t="68078" x="7134225" y="3954463"/>
          <p14:tracePt t="68095" x="7097713" y="3879850"/>
          <p14:tracePt t="68111" x="7072313" y="3829050"/>
          <p14:tracePt t="68127" x="7072313" y="3816350"/>
          <p14:tracePt t="68143" x="7059613" y="3816350"/>
          <p14:tracePt t="68382" x="7059613" y="3841750"/>
          <p14:tracePt t="68391" x="7072313" y="3841750"/>
          <p14:tracePt t="68398" x="7072313" y="3854450"/>
          <p14:tracePt t="68411" x="7085013" y="3854450"/>
          <p14:tracePt t="68414" x="7097713" y="3854450"/>
          <p14:tracePt t="68429" x="7097713" y="3867150"/>
          <p14:tracePt t="69047" x="7097713" y="3879850"/>
          <p14:tracePt t="69062" x="7097713" y="3905250"/>
          <p14:tracePt t="69070" x="7097713" y="3929063"/>
          <p14:tracePt t="69080" x="7110413" y="3941763"/>
          <p14:tracePt t="69097" x="7123113" y="3979863"/>
          <p14:tracePt t="69113" x="7123113" y="3992563"/>
          <p14:tracePt t="69130" x="7123113" y="4005263"/>
          <p14:tracePt t="69147" x="7134225" y="4005263"/>
          <p14:tracePt t="69163" x="7134225" y="4017963"/>
          <p14:tracePt t="69166" x="7134225" y="4041775"/>
          <p14:tracePt t="69180" x="7134225" y="4054475"/>
          <p14:tracePt t="69182" x="7146925" y="4067175"/>
          <p14:tracePt t="69197" x="7159625" y="4092575"/>
          <p14:tracePt t="69214" x="7159625" y="4117975"/>
          <p14:tracePt t="69231" x="7172325" y="4129088"/>
          <p14:tracePt t="69246" x="7185025" y="4167188"/>
          <p14:tracePt t="69264" x="7185025" y="4179888"/>
          <p14:tracePt t="69280" x="7210425" y="4205288"/>
          <p14:tracePt t="69297" x="7210425" y="4217988"/>
          <p14:tracePt t="69319" x="7210425" y="4230688"/>
          <p14:tracePt t="69331" x="7210425" y="4241800"/>
          <p14:tracePt t="69347" x="7210425" y="4279900"/>
          <p14:tracePt t="69351" x="7210425" y="4305300"/>
          <p14:tracePt t="69364" x="7210425" y="4330700"/>
          <p14:tracePt t="69366" x="7210425" y="4354513"/>
          <p14:tracePt t="69381" x="7210425" y="4379913"/>
          <p14:tracePt t="69382" x="7210425" y="4418013"/>
          <p14:tracePt t="69398" x="7210425" y="4467225"/>
          <p14:tracePt t="69414" x="7210425" y="4492625"/>
          <p14:tracePt t="69431" x="7210425" y="4518025"/>
          <p14:tracePt t="69447" x="7210425" y="4530725"/>
          <p14:tracePt t="69479" x="7210425" y="4543425"/>
          <p14:tracePt t="69486" x="7210425" y="4554538"/>
          <p14:tracePt t="69527" x="7210425" y="4567238"/>
          <p14:tracePt t="69551" x="7197725" y="4579938"/>
          <p14:tracePt t="69582" x="7197725" y="4592638"/>
          <p14:tracePt t="69590" x="7185025" y="4605338"/>
          <p14:tracePt t="69598" x="7185025" y="4618038"/>
          <p14:tracePt t="69614" x="7185025" y="4643438"/>
          <p14:tracePt t="69632" x="7172325" y="4656138"/>
          <p14:tracePt t="69654" x="7172325" y="4667250"/>
          <p14:tracePt t="69686" x="7172325" y="4679950"/>
          <p14:tracePt t="69695" x="7172325" y="4692650"/>
          <p14:tracePt t="69702" x="7172325" y="4705350"/>
          <p14:tracePt t="69719" x="7159625" y="4718050"/>
          <p14:tracePt t="69735" x="7146925" y="4743450"/>
          <p14:tracePt t="69748" x="7146925" y="4756150"/>
          <p14:tracePt t="69751" x="7134225" y="4768850"/>
          <p14:tracePt t="69766" x="7123113" y="4792663"/>
          <p14:tracePt t="69782" x="7110413" y="4805363"/>
          <p14:tracePt t="69799" x="7085013" y="4830763"/>
          <p14:tracePt t="69815" x="7072313" y="4843463"/>
          <p14:tracePt t="69832" x="7059613" y="4856163"/>
          <p14:tracePt t="69848" x="7034213" y="4868863"/>
          <p14:tracePt t="69865" x="7034213" y="4879975"/>
          <p14:tracePt t="69927" x="7059613" y="4879975"/>
          <p14:tracePt t="69934" x="7097713" y="4856163"/>
          <p14:tracePt t="69949" x="7159625" y="4805363"/>
          <p14:tracePt t="69951" x="7210425" y="4768850"/>
          <p14:tracePt t="69966" x="7272338" y="4667250"/>
          <p14:tracePt t="69982" x="7285038" y="4592638"/>
          <p14:tracePt t="69999" x="7285038" y="4579938"/>
          <p14:tracePt t="70022" x="7285038" y="4567238"/>
          <p14:tracePt t="70032" x="7285038" y="4554538"/>
          <p14:tracePt t="70055" x="7285038" y="4543425"/>
          <p14:tracePt t="70071" x="7272338" y="4530725"/>
          <p14:tracePt t="70083" x="7259638" y="4530725"/>
          <p14:tracePt t="70099" x="7223125" y="4479925"/>
          <p14:tracePt t="70102" x="7185025" y="4430713"/>
          <p14:tracePt t="70116" x="7146925" y="4392613"/>
          <p14:tracePt t="70118" x="7110413" y="4341813"/>
          <p14:tracePt t="70133" x="7072313" y="4305300"/>
          <p14:tracePt t="70135" x="7046913" y="4254500"/>
          <p14:tracePt t="70150" x="7021513" y="4192588"/>
          <p14:tracePt t="70166" x="7021513" y="4167188"/>
          <p14:tracePt t="70183" x="7010400" y="4154488"/>
          <p14:tracePt t="70200" x="6997700" y="4141788"/>
          <p14:tracePt t="70216" x="6997700" y="4129088"/>
          <p14:tracePt t="70238" x="6997700" y="4117975"/>
          <p14:tracePt t="70249" x="6997700" y="4105275"/>
          <p14:tracePt t="70266" x="6997700" y="4092575"/>
          <p14:tracePt t="70283" x="6997700" y="4067175"/>
          <p14:tracePt t="70300" x="6997700" y="4054475"/>
          <p14:tracePt t="70303" x="6997700" y="4041775"/>
          <p14:tracePt t="70317" x="6997700" y="4029075"/>
          <p14:tracePt t="71102" x="6985000" y="4029075"/>
          <p14:tracePt t="71166" x="6985000" y="4041775"/>
          <p14:tracePt t="71350" x="6997700" y="4054475"/>
          <p14:tracePt t="71358" x="7034213" y="4067175"/>
          <p14:tracePt t="71368" x="7085013" y="4079875"/>
          <p14:tracePt t="71386" x="7210425" y="4105275"/>
          <p14:tracePt t="71403" x="7372350" y="4129088"/>
          <p14:tracePt t="71419" x="7472363" y="4141788"/>
          <p14:tracePt t="71422" x="7523163" y="4141788"/>
          <p14:tracePt t="71436" x="7561263" y="4154488"/>
          <p14:tracePt t="71438" x="7585075" y="4167188"/>
          <p14:tracePt t="71453" x="7610475" y="4167188"/>
          <p14:tracePt t="71455" x="7623175" y="4167188"/>
          <p14:tracePt t="71470" x="7635875" y="4167188"/>
          <p14:tracePt t="71486" x="7673975" y="4179888"/>
          <p14:tracePt t="71503" x="7697788" y="4179888"/>
          <p14:tracePt t="71520" x="7723188" y="4179888"/>
          <p14:tracePt t="71536" x="7761288" y="4179888"/>
          <p14:tracePt t="71552" x="7797800" y="4179888"/>
          <p14:tracePt t="71570" x="7848600" y="4179888"/>
          <p14:tracePt t="71586" x="7897813" y="4179888"/>
          <p14:tracePt t="71603" x="7974013" y="4179888"/>
          <p14:tracePt t="71606" x="7999413" y="4167188"/>
          <p14:tracePt t="71620" x="8023225" y="4154488"/>
          <p14:tracePt t="71622" x="8074025" y="4141788"/>
          <p14:tracePt t="71637" x="8110538" y="4129088"/>
          <p14:tracePt t="71639" x="8135938" y="4117975"/>
          <p14:tracePt t="71653" x="8161338" y="4105275"/>
          <p14:tracePt t="71655" x="8199438" y="4092575"/>
          <p14:tracePt t="71670" x="8274050" y="4079875"/>
          <p14:tracePt t="71686" x="8412163" y="4041775"/>
          <p14:tracePt t="71703" x="8599488" y="3992563"/>
          <p14:tracePt t="71720" x="8837613" y="3941763"/>
          <p14:tracePt t="71736" x="9075738" y="3854450"/>
          <p14:tracePt t="71753" x="9275763" y="3803650"/>
          <p14:tracePt t="71770" x="9401175" y="3767138"/>
          <p14:tracePt t="71787" x="9450388" y="3729038"/>
          <p14:tracePt t="71790" x="9463088" y="3729038"/>
          <p14:tracePt t="72142" x="9463088" y="3741738"/>
          <p14:tracePt t="72159" x="9463088" y="3754438"/>
          <p14:tracePt t="72175" x="9463088" y="3767138"/>
          <p14:tracePt t="72191" x="9463088" y="3779838"/>
          <p14:tracePt t="72238" x="9475788" y="3792538"/>
          <p14:tracePt t="72246" x="9488488" y="3792538"/>
          <p14:tracePt t="72294" x="9488488" y="3803650"/>
          <p14:tracePt t="72350" x="9488488" y="3816350"/>
          <p14:tracePt t="72375" x="9488488" y="3829050"/>
          <p14:tracePt t="72742" x="9501188" y="3829050"/>
          <p14:tracePt t="74238" x="9488488" y="3841750"/>
          <p14:tracePt t="74246" x="9475788" y="3854450"/>
          <p14:tracePt t="74260" x="9463088" y="3892550"/>
          <p14:tracePt t="74262" x="9413875" y="3941763"/>
          <p14:tracePt t="74277" x="9363075" y="4017963"/>
          <p14:tracePt t="74279" x="9312275" y="4105275"/>
          <p14:tracePt t="74294" x="9212263" y="4292600"/>
          <p14:tracePt t="74311" x="9124950" y="4454525"/>
          <p14:tracePt t="74327" x="9075738" y="4579938"/>
          <p14:tracePt t="74343" x="9063038" y="4643438"/>
          <p14:tracePt t="74359" x="9050338" y="4667250"/>
          <p14:tracePt t="74638" x="9063038" y="4667250"/>
          <p14:tracePt t="74678" x="9075738" y="4667250"/>
          <p14:tracePt t="74687" x="9088438" y="4656138"/>
          <p14:tracePt t="74694" x="9099550" y="4656138"/>
          <p14:tracePt t="74711" x="9124950" y="4605338"/>
          <p14:tracePt t="74728" x="9137650" y="4579938"/>
          <p14:tracePt t="74744" x="9163050" y="4530725"/>
          <p14:tracePt t="74761" x="9175750" y="4479925"/>
          <p14:tracePt t="74778" x="9188450" y="4418013"/>
          <p14:tracePt t="74795" x="9237663" y="4341813"/>
          <p14:tracePt t="74812" x="9250363" y="4279900"/>
          <p14:tracePt t="74814" x="9263063" y="4254500"/>
          <p14:tracePt t="74828" x="9263063" y="4241800"/>
          <p14:tracePt t="74831" x="9263063" y="4217988"/>
          <p14:tracePt t="74846" x="9263063" y="4205288"/>
          <p14:tracePt t="74862" x="9263063" y="4192588"/>
          <p14:tracePt t="74878" x="9263063" y="4179888"/>
          <p14:tracePt t="74895" x="9263063" y="4167188"/>
          <p14:tracePt t="75606" x="9250363" y="4167188"/>
          <p14:tracePt t="75622" x="9237663" y="4167188"/>
          <p14:tracePt t="75630" x="9224963" y="4179888"/>
          <p14:tracePt t="75638" x="9199563" y="4179888"/>
          <p14:tracePt t="75647" x="9163050" y="4179888"/>
          <p14:tracePt t="75663" x="9037638" y="4192588"/>
          <p14:tracePt t="75680" x="8886825" y="4192588"/>
          <p14:tracePt t="75696" x="8637588" y="4230688"/>
          <p14:tracePt t="75713" x="8412163" y="4254500"/>
          <p14:tracePt t="75730" x="8223250" y="4267200"/>
          <p14:tracePt t="75747" x="8086725" y="4279900"/>
          <p14:tracePt t="75751" x="8035925" y="4279900"/>
          <p14:tracePt t="75764" x="8010525" y="4279900"/>
          <p14:tracePt t="75766" x="7986713" y="4292600"/>
          <p14:tracePt t="75781" x="7948613" y="4292600"/>
          <p14:tracePt t="75783" x="7935913" y="4292600"/>
          <p14:tracePt t="75798" x="7910513" y="4292600"/>
          <p14:tracePt t="75815" x="7874000" y="4292600"/>
          <p14:tracePt t="75831" x="7835900" y="4292600"/>
          <p14:tracePt t="75848" x="7810500" y="4292600"/>
          <p14:tracePt t="75864" x="7797800" y="4292600"/>
          <p14:tracePt t="75881" x="7785100" y="4292600"/>
          <p14:tracePt t="75897" x="7773988" y="4292600"/>
          <p14:tracePt t="75914" x="7748588" y="4292600"/>
          <p14:tracePt t="75931" x="7697788" y="4292600"/>
          <p14:tracePt t="75934" x="7673975" y="4292600"/>
          <p14:tracePt t="75948" x="7661275" y="4292600"/>
          <p14:tracePt t="75950" x="7648575" y="4279900"/>
          <p14:tracePt t="75964" x="7635875" y="4267200"/>
          <p14:tracePt t="75982" x="7597775" y="4267200"/>
          <p14:tracePt t="75998" x="7585075" y="4267200"/>
          <p14:tracePt t="76015" x="7561263" y="4267200"/>
          <p14:tracePt t="76031" x="7548563" y="4267200"/>
          <p14:tracePt t="76048" x="7523163" y="4254500"/>
          <p14:tracePt t="76064" x="7510463" y="4254500"/>
          <p14:tracePt t="76081" x="7497763" y="4254500"/>
          <p14:tracePt t="76098" x="7472363" y="4254500"/>
          <p14:tracePt t="76115" x="7423150" y="4254500"/>
          <p14:tracePt t="76118" x="7397750" y="4254500"/>
          <p14:tracePt t="76132" x="7372350" y="4241800"/>
          <p14:tracePt t="76134" x="7335838" y="4241800"/>
          <p14:tracePt t="76149" x="7323138" y="4241800"/>
          <p14:tracePt t="76152" x="7310438" y="4241800"/>
          <p14:tracePt t="76166" x="7272338" y="4241800"/>
          <p14:tracePt t="76182" x="7246938" y="4217988"/>
          <p14:tracePt t="76198" x="7223125" y="4217988"/>
          <p14:tracePt t="76342" x="7235825" y="4217988"/>
          <p14:tracePt t="76350" x="7235825" y="4205288"/>
          <p14:tracePt t="76366" x="7246938" y="4205288"/>
          <p14:tracePt t="76382" x="7259638" y="4205288"/>
          <p14:tracePt t="76399" x="7285038" y="4192588"/>
          <p14:tracePt t="76416" x="7335838" y="4179888"/>
          <p14:tracePt t="76432" x="7423150" y="4167188"/>
          <p14:tracePt t="76448" x="7561263" y="4117975"/>
          <p14:tracePt t="76466" x="7723188" y="4092575"/>
          <p14:tracePt t="76482" x="7897813" y="4041775"/>
          <p14:tracePt t="76499" x="8035925" y="3992563"/>
          <p14:tracePt t="76502" x="8086725" y="3967163"/>
          <p14:tracePt t="76516" x="8148638" y="3954463"/>
          <p14:tracePt t="76519" x="8199438" y="3954463"/>
          <p14:tracePt t="76533" x="8235950" y="3929063"/>
          <p14:tracePt t="76535" x="8274050" y="3916363"/>
          <p14:tracePt t="76550" x="8361363" y="3892550"/>
          <p14:tracePt t="76566" x="8435975" y="3867150"/>
          <p14:tracePt t="76583" x="8537575" y="3829050"/>
          <p14:tracePt t="76600" x="8661400" y="3803650"/>
          <p14:tracePt t="76616" x="8737600" y="3779838"/>
          <p14:tracePt t="76632" x="8786813" y="3754438"/>
          <p14:tracePt t="76650" x="8812213" y="3741738"/>
          <p14:tracePt t="76666" x="8850313" y="3716338"/>
          <p14:tracePt t="76683" x="8874125" y="3716338"/>
          <p14:tracePt t="76685" x="8886825" y="3716338"/>
          <p14:tracePt t="76700" x="8899525" y="3716338"/>
          <p14:tracePt t="76703" x="8899525" y="3703638"/>
          <p14:tracePt t="77303" x="8886825" y="3703638"/>
          <p14:tracePt t="77310" x="8874125" y="3703638"/>
          <p14:tracePt t="77326" x="8863013" y="3716338"/>
          <p14:tracePt t="77335" x="8850313" y="3729038"/>
          <p14:tracePt t="77351" x="8812213" y="3767138"/>
          <p14:tracePt t="77367" x="8774113" y="3803650"/>
          <p14:tracePt t="77384" x="8737600" y="3841750"/>
          <p14:tracePt t="77401" x="8661400" y="3879850"/>
          <p14:tracePt t="77418" x="8586788" y="3929063"/>
          <p14:tracePt t="77435" x="8461375" y="3992563"/>
          <p14:tracePt t="77438" x="8399463" y="4017963"/>
          <p14:tracePt t="77452" x="8324850" y="4041775"/>
          <p14:tracePt t="77455" x="8261350" y="4054475"/>
          <p14:tracePt t="77469" x="8212138" y="4079875"/>
          <p14:tracePt t="77471" x="8148638" y="4092575"/>
          <p14:tracePt t="77486" x="8023225" y="4117975"/>
          <p14:tracePt t="77502" x="7974013" y="4117975"/>
          <p14:tracePt t="77519" x="7948613" y="4117975"/>
          <p14:tracePt t="77535" x="7948613" y="4129088"/>
          <p14:tracePt t="77783" x="7961313" y="4129088"/>
          <p14:tracePt t="77790" x="7974013" y="4129088"/>
          <p14:tracePt t="77824" x="7986713" y="4129088"/>
          <p14:tracePt t="79182" x="7974013" y="4129088"/>
          <p14:tracePt t="79190" x="7961313" y="4129088"/>
          <p14:tracePt t="79414" x="7974013" y="4129088"/>
          <p14:tracePt t="79423" x="7999413" y="4129088"/>
          <p14:tracePt t="79431" x="8010525" y="4129088"/>
          <p14:tracePt t="79446" x="8023225" y="4117975"/>
          <p14:tracePt t="79456" x="8035925" y="4117975"/>
          <p14:tracePt t="79473" x="8074025" y="4092575"/>
          <p14:tracePt t="79490" x="8135938" y="4041775"/>
          <p14:tracePt t="79507" x="8248650" y="3967163"/>
          <p14:tracePt t="79510" x="8312150" y="3916363"/>
          <p14:tracePt t="79524" x="8361363" y="3867150"/>
          <p14:tracePt t="79527" x="8435975" y="3816350"/>
          <p14:tracePt t="79540" x="8512175" y="3767138"/>
          <p14:tracePt t="79542" x="8574088" y="3729038"/>
          <p14:tracePt t="79558" x="8650288" y="3667125"/>
          <p14:tracePt t="79574" x="8699500" y="3629025"/>
          <p14:tracePt t="79591" x="8737600" y="3579813"/>
          <p14:tracePt t="79607" x="8750300" y="3554413"/>
          <p14:tracePt t="79686" x="8750300" y="3541713"/>
          <p14:tracePt t="79702" x="8737600" y="3541713"/>
          <p14:tracePt t="79711" x="8724900" y="3541713"/>
          <p14:tracePt t="79724" x="8712200" y="3541713"/>
          <p14:tracePt t="79727" x="8686800" y="3541713"/>
          <p14:tracePt t="79742" x="8661400" y="3541713"/>
          <p14:tracePt t="79758" x="8624888" y="3541713"/>
          <p14:tracePt t="79774" x="8599488" y="3541713"/>
          <p14:tracePt t="79791" x="8561388" y="3541713"/>
          <p14:tracePt t="79808" x="8499475" y="3579813"/>
          <p14:tracePt t="79823" x="8448675" y="3616325"/>
          <p14:tracePt t="79841" x="8374063" y="3679825"/>
          <p14:tracePt t="79858" x="8324850" y="3741738"/>
          <p14:tracePt t="79875" x="8274050" y="3803650"/>
          <p14:tracePt t="79891" x="8248650" y="3841750"/>
          <p14:tracePt t="79894" x="8235950" y="3867150"/>
          <p14:tracePt t="79918" x="8235950" y="3879850"/>
          <p14:tracePt t="79934" x="8235950" y="3892550"/>
          <p14:tracePt t="79942" x="8235950" y="3905250"/>
          <p14:tracePt t="79958" x="8235950" y="3916363"/>
          <p14:tracePt t="79974" x="8248650" y="3941763"/>
          <p14:tracePt t="79992" x="8299450" y="3967163"/>
          <p14:tracePt t="80008" x="8348663" y="3979863"/>
          <p14:tracePt t="80024" x="8424863" y="4005263"/>
          <p14:tracePt t="80042" x="8499475" y="4005263"/>
          <p14:tracePt t="80058" x="8561388" y="4017963"/>
          <p14:tracePt t="80075" x="8612188" y="4017963"/>
          <p14:tracePt t="80078" x="8650288" y="4017963"/>
          <p14:tracePt t="80092" x="8686800" y="4017963"/>
          <p14:tracePt t="80094" x="8724900" y="4017963"/>
          <p14:tracePt t="80109" x="8750300" y="4017963"/>
          <p14:tracePt t="80111" x="8774113" y="4017963"/>
          <p14:tracePt t="83486" x="8763000" y="4017963"/>
          <p14:tracePt t="83494" x="8750300" y="4017963"/>
          <p14:tracePt t="83526" x="8737600" y="4017963"/>
          <p14:tracePt t="83534" x="8737600" y="4029075"/>
          <p14:tracePt t="83558" x="8724900" y="4029075"/>
          <p14:tracePt t="83574" x="8712200" y="4029075"/>
          <p14:tracePt t="83583" x="8699500" y="4041775"/>
          <p14:tracePt t="83726" x="8686800" y="4041775"/>
          <p14:tracePt t="83742" x="8674100" y="4041775"/>
          <p14:tracePt t="83751" x="8650288" y="4041775"/>
          <p14:tracePt t="83758" x="8637588" y="4041775"/>
          <p14:tracePt t="83767" x="8624888" y="4054475"/>
          <p14:tracePt t="83784" x="8586788" y="4067175"/>
          <p14:tracePt t="83801" x="8548688" y="4067175"/>
          <p14:tracePt t="83818" x="8537575" y="4067175"/>
          <p14:tracePt t="83835" x="8512175" y="4067175"/>
          <p14:tracePt t="83852" x="8512175" y="4079875"/>
          <p14:tracePt t="84006" x="8499475" y="4079875"/>
          <p14:tracePt t="84758" x="8486775" y="4079875"/>
          <p14:tracePt t="86798" x="8448675" y="4079875"/>
          <p14:tracePt t="86806" x="8386763" y="4079875"/>
          <p14:tracePt t="86815" x="8312150" y="4079875"/>
          <p14:tracePt t="86826" x="8248650" y="4067175"/>
          <p14:tracePt t="86842" x="8161338" y="4067175"/>
          <p14:tracePt t="86860" x="8099425" y="4067175"/>
          <p14:tracePt t="86862" x="8074025" y="4067175"/>
          <p14:tracePt t="86876" x="8048625" y="4067175"/>
          <p14:tracePt t="86878" x="8023225" y="4067175"/>
          <p14:tracePt t="86893" x="7974013" y="4067175"/>
          <p14:tracePt t="86910" x="7910513" y="4067175"/>
          <p14:tracePt t="86927" x="7848600" y="4079875"/>
          <p14:tracePt t="86943" x="7723188" y="4129088"/>
          <p14:tracePt t="86960" x="7572375" y="4205288"/>
          <p14:tracePt t="86976" x="7423150" y="4279900"/>
          <p14:tracePt t="86993" x="7246938" y="4330700"/>
          <p14:tracePt t="87009" x="7097713" y="4379913"/>
          <p14:tracePt t="87027" x="6997700" y="4418013"/>
          <p14:tracePt t="87030" x="6934200" y="4443413"/>
          <p14:tracePt t="87043" x="6884988" y="4467225"/>
          <p14:tracePt t="87046" x="6808788" y="4492625"/>
          <p14:tracePt t="87061" x="6721475" y="4518025"/>
          <p14:tracePt t="87062" x="6608763" y="4543425"/>
          <p14:tracePt t="87078" x="6446838" y="4567238"/>
          <p14:tracePt t="87094" x="6221413" y="4618038"/>
          <p14:tracePt t="87111" x="5995988" y="4667250"/>
          <p14:tracePt t="87127" x="5821363" y="4692650"/>
          <p14:tracePt t="87143" x="5657850" y="4743450"/>
          <p14:tracePt t="87160" x="5557838" y="4768850"/>
          <p14:tracePt t="87176" x="5470525" y="4779963"/>
          <p14:tracePt t="87193" x="5419725" y="4792663"/>
          <p14:tracePt t="87210" x="5370513" y="4805363"/>
          <p14:tracePt t="87227" x="5332413" y="4818063"/>
          <p14:tracePt t="87230" x="5319713" y="4818063"/>
          <p14:tracePt t="87243" x="5294313" y="4818063"/>
          <p14:tracePt t="87262" x="5281613" y="4818063"/>
          <p14:tracePt t="87278" x="5281613" y="4830763"/>
          <p14:tracePt t="87375" x="5307013" y="4818063"/>
          <p14:tracePt t="87390" x="5332413" y="4805363"/>
          <p14:tracePt t="87398" x="5357813" y="4792663"/>
          <p14:tracePt t="87415" x="5370513" y="4792663"/>
          <p14:tracePt t="87428" x="5383213" y="4779963"/>
          <p14:tracePt t="87430" x="5407025" y="4779963"/>
          <p14:tracePt t="87445" x="5419725" y="4779963"/>
          <p14:tracePt t="87447" x="5445125" y="4768850"/>
          <p14:tracePt t="87462" x="5519738" y="4743450"/>
          <p14:tracePt t="87478" x="5683250" y="4705350"/>
          <p14:tracePt t="87494" x="5870575" y="4667250"/>
          <p14:tracePt t="87511" x="6096000" y="4643438"/>
          <p14:tracePt t="87527" x="6296025" y="4618038"/>
          <p14:tracePt t="87544" x="6572250" y="4592638"/>
          <p14:tracePt t="87561" x="6846888" y="4567238"/>
          <p14:tracePt t="87578" x="7134225" y="4530725"/>
          <p14:tracePt t="87594" x="7385050" y="4479925"/>
          <p14:tracePt t="87611" x="7548563" y="4454525"/>
          <p14:tracePt t="87614" x="7623175" y="4454525"/>
          <p14:tracePt t="87629" x="7673975" y="4443413"/>
          <p14:tracePt t="87631" x="7697788" y="4430713"/>
          <p14:tracePt t="87646" x="7723188" y="4418013"/>
          <p14:tracePt t="87662" x="7735888" y="4405313"/>
          <p14:tracePt t="87678" x="7748588" y="4405313"/>
          <p14:tracePt t="87695" x="7773988" y="4367213"/>
          <p14:tracePt t="87711" x="7823200" y="4341813"/>
          <p14:tracePt t="87728" x="7874000" y="4318000"/>
          <p14:tracePt t="87745" x="7897813" y="4305300"/>
          <p14:tracePt t="87762" x="7935913" y="4279900"/>
          <p14:tracePt t="87778" x="7948613" y="4267200"/>
          <p14:tracePt t="87795" x="7986713" y="4241800"/>
          <p14:tracePt t="87798" x="7999413" y="4230688"/>
          <p14:tracePt t="87812" x="8023225" y="4217988"/>
          <p14:tracePt t="87814" x="8035925" y="4205288"/>
          <p14:tracePt t="87830" x="8061325" y="4192588"/>
          <p14:tracePt t="87846" x="8074025" y="4179888"/>
          <p14:tracePt t="87862" x="8086725" y="4154488"/>
          <p14:tracePt t="87879" x="8099425" y="4141788"/>
          <p14:tracePt t="87897" x="8110538" y="4141788"/>
          <p14:tracePt t="87912" x="8123238" y="4129088"/>
          <p14:tracePt t="87942" x="8123238" y="4117975"/>
          <p14:tracePt t="87990" x="8135938" y="4105275"/>
          <p14:tracePt t="88030" x="8135938" y="4092575"/>
          <p14:tracePt t="88054" x="8135938" y="4079875"/>
          <p14:tracePt t="88062" x="8135938" y="4067175"/>
          <p14:tracePt t="88070" x="8148638" y="4067175"/>
          <p14:tracePt t="88095" x="8148638" y="4054475"/>
          <p14:tracePt t="88118" x="8161338" y="4041775"/>
          <p14:tracePt t="88142" x="8161338" y="4029075"/>
          <p14:tracePt t="88167" x="8174038" y="4029075"/>
          <p14:tracePt t="88174" x="8174038" y="4017963"/>
          <p14:tracePt t="88190" x="8186738" y="4017963"/>
          <p14:tracePt t="88230" x="8186738" y="4005263"/>
          <p14:tracePt t="88246" x="8199438" y="4005263"/>
          <p14:tracePt t="88262" x="8212138" y="4005263"/>
          <p14:tracePt t="88270" x="8223250" y="4005263"/>
          <p14:tracePt t="88286" x="8235950" y="4005263"/>
          <p14:tracePt t="88303" x="8235950" y="3992563"/>
          <p14:tracePt t="88313" x="8248650" y="3992563"/>
          <p14:tracePt t="88330" x="8274050" y="3992563"/>
          <p14:tracePt t="88347" x="8286750" y="3967163"/>
          <p14:tracePt t="88366" x="8299450" y="3967163"/>
          <p14:tracePt t="91070" x="8312150" y="3967163"/>
          <p14:tracePt t="91078" x="8335963" y="3967163"/>
          <p14:tracePt t="91087" x="8361363" y="3967163"/>
          <p14:tracePt t="91103" x="8412163" y="3941763"/>
          <p14:tracePt t="91120" x="8448675" y="3941763"/>
          <p14:tracePt t="91137" x="8461375" y="3916363"/>
          <p14:tracePt t="91154" x="8474075" y="3916363"/>
          <p14:tracePt t="91286" x="8461375" y="3916363"/>
          <p14:tracePt t="91294" x="8448675" y="3916363"/>
          <p14:tracePt t="91310" x="8435975" y="3929063"/>
          <p14:tracePt t="91321" x="8424863" y="3929063"/>
          <p14:tracePt t="91338" x="8412163" y="3929063"/>
          <p14:tracePt t="91470" x="8424863" y="3929063"/>
          <p14:tracePt t="91487" x="8435975" y="3929063"/>
          <p14:tracePt t="91494" x="8461375" y="3929063"/>
          <p14:tracePt t="91510" x="8486775" y="3929063"/>
          <p14:tracePt t="91521" x="8512175" y="3929063"/>
          <p14:tracePt t="91538" x="8561388" y="3929063"/>
          <p14:tracePt t="91555" x="8624888" y="3929063"/>
          <p14:tracePt t="91558" x="8637588" y="3929063"/>
          <p14:tracePt t="91572" x="8650288" y="3929063"/>
          <p14:tracePt t="91574" x="8661400" y="3929063"/>
          <p14:tracePt t="91678" x="8661400" y="3941763"/>
          <p14:tracePt t="91686" x="8650288" y="3941763"/>
          <p14:tracePt t="91694" x="8637588" y="3954463"/>
          <p14:tracePt t="91705" x="8624888" y="3954463"/>
          <p14:tracePt t="91722" x="8599488" y="3967163"/>
          <p14:tracePt t="91739" x="8574088" y="3979863"/>
          <p14:tracePt t="91758" x="8561388" y="3979863"/>
          <p14:tracePt t="91774" x="8548688" y="3979863"/>
          <p14:tracePt t="91790" x="8537575" y="4005263"/>
          <p14:tracePt t="91927" x="8574088" y="4005263"/>
          <p14:tracePt t="91934" x="8624888" y="4005263"/>
          <p14:tracePt t="91943" x="8686800" y="4005263"/>
          <p14:tracePt t="91956" x="8737600" y="3992563"/>
          <p14:tracePt t="91958" x="8774113" y="3979863"/>
          <p14:tracePt t="91973" x="8824913" y="3967163"/>
          <p14:tracePt t="91990" x="8863013" y="3954463"/>
          <p14:tracePt t="92006" x="8874125" y="3954463"/>
          <p14:tracePt t="92326" x="8874125" y="3941763"/>
          <p14:tracePt t="92334" x="8899525" y="3941763"/>
          <p14:tracePt t="92374" x="8912225" y="3929063"/>
          <p14:tracePt t="92390" x="8924925" y="3929063"/>
          <p14:tracePt t="92398" x="8937625" y="3929063"/>
          <p14:tracePt t="92414" x="8950325" y="3929063"/>
          <p14:tracePt t="92423" x="8963025" y="3929063"/>
          <p14:tracePt t="92440" x="8975725" y="3905250"/>
          <p14:tracePt t="93150" x="8975725" y="3916363"/>
          <p14:tracePt t="93159" x="8963025" y="3916363"/>
          <p14:tracePt t="93166" x="8963025" y="3929063"/>
          <p14:tracePt t="93175" x="8963025" y="3954463"/>
          <p14:tracePt t="93192" x="8937625" y="3979863"/>
          <p14:tracePt t="93209" x="8937625" y="4017963"/>
          <p14:tracePt t="93226" x="8937625" y="4041775"/>
          <p14:tracePt t="93242" x="8924925" y="4067175"/>
          <p14:tracePt t="93260" x="8924925" y="4117975"/>
          <p14:tracePt t="93262" x="8924925" y="4129088"/>
          <p14:tracePt t="93276" x="8924925" y="4154488"/>
          <p14:tracePt t="93278" x="8912225" y="4179888"/>
          <p14:tracePt t="93293" x="8912225" y="4254500"/>
          <p14:tracePt t="93310" x="8912225" y="4305300"/>
          <p14:tracePt t="93326" x="8912225" y="4341813"/>
          <p14:tracePt t="93343" x="8886825" y="4379913"/>
          <p14:tracePt t="93359" x="8886825" y="4405313"/>
          <p14:tracePt t="93375" x="8886825" y="4418013"/>
          <p14:tracePt t="93399" x="8886825" y="4430713"/>
          <p14:tracePt t="94182" x="8899525" y="4430713"/>
          <p14:tracePt t="94190" x="8912225" y="4430713"/>
          <p14:tracePt t="94230" x="8924925" y="4430713"/>
          <p14:tracePt t="94510" x="8912225" y="4430713"/>
          <p14:tracePt t="94518" x="8899525" y="4430713"/>
          <p14:tracePt t="94662" x="8886825" y="4430713"/>
          <p14:tracePt t="95614" x="8886825" y="4443413"/>
          <p14:tracePt t="95639" x="8886825" y="4454525"/>
          <p14:tracePt t="95678" x="8886825" y="4467225"/>
          <p14:tracePt t="96174" x="8886825" y="4479925"/>
          <p14:tracePt t="96183" x="8886825" y="4492625"/>
          <p14:tracePt t="96190" x="8863013" y="4492625"/>
          <p14:tracePt t="96200" x="8850313" y="4505325"/>
          <p14:tracePt t="96217" x="8812213" y="4530725"/>
          <p14:tracePt t="96233" x="8763000" y="4567238"/>
          <p14:tracePt t="96251" x="8724900" y="4605338"/>
          <p14:tracePt t="96254" x="8699500" y="4618038"/>
          <p14:tracePt t="96267" x="8650288" y="4656138"/>
          <p14:tracePt t="96270" x="8612188" y="4679950"/>
          <p14:tracePt t="96284" x="8548688" y="4718050"/>
          <p14:tracePt t="96286" x="8486775" y="4768850"/>
          <p14:tracePt t="96301" x="8361363" y="4843463"/>
          <p14:tracePt t="96318" x="8235950" y="4918075"/>
          <p14:tracePt t="96334" x="8123238" y="5005388"/>
          <p14:tracePt t="96351" x="7961313" y="5105400"/>
          <p14:tracePt t="96368" x="7773988" y="5181600"/>
          <p14:tracePt t="96384" x="7585075" y="5268913"/>
          <p14:tracePt t="96400" x="7359650" y="5368925"/>
          <p14:tracePt t="96418" x="7110413" y="5481638"/>
          <p14:tracePt t="96434" x="6846888" y="5594350"/>
          <p14:tracePt t="96451" x="6608763" y="5694363"/>
          <p14:tracePt t="96454" x="6472238" y="5756275"/>
          <p14:tracePt t="96468" x="6346825" y="5794375"/>
          <p14:tracePt t="96470" x="6259513" y="5819775"/>
          <p14:tracePt t="96485" x="6146800" y="5868988"/>
          <p14:tracePt t="96502" x="6083300" y="5894388"/>
          <p14:tracePt t="96518" x="6008688" y="5919788"/>
          <p14:tracePt t="96535" x="5932488" y="5956300"/>
          <p14:tracePt t="96551" x="5783263" y="6007100"/>
          <p14:tracePt t="96567" x="5619750" y="6081713"/>
          <p14:tracePt t="96584" x="5432425" y="6132513"/>
          <p14:tracePt t="96601" x="5207000" y="6194425"/>
          <p14:tracePt t="96618" x="4981575" y="6257925"/>
          <p14:tracePt t="96635" x="4743450" y="6319838"/>
          <p14:tracePt t="96637" x="4619625" y="6332538"/>
          <p14:tracePt t="96652" x="4518025" y="6332538"/>
          <p14:tracePt t="96654" x="4418013" y="6345238"/>
          <p14:tracePt t="96669" x="4181475" y="6357938"/>
          <p14:tracePt t="96684" x="4081463" y="6357938"/>
          <p14:tracePt t="96686" x="4005263" y="6357938"/>
          <p14:tracePt t="96702" x="3830638" y="6357938"/>
          <p14:tracePt t="96718" x="3717925" y="6345238"/>
          <p14:tracePt t="96736" x="3643313" y="6294438"/>
          <p14:tracePt t="96752" x="3592513" y="6281738"/>
          <p14:tracePt t="96768" x="3567113" y="6269038"/>
          <p14:tracePt t="96785" x="3554413" y="6257925"/>
          <p14:tracePt t="96802" x="3541713" y="6245225"/>
          <p14:tracePt t="96819" x="3541713" y="6232525"/>
          <p14:tracePt t="96821" x="3541713" y="6219825"/>
          <p14:tracePt t="96835" x="3554413" y="6219825"/>
          <p14:tracePt t="96838" x="3579813" y="6219825"/>
          <p14:tracePt t="96853" x="3592513" y="6207125"/>
          <p14:tracePt t="96870" x="3605213" y="6194425"/>
          <p14:tracePt t="96886" x="3630613" y="6194425"/>
          <p14:tracePt t="96902" x="3630613" y="6181725"/>
          <p14:tracePt t="96919" x="3643313" y="6181725"/>
          <p14:tracePt t="96936" x="3654425" y="6181725"/>
          <p14:tracePt t="96952" x="3654425" y="6169025"/>
          <p14:tracePt t="96969" x="3667125" y="6132513"/>
          <p14:tracePt t="96986" x="3667125" y="6094413"/>
          <p14:tracePt t="97002" x="3667125" y="6081713"/>
          <p14:tracePt t="97020" x="3667125" y="6045200"/>
          <p14:tracePt t="97022" x="3667125" y="6019800"/>
          <p14:tracePt t="97037" x="3667125" y="6007100"/>
          <p14:tracePt t="97038" x="3667125" y="5969000"/>
          <p14:tracePt t="97054" x="3667125" y="5932488"/>
          <p14:tracePt t="97070" x="3692525" y="5881688"/>
          <p14:tracePt t="97086" x="3692525" y="5843588"/>
          <p14:tracePt t="97103" x="3692525" y="5819775"/>
          <p14:tracePt t="97119" x="3692525" y="5807075"/>
          <p14:tracePt t="97174" x="3705225" y="5807075"/>
          <p14:tracePt t="97191" x="3730625" y="5794375"/>
          <p14:tracePt t="97198" x="3743325" y="5781675"/>
          <p14:tracePt t="97206" x="3756025" y="5768975"/>
          <p14:tracePt t="97220" x="3756025" y="5743575"/>
          <p14:tracePt t="97222" x="3767138" y="5719763"/>
          <p14:tracePt t="97237" x="3779838" y="5694363"/>
          <p14:tracePt t="97253" x="3779838" y="5668963"/>
          <p14:tracePt t="97270" x="3779838" y="5656263"/>
          <p14:tracePt t="97286" x="3779838" y="5643563"/>
          <p14:tracePt t="97304" x="3779838" y="5619750"/>
          <p14:tracePt t="97320" x="3779838" y="5607050"/>
          <p14:tracePt t="97337" x="3779838" y="5581650"/>
          <p14:tracePt t="97353" x="3779838" y="5568950"/>
          <p14:tracePt t="97370" x="3779838" y="5530850"/>
          <p14:tracePt t="97386" x="3779838" y="5494338"/>
          <p14:tracePt t="97403" x="3767138" y="5468938"/>
          <p14:tracePt t="97406" x="3756025" y="5430838"/>
          <p14:tracePt t="97421" x="3743325" y="5407025"/>
          <p14:tracePt t="97423" x="3743325" y="5394325"/>
          <p14:tracePt t="97438" x="3730625" y="5343525"/>
          <p14:tracePt t="97454" x="3717925" y="5294313"/>
          <p14:tracePt t="97471" x="3705225" y="5243513"/>
          <p14:tracePt t="97487" x="3705225" y="5168900"/>
          <p14:tracePt t="97503" x="3705225" y="5081588"/>
          <p14:tracePt t="97520" x="3705225" y="5005388"/>
          <p14:tracePt t="97537" x="3705225" y="4943475"/>
          <p14:tracePt t="97553" x="3705225" y="4868863"/>
          <p14:tracePt t="97571" x="3705225" y="4805363"/>
          <p14:tracePt t="97573" x="3705225" y="4768850"/>
          <p14:tracePt t="97587" x="3705225" y="4743450"/>
          <p14:tracePt t="97590" x="3705225" y="4718050"/>
          <p14:tracePt t="97605" x="3705225" y="4692650"/>
          <p14:tracePt t="97606" x="3705225" y="4679950"/>
          <p14:tracePt t="97621" x="3705225" y="4643438"/>
          <p14:tracePt t="97638" x="3730625" y="4592638"/>
          <p14:tracePt t="97654" x="3730625" y="4530725"/>
          <p14:tracePt t="97671" x="3743325" y="4505325"/>
          <p14:tracePt t="97687" x="3743325" y="4492625"/>
          <p14:tracePt t="97704" x="3743325" y="4467225"/>
          <p14:tracePt t="97721" x="3743325" y="4454525"/>
          <p14:tracePt t="97998" x="3730625" y="4454525"/>
          <p14:tracePt t="98022" x="3730625" y="4479925"/>
          <p14:tracePt t="98030" x="3730625" y="4492625"/>
          <p14:tracePt t="98039" x="3730625" y="4518025"/>
          <p14:tracePt t="98055" x="3730625" y="4579938"/>
          <p14:tracePt t="98072" x="3730625" y="4630738"/>
          <p14:tracePt t="98088" x="3730625" y="4692650"/>
          <p14:tracePt t="98105" x="3730625" y="4705350"/>
          <p14:tracePt t="98190" x="3743325" y="4705350"/>
          <p14:tracePt t="98198" x="3756025" y="4705350"/>
          <p14:tracePt t="98206" x="3767138" y="4705350"/>
          <p14:tracePt t="98223" x="3779838" y="4705350"/>
          <p14:tracePt t="98240" x="3817938" y="4705350"/>
          <p14:tracePt t="98255" x="3867150" y="4705350"/>
          <p14:tracePt t="98272" x="3917950" y="4705350"/>
          <p14:tracePt t="98289" x="3956050" y="4705350"/>
          <p14:tracePt t="98306" x="3979863" y="4705350"/>
          <p14:tracePt t="98366" x="3979863" y="4718050"/>
          <p14:tracePt t="98374" x="3979863" y="4730750"/>
          <p14:tracePt t="98382" x="3979863" y="4743450"/>
          <p14:tracePt t="98390" x="3968750" y="4743450"/>
          <p14:tracePt t="98406" x="3956050" y="4756150"/>
          <p14:tracePt t="98423" x="3930650" y="4756150"/>
          <p14:tracePt t="98440" x="3930650" y="4768850"/>
          <p14:tracePt t="98494" x="3943350" y="4768850"/>
          <p14:tracePt t="98502" x="3979863" y="4768850"/>
          <p14:tracePt t="98510" x="4005263" y="4768850"/>
          <p14:tracePt t="98523" x="4030663" y="4768850"/>
          <p14:tracePt t="98525" x="4043363" y="4756150"/>
          <p14:tracePt t="98540" x="4068763" y="4743450"/>
          <p14:tracePt t="98558" x="4117975" y="4730750"/>
          <p14:tracePt t="98573" x="4130675" y="4730750"/>
          <p14:tracePt t="98590" x="4143375" y="4730750"/>
          <p14:tracePt t="98607" x="4156075" y="4730750"/>
          <p14:tracePt t="98670" x="4143375" y="4730750"/>
          <p14:tracePt t="98678" x="4130675" y="4730750"/>
          <p14:tracePt t="98694" x="4117975" y="4730750"/>
          <p14:tracePt t="99150" x="4130675" y="4730750"/>
          <p14:tracePt t="99158" x="4143375" y="4730750"/>
          <p14:tracePt t="99166" x="4181475" y="4730750"/>
          <p14:tracePt t="99175" x="4230688" y="4730750"/>
          <p14:tracePt t="99191" x="4330700" y="4730750"/>
          <p14:tracePt t="99208" x="4381500" y="4730750"/>
          <p14:tracePt t="99225" x="4406900" y="4730750"/>
          <p14:tracePt t="99242" x="4418013" y="4730750"/>
          <p14:tracePt t="99302" x="4430713" y="4730750"/>
          <p14:tracePt t="99310" x="4443413" y="4730750"/>
          <p14:tracePt t="99318" x="4468813" y="4730750"/>
          <p14:tracePt t="99326" x="4481513" y="4730750"/>
          <p14:tracePt t="99343" x="4506913" y="4730750"/>
          <p14:tracePt t="99359" x="4556125" y="4730750"/>
          <p14:tracePt t="99375" x="4581525" y="4730750"/>
          <p14:tracePt t="99392" x="4643438" y="4730750"/>
          <p14:tracePt t="99408" x="4719638" y="4730750"/>
          <p14:tracePt t="99426" x="4794250" y="4730750"/>
          <p14:tracePt t="99442" x="4881563" y="4730750"/>
          <p14:tracePt t="99459" x="4981575" y="4730750"/>
          <p14:tracePt t="99462" x="5032375" y="4730750"/>
          <p14:tracePt t="99476" x="5094288" y="4730750"/>
          <p14:tracePt t="99478" x="5157788" y="4730750"/>
          <p14:tracePt t="99492" x="5232400" y="4730750"/>
          <p14:tracePt t="99494" x="5307013" y="4730750"/>
          <p14:tracePt t="99510" x="5457825" y="4730750"/>
          <p14:tracePt t="99526" x="5595938" y="4730750"/>
          <p14:tracePt t="99542" x="5695950" y="4718050"/>
          <p14:tracePt t="99559" x="5770563" y="4705350"/>
          <p14:tracePt t="99575" x="5870575" y="4705350"/>
          <p14:tracePt t="99592" x="6045200" y="4705350"/>
          <p14:tracePt t="99610" x="6246813" y="4705350"/>
          <p14:tracePt t="99626" x="6421438" y="4705350"/>
          <p14:tracePt t="99643" x="6596063" y="4705350"/>
          <p14:tracePt t="99645" x="6659563" y="4705350"/>
          <p14:tracePt t="99660" x="6708775" y="4705350"/>
          <p14:tracePt t="99662" x="6746875" y="4705350"/>
          <p14:tracePt t="99677" x="6784975" y="4705350"/>
          <p14:tracePt t="99679" x="6821488" y="4705350"/>
          <p14:tracePt t="99693" x="6872288" y="4705350"/>
          <p14:tracePt t="99710" x="6910388" y="4705350"/>
          <p14:tracePt t="99726" x="6959600" y="4743450"/>
          <p14:tracePt t="99743" x="6997700" y="4818063"/>
          <p14:tracePt t="99759" x="7021513" y="4918075"/>
          <p14:tracePt t="99776" x="7034213" y="5105400"/>
          <p14:tracePt t="99792" x="6997700" y="5330825"/>
          <p14:tracePt t="99810" x="6808788" y="5556250"/>
          <p14:tracePt t="99827" x="6459538" y="5681663"/>
          <p14:tracePt t="99830" x="6259513" y="5743575"/>
          <p14:tracePt t="99844" x="6096000" y="5794375"/>
          <p14:tracePt t="99846" x="5970588" y="5819775"/>
          <p14:tracePt t="99860" x="5883275" y="5832475"/>
          <p14:tracePt t="99862" x="5845175" y="5832475"/>
          <p14:tracePt t="99877" x="5795963" y="5832475"/>
          <p14:tracePt t="99894" x="5757863" y="5832475"/>
          <p14:tracePt t="99934" x="5745163" y="5832475"/>
          <p14:tracePt t="99943" x="5732463" y="5832475"/>
          <p14:tracePt t="99950" x="5708650" y="5832475"/>
          <p14:tracePt t="99960" x="5683250" y="5832475"/>
          <p14:tracePt t="99977" x="5670550" y="5832475"/>
          <p14:tracePt t="100054" x="5670550" y="5819775"/>
          <p14:tracePt t="100062" x="5670550" y="5807075"/>
          <p14:tracePt t="100094" x="5670550" y="5794375"/>
          <p14:tracePt t="100134" x="5670550" y="5781675"/>
          <p14:tracePt t="100150" x="5670550" y="5768975"/>
          <p14:tracePt t="100326" x="5670550" y="5756275"/>
          <p14:tracePt t="100551" x="5683250" y="5756275"/>
          <p14:tracePt t="100558" x="5695950" y="5743575"/>
          <p14:tracePt t="100574" x="5695950" y="5732463"/>
          <p14:tracePt t="100583" x="5695950" y="5707063"/>
          <p14:tracePt t="100595" x="5708650" y="5681663"/>
          <p14:tracePt t="100598" x="5708650" y="5656263"/>
          <p14:tracePt t="100612" x="5708650" y="5619750"/>
          <p14:tracePt t="100614" x="5708650" y="5594350"/>
          <p14:tracePt t="100630" x="5732463" y="5518150"/>
          <p14:tracePt t="100646" x="5732463" y="5443538"/>
          <p14:tracePt t="100662" x="5732463" y="5381625"/>
          <p14:tracePt t="100679" x="5732463" y="5330825"/>
          <p14:tracePt t="100695" x="5732463" y="5281613"/>
          <p14:tracePt t="100712" x="5732463" y="5230813"/>
          <p14:tracePt t="100729" x="5732463" y="5194300"/>
          <p14:tracePt t="100746" x="5745163" y="5156200"/>
          <p14:tracePt t="100762" x="5745163" y="5130800"/>
          <p14:tracePt t="100790" x="5745163" y="5118100"/>
          <p14:tracePt t="100806" x="5745163" y="5105400"/>
          <p14:tracePt t="100822" x="5745163" y="5092700"/>
          <p14:tracePt t="100830" x="5745163" y="5081588"/>
          <p14:tracePt t="100846" x="5745163" y="5068888"/>
          <p14:tracePt t="100863" x="5745163" y="5056188"/>
          <p14:tracePt t="100879" x="5745163" y="5030788"/>
          <p14:tracePt t="100896" x="5745163" y="5018088"/>
          <p14:tracePt t="100918" x="5745163" y="5005388"/>
          <p14:tracePt t="100934" x="5745163" y="4992688"/>
          <p14:tracePt t="100950" x="5745163" y="4981575"/>
          <p14:tracePt t="100974" x="5745163" y="4968875"/>
          <p14:tracePt t="101198" x="5745163" y="4981575"/>
          <p14:tracePt t="101206" x="5745163" y="5005388"/>
          <p14:tracePt t="101213" x="5745163" y="5030788"/>
          <p14:tracePt t="101231" x="5745163" y="5092700"/>
          <p14:tracePt t="101247" x="5770563" y="5130800"/>
          <p14:tracePt t="101263" x="5795963" y="5168900"/>
          <p14:tracePt t="101280" x="5808663" y="5194300"/>
          <p14:tracePt t="101297" x="5821363" y="5205413"/>
          <p14:tracePt t="101313" x="5821363" y="5218113"/>
          <p14:tracePt t="101331" x="5821363" y="5230813"/>
          <p14:tracePt t="101347" x="5821363" y="5243513"/>
          <p14:tracePt t="101350" x="5821363" y="5256213"/>
          <p14:tracePt t="101366" x="5821363" y="5268913"/>
          <p14:tracePt t="101381" x="5821363" y="5281613"/>
          <p14:tracePt t="101397" x="5821363" y="5305425"/>
          <p14:tracePt t="101414" x="5821363" y="5330825"/>
          <p14:tracePt t="101431" x="5821363" y="5368925"/>
          <p14:tracePt t="101448" x="5821363" y="5430838"/>
          <p14:tracePt t="101463" x="5795963" y="5518150"/>
          <p14:tracePt t="101481" x="5745163" y="5656263"/>
          <p14:tracePt t="101497" x="5683250" y="5819775"/>
          <p14:tracePt t="101514" x="5607050" y="5956300"/>
          <p14:tracePt t="101531" x="5519738" y="6094413"/>
          <p14:tracePt t="101533" x="5470525" y="6157913"/>
          <p14:tracePt t="101548" x="5419725" y="6232525"/>
          <p14:tracePt t="101551" x="5370513" y="6307138"/>
          <p14:tracePt t="101564" x="5319713" y="6370638"/>
          <p14:tracePt t="101566" x="5257800" y="6432550"/>
          <p14:tracePt t="101581" x="5157788" y="6570663"/>
          <p14:tracePt t="101598" x="5057775" y="6645275"/>
          <p14:tracePt t="101614" x="4981575" y="6707188"/>
          <p14:tracePt t="101631" x="4956175" y="6732588"/>
          <p14:tracePt t="101648" x="4945063" y="6745288"/>
          <p14:tracePt t="101822" x="4956175" y="6745288"/>
          <p14:tracePt t="101838" x="4968875" y="6745288"/>
          <p14:tracePt t="101847" x="4968875" y="6732588"/>
          <p14:tracePt t="101855" x="4981575" y="6719888"/>
          <p14:tracePt t="101865" x="4994275" y="6719888"/>
          <p14:tracePt t="101882" x="5019675" y="6670675"/>
          <p14:tracePt t="101898" x="5057775" y="6632575"/>
          <p14:tracePt t="101901" x="5081588" y="6619875"/>
          <p14:tracePt t="101916" x="5106988" y="6594475"/>
          <p14:tracePt t="101918" x="5119688" y="6583363"/>
          <p14:tracePt t="101932" x="5145088" y="6570663"/>
          <p14:tracePt t="101934" x="5157788" y="6570663"/>
          <p14:tracePt t="101949" x="5170488" y="6557963"/>
          <p14:tracePt t="101966" x="5181600" y="6545263"/>
          <p14:tracePt t="101982" x="5194300" y="6532563"/>
          <p14:tracePt t="101998" x="5207000" y="6519863"/>
          <p14:tracePt t="102582" x="5207000" y="6494463"/>
          <p14:tracePt t="102590" x="5207000" y="6432550"/>
          <p14:tracePt t="102600" x="5207000" y="6332538"/>
          <p14:tracePt t="102617" x="5207000" y="6045200"/>
          <p14:tracePt t="102633" x="5207000" y="5807075"/>
          <p14:tracePt t="102651" x="5207000" y="5594350"/>
          <p14:tracePt t="102653" x="5207000" y="5507038"/>
          <p14:tracePt t="102667" x="5207000" y="5443538"/>
          <p14:tracePt t="102670" x="5207000" y="5368925"/>
          <p14:tracePt t="102683" x="5207000" y="5305425"/>
          <p14:tracePt t="102686" x="5207000" y="5256213"/>
          <p14:tracePt t="102701" x="5194300" y="5218113"/>
          <p14:tracePt t="102703" x="5194300" y="5194300"/>
          <p14:tracePt t="102718" x="5194300" y="5143500"/>
          <p14:tracePt t="102734" x="5194300" y="5118100"/>
          <p14:tracePt t="102751" x="5194300" y="5105400"/>
          <p14:tracePt t="102767" x="5194300" y="5092700"/>
          <p14:tracePt t="102784" x="5181600" y="5081588"/>
          <p14:tracePt t="102800" x="5181600" y="5068888"/>
          <p14:tracePt t="102830" x="5181600" y="5056188"/>
          <p14:tracePt t="102838" x="5181600" y="5043488"/>
          <p14:tracePt t="102862" x="5194300" y="5030788"/>
          <p14:tracePt t="102870" x="5207000" y="5005388"/>
          <p14:tracePt t="102884" x="5207000" y="4992688"/>
          <p14:tracePt t="102886" x="5219700" y="4981575"/>
          <p14:tracePt t="102901" x="5245100" y="4918075"/>
          <p14:tracePt t="102918" x="5270500" y="4879975"/>
          <p14:tracePt t="102935" x="5270500" y="4856163"/>
          <p14:tracePt t="102952" x="5281613" y="4818063"/>
          <p14:tracePt t="102968" x="5294313" y="4805363"/>
          <p14:tracePt t="102984" x="5319713" y="4768850"/>
          <p14:tracePt t="103001" x="5345113" y="4743450"/>
          <p14:tracePt t="103018" x="5357813" y="4730750"/>
          <p14:tracePt t="103035" x="5370513" y="4730750"/>
          <p14:tracePt t="103503" x="5357813" y="4730750"/>
          <p14:tracePt t="103534" x="5345113" y="4730750"/>
          <p14:tracePt t="103542" x="5332413" y="4730750"/>
          <p14:tracePt t="103582" x="5319713" y="4730750"/>
          <p14:tracePt t="103606" x="5307013" y="4743450"/>
          <p14:tracePt t="103630" x="5294313" y="4743450"/>
          <p14:tracePt t="103638" x="5281613" y="4743450"/>
          <p14:tracePt t="103654" x="5281613" y="4756150"/>
          <p14:tracePt t="103671" x="5270500" y="4756150"/>
          <p14:tracePt t="103687" x="5257800" y="4756150"/>
          <p14:tracePt t="103703" x="5245100" y="4779963"/>
          <p14:tracePt t="103720" x="5232400" y="4779963"/>
          <p14:tracePt t="103742" x="5219700" y="4779963"/>
          <p14:tracePt t="103758" x="5207000" y="4792663"/>
          <p14:tracePt t="103791" x="5194300" y="4792663"/>
          <p14:tracePt t="103806" x="5181600" y="4792663"/>
          <p14:tracePt t="103822" x="5170488" y="4792663"/>
          <p14:tracePt t="103830" x="5170488" y="4805363"/>
          <p14:tracePt t="103838" x="5157788" y="4805363"/>
          <p14:tracePt t="103854" x="5106988" y="4843463"/>
          <p14:tracePt t="103870" x="5045075" y="4868863"/>
          <p14:tracePt t="103887" x="5006975" y="4879975"/>
          <p14:tracePt t="103903" x="4956175" y="4892675"/>
          <p14:tracePt t="103920" x="4906963" y="4905375"/>
          <p14:tracePt t="103937" x="4856163" y="4918075"/>
          <p14:tracePt t="103954" x="4781550" y="4930775"/>
          <p14:tracePt t="103971" x="4706938" y="4943475"/>
          <p14:tracePt t="103974" x="4668838" y="4943475"/>
          <p14:tracePt t="103987" x="4630738" y="4943475"/>
          <p14:tracePt t="103990" x="4594225" y="4943475"/>
          <p14:tracePt t="104004" x="4556125" y="4943475"/>
          <p14:tracePt t="104006" x="4518025" y="4943475"/>
          <p14:tracePt t="104021" x="4443413" y="4943475"/>
          <p14:tracePt t="104038" x="4406900" y="4943475"/>
          <p14:tracePt t="104055" x="4368800" y="4943475"/>
          <p14:tracePt t="104071" x="4356100" y="4943475"/>
          <p14:tracePt t="104158" x="4343400" y="4943475"/>
          <p14:tracePt t="104166" x="4330700" y="4943475"/>
          <p14:tracePt t="104191" x="4330700" y="4930775"/>
          <p14:tracePt t="104198" x="4318000" y="4930775"/>
          <p14:tracePt t="104205" x="4318000" y="4918075"/>
          <p14:tracePt t="104222" x="4305300" y="4918075"/>
          <p14:tracePt t="104238" x="4294188" y="4918075"/>
          <p14:tracePt t="104255" x="4281488" y="4918075"/>
          <p14:tracePt t="104272" x="4256088" y="4918075"/>
          <p14:tracePt t="104287" x="4205288" y="4905375"/>
          <p14:tracePt t="104304" x="4143375" y="4905375"/>
          <p14:tracePt t="104322" x="4068763" y="4892675"/>
          <p14:tracePt t="104338" x="4030663" y="4879975"/>
          <p14:tracePt t="104342" x="4017963" y="4879975"/>
          <p14:tracePt t="104414" x="4017963" y="4868863"/>
          <p14:tracePt t="104422" x="4043363" y="4843463"/>
          <p14:tracePt t="104430" x="4081463" y="4818063"/>
          <p14:tracePt t="104439" x="4130675" y="4792663"/>
          <p14:tracePt t="104456" x="4230688" y="4756150"/>
          <p14:tracePt t="104472" x="4294188" y="4692650"/>
          <p14:tracePt t="104488" x="4343400" y="4667250"/>
          <p14:tracePt t="104506" x="4356100" y="4667250"/>
          <p14:tracePt t="104590" x="4343400" y="4667250"/>
          <p14:tracePt t="104598" x="4330700" y="4667250"/>
          <p14:tracePt t="104606" x="4305300" y="4667250"/>
          <p14:tracePt t="104623" x="4230688" y="4667250"/>
          <p14:tracePt t="104639" x="4117975" y="4667250"/>
          <p14:tracePt t="104655" x="4005263" y="4667250"/>
          <p14:tracePt t="104672" x="3956050" y="4667250"/>
          <p14:tracePt t="104689" x="3930650" y="4667250"/>
          <p14:tracePt t="104734" x="3943350" y="4667250"/>
          <p14:tracePt t="104742" x="3956050" y="4667250"/>
          <p14:tracePt t="104757" x="3979863" y="4656138"/>
          <p14:tracePt t="104759" x="4017963" y="4643438"/>
          <p14:tracePt t="104774" x="4056063" y="4630738"/>
          <p14:tracePt t="104790" x="4105275" y="4605338"/>
          <p14:tracePt t="104806" x="4181475" y="4579938"/>
          <p14:tracePt t="104823" x="4343400" y="4554538"/>
          <p14:tracePt t="104840" x="4543425" y="4530725"/>
          <p14:tracePt t="104855" x="4743450" y="4530725"/>
          <p14:tracePt t="104873" x="4932363" y="4530725"/>
          <p14:tracePt t="104889" x="5045075" y="4530725"/>
          <p14:tracePt t="104906" x="5094288" y="4530725"/>
          <p14:tracePt t="104923" x="5119688" y="4530725"/>
          <p14:tracePt t="105006" x="5119688" y="4543425"/>
          <p14:tracePt t="105023" x="5106988" y="4543425"/>
          <p14:tracePt t="105038" x="5094288" y="4554538"/>
          <p14:tracePt t="105046" x="5068888" y="4554538"/>
          <p14:tracePt t="105056" x="5057775" y="4567238"/>
          <p14:tracePt t="105073" x="5006975" y="4605338"/>
          <p14:tracePt t="105090" x="4932363" y="4630738"/>
          <p14:tracePt t="105107" x="4856163" y="4656138"/>
          <p14:tracePt t="105110" x="4832350" y="4656138"/>
          <p14:tracePt t="105124" x="4794250" y="4667250"/>
          <p14:tracePt t="105126" x="4781550" y="4667250"/>
          <p14:tracePt t="105140" x="4768850" y="4667250"/>
          <p14:tracePt t="105206" x="4781550" y="4667250"/>
          <p14:tracePt t="105214" x="4819650" y="4667250"/>
          <p14:tracePt t="105223" x="4843463" y="4667250"/>
          <p14:tracePt t="105241" x="4868863" y="4656138"/>
          <p14:tracePt t="105258" x="4894263" y="4656138"/>
          <p14:tracePt t="105274" x="4906963" y="4656138"/>
          <p14:tracePt t="105291" x="4906963" y="4643438"/>
          <p14:tracePt t="105398" x="4894263" y="4643438"/>
          <p14:tracePt t="105408" x="4868863" y="4643438"/>
          <p14:tracePt t="105415" x="4843463" y="4656138"/>
          <p14:tracePt t="105424" x="4806950" y="4667250"/>
          <p14:tracePt t="105441" x="4743450" y="4692650"/>
          <p14:tracePt t="105458" x="4706938" y="4718050"/>
          <p14:tracePt t="105475" x="4643438" y="4730750"/>
          <p14:tracePt t="105477" x="4594225" y="4730750"/>
          <p14:tracePt t="105492" x="4518025" y="4743450"/>
          <p14:tracePt t="105494" x="4468813" y="4756150"/>
          <p14:tracePt t="105508" x="4430713" y="4756150"/>
          <p14:tracePt t="105510" x="4394200" y="4756150"/>
          <p14:tracePt t="105526" x="4343400" y="4779963"/>
          <p14:tracePt t="105542" x="4318000" y="4779963"/>
          <p14:tracePt t="105558" x="4305300" y="4779963"/>
          <p14:tracePt t="105575" x="4294188" y="4779963"/>
          <p14:tracePt t="105591" x="4281488" y="4779963"/>
          <p14:tracePt t="105638" x="4294188" y="4779963"/>
          <p14:tracePt t="105646" x="4305300" y="4768850"/>
          <p14:tracePt t="105659" x="4318000" y="4768850"/>
          <p14:tracePt t="105675" x="4318000" y="4756150"/>
          <p14:tracePt t="105694" x="4318000" y="4743450"/>
          <p14:tracePt t="105846" x="4305300" y="4743450"/>
          <p14:tracePt t="105854" x="4281488" y="4743450"/>
          <p14:tracePt t="105862" x="4243388" y="4743450"/>
          <p14:tracePt t="105876" x="4217988" y="4743450"/>
          <p14:tracePt t="105878" x="4192588" y="4743450"/>
          <p14:tracePt t="105892" x="4181475" y="4743450"/>
          <p14:tracePt t="105894" x="4168775" y="4743450"/>
          <p14:tracePt t="105910" x="4156075" y="4743450"/>
          <p14:tracePt t="106038" x="4168775" y="4743450"/>
          <p14:tracePt t="106054" x="4181475" y="4743450"/>
          <p14:tracePt t="106062" x="4192588" y="4730750"/>
          <p14:tracePt t="106077" x="4230688" y="4705350"/>
          <p14:tracePt t="106093" x="4268788" y="4692650"/>
          <p14:tracePt t="106110" x="4305300" y="4679950"/>
          <p14:tracePt t="106214" x="4294188" y="4679950"/>
          <p14:tracePt t="106222" x="4256088" y="4679950"/>
          <p14:tracePt t="106230" x="4230688" y="4692650"/>
          <p14:tracePt t="106243" x="4205288" y="4705350"/>
          <p14:tracePt t="106246" x="4192588" y="4718050"/>
          <p14:tracePt t="106261" x="4168775" y="4718050"/>
          <p14:tracePt t="106263" x="4156075" y="4730750"/>
          <p14:tracePt t="106277" x="4143375" y="4730750"/>
          <p14:tracePt t="106294" x="4130675" y="4730750"/>
          <p14:tracePt t="106350" x="4143375" y="4730750"/>
          <p14:tracePt t="106358" x="4168775" y="4718050"/>
          <p14:tracePt t="106366" x="4205288" y="4692650"/>
          <p14:tracePt t="106376" x="4243388" y="4679950"/>
          <p14:tracePt t="106393" x="4294188" y="4667250"/>
          <p14:tracePt t="106410" x="4330700" y="4630738"/>
          <p14:tracePt t="106470" x="4294188" y="4656138"/>
          <p14:tracePt t="106478" x="4256088" y="4667250"/>
          <p14:tracePt t="106486" x="4205288" y="4692650"/>
          <p14:tracePt t="106494" x="4168775" y="4718050"/>
          <p14:tracePt t="106511" x="4117975" y="4743450"/>
          <p14:tracePt t="106527" x="4092575" y="4743450"/>
          <p14:tracePt t="106544" x="4081463" y="4743450"/>
          <p14:tracePt t="106561" x="4068763" y="4743450"/>
          <p14:tracePt t="106606" x="4081463" y="4743450"/>
          <p14:tracePt t="106614" x="4092575" y="4743450"/>
          <p14:tracePt t="106628" x="4105275" y="4743450"/>
          <p14:tracePt t="106645" x="4117975" y="4743450"/>
          <p14:tracePt t="106661" x="4130675" y="4743450"/>
          <p14:tracePt t="106950" x="4143375" y="4730750"/>
          <p14:tracePt t="106958" x="4156075" y="4730750"/>
          <p14:tracePt t="106966" x="4168775" y="4730750"/>
          <p14:tracePt t="106978" x="4192588" y="4718050"/>
          <p14:tracePt t="106995" x="4305300" y="4705350"/>
          <p14:tracePt t="106998" x="4381500" y="4705350"/>
          <p14:tracePt t="107013" x="4568825" y="4705350"/>
          <p14:tracePt t="107030" x="4732338" y="4705350"/>
          <p14:tracePt t="107046" x="4843463" y="4705350"/>
          <p14:tracePt t="107062" x="4881563" y="4705350"/>
          <p14:tracePt t="107079" x="4919663" y="4705350"/>
          <p14:tracePt t="107095" x="4945063" y="4705350"/>
          <p14:tracePt t="107112" x="4981575" y="4705350"/>
          <p14:tracePt t="107129" x="5006975" y="4705350"/>
          <p14:tracePt t="107145" x="5032375" y="4730750"/>
          <p14:tracePt t="107162" x="5045075" y="4730750"/>
          <p14:tracePt t="107166" x="5045075" y="4743450"/>
          <p14:tracePt t="107190" x="5045075" y="4756150"/>
          <p14:tracePt t="107198" x="5057775" y="4756150"/>
          <p14:tracePt t="107214" x="5068888" y="4756150"/>
          <p14:tracePt t="107230" x="5068888" y="4768850"/>
          <p14:tracePt t="113342" x="5119688" y="4718050"/>
          <p14:tracePt t="113350" x="5170488" y="4656138"/>
          <p14:tracePt t="113362" x="5245100" y="4579938"/>
          <p14:tracePt t="113379" x="5345113" y="4479925"/>
          <p14:tracePt t="113381" x="5407025" y="4430713"/>
          <p14:tracePt t="113395" x="5470525" y="4392613"/>
          <p14:tracePt t="113398" x="5519738" y="4354513"/>
          <p14:tracePt t="113412" x="5583238" y="4330700"/>
          <p14:tracePt t="113414" x="5632450" y="4305300"/>
          <p14:tracePt t="113430" x="5845175" y="4254500"/>
          <p14:tracePt t="113446" x="6108700" y="4167188"/>
          <p14:tracePt t="113462" x="6408738" y="4117975"/>
          <p14:tracePt t="113479" x="6772275" y="4079875"/>
          <p14:tracePt t="113495" x="7072313" y="4079875"/>
          <p14:tracePt t="113512" x="7323138" y="4079875"/>
          <p14:tracePt t="113529" x="7561263" y="4041775"/>
          <p14:tracePt t="113546" x="7697788" y="4005263"/>
          <p14:tracePt t="113562" x="7810500" y="3979863"/>
          <p14:tracePt t="113579" x="7897813" y="3954463"/>
          <p14:tracePt t="113582" x="7923213" y="3941763"/>
          <p14:tracePt t="113596" x="7961313" y="3941763"/>
          <p14:tracePt t="113598" x="7999413" y="3941763"/>
          <p14:tracePt t="113613" x="8086725" y="3916363"/>
          <p14:tracePt t="113630" x="8212138" y="3916363"/>
          <p14:tracePt t="113646" x="8312150" y="3916363"/>
          <p14:tracePt t="113663" x="8435975" y="3916363"/>
          <p14:tracePt t="113679" x="8586788" y="3916363"/>
          <p14:tracePt t="113696" x="8737600" y="3916363"/>
          <p14:tracePt t="113713" x="8874125" y="3916363"/>
          <p14:tracePt t="113730" x="9012238" y="3916363"/>
          <p14:tracePt t="113746" x="9124950" y="3916363"/>
          <p14:tracePt t="113761" x="9250363" y="3916363"/>
          <p14:tracePt t="113778" x="9388475" y="3941763"/>
          <p14:tracePt t="113794" x="9525000" y="3967163"/>
          <p14:tracePt t="113811" x="9637713" y="3992563"/>
          <p14:tracePt t="113813" x="9701213" y="4005263"/>
          <p14:tracePt t="113828" x="9788525" y="4041775"/>
          <p14:tracePt t="113845" x="9901238" y="4067175"/>
          <p14:tracePt t="113862" x="9988550" y="4117975"/>
          <p14:tracePt t="113878" x="10039350" y="4141788"/>
          <p14:tracePt t="113895" x="10101263" y="4167188"/>
          <p14:tracePt t="113912" x="10139363" y="4205288"/>
          <p14:tracePt t="113929" x="10164763" y="4217988"/>
          <p14:tracePt t="113947" x="10201275" y="4254500"/>
          <p14:tracePt t="113949" x="10213975" y="4254500"/>
          <p14:tracePt t="113966" x="10226675" y="4254500"/>
          <p14:tracePt t="113980" x="10226675" y="4267200"/>
          <p14:tracePt t="113998" x="10239375" y="4267200"/>
          <p14:tracePt t="114110" x="10239375" y="4279900"/>
          <p14:tracePt t="114158" x="10226675" y="4279900"/>
          <p14:tracePt t="114182" x="10213975" y="4292600"/>
          <p14:tracePt t="114422" x="10201275" y="4292600"/>
          <p14:tracePt t="114431" x="10177463" y="4292600"/>
          <p14:tracePt t="114439" x="10139363" y="4292600"/>
          <p14:tracePt t="114447" x="10088563" y="4292600"/>
          <p14:tracePt t="114464" x="9939338" y="4241800"/>
          <p14:tracePt t="114481" x="9775825" y="4205288"/>
          <p14:tracePt t="114498" x="9613900" y="4179888"/>
          <p14:tracePt t="114515" x="9475788" y="4167188"/>
          <p14:tracePt t="114517" x="9401175" y="4154488"/>
          <p14:tracePt t="114531" x="9337675" y="4141788"/>
          <p14:tracePt t="114534" x="9263063" y="4141788"/>
          <p14:tracePt t="114549" x="9063038" y="4117975"/>
          <p14:tracePt t="114566" x="8786813" y="4067175"/>
          <p14:tracePt t="114582" x="8335963" y="3992563"/>
          <p14:tracePt t="114599" x="7797800" y="3867150"/>
          <p14:tracePt t="114615" x="7372350" y="3767138"/>
          <p14:tracePt t="114632" x="7185025" y="3729038"/>
          <p14:tracePt t="114648" x="7134225" y="3716338"/>
          <p14:tracePt t="114665" x="7123113" y="3716338"/>
          <p14:tracePt t="114742" x="7123113" y="3703638"/>
          <p14:tracePt t="114750" x="7146925" y="3703638"/>
          <p14:tracePt t="114758" x="7172325" y="3703638"/>
          <p14:tracePt t="114766" x="7210425" y="3703638"/>
          <p14:tracePt t="114782" x="7297738" y="3703638"/>
          <p14:tracePt t="114799" x="7372350" y="3703638"/>
          <p14:tracePt t="114815" x="7410450" y="3703638"/>
          <p14:tracePt t="114833" x="7435850" y="3703638"/>
          <p14:tracePt t="115014" x="7423150" y="3703638"/>
          <p14:tracePt t="115022" x="7397750" y="3703638"/>
          <p14:tracePt t="115032" x="7359650" y="3716338"/>
          <p14:tracePt t="115050" x="7310438" y="3754438"/>
          <p14:tracePt t="115066" x="7285038" y="3754438"/>
          <p14:tracePt t="115069" x="7272338" y="3754438"/>
          <p14:tracePt t="115166" x="7297738" y="3754438"/>
          <p14:tracePt t="115174" x="7323138" y="3767138"/>
          <p14:tracePt t="115183" x="7359650" y="3779838"/>
          <p14:tracePt t="115199" x="7448550" y="3779838"/>
          <p14:tracePt t="115216" x="7523163" y="3779838"/>
          <p14:tracePt t="115233" x="7597775" y="3779838"/>
          <p14:tracePt t="115250" x="7648575" y="3779838"/>
          <p14:tracePt t="115422" x="7648575" y="3792538"/>
          <p14:tracePt t="115510" x="7648575" y="3803650"/>
          <p14:tracePt t="115517" x="7635875" y="3803650"/>
          <p14:tracePt t="115542" x="7635875" y="3816350"/>
          <p14:tracePt t="115558" x="7623175" y="3816350"/>
          <p14:tracePt t="115567" x="7623175" y="3829050"/>
          <p14:tracePt t="115582" x="7610475" y="3841750"/>
          <p14:tracePt t="115590" x="7610475" y="3854450"/>
          <p14:tracePt t="115614" x="7597775" y="3867150"/>
          <p14:tracePt t="115630" x="7585075" y="3879850"/>
          <p14:tracePt t="115639" x="7572375" y="3879850"/>
          <p14:tracePt t="115654" x="7572375" y="3892550"/>
          <p14:tracePt t="115668" x="7561263" y="3892550"/>
          <p14:tracePt t="115670" x="7561263" y="3905250"/>
          <p14:tracePt t="115685" x="7548563" y="3916363"/>
          <p14:tracePt t="115702" x="7510463" y="3916363"/>
          <p14:tracePt t="115718" x="7497763" y="3929063"/>
          <p14:tracePt t="115734" x="7485063" y="3929063"/>
          <p14:tracePt t="115758" x="7472363" y="3929063"/>
          <p14:tracePt t="115767" x="7472363" y="3941763"/>
          <p14:tracePt t="115784" x="7459663" y="3954463"/>
          <p14:tracePt t="115801" x="7448550" y="3954463"/>
          <p14:tracePt t="115818" x="7435850" y="3967163"/>
          <p14:tracePt t="115835" x="7423150" y="3967163"/>
          <p14:tracePt t="115852" x="7410450" y="3979863"/>
          <p14:tracePt t="115854" x="7397750" y="3979863"/>
          <p14:tracePt t="115878" x="7385050" y="3979863"/>
          <p14:tracePt t="116190" x="7397750" y="3979863"/>
          <p14:tracePt t="116198" x="7410450" y="3979863"/>
          <p14:tracePt t="116206" x="7423150" y="3979863"/>
          <p14:tracePt t="116219" x="7459663" y="3979863"/>
          <p14:tracePt t="116222" x="7497763" y="3979863"/>
          <p14:tracePt t="116236" x="7572375" y="3967163"/>
          <p14:tracePt t="116239" x="7648575" y="3967163"/>
          <p14:tracePt t="116253" x="7773988" y="3941763"/>
          <p14:tracePt t="116270" x="7835900" y="3929063"/>
          <p14:tracePt t="116286" x="7861300" y="3929063"/>
          <p14:tracePt t="116390" x="7848600" y="3929063"/>
          <p14:tracePt t="116398" x="7823200" y="3929063"/>
          <p14:tracePt t="116406" x="7810500" y="3929063"/>
          <p14:tracePt t="116420" x="7797800" y="3929063"/>
          <p14:tracePt t="116422" x="7785100" y="3929063"/>
          <p14:tracePt t="116438" x="7761288" y="3941763"/>
          <p14:tracePt t="116454" x="7735888" y="3941763"/>
          <p14:tracePt t="116470" x="7735888" y="3954463"/>
          <p14:tracePt t="116487" x="7723188" y="3954463"/>
          <p14:tracePt t="116654" x="7735888" y="3967163"/>
          <p14:tracePt t="116662" x="7761288" y="3979863"/>
          <p14:tracePt t="116671" x="7785100" y="3979863"/>
          <p14:tracePt t="116687" x="7848600" y="4005263"/>
          <p14:tracePt t="116704" x="7935913" y="4054475"/>
          <p14:tracePt t="116720" x="8023225" y="4117975"/>
          <p14:tracePt t="116737" x="8110538" y="4179888"/>
          <p14:tracePt t="116754" x="8186738" y="4205288"/>
          <p14:tracePt t="116771" x="8235950" y="4217988"/>
          <p14:tracePt t="116773" x="8248650" y="4217988"/>
          <p14:tracePt t="116788" x="8261350" y="4217988"/>
          <p14:tracePt t="116790" x="8274050" y="4230688"/>
          <p14:tracePt t="116805" x="8299450" y="4241800"/>
          <p14:tracePt t="116821" x="8348663" y="4254500"/>
          <p14:tracePt t="116838" x="8386763" y="4267200"/>
          <p14:tracePt t="116854" x="8435975" y="4305300"/>
          <p14:tracePt t="116871" x="8512175" y="4341813"/>
          <p14:tracePt t="116888" x="8624888" y="4392613"/>
          <p14:tracePt t="116904" x="8750300" y="4430713"/>
          <p14:tracePt t="116921" x="8863013" y="4479925"/>
          <p14:tracePt t="116938" x="9037638" y="4530725"/>
          <p14:tracePt t="116955" x="9188450" y="4592638"/>
          <p14:tracePt t="116957" x="9250363" y="4605338"/>
          <p14:tracePt t="116972" x="9324975" y="4630738"/>
          <p14:tracePt t="116974" x="9375775" y="4643438"/>
          <p14:tracePt t="116989" x="9475788" y="4656138"/>
          <p14:tracePt t="117005" x="9537700" y="4656138"/>
          <p14:tracePt t="117022" x="9588500" y="4656138"/>
          <p14:tracePt t="117038" x="9626600" y="4656138"/>
          <p14:tracePt t="117055" x="9637713" y="4656138"/>
          <p14:tracePt t="117072" x="9650413" y="4656138"/>
          <p14:tracePt t="117088" x="9663113" y="4656138"/>
          <p14:tracePt t="117105" x="9688513" y="4656138"/>
          <p14:tracePt t="117122" x="9713913" y="4656138"/>
          <p14:tracePt t="117139" x="9726613" y="4656138"/>
          <p14:tracePt t="117142" x="9739313" y="4643438"/>
          <p14:tracePt t="117158" x="9750425" y="4643438"/>
          <p14:tracePt t="117190" x="9763125" y="4643438"/>
          <p14:tracePt t="117198" x="9775825" y="4630738"/>
          <p14:tracePt t="117206" x="9788525" y="4630738"/>
          <p14:tracePt t="117222" x="9801225" y="4630738"/>
          <p14:tracePt t="117342" x="9775825" y="4630738"/>
          <p14:tracePt t="117350" x="9739313" y="4630738"/>
          <p14:tracePt t="117358" x="9701213" y="4643438"/>
          <p14:tracePt t="117372" x="9663113" y="4667250"/>
          <p14:tracePt t="117374" x="9626600" y="4667250"/>
          <p14:tracePt t="117390" x="9501188" y="4692650"/>
          <p14:tracePt t="117406" x="9337675" y="4718050"/>
          <p14:tracePt t="117423" x="9137650" y="4718050"/>
          <p14:tracePt t="117439" x="8986838" y="4718050"/>
          <p14:tracePt t="117456" x="8899525" y="4718050"/>
          <p14:tracePt t="117472" x="8812213" y="4718050"/>
          <p14:tracePt t="117489" x="8699500" y="4667250"/>
          <p14:tracePt t="117506" x="8561388" y="4592638"/>
          <p14:tracePt t="117522" x="8399463" y="4492625"/>
          <p14:tracePt t="117525" x="8324850" y="4430713"/>
          <p14:tracePt t="117540" x="8235950" y="4367213"/>
          <p14:tracePt t="117542" x="8135938" y="4330700"/>
          <p14:tracePt t="117557" x="7974013" y="4241800"/>
          <p14:tracePt t="117573" x="7897813" y="4205288"/>
          <p14:tracePt t="117590" x="7874000" y="4192588"/>
          <p14:tracePt t="117606" x="7861300" y="4179888"/>
          <p14:tracePt t="117630" x="7861300" y="4167188"/>
          <p14:tracePt t="117640" x="7835900" y="4167188"/>
          <p14:tracePt t="117656" x="7810500" y="4141788"/>
          <p14:tracePt t="117673" x="7761288" y="4105275"/>
          <p14:tracePt t="117690" x="7710488" y="4092575"/>
          <p14:tracePt t="117707" x="7648575" y="4054475"/>
          <p14:tracePt t="117710" x="7623175" y="4029075"/>
          <p14:tracePt t="117723" x="7597775" y="4017963"/>
          <p14:tracePt t="117726" x="7572375" y="4017963"/>
          <p14:tracePt t="117740" x="7561263" y="4005263"/>
          <p14:tracePt t="117743" x="7548563" y="3992563"/>
          <p14:tracePt t="118062" x="7597775" y="3992563"/>
          <p14:tracePt t="118070" x="7697788" y="3992563"/>
          <p14:tracePt t="118078" x="7823200" y="3992563"/>
          <p14:tracePt t="118090" x="7961313" y="3992563"/>
          <p14:tracePt t="118093" x="8099425" y="4005263"/>
          <p14:tracePt t="118107" x="8235950" y="4005263"/>
          <p14:tracePt t="118110" x="8335963" y="4017963"/>
          <p14:tracePt t="118124" x="8374063" y="4029075"/>
          <p14:tracePt t="118127" x="8386763" y="4029075"/>
          <p14:tracePt t="118141" x="8412163" y="4029075"/>
          <p14:tracePt t="118222" x="8435975" y="4029075"/>
          <p14:tracePt t="118230" x="8448675" y="4029075"/>
          <p14:tracePt t="118241" x="8461375" y="4029075"/>
          <p14:tracePt t="118258" x="8499475" y="4041775"/>
          <p14:tracePt t="118275" x="8537575" y="4041775"/>
          <p14:tracePt t="118342" x="8537575" y="4054475"/>
          <p14:tracePt t="118358" x="8524875" y="4067175"/>
          <p14:tracePt t="118365" x="8512175" y="4067175"/>
          <p14:tracePt t="118375" x="8499475" y="4079875"/>
          <p14:tracePt t="118391" x="8448675" y="4105275"/>
          <p14:tracePt t="118408" x="8399463" y="4129088"/>
          <p14:tracePt t="118425" x="8324850" y="4154488"/>
          <p14:tracePt t="118442" x="8099425" y="4205288"/>
          <p14:tracePt t="118459" x="7561263" y="4318000"/>
          <p14:tracePt t="118461" x="7223125" y="4367213"/>
          <p14:tracePt t="118476" x="6934200" y="4430713"/>
          <p14:tracePt t="118478" x="6708775" y="4454525"/>
          <p14:tracePt t="118492" x="6559550" y="4479925"/>
          <p14:tracePt t="118494" x="6421438" y="4518025"/>
          <p14:tracePt t="118509" x="6183313" y="4554538"/>
          <p14:tracePt t="118525" x="6008688" y="4579938"/>
          <p14:tracePt t="118542" x="5870575" y="4618038"/>
          <p14:tracePt t="118559" x="5708650" y="4643438"/>
          <p14:tracePt t="118575" x="5483225" y="4692650"/>
          <p14:tracePt t="118592" x="5194300" y="4743450"/>
          <p14:tracePt t="118609" x="4894263" y="4756150"/>
          <p14:tracePt t="118626" x="4568825" y="4756150"/>
          <p14:tracePt t="118642" x="4217988" y="4756150"/>
          <p14:tracePt t="118659" x="3817938" y="4756150"/>
          <p14:tracePt t="118662" x="3605213" y="4756150"/>
          <p14:tracePt t="118675" x="3429000" y="4756150"/>
          <p14:tracePt t="118678" x="3279775" y="4756150"/>
          <p14:tracePt t="118692" x="3154363" y="4756150"/>
          <p14:tracePt t="118694" x="3079750" y="4756150"/>
          <p14:tracePt t="118709" x="2992438" y="4756150"/>
          <p14:tracePt t="118726" x="2967038" y="4756150"/>
          <p14:tracePt t="118790" x="2979738" y="4756150"/>
          <p14:tracePt t="118798" x="2992438" y="4756150"/>
          <p14:tracePt t="118810" x="3003550" y="4756150"/>
          <p14:tracePt t="118826" x="3079750" y="4743450"/>
          <p14:tracePt t="118842" x="3228975" y="4705350"/>
          <p14:tracePt t="118846" x="3292475" y="4692650"/>
          <p14:tracePt t="118860" x="3379788" y="4667250"/>
          <p14:tracePt t="118862" x="3467100" y="4656138"/>
          <p14:tracePt t="118877" x="3630613" y="4630738"/>
          <p14:tracePt t="118893" x="3730625" y="4630738"/>
          <p14:tracePt t="118910" x="3792538" y="4630738"/>
          <p14:tracePt t="118927" x="3856038" y="4630738"/>
          <p14:tracePt t="118943" x="3956050" y="4630738"/>
          <p14:tracePt t="118959" x="4092575" y="4630738"/>
          <p14:tracePt t="118976" x="4230688" y="4630738"/>
          <p14:tracePt t="118993" x="4305300" y="4630738"/>
          <p14:tracePt t="119010" x="4330700" y="4630738"/>
          <p14:tracePt t="119030" x="4343400" y="4630738"/>
          <p14:tracePt t="119046" x="4356100" y="4630738"/>
          <p14:tracePt t="119061" x="4394200" y="4618038"/>
          <p14:tracePt t="119063" x="4443413" y="4592638"/>
          <p14:tracePt t="119077" x="4619625" y="4530725"/>
          <p14:tracePt t="119094" x="4806950" y="4454525"/>
          <p14:tracePt t="119110" x="4981575" y="4379913"/>
          <p14:tracePt t="119127" x="5170488" y="4305300"/>
          <p14:tracePt t="119143" x="5370513" y="4267200"/>
          <p14:tracePt t="119160" x="5570538" y="4205288"/>
          <p14:tracePt t="119177" x="5808663" y="4167188"/>
          <p14:tracePt t="119194" x="6034088" y="4117975"/>
          <p14:tracePt t="119210" x="6157913" y="4079875"/>
          <p14:tracePt t="119213" x="6183313" y="4079875"/>
          <p14:tracePt t="119227" x="6208713" y="4067175"/>
          <p14:tracePt t="119262" x="6221413" y="4067175"/>
          <p14:tracePt t="119277" x="6246813" y="4054475"/>
          <p14:tracePt t="119286" x="6283325" y="4041775"/>
          <p14:tracePt t="119294" x="6321425" y="4029075"/>
          <p14:tracePt t="119310" x="6396038" y="4005263"/>
          <p14:tracePt t="119327" x="6434138" y="3992563"/>
          <p14:tracePt t="119343" x="6459538" y="3979863"/>
          <p14:tracePt t="119360" x="6521450" y="3967163"/>
          <p14:tracePt t="119378" x="6634163" y="3929063"/>
          <p14:tracePt t="119394" x="6759575" y="3905250"/>
          <p14:tracePt t="119397" x="6808788" y="3905250"/>
          <p14:tracePt t="119411" x="6834188" y="3892550"/>
          <p14:tracePt t="119428" x="6846888" y="3892550"/>
          <p14:tracePt t="119590" x="6834188" y="3892550"/>
          <p14:tracePt t="119598" x="6821488" y="3892550"/>
          <p14:tracePt t="119614" x="6808788" y="3892550"/>
          <p14:tracePt t="119629" x="6734175" y="3916363"/>
          <p14:tracePt t="119646" x="6584950" y="3979863"/>
          <p14:tracePt t="119662" x="6308725" y="4092575"/>
          <p14:tracePt t="119679" x="5957888" y="4205288"/>
          <p14:tracePt t="119695" x="5632450" y="4305300"/>
          <p14:tracePt t="119712" x="5383213" y="4367213"/>
          <p14:tracePt t="119728" x="5181600" y="4418013"/>
          <p14:tracePt t="119745" x="5068888" y="4430713"/>
          <p14:tracePt t="119762" x="4994275" y="4443413"/>
          <p14:tracePt t="119779" x="4981575" y="4443413"/>
          <p14:tracePt t="119795" x="4968875" y="4443413"/>
          <p14:tracePt t="119798" x="4956175" y="4443413"/>
          <p14:tracePt t="119814" x="4945063" y="4443413"/>
          <p14:tracePt t="119830" x="4919663" y="4454525"/>
          <p14:tracePt t="119846" x="4856163" y="4467225"/>
          <p14:tracePt t="119862" x="4768850" y="4492625"/>
          <p14:tracePt t="119879" x="4643438" y="4518025"/>
          <p14:tracePt t="119895" x="4468813" y="4567238"/>
          <p14:tracePt t="119912" x="4281488" y="4605338"/>
          <p14:tracePt t="119929" x="4192588" y="4618038"/>
          <p14:tracePt t="119946" x="4181475" y="4618038"/>
          <p14:tracePt t="120030" x="4192588" y="4618038"/>
          <p14:tracePt t="120038" x="4205288" y="4618038"/>
          <p14:tracePt t="120046" x="4217988" y="4618038"/>
          <p14:tracePt t="120063" x="4230688" y="4618038"/>
          <p14:tracePt t="120079" x="4243388" y="4618038"/>
          <p14:tracePt t="120096" x="4281488" y="4618038"/>
          <p14:tracePt t="120112" x="4418013" y="4592638"/>
          <p14:tracePt t="120130" x="4694238" y="4567238"/>
          <p14:tracePt t="120146" x="5057775" y="4530725"/>
          <p14:tracePt t="120163" x="5419725" y="4518025"/>
          <p14:tracePt t="120166" x="5607050" y="4505325"/>
          <p14:tracePt t="120180" x="5770563" y="4479925"/>
          <p14:tracePt t="120182" x="5895975" y="4454525"/>
          <p14:tracePt t="120197" x="6070600" y="4405313"/>
          <p14:tracePt t="120214" x="6183313" y="4341813"/>
          <p14:tracePt t="120230" x="6270625" y="4292600"/>
          <p14:tracePt t="120247" x="6396038" y="4205288"/>
          <p14:tracePt t="120263" x="6496050" y="4129088"/>
          <p14:tracePt t="120279" x="6572250" y="4067175"/>
          <p14:tracePt t="120296" x="6634163" y="4041775"/>
          <p14:tracePt t="120313" x="6708775" y="4005263"/>
          <p14:tracePt t="120330" x="6759575" y="3992563"/>
          <p14:tracePt t="120347" x="6808788" y="3967163"/>
          <p14:tracePt t="120350" x="6834188" y="3967163"/>
          <p14:tracePt t="120363" x="6872288" y="3967163"/>
          <p14:tracePt t="120366" x="6897688" y="3954463"/>
          <p14:tracePt t="120381" x="6910388" y="3941763"/>
          <p14:tracePt t="120383" x="6934200" y="3941763"/>
          <p14:tracePt t="120397" x="6985000" y="3941763"/>
          <p14:tracePt t="120414" x="6997700" y="3941763"/>
          <p14:tracePt t="120431" x="7021513" y="3941763"/>
          <p14:tracePt t="120447" x="7085013" y="3929063"/>
          <p14:tracePt t="120463" x="7134225" y="3929063"/>
          <p14:tracePt t="120480" x="7197725" y="3905250"/>
          <p14:tracePt t="120497" x="7272338" y="3892550"/>
          <p14:tracePt t="120513" x="7335838" y="3892550"/>
          <p14:tracePt t="120531" x="7372350" y="3892550"/>
          <p14:tracePt t="120533" x="7385050" y="3879850"/>
          <p14:tracePt t="120547" x="7385050" y="3867150"/>
          <p14:tracePt t="120550" x="7397750" y="3867150"/>
          <p14:tracePt t="120750" x="7410450" y="3867150"/>
          <p14:tracePt t="120774" x="7410450" y="3879850"/>
          <p14:tracePt t="121158" x="7423150" y="3879850"/>
          <p14:tracePt t="121166" x="7448550" y="3905250"/>
          <p14:tracePt t="121174" x="7497763" y="3941763"/>
          <p14:tracePt t="121183" x="7535863" y="3979863"/>
          <p14:tracePt t="121199" x="7661275" y="4029075"/>
          <p14:tracePt t="121215" x="7773988" y="4105275"/>
          <p14:tracePt t="121232" x="7897813" y="4154488"/>
          <p14:tracePt t="121249" x="8048625" y="4192588"/>
          <p14:tracePt t="121266" x="8212138" y="4267200"/>
          <p14:tracePt t="121282" x="8386763" y="4330700"/>
          <p14:tracePt t="121299" x="8561388" y="4379913"/>
          <p14:tracePt t="121302" x="8637588" y="4392613"/>
          <p14:tracePt t="121317" x="8737600" y="4430713"/>
          <p14:tracePt t="121333" x="8824913" y="4443413"/>
          <p14:tracePt t="121350" x="8850313" y="4443413"/>
          <p14:tracePt t="121486" x="8863013" y="4443413"/>
          <p14:tracePt t="121494" x="8899525" y="4443413"/>
          <p14:tracePt t="121502" x="8937625" y="4443413"/>
          <p14:tracePt t="121517" x="9037638" y="4454525"/>
          <p14:tracePt t="121533" x="9124950" y="4467225"/>
          <p14:tracePt t="121550" x="9224963" y="4467225"/>
          <p14:tracePt t="121567" x="9363075" y="4467225"/>
          <p14:tracePt t="121584" x="9525000" y="4492625"/>
          <p14:tracePt t="121599" x="9675813" y="4530725"/>
          <p14:tracePt t="121616" x="9801225" y="4554538"/>
          <p14:tracePt t="121633" x="9888538" y="4579938"/>
          <p14:tracePt t="121650" x="9952038" y="4605338"/>
          <p14:tracePt t="121655" x="9975850" y="4605338"/>
          <p14:tracePt t="121667" x="10001250" y="4605338"/>
          <p14:tracePt t="121670" x="10013950" y="4605338"/>
          <p14:tracePt t="121686" x="10026650" y="4605338"/>
          <p14:tracePt t="121701" x="10039350" y="4618038"/>
          <p14:tracePt t="121726" x="10052050" y="4618038"/>
          <p14:tracePt t="121742" x="10064750" y="4618038"/>
          <p14:tracePt t="121758" x="10088563" y="4618038"/>
          <p14:tracePt t="121767" x="10113963" y="4618038"/>
          <p14:tracePt t="121783" x="10177463" y="4618038"/>
          <p14:tracePt t="121800" x="10288588" y="4618038"/>
          <p14:tracePt t="121817" x="10377488" y="4618038"/>
          <p14:tracePt t="121834" x="10439400" y="4605338"/>
          <p14:tracePt t="121851" x="10502900" y="4592638"/>
          <p14:tracePt t="121854" x="10526713" y="4592638"/>
          <p14:tracePt t="121868" x="10552113" y="4579938"/>
          <p14:tracePt t="121870" x="10577513" y="4567238"/>
          <p14:tracePt t="121884" x="10614025" y="4567238"/>
          <p14:tracePt t="121886" x="10652125" y="4554538"/>
          <p14:tracePt t="121901" x="10726738" y="4530725"/>
          <p14:tracePt t="121918" x="10777538" y="4530725"/>
          <p14:tracePt t="121934" x="10828338" y="4518025"/>
          <p14:tracePt t="121951" x="10864850" y="4518025"/>
          <p14:tracePt t="121967" x="10915650" y="4492625"/>
          <p14:tracePt t="121984" x="10977563" y="4492625"/>
          <p14:tracePt t="122001" x="11002963" y="4479925"/>
          <p14:tracePt t="122018" x="11052175" y="4479925"/>
          <p14:tracePt t="122034" x="11090275" y="4467225"/>
          <p14:tracePt t="122037" x="11115675" y="4467225"/>
          <p14:tracePt t="122051" x="11128375" y="4467225"/>
          <p14:tracePt t="122054" x="11153775" y="4454525"/>
          <p14:tracePt t="122069" x="11202988" y="4405313"/>
          <p14:tracePt t="122086" x="11241088" y="4367213"/>
          <p14:tracePt t="122102" x="11277600" y="4330700"/>
          <p14:tracePt t="122118" x="11290300" y="4292600"/>
          <p14:tracePt t="122135" x="11303000" y="4279900"/>
          <p14:tracePt t="122151" x="11303000" y="4267200"/>
          <p14:tracePt t="122167" x="11303000" y="4241800"/>
          <p14:tracePt t="122184" x="11303000" y="4230688"/>
          <p14:tracePt t="122202" x="11290300" y="4230688"/>
          <p14:tracePt t="122219" x="11253788" y="4205288"/>
          <p14:tracePt t="122221" x="11241088" y="4205288"/>
          <p14:tracePt t="122235" x="11215688" y="4192588"/>
          <p14:tracePt t="122237" x="11177588" y="4179888"/>
          <p14:tracePt t="122252" x="11164888" y="4179888"/>
          <p14:tracePt t="122254" x="11153775" y="4167188"/>
          <p14:tracePt t="122270" x="11090275" y="4154488"/>
          <p14:tracePt t="122286" x="11064875" y="4154488"/>
          <p14:tracePt t="122303" x="11028363" y="4154488"/>
          <p14:tracePt t="122319" x="11002963" y="4154488"/>
          <p14:tracePt t="122335" x="10990263" y="4154488"/>
          <p14:tracePt t="122352" x="10964863" y="4154488"/>
          <p14:tracePt t="122368" x="10939463" y="4217988"/>
          <p14:tracePt t="122386" x="10902950" y="4292600"/>
          <p14:tracePt t="122401" x="10890250" y="4354513"/>
          <p14:tracePt t="122419" x="10890250" y="4405313"/>
          <p14:tracePt t="122421" x="10890250" y="4418013"/>
          <p14:tracePt t="122436" x="10890250" y="4430713"/>
          <p14:tracePt t="122438" x="10890250" y="4454525"/>
          <p14:tracePt t="122453" x="10890250" y="4467225"/>
          <p14:tracePt t="122455" x="10902950" y="4492625"/>
          <p14:tracePt t="122470" x="10952163" y="4518025"/>
          <p14:tracePt t="122486" x="11002963" y="4530725"/>
          <p14:tracePt t="122502" x="11041063" y="4543425"/>
          <p14:tracePt t="122519" x="11102975" y="4543425"/>
          <p14:tracePt t="122535" x="11115675" y="4543425"/>
          <p14:tracePt t="122552" x="11141075" y="4543425"/>
          <p14:tracePt t="122569" x="11164888" y="4518025"/>
          <p14:tracePt t="122586" x="11164888" y="4492625"/>
          <p14:tracePt t="122614" x="11164888" y="4479925"/>
          <p14:tracePt t="122686" x="11153775" y="4479925"/>
          <p14:tracePt t="122702" x="11141075" y="4479925"/>
          <p14:tracePt t="122710" x="11128375" y="4479925"/>
          <p14:tracePt t="122719" x="11115675" y="4479925"/>
          <p14:tracePt t="122736" x="11102975" y="4479925"/>
          <p14:tracePt t="122934" x="11090275" y="4479925"/>
          <p14:tracePt t="122950" x="11077575" y="4479925"/>
          <p14:tracePt t="122959" x="11064875" y="4479925"/>
          <p14:tracePt t="122970" x="11052175" y="4492625"/>
          <p14:tracePt t="122986" x="10977563" y="4505325"/>
          <p14:tracePt t="122990" x="10877550" y="4543425"/>
          <p14:tracePt t="123003" x="10715625" y="4605338"/>
          <p14:tracePt t="123005" x="10552113" y="4643438"/>
          <p14:tracePt t="123021" x="10152063" y="4730750"/>
          <p14:tracePt t="123038" x="9813925" y="4818063"/>
          <p14:tracePt t="123054" x="9488488" y="4879975"/>
          <p14:tracePt t="123070" x="9163050" y="4918075"/>
          <p14:tracePt t="123087" x="8912225" y="4943475"/>
          <p14:tracePt t="123103" x="8661400" y="4968875"/>
          <p14:tracePt t="123120" x="8374063" y="5005388"/>
          <p14:tracePt t="123137" x="8035925" y="5018088"/>
          <p14:tracePt t="123154" x="7735888" y="5043488"/>
          <p14:tracePt t="123171" x="7385050" y="5081588"/>
          <p14:tracePt t="123174" x="7197725" y="5105400"/>
          <p14:tracePt t="123188" x="7021513" y="5156200"/>
          <p14:tracePt t="123190" x="6859588" y="5194300"/>
          <p14:tracePt t="123205" x="6534150" y="5281613"/>
          <p14:tracePt t="123222" x="6283325" y="5330825"/>
          <p14:tracePt t="123238" x="6070600" y="5407025"/>
          <p14:tracePt t="123254" x="5857875" y="5494338"/>
          <p14:tracePt t="123271" x="5683250" y="5543550"/>
          <p14:tracePt t="123288" x="5519738" y="5594350"/>
          <p14:tracePt t="123304" x="5332413" y="5643563"/>
          <p14:tracePt t="123321" x="5081588" y="5694363"/>
          <p14:tracePt t="123338" x="4756150" y="5743575"/>
          <p14:tracePt t="123355" x="4443413" y="5768975"/>
          <p14:tracePt t="123358" x="4294188" y="5768975"/>
          <p14:tracePt t="123372" x="4130675" y="5768975"/>
          <p14:tracePt t="123374" x="3979863" y="5768975"/>
          <p14:tracePt t="123389" x="3830638" y="5768975"/>
          <p14:tracePt t="123391" x="3679825" y="5768975"/>
          <p14:tracePt t="123406" x="3379788" y="5768975"/>
          <p14:tracePt t="123422" x="3092450" y="5768975"/>
          <p14:tracePt t="123438" x="2867025" y="5781675"/>
          <p14:tracePt t="123455" x="2667000" y="5781675"/>
          <p14:tracePt t="123471" x="2490788" y="5781675"/>
          <p14:tracePt t="123488" x="2290763" y="5781675"/>
          <p14:tracePt t="123505" x="2090738" y="5756275"/>
          <p14:tracePt t="123522" x="1914525" y="5719763"/>
          <p14:tracePt t="123539" x="1814513" y="5694363"/>
          <p14:tracePt t="123541" x="1801813" y="5681663"/>
          <p14:tracePt t="123555" x="1790700" y="5681663"/>
          <p14:tracePt t="123571" x="1790700" y="5668963"/>
          <p14:tracePt t="123574" x="1778000" y="5656263"/>
          <p14:tracePt t="123589" x="1778000" y="5643563"/>
          <p14:tracePt t="123606" x="1778000" y="5630863"/>
          <p14:tracePt t="123622" x="1778000" y="5594350"/>
          <p14:tracePt t="123639" x="1801813" y="5530850"/>
          <p14:tracePt t="123655" x="1865313" y="5443538"/>
          <p14:tracePt t="123672" x="1978025" y="5381625"/>
          <p14:tracePt t="123688" x="2078038" y="5330825"/>
          <p14:tracePt t="123706" x="2139950" y="5305425"/>
          <p14:tracePt t="123722" x="2178050" y="5305425"/>
          <p14:tracePt t="123910" x="2190750" y="5305425"/>
          <p14:tracePt t="123917" x="2203450" y="5294313"/>
          <p14:tracePt t="123926" x="2239963" y="5281613"/>
          <p14:tracePt t="123940" x="2316163" y="5268913"/>
          <p14:tracePt t="123942" x="2390775" y="5256213"/>
          <p14:tracePt t="123957" x="2628900" y="5230813"/>
          <p14:tracePt t="123974" x="2816225" y="5218113"/>
          <p14:tracePt t="123990" x="2967038" y="5218113"/>
          <p14:tracePt t="124006" x="3041650" y="5218113"/>
          <p14:tracePt t="124023" x="3054350" y="5218113"/>
          <p14:tracePt t="124166" x="3054350" y="5230813"/>
          <p14:tracePt t="124182" x="3054350" y="5243513"/>
          <p14:tracePt t="124190" x="3054350" y="5256213"/>
          <p14:tracePt t="124198" x="3054350" y="5268913"/>
          <p14:tracePt t="124223" x="3054350" y="5281613"/>
          <p14:tracePt t="124246" x="3054350" y="5294313"/>
          <p14:tracePt t="124350" x="3067050" y="5294313"/>
          <p14:tracePt t="124357" x="3079750" y="5305425"/>
          <p14:tracePt t="124365" x="3103563" y="5305425"/>
          <p14:tracePt t="124374" x="3128963" y="5305425"/>
          <p14:tracePt t="124391" x="3167063" y="5305425"/>
          <p14:tracePt t="124407" x="3228975" y="5305425"/>
          <p14:tracePt t="124424" x="3305175" y="5305425"/>
          <p14:tracePt t="124440" x="3392488" y="5305425"/>
          <p14:tracePt t="124458" x="3479800" y="5305425"/>
          <p14:tracePt t="124474" x="3530600" y="5305425"/>
          <p14:tracePt t="124478" x="3567113" y="5305425"/>
          <p14:tracePt t="124491" x="3579813" y="5305425"/>
          <p14:tracePt t="124493" x="3592513" y="5305425"/>
          <p14:tracePt t="124508" x="3605213" y="5305425"/>
          <p14:tracePt t="124525" x="3617913" y="5305425"/>
          <p14:tracePt t="124646" x="3617913" y="5318125"/>
          <p14:tracePt t="124654" x="3617913" y="5330825"/>
          <p14:tracePt t="124670" x="3605213" y="5330825"/>
          <p14:tracePt t="124678" x="3592513" y="5330825"/>
          <p14:tracePt t="124692" x="3579813" y="5330825"/>
          <p14:tracePt t="124709" x="3554413" y="5343525"/>
          <p14:tracePt t="124725" x="3541713" y="5343525"/>
          <p14:tracePt t="124742" x="3530600" y="5356225"/>
          <p14:tracePt t="124758" x="3517900" y="5356225"/>
          <p14:tracePt t="124775" x="3517900" y="5368925"/>
          <p14:tracePt t="124792" x="3492500" y="5368925"/>
          <p14:tracePt t="124808" x="3441700" y="5368925"/>
          <p14:tracePt t="124825" x="3279775" y="5368925"/>
          <p14:tracePt t="124842" x="3067050" y="5368925"/>
          <p14:tracePt t="124859" x="2890838" y="5368925"/>
          <p14:tracePt t="124862" x="2828925" y="5368925"/>
          <p14:tracePt t="124876" x="2778125" y="5368925"/>
          <p14:tracePt t="124878" x="2754313" y="5368925"/>
          <p14:tracePt t="124892" x="2728913" y="5368925"/>
          <p14:tracePt t="124894" x="2703513" y="5368925"/>
          <p14:tracePt t="124909" x="2690813" y="5368925"/>
          <p14:tracePt t="124950" x="2678113" y="5368925"/>
          <p14:tracePt t="124982" x="2667000" y="5368925"/>
          <p14:tracePt t="125021" x="2654300" y="5368925"/>
          <p14:tracePt t="125030" x="2641600" y="5356225"/>
          <p14:tracePt t="125042" x="2628900" y="5356225"/>
          <p14:tracePt t="125059" x="2578100" y="5356225"/>
          <p14:tracePt t="125062" x="2554288" y="5356225"/>
          <p14:tracePt t="125076" x="2528888" y="5356225"/>
          <p14:tracePt t="125078" x="2503488" y="5356225"/>
          <p14:tracePt t="125092" x="2490788" y="5356225"/>
          <p14:tracePt t="125094" x="2465388" y="5356225"/>
          <p14:tracePt t="125110" x="2441575" y="5356225"/>
          <p14:tracePt t="125126" x="2416175" y="5356225"/>
          <p14:tracePt t="125143" x="2403475" y="5356225"/>
          <p14:tracePt t="125782" x="2416175" y="5356225"/>
          <p14:tracePt t="125790" x="2428875" y="5356225"/>
          <p14:tracePt t="125798" x="2441575" y="5356225"/>
          <p14:tracePt t="125811" x="2452688" y="5356225"/>
          <p14:tracePt t="125813" x="2490788" y="5356225"/>
          <p14:tracePt t="125828" x="2528888" y="5356225"/>
          <p14:tracePt t="125830" x="2554288" y="5356225"/>
          <p14:tracePt t="125845" x="2641600" y="5343525"/>
          <p14:tracePt t="125862" x="2767013" y="5294313"/>
          <p14:tracePt t="125878" x="2867025" y="5256213"/>
          <p14:tracePt t="125895" x="2928938" y="5218113"/>
          <p14:tracePt t="125911" x="2954338" y="5205413"/>
          <p14:tracePt t="126318" x="2967038" y="5205413"/>
          <p14:tracePt t="126326" x="2992438" y="5205413"/>
          <p14:tracePt t="126334" x="3041650" y="5205413"/>
          <p14:tracePt t="126346" x="3103563" y="5205413"/>
          <p14:tracePt t="126362" x="3216275" y="5194300"/>
          <p14:tracePt t="126379" x="3267075" y="5181600"/>
          <p14:tracePt t="126381" x="3279775" y="5181600"/>
          <p14:tracePt t="126396" x="3292475" y="5181600"/>
          <p14:tracePt t="126398" x="3305175" y="5181600"/>
          <p14:tracePt t="126413" x="3305175" y="5168900"/>
          <p14:tracePt t="126742" x="3305175" y="5181600"/>
          <p14:tracePt t="126749" x="3305175" y="5194300"/>
          <p14:tracePt t="126763" x="3305175" y="5205413"/>
          <p14:tracePt t="126765" x="3305175" y="5218113"/>
          <p14:tracePt t="126781" x="3305175" y="5230813"/>
          <p14:tracePt t="126797" x="3317875" y="5243513"/>
          <p14:tracePt t="126838" x="3317875" y="5256213"/>
          <p14:tracePt t="126862" x="3328988" y="5268913"/>
          <p14:tracePt t="126886" x="3341688" y="5268913"/>
          <p14:tracePt t="126894" x="3354388" y="5268913"/>
          <p14:tracePt t="126902" x="3379788" y="5281613"/>
          <p14:tracePt t="126914" x="3392488" y="5294313"/>
          <p14:tracePt t="126930" x="3454400" y="5305425"/>
          <p14:tracePt t="126947" x="3530600" y="5305425"/>
          <p14:tracePt t="126949" x="3567113" y="5305425"/>
          <p14:tracePt t="126964" x="3617913" y="5305425"/>
          <p14:tracePt t="126966" x="3654425" y="5318125"/>
          <p14:tracePt t="126982" x="3730625" y="5330825"/>
          <p14:tracePt t="126998" x="3805238" y="5330825"/>
          <p14:tracePt t="127014" x="3879850" y="5330825"/>
          <p14:tracePt t="127031" x="3956050" y="5318125"/>
          <p14:tracePt t="127047" x="4043363" y="5294313"/>
          <p14:tracePt t="127064" x="4143375" y="5243513"/>
          <p14:tracePt t="127081" x="4256088" y="5230813"/>
          <p14:tracePt t="127097" x="4330700" y="5205413"/>
          <p14:tracePt t="127114" x="4406900" y="5181600"/>
          <p14:tracePt t="127131" x="4468813" y="5181600"/>
          <p14:tracePt t="127133" x="4494213" y="5181600"/>
          <p14:tracePt t="127148" x="4518025" y="5181600"/>
          <p14:tracePt t="127150" x="4518025" y="5168900"/>
          <p14:tracePt t="127165" x="4530725" y="5168900"/>
          <p14:tracePt t="127182" x="4556125" y="5168900"/>
          <p14:tracePt t="127198" x="4568825" y="5168900"/>
          <p14:tracePt t="127214" x="4606925" y="5168900"/>
          <p14:tracePt t="127231" x="4681538" y="5143500"/>
          <p14:tracePt t="127247" x="4819650" y="5130800"/>
          <p14:tracePt t="127264" x="4968875" y="5118100"/>
          <p14:tracePt t="127281" x="5094288" y="5105400"/>
          <p14:tracePt t="127298" x="5145088" y="5092700"/>
          <p14:tracePt t="127566" x="5145088" y="5105400"/>
          <p14:tracePt t="127574" x="5145088" y="5130800"/>
          <p14:tracePt t="127590" x="5145088" y="5143500"/>
          <p14:tracePt t="127599" x="5145088" y="5156200"/>
          <p14:tracePt t="127616" x="5145088" y="5168900"/>
          <p14:tracePt t="127632" x="5145088" y="5181600"/>
          <p14:tracePt t="127649" x="5145088" y="5218113"/>
          <p14:tracePt t="127666" x="5145088" y="5230813"/>
          <p14:tracePt t="127683" x="5145088" y="5243513"/>
          <p14:tracePt t="127685" x="5145088" y="5256213"/>
          <p14:tracePt t="127700" x="5145088" y="5268913"/>
          <p14:tracePt t="127702" x="5145088" y="5294313"/>
          <p14:tracePt t="127717" x="5145088" y="5305425"/>
          <p14:tracePt t="127733" x="5157788" y="5330825"/>
          <p14:tracePt t="127766" x="5157788" y="5343525"/>
          <p14:tracePt t="127782" x="5157788" y="5356225"/>
          <p14:tracePt t="127799" x="5157788" y="5368925"/>
          <p14:tracePt t="127806" x="5157788" y="5381625"/>
          <p14:tracePt t="127822" x="5157788" y="5394325"/>
          <p14:tracePt t="128174" x="5170488" y="5394325"/>
          <p14:tracePt t="128182" x="5181600" y="5394325"/>
          <p14:tracePt t="128190" x="5194300" y="5394325"/>
          <p14:tracePt t="128200" x="5219700" y="5394325"/>
          <p14:tracePt t="128217" x="5281613" y="5394325"/>
          <p14:tracePt t="128234" x="5370513" y="5394325"/>
          <p14:tracePt t="128251" x="5519738" y="5356225"/>
          <p14:tracePt t="128253" x="5607050" y="5343525"/>
          <p14:tracePt t="128268" x="5708650" y="5330825"/>
          <p14:tracePt t="128270" x="5795963" y="5305425"/>
          <p14:tracePt t="128285" x="5983288" y="5256213"/>
          <p14:tracePt t="128301" x="6196013" y="5218113"/>
          <p14:tracePt t="128318" x="6434138" y="5168900"/>
          <p14:tracePt t="128334" x="6634163" y="5143500"/>
          <p14:tracePt t="128351" x="6872288" y="5118100"/>
          <p14:tracePt t="128367" x="7072313" y="5081588"/>
          <p14:tracePt t="128384" x="7272338" y="5043488"/>
          <p14:tracePt t="128401" x="7423150" y="5018088"/>
          <p14:tracePt t="128417" x="7548563" y="4992688"/>
          <p14:tracePt t="128435" x="7673975" y="4981575"/>
          <p14:tracePt t="128437" x="7748588" y="4956175"/>
          <p14:tracePt t="128451" x="7848600" y="4943475"/>
          <p14:tracePt t="128454" x="7961313" y="4930775"/>
          <p14:tracePt t="128469" x="8199438" y="4918075"/>
          <p14:tracePt t="128485" x="8424863" y="4892675"/>
          <p14:tracePt t="128502" x="8574088" y="4868863"/>
          <p14:tracePt t="128518" x="8661400" y="4856163"/>
          <p14:tracePt t="128534" x="8750300" y="4843463"/>
          <p14:tracePt t="128552" x="8812213" y="4843463"/>
          <p14:tracePt t="128568" x="8874125" y="4843463"/>
          <p14:tracePt t="128585" x="8924925" y="4843463"/>
          <p14:tracePt t="128602" x="8975725" y="4843463"/>
          <p14:tracePt t="128619" x="9024938" y="4843463"/>
          <p14:tracePt t="128621" x="9050338" y="4843463"/>
          <p14:tracePt t="128635" x="9063038" y="4843463"/>
          <p14:tracePt t="128638" x="9075738" y="4843463"/>
          <p14:tracePt t="128652" x="9088438" y="4843463"/>
          <p14:tracePt t="128654" x="9099550" y="4843463"/>
          <p14:tracePt t="128669" x="9150350" y="4843463"/>
          <p14:tracePt t="128686" x="9199563" y="4856163"/>
          <p14:tracePt t="128702" x="9263063" y="4892675"/>
          <p14:tracePt t="128719" x="9312275" y="4905375"/>
          <p14:tracePt t="128735" x="9388475" y="4930775"/>
          <p14:tracePt t="128752" x="9475788" y="4968875"/>
          <p14:tracePt t="128768" x="9588500" y="5005388"/>
          <p14:tracePt t="128785" x="9688513" y="5018088"/>
          <p14:tracePt t="128801" x="9775825" y="5056188"/>
          <p14:tracePt t="128819" x="9852025" y="5056188"/>
          <p14:tracePt t="128821" x="9888538" y="5068888"/>
          <p14:tracePt t="128836" x="9913938" y="5068888"/>
          <p14:tracePt t="128838" x="9926638" y="5068888"/>
          <p14:tracePt t="128852" x="9952038" y="5081588"/>
          <p14:tracePt t="128854" x="9963150" y="5092700"/>
          <p14:tracePt t="128869" x="9975850" y="5092700"/>
          <p14:tracePt t="128886" x="10013950" y="5092700"/>
          <p14:tracePt t="128902" x="10039350" y="5092700"/>
          <p14:tracePt t="128920" x="10075863" y="5105400"/>
          <p14:tracePt t="128935" x="10126663" y="5105400"/>
          <p14:tracePt t="128952" x="10164763" y="5105400"/>
          <p14:tracePt t="128969" x="10177463" y="5105400"/>
          <p14:tracePt t="128986" x="10201275" y="5105400"/>
          <p14:tracePt t="129002" x="10213975" y="5105400"/>
          <p14:tracePt t="129006" x="10226675" y="5105400"/>
          <p14:tracePt t="129020" x="10239375" y="5105400"/>
          <p14:tracePt t="129037" x="10252075" y="5105400"/>
          <p14:tracePt t="129053" x="10252075" y="5092700"/>
          <p14:tracePt t="129070" x="10264775" y="5081588"/>
          <p14:tracePt t="129086" x="10288588" y="5056188"/>
          <p14:tracePt t="129103" x="10313988" y="5030788"/>
          <p14:tracePt t="129119" x="10352088" y="4992688"/>
          <p14:tracePt t="129136" x="10390188" y="4981575"/>
          <p14:tracePt t="129153" x="10414000" y="4968875"/>
          <p14:tracePt t="129170" x="10426700" y="4956175"/>
          <p14:tracePt t="129187" x="10452100" y="4943475"/>
          <p14:tracePt t="129638" x="10452100" y="4956175"/>
          <p14:tracePt t="129646" x="10452100" y="4968875"/>
          <p14:tracePt t="129654" x="10452100" y="4981575"/>
          <p14:tracePt t="129671" x="10426700" y="5018088"/>
          <p14:tracePt t="129687" x="10426700" y="5056188"/>
          <p14:tracePt t="129704" x="10426700" y="5068888"/>
          <p14:tracePt t="129721" x="10426700" y="5081588"/>
          <p14:tracePt t="129738" x="10426700" y="5118100"/>
          <p14:tracePt t="129754" x="10426700" y="5143500"/>
          <p14:tracePt t="129772" x="10426700" y="5168900"/>
          <p14:tracePt t="129774" x="10426700" y="5181600"/>
          <p14:tracePt t="129789" x="10426700" y="5194300"/>
          <p14:tracePt t="129805" x="10426700" y="5218113"/>
          <p14:tracePt t="129822" x="10439400" y="5256213"/>
          <p14:tracePt t="129837" x="10439400" y="5268913"/>
          <p14:tracePt t="129853" x="10452100" y="5294313"/>
          <p14:tracePt t="129870" x="10464800" y="5330825"/>
          <p14:tracePt t="129887" x="10490200" y="5368925"/>
          <p14:tracePt t="129905" x="10514013" y="5394325"/>
          <p14:tracePt t="129921" x="10539413" y="5418138"/>
          <p14:tracePt t="129938" x="10552113" y="5443538"/>
          <p14:tracePt t="129955" x="10564813" y="5456238"/>
          <p14:tracePt t="129958" x="10577513" y="5468938"/>
          <p14:tracePt t="129972" x="10590213" y="5481638"/>
          <p14:tracePt t="129989" x="10614025" y="5494338"/>
          <p14:tracePt t="130006" x="10652125" y="5518150"/>
          <p14:tracePt t="130022" x="10677525" y="5518150"/>
          <p14:tracePt t="130039" x="10702925" y="5530850"/>
          <p14:tracePt t="130055" x="10726738" y="5530850"/>
          <p14:tracePt t="130071" x="10739438" y="5530850"/>
          <p14:tracePt t="130089" x="10764838" y="5530850"/>
          <p14:tracePt t="130105" x="10790238" y="5530850"/>
          <p14:tracePt t="130122" x="10839450" y="5530850"/>
          <p14:tracePt t="130139" x="10902950" y="5481638"/>
          <p14:tracePt t="130142" x="10915650" y="5443538"/>
          <p14:tracePt t="130156" x="10939463" y="5407025"/>
          <p14:tracePt t="130159" x="10964863" y="5368925"/>
          <p14:tracePt t="130173" x="10964863" y="5305425"/>
          <p14:tracePt t="130189" x="10964863" y="5256213"/>
          <p14:tracePt t="130206" x="10964863" y="5218113"/>
          <p14:tracePt t="130222" x="10964863" y="5205413"/>
          <p14:tracePt t="130238" x="10964863" y="5194300"/>
          <p14:tracePt t="130255" x="10964863" y="5181600"/>
          <p14:tracePt t="130272" x="10939463" y="5181600"/>
          <p14:tracePt t="130289" x="10928350" y="5181600"/>
          <p14:tracePt t="130306" x="10915650" y="5168900"/>
          <p14:tracePt t="130323" x="10890250" y="5168900"/>
          <p14:tracePt t="130340" x="10877550" y="5168900"/>
          <p14:tracePt t="130342" x="10864850" y="5168900"/>
          <p14:tracePt t="130357" x="10852150" y="5168900"/>
          <p14:tracePt t="130373" x="10839450" y="5168900"/>
          <p14:tracePt t="130390" x="10828338" y="5156200"/>
          <p14:tracePt t="130406" x="10815638" y="5156200"/>
          <p14:tracePt t="130423" x="10802938" y="5156200"/>
          <p14:tracePt t="130446" x="10790238" y="5156200"/>
          <p14:tracePt t="130470" x="10777538" y="5156200"/>
          <p14:tracePt t="130486" x="10764838" y="5156200"/>
          <p14:tracePt t="130502" x="10752138" y="5156200"/>
          <p14:tracePt t="130518" x="10739438" y="5156200"/>
          <p14:tracePt t="130558" x="10739438" y="5168900"/>
          <p14:tracePt t="130566" x="10726738" y="5168900"/>
          <p14:tracePt t="130573" x="10726738" y="5194300"/>
          <p14:tracePt t="130590" x="10726738" y="5218113"/>
          <p14:tracePt t="130607" x="10726738" y="5230813"/>
          <p14:tracePt t="130623" x="10702925" y="5268913"/>
          <p14:tracePt t="130640" x="10702925" y="5305425"/>
          <p14:tracePt t="130657" x="10702925" y="5330825"/>
          <p14:tracePt t="130673" x="10702925" y="5356225"/>
          <p14:tracePt t="130690" x="10702925" y="5368925"/>
          <p14:tracePt t="130734" x="10702925" y="5381625"/>
          <p14:tracePt t="130742" x="10690225" y="5381625"/>
          <p14:tracePt t="130790" x="10677525" y="5381625"/>
          <p14:tracePt t="130798" x="10664825" y="5394325"/>
          <p14:tracePt t="130807" x="10652125" y="5394325"/>
          <p14:tracePt t="130824" x="10626725" y="5418138"/>
          <p14:tracePt t="130840" x="10602913" y="5418138"/>
          <p14:tracePt t="130862" x="10590213" y="5418138"/>
          <p14:tracePt t="130874" x="10590213" y="5430838"/>
          <p14:tracePt t="130877" x="10577513" y="5430838"/>
          <p14:tracePt t="130902" x="10564813" y="5430838"/>
          <p14:tracePt t="130910" x="10552113" y="5430838"/>
          <p14:tracePt t="130925" x="10552113" y="5443538"/>
          <p14:tracePt t="130941" x="10514013" y="5443538"/>
          <p14:tracePt t="130958" x="10439400" y="5443538"/>
          <p14:tracePt t="130974" x="10364788" y="5443538"/>
          <p14:tracePt t="130991" x="10288588" y="5443538"/>
          <p14:tracePt t="131007" x="10252075" y="5443538"/>
          <p14:tracePt t="131024" x="10188575" y="5443538"/>
          <p14:tracePt t="131041" x="10101263" y="5430838"/>
          <p14:tracePt t="131058" x="9975850" y="5430838"/>
          <p14:tracePt t="131075" x="9839325" y="5430838"/>
          <p14:tracePt t="131077" x="9775825" y="5430838"/>
          <p14:tracePt t="131092" x="9701213" y="5430838"/>
          <p14:tracePt t="131094" x="9637713" y="5430838"/>
          <p14:tracePt t="131109" x="9488488" y="5430838"/>
          <p14:tracePt t="131126" x="9312275" y="5407025"/>
          <p14:tracePt t="131142" x="9024938" y="5394325"/>
          <p14:tracePt t="131158" x="8674100" y="5381625"/>
          <p14:tracePt t="131175" x="8361363" y="5381625"/>
          <p14:tracePt t="131192" x="8148638" y="5381625"/>
          <p14:tracePt t="131208" x="7999413" y="5381625"/>
          <p14:tracePt t="131225" x="7874000" y="5394325"/>
          <p14:tracePt t="131241" x="7810500" y="5418138"/>
          <p14:tracePt t="131259" x="7735888" y="5456238"/>
          <p14:tracePt t="131261" x="7710488" y="5481638"/>
          <p14:tracePt t="131276" x="7685088" y="5507038"/>
          <p14:tracePt t="131278" x="7673975" y="5543550"/>
          <p14:tracePt t="131293" x="7597775" y="5668963"/>
          <p14:tracePt t="131309" x="7548563" y="5794375"/>
          <p14:tracePt t="131326" x="7523163" y="5919788"/>
          <p14:tracePt t="131342" x="7485063" y="5994400"/>
          <p14:tracePt t="131359" x="7459663" y="6081713"/>
          <p14:tracePt t="131375" x="7459663" y="6132513"/>
          <p14:tracePt t="131392" x="7459663" y="6157913"/>
          <p14:tracePt t="131409" x="7459663" y="6169025"/>
          <p14:tracePt t="131426" x="7448550" y="6181725"/>
          <p14:tracePt t="131446" x="7448550" y="6194425"/>
          <p14:tracePt t="131462" x="7448550" y="6207125"/>
          <p14:tracePt t="131477" x="7472363" y="6219825"/>
          <p14:tracePt t="131492" x="7485063" y="6232525"/>
          <p14:tracePt t="131494" x="7510463" y="6232525"/>
          <p14:tracePt t="131510" x="7572375" y="6257925"/>
          <p14:tracePt t="131526" x="7661275" y="6269038"/>
          <p14:tracePt t="131542" x="7761288" y="6281738"/>
          <p14:tracePt t="131559" x="7886700" y="6281738"/>
          <p14:tracePt t="131576" x="8023225" y="6281738"/>
          <p14:tracePt t="131592" x="8199438" y="6257925"/>
          <p14:tracePt t="131610" x="8348663" y="6181725"/>
          <p14:tracePt t="131626" x="8474075" y="6132513"/>
          <p14:tracePt t="131629" x="8512175" y="6107113"/>
          <p14:tracePt t="131642" x="8537575" y="6094413"/>
          <p14:tracePt t="131645" x="8561388" y="6069013"/>
          <p14:tracePt t="131660" x="8574088" y="6045200"/>
          <p14:tracePt t="131662" x="8586788" y="6019800"/>
          <p14:tracePt t="131677" x="8599488" y="5981700"/>
          <p14:tracePt t="131693" x="8612188" y="5945188"/>
          <p14:tracePt t="131710" x="8612188" y="5894388"/>
          <p14:tracePt t="131726" x="8586788" y="5843588"/>
          <p14:tracePt t="131743" x="8548688" y="5781675"/>
          <p14:tracePt t="131759" x="8512175" y="5756275"/>
          <p14:tracePt t="131776" x="8461375" y="5719763"/>
          <p14:tracePt t="131792" x="8412163" y="5681663"/>
          <p14:tracePt t="131810" x="8348663" y="5643563"/>
          <p14:tracePt t="131827" x="8261350" y="5619750"/>
          <p14:tracePt t="131829" x="8212138" y="5594350"/>
          <p14:tracePt t="131843" x="8161338" y="5581650"/>
          <p14:tracePt t="131846" x="8110538" y="5581650"/>
          <p14:tracePt t="131861" x="7999413" y="5556250"/>
          <p14:tracePt t="131877" x="7874000" y="5543550"/>
          <p14:tracePt t="131894" x="7785100" y="5543550"/>
          <p14:tracePt t="131910" x="7697788" y="5543550"/>
          <p14:tracePt t="131927" x="7648575" y="5543550"/>
          <p14:tracePt t="131943" x="7585075" y="5543550"/>
          <p14:tracePt t="131960" x="7572375" y="5556250"/>
          <p14:tracePt t="131977" x="7548563" y="5568950"/>
          <p14:tracePt t="131994" x="7535863" y="5581650"/>
          <p14:tracePt t="132010" x="7523163" y="5594350"/>
          <p14:tracePt t="132030" x="7523163" y="5607050"/>
          <p14:tracePt t="132310" x="7510463" y="5607050"/>
          <p14:tracePt t="132342" x="7497763" y="5607050"/>
          <p14:tracePt t="132374" x="7497763" y="5619750"/>
          <p14:tracePt t="132381" x="7485063" y="5619750"/>
          <p14:tracePt t="132510" x="7510463" y="5619750"/>
          <p14:tracePt t="132526" x="7523163" y="5619750"/>
          <p14:tracePt t="132534" x="7535863" y="5619750"/>
          <p14:tracePt t="132545" x="7548563" y="5607050"/>
          <p14:tracePt t="132561" x="7623175" y="5594350"/>
          <p14:tracePt t="132579" x="7710488" y="5568950"/>
          <p14:tracePt t="132581" x="7785100" y="5556250"/>
          <p14:tracePt t="132596" x="7835900" y="5530850"/>
          <p14:tracePt t="132598" x="7897813" y="5507038"/>
          <p14:tracePt t="132612" x="7935913" y="5494338"/>
          <p14:tracePt t="132614" x="7961313" y="5481638"/>
          <p14:tracePt t="132629" x="7986713" y="5481638"/>
          <p14:tracePt t="132645" x="7999413" y="5481638"/>
          <p14:tracePt t="132718" x="7986713" y="5481638"/>
          <p14:tracePt t="132734" x="7974013" y="5481638"/>
          <p14:tracePt t="132742" x="7948613" y="5481638"/>
          <p14:tracePt t="132750" x="7935913" y="5481638"/>
          <p14:tracePt t="132762" x="7923213" y="5481638"/>
          <p14:tracePt t="132765" x="7910513" y="5481638"/>
          <p14:tracePt t="132780" x="7874000" y="5481638"/>
          <p14:tracePt t="132782" x="7848600" y="5481638"/>
          <p14:tracePt t="132797" x="7810500" y="5481638"/>
          <p14:tracePt t="132813" x="7723188" y="5481638"/>
          <p14:tracePt t="132830" x="7548563" y="5468938"/>
          <p14:tracePt t="132846" x="7285038" y="5443538"/>
          <p14:tracePt t="132862" x="6985000" y="5418138"/>
          <p14:tracePt t="132879" x="6784975" y="5407025"/>
          <p14:tracePt t="132896" x="6659563" y="5407025"/>
          <p14:tracePt t="132912" x="6621463" y="5407025"/>
          <p14:tracePt t="132974" x="6621463" y="5394325"/>
          <p14:tracePt t="132982" x="6621463" y="5381625"/>
          <p14:tracePt t="132998" x="6646863" y="5381625"/>
          <p14:tracePt t="133013" x="6696075" y="5368925"/>
          <p14:tracePt t="133030" x="6834188" y="5356225"/>
          <p14:tracePt t="133046" x="7097713" y="5330825"/>
          <p14:tracePt t="133063" x="7459663" y="5318125"/>
          <p14:tracePt t="133079" x="7810500" y="5318125"/>
          <p14:tracePt t="133096" x="8023225" y="5318125"/>
          <p14:tracePt t="133113" x="8074025" y="5318125"/>
          <p14:tracePt t="133166" x="8061325" y="5318125"/>
          <p14:tracePt t="133174" x="8048625" y="5318125"/>
          <p14:tracePt t="133181" x="8035925" y="5318125"/>
          <p14:tracePt t="133197" x="8010525" y="5318125"/>
          <p14:tracePt t="133213" x="7986713" y="5330825"/>
          <p14:tracePt t="133231" x="7910513" y="5368925"/>
          <p14:tracePt t="133247" x="7848600" y="5407025"/>
          <p14:tracePt t="133263" x="7797800" y="5430838"/>
          <p14:tracePt t="133280" x="7773988" y="5443538"/>
          <p14:tracePt t="133297" x="7773988" y="5456238"/>
          <p14:tracePt t="133314" x="7761288" y="5481638"/>
          <p14:tracePt t="133331" x="7761288" y="5507038"/>
          <p14:tracePt t="133333" x="7761288" y="5518150"/>
          <p14:tracePt t="133347" x="7761288" y="5530850"/>
          <p14:tracePt t="133365" x="7761288" y="5543550"/>
          <p14:tracePt t="133381" x="7823200" y="5556250"/>
          <p14:tracePt t="133398" x="7861300" y="5568950"/>
          <p14:tracePt t="133414" x="7897813" y="5568950"/>
          <p14:tracePt t="133431" x="7923213" y="5594350"/>
          <p14:tracePt t="133550" x="7910513" y="5581650"/>
          <p14:tracePt t="133558" x="7897813" y="5568950"/>
          <p14:tracePt t="133574" x="7886700" y="5568950"/>
          <p14:tracePt t="133694" x="7874000" y="5568950"/>
          <p14:tracePt t="133702" x="7861300" y="5568950"/>
          <p14:tracePt t="133726" x="7848600" y="5568950"/>
          <p14:tracePt t="133734" x="7835900" y="5568950"/>
          <p14:tracePt t="133749" x="7773988" y="5568950"/>
          <p14:tracePt t="133765" x="7597775" y="5619750"/>
          <p14:tracePt t="133781" x="7348538" y="5643563"/>
          <p14:tracePt t="133799" x="7072313" y="5656263"/>
          <p14:tracePt t="133815" x="6859588" y="5656263"/>
          <p14:tracePt t="133831" x="6684963" y="5656263"/>
          <p14:tracePt t="133848" x="6646863" y="5668963"/>
          <p14:tracePt t="133865" x="6634163" y="5668963"/>
          <p14:tracePt t="133886" x="6646863" y="5668963"/>
          <p14:tracePt t="133899" x="6672263" y="5668963"/>
          <p14:tracePt t="133902" x="6684963" y="5668963"/>
          <p14:tracePt t="133916" x="6708775" y="5656263"/>
          <p14:tracePt t="133918" x="6734175" y="5643563"/>
          <p14:tracePt t="133932" x="6759575" y="5630863"/>
          <p14:tracePt t="133934" x="6784975" y="5630863"/>
          <p14:tracePt t="133949" x="6921500" y="5607050"/>
          <p14:tracePt t="133966" x="7159625" y="5543550"/>
          <p14:tracePt t="133983" x="7535863" y="5507038"/>
          <p14:tracePt t="133999" x="7861300" y="5494338"/>
          <p14:tracePt t="134015" x="8074025" y="5494338"/>
          <p14:tracePt t="134032" x="8135938" y="5481638"/>
          <p14:tracePt t="134093" x="8110538" y="5481638"/>
          <p14:tracePt t="134101" x="8099425" y="5494338"/>
          <p14:tracePt t="134117" x="8061325" y="5494338"/>
          <p14:tracePt t="134133" x="8035925" y="5518150"/>
          <p14:tracePt t="134149" x="7999413" y="5530850"/>
          <p14:tracePt t="134166" x="7961313" y="5543550"/>
          <p14:tracePt t="134183" x="7910513" y="5581650"/>
          <p14:tracePt t="134199" x="7886700" y="5581650"/>
          <p14:tracePt t="134216" x="7874000" y="5581650"/>
          <p14:tracePt t="134262" x="7910513" y="5581650"/>
          <p14:tracePt t="134269" x="7948613" y="5581650"/>
          <p14:tracePt t="134284" x="7999413" y="5581650"/>
          <p14:tracePt t="134286" x="8061325" y="5581650"/>
          <p14:tracePt t="134301" x="8199438" y="5581650"/>
          <p14:tracePt t="134318" x="8335963" y="5581650"/>
          <p14:tracePt t="134333" x="8448675" y="5581650"/>
          <p14:tracePt t="134350" x="8561388" y="5594350"/>
          <p14:tracePt t="134367" x="8612188" y="5607050"/>
          <p14:tracePt t="134383" x="8637588" y="5619750"/>
          <p14:tracePt t="134454" x="8637588" y="5630863"/>
          <p14:tracePt t="134510" x="8650288" y="5630863"/>
          <p14:tracePt t="134517" x="8674100" y="5630863"/>
          <p14:tracePt t="134526" x="8712200" y="5630863"/>
          <p14:tracePt t="134534" x="8750300" y="5630863"/>
          <p14:tracePt t="134550" x="8812213" y="5630863"/>
          <p14:tracePt t="134567" x="8874125" y="5630863"/>
          <p14:tracePt t="134583" x="8899525" y="5630863"/>
          <p14:tracePt t="134600" x="8924925" y="5630863"/>
          <p14:tracePt t="135078" x="8912225" y="5630863"/>
          <p14:tracePt t="135918" x="8912225" y="5656263"/>
          <p14:tracePt t="135926" x="8912225" y="5668963"/>
          <p14:tracePt t="135937" x="8912225" y="5681663"/>
          <p14:tracePt t="135954" x="8912225" y="5707063"/>
          <p14:tracePt t="135971" x="8912225" y="5732463"/>
          <p14:tracePt t="135988" x="8912225" y="5743575"/>
          <p14:tracePt t="136830" x="8899525" y="5743575"/>
          <p14:tracePt t="136838" x="8899525" y="5756275"/>
          <p14:tracePt t="136845" x="8886825" y="5768975"/>
          <p14:tracePt t="136856" x="8874125" y="5794375"/>
          <p14:tracePt t="136873" x="8837613" y="5868988"/>
          <p14:tracePt t="136890" x="8774113" y="5945188"/>
          <p14:tracePt t="136907" x="8712200" y="6007100"/>
          <p14:tracePt t="136909" x="8686800" y="6032500"/>
          <p14:tracePt t="136924" x="8674100" y="6045200"/>
          <p14:tracePt t="136926" x="8661400" y="6069013"/>
          <p14:tracePt t="136941" x="8637588" y="6081713"/>
          <p14:tracePt t="136957" x="8612188" y="6094413"/>
          <p14:tracePt t="136973" x="8599488" y="6094413"/>
          <p14:tracePt t="136990" x="8586788" y="6107113"/>
          <p14:tracePt t="137006" x="8574088" y="6107113"/>
          <p14:tracePt t="137023" x="8574088" y="6119813"/>
          <p14:tracePt t="137078" x="8561388" y="6119813"/>
          <p14:tracePt t="137086" x="8548688" y="6119813"/>
          <p14:tracePt t="137094" x="8537575" y="6094413"/>
          <p14:tracePt t="137107" x="8499475" y="6069013"/>
          <p14:tracePt t="137110" x="8474075" y="6045200"/>
          <p14:tracePt t="137125" x="8461375" y="6019800"/>
          <p14:tracePt t="137127" x="8461375" y="5994400"/>
          <p14:tracePt t="137141" x="8435975" y="5956300"/>
          <p14:tracePt t="137157" x="8424863" y="5932488"/>
          <p14:tracePt t="137174" x="8412163" y="5907088"/>
          <p14:tracePt t="137191" x="8412163" y="5856288"/>
          <p14:tracePt t="137207" x="8412163" y="5819775"/>
          <p14:tracePt t="137224" x="8435975" y="5768975"/>
          <p14:tracePt t="137240" x="8461375" y="5732463"/>
          <p14:tracePt t="137257" x="8499475" y="5707063"/>
          <p14:tracePt t="137274" x="8561388" y="5681663"/>
          <p14:tracePt t="137277" x="8586788" y="5668963"/>
          <p14:tracePt t="137291" x="8612188" y="5656263"/>
          <p14:tracePt t="137293" x="8624888" y="5643563"/>
          <p14:tracePt t="137308" x="8650288" y="5630863"/>
          <p14:tracePt t="137310" x="8661400" y="5630863"/>
          <p14:tracePt t="137325" x="8686800" y="5619750"/>
          <p14:tracePt t="137341" x="8699500" y="5619750"/>
          <p14:tracePt t="137430" x="8712200" y="5619750"/>
          <p14:tracePt t="137470" x="8724900" y="5619750"/>
          <p14:tracePt t="137478" x="8737600" y="5619750"/>
          <p14:tracePt t="137510" x="8737600" y="5630863"/>
          <p14:tracePt t="137518" x="8737600" y="5643563"/>
          <p14:tracePt t="137525" x="8737600" y="5656263"/>
          <p14:tracePt t="137542" x="8737600" y="5668963"/>
          <p14:tracePt t="137558" x="8712200" y="5707063"/>
          <p14:tracePt t="137575" x="8686800" y="5756275"/>
          <p14:tracePt t="137591" x="8637588" y="5781675"/>
          <p14:tracePt t="137608" x="8599488" y="5819775"/>
          <p14:tracePt t="137625" x="8561388" y="5832475"/>
          <p14:tracePt t="137642" x="8524875" y="5856288"/>
          <p14:tracePt t="137659" x="8474075" y="5894388"/>
          <p14:tracePt t="137661" x="8448675" y="5907088"/>
          <p14:tracePt t="137676" x="8424863" y="5919788"/>
          <p14:tracePt t="137678" x="8412163" y="5945188"/>
          <p14:tracePt t="137692" x="8399463" y="5956300"/>
          <p14:tracePt t="137694" x="8374063" y="5969000"/>
          <p14:tracePt t="137710" x="8335963" y="5994400"/>
          <p14:tracePt t="137726" x="8324850" y="6007100"/>
          <p14:tracePt t="137742" x="8324850" y="6019800"/>
          <p14:tracePt t="137782" x="8324850" y="6032500"/>
          <p14:tracePt t="137854" x="8335963" y="6032500"/>
          <p14:tracePt t="137861" x="8348663" y="6032500"/>
          <p14:tracePt t="137877" x="8399463" y="6019800"/>
          <p14:tracePt t="137893" x="8448675" y="6007100"/>
          <p14:tracePt t="137910" x="8512175" y="6007100"/>
          <p14:tracePt t="137926" x="8599488" y="5981700"/>
          <p14:tracePt t="137943" x="8712200" y="5969000"/>
          <p14:tracePt t="137960" x="8837613" y="5945188"/>
          <p14:tracePt t="137976" x="8950325" y="5932488"/>
          <p14:tracePt t="137992" x="9063038" y="5894388"/>
          <p14:tracePt t="138009" x="9175750" y="5868988"/>
          <p14:tracePt t="138026" x="9301163" y="5843588"/>
          <p14:tracePt t="138030" x="9363075" y="5832475"/>
          <p14:tracePt t="138042" x="9401175" y="5819775"/>
          <p14:tracePt t="138045" x="9437688" y="5819775"/>
          <p14:tracePt t="138060" x="9475788" y="5807075"/>
          <p14:tracePt t="138062" x="9513888" y="5794375"/>
          <p14:tracePt t="138077" x="9563100" y="5768975"/>
          <p14:tracePt t="138093" x="9588500" y="5768975"/>
          <p14:tracePt t="138110" x="9601200" y="5756275"/>
          <p14:tracePt t="138709" x="9588500" y="5756275"/>
          <p14:tracePt t="138718" x="9575800" y="5756275"/>
          <p14:tracePt t="139006" x="9563100" y="5756275"/>
          <p14:tracePt t="139934" x="9563100" y="5768975"/>
          <p14:tracePt t="139942" x="9563100" y="5781675"/>
          <p14:tracePt t="139949" x="9537700" y="5819775"/>
          <p14:tracePt t="139965" x="9488488" y="5881688"/>
          <p14:tracePt t="139981" x="9463088" y="5945188"/>
          <p14:tracePt t="139998" x="9450388" y="6019800"/>
          <p14:tracePt t="140014" x="9437688" y="6081713"/>
          <p14:tracePt t="140031" x="9437688" y="6157913"/>
          <p14:tracePt t="140048" x="9413875" y="6207125"/>
          <p14:tracePt t="140065" x="9413875" y="6245225"/>
          <p14:tracePt t="140081" x="9401175" y="6257925"/>
          <p14:tracePt t="140098" x="9401175" y="6269038"/>
          <p14:tracePt t="140381" x="9388475" y="6257925"/>
          <p14:tracePt t="140390" x="9337675" y="6207125"/>
          <p14:tracePt t="140399" x="9275763" y="6145213"/>
          <p14:tracePt t="140415" x="9137650" y="6019800"/>
          <p14:tracePt t="140432" x="8999538" y="5868988"/>
          <p14:tracePt t="140450" x="8850313" y="5756275"/>
          <p14:tracePt t="140466" x="8750300" y="5707063"/>
          <p14:tracePt t="140483" x="8661400" y="5656263"/>
          <p14:tracePt t="140485" x="8637588" y="5643563"/>
          <p14:tracePt t="140500" x="8624888" y="5630863"/>
          <p14:tracePt t="140502" x="8599488" y="5619750"/>
          <p14:tracePt t="140517" x="8586788" y="5619750"/>
          <p14:tracePt t="140533" x="8561388" y="5619750"/>
          <p14:tracePt t="140557" x="8548688" y="5619750"/>
          <p14:tracePt t="140574" x="8537575" y="5619750"/>
          <p14:tracePt t="140589" x="8524875" y="5619750"/>
          <p14:tracePt t="140600" x="8512175" y="5619750"/>
          <p14:tracePt t="140616" x="8461375" y="5619750"/>
          <p14:tracePt t="140632" x="8348663" y="5619750"/>
          <p14:tracePt t="140650" x="8174038" y="5668963"/>
          <p14:tracePt t="140666" x="7935913" y="5719763"/>
          <p14:tracePt t="140669" x="7823200" y="5743575"/>
          <p14:tracePt t="140682" x="7697788" y="5768975"/>
          <p14:tracePt t="140685" x="7597775" y="5794375"/>
          <p14:tracePt t="140701" x="7435850" y="5819775"/>
          <p14:tracePt t="140717" x="7310438" y="5843588"/>
          <p14:tracePt t="140733" x="7235825" y="5868988"/>
          <p14:tracePt t="140750" x="7159625" y="5907088"/>
          <p14:tracePt t="140767" x="7097713" y="5945188"/>
          <p14:tracePt t="140783" x="7046913" y="5981700"/>
          <p14:tracePt t="140800" x="6972300" y="6019800"/>
          <p14:tracePt t="140816" x="6921500" y="6056313"/>
          <p14:tracePt t="140833" x="6846888" y="6094413"/>
          <p14:tracePt t="140850" x="6772275" y="6132513"/>
          <p14:tracePt t="140853" x="6708775" y="6145213"/>
          <p14:tracePt t="140867" x="6646863" y="6157913"/>
          <p14:tracePt t="140870" x="6572250" y="6181725"/>
          <p14:tracePt t="140884" x="6483350" y="6194425"/>
          <p14:tracePt t="140886" x="6383338" y="6207125"/>
          <p14:tracePt t="140901" x="6170613" y="6257925"/>
          <p14:tracePt t="140917" x="5932488" y="6307138"/>
          <p14:tracePt t="140934" x="5695950" y="6319838"/>
          <p14:tracePt t="140951" x="5470525" y="6319838"/>
          <p14:tracePt t="140967" x="5219700" y="6319838"/>
          <p14:tracePt t="140984" x="4994275" y="6294438"/>
          <p14:tracePt t="141000" x="4843463" y="6269038"/>
          <p14:tracePt t="141017" x="4743450" y="6269038"/>
          <p14:tracePt t="141034" x="4681538" y="6269038"/>
          <p14:tracePt t="141051" x="4643438" y="6245225"/>
          <p14:tracePt t="141053" x="4606925" y="6245225"/>
          <p14:tracePt t="141068" x="4581525" y="6245225"/>
          <p14:tracePt t="141070" x="4543425" y="6232525"/>
          <p14:tracePt t="141085" x="4443413" y="6219825"/>
          <p14:tracePt t="141101" x="4343400" y="6181725"/>
          <p14:tracePt t="141118" x="4256088" y="6157913"/>
          <p14:tracePt t="141134" x="4230688" y="6132513"/>
          <p14:tracePt t="141151" x="4217988" y="6107113"/>
          <p14:tracePt t="141167" x="4217988" y="6094413"/>
          <p14:tracePt t="141184" x="4217988" y="6045200"/>
          <p14:tracePt t="141201" x="4217988" y="5994400"/>
          <p14:tracePt t="141218" x="4217988" y="5932488"/>
          <p14:tracePt t="141235" x="4217988" y="5868988"/>
          <p14:tracePt t="141237" x="4217988" y="5832475"/>
          <p14:tracePt t="141251" x="4217988" y="5794375"/>
          <p14:tracePt t="141254" x="4205288" y="5756275"/>
          <p14:tracePt t="141269" x="4156075" y="5668963"/>
          <p14:tracePt t="141285" x="4056063" y="5543550"/>
          <p14:tracePt t="141302" x="3943350" y="5407025"/>
          <p14:tracePt t="141318" x="3830638" y="5243513"/>
          <p14:tracePt t="141335" x="3767138" y="5068888"/>
          <p14:tracePt t="141351" x="3705225" y="4892675"/>
          <p14:tracePt t="141368" x="3679825" y="4718050"/>
          <p14:tracePt t="141384" x="3679825" y="4567238"/>
          <p14:tracePt t="141402" x="3679825" y="4443413"/>
          <p14:tracePt t="141418" x="3692525" y="4379913"/>
          <p14:tracePt t="141436" x="3730625" y="4330700"/>
          <p14:tracePt t="141438" x="3767138" y="4292600"/>
          <p14:tracePt t="141452" x="3892550" y="4205288"/>
          <p14:tracePt t="141470" x="4056063" y="4129088"/>
          <p14:tracePt t="141486" x="4281488" y="4041775"/>
          <p14:tracePt t="141502" x="4619625" y="3929063"/>
          <p14:tracePt t="141518" x="4994275" y="3803650"/>
          <p14:tracePt t="141535" x="5445125" y="3692525"/>
          <p14:tracePt t="141551" x="5970588" y="3579813"/>
          <p14:tracePt t="141569" x="6534150" y="3529013"/>
          <p14:tracePt t="141586" x="7097713" y="3490913"/>
          <p14:tracePt t="141602" x="7459663" y="3490913"/>
          <p14:tracePt t="141605" x="7572375" y="3490913"/>
          <p14:tracePt t="141618" x="7661275" y="3490913"/>
          <p14:tracePt t="141621" x="7710488" y="3490913"/>
          <p14:tracePt t="141636" x="7761288" y="3490913"/>
          <p14:tracePt t="141638" x="7810500" y="3490913"/>
          <p14:tracePt t="141653" x="7935913" y="3516313"/>
          <p14:tracePt t="141670" x="8086725" y="3541713"/>
          <p14:tracePt t="141686" x="8261350" y="3590925"/>
          <p14:tracePt t="141702" x="8348663" y="3629025"/>
          <p14:tracePt t="141719" x="8435975" y="3679825"/>
          <p14:tracePt t="141735" x="8524875" y="3741738"/>
          <p14:tracePt t="141752" x="8599488" y="3792538"/>
          <p14:tracePt t="141770" x="8650288" y="3854450"/>
          <p14:tracePt t="141786" x="8724900" y="3979863"/>
          <p14:tracePt t="141802" x="8774113" y="4141788"/>
          <p14:tracePt t="141805" x="8799513" y="4241800"/>
          <p14:tracePt t="141819" x="8824913" y="4354513"/>
          <p14:tracePt t="141822" x="8850313" y="4454525"/>
          <p14:tracePt t="141837" x="8863013" y="4656138"/>
          <p14:tracePt t="141853" x="8863013" y="4818063"/>
          <p14:tracePt t="141870" x="8863013" y="5056188"/>
          <p14:tracePt t="141886" x="8850313" y="5281613"/>
          <p14:tracePt t="141902" x="8786813" y="5481638"/>
          <p14:tracePt t="141919" x="8712200" y="5668963"/>
          <p14:tracePt t="141936" x="8661400" y="5807075"/>
          <p14:tracePt t="141953" x="8599488" y="5919788"/>
          <p14:tracePt t="141970" x="8548688" y="6019800"/>
          <p14:tracePt t="141973" x="8524875" y="6069013"/>
          <p14:tracePt t="141986" x="8499475" y="6107113"/>
          <p14:tracePt t="141989" x="8448675" y="6157913"/>
          <p14:tracePt t="142004" x="8386763" y="6207125"/>
          <p14:tracePt t="142006" x="8324850" y="6245225"/>
          <p14:tracePt t="142020" x="8248650" y="6281738"/>
          <p14:tracePt t="142022" x="8148638" y="6307138"/>
          <p14:tracePt t="142037" x="7935913" y="6394450"/>
          <p14:tracePt t="142054" x="7723188" y="6445250"/>
          <p14:tracePt t="142071" x="7485063" y="6457950"/>
          <p14:tracePt t="142086" x="7223125" y="6457950"/>
          <p14:tracePt t="142103" x="6897688" y="6457950"/>
          <p14:tracePt t="142120" x="6572250" y="6432550"/>
          <p14:tracePt t="142137" x="6234113" y="6345238"/>
          <p14:tracePt t="142154" x="5908675" y="6257925"/>
          <p14:tracePt t="142170" x="5595938" y="6145213"/>
          <p14:tracePt t="142173" x="5457825" y="6107113"/>
          <p14:tracePt t="142186" x="5319713" y="6056313"/>
          <p14:tracePt t="142189" x="5207000" y="6007100"/>
          <p14:tracePt t="142205" x="5006975" y="5932488"/>
          <p14:tracePt t="142221" x="4881563" y="5856288"/>
          <p14:tracePt t="142237" x="4794250" y="5794375"/>
          <p14:tracePt t="142254" x="4743450" y="5732463"/>
          <p14:tracePt t="142271" x="4681538" y="5630863"/>
          <p14:tracePt t="142287" x="4619625" y="5530850"/>
          <p14:tracePt t="142304" x="4530725" y="5407025"/>
          <p14:tracePt t="142320" x="4468813" y="5305425"/>
          <p14:tracePt t="142337" x="4418013" y="5194300"/>
          <p14:tracePt t="142354" x="4381500" y="5081588"/>
          <p14:tracePt t="142357" x="4356100" y="5018088"/>
          <p14:tracePt t="142371" x="4343400" y="4968875"/>
          <p14:tracePt t="142373" x="4343400" y="4905375"/>
          <p14:tracePt t="142387" x="4343400" y="4830763"/>
          <p14:tracePt t="142390" x="4330700" y="4743450"/>
          <p14:tracePt t="142405" x="4318000" y="4605338"/>
          <p14:tracePt t="142421" x="4318000" y="4467225"/>
          <p14:tracePt t="142438" x="4368800" y="4305300"/>
          <p14:tracePt t="142455" x="4430713" y="4179888"/>
          <p14:tracePt t="142471" x="4530725" y="4054475"/>
          <p14:tracePt t="142487" x="4668838" y="3954463"/>
          <p14:tracePt t="142504" x="4906963" y="3854450"/>
          <p14:tracePt t="142521" x="5232400" y="3729038"/>
          <p14:tracePt t="142538" x="5570538" y="3629025"/>
          <p14:tracePt t="142541" x="5745163" y="3579813"/>
          <p14:tracePt t="142555" x="5908675" y="3541713"/>
          <p14:tracePt t="142557" x="6083300" y="3490913"/>
          <p14:tracePt t="142572" x="6270625" y="3467100"/>
          <p14:tracePt t="142574" x="6483350" y="3454400"/>
          <p14:tracePt t="142589" x="6910388" y="3441700"/>
          <p14:tracePt t="142605" x="7323138" y="3441700"/>
          <p14:tracePt t="142621" x="7685088" y="3441700"/>
          <p14:tracePt t="142638" x="7935913" y="3441700"/>
          <p14:tracePt t="142655" x="8099425" y="3479800"/>
          <p14:tracePt t="142671" x="8199438" y="3516313"/>
          <p14:tracePt t="142688" x="8299450" y="3567113"/>
          <p14:tracePt t="142705" x="8348663" y="3603625"/>
          <p14:tracePt t="142721" x="8412163" y="3641725"/>
          <p14:tracePt t="142739" x="8461375" y="3679825"/>
          <p14:tracePt t="142741" x="8486775" y="3692525"/>
          <p14:tracePt t="142755" x="8524875" y="3703638"/>
          <p14:tracePt t="142757" x="8548688" y="3703638"/>
          <p14:tracePt t="142772" x="8574088" y="3703638"/>
          <p14:tracePt t="142774" x="8586788" y="3716338"/>
          <p14:tracePt t="142789" x="8650288" y="3741738"/>
          <p14:tracePt t="142806" x="8699500" y="3803650"/>
          <p14:tracePt t="142822" x="8774113" y="3854450"/>
          <p14:tracePt t="142839" x="8863013" y="3979863"/>
          <p14:tracePt t="142855" x="8986838" y="4092575"/>
          <p14:tracePt t="142872" x="9112250" y="4217988"/>
          <p14:tracePt t="142889" x="9237663" y="4330700"/>
          <p14:tracePt t="142906" x="9324975" y="4443413"/>
          <p14:tracePt t="142922" x="9388475" y="4554538"/>
          <p14:tracePt t="142940" x="9424988" y="4618038"/>
          <p14:tracePt t="142942" x="9450388" y="4643438"/>
          <p14:tracePt t="142956" x="9450388" y="4679950"/>
          <p14:tracePt t="142958" x="9463088" y="4730750"/>
          <p14:tracePt t="142973" x="9488488" y="4779963"/>
          <p14:tracePt t="142990" x="9513888" y="4843463"/>
          <p14:tracePt t="143006" x="9513888" y="4905375"/>
          <p14:tracePt t="143022" x="9513888" y="4968875"/>
          <p14:tracePt t="143039" x="9501188" y="5018088"/>
          <p14:tracePt t="143056" x="9488488" y="5068888"/>
          <p14:tracePt t="143072" x="9475788" y="5105400"/>
          <p14:tracePt t="143089" x="9475788" y="5118100"/>
          <p14:tracePt t="143142" x="9488488" y="5118100"/>
          <p14:tracePt t="143157" x="9513888" y="5118100"/>
          <p14:tracePt t="143165" x="9525000" y="5118100"/>
          <p14:tracePt t="143173" x="9537700" y="5118100"/>
          <p14:tracePt t="143190" x="9613900" y="5118100"/>
          <p14:tracePt t="143206" x="9726613" y="5118100"/>
          <p14:tracePt t="143223" x="9888538" y="5092700"/>
          <p14:tracePt t="143240" x="10064750" y="5081588"/>
          <p14:tracePt t="143256" x="10239375" y="5068888"/>
          <p14:tracePt t="143273" x="10339388" y="5043488"/>
          <p14:tracePt t="143290" x="10377488" y="5043488"/>
          <p14:tracePt t="143366" x="10390188" y="5043488"/>
          <p14:tracePt t="143373" x="10401300" y="5043488"/>
          <p14:tracePt t="143390" x="10414000" y="5043488"/>
          <p14:tracePt t="143397" x="10439400" y="5043488"/>
          <p14:tracePt t="144613" x="10426700" y="5056188"/>
          <p14:tracePt t="144622" x="10401300" y="5068888"/>
          <p14:tracePt t="144630" x="10364788" y="5081588"/>
          <p14:tracePt t="144644" x="10326688" y="5105400"/>
          <p14:tracePt t="144646" x="10288588" y="5118100"/>
          <p14:tracePt t="144661" x="10239375" y="5130800"/>
          <p14:tracePt t="144678" x="10201275" y="5156200"/>
          <p14:tracePt t="144702" x="10188575" y="5156200"/>
          <p14:tracePt t="144717" x="10177463" y="5168900"/>
          <p14:tracePt t="144733" x="10164763" y="5168900"/>
          <p14:tracePt t="144743" x="10152063" y="5181600"/>
          <p14:tracePt t="144760" x="10113963" y="5194300"/>
          <p14:tracePt t="144777" x="10064750" y="5218113"/>
          <p14:tracePt t="144794" x="9952038" y="5230813"/>
          <p14:tracePt t="144811" x="9713913" y="5230813"/>
          <p14:tracePt t="144813" x="9575800" y="5230813"/>
          <p14:tracePt t="144827" x="9388475" y="5230813"/>
          <p14:tracePt t="144829" x="9163050" y="5230813"/>
          <p14:tracePt t="144845" x="8448675" y="5156200"/>
          <p14:tracePt t="144861" x="7548563" y="4930775"/>
          <p14:tracePt t="144878" x="6546850" y="4618038"/>
          <p14:tracePt t="144894" x="5895975" y="4367213"/>
          <p14:tracePt t="144911" x="5583238" y="4241800"/>
          <p14:tracePt t="144927" x="5419725" y="4167188"/>
          <p14:tracePt t="144944" x="5307013" y="4092575"/>
          <p14:tracePt t="144961" x="5219700" y="4005263"/>
          <p14:tracePt t="144978" x="5132388" y="3916363"/>
          <p14:tracePt t="144994" x="5081588" y="3854450"/>
          <p14:tracePt t="144997" x="5032375" y="3829050"/>
          <p14:tracePt t="145011" x="5006975" y="3792538"/>
          <p14:tracePt t="145013" x="4981575" y="3767138"/>
          <p14:tracePt t="145027" x="4968875" y="3754438"/>
          <p14:tracePt t="145029" x="4945063" y="3729038"/>
          <p14:tracePt t="145045" x="4906963" y="3679825"/>
          <p14:tracePt t="145061" x="4881563" y="3629025"/>
          <p14:tracePt t="145078" x="4856163" y="3590925"/>
          <p14:tracePt t="145095" x="4843463" y="3529013"/>
          <p14:tracePt t="145111" x="4819650" y="3490913"/>
          <p14:tracePt t="145128" x="4806950" y="3429000"/>
          <p14:tracePt t="145145" x="4743450" y="3341688"/>
          <p14:tracePt t="145162" x="4656138" y="3216275"/>
          <p14:tracePt t="145179" x="4543425" y="3028950"/>
          <p14:tracePt t="145181" x="4494213" y="2952750"/>
          <p14:tracePt t="145195" x="4443413" y="2878138"/>
          <p14:tracePt t="145197" x="4418013" y="2828925"/>
          <p14:tracePt t="145213" x="4394200" y="2716213"/>
          <p14:tracePt t="145229" x="4368800" y="2652713"/>
          <p14:tracePt t="145231" x="4356100" y="2603500"/>
          <p14:tracePt t="145245" x="4330700" y="2516188"/>
          <p14:tracePt t="145262" x="4305300" y="2452688"/>
          <p14:tracePt t="145279" x="4294188" y="2403475"/>
          <p14:tracePt t="145295" x="4268788" y="2365375"/>
          <p14:tracePt t="145311" x="4230688" y="2314575"/>
          <p14:tracePt t="145328" x="4217988" y="2265363"/>
          <p14:tracePt t="145345" x="4181475" y="2201863"/>
          <p14:tracePt t="145362" x="4143375" y="2127250"/>
          <p14:tracePt t="145379" x="4105275" y="2065338"/>
          <p14:tracePt t="145381" x="4092575" y="2039938"/>
          <p14:tracePt t="145396" x="4081463" y="2014538"/>
          <p14:tracePt t="145398" x="4081463" y="1989138"/>
          <p14:tracePt t="145412" x="4068763" y="1978025"/>
          <p14:tracePt t="145414" x="4056063" y="1952625"/>
          <p14:tracePt t="145430" x="4056063" y="1927225"/>
          <p14:tracePt t="145445" x="4056063" y="1914525"/>
          <p14:tracePt t="145462" x="4043363" y="1901825"/>
          <p14:tracePt t="145910" x="4043363" y="1889125"/>
          <p14:tracePt t="145918" x="4056063" y="1889125"/>
          <p14:tracePt t="145930" x="4056063" y="1876425"/>
          <p14:tracePt t="145933" x="4068763" y="1876425"/>
          <p14:tracePt t="145947" x="4081463" y="1865313"/>
          <p14:tracePt t="145965" x="4081463" y="1852613"/>
          <p14:tracePt t="145981" x="4092575" y="1839913"/>
          <p14:tracePt t="145997" x="4092575" y="1827213"/>
          <p14:tracePt t="146013" x="4105275" y="1827213"/>
          <p14:tracePt t="146031" x="4105275" y="1814513"/>
          <p14:tracePt t="146047" x="4130675" y="1789113"/>
          <p14:tracePt t="146063" x="4156075" y="1765300"/>
          <p14:tracePt t="146080" x="4192588" y="1752600"/>
          <p14:tracePt t="146097" x="4230688" y="1739900"/>
          <p14:tracePt t="146113" x="4256088" y="1714500"/>
          <p14:tracePt t="146131" x="4294188" y="1689100"/>
          <p14:tracePt t="146133" x="4318000" y="1689100"/>
          <p14:tracePt t="146148" x="4330700" y="1689100"/>
          <p14:tracePt t="146165" x="4330700" y="1663700"/>
          <p14:tracePt t="146181" x="4356100" y="1663700"/>
          <p14:tracePt t="146221" x="4368800" y="1663700"/>
          <p14:tracePt t="146262" x="4381500" y="1663700"/>
          <p14:tracePt t="146366" x="4394200" y="1663700"/>
          <p14:tracePt t="146518" x="4406900" y="1663700"/>
          <p14:tracePt t="146558" x="4418013" y="1663700"/>
          <p14:tracePt t="146565" x="4418013" y="1676400"/>
          <p14:tracePt t="146710" x="4430713" y="1689100"/>
          <p14:tracePt t="146893" x="4443413" y="1689100"/>
          <p14:tracePt t="146901" x="4456113" y="1689100"/>
          <p14:tracePt t="146917" x="4456113" y="1701800"/>
          <p14:tracePt t="146933" x="4468813" y="1701800"/>
          <p14:tracePt t="146949" x="4481513" y="1701800"/>
          <p14:tracePt t="146966" x="4518025" y="1714500"/>
          <p14:tracePt t="146983" x="4530725" y="1714500"/>
          <p14:tracePt t="146999" x="4556125" y="1727200"/>
          <p14:tracePt t="147016" x="4568825" y="1727200"/>
          <p14:tracePt t="147032" x="4581525" y="1727200"/>
          <p14:tracePt t="147050" x="4594225" y="1727200"/>
          <p14:tracePt t="147066" x="4606925" y="1727200"/>
          <p14:tracePt t="147069" x="4619625" y="1727200"/>
          <p14:tracePt t="147083" x="4630738" y="1739900"/>
          <p14:tracePt t="147100" x="4643438" y="1739900"/>
          <p14:tracePt t="147133" x="4656138" y="1752600"/>
          <p14:tracePt t="147142" x="4656138" y="1765300"/>
          <p14:tracePt t="147342" x="4656138" y="1776413"/>
          <p14:tracePt t="147374" x="4656138" y="1789113"/>
          <p14:tracePt t="147398" x="4656138" y="1801813"/>
          <p14:tracePt t="147405" x="4656138" y="1814513"/>
          <p14:tracePt t="147429" x="4656138" y="1827213"/>
          <p14:tracePt t="147446" x="4656138" y="1839913"/>
          <p14:tracePt t="147462" x="4656138" y="1852613"/>
          <p14:tracePt t="147470" x="4656138" y="1865313"/>
          <p14:tracePt t="147485" x="4656138" y="1876425"/>
          <p14:tracePt t="147501" x="4656138" y="1901825"/>
          <p14:tracePt t="147518" x="4656138" y="191452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>
                <a:latin typeface="Alexandria" charset="0"/>
                <a:cs typeface="Alexandria" charset="0"/>
              </a:rPr>
              <a:t>The median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9794" y="2347207"/>
            <a:ext cx="104876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If n is even then, we usually calculate it as the arithmetic mean of the two middle observations in the ordered set (i.e. the n/2</a:t>
            </a:r>
            <a:r>
              <a:rPr lang="en-US" sz="2400" b="1" baseline="30000" dirty="0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 and the (n/2 + 1)</a:t>
            </a:r>
            <a:r>
              <a:rPr lang="en-US" sz="2400" b="1" baseline="30000" dirty="0">
                <a:latin typeface="Alexandria"/>
              </a:rPr>
              <a:t> </a:t>
            </a:r>
            <a:r>
              <a:rPr lang="en-US" sz="2400" b="1" baseline="30000" dirty="0" err="1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).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So, for example, if n = 20, the median is the arithmetic mean of the 20/2 = 10</a:t>
            </a:r>
            <a:r>
              <a:rPr lang="en-US" sz="2400" b="1" baseline="30000" dirty="0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 and the (20/2) + 1) = (10 + 1) = 11</a:t>
            </a:r>
            <a:r>
              <a:rPr lang="en-US" sz="2400" b="1" baseline="30000" dirty="0">
                <a:latin typeface="Alexandria"/>
              </a:rPr>
              <a:t>th</a:t>
            </a:r>
            <a:r>
              <a:rPr lang="en-US" sz="2400" dirty="0">
                <a:latin typeface="Alexandria"/>
              </a:rPr>
              <a:t> observations in the </a:t>
            </a:r>
            <a:r>
              <a:rPr lang="en-US" sz="2400" b="1" dirty="0">
                <a:latin typeface="Alexandria"/>
              </a:rPr>
              <a:t>ordered set</a:t>
            </a:r>
            <a:r>
              <a:rPr lang="en-US" sz="2400" dirty="0">
                <a:latin typeface="Alexandria"/>
              </a:rPr>
              <a:t>.</a:t>
            </a:r>
            <a:endParaRPr lang="ar-EG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57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5"/>
    </mc:Choice>
    <mc:Fallback xmlns="">
      <p:transition advTm="965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>
                <a:latin typeface="Alexandria" charset="0"/>
                <a:cs typeface="Alexandria" charset="0"/>
              </a:rPr>
              <a:t>The median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906" y="1857823"/>
            <a:ext cx="6401467" cy="40257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131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4812"/>
    </mc:Choice>
    <mc:Fallback xmlns="">
      <p:transition advTm="104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2545" x="4668838" y="1914525"/>
          <p14:tracePt t="2553" x="4694238" y="1927225"/>
          <p14:tracePt t="2562" x="4743450" y="1939925"/>
          <p14:tracePt t="2579" x="4843463" y="1952625"/>
          <p14:tracePt t="2596" x="4856163" y="1952625"/>
          <p14:tracePt t="2665" x="4856163" y="1965325"/>
          <p14:tracePt t="2673" x="4856163" y="1978025"/>
          <p14:tracePt t="2680" x="4856163" y="2014538"/>
          <p14:tracePt t="2697" x="4868863" y="2152650"/>
          <p14:tracePt t="2713" x="4881563" y="2290763"/>
          <p14:tracePt t="2730" x="4906963" y="2465388"/>
          <p14:tracePt t="2746" x="4906963" y="2603500"/>
          <p14:tracePt t="2763" x="4906963" y="2752725"/>
          <p14:tracePt t="2780" x="4881563" y="2928938"/>
          <p14:tracePt t="2797" x="4856163" y="3128963"/>
          <p14:tracePt t="2813" x="4843463" y="3328988"/>
          <p14:tracePt t="2831" x="4819650" y="3503613"/>
          <p14:tracePt t="2832" x="4806950" y="3590925"/>
          <p14:tracePt t="2848" x="4794250" y="3679825"/>
          <p14:tracePt t="2850" x="4794250" y="3754438"/>
          <p14:tracePt t="2865" x="4768850" y="3867150"/>
          <p14:tracePt t="2881" x="4756150" y="3979863"/>
          <p14:tracePt t="2897" x="4706938" y="4092575"/>
          <p14:tracePt t="2914" x="4656138" y="4205288"/>
          <p14:tracePt t="2930" x="4556125" y="4318000"/>
          <p14:tracePt t="2947" x="4430713" y="4492625"/>
          <p14:tracePt t="2963" x="4181475" y="4705350"/>
          <p14:tracePt t="2981" x="3654425" y="4918075"/>
          <p14:tracePt t="2984" x="3292475" y="4992688"/>
          <p14:tracePt t="2997" x="2928938" y="5030788"/>
          <p14:tracePt t="3001" x="2678113" y="5068888"/>
          <p14:tracePt t="3013" x="2528888" y="5092700"/>
          <p14:tracePt t="3017" x="2441575" y="5105400"/>
          <p14:tracePt t="3031" x="2416175" y="5105400"/>
          <p14:tracePt t="3033" x="2403475" y="5105400"/>
          <p14:tracePt t="3105" x="2390775" y="5105400"/>
          <p14:tracePt t="3114" x="2365375" y="5105400"/>
          <p14:tracePt t="3121" x="2328863" y="5105400"/>
          <p14:tracePt t="3130" x="2228850" y="5056188"/>
          <p14:tracePt t="3147" x="2027238" y="5005388"/>
          <p14:tracePt t="3164" x="1903413" y="4981575"/>
          <p14:tracePt t="3181" x="1865313" y="4956175"/>
          <p14:tracePt t="3198" x="1839913" y="4956175"/>
          <p14:tracePt t="3200" x="1839913" y="4943475"/>
          <p14:tracePt t="3215" x="1827213" y="4943475"/>
          <p14:tracePt t="3232" x="1814513" y="4930775"/>
          <p14:tracePt t="3248" x="1814513" y="4905375"/>
          <p14:tracePt t="3265" x="1801813" y="4868863"/>
          <p14:tracePt t="3281" x="1801813" y="4843463"/>
          <p14:tracePt t="3298" x="1801813" y="4805363"/>
          <p14:tracePt t="3314" x="1801813" y="4779963"/>
          <p14:tracePt t="3331" x="1801813" y="4756150"/>
          <p14:tracePt t="3348" x="1801813" y="4730750"/>
          <p14:tracePt t="3365" x="1801813" y="4718050"/>
          <p14:tracePt t="3369" x="1801813" y="4705350"/>
          <p14:tracePt t="3382" x="1801813" y="4679950"/>
          <p14:tracePt t="3384" x="1801813" y="4667250"/>
          <p14:tracePt t="3399" x="1801813" y="4643438"/>
          <p14:tracePt t="3401" x="1801813" y="4618038"/>
          <p14:tracePt t="3416" x="1801813" y="4592638"/>
          <p14:tracePt t="3432" x="1801813" y="4579938"/>
          <p14:tracePt t="4153" x="1827213" y="4579938"/>
          <p14:tracePt t="4160" x="1852613" y="4579938"/>
          <p14:tracePt t="4169" x="1890713" y="4579938"/>
          <p14:tracePt t="4184" x="1914525" y="4554538"/>
          <p14:tracePt t="4201" x="1952625" y="4554538"/>
          <p14:tracePt t="4217" x="1965325" y="4554538"/>
          <p14:tracePt t="4234" x="1978025" y="4554538"/>
          <p14:tracePt t="4250" x="1978025" y="4543425"/>
          <p14:tracePt t="4268" x="1990725" y="4543425"/>
          <p14:tracePt t="4284" x="2014538" y="4543425"/>
          <p14:tracePt t="4301" x="2052638" y="4543425"/>
          <p14:tracePt t="4317" x="2078038" y="4530725"/>
          <p14:tracePt t="4320" x="2103438" y="4530725"/>
          <p14:tracePt t="4335" x="2116138" y="4530725"/>
          <p14:tracePt t="4351" x="2127250" y="4530725"/>
          <p14:tracePt t="4353" x="2139950" y="4530725"/>
          <p14:tracePt t="4369" x="2152650" y="4530725"/>
          <p14:tracePt t="4385" x="2190750" y="4530725"/>
          <p14:tracePt t="4401" x="2203450" y="4530725"/>
          <p14:tracePt t="4417" x="2216150" y="4530725"/>
          <p14:tracePt t="4440" x="2228850" y="4530725"/>
          <p14:tracePt t="4450" x="2252663" y="4530725"/>
          <p14:tracePt t="4468" x="2265363" y="4530725"/>
          <p14:tracePt t="4484" x="2290763" y="4530725"/>
          <p14:tracePt t="4501" x="2303463" y="4530725"/>
          <p14:tracePt t="4504" x="2316163" y="4530725"/>
          <p14:tracePt t="4518" x="2328863" y="4530725"/>
          <p14:tracePt t="4520" x="2339975" y="4530725"/>
          <p14:tracePt t="4535" x="2365375" y="4530725"/>
          <p14:tracePt t="4537" x="2390775" y="4554538"/>
          <p14:tracePt t="4552" x="2416175" y="4618038"/>
          <p14:tracePt t="4569" x="2441575" y="4730750"/>
          <p14:tracePt t="4585" x="2441575" y="4818063"/>
          <p14:tracePt t="4602" x="2378075" y="4905375"/>
          <p14:tracePt t="4618" x="2339975" y="4968875"/>
          <p14:tracePt t="4634" x="2328863" y="5018088"/>
          <p14:tracePt t="4745" x="2328863" y="5005388"/>
          <p14:tracePt t="4752" x="2339975" y="4968875"/>
          <p14:tracePt t="4761" x="2390775" y="4956175"/>
          <p14:tracePt t="4769" x="2428875" y="4930775"/>
          <p14:tracePt t="4785" x="2490788" y="4918075"/>
          <p14:tracePt t="4803" x="2503488" y="4905375"/>
          <p14:tracePt t="4865" x="2516188" y="4905375"/>
          <p14:tracePt t="4872" x="2528888" y="4892675"/>
          <p14:tracePt t="4886" x="2554288" y="4892675"/>
          <p14:tracePt t="4888" x="2578100" y="4879975"/>
          <p14:tracePt t="4903" x="2590800" y="4868863"/>
          <p14:tracePt t="4905" x="2603500" y="4868863"/>
          <p14:tracePt t="4920" x="2616200" y="4856163"/>
          <p14:tracePt t="4922" x="2628900" y="4843463"/>
          <p14:tracePt t="4936" x="2654300" y="4843463"/>
          <p14:tracePt t="4954" x="2667000" y="4830763"/>
          <p14:tracePt t="4969" x="2678113" y="4830763"/>
          <p14:tracePt t="4986" x="2690813" y="4805363"/>
          <p14:tracePt t="5002" x="2728913" y="4768850"/>
          <p14:tracePt t="5019" x="2778125" y="4718050"/>
          <p14:tracePt t="5036" x="2816225" y="4679950"/>
          <p14:tracePt t="5053" x="2841625" y="4618038"/>
          <p14:tracePt t="5069" x="2903538" y="4567238"/>
          <p14:tracePt t="5072" x="2967038" y="4518025"/>
          <p14:tracePt t="5086" x="3041650" y="4479925"/>
          <p14:tracePt t="5089" x="3116263" y="4443413"/>
          <p14:tracePt t="5103" x="3205163" y="4392613"/>
          <p14:tracePt t="5104" x="3292475" y="4354513"/>
          <p14:tracePt t="5121" x="3479800" y="4279900"/>
          <p14:tracePt t="5137" x="3605213" y="4217988"/>
          <p14:tracePt t="5153" x="3705225" y="4129088"/>
          <p14:tracePt t="5170" x="3779838" y="4067175"/>
          <p14:tracePt t="5186" x="3879850" y="3967163"/>
          <p14:tracePt t="5202" x="3979863" y="3841750"/>
          <p14:tracePt t="5220" x="4143375" y="3716338"/>
          <p14:tracePt t="5236" x="4305300" y="3554413"/>
          <p14:tracePt t="5253" x="4481513" y="3441700"/>
          <p14:tracePt t="5270" x="4581525" y="3354388"/>
          <p14:tracePt t="5273" x="4619625" y="3341688"/>
          <p14:tracePt t="5287" x="4668838" y="3316288"/>
          <p14:tracePt t="5289" x="4694238" y="3303588"/>
          <p14:tracePt t="5304" x="4732338" y="3278188"/>
          <p14:tracePt t="5321" x="4756150" y="3254375"/>
          <p14:tracePt t="5337" x="4794250" y="3241675"/>
          <p14:tracePt t="5354" x="4819650" y="3228975"/>
          <p14:tracePt t="5376" x="4832350" y="3216275"/>
          <p14:tracePt t="5387" x="4843463" y="3216275"/>
          <p14:tracePt t="5403" x="4856163" y="3190875"/>
          <p14:tracePt t="5420" x="4906963" y="3154363"/>
          <p14:tracePt t="5437" x="4968875" y="3116263"/>
          <p14:tracePt t="5454" x="5019675" y="3090863"/>
          <p14:tracePt t="5456" x="5045075" y="3078163"/>
          <p14:tracePt t="5471" x="5081588" y="3054350"/>
          <p14:tracePt t="5473" x="5094288" y="3054350"/>
          <p14:tracePt t="5488" x="5119688" y="3028950"/>
          <p14:tracePt t="5504" x="5132388" y="3016250"/>
          <p14:tracePt t="5520" x="5145088" y="3016250"/>
          <p14:tracePt t="5545" x="5145088" y="3003550"/>
          <p14:tracePt t="5625" x="5157788" y="2990850"/>
          <p14:tracePt t="5641" x="5170488" y="2990850"/>
          <p14:tracePt t="5649" x="5181600" y="2990850"/>
          <p14:tracePt t="5657" x="5194300" y="2978150"/>
          <p14:tracePt t="5672" x="5219700" y="2978150"/>
          <p14:tracePt t="5688" x="5232400" y="2978150"/>
          <p14:tracePt t="5705" x="5257800" y="2952750"/>
          <p14:tracePt t="5721" x="5294313" y="2952750"/>
          <p14:tracePt t="5738" x="5357813" y="2928938"/>
          <p14:tracePt t="5754" x="5432425" y="2916238"/>
          <p14:tracePt t="5771" x="5507038" y="2903538"/>
          <p14:tracePt t="5788" x="5583238" y="2878138"/>
          <p14:tracePt t="5805" x="5645150" y="2878138"/>
          <p14:tracePt t="5821" x="5708650" y="2878138"/>
          <p14:tracePt t="5824" x="5732463" y="2878138"/>
          <p14:tracePt t="5838" x="5757863" y="2878138"/>
          <p14:tracePt t="5841" x="5783263" y="2865438"/>
          <p14:tracePt t="5856" x="5808663" y="2865438"/>
          <p14:tracePt t="5872" x="5821363" y="2865438"/>
          <p14:tracePt t="6176" x="5832475" y="2865438"/>
          <p14:tracePt t="6185" x="5870575" y="2865438"/>
          <p14:tracePt t="6193" x="5908675" y="2852738"/>
          <p14:tracePt t="6205" x="5932488" y="2852738"/>
          <p14:tracePt t="6208" x="5970588" y="2852738"/>
          <p14:tracePt t="6222" x="5995988" y="2840038"/>
          <p14:tracePt t="6225" x="6008688" y="2828925"/>
          <p14:tracePt t="6240" x="6045200" y="2828925"/>
          <p14:tracePt t="6256" x="6057900" y="2828925"/>
          <p14:tracePt t="6273" x="6083300" y="2828925"/>
          <p14:tracePt t="6633" x="6083300" y="2840038"/>
          <p14:tracePt t="6656" x="6083300" y="2852738"/>
          <p14:tracePt t="6665" x="6083300" y="2865438"/>
          <p14:tracePt t="6761" x="6083300" y="2878138"/>
          <p14:tracePt t="6793" x="6083300" y="2890838"/>
          <p14:tracePt t="6832" x="6083300" y="2903538"/>
          <p14:tracePt t="6945" x="6096000" y="2903538"/>
          <p14:tracePt t="6953" x="6108700" y="2903538"/>
          <p14:tracePt t="6961" x="6121400" y="2903538"/>
          <p14:tracePt t="6975" x="6134100" y="2903538"/>
          <p14:tracePt t="6977" x="6146800" y="2903538"/>
          <p14:tracePt t="6992" x="6157913" y="2903538"/>
          <p14:tracePt t="7008" x="6196013" y="2903538"/>
          <p14:tracePt t="7025" x="6221413" y="2903538"/>
          <p14:tracePt t="7041" x="6270625" y="2903538"/>
          <p14:tracePt t="7058" x="6321425" y="2878138"/>
          <p14:tracePt t="7074" x="6408738" y="2852738"/>
          <p14:tracePt t="7091" x="6496050" y="2828925"/>
          <p14:tracePt t="7108" x="6596063" y="2816225"/>
          <p14:tracePt t="7125" x="6746875" y="2790825"/>
          <p14:tracePt t="7141" x="6921500" y="2752725"/>
          <p14:tracePt t="7144" x="6985000" y="2740025"/>
          <p14:tracePt t="7158" x="7072313" y="2728913"/>
          <p14:tracePt t="7160" x="7146925" y="2728913"/>
          <p14:tracePt t="7175" x="7210425" y="2716213"/>
          <p14:tracePt t="7177" x="7285038" y="2690813"/>
          <p14:tracePt t="7192" x="7448550" y="2640013"/>
          <p14:tracePt t="7209" x="7610475" y="2590800"/>
          <p14:tracePt t="7225" x="7810500" y="2565400"/>
          <p14:tracePt t="7242" x="8035925" y="2516188"/>
          <p14:tracePt t="7258" x="8223250" y="2490788"/>
          <p14:tracePt t="7275" x="8335963" y="2465388"/>
          <p14:tracePt t="7292" x="8374063" y="2452688"/>
          <p14:tracePt t="7309" x="8386763" y="2452688"/>
          <p14:tracePt t="7325" x="8386763" y="2439988"/>
          <p14:tracePt t="7342" x="8386763" y="2427288"/>
          <p14:tracePt t="7344" x="8399463" y="2427288"/>
          <p14:tracePt t="7457" x="8399463" y="2414588"/>
          <p14:tracePt t="7465" x="8386763" y="2414588"/>
          <p14:tracePt t="7475" x="8361363" y="2414588"/>
          <p14:tracePt t="7492" x="8274050" y="2378075"/>
          <p14:tracePt t="7509" x="8148638" y="2352675"/>
          <p14:tracePt t="7512" x="8086725" y="2339975"/>
          <p14:tracePt t="7526" x="7999413" y="2314575"/>
          <p14:tracePt t="7528" x="7886700" y="2278063"/>
          <p14:tracePt t="7543" x="7785100" y="2252663"/>
          <p14:tracePt t="7545" x="7673975" y="2227263"/>
          <p14:tracePt t="7560" x="7423150" y="2178050"/>
          <p14:tracePt t="7577" x="7210425" y="2139950"/>
          <p14:tracePt t="7593" x="7021513" y="2114550"/>
          <p14:tracePt t="7609" x="6897688" y="2089150"/>
          <p14:tracePt t="7626" x="6821488" y="2089150"/>
          <p14:tracePt t="7642" x="6746875" y="2089150"/>
          <p14:tracePt t="7659" x="6659563" y="2089150"/>
          <p14:tracePt t="7676" x="6546850" y="2089150"/>
          <p14:tracePt t="7693" x="6446838" y="2089150"/>
          <p14:tracePt t="7696" x="6383338" y="2089150"/>
          <p14:tracePt t="7710" x="6296025" y="2089150"/>
          <p14:tracePt t="7712" x="6208713" y="2089150"/>
          <p14:tracePt t="7727" x="6146800" y="2101850"/>
          <p14:tracePt t="7729" x="6057900" y="2101850"/>
          <p14:tracePt t="7743" x="5970588" y="2101850"/>
          <p14:tracePt t="7745" x="5883275" y="2101850"/>
          <p14:tracePt t="7760" x="5732463" y="2114550"/>
          <p14:tracePt t="7777" x="5595938" y="2139950"/>
          <p14:tracePt t="7793" x="5470525" y="2165350"/>
          <p14:tracePt t="7810" x="5345113" y="2178050"/>
          <p14:tracePt t="7826" x="5207000" y="2214563"/>
          <p14:tracePt t="7843" x="5081588" y="2239963"/>
          <p14:tracePt t="7860" x="4968875" y="2278063"/>
          <p14:tracePt t="7876" x="4843463" y="2314575"/>
          <p14:tracePt t="7893" x="4643438" y="2390775"/>
          <p14:tracePt t="7910" x="4368800" y="2490788"/>
          <p14:tracePt t="7913" x="4192588" y="2565400"/>
          <p14:tracePt t="7928" x="3856038" y="2690813"/>
          <p14:tracePt t="7944" x="3643313" y="2803525"/>
          <p14:tracePt t="7960" x="3554413" y="2865438"/>
          <p14:tracePt t="7977" x="3530600" y="2928938"/>
          <p14:tracePt t="7994" x="3517900" y="2952750"/>
          <p14:tracePt t="8010" x="3517900" y="2965450"/>
          <p14:tracePt t="8027" x="3517900" y="3003550"/>
          <p14:tracePt t="8043" x="3541713" y="3054350"/>
          <p14:tracePt t="8060" x="3605213" y="3090863"/>
          <p14:tracePt t="8077" x="3705225" y="3128963"/>
          <p14:tracePt t="8081" x="3767138" y="3165475"/>
          <p14:tracePt t="8094" x="3856038" y="3190875"/>
          <p14:tracePt t="8097" x="3943350" y="3203575"/>
          <p14:tracePt t="8112" x="4030663" y="3228975"/>
          <p14:tracePt t="8114" x="4117975" y="3254375"/>
          <p14:tracePt t="8128" x="4330700" y="3267075"/>
          <p14:tracePt t="8144" x="4530725" y="3278188"/>
          <p14:tracePt t="8161" x="4768850" y="3290888"/>
          <p14:tracePt t="8177" x="4994275" y="3290888"/>
          <p14:tracePt t="8194" x="5232400" y="3241675"/>
          <p14:tracePt t="8211" x="5483225" y="3165475"/>
          <p14:tracePt t="8227" x="5770563" y="3103563"/>
          <p14:tracePt t="8244" x="6157913" y="3003550"/>
          <p14:tracePt t="8261" x="6584950" y="2916238"/>
          <p14:tracePt t="8264" x="6808788" y="2890838"/>
          <p14:tracePt t="8278" x="7034213" y="2852738"/>
          <p14:tracePt t="8281" x="7223125" y="2828925"/>
          <p14:tracePt t="8295" x="7448550" y="2790825"/>
          <p14:tracePt t="8297" x="7635875" y="2765425"/>
          <p14:tracePt t="8312" x="7923213" y="2690813"/>
          <p14:tracePt t="8328" x="8086725" y="2627313"/>
          <p14:tracePt t="8345" x="8148638" y="2616200"/>
          <p14:tracePt t="8361" x="8161338" y="2603500"/>
          <p14:tracePt t="8378" x="8161338" y="2590800"/>
          <p14:tracePt t="8394" x="8161338" y="2578100"/>
          <p14:tracePt t="8417" x="8161338" y="2565400"/>
          <p14:tracePt t="8441" x="8161338" y="2552700"/>
          <p14:tracePt t="8465" x="8161338" y="2540000"/>
          <p14:tracePt t="8472" x="8148638" y="2540000"/>
          <p14:tracePt t="8482" x="8135938" y="2527300"/>
          <p14:tracePt t="8496" x="8086725" y="2516188"/>
          <p14:tracePt t="8512" x="8035925" y="2503488"/>
          <p14:tracePt t="8529" x="7986713" y="2478088"/>
          <p14:tracePt t="8545" x="7935913" y="2478088"/>
          <p14:tracePt t="8562" x="7910513" y="2478088"/>
          <p14:tracePt t="8578" x="7886700" y="2478088"/>
          <p14:tracePt t="8595" x="7861300" y="2478088"/>
          <p14:tracePt t="8612" x="7835900" y="2478088"/>
          <p14:tracePt t="8629" x="7823200" y="2478088"/>
          <p14:tracePt t="8645" x="7810500" y="2478088"/>
          <p14:tracePt t="8648" x="7797800" y="2478088"/>
          <p14:tracePt t="8662" x="7797800" y="2490788"/>
          <p14:tracePt t="8664" x="7785100" y="2490788"/>
          <p14:tracePt t="8681" x="7773988" y="2490788"/>
          <p14:tracePt t="8696" x="7761288" y="2503488"/>
          <p14:tracePt t="8713" x="7748588" y="2503488"/>
          <p14:tracePt t="8729" x="7710488" y="2527300"/>
          <p14:tracePt t="8745" x="7673975" y="2540000"/>
          <p14:tracePt t="8762" x="7585075" y="2565400"/>
          <p14:tracePt t="8778" x="7510463" y="2590800"/>
          <p14:tracePt t="8796" x="7435850" y="2603500"/>
          <p14:tracePt t="8812" x="7323138" y="2627313"/>
          <p14:tracePt t="8829" x="7210425" y="2640013"/>
          <p14:tracePt t="8832" x="7134225" y="2652713"/>
          <p14:tracePt t="8846" x="7059613" y="2665413"/>
          <p14:tracePt t="8848" x="6997700" y="2690813"/>
          <p14:tracePt t="8864" x="6910388" y="2716213"/>
          <p14:tracePt t="8866" x="6821488" y="2740025"/>
          <p14:tracePt t="8880" x="6672263" y="2778125"/>
          <p14:tracePt t="8897" x="6546850" y="2803525"/>
          <p14:tracePt t="8913" x="6472238" y="2828925"/>
          <p14:tracePt t="8929" x="6346825" y="2852738"/>
          <p14:tracePt t="8946" x="6208713" y="2878138"/>
          <p14:tracePt t="8962" x="6070600" y="2903538"/>
          <p14:tracePt t="8979" x="5957888" y="2903538"/>
          <p14:tracePt t="8996" x="5895975" y="2928938"/>
          <p14:tracePt t="9013" x="5845175" y="2928938"/>
          <p14:tracePt t="9030" x="5821363" y="2941638"/>
          <p14:tracePt t="9032" x="5795963" y="2941638"/>
          <p14:tracePt t="9047" x="5783263" y="2941638"/>
          <p14:tracePt t="9049" x="5757863" y="2941638"/>
          <p14:tracePt t="9064" x="5708650" y="2952750"/>
          <p14:tracePt t="9080" x="5632450" y="2965450"/>
          <p14:tracePt t="9097" x="5532438" y="2978150"/>
          <p14:tracePt t="9114" x="5432425" y="2978150"/>
          <p14:tracePt t="9130" x="5319713" y="3003550"/>
          <p14:tracePt t="9146" x="5232400" y="3003550"/>
          <p14:tracePt t="9162" x="5157788" y="3028950"/>
          <p14:tracePt t="9180" x="5119688" y="3028950"/>
          <p14:tracePt t="9197" x="5094288" y="3028950"/>
          <p14:tracePt t="9203" x="5068888" y="3028950"/>
          <p14:tracePt t="9213" x="5045075" y="3028950"/>
          <p14:tracePt t="9216" x="5006975" y="3028950"/>
          <p14:tracePt t="9231" x="4968875" y="3028950"/>
          <p14:tracePt t="9233" x="4932363" y="3028950"/>
          <p14:tracePt t="9248" x="4832350" y="3028950"/>
          <p14:tracePt t="9264" x="4756150" y="3028950"/>
          <p14:tracePt t="9281" x="4681538" y="3028950"/>
          <p14:tracePt t="9297" x="4668838" y="3028950"/>
          <p14:tracePt t="9417" x="4656138" y="3028950"/>
          <p14:tracePt t="9425" x="4643438" y="3028950"/>
          <p14:tracePt t="9440" x="4643438" y="3016250"/>
          <p14:tracePt t="9448" x="4643438" y="3003550"/>
          <p14:tracePt t="9496" x="4643438" y="2990850"/>
          <p14:tracePt t="9664" x="4630738" y="2990850"/>
          <p14:tracePt t="9681" x="4606925" y="2990850"/>
          <p14:tracePt t="9688" x="4594225" y="3003550"/>
          <p14:tracePt t="9697" x="4581525" y="3028950"/>
          <p14:tracePt t="9714" x="4543425" y="3078163"/>
          <p14:tracePt t="9731" x="4506913" y="3128963"/>
          <p14:tracePt t="9748" x="4481513" y="3154363"/>
          <p14:tracePt t="9765" x="4481513" y="3178175"/>
          <p14:tracePt t="9782" x="4481513" y="3190875"/>
          <p14:tracePt t="9905" x="4494213" y="3190875"/>
          <p14:tracePt t="9920" x="4506913" y="3190875"/>
          <p14:tracePt t="9953" x="4506913" y="3178175"/>
          <p14:tracePt t="9960" x="4506913" y="3165475"/>
          <p14:tracePt t="9969" x="4506913" y="3154363"/>
          <p14:tracePt t="9982" x="4506913" y="3128963"/>
          <p14:tracePt t="9985" x="4506913" y="3116263"/>
          <p14:tracePt t="10000" x="4506913" y="3103563"/>
          <p14:tracePt t="10016" x="4506913" y="3078163"/>
          <p14:tracePt t="10032" x="4506913" y="3065463"/>
          <p14:tracePt t="10049" x="4506913" y="3054350"/>
          <p14:tracePt t="10192" x="4506913" y="3041650"/>
          <p14:tracePt t="10217" x="4506913" y="3028950"/>
          <p14:tracePt t="10224" x="4506913" y="3016250"/>
          <p14:tracePt t="10233" x="4506913" y="3003550"/>
          <p14:tracePt t="10249" x="4506913" y="2990850"/>
          <p14:tracePt t="10266" x="4506913" y="2965450"/>
          <p14:tracePt t="10282" x="4506913" y="2928938"/>
          <p14:tracePt t="10299" x="4494213" y="2878138"/>
          <p14:tracePt t="10316" x="4481513" y="2803525"/>
          <p14:tracePt t="10333" x="4456113" y="2728913"/>
          <p14:tracePt t="10350" x="4456113" y="2652713"/>
          <p14:tracePt t="10352" x="4456113" y="2616200"/>
          <p14:tracePt t="10367" x="4443413" y="2603500"/>
          <p14:tracePt t="10369" x="4430713" y="2590800"/>
          <p14:tracePt t="10384" x="4430713" y="2578100"/>
          <p14:tracePt t="10760" x="4430713" y="2616200"/>
          <p14:tracePt t="10768" x="4430713" y="2627313"/>
          <p14:tracePt t="10777" x="4430713" y="2652713"/>
          <p14:tracePt t="10784" x="4430713" y="2678113"/>
          <p14:tracePt t="10801" x="4430713" y="2740025"/>
          <p14:tracePt t="10818" x="4430713" y="2840038"/>
          <p14:tracePt t="10834" x="4430713" y="2952750"/>
          <p14:tracePt t="10851" x="4443413" y="3041650"/>
          <p14:tracePt t="10867" x="4456113" y="3128963"/>
          <p14:tracePt t="10884" x="4468813" y="3203575"/>
          <p14:tracePt t="10901" x="4481513" y="3228975"/>
          <p14:tracePt t="10904" x="4481513" y="3241675"/>
          <p14:tracePt t="10985" x="4506913" y="3241675"/>
          <p14:tracePt t="10992" x="4506913" y="3228975"/>
          <p14:tracePt t="11001" x="4518025" y="3203575"/>
          <p14:tracePt t="11018" x="4543425" y="3103563"/>
          <p14:tracePt t="11034" x="4568825" y="2952750"/>
          <p14:tracePt t="11051" x="4619625" y="2778125"/>
          <p14:tracePt t="11068" x="4681538" y="2640013"/>
          <p14:tracePt t="11085" x="4732338" y="2540000"/>
          <p14:tracePt t="11089" x="4756150" y="2490788"/>
          <p14:tracePt t="11102" x="4768850" y="2452688"/>
          <p14:tracePt t="11104" x="4781550" y="2439988"/>
          <p14:tracePt t="11119" x="4794250" y="2427288"/>
          <p14:tracePt t="11121" x="4794250" y="2414588"/>
          <p14:tracePt t="11135" x="4794250" y="2403475"/>
          <p14:tracePt t="11265" x="4806950" y="2403475"/>
          <p14:tracePt t="11280" x="4819650" y="2414588"/>
          <p14:tracePt t="11289" x="4843463" y="2439988"/>
          <p14:tracePt t="11303" x="4868863" y="2452688"/>
          <p14:tracePt t="11305" x="4894263" y="2478088"/>
          <p14:tracePt t="11320" x="4932363" y="2490788"/>
          <p14:tracePt t="11336" x="4956175" y="2503488"/>
          <p14:tracePt t="11353" x="4968875" y="2516188"/>
          <p14:tracePt t="11369" x="4981575" y="2540000"/>
          <p14:tracePt t="11386" x="5019675" y="2540000"/>
          <p14:tracePt t="11402" x="5032375" y="2552700"/>
          <p14:tracePt t="11419" x="5045075" y="2565400"/>
          <p14:tracePt t="11481" x="5057775" y="2578100"/>
          <p14:tracePt t="11489" x="5057775" y="2590800"/>
          <p14:tracePt t="11504" x="5068888" y="2627313"/>
          <p14:tracePt t="11520" x="5081588" y="2665413"/>
          <p14:tracePt t="11537" x="5094288" y="2690813"/>
          <p14:tracePt t="11552" x="5106988" y="2728913"/>
          <p14:tracePt t="11570" x="5106988" y="2765425"/>
          <p14:tracePt t="11586" x="5106988" y="2790825"/>
          <p14:tracePt t="11603" x="5119688" y="2828925"/>
          <p14:tracePt t="11620" x="5119688" y="2840038"/>
          <p14:tracePt t="11637" x="5119688" y="2852738"/>
          <p14:tracePt t="11681" x="5132388" y="2852738"/>
          <p14:tracePt t="11688" x="5145088" y="2852738"/>
          <p14:tracePt t="11703" x="5181600" y="2840038"/>
          <p14:tracePt t="11721" x="5194300" y="2778125"/>
          <p14:tracePt t="11737" x="5194300" y="2690813"/>
          <p14:tracePt t="11753" x="5207000" y="2578100"/>
          <p14:tracePt t="11770" x="5232400" y="2503488"/>
          <p14:tracePt t="11786" x="5232400" y="2439988"/>
          <p14:tracePt t="11804" x="5232400" y="2427288"/>
          <p14:tracePt t="11821" x="5232400" y="2414588"/>
          <p14:tracePt t="11937" x="5245100" y="2414588"/>
          <p14:tracePt t="11954" x="5270500" y="2427288"/>
          <p14:tracePt t="11961" x="5281613" y="2465388"/>
          <p14:tracePt t="11970" x="5307013" y="2503488"/>
          <p14:tracePt t="11987" x="5383213" y="2590800"/>
          <p14:tracePt t="12004" x="5445125" y="2665413"/>
          <p14:tracePt t="12021" x="5495925" y="2728913"/>
          <p14:tracePt t="12024" x="5507038" y="2752725"/>
          <p14:tracePt t="12038" x="5519738" y="2778125"/>
          <p14:tracePt t="12040" x="5532438" y="2790825"/>
          <p14:tracePt t="12054" x="5532438" y="2816225"/>
          <p14:tracePt t="12056" x="5545138" y="2828925"/>
          <p14:tracePt t="12071" x="5557838" y="2840038"/>
          <p14:tracePt t="12073" x="5570538" y="2865438"/>
          <p14:tracePt t="12088" x="5583238" y="2903538"/>
          <p14:tracePt t="12105" x="5619750" y="2928938"/>
          <p14:tracePt t="12121" x="5645150" y="2941638"/>
          <p14:tracePt t="12138" x="5645150" y="2952750"/>
          <p14:tracePt t="12328" x="5657850" y="2952750"/>
          <p14:tracePt t="12344" x="5670550" y="2941638"/>
          <p14:tracePt t="12353" x="5683250" y="2903538"/>
          <p14:tracePt t="12360" x="5695950" y="2840038"/>
          <p14:tracePt t="12372" x="5708650" y="2790825"/>
          <p14:tracePt t="12388" x="5708650" y="2716213"/>
          <p14:tracePt t="12405" x="5732463" y="2640013"/>
          <p14:tracePt t="12408" x="5732463" y="2616200"/>
          <p14:tracePt t="12422" x="5732463" y="2590800"/>
          <p14:tracePt t="12424" x="5732463" y="2578100"/>
          <p14:tracePt t="12439" x="5732463" y="2565400"/>
          <p14:tracePt t="12456" x="5732463" y="2552700"/>
          <p14:tracePt t="12529" x="5745163" y="2552700"/>
          <p14:tracePt t="12537" x="5757863" y="2552700"/>
          <p14:tracePt t="12544" x="5770563" y="2552700"/>
          <p14:tracePt t="12555" x="5783263" y="2552700"/>
          <p14:tracePt t="12572" x="5795963" y="2552700"/>
          <p14:tracePt t="12589" x="5821363" y="2565400"/>
          <p14:tracePt t="12592" x="5832475" y="2565400"/>
          <p14:tracePt t="12606" x="5857875" y="2590800"/>
          <p14:tracePt t="12608" x="5883275" y="2603500"/>
          <p14:tracePt t="12623" x="5908675" y="2627313"/>
          <p14:tracePt t="12625" x="5932488" y="2627313"/>
          <p14:tracePt t="12640" x="6008688" y="2665413"/>
          <p14:tracePt t="12656" x="6045200" y="2665413"/>
          <p14:tracePt t="12672" x="6070600" y="2690813"/>
          <p14:tracePt t="12753" x="6070600" y="2703513"/>
          <p14:tracePt t="12777" x="6070600" y="2716213"/>
          <p14:tracePt t="12785" x="6070600" y="2728913"/>
          <p14:tracePt t="12793" x="6070600" y="2740025"/>
          <p14:tracePt t="12808" x="6070600" y="2752725"/>
          <p14:tracePt t="12824" x="6083300" y="2790825"/>
          <p14:tracePt t="12840" x="6096000" y="2828925"/>
          <p14:tracePt t="12856" x="6096000" y="2840038"/>
          <p14:tracePt t="12873" x="6096000" y="2852738"/>
          <p14:tracePt t="12928" x="6108700" y="2852738"/>
          <p14:tracePt t="12937" x="6134100" y="2852738"/>
          <p14:tracePt t="12945" x="6146800" y="2840038"/>
          <p14:tracePt t="12957" x="6170613" y="2816225"/>
          <p14:tracePt t="12973" x="6183313" y="2740025"/>
          <p14:tracePt t="12976" x="6196013" y="2716213"/>
          <p14:tracePt t="12991" x="6196013" y="2678113"/>
          <p14:tracePt t="12993" x="6208713" y="2652713"/>
          <p14:tracePt t="13008" x="6208713" y="2627313"/>
          <p14:tracePt t="13024" x="6208713" y="2616200"/>
          <p14:tracePt t="13049" x="6221413" y="2616200"/>
          <p14:tracePt t="13057" x="6234113" y="2603500"/>
          <p14:tracePt t="13129" x="6246813" y="2603500"/>
          <p14:tracePt t="13137" x="6259513" y="2603500"/>
          <p14:tracePt t="13145" x="6270625" y="2603500"/>
          <p14:tracePt t="13157" x="6308725" y="2603500"/>
          <p14:tracePt t="13160" x="6321425" y="2603500"/>
          <p14:tracePt t="13177" x="6334125" y="2603500"/>
          <p14:tracePt t="13200" x="6346825" y="2603500"/>
          <p14:tracePt t="13208" x="6359525" y="2603500"/>
          <p14:tracePt t="13224" x="6396038" y="2603500"/>
          <p14:tracePt t="13241" x="6434138" y="2640013"/>
          <p14:tracePt t="13257" x="6483350" y="2678113"/>
          <p14:tracePt t="13274" x="6521450" y="2703513"/>
          <p14:tracePt t="13290" x="6559550" y="2728913"/>
          <p14:tracePt t="13307" x="6596063" y="2765425"/>
          <p14:tracePt t="13324" x="6646863" y="2803525"/>
          <p14:tracePt t="13341" x="6696075" y="2840038"/>
          <p14:tracePt t="13344" x="6721475" y="2852738"/>
          <p14:tracePt t="13358" x="6746875" y="2865438"/>
          <p14:tracePt t="13497" x="6759575" y="2865438"/>
          <p14:tracePt t="13505" x="6759575" y="2852738"/>
          <p14:tracePt t="13513" x="6759575" y="2840038"/>
          <p14:tracePt t="13525" x="6759575" y="2828925"/>
          <p14:tracePt t="13541" x="6772275" y="2816225"/>
          <p14:tracePt t="13544" x="6784975" y="2803525"/>
          <p14:tracePt t="13559" x="6797675" y="2803525"/>
          <p14:tracePt t="13561" x="6797675" y="2790825"/>
          <p14:tracePt t="13576" x="6821488" y="2790825"/>
          <p14:tracePt t="13592" x="6846888" y="2765425"/>
          <p14:tracePt t="13609" x="6872288" y="2765425"/>
          <p14:tracePt t="13625" x="6910388" y="2752725"/>
          <p14:tracePt t="13642" x="6934200" y="2752725"/>
          <p14:tracePt t="13658" x="6946900" y="2752725"/>
          <p14:tracePt t="13697" x="6959600" y="2752725"/>
          <p14:tracePt t="13713" x="6972300" y="2752725"/>
          <p14:tracePt t="13720" x="6985000" y="2752725"/>
          <p14:tracePt t="13729" x="7010400" y="2765425"/>
          <p14:tracePt t="13742" x="7046913" y="2803525"/>
          <p14:tracePt t="13745" x="7072313" y="2828925"/>
          <p14:tracePt t="13760" x="7110413" y="2852738"/>
          <p14:tracePt t="13762" x="7159625" y="2903538"/>
          <p14:tracePt t="13776" x="7272338" y="2978150"/>
          <p14:tracePt t="13792" x="7359650" y="3028950"/>
          <p14:tracePt t="13809" x="7410450" y="3054350"/>
          <p14:tracePt t="13825" x="7435850" y="3054350"/>
          <p14:tracePt t="13944" x="7435850" y="3041650"/>
          <p14:tracePt t="13952" x="7435850" y="3003550"/>
          <p14:tracePt t="13960" x="7435850" y="2952750"/>
          <p14:tracePt t="13976" x="7435850" y="2865438"/>
          <p14:tracePt t="13993" x="7435850" y="2790825"/>
          <p14:tracePt t="14009" x="7435850" y="2716213"/>
          <p14:tracePt t="14026" x="7435850" y="2640013"/>
          <p14:tracePt t="14042" x="7435850" y="2590800"/>
          <p14:tracePt t="14059" x="7435850" y="2578100"/>
          <p14:tracePt t="14076" x="7435850" y="2565400"/>
          <p14:tracePt t="14120" x="7448550" y="2565400"/>
          <p14:tracePt t="14128" x="7472363" y="2565400"/>
          <p14:tracePt t="14143" x="7523163" y="2590800"/>
          <p14:tracePt t="14145" x="7548563" y="2603500"/>
          <p14:tracePt t="14160" x="7610475" y="2640013"/>
          <p14:tracePt t="14177" x="7673975" y="2703513"/>
          <p14:tracePt t="14193" x="7748588" y="2765425"/>
          <p14:tracePt t="14210" x="7823200" y="2828925"/>
          <p14:tracePt t="14226" x="7874000" y="2878138"/>
          <p14:tracePt t="14242" x="7923213" y="2916238"/>
          <p14:tracePt t="14260" x="7948613" y="2928938"/>
          <p14:tracePt t="14313" x="7961313" y="2928938"/>
          <p14:tracePt t="14329" x="7986713" y="2928938"/>
          <p14:tracePt t="15464" x="7974013" y="2928938"/>
          <p14:tracePt t="15472" x="7961313" y="2928938"/>
          <p14:tracePt t="15480" x="7961313" y="2941638"/>
          <p14:tracePt t="15496" x="7935913" y="2941638"/>
          <p14:tracePt t="15513" x="7923213" y="2952750"/>
          <p14:tracePt t="15530" x="7897813" y="2965450"/>
          <p14:tracePt t="15546" x="7874000" y="2990850"/>
          <p14:tracePt t="15563" x="7861300" y="3041650"/>
          <p14:tracePt t="15580" x="7823200" y="3090863"/>
          <p14:tracePt t="15597" x="7810500" y="3116263"/>
          <p14:tracePt t="15601" x="7797800" y="3154363"/>
          <p14:tracePt t="15613" x="7797800" y="3178175"/>
          <p14:tracePt t="15616" x="7785100" y="3190875"/>
          <p14:tracePt t="15630" x="7761288" y="3216275"/>
          <p14:tracePt t="15633" x="7761288" y="3254375"/>
          <p14:tracePt t="15648" x="7735888" y="3290888"/>
          <p14:tracePt t="15664" x="7723188" y="3341688"/>
          <p14:tracePt t="15681" x="7697788" y="3390900"/>
          <p14:tracePt t="15697" x="7673975" y="3429000"/>
          <p14:tracePt t="15713" x="7661275" y="3467100"/>
          <p14:tracePt t="15731" x="7648575" y="3479800"/>
          <p14:tracePt t="15747" x="7623175" y="3503613"/>
          <p14:tracePt t="15763" x="7610475" y="3516313"/>
          <p14:tracePt t="15781" x="7597775" y="3529013"/>
          <p14:tracePt t="15797" x="7585075" y="3541713"/>
          <p14:tracePt t="15800" x="7561263" y="3554413"/>
          <p14:tracePt t="15814" x="7548563" y="3554413"/>
          <p14:tracePt t="15816" x="7535863" y="3567113"/>
          <p14:tracePt t="15831" x="7497763" y="3579813"/>
          <p14:tracePt t="15833" x="7485063" y="3579813"/>
          <p14:tracePt t="15848" x="7435850" y="3603625"/>
          <p14:tracePt t="15864" x="7385050" y="3616325"/>
          <p14:tracePt t="15881" x="7335838" y="3629025"/>
          <p14:tracePt t="15897" x="7272338" y="3629025"/>
          <p14:tracePt t="15914" x="7223125" y="3654425"/>
          <p14:tracePt t="15931" x="7172325" y="3654425"/>
          <p14:tracePt t="15948" x="7110413" y="3654425"/>
          <p14:tracePt t="15964" x="7059613" y="3667125"/>
          <p14:tracePt t="15981" x="7010400" y="3667125"/>
          <p14:tracePt t="15998" x="6959600" y="3667125"/>
          <p14:tracePt t="16000" x="6934200" y="3679825"/>
          <p14:tracePt t="16015" x="6921500" y="3679825"/>
          <p14:tracePt t="16016" x="6910388" y="3679825"/>
          <p14:tracePt t="16032" x="6884988" y="3679825"/>
          <p14:tracePt t="16048" x="6859588" y="3679825"/>
          <p14:tracePt t="16080" x="6846888" y="3679825"/>
          <p14:tracePt t="16160" x="6834188" y="3679825"/>
          <p14:tracePt t="16176" x="6821488" y="3679825"/>
          <p14:tracePt t="16201" x="6808788" y="3679825"/>
          <p14:tracePt t="16209" x="6797675" y="3667125"/>
          <p14:tracePt t="16225" x="6784975" y="3667125"/>
          <p14:tracePt t="16232" x="6784975" y="3654425"/>
          <p14:tracePt t="16249" x="6734175" y="3654425"/>
          <p14:tracePt t="16265" x="6684963" y="3641725"/>
          <p14:tracePt t="16282" x="6596063" y="3629025"/>
          <p14:tracePt t="16298" x="6472238" y="3616325"/>
          <p14:tracePt t="16315" x="6334125" y="3590925"/>
          <p14:tracePt t="16332" x="6208713" y="3590925"/>
          <p14:tracePt t="16349" x="6108700" y="3590925"/>
          <p14:tracePt t="16352" x="6057900" y="3579813"/>
          <p14:tracePt t="16366" x="6034088" y="3567113"/>
          <p14:tracePt t="16368" x="5995988" y="3567113"/>
          <p14:tracePt t="16383" x="5970588" y="3567113"/>
          <p14:tracePt t="16400" x="5945188" y="3554413"/>
          <p14:tracePt t="16416" x="5908675" y="3541713"/>
          <p14:tracePt t="16433" x="5870575" y="3529013"/>
          <p14:tracePt t="16449" x="5821363" y="3516313"/>
          <p14:tracePt t="16466" x="5757863" y="3467100"/>
          <p14:tracePt t="16482" x="5695950" y="3429000"/>
          <p14:tracePt t="16499" x="5645150" y="3403600"/>
          <p14:tracePt t="16516" x="5595938" y="3367088"/>
          <p14:tracePt t="16533" x="5583238" y="3354388"/>
          <p14:tracePt t="16549" x="5545138" y="3354388"/>
          <p14:tracePt t="16552" x="5532438" y="3341688"/>
          <p14:tracePt t="16566" x="5519738" y="3328988"/>
          <p14:tracePt t="16568" x="5507038" y="3328988"/>
          <p14:tracePt t="16583" x="5483225" y="3316288"/>
          <p14:tracePt t="16600" x="5470525" y="3303588"/>
          <p14:tracePt t="16617" x="5470525" y="3290888"/>
          <p14:tracePt t="16633" x="5445125" y="3267075"/>
          <p14:tracePt t="16650" x="5445125" y="3254375"/>
          <p14:tracePt t="16666" x="5445125" y="3241675"/>
          <p14:tracePt t="16682" x="5445125" y="3216275"/>
          <p14:tracePt t="16700" x="5445125" y="3203575"/>
          <p14:tracePt t="16716" x="5445125" y="3190875"/>
          <p14:tracePt t="16733" x="5445125" y="3154363"/>
          <p14:tracePt t="16736" x="5445125" y="3141663"/>
          <p14:tracePt t="16750" x="5445125" y="3128963"/>
          <p14:tracePt t="16752" x="5445125" y="3116263"/>
          <p14:tracePt t="16767" x="5457825" y="3090863"/>
          <p14:tracePt t="16769" x="5457825" y="3065463"/>
          <p14:tracePt t="16784" x="5483225" y="3041650"/>
          <p14:tracePt t="16801" x="5495925" y="3016250"/>
          <p14:tracePt t="16817" x="5507038" y="2990850"/>
          <p14:tracePt t="16834" x="5532438" y="2952750"/>
          <p14:tracePt t="16849" x="5545138" y="2941638"/>
          <p14:tracePt t="16866" x="5557838" y="2903538"/>
          <p14:tracePt t="16882" x="5595938" y="2878138"/>
          <p14:tracePt t="16901" x="5632450" y="2816225"/>
          <p14:tracePt t="16917" x="5683250" y="2778125"/>
          <p14:tracePt t="16921" x="5683250" y="2765425"/>
          <p14:tracePt t="16933" x="5708650" y="2740025"/>
          <p14:tracePt t="16936" x="5719763" y="2728913"/>
          <p14:tracePt t="16951" x="5732463" y="2716213"/>
          <p14:tracePt t="16953" x="5732463" y="2690813"/>
          <p14:tracePt t="16968" x="5745163" y="2665413"/>
          <p14:tracePt t="16984" x="5757863" y="2627313"/>
          <p14:tracePt t="17001" x="5770563" y="2590800"/>
          <p14:tracePt t="17017" x="5795963" y="2527300"/>
          <p14:tracePt t="17034" x="5808663" y="2465388"/>
          <p14:tracePt t="17050" x="5821363" y="2414588"/>
          <p14:tracePt t="17067" x="5832475" y="2378075"/>
          <p14:tracePt t="17084" x="5832475" y="2352675"/>
          <p14:tracePt t="17101" x="5832475" y="2339975"/>
          <p14:tracePt t="17129" x="5832475" y="2327275"/>
          <p14:tracePt t="17153" x="5832475" y="2314575"/>
          <p14:tracePt t="17161" x="5832475" y="2303463"/>
          <p14:tracePt t="17296" x="5832475" y="2327275"/>
          <p14:tracePt t="17304" x="5832475" y="2352675"/>
          <p14:tracePt t="17318" x="5832475" y="2378075"/>
          <p14:tracePt t="17320" x="5832475" y="2414588"/>
          <p14:tracePt t="17336" x="5832475" y="2478088"/>
          <p14:tracePt t="17352" x="5845175" y="2527300"/>
          <p14:tracePt t="17368" x="5857875" y="2552700"/>
          <p14:tracePt t="17385" x="5870575" y="2578100"/>
          <p14:tracePt t="17402" x="5870575" y="2590800"/>
          <p14:tracePt t="17418" x="5883275" y="2616200"/>
          <p14:tracePt t="17434" x="5895975" y="2652713"/>
          <p14:tracePt t="17452" x="5921375" y="2678113"/>
          <p14:tracePt t="17468" x="5945188" y="2716213"/>
          <p14:tracePt t="17485" x="5957888" y="2728913"/>
          <p14:tracePt t="17488" x="5970588" y="2728913"/>
          <p14:tracePt t="17501" x="5970588" y="2740025"/>
          <p14:tracePt t="17504" x="5983288" y="2752725"/>
          <p14:tracePt t="17520" x="5995988" y="2765425"/>
          <p14:tracePt t="17536" x="6008688" y="2765425"/>
          <p14:tracePt t="17552" x="6021388" y="2778125"/>
          <p14:tracePt t="17569" x="6034088" y="2778125"/>
          <p14:tracePt t="17585" x="6045200" y="2778125"/>
          <p14:tracePt t="17602" x="6057900" y="2790825"/>
          <p14:tracePt t="17618" x="6070600" y="2790825"/>
          <p14:tracePt t="17635" x="6096000" y="2790825"/>
          <p14:tracePt t="17652" x="6108700" y="2790825"/>
          <p14:tracePt t="17668" x="6121400" y="2790825"/>
          <p14:tracePt t="17686" x="6134100" y="2790825"/>
          <p14:tracePt t="17703" x="6146800" y="2790825"/>
          <p14:tracePt t="17720" x="6170613" y="2790825"/>
          <p14:tracePt t="17736" x="6208713" y="2778125"/>
          <p14:tracePt t="17753" x="6246813" y="2740025"/>
          <p14:tracePt t="17769" x="6283325" y="2703513"/>
          <p14:tracePt t="17786" x="6308725" y="2665413"/>
          <p14:tracePt t="17802" x="6321425" y="2616200"/>
          <p14:tracePt t="17819" x="6346825" y="2578100"/>
          <p14:tracePt t="17836" x="6346825" y="2540000"/>
          <p14:tracePt t="17852" x="6346825" y="2503488"/>
          <p14:tracePt t="17870" x="6346825" y="2452688"/>
          <p14:tracePt t="17872" x="6346825" y="2439988"/>
          <p14:tracePt t="17887" x="6346825" y="2427288"/>
          <p14:tracePt t="17889" x="6346825" y="2390775"/>
          <p14:tracePt t="17902" x="6346825" y="2378075"/>
          <p14:tracePt t="17904" x="6346825" y="2365375"/>
          <p14:tracePt t="17920" x="6346825" y="2327275"/>
          <p14:tracePt t="17936" x="6334125" y="2303463"/>
          <p14:tracePt t="17953" x="6334125" y="2278063"/>
          <p14:tracePt t="17970" x="6321425" y="2265363"/>
          <p14:tracePt t="17987" x="6308725" y="2265363"/>
          <p14:tracePt t="18003" x="6296025" y="2252663"/>
          <p14:tracePt t="18020" x="6283325" y="2239963"/>
          <p14:tracePt t="18037" x="6270625" y="2227263"/>
          <p14:tracePt t="18053" x="6259513" y="2227263"/>
          <p14:tracePt t="18056" x="6246813" y="2227263"/>
          <p14:tracePt t="18070" x="6246813" y="2214563"/>
          <p14:tracePt t="18087" x="6234113" y="2214563"/>
          <p14:tracePt t="18120" x="6221413" y="2214563"/>
          <p14:tracePt t="18144" x="6208713" y="2214563"/>
          <p14:tracePt t="18153" x="6196013" y="2214563"/>
          <p14:tracePt t="18169" x="6183313" y="2214563"/>
          <p14:tracePt t="18176" x="6170613" y="2214563"/>
          <p14:tracePt t="18193" x="6146800" y="2214563"/>
          <p14:tracePt t="18203" x="6121400" y="2214563"/>
          <p14:tracePt t="18220" x="6096000" y="2214563"/>
          <p14:tracePt t="18237" x="6070600" y="2214563"/>
          <p14:tracePt t="18241" x="6057900" y="2214563"/>
          <p14:tracePt t="18254" x="6021388" y="2227263"/>
          <p14:tracePt t="18256" x="6008688" y="2227263"/>
          <p14:tracePt t="18271" x="5995988" y="2227263"/>
          <p14:tracePt t="18273" x="5983288" y="2227263"/>
          <p14:tracePt t="18288" x="5983288" y="2239963"/>
          <p14:tracePt t="18304" x="5970588" y="2239963"/>
          <p14:tracePt t="18321" x="5957888" y="2252663"/>
          <p14:tracePt t="18337" x="5945188" y="2278063"/>
          <p14:tracePt t="18354" x="5921375" y="2303463"/>
          <p14:tracePt t="18370" x="5908675" y="2365375"/>
          <p14:tracePt t="18387" x="5908675" y="2414588"/>
          <p14:tracePt t="18404" x="5908675" y="2465388"/>
          <p14:tracePt t="18421" x="5883275" y="2516188"/>
          <p14:tracePt t="18424" x="5883275" y="2540000"/>
          <p14:tracePt t="18438" x="5883275" y="2552700"/>
          <p14:tracePt t="18441" x="5883275" y="2590800"/>
          <p14:tracePt t="18454" x="5883275" y="2616200"/>
          <p14:tracePt t="18456" x="5883275" y="2627313"/>
          <p14:tracePt t="18472" x="5883275" y="2678113"/>
          <p14:tracePt t="18488" x="5883275" y="2716213"/>
          <p14:tracePt t="18504" x="5895975" y="2765425"/>
          <p14:tracePt t="18521" x="5908675" y="2803525"/>
          <p14:tracePt t="18538" x="5921375" y="2852738"/>
          <p14:tracePt t="18554" x="5932488" y="2890838"/>
          <p14:tracePt t="18571" x="5957888" y="2916238"/>
          <p14:tracePt t="18588" x="5983288" y="2941638"/>
          <p14:tracePt t="18605" x="5995988" y="2952750"/>
          <p14:tracePt t="18621" x="6008688" y="2965450"/>
          <p14:tracePt t="18638" x="6021388" y="2965450"/>
          <p14:tracePt t="18656" x="6034088" y="2965450"/>
          <p14:tracePt t="18672" x="6045200" y="2965450"/>
          <p14:tracePt t="18689" x="6096000" y="2965450"/>
          <p14:tracePt t="18705" x="6121400" y="2965450"/>
          <p14:tracePt t="18721" x="6134100" y="2965450"/>
          <p14:tracePt t="18738" x="6146800" y="2965450"/>
          <p14:tracePt t="18755" x="6170613" y="2965450"/>
          <p14:tracePt t="18772" x="6196013" y="2965450"/>
          <p14:tracePt t="18789" x="6234113" y="2965450"/>
          <p14:tracePt t="18805" x="6246813" y="2952750"/>
          <p14:tracePt t="18809" x="6259513" y="2941638"/>
          <p14:tracePt t="18822" x="6270625" y="2941638"/>
          <p14:tracePt t="18824" x="6296025" y="2916238"/>
          <p14:tracePt t="18840" x="6334125" y="2878138"/>
          <p14:tracePt t="18856" x="6383338" y="2828925"/>
          <p14:tracePt t="18872" x="6421438" y="2778125"/>
          <p14:tracePt t="18888" x="6446838" y="2728913"/>
          <p14:tracePt t="18905" x="6472238" y="2703513"/>
          <p14:tracePt t="18922" x="6472238" y="2665413"/>
          <p14:tracePt t="18937" x="6472238" y="2627313"/>
          <p14:tracePt t="18954" x="6472238" y="2565400"/>
          <p14:tracePt t="18970" x="6472238" y="2527300"/>
          <p14:tracePt t="18987" x="6472238" y="2490788"/>
          <p14:tracePt t="19004" x="6472238" y="2465388"/>
          <p14:tracePt t="19020" x="6472238" y="2452688"/>
          <p14:tracePt t="19037" x="6472238" y="2439988"/>
          <p14:tracePt t="19088" x="6472238" y="2427288"/>
          <p14:tracePt t="19105" x="6472238" y="2414588"/>
          <p14:tracePt t="19121" x="6472238" y="2403475"/>
          <p14:tracePt t="19137" x="6472238" y="2390775"/>
          <p14:tracePt t="19144" x="6459538" y="2390775"/>
          <p14:tracePt t="19156" x="6446838" y="2378075"/>
          <p14:tracePt t="19173" x="6446838" y="2365375"/>
          <p14:tracePt t="19190" x="6434138" y="2352675"/>
          <p14:tracePt t="19207" x="6421438" y="2352675"/>
          <p14:tracePt t="19223" x="6408738" y="2339975"/>
          <p14:tracePt t="19241" x="6383338" y="2327275"/>
          <p14:tracePt t="19256" x="6359525" y="2314575"/>
          <p14:tracePt t="19273" x="6321425" y="2314575"/>
          <p14:tracePt t="19290" x="6308725" y="2303463"/>
          <p14:tracePt t="19306" x="6283325" y="2303463"/>
          <p14:tracePt t="19323" x="6246813" y="2303463"/>
          <p14:tracePt t="19339" x="6208713" y="2303463"/>
          <p14:tracePt t="19357" x="6183313" y="2303463"/>
          <p14:tracePt t="19373" x="6157913" y="2303463"/>
          <p14:tracePt t="19376" x="6146800" y="2303463"/>
          <p14:tracePt t="19392" x="6134100" y="2303463"/>
          <p14:tracePt t="19407" x="6108700" y="2303463"/>
          <p14:tracePt t="19409" x="6083300" y="2303463"/>
          <p14:tracePt t="19424" x="6021388" y="2303463"/>
          <p14:tracePt t="19441" x="5957888" y="2327275"/>
          <p14:tracePt t="19457" x="5921375" y="2339975"/>
          <p14:tracePt t="19474" x="5883275" y="2352675"/>
          <p14:tracePt t="19490" x="5845175" y="2390775"/>
          <p14:tracePt t="19506" x="5808663" y="2439988"/>
          <p14:tracePt t="19523" x="5808663" y="2490788"/>
          <p14:tracePt t="19541" x="5783263" y="2540000"/>
          <p14:tracePt t="19557" x="5783263" y="2578100"/>
          <p14:tracePt t="19560" x="5783263" y="2603500"/>
          <p14:tracePt t="19573" x="5783263" y="2640013"/>
          <p14:tracePt t="19576" x="5783263" y="2665413"/>
          <p14:tracePt t="19591" x="5783263" y="2690813"/>
          <p14:tracePt t="19593" x="5783263" y="2703513"/>
          <p14:tracePt t="19608" x="5795963" y="2740025"/>
          <p14:tracePt t="19624" x="5808663" y="2752725"/>
          <p14:tracePt t="19641" x="5832475" y="2778125"/>
          <p14:tracePt t="19657" x="5857875" y="2803525"/>
          <p14:tracePt t="19673" x="5870575" y="2803525"/>
          <p14:tracePt t="19690" x="5883275" y="2816225"/>
          <p14:tracePt t="19708" x="5908675" y="2828925"/>
          <p14:tracePt t="19724" x="5921375" y="2828925"/>
          <p14:tracePt t="19741" x="5945188" y="2840038"/>
          <p14:tracePt t="19744" x="5957888" y="2840038"/>
          <p14:tracePt t="19758" x="5970588" y="2840038"/>
          <p14:tracePt t="19760" x="5983288" y="2840038"/>
          <p14:tracePt t="19775" x="5995988" y="2840038"/>
          <p14:tracePt t="19777" x="6008688" y="2840038"/>
          <p14:tracePt t="19792" x="6070600" y="2840038"/>
          <p14:tracePt t="19808" x="6108700" y="2840038"/>
          <p14:tracePt t="19824" x="6183313" y="2840038"/>
          <p14:tracePt t="19841" x="6246813" y="2828925"/>
          <p14:tracePt t="19858" x="6308725" y="2816225"/>
          <p14:tracePt t="19874" x="6359525" y="2778125"/>
          <p14:tracePt t="19891" x="6421438" y="2728913"/>
          <p14:tracePt t="19908" x="6421438" y="2690813"/>
          <p14:tracePt t="19925" x="6421438" y="2627313"/>
          <p14:tracePt t="19941" x="6421438" y="2578100"/>
          <p14:tracePt t="19944" x="6421438" y="2552700"/>
          <p14:tracePt t="19959" x="6421438" y="2527300"/>
          <p14:tracePt t="19961" x="6421438" y="2503488"/>
          <p14:tracePt t="19975" x="6421438" y="2439988"/>
          <p14:tracePt t="19992" x="6421438" y="2378075"/>
          <p14:tracePt t="20008" x="6383338" y="2327275"/>
          <p14:tracePt t="20025" x="6334125" y="2265363"/>
          <p14:tracePt t="20042" x="6283325" y="2214563"/>
          <p14:tracePt t="20058" x="6246813" y="2178050"/>
          <p14:tracePt t="20075" x="6208713" y="2165350"/>
          <p14:tracePt t="20092" x="6183313" y="2152650"/>
          <p14:tracePt t="20109" x="6170613" y="2152650"/>
          <p14:tracePt t="20125" x="6157913" y="2152650"/>
          <p14:tracePt t="20128" x="6146800" y="2152650"/>
          <p14:tracePt t="20143" x="6134100" y="2152650"/>
          <p14:tracePt t="20145" x="6121400" y="2152650"/>
          <p14:tracePt t="20160" x="6108700" y="2152650"/>
          <p14:tracePt t="20176" x="6083300" y="2152650"/>
          <p14:tracePt t="20193" x="6045200" y="2152650"/>
          <p14:tracePt t="20209" x="6008688" y="2152650"/>
          <p14:tracePt t="20226" x="5957888" y="2165350"/>
          <p14:tracePt t="20242" x="5921375" y="2190750"/>
          <p14:tracePt t="20258" x="5895975" y="2214563"/>
          <p14:tracePt t="20275" x="5870575" y="2239963"/>
          <p14:tracePt t="20292" x="5857875" y="2278063"/>
          <p14:tracePt t="20309" x="5857875" y="2303463"/>
          <p14:tracePt t="20312" x="5845175" y="2327275"/>
          <p14:tracePt t="20326" x="5845175" y="2365375"/>
          <p14:tracePt t="20328" x="5845175" y="2390775"/>
          <p14:tracePt t="20343" x="5845175" y="2414588"/>
          <p14:tracePt t="20344" x="5845175" y="2427288"/>
          <p14:tracePt t="20360" x="5832475" y="2465388"/>
          <p14:tracePt t="20376" x="5821363" y="2516188"/>
          <p14:tracePt t="20393" x="5821363" y="2552700"/>
          <p14:tracePt t="20409" x="5821363" y="2578100"/>
          <p14:tracePt t="20426" x="5832475" y="2616200"/>
          <p14:tracePt t="20442" x="5845175" y="2652713"/>
          <p14:tracePt t="20459" x="5870575" y="2703513"/>
          <p14:tracePt t="20476" x="5895975" y="2740025"/>
          <p14:tracePt t="20493" x="5921375" y="2778125"/>
          <p14:tracePt t="20496" x="5957888" y="2803525"/>
          <p14:tracePt t="20510" x="5983288" y="2828925"/>
          <p14:tracePt t="20512" x="5995988" y="2840038"/>
          <p14:tracePt t="20527" x="6021388" y="2852738"/>
          <p14:tracePt t="20528" x="6034088" y="2865438"/>
          <p14:tracePt t="20544" x="6070600" y="2878138"/>
          <p14:tracePt t="20560" x="6096000" y="2890838"/>
          <p14:tracePt t="20576" x="6121400" y="2903538"/>
          <p14:tracePt t="20593" x="6134100" y="2903538"/>
          <p14:tracePt t="20610" x="6146800" y="2903538"/>
          <p14:tracePt t="20626" x="6157913" y="2903538"/>
          <p14:tracePt t="20642" x="6196013" y="2903538"/>
          <p14:tracePt t="20660" x="6221413" y="2903538"/>
          <p14:tracePt t="20677" x="6259513" y="2903538"/>
          <p14:tracePt t="20693" x="6296025" y="2852738"/>
          <p14:tracePt t="20697" x="6308725" y="2828925"/>
          <p14:tracePt t="20711" x="6321425" y="2803525"/>
          <p14:tracePt t="20712" x="6321425" y="2778125"/>
          <p14:tracePt t="20727" x="6321425" y="2703513"/>
          <p14:tracePt t="20744" x="6321425" y="2640013"/>
          <p14:tracePt t="20761" x="6321425" y="2565400"/>
          <p14:tracePt t="20777" x="6321425" y="2503488"/>
          <p14:tracePt t="20793" x="6296025" y="2452688"/>
          <p14:tracePt t="20810" x="6259513" y="2414588"/>
          <p14:tracePt t="20827" x="6234113" y="2378075"/>
          <p14:tracePt t="20843" x="6196013" y="2365375"/>
          <p14:tracePt t="20861" x="6183313" y="2352675"/>
          <p14:tracePt t="20877" x="6157913" y="2327275"/>
          <p14:tracePt t="20894" x="6121400" y="2327275"/>
          <p14:tracePt t="20896" x="6096000" y="2314575"/>
          <p14:tracePt t="20912" x="6070600" y="2303463"/>
          <p14:tracePt t="20928" x="6045200" y="2303463"/>
          <p14:tracePt t="20945" x="6034088" y="2303463"/>
          <p14:tracePt t="20961" x="6021388" y="2303463"/>
          <p14:tracePt t="20978" x="6008688" y="2303463"/>
          <p14:tracePt t="20994" x="5995988" y="2303463"/>
          <p14:tracePt t="21010" x="5970588" y="2303463"/>
          <p14:tracePt t="21027" x="5957888" y="2303463"/>
          <p14:tracePt t="21044" x="5945188" y="2303463"/>
          <p14:tracePt t="21061" x="5932488" y="2303463"/>
          <p14:tracePt t="21064" x="5921375" y="2314575"/>
          <p14:tracePt t="21077" x="5908675" y="2327275"/>
          <p14:tracePt t="21080" x="5895975" y="2352675"/>
          <p14:tracePt t="21095" x="5883275" y="2390775"/>
          <p14:tracePt t="21112" x="5883275" y="2439988"/>
          <p14:tracePt t="21128" x="5870575" y="2478088"/>
          <p14:tracePt t="21145" x="5870575" y="2527300"/>
          <p14:tracePt t="21161" x="5870575" y="2552700"/>
          <p14:tracePt t="21177" x="5870575" y="2590800"/>
          <p14:tracePt t="21194" x="5870575" y="2616200"/>
          <p14:tracePt t="21211" x="5870575" y="2652713"/>
          <p14:tracePt t="21228" x="5870575" y="2678113"/>
          <p14:tracePt t="21245" x="5883275" y="2740025"/>
          <p14:tracePt t="21262" x="5895975" y="2778125"/>
          <p14:tracePt t="21264" x="5908675" y="2790825"/>
          <p14:tracePt t="21278" x="5921375" y="2803525"/>
          <p14:tracePt t="21280" x="5932488" y="2828925"/>
          <p14:tracePt t="21296" x="5970588" y="2865438"/>
          <p14:tracePt t="21312" x="6021388" y="2903538"/>
          <p14:tracePt t="21329" x="6070600" y="2928938"/>
          <p14:tracePt t="21345" x="6108700" y="2952750"/>
          <p14:tracePt t="21362" x="6183313" y="2965450"/>
          <p14:tracePt t="21378" x="6234113" y="2978150"/>
          <p14:tracePt t="21395" x="6283325" y="3003550"/>
          <p14:tracePt t="21412" x="6334125" y="3003550"/>
          <p14:tracePt t="21429" x="6346825" y="3016250"/>
          <p14:tracePt t="21445" x="6383338" y="3041650"/>
          <p14:tracePt t="21448" x="6396038" y="3054350"/>
          <p14:tracePt t="21462" x="6408738" y="3065463"/>
          <p14:tracePt t="21464" x="6434138" y="3078163"/>
          <p14:tracePt t="21480" x="6459538" y="3116263"/>
          <p14:tracePt t="21496" x="6472238" y="3165475"/>
          <p14:tracePt t="21512" x="6496050" y="3190875"/>
          <p14:tracePt t="21529" x="6496050" y="3228975"/>
          <p14:tracePt t="21546" x="6496050" y="3278188"/>
          <p14:tracePt t="21562" x="6496050" y="3354388"/>
          <p14:tracePt t="21579" x="6508750" y="3416300"/>
          <p14:tracePt t="21596" x="6508750" y="3454400"/>
          <p14:tracePt t="21612" x="6508750" y="3467100"/>
          <p14:tracePt t="21656" x="6521450" y="3467100"/>
          <p14:tracePt t="21673" x="6521450" y="3454400"/>
          <p14:tracePt t="21680" x="6496050" y="3403600"/>
          <p14:tracePt t="21696" x="6408738" y="3267075"/>
          <p14:tracePt t="21712" x="6296025" y="3165475"/>
          <p14:tracePt t="21730" x="6170613" y="3065463"/>
          <p14:tracePt t="21746" x="6045200" y="2978150"/>
          <p14:tracePt t="21762" x="5995988" y="2941638"/>
          <p14:tracePt t="21779" x="5983288" y="2941638"/>
          <p14:tracePt t="21840" x="5995988" y="2941638"/>
          <p14:tracePt t="21848" x="6021388" y="2965450"/>
          <p14:tracePt t="21863" x="6034088" y="3003550"/>
          <p14:tracePt t="21880" x="6057900" y="3054350"/>
          <p14:tracePt t="21897" x="6057900" y="3090863"/>
          <p14:tracePt t="21913" x="6057900" y="3103563"/>
          <p14:tracePt t="21952" x="6070600" y="3103563"/>
          <p14:tracePt t="21968" x="6083300" y="3103563"/>
          <p14:tracePt t="21976" x="6096000" y="3090863"/>
          <p14:tracePt t="21984" x="6121400" y="3065463"/>
          <p14:tracePt t="21997" x="6134100" y="3016250"/>
          <p14:tracePt t="22000" x="6146800" y="2965450"/>
          <p14:tracePt t="22014" x="6157913" y="2890838"/>
          <p14:tracePt t="22016" x="6170613" y="2816225"/>
          <p14:tracePt t="22031" x="6170613" y="2778125"/>
          <p14:tracePt t="22032" x="6170613" y="2752725"/>
          <p14:tracePt t="22048" x="6170613" y="2703513"/>
          <p14:tracePt t="22121" x="6170613" y="2716213"/>
          <p14:tracePt t="22129" x="6170613" y="2765425"/>
          <p14:tracePt t="22136" x="6170613" y="2852738"/>
          <p14:tracePt t="22147" x="6170613" y="2916238"/>
          <p14:tracePt t="22163" x="6170613" y="3054350"/>
          <p14:tracePt t="22180" x="6170613" y="3116263"/>
          <p14:tracePt t="22197" x="6170613" y="3141663"/>
          <p14:tracePt t="22217" x="6183313" y="3116263"/>
          <p14:tracePt t="22231" x="6196013" y="2952750"/>
          <p14:tracePt t="22248" x="6196013" y="2728913"/>
          <p14:tracePt t="22264" x="6196013" y="2552700"/>
          <p14:tracePt t="22281" x="6146800" y="2452688"/>
          <p14:tracePt t="22298" x="6134100" y="2414588"/>
          <p14:tracePt t="22314" x="6121400" y="2414588"/>
          <p14:tracePt t="22352" x="6121400" y="2427288"/>
          <p14:tracePt t="22360" x="6121400" y="2465388"/>
          <p14:tracePt t="22368" x="6121400" y="2516188"/>
          <p14:tracePt t="22381" x="6121400" y="2565400"/>
          <p14:tracePt t="22399" x="6134100" y="2678113"/>
          <p14:tracePt t="22401" x="6134100" y="2703513"/>
          <p14:tracePt t="22415" x="6146800" y="2752725"/>
          <p14:tracePt t="22432" x="6146800" y="2778125"/>
          <p14:tracePt t="22488" x="6146800" y="2740025"/>
          <p14:tracePt t="22497" x="6146800" y="2690813"/>
          <p14:tracePt t="22504" x="6146800" y="2627313"/>
          <p14:tracePt t="22514" x="6134100" y="2552700"/>
          <p14:tracePt t="22531" x="6070600" y="2414588"/>
          <p14:tracePt t="22548" x="6034088" y="2352675"/>
          <p14:tracePt t="22565" x="6008688" y="2327275"/>
          <p14:tracePt t="22616" x="6008688" y="2378075"/>
          <p14:tracePt t="22625" x="6008688" y="2452688"/>
          <p14:tracePt t="22632" x="6021388" y="2516188"/>
          <p14:tracePt t="22649" x="6057900" y="2665413"/>
          <p14:tracePt t="22665" x="6083300" y="2828925"/>
          <p14:tracePt t="22681" x="6096000" y="2928938"/>
          <p14:tracePt t="22698" x="6096000" y="2941638"/>
          <p14:tracePt t="22715" x="6096000" y="2952750"/>
          <p14:tracePt t="22732" x="6121400" y="2941638"/>
          <p14:tracePt t="22749" x="6121400" y="2765425"/>
          <p14:tracePt t="22752" x="6121400" y="2665413"/>
          <p14:tracePt t="22766" x="6108700" y="2552700"/>
          <p14:tracePt t="22768" x="6070600" y="2427288"/>
          <p14:tracePt t="22783" x="6034088" y="2339975"/>
          <p14:tracePt t="22785" x="5995988" y="2252663"/>
          <p14:tracePt t="22800" x="5957888" y="2152650"/>
          <p14:tracePt t="22816" x="5957888" y="2127250"/>
          <p14:tracePt t="22865" x="5957888" y="2190750"/>
          <p14:tracePt t="22872" x="5957888" y="2290763"/>
          <p14:tracePt t="22882" x="5957888" y="2390775"/>
          <p14:tracePt t="22899" x="6008688" y="2565400"/>
          <p14:tracePt t="22916" x="6057900" y="2728913"/>
          <p14:tracePt t="22932" x="6108700" y="2865438"/>
          <p14:tracePt t="22950" x="6121400" y="2903538"/>
          <p14:tracePt t="22952" x="6121400" y="2916238"/>
          <p14:tracePt t="22984" x="6134100" y="2916238"/>
          <p14:tracePt t="23000" x="6146800" y="2878138"/>
          <p14:tracePt t="23008" x="6146800" y="2816225"/>
          <p14:tracePt t="23016" x="6146800" y="2728913"/>
          <p14:tracePt t="23033" x="6146800" y="2578100"/>
          <p14:tracePt t="23050" x="6096000" y="2439988"/>
          <p14:tracePt t="23066" x="6057900" y="2365375"/>
          <p14:tracePt t="23082" x="6045200" y="2327275"/>
          <p14:tracePt t="23100" x="6034088" y="2327275"/>
          <p14:tracePt t="23168" x="6034088" y="2365375"/>
          <p14:tracePt t="23177" x="6034088" y="2390775"/>
          <p14:tracePt t="23184" x="6045200" y="2403475"/>
          <p14:tracePt t="23200" x="6045200" y="2414588"/>
          <p14:tracePt t="23232" x="6057900" y="2414588"/>
          <p14:tracePt t="23241" x="6057900" y="2403475"/>
          <p14:tracePt t="23250" x="6057900" y="2352675"/>
          <p14:tracePt t="23266" x="6045200" y="2214563"/>
          <p14:tracePt t="23283" x="5995988" y="2127250"/>
          <p14:tracePt t="23301" x="5983288" y="2101850"/>
          <p14:tracePt t="23337" x="5970588" y="2127250"/>
          <p14:tracePt t="23344" x="5970588" y="2201863"/>
          <p14:tracePt t="23352" x="5970588" y="2278063"/>
          <p14:tracePt t="23368" x="5970588" y="2439988"/>
          <p14:tracePt t="23384" x="6008688" y="2516188"/>
          <p14:tracePt t="23400" x="6021388" y="2540000"/>
          <p14:tracePt t="23417" x="6034088" y="2540000"/>
          <p14:tracePt t="23440" x="6045200" y="2540000"/>
          <p14:tracePt t="23456" x="6057900" y="2540000"/>
          <p14:tracePt t="23467" x="6070600" y="2490788"/>
          <p14:tracePt t="23483" x="6070600" y="2378075"/>
          <p14:tracePt t="23501" x="6034088" y="2278063"/>
          <p14:tracePt t="23504" x="6021388" y="2265363"/>
          <p14:tracePt t="23517" x="6021388" y="2252663"/>
          <p14:tracePt t="23520" x="6008688" y="2252663"/>
          <p14:tracePt t="23576" x="6008688" y="2278063"/>
          <p14:tracePt t="23584" x="6008688" y="2314575"/>
          <p14:tracePt t="23592" x="6008688" y="2365375"/>
          <p14:tracePt t="23601" x="6008688" y="2390775"/>
          <p14:tracePt t="23618" x="6021388" y="2427288"/>
          <p14:tracePt t="23634" x="6034088" y="2439988"/>
          <p14:tracePt t="23651" x="6034088" y="2452688"/>
          <p14:tracePt t="23704" x="6034088" y="2439988"/>
          <p14:tracePt t="23712" x="6034088" y="2427288"/>
          <p14:tracePt t="23720" x="6034088" y="2414588"/>
          <p14:tracePt t="24472" x="6034088" y="2427288"/>
          <p14:tracePt t="24481" x="6034088" y="2439988"/>
          <p14:tracePt t="24496" x="6034088" y="2452688"/>
          <p14:tracePt t="24504" x="6034088" y="2465388"/>
          <p14:tracePt t="24520" x="6045200" y="2478088"/>
          <p14:tracePt t="24537" x="6045200" y="2503488"/>
          <p14:tracePt t="24553" x="6045200" y="2527300"/>
          <p14:tracePt t="24570" x="6045200" y="2565400"/>
          <p14:tracePt t="24586" x="6045200" y="2603500"/>
          <p14:tracePt t="24603" x="6045200" y="2652713"/>
          <p14:tracePt t="24620" x="6045200" y="2690813"/>
          <p14:tracePt t="24637" x="6045200" y="2740025"/>
          <p14:tracePt t="24640" x="6034088" y="2752725"/>
          <p14:tracePt t="24654" x="6008688" y="2778125"/>
          <p14:tracePt t="24656" x="5995988" y="2816225"/>
          <p14:tracePt t="24671" x="5957888" y="2840038"/>
          <p14:tracePt t="24687" x="5945188" y="2865438"/>
          <p14:tracePt t="24689" x="5921375" y="2878138"/>
          <p14:tracePt t="24704" x="5883275" y="2916238"/>
          <p14:tracePt t="24720" x="5832475" y="2941638"/>
          <p14:tracePt t="24737" x="5770563" y="2978150"/>
          <p14:tracePt t="24754" x="5708650" y="3016250"/>
          <p14:tracePt t="24770" x="5645150" y="3054350"/>
          <p14:tracePt t="24787" x="5557838" y="3090863"/>
          <p14:tracePt t="24804" x="5470525" y="3128963"/>
          <p14:tracePt t="24821" x="5394325" y="3178175"/>
          <p14:tracePt t="24824" x="5345113" y="3190875"/>
          <p14:tracePt t="24837" x="5307013" y="3216275"/>
          <p14:tracePt t="24840" x="5281613" y="3241675"/>
          <p14:tracePt t="24855" x="5257800" y="3278188"/>
          <p14:tracePt t="24857" x="5232400" y="3290888"/>
          <p14:tracePt t="24872" x="5207000" y="3341688"/>
          <p14:tracePt t="24887" x="5207000" y="3354388"/>
          <p14:tracePt t="24905" x="5194300" y="3367088"/>
          <p14:tracePt t="24921" x="5194300" y="3390900"/>
          <p14:tracePt t="24938" x="5194300" y="3416300"/>
          <p14:tracePt t="24954" x="5194300" y="3454400"/>
          <p14:tracePt t="24971" x="5219700" y="3490913"/>
          <p14:tracePt t="24988" x="5332413" y="3541713"/>
          <p14:tracePt t="25005" x="5583238" y="3603625"/>
          <p14:tracePt t="25021" x="5808663" y="3641725"/>
          <p14:tracePt t="25024" x="5908675" y="3654425"/>
          <p14:tracePt t="25039" x="5995988" y="3654425"/>
          <p14:tracePt t="25041" x="6045200" y="3654425"/>
          <p14:tracePt t="25056" x="6121400" y="3654425"/>
          <p14:tracePt t="25072" x="6170613" y="3641725"/>
          <p14:tracePt t="25088" x="6183313" y="3641725"/>
          <p14:tracePt t="25192" x="6170613" y="3641725"/>
          <p14:tracePt t="25209" x="6146800" y="3641725"/>
          <p14:tracePt t="25216" x="6121400" y="3641725"/>
          <p14:tracePt t="25224" x="6083300" y="3641725"/>
          <p14:tracePt t="25238" x="6057900" y="3654425"/>
          <p14:tracePt t="25241" x="6045200" y="3654425"/>
          <p14:tracePt t="25256" x="5995988" y="3679825"/>
          <p14:tracePt t="25271" x="5983288" y="3679825"/>
          <p14:tracePt t="25311" x="6021388" y="3679825"/>
          <p14:tracePt t="25319" x="6121400" y="3679825"/>
          <p14:tracePt t="25327" x="6246813" y="3654425"/>
          <p14:tracePt t="25337" x="6383338" y="3629025"/>
          <p14:tracePt t="25354" x="6596063" y="3590925"/>
          <p14:tracePt t="25372" x="6708775" y="3567113"/>
          <p14:tracePt t="25388" x="6759575" y="3554413"/>
          <p14:tracePt t="25472" x="6746875" y="3554413"/>
          <p14:tracePt t="25480" x="6721475" y="3554413"/>
          <p14:tracePt t="25489" x="6696075" y="3554413"/>
          <p14:tracePt t="25506" x="6584950" y="3579813"/>
          <p14:tracePt t="25522" x="6459538" y="3603625"/>
          <p14:tracePt t="25539" x="6408738" y="3603625"/>
          <p14:tracePt t="25556" x="6396038" y="3603625"/>
          <p14:tracePt t="25616" x="6408738" y="3603625"/>
          <p14:tracePt t="25624" x="6446838" y="3603625"/>
          <p14:tracePt t="25634" x="6472238" y="3579813"/>
          <p14:tracePt t="25640" x="6521450" y="3567113"/>
          <p14:tracePt t="25656" x="6646863" y="3541713"/>
          <p14:tracePt t="25673" x="6734175" y="3516313"/>
          <p14:tracePt t="25689" x="6759575" y="3516313"/>
          <p14:tracePt t="25768" x="6721475" y="3516313"/>
          <p14:tracePt t="25776" x="6684963" y="3516313"/>
          <p14:tracePt t="25790" x="6646863" y="3529013"/>
          <p14:tracePt t="25792" x="6608763" y="3541713"/>
          <p14:tracePt t="25807" x="6546850" y="3554413"/>
          <p14:tracePt t="25824" x="6521450" y="3554413"/>
          <p14:tracePt t="25888" x="6534150" y="3554413"/>
          <p14:tracePt t="25904" x="6546850" y="3554413"/>
          <p14:tracePt t="25912" x="6546850" y="3541713"/>
          <p14:tracePt t="25923" x="6546850" y="3516313"/>
          <p14:tracePt t="25940" x="6546850" y="3503613"/>
          <p14:tracePt t="25957" x="6546850" y="3490913"/>
          <p14:tracePt t="26056" x="6508750" y="3490913"/>
          <p14:tracePt t="26064" x="6472238" y="3490913"/>
          <p14:tracePt t="26073" x="6446838" y="3490913"/>
          <p14:tracePt t="26090" x="6383338" y="3490913"/>
          <p14:tracePt t="26108" x="6359525" y="3490913"/>
          <p14:tracePt t="26124" x="6346825" y="3479800"/>
          <p14:tracePt t="26141" x="6334125" y="3454400"/>
          <p14:tracePt t="26144" x="6321425" y="3416300"/>
          <p14:tracePt t="26158" x="6321425" y="3390900"/>
          <p14:tracePt t="26160" x="6308725" y="3354388"/>
          <p14:tracePt t="26175" x="6296025" y="3316288"/>
          <p14:tracePt t="26177" x="6283325" y="3267075"/>
          <p14:tracePt t="26191" x="6283325" y="3154363"/>
          <p14:tracePt t="26208" x="6283325" y="3054350"/>
          <p14:tracePt t="26225" x="6283325" y="2952750"/>
          <p14:tracePt t="26241" x="6296025" y="2852738"/>
          <p14:tracePt t="26257" x="6296025" y="2803525"/>
          <p14:tracePt t="26274" x="6296025" y="2765425"/>
          <p14:tracePt t="26291" x="6296025" y="2716213"/>
          <p14:tracePt t="26308" x="6296025" y="2678113"/>
          <p14:tracePt t="26324" x="6296025" y="2627313"/>
          <p14:tracePt t="26341" x="6296025" y="2565400"/>
          <p14:tracePt t="26344" x="6296025" y="2552700"/>
          <p14:tracePt t="26359" x="6283325" y="2540000"/>
          <p14:tracePt t="26361" x="6283325" y="2516188"/>
          <p14:tracePt t="26376" x="6246813" y="2478088"/>
          <p14:tracePt t="26392" x="6208713" y="2465388"/>
          <p14:tracePt t="26408" x="6183313" y="2452688"/>
          <p14:tracePt t="26425" x="6146800" y="2452688"/>
          <p14:tracePt t="26441" x="6108700" y="2452688"/>
          <p14:tracePt t="26458" x="6096000" y="2452688"/>
          <p14:tracePt t="26475" x="6070600" y="2452688"/>
          <p14:tracePt t="26552" x="6070600" y="2478088"/>
          <p14:tracePt t="26560" x="6070600" y="2527300"/>
          <p14:tracePt t="26568" x="6083300" y="2616200"/>
          <p14:tracePt t="26576" x="6134100" y="2703513"/>
          <p14:tracePt t="26592" x="6183313" y="2840038"/>
          <p14:tracePt t="26609" x="6246813" y="2916238"/>
          <p14:tracePt t="26625" x="6283325" y="2965450"/>
          <p14:tracePt t="26642" x="6296025" y="2978150"/>
          <p14:tracePt t="26659" x="6308725" y="2978150"/>
          <p14:tracePt t="26675" x="6321425" y="2978150"/>
          <p14:tracePt t="26692" x="6334125" y="2978150"/>
          <p14:tracePt t="26709" x="6346825" y="2952750"/>
          <p14:tracePt t="26727" x="6346825" y="2865438"/>
          <p14:tracePt t="26728" x="6346825" y="2816225"/>
          <p14:tracePt t="26743" x="6308725" y="2752725"/>
          <p14:tracePt t="26744" x="6259513" y="2678113"/>
          <p14:tracePt t="26760" x="6146800" y="2540000"/>
          <p14:tracePt t="26776" x="6045200" y="2478088"/>
          <p14:tracePt t="26793" x="5995988" y="2439988"/>
          <p14:tracePt t="26810" x="5983288" y="2414588"/>
          <p14:tracePt t="26880" x="5970588" y="2414588"/>
          <p14:tracePt t="26889" x="5957888" y="2414588"/>
          <p14:tracePt t="26952" x="5957888" y="2390775"/>
          <p14:tracePt t="26960" x="5957888" y="2339975"/>
          <p14:tracePt t="26968" x="5970588" y="2252663"/>
          <p14:tracePt t="26977" x="5970588" y="2165350"/>
          <p14:tracePt t="26993" x="5970588" y="2078038"/>
          <p14:tracePt t="27010" x="5970588" y="2014538"/>
          <p14:tracePt t="27026" x="5970588" y="2001838"/>
          <p14:tracePt t="27043" x="5970588" y="1989138"/>
          <p14:tracePt t="27104" x="5957888" y="1989138"/>
          <p14:tracePt t="27112" x="5945188" y="2001838"/>
          <p14:tracePt t="27128" x="5921375" y="2039938"/>
          <p14:tracePt t="27143" x="5895975" y="2101850"/>
          <p14:tracePt t="27161" x="5895975" y="2127250"/>
          <p14:tracePt t="27177" x="5883275" y="2190750"/>
          <p14:tracePt t="27193" x="5883275" y="2239963"/>
          <p14:tracePt t="27210" x="5883275" y="2290763"/>
          <p14:tracePt t="27227" x="5883275" y="2327275"/>
          <p14:tracePt t="27243" x="5883275" y="2378075"/>
          <p14:tracePt t="27261" x="5883275" y="2414588"/>
          <p14:tracePt t="27265" x="5883275" y="2427288"/>
          <p14:tracePt t="27278" x="5883275" y="2439988"/>
          <p14:tracePt t="27280" x="5883275" y="2452688"/>
          <p14:tracePt t="27293" x="5895975" y="2478088"/>
          <p14:tracePt t="27296" x="5908675" y="2490788"/>
          <p14:tracePt t="27311" x="5908675" y="2503488"/>
          <p14:tracePt t="27313" x="5908675" y="2527300"/>
          <p14:tracePt t="27328" x="5921375" y="2552700"/>
          <p14:tracePt t="27344" x="5945188" y="2565400"/>
          <p14:tracePt t="27361" x="5957888" y="2590800"/>
          <p14:tracePt t="27377" x="5995988" y="2603500"/>
          <p14:tracePt t="27394" x="6034088" y="2640013"/>
          <p14:tracePt t="27410" x="6057900" y="2678113"/>
          <p14:tracePt t="27428" x="6121400" y="2716213"/>
          <p14:tracePt t="27444" x="6157913" y="2728913"/>
          <p14:tracePt t="27461" x="6208713" y="2765425"/>
          <p14:tracePt t="27464" x="6221413" y="2778125"/>
          <p14:tracePt t="27478" x="6234113" y="2778125"/>
          <p14:tracePt t="27480" x="6246813" y="2778125"/>
          <p14:tracePt t="27496" x="6246813" y="2790825"/>
          <p14:tracePt t="27512" x="6259513" y="2790825"/>
          <p14:tracePt t="27537" x="6270625" y="2790825"/>
          <p14:tracePt t="27545" x="6283325" y="2790825"/>
          <p14:tracePt t="27562" x="6308725" y="2728913"/>
          <p14:tracePt t="27578" x="6321425" y="2627313"/>
          <p14:tracePt t="27594" x="6334125" y="2478088"/>
          <p14:tracePt t="27611" x="6334125" y="2327275"/>
          <p14:tracePt t="27628" x="6334125" y="2239963"/>
          <p14:tracePt t="27645" x="6321425" y="2178050"/>
          <p14:tracePt t="27648" x="6296025" y="2152650"/>
          <p14:tracePt t="27662" x="6296025" y="2139950"/>
          <p14:tracePt t="27679" x="6283325" y="2139950"/>
          <p14:tracePt t="27704" x="6270625" y="2139950"/>
          <p14:tracePt t="27712" x="6259513" y="2139950"/>
          <p14:tracePt t="27737" x="6246813" y="2139950"/>
          <p14:tracePt t="27752" x="6234113" y="2139950"/>
          <p14:tracePt t="27776" x="6221413" y="2139950"/>
          <p14:tracePt t="27801" x="6208713" y="2139950"/>
          <p14:tracePt t="27809" x="6196013" y="2139950"/>
          <p14:tracePt t="27824" x="6183313" y="2165350"/>
          <p14:tracePt t="27832" x="6170613" y="2190750"/>
          <p14:tracePt t="27846" x="6157913" y="2227263"/>
          <p14:tracePt t="27848" x="6146800" y="2252663"/>
          <p14:tracePt t="27863" x="6134100" y="2278063"/>
          <p14:tracePt t="27864" x="6134100" y="2327275"/>
          <p14:tracePt t="27880" x="6108700" y="2478088"/>
          <p14:tracePt t="27896" x="6108700" y="2603500"/>
          <p14:tracePt t="27912" x="6108700" y="2740025"/>
          <p14:tracePt t="27929" x="6157913" y="2890838"/>
          <p14:tracePt t="27946" x="6208713" y="2990850"/>
          <p14:tracePt t="27962" x="6270625" y="3065463"/>
          <p14:tracePt t="27979" x="6308725" y="3103563"/>
          <p14:tracePt t="27996" x="6359525" y="3128963"/>
          <p14:tracePt t="28012" x="6396038" y="3128963"/>
          <p14:tracePt t="28030" x="6421438" y="3141663"/>
          <p14:tracePt t="28046" x="6434138" y="3141663"/>
          <p14:tracePt t="28064" x="6459538" y="3141663"/>
          <p14:tracePt t="28080" x="6472238" y="3116263"/>
          <p14:tracePt t="28097" x="6483350" y="3028950"/>
          <p14:tracePt t="28113" x="6483350" y="2916238"/>
          <p14:tracePt t="28130" x="6483350" y="2740025"/>
          <p14:tracePt t="28146" x="6483350" y="2516188"/>
          <p14:tracePt t="28163" x="6434138" y="2339975"/>
          <p14:tracePt t="28179" x="6346825" y="2190750"/>
          <p14:tracePt t="28196" x="6283325" y="2101850"/>
          <p14:tracePt t="28213" x="6246813" y="2027238"/>
          <p14:tracePt t="28231" x="6246813" y="2014538"/>
          <p14:tracePt t="28247" x="6234113" y="2014538"/>
          <p14:tracePt t="28272" x="6221413" y="2014538"/>
          <p14:tracePt t="28280" x="6208713" y="2014538"/>
          <p14:tracePt t="28296" x="6196013" y="2014538"/>
          <p14:tracePt t="28320" x="6183313" y="2014538"/>
          <p14:tracePt t="28330" x="6170613" y="2014538"/>
          <p14:tracePt t="28346" x="6146800" y="2065338"/>
          <p14:tracePt t="28363" x="6121400" y="2127250"/>
          <p14:tracePt t="28380" x="6096000" y="2201863"/>
          <p14:tracePt t="28396" x="6070600" y="2278063"/>
          <p14:tracePt t="28414" x="6070600" y="2352675"/>
          <p14:tracePt t="28416" x="6070600" y="2390775"/>
          <p14:tracePt t="28431" x="6070600" y="2439988"/>
          <p14:tracePt t="28432" x="6070600" y="2490788"/>
          <p14:tracePt t="28448" x="6096000" y="2603500"/>
          <p14:tracePt t="28464" x="6108700" y="2678113"/>
          <p14:tracePt t="28480" x="6170613" y="2790825"/>
          <p14:tracePt t="28497" x="6234113" y="2865438"/>
          <p14:tracePt t="28514" x="6308725" y="2890838"/>
          <p14:tracePt t="28530" x="6334125" y="2916238"/>
          <p14:tracePt t="28547" x="6346825" y="2916238"/>
          <p14:tracePt t="28564" x="6359525" y="2916238"/>
          <p14:tracePt t="28581" x="6370638" y="2916238"/>
          <p14:tracePt t="28584" x="6383338" y="2916238"/>
          <p14:tracePt t="28597" x="6396038" y="2916238"/>
          <p14:tracePt t="28614" x="6408738" y="2916238"/>
          <p14:tracePt t="28616" x="6421438" y="2916238"/>
          <p14:tracePt t="28641" x="6421438" y="2903538"/>
          <p14:tracePt t="28648" x="6421438" y="2890838"/>
          <p14:tracePt t="28664" x="6421438" y="2878138"/>
          <p14:tracePt t="28681" x="6383338" y="2852738"/>
          <p14:tracePt t="28697" x="6359525" y="2828925"/>
          <p14:tracePt t="28714" x="6321425" y="2816225"/>
          <p14:tracePt t="28731" x="6283325" y="2816225"/>
          <p14:tracePt t="28753" x="6270625" y="2816225"/>
          <p14:tracePt t="28792" x="6259513" y="2816225"/>
          <p14:tracePt t="28800" x="6246813" y="2816225"/>
          <p14:tracePt t="28841" x="6246813" y="2803525"/>
          <p14:tracePt t="28856" x="6270625" y="2803525"/>
          <p14:tracePt t="28864" x="6296025" y="2790825"/>
          <p14:tracePt t="28872" x="6321425" y="2765425"/>
          <p14:tracePt t="28882" x="6383338" y="2765425"/>
          <p14:tracePt t="28898" x="6472238" y="2728913"/>
          <p14:tracePt t="28914" x="6584950" y="2678113"/>
          <p14:tracePt t="28932" x="6659563" y="2665413"/>
          <p14:tracePt t="28948" x="6734175" y="2640013"/>
          <p14:tracePt t="28965" x="6759575" y="2640013"/>
          <p14:tracePt t="28982" x="6772275" y="2640013"/>
          <p14:tracePt t="29104" x="6759575" y="2640013"/>
          <p14:tracePt t="29120" x="6746875" y="2640013"/>
          <p14:tracePt t="29129" x="6734175" y="2640013"/>
          <p14:tracePt t="29144" x="6721475" y="2640013"/>
          <p14:tracePt t="29153" x="6721475" y="2665413"/>
          <p14:tracePt t="29166" x="6708775" y="2678113"/>
          <p14:tracePt t="29168" x="6708775" y="2690813"/>
          <p14:tracePt t="29183" x="6696075" y="2716213"/>
          <p14:tracePt t="29185" x="6696075" y="2728913"/>
          <p14:tracePt t="29199" x="6696075" y="2740025"/>
          <p14:tracePt t="29201" x="6696075" y="2765425"/>
          <p14:tracePt t="29216" x="6708775" y="2790825"/>
          <p14:tracePt t="29233" x="6772275" y="2828925"/>
          <p14:tracePt t="29249" x="6910388" y="2890838"/>
          <p14:tracePt t="29266" x="7097713" y="2952750"/>
          <p14:tracePt t="29282" x="7323138" y="2965450"/>
          <p14:tracePt t="29299" x="7523163" y="2965450"/>
          <p14:tracePt t="29316" x="7610475" y="2965450"/>
          <p14:tracePt t="29332" x="7635875" y="2965450"/>
          <p14:tracePt t="29432" x="7623175" y="2978150"/>
          <p14:tracePt t="29440" x="7597775" y="2990850"/>
          <p14:tracePt t="29449" x="7548563" y="2990850"/>
          <p14:tracePt t="29466" x="7385050" y="3041650"/>
          <p14:tracePt t="29482" x="7235825" y="3065463"/>
          <p14:tracePt t="29499" x="7159625" y="3103563"/>
          <p14:tracePt t="29576" x="7185025" y="3103563"/>
          <p14:tracePt t="29584" x="7235825" y="3103563"/>
          <p14:tracePt t="29600" x="7397750" y="3065463"/>
          <p14:tracePt t="29617" x="7561263" y="3028950"/>
          <p14:tracePt t="29633" x="7710488" y="2978150"/>
          <p14:tracePt t="29650" x="7761288" y="2965450"/>
          <p14:tracePt t="29667" x="7785100" y="2952750"/>
          <p14:tracePt t="29728" x="7761288" y="2952750"/>
          <p14:tracePt t="29736" x="7735888" y="2952750"/>
          <p14:tracePt t="29751" x="7673975" y="2965450"/>
          <p14:tracePt t="29753" x="7572375" y="3003550"/>
          <p14:tracePt t="29768" x="7310438" y="3054350"/>
          <p14:tracePt t="29784" x="7021513" y="3090863"/>
          <p14:tracePt t="29800" x="6834188" y="3116263"/>
          <p14:tracePt t="29817" x="6784975" y="3116263"/>
          <p14:tracePt t="29833" x="6772275" y="3116263"/>
          <p14:tracePt t="29872" x="6784975" y="3116263"/>
          <p14:tracePt t="29880" x="6808788" y="3116263"/>
          <p14:tracePt t="29889" x="6821488" y="3116263"/>
          <p14:tracePt t="29900" x="6846888" y="3116263"/>
          <p14:tracePt t="29918" x="6946900" y="3103563"/>
          <p14:tracePt t="29921" x="7010400" y="3090863"/>
          <p14:tracePt t="29935" x="7085013" y="3078163"/>
          <p14:tracePt t="29937" x="7146925" y="3054350"/>
          <p14:tracePt t="29952" x="7285038" y="3016250"/>
          <p14:tracePt t="29968" x="7348538" y="3016250"/>
          <p14:tracePt t="29984" x="7372350" y="3016250"/>
          <p14:tracePt t="30224" x="7372350" y="3003550"/>
          <p14:tracePt t="30240" x="7397750" y="2990850"/>
          <p14:tracePt t="30248" x="7448550" y="2965450"/>
          <p14:tracePt t="30256" x="7523163" y="2928938"/>
          <p14:tracePt t="30269" x="7597775" y="2903538"/>
          <p14:tracePt t="30286" x="7697788" y="2852738"/>
          <p14:tracePt t="30288" x="7735888" y="2840038"/>
          <p14:tracePt t="30302" x="7761288" y="2840038"/>
          <p14:tracePt t="30304" x="7773988" y="2828925"/>
          <p14:tracePt t="30376" x="7748588" y="2828925"/>
          <p14:tracePt t="30385" x="7710488" y="2828925"/>
          <p14:tracePt t="30392" x="7673975" y="2852738"/>
          <p14:tracePt t="30402" x="7597775" y="2878138"/>
          <p14:tracePt t="30418" x="7372350" y="2941638"/>
          <p14:tracePt t="30436" x="7097713" y="3016250"/>
          <p14:tracePt t="30452" x="6872288" y="3090863"/>
          <p14:tracePt t="30469" x="6734175" y="3128963"/>
          <p14:tracePt t="30472" x="6708775" y="3141663"/>
          <p14:tracePt t="30486" x="6684963" y="3141663"/>
          <p14:tracePt t="30544" x="6696075" y="3141663"/>
          <p14:tracePt t="30552" x="6721475" y="3141663"/>
          <p14:tracePt t="30560" x="6759575" y="3128963"/>
          <p14:tracePt t="30569" x="6821488" y="3103563"/>
          <p14:tracePt t="30585" x="6934200" y="3054350"/>
          <p14:tracePt t="30603" x="7072313" y="2990850"/>
          <p14:tracePt t="30620" x="7172325" y="2965450"/>
          <p14:tracePt t="30636" x="7235825" y="2941638"/>
          <p14:tracePt t="30652" x="7285038" y="2941638"/>
          <p14:tracePt t="30670" x="7310438" y="2941638"/>
          <p14:tracePt t="30728" x="7297738" y="2941638"/>
          <p14:tracePt t="30736" x="7259638" y="2941638"/>
          <p14:tracePt t="30744" x="7210425" y="2952750"/>
          <p14:tracePt t="30753" x="7159625" y="2978150"/>
          <p14:tracePt t="30770" x="7010400" y="3028950"/>
          <p14:tracePt t="30786" x="6872288" y="3054350"/>
          <p14:tracePt t="30803" x="6784975" y="3065463"/>
          <p14:tracePt t="30820" x="6734175" y="3078163"/>
          <p14:tracePt t="30888" x="6759575" y="3078163"/>
          <p14:tracePt t="30896" x="6797675" y="3078163"/>
          <p14:tracePt t="30904" x="6872288" y="3041650"/>
          <p14:tracePt t="30920" x="7059613" y="2978150"/>
          <p14:tracePt t="30937" x="7246938" y="2941638"/>
          <p14:tracePt t="30953" x="7372350" y="2916238"/>
          <p14:tracePt t="30970" x="7423150" y="2916238"/>
          <p14:tracePt t="31040" x="7410450" y="2916238"/>
          <p14:tracePt t="31049" x="7372350" y="2916238"/>
          <p14:tracePt t="31056" x="7310438" y="2941638"/>
          <p14:tracePt t="31071" x="7235825" y="2965450"/>
          <p14:tracePt t="31073" x="7146925" y="3003550"/>
          <p14:tracePt t="31088" x="6959600" y="3065463"/>
          <p14:tracePt t="31104" x="6797675" y="3116263"/>
          <p14:tracePt t="31121" x="6721475" y="3128963"/>
          <p14:tracePt t="31138" x="6696075" y="3128963"/>
          <p14:tracePt t="31154" x="6684963" y="3128963"/>
          <p14:tracePt t="31176" x="6646863" y="3128963"/>
          <p14:tracePt t="31188" x="6596063" y="3128963"/>
          <p14:tracePt t="31204" x="6408738" y="3078163"/>
          <p14:tracePt t="31221" x="6083300" y="3054350"/>
          <p14:tracePt t="31224" x="5883275" y="3054350"/>
          <p14:tracePt t="31238" x="5645150" y="3054350"/>
          <p14:tracePt t="31240" x="5445125" y="3054350"/>
          <p14:tracePt t="31254" x="5270500" y="3054350"/>
          <p14:tracePt t="31256" x="5119688" y="3054350"/>
          <p14:tracePt t="31272" x="4906963" y="3054350"/>
          <p14:tracePt t="31288" x="4794250" y="3054350"/>
          <p14:tracePt t="31305" x="4719638" y="3054350"/>
          <p14:tracePt t="31321" x="4694238" y="3054350"/>
          <p14:tracePt t="31337" x="4681538" y="3054350"/>
          <p14:tracePt t="31354" x="4668838" y="3054350"/>
          <p14:tracePt t="31504" x="4681538" y="3054350"/>
          <p14:tracePt t="31512" x="4694238" y="3041650"/>
          <p14:tracePt t="31522" x="4732338" y="3028950"/>
          <p14:tracePt t="31538" x="4894263" y="3003550"/>
          <p14:tracePt t="31555" x="5157788" y="2965450"/>
          <p14:tracePt t="31572" x="5495925" y="2928938"/>
          <p14:tracePt t="31588" x="5745163" y="2903538"/>
          <p14:tracePt t="31605" x="5870575" y="2890838"/>
          <p14:tracePt t="31608" x="5883275" y="2890838"/>
          <p14:tracePt t="31622" x="5895975" y="2890838"/>
          <p14:tracePt t="31672" x="5883275" y="2890838"/>
          <p14:tracePt t="31680" x="5832475" y="2890838"/>
          <p14:tracePt t="31689" x="5745163" y="2903538"/>
          <p14:tracePt t="31706" x="5519738" y="2965450"/>
          <p14:tracePt t="31722" x="5245100" y="3016250"/>
          <p14:tracePt t="31739" x="4956175" y="3078163"/>
          <p14:tracePt t="31755" x="4794250" y="3090863"/>
          <p14:tracePt t="31772" x="4706938" y="3090863"/>
          <p14:tracePt t="31789" x="4694238" y="3103563"/>
          <p14:tracePt t="31832" x="4732338" y="3103563"/>
          <p14:tracePt t="31840" x="4781550" y="3103563"/>
          <p14:tracePt t="31848" x="4868863" y="3078163"/>
          <p14:tracePt t="31856" x="4981575" y="3065463"/>
          <p14:tracePt t="31872" x="5245100" y="3003550"/>
          <p14:tracePt t="31889" x="5532438" y="2941638"/>
          <p14:tracePt t="31906" x="5719763" y="2916238"/>
          <p14:tracePt t="31922" x="5783263" y="2916238"/>
          <p14:tracePt t="32000" x="5770563" y="2916238"/>
          <p14:tracePt t="32008" x="5732463" y="2916238"/>
          <p14:tracePt t="32024" x="5607050" y="2978150"/>
          <p14:tracePt t="32041" x="5394325" y="3028950"/>
          <p14:tracePt t="32056" x="5170488" y="3078163"/>
          <p14:tracePt t="32073" x="5006975" y="3103563"/>
          <p14:tracePt t="32089" x="4945063" y="3116263"/>
          <p14:tracePt t="32106" x="4932363" y="3116263"/>
          <p14:tracePt t="32128" x="4956175" y="3116263"/>
          <p14:tracePt t="32140" x="5019675" y="3116263"/>
          <p14:tracePt t="32156" x="5232400" y="3065463"/>
          <p14:tracePt t="32174" x="5507038" y="2990850"/>
          <p14:tracePt t="32176" x="5645150" y="2952750"/>
          <p14:tracePt t="32190" x="5783263" y="2916238"/>
          <p14:tracePt t="32192" x="5895975" y="2878138"/>
          <p14:tracePt t="32207" x="6008688" y="2852738"/>
          <p14:tracePt t="32209" x="6096000" y="2828925"/>
          <p14:tracePt t="32224" x="6170613" y="2816225"/>
          <p14:tracePt t="32240" x="6183313" y="2816225"/>
          <p14:tracePt t="32288" x="6157913" y="2816225"/>
          <p14:tracePt t="32296" x="6108700" y="2816225"/>
          <p14:tracePt t="32307" x="6045200" y="2816225"/>
          <p14:tracePt t="32323" x="5895975" y="2852738"/>
          <p14:tracePt t="32341" x="5808663" y="2890838"/>
          <p14:tracePt t="32357" x="5795963" y="2890838"/>
          <p14:tracePt t="32640" x="5795963" y="2903538"/>
          <p14:tracePt t="32768" x="5795963" y="2916238"/>
          <p14:tracePt t="32784" x="5795963" y="2928938"/>
          <p14:tracePt t="32808" x="5795963" y="2941638"/>
          <p14:tracePt t="32816" x="5795963" y="2952750"/>
          <p14:tracePt t="32832" x="5795963" y="2965450"/>
          <p14:tracePt t="32842" x="5795963" y="2990850"/>
          <p14:tracePt t="32858" x="5795963" y="3041650"/>
          <p14:tracePt t="32875" x="5795963" y="3065463"/>
          <p14:tracePt t="32892" x="5795963" y="3078163"/>
          <p14:tracePt t="32910" x="5795963" y="3090863"/>
          <p14:tracePt t="32984" x="5795963" y="3103563"/>
          <p14:tracePt t="33047" x="5795963" y="3116263"/>
          <p14:tracePt t="33072" x="5795963" y="3128963"/>
          <p14:tracePt t="33080" x="5795963" y="3141663"/>
          <p14:tracePt t="33120" x="5795963" y="3154363"/>
          <p14:tracePt t="33352" x="5808663" y="3154363"/>
          <p14:tracePt t="33359" x="5821363" y="3154363"/>
          <p14:tracePt t="33368" x="5832475" y="3165475"/>
          <p14:tracePt t="33377" x="5857875" y="3178175"/>
          <p14:tracePt t="33688" x="5857875" y="3190875"/>
          <p14:tracePt t="33712" x="5845175" y="3190875"/>
          <p14:tracePt t="33727" x="5832475" y="3190875"/>
          <p14:tracePt t="33736" x="5832475" y="3203575"/>
          <p14:tracePt t="33744" x="5821363" y="3216275"/>
          <p14:tracePt t="33760" x="5795963" y="3216275"/>
          <p14:tracePt t="33777" x="5745163" y="3216275"/>
          <p14:tracePt t="33794" x="5670550" y="3228975"/>
          <p14:tracePt t="33811" x="5595938" y="3228975"/>
          <p14:tracePt t="33827" x="5495925" y="3228975"/>
          <p14:tracePt t="33844" x="5407025" y="3228975"/>
          <p14:tracePt t="33861" x="5319713" y="3241675"/>
          <p14:tracePt t="33878" x="5257800" y="3254375"/>
          <p14:tracePt t="33880" x="5219700" y="3254375"/>
          <p14:tracePt t="33896" x="5170488" y="3254375"/>
          <p14:tracePt t="33912" x="5145088" y="3254375"/>
          <p14:tracePt t="33914" x="5119688" y="3254375"/>
          <p14:tracePt t="33928" x="5045075" y="3254375"/>
          <p14:tracePt t="33944" x="4932363" y="3241675"/>
          <p14:tracePt t="33962" x="4843463" y="3228975"/>
          <p14:tracePt t="33977" x="4756150" y="3203575"/>
          <p14:tracePt t="33994" x="4643438" y="3178175"/>
          <p14:tracePt t="34012" x="4568825" y="3154363"/>
          <p14:tracePt t="34028" x="4468813" y="3141663"/>
          <p14:tracePt t="34045" x="4418013" y="3141663"/>
          <p14:tracePt t="34048" x="4406900" y="3141663"/>
          <p14:tracePt t="34061" x="4394200" y="3141663"/>
          <p14:tracePt t="34168" x="4394200" y="3128963"/>
          <p14:tracePt t="34176" x="4394200" y="3116263"/>
          <p14:tracePt t="34232" x="4394200" y="3103563"/>
          <p14:tracePt t="34249" x="4381500" y="3103563"/>
          <p14:tracePt t="34288" x="4381500" y="3090863"/>
          <p14:tracePt t="34328" x="4368800" y="3090863"/>
          <p14:tracePt t="34392" x="4368800" y="3078163"/>
          <p14:tracePt t="34408" x="4368800" y="3065463"/>
          <p14:tracePt t="34457" x="4368800" y="3054350"/>
          <p14:tracePt t="34536" x="4381500" y="3054350"/>
          <p14:tracePt t="34568" x="4394200" y="3054350"/>
          <p14:tracePt t="34585" x="4394200" y="3041650"/>
          <p14:tracePt t="34592" x="4406900" y="3041650"/>
          <p14:tracePt t="34616" x="4418013" y="3041650"/>
          <p14:tracePt t="34624" x="4430713" y="3041650"/>
          <p14:tracePt t="34640" x="4443413" y="3041650"/>
          <p14:tracePt t="34904" x="4456113" y="3041650"/>
          <p14:tracePt t="34920" x="4481513" y="3041650"/>
          <p14:tracePt t="34929" x="4494213" y="3028950"/>
          <p14:tracePt t="34938" x="4506913" y="3016250"/>
          <p14:tracePt t="34947" x="4530725" y="3016250"/>
          <p14:tracePt t="34968" x="4543425" y="3016250"/>
          <p14:tracePt t="34981" x="4556125" y="3016250"/>
          <p14:tracePt t="34998" x="4594225" y="3016250"/>
          <p14:tracePt t="35000" x="4619625" y="3003550"/>
          <p14:tracePt t="35014" x="4643438" y="3003550"/>
          <p14:tracePt t="35016" x="4668838" y="3003550"/>
          <p14:tracePt t="35031" x="4719638" y="2978150"/>
          <p14:tracePt t="35048" x="4743450" y="2978150"/>
          <p14:tracePt t="35064" x="4756150" y="2978150"/>
          <p14:tracePt t="35081" x="4768850" y="2978150"/>
          <p14:tracePt t="35104" x="4781550" y="2978150"/>
          <p14:tracePt t="35120" x="4794250" y="2978150"/>
          <p14:tracePt t="35272" x="4806950" y="2978150"/>
          <p14:tracePt t="35281" x="4806950" y="2965450"/>
          <p14:tracePt t="35288" x="4832350" y="2952750"/>
          <p14:tracePt t="35298" x="4868863" y="2928938"/>
          <p14:tracePt t="35314" x="4956175" y="2903538"/>
          <p14:tracePt t="35331" x="5068888" y="2878138"/>
          <p14:tracePt t="35348" x="5170488" y="2865438"/>
          <p14:tracePt t="35365" x="5270500" y="2865438"/>
          <p14:tracePt t="35382" x="5345113" y="2865438"/>
          <p14:tracePt t="35384" x="5370513" y="2865438"/>
          <p14:tracePt t="35400" x="5419725" y="2852738"/>
          <p14:tracePt t="35416" x="5432425" y="2852738"/>
          <p14:tracePt t="35496" x="5445125" y="2852738"/>
          <p14:tracePt t="35504" x="5470525" y="2852738"/>
          <p14:tracePt t="35516" x="5483225" y="2852738"/>
          <p14:tracePt t="35532" x="5532438" y="2828925"/>
          <p14:tracePt t="35549" x="5607050" y="2778125"/>
          <p14:tracePt t="35552" x="5645150" y="2765425"/>
          <p14:tracePt t="35565" x="5708650" y="2740025"/>
          <p14:tracePt t="35568" x="5783263" y="2703513"/>
          <p14:tracePt t="35581" x="5857875" y="2665413"/>
          <p14:tracePt t="35584" x="5921375" y="2640013"/>
          <p14:tracePt t="35600" x="6057900" y="2590800"/>
          <p14:tracePt t="35617" x="6157913" y="2578100"/>
          <p14:tracePt t="35632" x="6234113" y="2565400"/>
          <p14:tracePt t="35649" x="6283325" y="2565400"/>
          <p14:tracePt t="35665" x="6308725" y="2565400"/>
          <p14:tracePt t="35682" x="6321425" y="2565400"/>
          <p14:tracePt t="35699" x="6321425" y="2578100"/>
          <p14:tracePt t="35716" x="6321425" y="2616200"/>
          <p14:tracePt t="35733" x="6234113" y="2665413"/>
          <p14:tracePt t="35735" x="6146800" y="2703513"/>
          <p14:tracePt t="35750" x="6045200" y="2740025"/>
          <p14:tracePt t="35752" x="5921375" y="2790825"/>
          <p14:tracePt t="35766" x="5783263" y="2828925"/>
          <p14:tracePt t="35768" x="5632450" y="2852738"/>
          <p14:tracePt t="35784" x="5345113" y="2865438"/>
          <p14:tracePt t="35800" x="5106988" y="2865438"/>
          <p14:tracePt t="35816" x="4919663" y="2865438"/>
          <p14:tracePt t="35833" x="4781550" y="2865438"/>
          <p14:tracePt t="35850" x="4706938" y="2865438"/>
          <p14:tracePt t="35866" x="4681538" y="2865438"/>
          <p14:tracePt t="36056" x="4706938" y="2865438"/>
          <p14:tracePt t="36065" x="4719638" y="2865438"/>
          <p14:tracePt t="36073" x="4743450" y="2865438"/>
          <p14:tracePt t="36089" x="4756150" y="2865438"/>
          <p14:tracePt t="36128" x="4756150" y="2852738"/>
          <p14:tracePt t="36144" x="4768850" y="2852738"/>
          <p14:tracePt t="36152" x="4781550" y="2852738"/>
          <p14:tracePt t="36184" x="4794250" y="2852738"/>
          <p14:tracePt t="36208" x="4819650" y="2852738"/>
          <p14:tracePt t="36217" x="4832350" y="2852738"/>
          <p14:tracePt t="36224" x="4856163" y="2852738"/>
          <p14:tracePt t="36234" x="4906963" y="2852738"/>
          <p14:tracePt t="36250" x="5045075" y="2852738"/>
          <p14:tracePt t="36267" x="5181600" y="2840038"/>
          <p14:tracePt t="36284" x="5270500" y="2828925"/>
          <p14:tracePt t="36301" x="5332413" y="2828925"/>
          <p14:tracePt t="36304" x="5357813" y="2828925"/>
          <p14:tracePt t="36318" x="5394325" y="2828925"/>
          <p14:tracePt t="36321" x="5407025" y="2828925"/>
          <p14:tracePt t="36334" x="5432425" y="2828925"/>
          <p14:tracePt t="36336" x="5470525" y="2828925"/>
          <p14:tracePt t="36351" x="5545138" y="2828925"/>
          <p14:tracePt t="36368" x="5645150" y="2828925"/>
          <p14:tracePt t="36384" x="5783263" y="2828925"/>
          <p14:tracePt t="36401" x="5945188" y="2828925"/>
          <p14:tracePt t="36418" x="6157913" y="2803525"/>
          <p14:tracePt t="36434" x="6408738" y="2790825"/>
          <p14:tracePt t="36451" x="6646863" y="2765425"/>
          <p14:tracePt t="36467" x="6859588" y="2752725"/>
          <p14:tracePt t="36485" x="7046913" y="2728913"/>
          <p14:tracePt t="36488" x="7123113" y="2728913"/>
          <p14:tracePt t="36501" x="7185025" y="2716213"/>
          <p14:tracePt t="36504" x="7259638" y="2703513"/>
          <p14:tracePt t="36519" x="7323138" y="2703513"/>
          <p14:tracePt t="36521" x="7372350" y="2703513"/>
          <p14:tracePt t="36535" x="7485063" y="2690813"/>
          <p14:tracePt t="36552" x="7585075" y="2678113"/>
          <p14:tracePt t="36568" x="7661275" y="2678113"/>
          <p14:tracePt t="36585" x="7723188" y="2678113"/>
          <p14:tracePt t="36601" x="7785100" y="2678113"/>
          <p14:tracePt t="36618" x="7861300" y="2678113"/>
          <p14:tracePt t="36634" x="7910513" y="2678113"/>
          <p14:tracePt t="36652" x="7974013" y="2678113"/>
          <p14:tracePt t="36668" x="8023225" y="2678113"/>
          <p14:tracePt t="36686" x="8086725" y="2678113"/>
          <p14:tracePt t="36688" x="8110538" y="2678113"/>
          <p14:tracePt t="36702" x="8123238" y="2678113"/>
          <p14:tracePt t="36704" x="8135938" y="2678113"/>
          <p14:tracePt t="36720" x="8174038" y="2678113"/>
          <p14:tracePt t="36888" x="8174038" y="2690813"/>
          <p14:tracePt t="36896" x="8148638" y="2703513"/>
          <p14:tracePt t="36904" x="8086725" y="2703513"/>
          <p14:tracePt t="36920" x="7810500" y="2765425"/>
          <p14:tracePt t="36936" x="7223125" y="2890838"/>
          <p14:tracePt t="36953" x="6359525" y="3065463"/>
          <p14:tracePt t="36969" x="5470525" y="3216275"/>
          <p14:tracePt t="36985" x="4781550" y="3328988"/>
          <p14:tracePt t="37002" x="4443413" y="3390900"/>
          <p14:tracePt t="37020" x="4243388" y="3416300"/>
          <p14:tracePt t="37036" x="4081463" y="3429000"/>
          <p14:tracePt t="37052" x="3892550" y="3454400"/>
          <p14:tracePt t="37069" x="3692525" y="3454400"/>
          <p14:tracePt t="37072" x="3592513" y="3454400"/>
          <p14:tracePt t="37086" x="3505200" y="3454400"/>
          <p14:tracePt t="37089" x="3441700" y="3454400"/>
          <p14:tracePt t="37104" x="3354388" y="3441700"/>
          <p14:tracePt t="37120" x="3341688" y="3429000"/>
          <p14:tracePt t="37136" x="3341688" y="3416300"/>
          <p14:tracePt t="37153" x="3341688" y="3403600"/>
          <p14:tracePt t="37170" x="3341688" y="3390900"/>
          <p14:tracePt t="37192" x="3367088" y="3378200"/>
          <p14:tracePt t="37202" x="3392488" y="3354388"/>
          <p14:tracePt t="37220" x="3467100" y="3341688"/>
          <p14:tracePt t="37236" x="3541713" y="3303588"/>
          <p14:tracePt t="37253" x="3630613" y="3278188"/>
          <p14:tracePt t="37256" x="3667125" y="3267075"/>
          <p14:tracePt t="37270" x="3679825" y="3267075"/>
          <p14:tracePt t="37272" x="3705225" y="3254375"/>
          <p14:tracePt t="37287" x="3730625" y="3241675"/>
          <p14:tracePt t="37303" x="3743325" y="3241675"/>
          <p14:tracePt t="37321" x="3767138" y="3216275"/>
          <p14:tracePt t="37337" x="3805238" y="3190875"/>
          <p14:tracePt t="37353" x="3817938" y="3165475"/>
          <p14:tracePt t="37370" x="3856038" y="3141663"/>
          <p14:tracePt t="37387" x="3892550" y="3103563"/>
          <p14:tracePt t="37403" x="3930650" y="3090863"/>
          <p14:tracePt t="37420" x="3956050" y="3054350"/>
          <p14:tracePt t="37423" x="3979863" y="3054350"/>
          <p14:tracePt t="37437" x="4005263" y="3041650"/>
          <p14:tracePt t="37440" x="4043363" y="3016250"/>
          <p14:tracePt t="37454" x="4105275" y="2990850"/>
          <p14:tracePt t="37456" x="4156075" y="2978150"/>
          <p14:tracePt t="37470" x="4217988" y="2952750"/>
          <p14:tracePt t="37472" x="4294188" y="2928938"/>
          <p14:tracePt t="37488" x="4394200" y="2903538"/>
          <p14:tracePt t="37504" x="4543425" y="2852738"/>
          <p14:tracePt t="37521" x="4732338" y="2816225"/>
          <p14:tracePt t="37537" x="4956175" y="2790825"/>
          <p14:tracePt t="37554" x="5332413" y="2765425"/>
          <p14:tracePt t="37571" x="5745163" y="2752725"/>
          <p14:tracePt t="37588" x="6121400" y="2752725"/>
          <p14:tracePt t="37604" x="6383338" y="2752725"/>
          <p14:tracePt t="37621" x="6572250" y="2752725"/>
          <p14:tracePt t="37624" x="6646863" y="2752725"/>
          <p14:tracePt t="37638" x="6684963" y="2752725"/>
          <p14:tracePt t="37640" x="6708775" y="2752725"/>
          <p14:tracePt t="37655" x="6759575" y="2752725"/>
          <p14:tracePt t="37671" x="6772275" y="2752725"/>
          <p14:tracePt t="37673" x="6784975" y="2752725"/>
          <p14:tracePt t="37688" x="6821488" y="2752725"/>
          <p14:tracePt t="37704" x="6859588" y="2752725"/>
          <p14:tracePt t="37722" x="6934200" y="2752725"/>
          <p14:tracePt t="37738" x="7034213" y="2752725"/>
          <p14:tracePt t="37754" x="7146925" y="2752725"/>
          <p14:tracePt t="37771" x="7272338" y="2752725"/>
          <p14:tracePt t="37788" x="7372350" y="2752725"/>
          <p14:tracePt t="37805" x="7448550" y="2752725"/>
          <p14:tracePt t="37808" x="7472363" y="2752725"/>
          <p14:tracePt t="37822" x="7497763" y="2752725"/>
          <p14:tracePt t="37825" x="7523163" y="2752725"/>
          <p14:tracePt t="37839" x="7535863" y="2752725"/>
          <p14:tracePt t="37841" x="7548563" y="2752725"/>
          <p14:tracePt t="37855" x="7572375" y="2752725"/>
          <p14:tracePt t="37872" x="7597775" y="2752725"/>
          <p14:tracePt t="37888" x="7623175" y="2752725"/>
          <p14:tracePt t="37912" x="7635875" y="2752725"/>
          <p14:tracePt t="37992" x="7610475" y="2752725"/>
          <p14:tracePt t="38000" x="7561263" y="2765425"/>
          <p14:tracePt t="38009" x="7497763" y="2778125"/>
          <p14:tracePt t="38023" x="7410450" y="2790825"/>
          <p14:tracePt t="38025" x="7285038" y="2803525"/>
          <p14:tracePt t="38039" x="7034213" y="2890838"/>
          <p14:tracePt t="38056" x="6708775" y="2928938"/>
          <p14:tracePt t="38072" x="6396038" y="2941638"/>
          <p14:tracePt t="38089" x="6070600" y="2941638"/>
          <p14:tracePt t="38106" x="5732463" y="2941638"/>
          <p14:tracePt t="38122" x="5470525" y="2941638"/>
          <p14:tracePt t="38139" x="5357813" y="2952750"/>
          <p14:tracePt t="38155" x="5332413" y="2952750"/>
          <p14:tracePt t="38172" x="5319713" y="2952750"/>
          <p14:tracePt t="38288" x="5307013" y="2952750"/>
          <p14:tracePt t="38296" x="5294313" y="2952750"/>
          <p14:tracePt t="38328" x="5281613" y="2952750"/>
          <p14:tracePt t="38344" x="5257800" y="2952750"/>
          <p14:tracePt t="38352" x="5207000" y="2941638"/>
          <p14:tracePt t="38361" x="5119688" y="2941638"/>
          <p14:tracePt t="38372" x="5019675" y="2928938"/>
          <p14:tracePt t="38390" x="4768850" y="2916238"/>
          <p14:tracePt t="38392" x="4630738" y="2916238"/>
          <p14:tracePt t="38406" x="4494213" y="2916238"/>
          <p14:tracePt t="38408" x="4394200" y="2916238"/>
          <p14:tracePt t="38424" x="4281488" y="2916238"/>
          <p14:tracePt t="38440" x="4230688" y="2916238"/>
          <p14:tracePt t="38456" x="4205288" y="2916238"/>
          <p14:tracePt t="38600" x="4205288" y="2903538"/>
          <p14:tracePt t="38608" x="4217988" y="2903538"/>
          <p14:tracePt t="38616" x="4243388" y="2903538"/>
          <p14:tracePt t="38624" x="4305300" y="2890838"/>
          <p14:tracePt t="38641" x="4443413" y="2865438"/>
          <p14:tracePt t="38657" x="4581525" y="2840038"/>
          <p14:tracePt t="38673" x="4768850" y="2816225"/>
          <p14:tracePt t="38690" x="4968875" y="2778125"/>
          <p14:tracePt t="38707" x="5132388" y="2752725"/>
          <p14:tracePt t="38723" x="5219700" y="2728913"/>
          <p14:tracePt t="38741" x="5270500" y="2728913"/>
          <p14:tracePt t="39032" x="5281613" y="2728913"/>
          <p14:tracePt t="39041" x="5294313" y="2728913"/>
          <p14:tracePt t="39057" x="5307013" y="2728913"/>
          <p14:tracePt t="39065" x="5332413" y="2728913"/>
          <p14:tracePt t="39074" x="5357813" y="2728913"/>
          <p14:tracePt t="39091" x="5432425" y="2728913"/>
          <p14:tracePt t="39108" x="5519738" y="2728913"/>
          <p14:tracePt t="39125" x="5607050" y="2716213"/>
          <p14:tracePt t="39128" x="5632450" y="2703513"/>
          <p14:tracePt t="39142" x="5645150" y="2703513"/>
          <p14:tracePt t="39144" x="5670550" y="2703513"/>
          <p14:tracePt t="39159" x="5683250" y="2703513"/>
          <p14:tracePt t="39161" x="5695950" y="2703513"/>
          <p14:tracePt t="39400" x="5695950" y="2690813"/>
          <p14:tracePt t="39416" x="5708650" y="2690813"/>
          <p14:tracePt t="39426" x="5732463" y="2678113"/>
          <p14:tracePt t="39433" x="5757863" y="2678113"/>
          <p14:tracePt t="39442" x="5795963" y="2665413"/>
          <p14:tracePt t="39458" x="5883275" y="2616200"/>
          <p14:tracePt t="39475" x="5945188" y="2590800"/>
          <p14:tracePt t="39492" x="5995988" y="2540000"/>
          <p14:tracePt t="39509" x="6034088" y="2516188"/>
          <p14:tracePt t="39512" x="6045200" y="2503488"/>
          <p14:tracePt t="39526" x="6057900" y="2490788"/>
          <p14:tracePt t="39528" x="6070600" y="2490788"/>
          <p14:tracePt t="39543" x="6096000" y="2478088"/>
          <p14:tracePt t="39560" x="6096000" y="2465388"/>
          <p14:tracePt t="39576" x="6108700" y="2452688"/>
          <p14:tracePt t="39696" x="6121400" y="2452688"/>
          <p14:tracePt t="39736" x="6134100" y="2452688"/>
          <p14:tracePt t="39744" x="6146800" y="2452688"/>
          <p14:tracePt t="39752" x="6146800" y="2465388"/>
          <p14:tracePt t="39760" x="6157913" y="2465388"/>
          <p14:tracePt t="39777" x="6170613" y="2478088"/>
          <p14:tracePt t="39793" x="6183313" y="2490788"/>
          <p14:tracePt t="39810" x="6208713" y="2516188"/>
          <p14:tracePt t="39826" x="6221413" y="2527300"/>
          <p14:tracePt t="39842" x="6234113" y="2540000"/>
          <p14:tracePt t="39865" x="6246813" y="2552700"/>
          <p14:tracePt t="39876" x="6246813" y="2565400"/>
          <p14:tracePt t="40072" x="6259513" y="2565400"/>
          <p14:tracePt t="40079" x="6270625" y="2565400"/>
          <p14:tracePt t="40094" x="6283325" y="2565400"/>
          <p14:tracePt t="40096" x="6308725" y="2565400"/>
          <p14:tracePt t="40110" x="6346825" y="2565400"/>
          <p14:tracePt t="40112" x="6396038" y="2540000"/>
          <p14:tracePt t="40128" x="6496050" y="2503488"/>
          <p14:tracePt t="40144" x="6559550" y="2465388"/>
          <p14:tracePt t="40161" x="6608763" y="2439988"/>
          <p14:tracePt t="40177" x="6634163" y="2427288"/>
          <p14:tracePt t="40193" x="6646863" y="2414588"/>
          <p14:tracePt t="40211" x="6659563" y="2414588"/>
          <p14:tracePt t="40228" x="6672263" y="2414588"/>
          <p14:tracePt t="40244" x="6684963" y="2414588"/>
          <p14:tracePt t="40261" x="6696075" y="2414588"/>
          <p14:tracePt t="40264" x="6708775" y="2414588"/>
          <p14:tracePt t="40278" x="6721475" y="2414588"/>
          <p14:tracePt t="40280" x="6734175" y="2414588"/>
          <p14:tracePt t="40296" x="6746875" y="2414588"/>
          <p14:tracePt t="40320" x="6759575" y="2414588"/>
          <p14:tracePt t="40336" x="6772275" y="2414588"/>
          <p14:tracePt t="40345" x="6784975" y="2414588"/>
          <p14:tracePt t="40362" x="6808788" y="2439988"/>
          <p14:tracePt t="40378" x="6834188" y="2478088"/>
          <p14:tracePt t="40394" x="6872288" y="2540000"/>
          <p14:tracePt t="40412" x="6934200" y="2616200"/>
          <p14:tracePt t="40428" x="6985000" y="2665413"/>
          <p14:tracePt t="40445" x="7059613" y="2716213"/>
          <p14:tracePt t="40448" x="7097713" y="2740025"/>
          <p14:tracePt t="40462" x="7159625" y="2765425"/>
          <p14:tracePt t="40464" x="7223125" y="2778125"/>
          <p14:tracePt t="40478" x="7297738" y="2778125"/>
          <p14:tracePt t="40480" x="7359650" y="2790825"/>
          <p14:tracePt t="40496" x="7523163" y="2790825"/>
          <p14:tracePt t="40512" x="7673975" y="2778125"/>
          <p14:tracePt t="40529" x="7761288" y="2752725"/>
          <p14:tracePt t="40545" x="7785100" y="2740025"/>
          <p14:tracePt t="40608" x="7797800" y="2728913"/>
          <p14:tracePt t="40633" x="7810500" y="2728913"/>
          <p14:tracePt t="40736" x="7823200" y="2728913"/>
          <p14:tracePt t="40752" x="7835900" y="2728913"/>
          <p14:tracePt t="40768" x="7848600" y="2728913"/>
          <p14:tracePt t="40777" x="7861300" y="2728913"/>
          <p14:tracePt t="40785" x="7874000" y="2728913"/>
          <p14:tracePt t="40796" x="7897813" y="2703513"/>
          <p14:tracePt t="40812" x="7935913" y="2665413"/>
          <p14:tracePt t="40830" x="7948613" y="2640013"/>
          <p14:tracePt t="40832" x="7961313" y="2616200"/>
          <p14:tracePt t="41072" x="7948613" y="2616200"/>
          <p14:tracePt t="41088" x="7935913" y="2616200"/>
          <p14:tracePt t="41104" x="7923213" y="2616200"/>
          <p14:tracePt t="41120" x="7897813" y="2640013"/>
          <p14:tracePt t="41130" x="7886700" y="2652713"/>
          <p14:tracePt t="41138" x="7861300" y="2665413"/>
          <p14:tracePt t="41146" x="7848600" y="2703513"/>
          <p14:tracePt t="41163" x="7810500" y="2752725"/>
          <p14:tracePt t="41180" x="7761288" y="2828925"/>
          <p14:tracePt t="41197" x="7710488" y="2890838"/>
          <p14:tracePt t="41200" x="7685088" y="2941638"/>
          <p14:tracePt t="41214" x="7673975" y="2978150"/>
          <p14:tracePt t="41216" x="7661275" y="3016250"/>
          <p14:tracePt t="41232" x="7661275" y="3054350"/>
          <p14:tracePt t="41248" x="7648575" y="3090863"/>
          <p14:tracePt t="41264" x="7648575" y="3103563"/>
          <p14:tracePt t="41281" x="7648575" y="3116263"/>
          <p14:tracePt t="41440" x="7635875" y="3116263"/>
          <p14:tracePt t="41448" x="7623175" y="3116263"/>
          <p14:tracePt t="41456" x="7585075" y="3116263"/>
          <p14:tracePt t="41464" x="7523163" y="3116263"/>
          <p14:tracePt t="41481" x="7372350" y="3128963"/>
          <p14:tracePt t="41497" x="7210425" y="3154363"/>
          <p14:tracePt t="41514" x="7072313" y="3178175"/>
          <p14:tracePt t="41531" x="7010400" y="3178175"/>
          <p14:tracePt t="41548" x="6997700" y="3203575"/>
          <p14:tracePt t="41565" x="6972300" y="3203575"/>
          <p14:tracePt t="41704" x="6959600" y="3203575"/>
          <p14:tracePt t="41712" x="6934200" y="3203575"/>
          <p14:tracePt t="41720" x="6910388" y="3203575"/>
          <p14:tracePt t="41732" x="6872288" y="3216275"/>
          <p14:tracePt t="41748" x="6808788" y="3216275"/>
          <p14:tracePt t="41765" x="6759575" y="3216275"/>
          <p14:tracePt t="41768" x="6734175" y="3216275"/>
          <p14:tracePt t="41784" x="6721475" y="3216275"/>
          <p14:tracePt t="41800" x="6696075" y="3216275"/>
          <p14:tracePt t="41816" x="6659563" y="3190875"/>
          <p14:tracePt t="41833" x="6596063" y="3141663"/>
          <p14:tracePt t="41848" x="6534150" y="3090863"/>
          <p14:tracePt t="41865" x="6459538" y="3054350"/>
          <p14:tracePt t="41882" x="6408738" y="3028950"/>
          <p14:tracePt t="41898" x="6370638" y="3003550"/>
          <p14:tracePt t="41915" x="6359525" y="3003550"/>
          <p14:tracePt t="41932" x="6334125" y="2990850"/>
          <p14:tracePt t="41939" x="6321425" y="2990850"/>
          <p14:tracePt t="41949" x="6308725" y="2990850"/>
          <p14:tracePt t="41951" x="6283325" y="2990850"/>
          <p14:tracePt t="41965" x="6259513" y="2978150"/>
          <p14:tracePt t="41968" x="6221413" y="2965450"/>
          <p14:tracePt t="41982" x="6134100" y="2965450"/>
          <p14:tracePt t="41984" x="6034088" y="2952750"/>
          <p14:tracePt t="42000" x="5795963" y="2916238"/>
          <p14:tracePt t="42016" x="5507038" y="2878138"/>
          <p14:tracePt t="42032" x="5245100" y="2852738"/>
          <p14:tracePt t="42049" x="4994275" y="2840038"/>
          <p14:tracePt t="42065" x="4868863" y="2840038"/>
          <p14:tracePt t="42082" x="4843463" y="2840038"/>
          <p14:tracePt t="42288" x="4843463" y="2828925"/>
          <p14:tracePt t="42320" x="4843463" y="2816225"/>
          <p14:tracePt t="42328" x="4843463" y="2803525"/>
          <p14:tracePt t="42337" x="4856163" y="2803525"/>
          <p14:tracePt t="42376" x="4868863" y="2803525"/>
          <p14:tracePt t="42384" x="4906963" y="2790825"/>
          <p14:tracePt t="42392" x="4945063" y="2790825"/>
          <p14:tracePt t="42400" x="5019675" y="2790825"/>
          <p14:tracePt t="42417" x="5219700" y="2790825"/>
          <p14:tracePt t="42433" x="5407025" y="2790825"/>
          <p14:tracePt t="42450" x="5532438" y="2790825"/>
          <p14:tracePt t="42466" x="5670550" y="2790825"/>
          <p14:tracePt t="42483" x="5808663" y="2790825"/>
          <p14:tracePt t="42501" x="5957888" y="2790825"/>
          <p14:tracePt t="42503" x="6045200" y="2790825"/>
          <p14:tracePt t="42517" x="6134100" y="2790825"/>
          <p14:tracePt t="42520" x="6246813" y="2790825"/>
          <p14:tracePt t="42534" x="6359525" y="2790825"/>
          <p14:tracePt t="42536" x="6483350" y="2790825"/>
          <p14:tracePt t="42551" x="6759575" y="2790825"/>
          <p14:tracePt t="42568" x="7034213" y="2790825"/>
          <p14:tracePt t="42584" x="7246938" y="2790825"/>
          <p14:tracePt t="42601" x="7372350" y="2765425"/>
          <p14:tracePt t="42618" x="7410450" y="2765425"/>
          <p14:tracePt t="42633" x="7423150" y="2765425"/>
          <p14:tracePt t="42696" x="7435850" y="2765425"/>
          <p14:tracePt t="42703" x="7448550" y="2765425"/>
          <p14:tracePt t="42720" x="7459663" y="2765425"/>
          <p14:tracePt t="42735" x="7472363" y="2765425"/>
          <p14:tracePt t="42737" x="7485063" y="2765425"/>
          <p14:tracePt t="42751" x="7510463" y="2765425"/>
          <p14:tracePt t="42768" x="7548563" y="2765425"/>
          <p14:tracePt t="42785" x="7610475" y="2765425"/>
          <p14:tracePt t="42801" x="7685088" y="2765425"/>
          <p14:tracePt t="42817" x="7748588" y="2765425"/>
          <p14:tracePt t="42833" x="7823200" y="2778125"/>
          <p14:tracePt t="42851" x="7910513" y="2790825"/>
          <p14:tracePt t="42868" x="8086725" y="2803525"/>
          <p14:tracePt t="42885" x="8286750" y="2828925"/>
          <p14:tracePt t="42888" x="8348663" y="2828925"/>
          <p14:tracePt t="42901" x="8424863" y="2828925"/>
          <p14:tracePt t="42904" x="8474075" y="2840038"/>
          <p14:tracePt t="42918" x="8486775" y="2840038"/>
          <p14:tracePt t="42920" x="8499475" y="2840038"/>
          <p14:tracePt t="42936" x="8512175" y="2840038"/>
          <p14:tracePt t="43216" x="8512175" y="2852738"/>
          <p14:tracePt t="43224" x="8512175" y="2865438"/>
          <p14:tracePt t="43236" x="8486775" y="2878138"/>
          <p14:tracePt t="43252" x="8424863" y="2903538"/>
          <p14:tracePt t="43269" x="8374063" y="2952750"/>
          <p14:tracePt t="43272" x="8335963" y="2978150"/>
          <p14:tracePt t="43286" x="8312150" y="3003550"/>
          <p14:tracePt t="43288" x="8274050" y="3016250"/>
          <p14:tracePt t="43303" x="8248650" y="3041650"/>
          <p14:tracePt t="43305" x="8223250" y="3054350"/>
          <p14:tracePt t="43320" x="8123238" y="3103563"/>
          <p14:tracePt t="43336" x="7974013" y="3141663"/>
          <p14:tracePt t="43353" x="7835900" y="3190875"/>
          <p14:tracePt t="43369" x="7723188" y="3203575"/>
          <p14:tracePt t="43386" x="7661275" y="3228975"/>
          <p14:tracePt t="43402" x="7623175" y="3228975"/>
          <p14:tracePt t="43419" x="7597775" y="3228975"/>
          <p14:tracePt t="43436" x="7585075" y="3228975"/>
          <p14:tracePt t="43453" x="7561263" y="3228975"/>
          <p14:tracePt t="43456" x="7535863" y="3228975"/>
          <p14:tracePt t="43470" x="7497763" y="3203575"/>
          <p14:tracePt t="43472" x="7472363" y="3165475"/>
          <p14:tracePt t="43486" x="7435850" y="3154363"/>
          <p14:tracePt t="43489" x="7385050" y="3116263"/>
          <p14:tracePt t="43503" x="7335838" y="3065463"/>
          <p14:tracePt t="43520" x="7246938" y="3003550"/>
          <p14:tracePt t="43536" x="7146925" y="2952750"/>
          <p14:tracePt t="43553" x="7034213" y="2878138"/>
          <p14:tracePt t="43569" x="6897688" y="2803525"/>
          <p14:tracePt t="43586" x="6797675" y="2740025"/>
          <p14:tracePt t="43603" x="6696075" y="2678113"/>
          <p14:tracePt t="43620" x="6584950" y="2627313"/>
          <p14:tracePt t="43637" x="6483350" y="2565400"/>
          <p14:tracePt t="43641" x="6421438" y="2552700"/>
          <p14:tracePt t="43653" x="6383338" y="2527300"/>
          <p14:tracePt t="43656" x="6321425" y="2503488"/>
          <p14:tracePt t="43670" x="6283325" y="2490788"/>
          <p14:tracePt t="43672" x="6259513" y="2478088"/>
          <p14:tracePt t="43688" x="6208713" y="2452688"/>
          <p14:tracePt t="43704" x="6196013" y="2452688"/>
          <p14:tracePt t="43720" x="6183313" y="2439988"/>
          <p14:tracePt t="43737" x="6170613" y="2439988"/>
          <p14:tracePt t="43753" x="6134100" y="2414588"/>
          <p14:tracePt t="43770" x="6096000" y="2390775"/>
          <p14:tracePt t="43787" x="6070600" y="2352675"/>
          <p14:tracePt t="43803" x="6034088" y="2314575"/>
          <p14:tracePt t="43820" x="5995988" y="2290763"/>
          <p14:tracePt t="43837" x="5957888" y="2265363"/>
          <p14:tracePt t="43840" x="5945188" y="2265363"/>
          <p14:tracePt t="43854" x="5921375" y="2252663"/>
          <p14:tracePt t="43856" x="5908675" y="2239963"/>
          <p14:tracePt t="43871" x="5857875" y="2227263"/>
          <p14:tracePt t="43888" x="5821363" y="2214563"/>
          <p14:tracePt t="43904" x="5795963" y="2214563"/>
          <p14:tracePt t="43921" x="5757863" y="2214563"/>
          <p14:tracePt t="43938" x="5719763" y="2252663"/>
          <p14:tracePt t="43954" x="5695950" y="2314575"/>
          <p14:tracePt t="43970" x="5657850" y="2390775"/>
          <p14:tracePt t="43988" x="5657850" y="2465388"/>
          <p14:tracePt t="44004" x="5632450" y="2527300"/>
          <p14:tracePt t="44021" x="5632450" y="2590800"/>
          <p14:tracePt t="44023" x="5632450" y="2616200"/>
          <p14:tracePt t="44038" x="5632450" y="2640013"/>
          <p14:tracePt t="44040" x="5632450" y="2652713"/>
          <p14:tracePt t="44055" x="5632450" y="2690813"/>
          <p14:tracePt t="44057" x="5632450" y="2716213"/>
          <p14:tracePt t="44072" x="5645150" y="2752725"/>
          <p14:tracePt t="44088" x="5683250" y="2816225"/>
          <p14:tracePt t="44104" x="5732463" y="2865438"/>
          <p14:tracePt t="44121" x="5795963" y="2890838"/>
          <p14:tracePt t="44137" x="5857875" y="2916238"/>
          <p14:tracePt t="44154" x="5895975" y="2952750"/>
          <p14:tracePt t="44171" x="5945188" y="2965450"/>
          <p14:tracePt t="44188" x="5983288" y="2978150"/>
          <p14:tracePt t="44204" x="5995988" y="2990850"/>
          <p14:tracePt t="44224" x="6008688" y="2990850"/>
          <p14:tracePt t="44239" x="6021388" y="2990850"/>
          <p14:tracePt t="44241" x="6034088" y="2990850"/>
          <p14:tracePt t="44255" x="6070600" y="2990850"/>
          <p14:tracePt t="44272" x="6134100" y="2990850"/>
          <p14:tracePt t="44289" x="6196013" y="2978150"/>
          <p14:tracePt t="44305" x="6234113" y="2965450"/>
          <p14:tracePt t="44321" x="6283325" y="2941638"/>
          <p14:tracePt t="44338" x="6296025" y="2903538"/>
          <p14:tracePt t="44355" x="6308725" y="2878138"/>
          <p14:tracePt t="44372" x="6308725" y="2828925"/>
          <p14:tracePt t="44389" x="6308725" y="2765425"/>
          <p14:tracePt t="44392" x="6308725" y="2740025"/>
          <p14:tracePt t="44405" x="6308725" y="2703513"/>
          <p14:tracePt t="44408" x="6308725" y="2652713"/>
          <p14:tracePt t="44422" x="6308725" y="2603500"/>
          <p14:tracePt t="44424" x="6296025" y="2552700"/>
          <p14:tracePt t="44440" x="6259513" y="2490788"/>
          <p14:tracePt t="44456" x="6221413" y="2427288"/>
          <p14:tracePt t="44472" x="6183313" y="2403475"/>
          <p14:tracePt t="44489" x="6146800" y="2378075"/>
          <p14:tracePt t="44505" x="6134100" y="2365375"/>
          <p14:tracePt t="44522" x="6121400" y="2352675"/>
          <p14:tracePt t="44538" x="6096000" y="2352675"/>
          <p14:tracePt t="44556" x="6057900" y="2352675"/>
          <p14:tracePt t="44572" x="6008688" y="2352675"/>
          <p14:tracePt t="44589" x="5970588" y="2352675"/>
          <p14:tracePt t="44592" x="5945188" y="2352675"/>
          <p14:tracePt t="44606" x="5921375" y="2352675"/>
          <p14:tracePt t="44608" x="5895975" y="2352675"/>
          <p14:tracePt t="44622" x="5845175" y="2352675"/>
          <p14:tracePt t="44624" x="5821363" y="2365375"/>
          <p14:tracePt t="44640" x="5770563" y="2390775"/>
          <p14:tracePt t="44656" x="5708650" y="2427288"/>
          <p14:tracePt t="44673" x="5670550" y="2490788"/>
          <p14:tracePt t="44690" x="5645150" y="2540000"/>
          <p14:tracePt t="44705" x="5632450" y="2590800"/>
          <p14:tracePt t="44722" x="5632450" y="2627313"/>
          <p14:tracePt t="44739" x="5632450" y="2665413"/>
          <p14:tracePt t="44756" x="5632450" y="2690813"/>
          <p14:tracePt t="44773" x="5645150" y="2728913"/>
          <p14:tracePt t="44776" x="5657850" y="2740025"/>
          <p14:tracePt t="44790" x="5683250" y="2740025"/>
          <p14:tracePt t="44792" x="5708650" y="2752725"/>
          <p14:tracePt t="44806" x="5732463" y="2765425"/>
          <p14:tracePt t="44808" x="5745163" y="2778125"/>
          <p14:tracePt t="44823" x="5795963" y="2803525"/>
          <p14:tracePt t="44840" x="5857875" y="2840038"/>
          <p14:tracePt t="44857" x="5957888" y="2878138"/>
          <p14:tracePt t="44873" x="6070600" y="2928938"/>
          <p14:tracePt t="44890" x="6134100" y="2941638"/>
          <p14:tracePt t="44906" x="6196013" y="2952750"/>
          <p14:tracePt t="44923" x="6221413" y="2952750"/>
          <p14:tracePt t="44940" x="6259513" y="2952750"/>
          <p14:tracePt t="44957" x="6270625" y="2952750"/>
          <p14:tracePt t="44960" x="6283325" y="2952750"/>
          <p14:tracePt t="44973" x="6308725" y="2928938"/>
          <p14:tracePt t="44975" x="6308725" y="2890838"/>
          <p14:tracePt t="44991" x="6308725" y="2852738"/>
          <p14:tracePt t="44993" x="6308725" y="2816225"/>
          <p14:tracePt t="45007" x="6308725" y="2740025"/>
          <p14:tracePt t="45024" x="6308725" y="2640013"/>
          <p14:tracePt t="45040" x="6308725" y="2527300"/>
          <p14:tracePt t="45057" x="6308725" y="2414588"/>
          <p14:tracePt t="45073" x="6283325" y="2327275"/>
          <p14:tracePt t="45090" x="6246813" y="2278063"/>
          <p14:tracePt t="45107" x="6221413" y="2227263"/>
          <p14:tracePt t="45123" x="6157913" y="2190750"/>
          <p14:tracePt t="45140" x="6134100" y="2178050"/>
          <p14:tracePt t="45157" x="6096000" y="2165350"/>
          <p14:tracePt t="45160" x="6070600" y="2152650"/>
          <p14:tracePt t="45174" x="6045200" y="2139950"/>
          <p14:tracePt t="45192" x="6021388" y="2139950"/>
          <p14:tracePt t="45208" x="5995988" y="2127250"/>
          <p14:tracePt t="45224" x="5970588" y="2127250"/>
          <p14:tracePt t="45240" x="5932488" y="2127250"/>
          <p14:tracePt t="45257" x="5908675" y="2127250"/>
          <p14:tracePt t="45274" x="5870575" y="2152650"/>
          <p14:tracePt t="45291" x="5832475" y="2214563"/>
          <p14:tracePt t="45308" x="5783263" y="2290763"/>
          <p14:tracePt t="45324" x="5783263" y="2365375"/>
          <p14:tracePt t="45341" x="5757863" y="2427288"/>
          <p14:tracePt t="45344" x="5757863" y="2452688"/>
          <p14:tracePt t="45358" x="5757863" y="2490788"/>
          <p14:tracePt t="45360" x="5757863" y="2516188"/>
          <p14:tracePt t="45376" x="5757863" y="2578100"/>
          <p14:tracePt t="45392" x="5795963" y="2603500"/>
          <p14:tracePt t="45408" x="5821363" y="2616200"/>
          <p14:tracePt t="45424" x="5857875" y="2640013"/>
          <p14:tracePt t="45441" x="5883275" y="2640013"/>
          <p14:tracePt t="45457" x="5908675" y="2652713"/>
          <p14:tracePt t="45474" x="5921375" y="2652713"/>
          <p14:tracePt t="45491" x="5945188" y="2652713"/>
          <p14:tracePt t="45508" x="5983288" y="2652713"/>
          <p14:tracePt t="45525" x="6034088" y="2627313"/>
          <p14:tracePt t="45527" x="6057900" y="2603500"/>
          <p14:tracePt t="45542" x="6083300" y="2565400"/>
          <p14:tracePt t="45544" x="6096000" y="2540000"/>
          <p14:tracePt t="45559" x="6121400" y="2516188"/>
          <p14:tracePt t="45561" x="6134100" y="2478088"/>
          <p14:tracePt t="45576" x="6157913" y="2403475"/>
          <p14:tracePt t="45592" x="6157913" y="2378075"/>
          <p14:tracePt t="45594" x="6157913" y="2352675"/>
          <p14:tracePt t="45608" x="6157913" y="2339975"/>
          <p14:tracePt t="45625" x="6157913" y="2314575"/>
          <p14:tracePt t="45642" x="6157913" y="2303463"/>
          <p14:tracePt t="45696" x="6134100" y="2303463"/>
          <p14:tracePt t="45704" x="6121400" y="2303463"/>
          <p14:tracePt t="45712" x="6096000" y="2303463"/>
          <p14:tracePt t="45726" x="6057900" y="2303463"/>
          <p14:tracePt t="45728" x="6021388" y="2303463"/>
          <p14:tracePt t="45741" x="5957888" y="2327275"/>
          <p14:tracePt t="45745" x="5895975" y="2352675"/>
          <p14:tracePt t="45760" x="5719763" y="2465388"/>
          <p14:tracePt t="45776" x="5595938" y="2590800"/>
          <p14:tracePt t="45793" x="5557838" y="2665413"/>
          <p14:tracePt t="45809" x="5557838" y="2740025"/>
          <p14:tracePt t="45825" x="5570538" y="2803525"/>
          <p14:tracePt t="45841" x="5607050" y="2865438"/>
          <p14:tracePt t="45859" x="5645150" y="2903538"/>
          <p14:tracePt t="45876" x="5657850" y="2916238"/>
          <p14:tracePt t="45892" x="5683250" y="2916238"/>
          <p14:tracePt t="45909" x="5708650" y="2941638"/>
          <p14:tracePt t="45912" x="5719763" y="2941638"/>
          <p14:tracePt t="45926" x="5732463" y="2941638"/>
          <p14:tracePt t="45942" x="5745163" y="2941638"/>
          <p14:tracePt t="45945" x="5770563" y="2941638"/>
          <p14:tracePt t="45960" x="5795963" y="2928938"/>
          <p14:tracePt t="45976" x="5870575" y="2840038"/>
          <p14:tracePt t="45993" x="5895975" y="2690813"/>
          <p14:tracePt t="46009" x="5921375" y="2516188"/>
          <p14:tracePt t="46026" x="5921375" y="2365375"/>
          <p14:tracePt t="46042" x="5921375" y="2239963"/>
          <p14:tracePt t="46060" x="5921375" y="2152650"/>
          <p14:tracePt t="46076" x="5908675" y="2089150"/>
          <p14:tracePt t="46093" x="5895975" y="2052638"/>
          <p14:tracePt t="46110" x="5883275" y="2052638"/>
          <p14:tracePt t="46152" x="5870575" y="2052638"/>
          <p14:tracePt t="46160" x="5832475" y="2052638"/>
          <p14:tracePt t="46168" x="5795963" y="2052638"/>
          <p14:tracePt t="46177" x="5770563" y="2065338"/>
          <p14:tracePt t="46194" x="5732463" y="2127250"/>
          <p14:tracePt t="46210" x="5695950" y="2214563"/>
          <p14:tracePt t="46226" x="5683250" y="2339975"/>
          <p14:tracePt t="46242" x="5683250" y="2478088"/>
          <p14:tracePt t="46260" x="5708650" y="2603500"/>
          <p14:tracePt t="46277" x="5821363" y="2703513"/>
          <p14:tracePt t="46280" x="5895975" y="2740025"/>
          <p14:tracePt t="46293" x="5983288" y="2803525"/>
          <p14:tracePt t="46311" x="6157913" y="2890838"/>
          <p14:tracePt t="46312" x="6208713" y="2903538"/>
          <p14:tracePt t="46328" x="6283325" y="2928938"/>
          <p14:tracePt t="46344" x="6334125" y="2941638"/>
          <p14:tracePt t="46360" x="6346825" y="2941638"/>
          <p14:tracePt t="46377" x="6359525" y="2941638"/>
          <p14:tracePt t="46393" x="6370638" y="2941638"/>
          <p14:tracePt t="46416" x="6383338" y="2928938"/>
          <p14:tracePt t="46427" x="6383338" y="2916238"/>
          <p14:tracePt t="46496" x="6408738" y="2916238"/>
          <p14:tracePt t="46504" x="6459538" y="2952750"/>
          <p14:tracePt t="46512" x="6496050" y="2990850"/>
          <p14:tracePt t="46528" x="6584950" y="3065463"/>
          <p14:tracePt t="46544" x="6659563" y="3116263"/>
          <p14:tracePt t="46561" x="6696075" y="3128963"/>
          <p14:tracePt t="46664" x="6708775" y="3128963"/>
          <p14:tracePt t="46712" x="6708775" y="3116263"/>
          <p14:tracePt t="46728" x="6708775" y="3090863"/>
          <p14:tracePt t="46736" x="6696075" y="3090863"/>
          <p14:tracePt t="46745" x="6684963" y="3078163"/>
          <p14:tracePt t="46762" x="6646863" y="3065463"/>
          <p14:tracePt t="46778" x="6621463" y="3054350"/>
          <p14:tracePt t="46795" x="6546850" y="3041650"/>
          <p14:tracePt t="46811" x="6472238" y="3028950"/>
          <p14:tracePt t="46828" x="6383338" y="3028950"/>
          <p14:tracePt t="46845" x="6246813" y="3028950"/>
          <p14:tracePt t="46848" x="6170613" y="3028950"/>
          <p14:tracePt t="46862" x="6070600" y="3028950"/>
          <p14:tracePt t="46864" x="5945188" y="3028950"/>
          <p14:tracePt t="46880" x="5719763" y="3028950"/>
          <p14:tracePt t="46896" x="5419725" y="3065463"/>
          <p14:tracePt t="46912" x="5106988" y="3128963"/>
          <p14:tracePt t="46928" x="4832350" y="3203575"/>
          <p14:tracePt t="46945" x="4681538" y="3254375"/>
          <p14:tracePt t="46962" x="4594225" y="3278188"/>
          <p14:tracePt t="46978" x="4556125" y="3328988"/>
          <p14:tracePt t="46995" x="4530725" y="3390900"/>
          <p14:tracePt t="47012" x="4518025" y="3441700"/>
          <p14:tracePt t="47029" x="4518025" y="3503613"/>
          <p14:tracePt t="47032" x="4518025" y="3529013"/>
          <p14:tracePt t="47045" x="4506913" y="3541713"/>
          <p14:tracePt t="47048" x="4506913" y="3554413"/>
          <p14:tracePt t="47064" x="4506913" y="3579813"/>
          <p14:tracePt t="47080" x="4506913" y="3629025"/>
          <p14:tracePt t="47096" x="4543425" y="3679825"/>
          <p14:tracePt t="47113" x="4630738" y="3741738"/>
          <p14:tracePt t="47129" x="4732338" y="3792538"/>
          <p14:tracePt t="47145" x="4894263" y="3829050"/>
          <p14:tracePt t="47162" x="5094288" y="3829050"/>
          <p14:tracePt t="47179" x="5332413" y="3829050"/>
          <p14:tracePt t="47196" x="5557838" y="3816350"/>
          <p14:tracePt t="47212" x="5770563" y="3754438"/>
          <p14:tracePt t="47229" x="5932488" y="3703638"/>
          <p14:tracePt t="47232" x="5983288" y="3679825"/>
          <p14:tracePt t="47246" x="6034088" y="3654425"/>
          <p14:tracePt t="47249" x="6070600" y="3641725"/>
          <p14:tracePt t="47264" x="6121400" y="3603625"/>
          <p14:tracePt t="47280" x="6170613" y="3541713"/>
          <p14:tracePt t="47296" x="6208713" y="3479800"/>
          <p14:tracePt t="47313" x="6283325" y="3390900"/>
          <p14:tracePt t="47330" x="6308725" y="3316288"/>
          <p14:tracePt t="47345" x="6321425" y="3267075"/>
          <p14:tracePt t="47363" x="6321425" y="3241675"/>
          <p14:tracePt t="47380" x="6321425" y="3228975"/>
          <p14:tracePt t="47397" x="6321425" y="3216275"/>
          <p14:tracePt t="47401" x="6296025" y="3203575"/>
          <p14:tracePt t="47413" x="6283325" y="3203575"/>
          <p14:tracePt t="47416" x="6259513" y="3203575"/>
          <p14:tracePt t="47430" x="6221413" y="3190875"/>
          <p14:tracePt t="47432" x="6183313" y="3190875"/>
          <p14:tracePt t="47447" x="6045200" y="3165475"/>
          <p14:tracePt t="47464" x="5770563" y="3141663"/>
          <p14:tracePt t="47481" x="5457825" y="3116263"/>
          <p14:tracePt t="47497" x="5045075" y="3116263"/>
          <p14:tracePt t="47513" x="4681538" y="3190875"/>
          <p14:tracePt t="47529" x="4406900" y="3267075"/>
          <p14:tracePt t="47546" x="4256088" y="3328988"/>
          <p14:tracePt t="47563" x="4181475" y="3378200"/>
          <p14:tracePt t="47580" x="4143375" y="3441700"/>
          <p14:tracePt t="47597" x="4143375" y="3503613"/>
          <p14:tracePt t="47600" x="4130675" y="3541713"/>
          <p14:tracePt t="47614" x="4117975" y="3579813"/>
          <p14:tracePt t="47616" x="4117975" y="3603625"/>
          <p14:tracePt t="47631" x="4117975" y="3629025"/>
          <p14:tracePt t="47704" x="4168775" y="3629025"/>
          <p14:tracePt t="47713" x="4230688" y="3629025"/>
          <p14:tracePt t="47720" x="4281488" y="3629025"/>
          <p14:tracePt t="47730" x="4356100" y="3629025"/>
          <p14:tracePt t="47747" x="4581525" y="3603625"/>
          <p14:tracePt t="47764" x="4856163" y="3554413"/>
          <p14:tracePt t="47781" x="5157788" y="3490913"/>
          <p14:tracePt t="47783" x="5307013" y="3454400"/>
          <p14:tracePt t="47798" x="5445125" y="3416300"/>
          <p14:tracePt t="47800" x="5545138" y="3390900"/>
          <p14:tracePt t="47814" x="5632450" y="3378200"/>
          <p14:tracePt t="47816" x="5695950" y="3367088"/>
          <p14:tracePt t="47832" x="5732463" y="3354388"/>
          <p14:tracePt t="47847" x="5745163" y="3354388"/>
          <p14:tracePt t="49040" x="5745163" y="3367088"/>
          <p14:tracePt t="49048" x="5745163" y="3416300"/>
          <p14:tracePt t="49057" x="5745163" y="3490913"/>
          <p14:tracePt t="49067" x="5745163" y="3554413"/>
          <p14:tracePt t="49084" x="5745163" y="3703638"/>
          <p14:tracePt t="49101" x="5745163" y="3941763"/>
          <p14:tracePt t="49104" x="5719763" y="4067175"/>
          <p14:tracePt t="49118" x="5670550" y="4179888"/>
          <p14:tracePt t="49120" x="5632450" y="4279900"/>
          <p14:tracePt t="49135" x="5595938" y="4405313"/>
          <p14:tracePt t="49151" x="5557838" y="4454525"/>
          <p14:tracePt t="49168" x="5557838" y="4479925"/>
          <p14:tracePt t="49184" x="5557838" y="4492625"/>
          <p14:tracePt t="49201" x="5519738" y="4505325"/>
          <p14:tracePt t="49217" x="5470525" y="4530725"/>
          <p14:tracePt t="49234" x="5394325" y="4543425"/>
          <p14:tracePt t="49251" x="5319713" y="4554538"/>
          <p14:tracePt t="49268" x="5281613" y="4567238"/>
          <p14:tracePt t="49285" x="5270500" y="4567238"/>
          <p14:tracePt t="49288" x="5257800" y="4567238"/>
          <p14:tracePt t="49301" x="5245100" y="4567238"/>
          <p14:tracePt t="49304" x="5232400" y="4567238"/>
          <p14:tracePt t="49320" x="5219700" y="4567238"/>
          <p14:tracePt t="49336" x="5194300" y="4579938"/>
          <p14:tracePt t="49352" x="5145088" y="4579938"/>
          <p14:tracePt t="49368" x="5081588" y="4579938"/>
          <p14:tracePt t="49385" x="5019675" y="4579938"/>
          <p14:tracePt t="49402" x="4945063" y="4579938"/>
          <p14:tracePt t="49418" x="4894263" y="4579938"/>
          <p14:tracePt t="49435" x="4832350" y="4579938"/>
          <p14:tracePt t="49452" x="4794250" y="4579938"/>
          <p14:tracePt t="49469" x="4781550" y="4592638"/>
          <p14:tracePt t="49472" x="4768850" y="4592638"/>
          <p14:tracePt t="49672" x="4768850" y="4605338"/>
          <p14:tracePt t="49680" x="4768850" y="4618038"/>
          <p14:tracePt t="49688" x="4768850" y="4630738"/>
          <p14:tracePt t="49703" x="4768850" y="4643438"/>
          <p14:tracePt t="50368" x="4756150" y="4643438"/>
          <p14:tracePt t="50393" x="4743450" y="4643438"/>
          <p14:tracePt t="50424" x="4732338" y="4643438"/>
          <p14:tracePt t="50464" x="4719638" y="4643438"/>
          <p14:tracePt t="50496" x="4706938" y="4643438"/>
          <p14:tracePt t="50520" x="4694238" y="4643438"/>
          <p14:tracePt t="50537" x="4681538" y="4643438"/>
          <p14:tracePt t="50544" x="4668838" y="4643438"/>
          <p14:tracePt t="50584" x="4656138" y="4643438"/>
          <p14:tracePt t="50616" x="4643438" y="4630738"/>
          <p14:tracePt t="50632" x="4630738" y="4630738"/>
          <p14:tracePt t="50640" x="4619625" y="4618038"/>
          <p14:tracePt t="50655" x="4606925" y="4618038"/>
          <p14:tracePt t="50672" x="4606925" y="4605338"/>
          <p14:tracePt t="50688" x="4594225" y="4592638"/>
          <p14:tracePt t="50706" x="4594225" y="4579938"/>
          <p14:tracePt t="50721" x="4568825" y="4579938"/>
          <p14:tracePt t="50832" x="4568825" y="4567238"/>
          <p14:tracePt t="50848" x="4556125" y="4567238"/>
          <p14:tracePt t="50864" x="4543425" y="4554538"/>
          <p14:tracePt t="50880" x="4530725" y="4543425"/>
          <p14:tracePt t="50888" x="4518025" y="4530725"/>
          <p14:tracePt t="50896" x="4506913" y="4530725"/>
          <p14:tracePt t="50906" x="4506913" y="4518025"/>
          <p14:tracePt t="50922" x="4494213" y="4518025"/>
          <p14:tracePt t="50939" x="4481513" y="4505325"/>
          <p14:tracePt t="51048" x="4468813" y="4505325"/>
          <p14:tracePt t="51055" x="4468813" y="4492625"/>
          <p14:tracePt t="51080" x="4456113" y="4492625"/>
          <p14:tracePt t="51136" x="4456113" y="4479925"/>
          <p14:tracePt t="51161" x="4443413" y="4479925"/>
          <p14:tracePt t="51376" x="4443413" y="4467225"/>
          <p14:tracePt t="51392" x="4456113" y="4467225"/>
          <p14:tracePt t="51408" x="4468813" y="4467225"/>
          <p14:tracePt t="51424" x="4481513" y="4454525"/>
          <p14:tracePt t="51432" x="4494213" y="4454525"/>
          <p14:tracePt t="51440" x="4518025" y="4454525"/>
          <p14:tracePt t="51457" x="4581525" y="4443413"/>
          <p14:tracePt t="51473" x="4656138" y="4418013"/>
          <p14:tracePt t="51490" x="4732338" y="4405313"/>
          <p14:tracePt t="51507" x="4819650" y="4392613"/>
          <p14:tracePt t="51523" x="4881563" y="4367213"/>
          <p14:tracePt t="51540" x="4932363" y="4367213"/>
          <p14:tracePt t="51544" x="4956175" y="4367213"/>
          <p14:tracePt t="51557" x="4994275" y="4367213"/>
          <p14:tracePt t="51560" x="5032375" y="4367213"/>
          <p14:tracePt t="51574" x="5068888" y="4367213"/>
          <p14:tracePt t="51576" x="5119688" y="4367213"/>
          <p14:tracePt t="51591" x="5257800" y="4367213"/>
          <p14:tracePt t="51608" x="5407025" y="4367213"/>
          <p14:tracePt t="51624" x="5645150" y="4367213"/>
          <p14:tracePt t="51641" x="5921375" y="4367213"/>
          <p14:tracePt t="51657" x="6246813" y="4367213"/>
          <p14:tracePt t="51674" x="6572250" y="4367213"/>
          <p14:tracePt t="51691" x="6859588" y="4367213"/>
          <p14:tracePt t="51708" x="7034213" y="4367213"/>
          <p14:tracePt t="51724" x="7146925" y="4367213"/>
          <p14:tracePt t="51727" x="7172325" y="4367213"/>
          <p14:tracePt t="51741" x="7185025" y="4367213"/>
          <p14:tracePt t="51744" x="7197725" y="4367213"/>
          <p14:tracePt t="51758" x="7235825" y="4367213"/>
          <p14:tracePt t="51760" x="7259638" y="4367213"/>
          <p14:tracePt t="51776" x="7297738" y="4367213"/>
          <p14:tracePt t="51792" x="7372350" y="4367213"/>
          <p14:tracePt t="51808" x="7472363" y="4367213"/>
          <p14:tracePt t="51825" x="7535863" y="4367213"/>
          <p14:tracePt t="51841" x="7597775" y="4367213"/>
          <p14:tracePt t="51857" x="7673975" y="4367213"/>
          <p14:tracePt t="51874" x="7723188" y="4367213"/>
          <p14:tracePt t="51891" x="7748588" y="4367213"/>
          <p14:tracePt t="51908" x="7761288" y="4367213"/>
          <p14:tracePt t="51936" x="7773988" y="4367213"/>
          <p14:tracePt t="51952" x="7785100" y="4367213"/>
          <p14:tracePt t="51960" x="7797800" y="4367213"/>
          <p14:tracePt t="51976" x="7823200" y="4354513"/>
          <p14:tracePt t="51992" x="7874000" y="4354513"/>
          <p14:tracePt t="52009" x="7910513" y="4341813"/>
          <p14:tracePt t="52025" x="7974013" y="4341813"/>
          <p14:tracePt t="52042" x="7999413" y="4330700"/>
          <p14:tracePt t="52059" x="8023225" y="4318000"/>
          <p14:tracePt t="52075" x="8035925" y="4318000"/>
          <p14:tracePt t="52280" x="7999413" y="4318000"/>
          <p14:tracePt t="52288" x="7986713" y="4330700"/>
          <p14:tracePt t="52296" x="7974013" y="4330700"/>
          <p14:tracePt t="52312" x="7961313" y="4330700"/>
          <p14:tracePt t="52328" x="7961313" y="4341813"/>
          <p14:tracePt t="52343" x="7948613" y="4341813"/>
          <p14:tracePt t="52360" x="7923213" y="4341813"/>
          <p14:tracePt t="52376" x="7910513" y="4354513"/>
          <p14:tracePt t="52393" x="7848600" y="4367213"/>
          <p14:tracePt t="52409" x="7685088" y="4367213"/>
          <p14:tracePt t="52425" x="7459663" y="4367213"/>
          <p14:tracePt t="52442" x="7210425" y="4367213"/>
          <p14:tracePt t="52460" x="7010400" y="4367213"/>
          <p14:tracePt t="52476" x="6834188" y="4354513"/>
          <p14:tracePt t="52493" x="6684963" y="4354513"/>
          <p14:tracePt t="52495" x="6634163" y="4354513"/>
          <p14:tracePt t="52510" x="6584950" y="4354513"/>
          <p14:tracePt t="52513" x="6546850" y="4354513"/>
          <p14:tracePt t="52528" x="6483350" y="4354513"/>
          <p14:tracePt t="52544" x="6421438" y="4341813"/>
          <p14:tracePt t="52560" x="6370638" y="4341813"/>
          <p14:tracePt t="52577" x="6321425" y="4341813"/>
          <p14:tracePt t="52593" x="6246813" y="4341813"/>
          <p14:tracePt t="52610" x="6121400" y="4341813"/>
          <p14:tracePt t="52626" x="5957888" y="4341813"/>
          <p14:tracePt t="52643" x="5783263" y="4341813"/>
          <p14:tracePt t="52660" x="5619750" y="4341813"/>
          <p14:tracePt t="52677" x="5532438" y="4341813"/>
          <p14:tracePt t="52680" x="5495925" y="4330700"/>
          <p14:tracePt t="52693" x="5457825" y="4318000"/>
          <p14:tracePt t="52696" x="5419725" y="4318000"/>
          <p14:tracePt t="52712" x="5357813" y="4318000"/>
          <p14:tracePt t="52728" x="5270500" y="4318000"/>
          <p14:tracePt t="52744" x="5157788" y="4318000"/>
          <p14:tracePt t="52761" x="5006975" y="4318000"/>
          <p14:tracePt t="52777" x="4868863" y="4318000"/>
          <p14:tracePt t="52793" x="4743450" y="4318000"/>
          <p14:tracePt t="52810" x="4681538" y="4318000"/>
          <p14:tracePt t="52827" x="4630738" y="4318000"/>
          <p14:tracePt t="52843" x="4581525" y="4318000"/>
          <p14:tracePt t="52861" x="4556125" y="4318000"/>
          <p14:tracePt t="52863" x="4543425" y="4318000"/>
          <p14:tracePt t="52888" x="4530725" y="4318000"/>
          <p14:tracePt t="52977" x="4518025" y="4318000"/>
          <p14:tracePt t="52984" x="4506913" y="4318000"/>
          <p14:tracePt t="53000" x="4494213" y="4318000"/>
          <p14:tracePt t="53017" x="4468813" y="4318000"/>
          <p14:tracePt t="53033" x="4456113" y="4318000"/>
          <p14:tracePt t="53044" x="4430713" y="4318000"/>
          <p14:tracePt t="53061" x="4418013" y="4318000"/>
          <p14:tracePt t="53063" x="4406900" y="4318000"/>
          <p14:tracePt t="53078" x="4394200" y="4318000"/>
          <p14:tracePt t="53080" x="4381500" y="4318000"/>
          <p14:tracePt t="53095" x="4356100" y="4318000"/>
          <p14:tracePt t="53112" x="4343400" y="4318000"/>
          <p14:tracePt t="53208" x="4330700" y="4318000"/>
          <p14:tracePt t="53224" x="4318000" y="4318000"/>
          <p14:tracePt t="53240" x="4305300" y="4318000"/>
          <p14:tracePt t="53256" x="4294188" y="4318000"/>
          <p14:tracePt t="53264" x="4268788" y="4318000"/>
          <p14:tracePt t="53279" x="4217988" y="4318000"/>
          <p14:tracePt t="53296" x="4168775" y="4318000"/>
          <p14:tracePt t="53312" x="4130675" y="4318000"/>
          <p14:tracePt t="53456" x="4117975" y="4318000"/>
          <p14:tracePt t="53472" x="4105275" y="4330700"/>
          <p14:tracePt t="53479" x="4105275" y="4354513"/>
          <p14:tracePt t="53496" x="4105275" y="4405313"/>
          <p14:tracePt t="53513" x="4081463" y="4443413"/>
          <p14:tracePt t="53529" x="4081463" y="4492625"/>
          <p14:tracePt t="53552" x="4081463" y="4505325"/>
          <p14:tracePt t="53562" x="4081463" y="4518025"/>
          <p14:tracePt t="54088" x="4081463" y="4505325"/>
          <p14:tracePt t="54352" x="4081463" y="4492625"/>
          <p14:tracePt t="54369" x="4081463" y="4479925"/>
          <p14:tracePt t="54376" x="4081463" y="4454525"/>
          <p14:tracePt t="54392" x="4081463" y="4443413"/>
          <p14:tracePt t="54408" x="4081463" y="4430713"/>
          <p14:tracePt t="54416" x="4081463" y="4418013"/>
          <p14:tracePt t="54440" x="4081463" y="4405313"/>
          <p14:tracePt t="54456" x="4081463" y="4392613"/>
          <p14:tracePt t="54481" x="4081463" y="4379913"/>
          <p14:tracePt t="54488" x="4081463" y="4367213"/>
          <p14:tracePt t="54504" x="4081463" y="4354513"/>
          <p14:tracePt t="54520" x="4081463" y="4341813"/>
          <p14:tracePt t="54544" x="4081463" y="4330700"/>
          <p14:tracePt t="54552" x="4081463" y="4318000"/>
          <p14:tracePt t="54576" x="4081463" y="4305300"/>
          <p14:tracePt t="54584" x="4081463" y="4292600"/>
          <p14:tracePt t="54600" x="4081463" y="4267200"/>
          <p14:tracePt t="54616" x="4081463" y="4254500"/>
          <p14:tracePt t="54632" x="4081463" y="4230688"/>
          <p14:tracePt t="54649" x="4105275" y="4192588"/>
          <p14:tracePt t="54665" x="4105275" y="4154488"/>
          <p14:tracePt t="54682" x="4130675" y="4141788"/>
          <p14:tracePt t="54698" x="4130675" y="4129088"/>
          <p14:tracePt t="54716" x="4130675" y="4117975"/>
          <p14:tracePt t="54880" x="4130675" y="4129088"/>
          <p14:tracePt t="54896" x="4143375" y="4141788"/>
          <p14:tracePt t="54912" x="4143375" y="4167188"/>
          <p14:tracePt t="54928" x="4156075" y="4179888"/>
          <p14:tracePt t="54936" x="4168775" y="4205288"/>
          <p14:tracePt t="54950" x="4168775" y="4217988"/>
          <p14:tracePt t="54953" x="4181475" y="4230688"/>
          <p14:tracePt t="54966" x="4192588" y="4241800"/>
          <p14:tracePt t="54968" x="4205288" y="4254500"/>
          <p14:tracePt t="54983" x="4217988" y="4292600"/>
          <p14:tracePt t="55000" x="4256088" y="4330700"/>
          <p14:tracePt t="55016" x="4268788" y="4330700"/>
          <p14:tracePt t="55033" x="4281488" y="4354513"/>
          <p14:tracePt t="55056" x="4294188" y="4367213"/>
          <p14:tracePt t="55736" x="4318000" y="4392613"/>
          <p14:tracePt t="55744" x="4356100" y="4405313"/>
          <p14:tracePt t="55752" x="4368800" y="4430713"/>
          <p14:tracePt t="55768" x="4406900" y="4492625"/>
          <p14:tracePt t="55785" x="4430713" y="4530725"/>
          <p14:tracePt t="55801" x="4430713" y="4543425"/>
          <p14:tracePt t="55818" x="4430713" y="4554538"/>
          <p14:tracePt t="55920" x="4418013" y="4543425"/>
          <p14:tracePt t="55928" x="4381500" y="4518025"/>
          <p14:tracePt t="55936" x="4343400" y="4479925"/>
          <p14:tracePt t="55952" x="4305300" y="4443413"/>
          <p14:tracePt t="55969" x="4268788" y="4405313"/>
          <p14:tracePt t="55986" x="4256088" y="4392613"/>
          <p14:tracePt t="56002" x="4230688" y="4379913"/>
          <p14:tracePt t="56019" x="4230688" y="4367213"/>
          <p14:tracePt t="56208" x="4217988" y="4367213"/>
          <p14:tracePt t="56225" x="4205288" y="4379913"/>
          <p14:tracePt t="56240" x="4192588" y="4379913"/>
          <p14:tracePt t="56256" x="4181475" y="4379913"/>
          <p14:tracePt t="56264" x="4168775" y="4392613"/>
          <p14:tracePt t="56416" x="4156075" y="4379913"/>
          <p14:tracePt t="56424" x="4156075" y="4367213"/>
          <p14:tracePt t="56456" x="4156075" y="4354513"/>
          <p14:tracePt t="56504" x="4156075" y="4341813"/>
          <p14:tracePt t="56536" x="4156075" y="4330700"/>
          <p14:tracePt t="56560" x="4156075" y="4318000"/>
          <p14:tracePt t="56584" x="4156075" y="4305300"/>
          <p14:tracePt t="56608" x="4156075" y="4292600"/>
          <p14:tracePt t="56625" x="4156075" y="4279900"/>
          <p14:tracePt t="56632" x="4143375" y="4267200"/>
          <p14:tracePt t="56648" x="4130675" y="4254500"/>
          <p14:tracePt t="56656" x="4117975" y="4241800"/>
          <p14:tracePt t="56671" x="4092575" y="4230688"/>
          <p14:tracePt t="56688" x="4081463" y="4205288"/>
          <p14:tracePt t="56704" x="4056063" y="4192588"/>
          <p14:tracePt t="56721" x="4043363" y="4179888"/>
          <p14:tracePt t="56737" x="4043363" y="4167188"/>
          <p14:tracePt t="56896" x="4043363" y="4154488"/>
          <p14:tracePt t="56928" x="4043363" y="4141788"/>
          <p14:tracePt t="56952" x="4043363" y="4129088"/>
          <p14:tracePt t="56960" x="4043363" y="4117975"/>
          <p14:tracePt t="56971" x="4043363" y="4105275"/>
          <p14:tracePt t="56988" x="4056063" y="4092575"/>
          <p14:tracePt t="57005" x="4068763" y="4079875"/>
          <p14:tracePt t="57007" x="4081463" y="4079875"/>
          <p14:tracePt t="57032" x="4081463" y="4067175"/>
          <p14:tracePt t="57192" x="4092575" y="4067175"/>
          <p14:tracePt t="57200" x="4092575" y="4054475"/>
          <p14:tracePt t="57216" x="4092575" y="4041775"/>
          <p14:tracePt t="57224" x="4105275" y="4041775"/>
          <p14:tracePt t="57240" x="4117975" y="4029075"/>
          <p14:tracePt t="57696" x="4117975" y="4041775"/>
          <p14:tracePt t="57704" x="4130675" y="4041775"/>
          <p14:tracePt t="58056" x="4130675" y="4054475"/>
          <p14:tracePt t="58072" x="4130675" y="4067175"/>
          <p14:tracePt t="58096" x="4130675" y="4079875"/>
          <p14:tracePt t="58112" x="4130675" y="4092575"/>
          <p14:tracePt t="58129" x="4130675" y="4105275"/>
          <p14:tracePt t="58136" x="4130675" y="4117975"/>
          <p14:tracePt t="58152" x="4130675" y="4129088"/>
          <p14:tracePt t="58176" x="4130675" y="4141788"/>
          <p14:tracePt t="58216" x="4130675" y="4154488"/>
          <p14:tracePt t="58248" x="4130675" y="4167188"/>
          <p14:tracePt t="58352" x="4130675" y="4179888"/>
          <p14:tracePt t="58368" x="4130675" y="4192588"/>
          <p14:tracePt t="58384" x="4130675" y="4205288"/>
          <p14:tracePt t="58400" x="4130675" y="4217988"/>
          <p14:tracePt t="58408" x="4130675" y="4230688"/>
          <p14:tracePt t="58425" x="4156075" y="4241800"/>
          <p14:tracePt t="58433" x="4181475" y="4254500"/>
          <p14:tracePt t="58442" x="4230688" y="4254500"/>
          <p14:tracePt t="58458" x="4343400" y="4279900"/>
          <p14:tracePt t="58475" x="4468813" y="4279900"/>
          <p14:tracePt t="58492" x="4594225" y="4279900"/>
          <p14:tracePt t="58509" x="4681538" y="4267200"/>
          <p14:tracePt t="58511" x="4719638" y="4267200"/>
          <p14:tracePt t="58526" x="4743450" y="4254500"/>
          <p14:tracePt t="58529" x="4768850" y="4254500"/>
          <p14:tracePt t="58542" x="4794250" y="4254500"/>
          <p14:tracePt t="58544" x="4806950" y="4241800"/>
          <p14:tracePt t="58560" x="4843463" y="4241800"/>
          <p14:tracePt t="58576" x="4881563" y="4217988"/>
          <p14:tracePt t="58592" x="4906963" y="4217988"/>
          <p14:tracePt t="58609" x="4919663" y="4217988"/>
          <p14:tracePt t="58625" x="4956175" y="4217988"/>
          <p14:tracePt t="58642" x="4994275" y="4205288"/>
          <p14:tracePt t="58659" x="5045075" y="4192588"/>
          <p14:tracePt t="58676" x="5081588" y="4179888"/>
          <p14:tracePt t="58692" x="5094288" y="4179888"/>
          <p14:tracePt t="58709" x="5106988" y="4179888"/>
          <p14:tracePt t="58726" x="5119688" y="4179888"/>
          <p14:tracePt t="58728" x="5132388" y="4179888"/>
          <p14:tracePt t="58743" x="5145088" y="4167188"/>
          <p14:tracePt t="58760" x="5207000" y="4167188"/>
          <p14:tracePt t="58776" x="5232400" y="4167188"/>
          <p14:tracePt t="58793" x="5294313" y="4167188"/>
          <p14:tracePt t="58809" x="5319713" y="4167188"/>
          <p14:tracePt t="58825" x="5357813" y="4154488"/>
          <p14:tracePt t="58842" x="5383213" y="4154488"/>
          <p14:tracePt t="58860" x="5445125" y="4154488"/>
          <p14:tracePt t="58876" x="5570538" y="4154488"/>
          <p14:tracePt t="58880" x="5619750" y="4154488"/>
          <p14:tracePt t="58893" x="5670550" y="4154488"/>
          <p14:tracePt t="58896" x="5745163" y="4154488"/>
          <p14:tracePt t="58910" x="5808663" y="4154488"/>
          <p14:tracePt t="58912" x="5857875" y="4141788"/>
          <p14:tracePt t="58927" x="5970588" y="4129088"/>
          <p14:tracePt t="58944" x="6070600" y="4129088"/>
          <p14:tracePt t="58960" x="6134100" y="4129088"/>
          <p14:tracePt t="58977" x="6196013" y="4117975"/>
          <p14:tracePt t="58994" x="6270625" y="4117975"/>
          <p14:tracePt t="59009" x="6334125" y="4117975"/>
          <p14:tracePt t="59026" x="6383338" y="4117975"/>
          <p14:tracePt t="59043" x="6459538" y="4117975"/>
          <p14:tracePt t="59060" x="6521450" y="4117975"/>
          <p14:tracePt t="59077" x="6621463" y="4117975"/>
          <p14:tracePt t="59080" x="6672263" y="4117975"/>
          <p14:tracePt t="59094" x="6721475" y="4117975"/>
          <p14:tracePt t="59096" x="6797675" y="4117975"/>
          <p14:tracePt t="59110" x="6846888" y="4117975"/>
          <p14:tracePt t="59112" x="6897688" y="4117975"/>
          <p14:tracePt t="59127" x="6985000" y="4117975"/>
          <p14:tracePt t="59144" x="7059613" y="4092575"/>
          <p14:tracePt t="59160" x="7134225" y="4092575"/>
          <p14:tracePt t="59177" x="7197725" y="4092575"/>
          <p14:tracePt t="59194" x="7246938" y="4079875"/>
          <p14:tracePt t="59210" x="7323138" y="4079875"/>
          <p14:tracePt t="59227" x="7372350" y="4067175"/>
          <p14:tracePt t="59244" x="7472363" y="4054475"/>
          <p14:tracePt t="59261" x="7572375" y="4041775"/>
          <p14:tracePt t="59263" x="7623175" y="4041775"/>
          <p14:tracePt t="59278" x="7673975" y="4041775"/>
          <p14:tracePt t="59280" x="7748588" y="4041775"/>
          <p14:tracePt t="59294" x="7797800" y="4029075"/>
          <p14:tracePt t="59296" x="7861300" y="4017963"/>
          <p14:tracePt t="59312" x="7935913" y="4017963"/>
          <p14:tracePt t="59328" x="7961313" y="4017963"/>
          <p14:tracePt t="59344" x="7999413" y="4017963"/>
          <p14:tracePt t="59361" x="8035925" y="4017963"/>
          <p14:tracePt t="59377" x="8061325" y="4017963"/>
          <p14:tracePt t="59394" x="8123238" y="4017963"/>
          <p14:tracePt t="59411" x="8174038" y="4017963"/>
          <p14:tracePt t="59428" x="8248650" y="4017963"/>
          <p14:tracePt t="59445" x="8299450" y="4017963"/>
          <p14:tracePt t="59447" x="8312150" y="4017963"/>
          <p14:tracePt t="59461" x="8324850" y="4017963"/>
          <p14:tracePt t="59464" x="8335963" y="4017963"/>
          <p14:tracePt t="59478" x="8348663" y="4017963"/>
          <p14:tracePt t="59704" x="8335963" y="4017963"/>
          <p14:tracePt t="59720" x="8324850" y="4017963"/>
          <p14:tracePt t="59728" x="8274050" y="4017963"/>
          <p14:tracePt t="59736" x="8186738" y="4041775"/>
          <p14:tracePt t="59745" x="8010525" y="4067175"/>
          <p14:tracePt t="59762" x="7146925" y="4192588"/>
          <p14:tracePt t="59778" x="5821363" y="4379913"/>
          <p14:tracePt t="59795" x="4243388" y="4505325"/>
          <p14:tracePt t="59812" x="2667000" y="4643438"/>
          <p14:tracePt t="59829" x="1565275" y="4730750"/>
          <p14:tracePt t="59832" x="1276350" y="4743450"/>
          <p14:tracePt t="59846" x="1163638" y="4743450"/>
          <p14:tracePt t="59848" x="1127125" y="4743450"/>
          <p14:tracePt t="59863" x="1101725" y="4743450"/>
          <p14:tracePt t="60000" x="1114425" y="4743450"/>
          <p14:tracePt t="60008" x="1127125" y="4743450"/>
          <p14:tracePt t="60016" x="1139825" y="4743450"/>
          <p14:tracePt t="60030" x="1163638" y="4743450"/>
          <p14:tracePt t="60032" x="1201738" y="4743450"/>
          <p14:tracePt t="60047" x="1276350" y="4730750"/>
          <p14:tracePt t="60049" x="1363663" y="4705350"/>
          <p14:tracePt t="60064" x="1601788" y="4618038"/>
          <p14:tracePt t="60080" x="1839913" y="4567238"/>
          <p14:tracePt t="60096" x="2078038" y="4505325"/>
          <p14:tracePt t="60113" x="2278063" y="4443413"/>
          <p14:tracePt t="60129" x="2441575" y="4405313"/>
          <p14:tracePt t="60146" x="2641600" y="4354513"/>
          <p14:tracePt t="60162" x="2841625" y="4330700"/>
          <p14:tracePt t="60180" x="3067050" y="4305300"/>
          <p14:tracePt t="60197" x="3305175" y="4279900"/>
          <p14:tracePt t="60200" x="3405188" y="4267200"/>
          <p14:tracePt t="60213" x="3492500" y="4267200"/>
          <p14:tracePt t="60215" x="3567113" y="4267200"/>
          <p14:tracePt t="60230" x="3630613" y="4254500"/>
          <p14:tracePt t="60232" x="3654425" y="4254500"/>
          <p14:tracePt t="60248" x="3679825" y="4254500"/>
          <p14:tracePt t="60263" x="3692525" y="4254500"/>
          <p14:tracePt t="60280" x="3705225" y="4254500"/>
          <p14:tracePt t="60297" x="3717925" y="4254500"/>
          <p14:tracePt t="60313" x="3730625" y="4230688"/>
          <p14:tracePt t="60329" x="3756025" y="4230688"/>
          <p14:tracePt t="60346" x="3805238" y="4217988"/>
          <p14:tracePt t="60363" x="3843338" y="4205288"/>
          <p14:tracePt t="60380" x="3879850" y="4192588"/>
          <p14:tracePt t="60397" x="3917950" y="4179888"/>
          <p14:tracePt t="60400" x="3930650" y="4179888"/>
          <p14:tracePt t="60414" x="3943350" y="4167188"/>
          <p14:tracePt t="60416" x="3968750" y="4167188"/>
          <p14:tracePt t="60431" x="3992563" y="4154488"/>
          <p14:tracePt t="60448" x="4005263" y="4141788"/>
          <p14:tracePt t="60464" x="4043363" y="4129088"/>
          <p14:tracePt t="60480" x="4068763" y="4129088"/>
          <p14:tracePt t="60497" x="4081463" y="4129088"/>
          <p14:tracePt t="60514" x="4092575" y="4129088"/>
          <p14:tracePt t="60544" x="4105275" y="4129088"/>
          <p14:tracePt t="60672" x="4105275" y="4141788"/>
          <p14:tracePt t="60688" x="4105275" y="4154488"/>
          <p14:tracePt t="60712" x="4105275" y="4167188"/>
          <p14:tracePt t="60728" x="4105275" y="4179888"/>
          <p14:tracePt t="60752" x="4105275" y="4192588"/>
          <p14:tracePt t="60816" x="4117975" y="4192588"/>
          <p14:tracePt t="60832" x="4117975" y="4205288"/>
          <p14:tracePt t="60944" x="4117975" y="4217988"/>
          <p14:tracePt t="60960" x="4117975" y="4230688"/>
          <p14:tracePt t="60976" x="4117975" y="4241800"/>
          <p14:tracePt t="60984" x="4117975" y="4254500"/>
          <p14:tracePt t="60999" x="4130675" y="4267200"/>
          <p14:tracePt t="61016" x="4143375" y="4279900"/>
          <p14:tracePt t="61032" x="4143375" y="4305300"/>
          <p14:tracePt t="61049" x="4143375" y="4330700"/>
          <p14:tracePt t="61066" x="4143375" y="4341813"/>
          <p14:tracePt t="61082" x="4156075" y="4354513"/>
          <p14:tracePt t="61104" x="4156075" y="4367213"/>
          <p14:tracePt t="61136" x="4156075" y="4379913"/>
          <p14:tracePt t="61552" x="4156075" y="4367213"/>
          <p14:tracePt t="61560" x="4156075" y="4354513"/>
          <p14:tracePt t="61567" x="4143375" y="4341813"/>
          <p14:tracePt t="61584" x="4130675" y="4330700"/>
          <p14:tracePt t="61600" x="4130675" y="4305300"/>
          <p14:tracePt t="61617" x="4117975" y="4292600"/>
          <p14:tracePt t="61633" x="4117975" y="4279900"/>
          <p14:tracePt t="61656" x="4117975" y="4267200"/>
          <p14:tracePt t="61666" x="4105275" y="4254500"/>
          <p14:tracePt t="61696" x="4105275" y="4241800"/>
          <p14:tracePt t="61720" x="4105275" y="4230688"/>
          <p14:tracePt t="61744" x="4105275" y="4217988"/>
          <p14:tracePt t="61752" x="4105275" y="4205288"/>
          <p14:tracePt t="61767" x="4105275" y="4192588"/>
          <p14:tracePt t="61784" x="4092575" y="4179888"/>
          <p14:tracePt t="61800" x="4092575" y="4167188"/>
          <p14:tracePt t="61808" x="4092575" y="4154488"/>
          <p14:tracePt t="61832" x="4092575" y="4141788"/>
          <p14:tracePt t="61848" x="4092575" y="4129088"/>
          <p14:tracePt t="61856" x="4081463" y="4129088"/>
          <p14:tracePt t="61867" x="4081463" y="4105275"/>
          <p14:tracePt t="61884" x="4081463" y="4092575"/>
          <p14:tracePt t="61901" x="4081463" y="4079875"/>
          <p14:tracePt t="61903" x="4081463" y="4067175"/>
          <p14:tracePt t="61918" x="4081463" y="4054475"/>
          <p14:tracePt t="61920" x="4081463" y="4041775"/>
          <p14:tracePt t="61935" x="4068763" y="4017963"/>
          <p14:tracePt t="61951" x="4056063" y="4005263"/>
          <p14:tracePt t="61968" x="4056063" y="3992563"/>
          <p14:tracePt t="61984" x="4056063" y="3979863"/>
          <p14:tracePt t="62120" x="4056063" y="3967163"/>
          <p14:tracePt t="62135" x="4056063" y="3954463"/>
          <p14:tracePt t="62160" x="4056063" y="3941763"/>
          <p14:tracePt t="62176" x="4056063" y="3929063"/>
          <p14:tracePt t="62552" x="4056063" y="3941763"/>
          <p14:tracePt t="62576" x="4068763" y="3954463"/>
          <p14:tracePt t="62600" x="4068763" y="3967163"/>
          <p14:tracePt t="62616" x="4068763" y="3979863"/>
          <p14:tracePt t="62632" x="4068763" y="3992563"/>
          <p14:tracePt t="62640" x="4068763" y="4005263"/>
          <p14:tracePt t="62653" x="4068763" y="4017963"/>
          <p14:tracePt t="62670" x="4068763" y="4041775"/>
          <p14:tracePt t="62672" x="4068763" y="4054475"/>
          <p14:tracePt t="62687" x="4081463" y="4092575"/>
          <p14:tracePt t="62704" x="4081463" y="4117975"/>
          <p14:tracePt t="62720" x="4081463" y="4141788"/>
          <p14:tracePt t="62736" x="4092575" y="4167188"/>
          <p14:tracePt t="62753" x="4092575" y="4192588"/>
          <p14:tracePt t="62769" x="4092575" y="4217988"/>
          <p14:tracePt t="62786" x="4092575" y="4241800"/>
          <p14:tracePt t="62803" x="4092575" y="4279900"/>
          <p14:tracePt t="62820" x="4092575" y="4292600"/>
          <p14:tracePt t="62841" x="4092575" y="4305300"/>
          <p14:tracePt t="62864" x="4092575" y="4318000"/>
          <p14:tracePt t="62872" x="4092575" y="4330700"/>
          <p14:tracePt t="62896" x="4092575" y="4341813"/>
          <p14:tracePt t="63064" x="4105275" y="4341813"/>
          <p14:tracePt t="63080" x="4117975" y="4341813"/>
          <p14:tracePt t="63096" x="4130675" y="4341813"/>
          <p14:tracePt t="63103" x="4143375" y="4341813"/>
          <p14:tracePt t="63120" x="4156075" y="4341813"/>
          <p14:tracePt t="63128" x="4168775" y="4341813"/>
          <p14:tracePt t="63144" x="4181475" y="4341813"/>
          <p14:tracePt t="63153" x="4192588" y="4341813"/>
          <p14:tracePt t="63176" x="4205288" y="4341813"/>
          <p14:tracePt t="63188" x="4217988" y="4330700"/>
          <p14:tracePt t="63204" x="4230688" y="4279900"/>
          <p14:tracePt t="63221" x="4268788" y="4241800"/>
          <p14:tracePt t="63223" x="4305300" y="4217988"/>
          <p14:tracePt t="63238" x="4330700" y="4205288"/>
          <p14:tracePt t="63240" x="4343400" y="4179888"/>
          <p14:tracePt t="63256" x="4406900" y="4154488"/>
          <p14:tracePt t="63272" x="4430713" y="4141788"/>
          <p14:tracePt t="63288" x="4443413" y="4141788"/>
          <p14:tracePt t="63312" x="4456113" y="4141788"/>
          <p14:tracePt t="63321" x="4456113" y="4129088"/>
          <p14:tracePt t="63338" x="4468813" y="4129088"/>
          <p14:tracePt t="63354" x="4481513" y="4129088"/>
          <p14:tracePt t="63371" x="4494213" y="4117975"/>
          <p14:tracePt t="63388" x="4518025" y="4105275"/>
          <p14:tracePt t="63405" x="4543425" y="4092575"/>
          <p14:tracePt t="63407" x="4556125" y="4092575"/>
          <p14:tracePt t="63424" x="4568825" y="4092575"/>
          <p14:tracePt t="63439" x="4581525" y="4092575"/>
          <p14:tracePt t="63552" x="4594225" y="4092575"/>
          <p14:tracePt t="63568" x="4606925" y="4105275"/>
          <p14:tracePt t="63576" x="4619625" y="4129088"/>
          <p14:tracePt t="63589" x="4643438" y="4154488"/>
          <p14:tracePt t="63591" x="4656138" y="4192588"/>
          <p14:tracePt t="63606" x="4668838" y="4217988"/>
          <p14:tracePt t="63608" x="4694238" y="4230688"/>
          <p14:tracePt t="63623" x="4694238" y="4254500"/>
          <p14:tracePt t="63625" x="4694238" y="4267200"/>
          <p14:tracePt t="63640" x="4694238" y="4279900"/>
          <p14:tracePt t="63656" x="4706938" y="4292600"/>
          <p14:tracePt t="63672" x="4706938" y="4305300"/>
          <p14:tracePt t="63696" x="4706938" y="4318000"/>
          <p14:tracePt t="63720" x="4706938" y="4330700"/>
          <p14:tracePt t="63744" x="4706938" y="4341813"/>
          <p14:tracePt t="63768" x="4706938" y="4354513"/>
          <p14:tracePt t="63824" x="4719638" y="4354513"/>
          <p14:tracePt t="63839" x="4732338" y="4354513"/>
          <p14:tracePt t="63848" x="4743450" y="4354513"/>
          <p14:tracePt t="63856" x="4756150" y="4354513"/>
          <p14:tracePt t="63872" x="4768850" y="4354513"/>
          <p14:tracePt t="63889" x="4781550" y="4341813"/>
          <p14:tracePt t="63905" x="4806950" y="4318000"/>
          <p14:tracePt t="63922" x="4806950" y="4279900"/>
          <p14:tracePt t="63940" x="4819650" y="4267200"/>
          <p14:tracePt t="63946" x="4819650" y="4254500"/>
          <p14:tracePt t="63956" x="4819650" y="4241800"/>
          <p14:tracePt t="63973" x="4832350" y="4230688"/>
          <p14:tracePt t="63976" x="4856163" y="4230688"/>
          <p14:tracePt t="63991" x="4868863" y="4230688"/>
          <p14:tracePt t="64008" x="4894263" y="4217988"/>
          <p14:tracePt t="64023" x="4906963" y="4205288"/>
          <p14:tracePt t="64040" x="4945063" y="4205288"/>
          <p14:tracePt t="64057" x="4956175" y="4205288"/>
          <p14:tracePt t="64073" x="4994275" y="4205288"/>
          <p14:tracePt t="64089" x="5045075" y="4205288"/>
          <p14:tracePt t="64106" x="5106988" y="4205288"/>
          <p14:tracePt t="64122" x="5157788" y="4192588"/>
          <p14:tracePt t="64140" x="5207000" y="4179888"/>
          <p14:tracePt t="64157" x="5232400" y="4179888"/>
          <p14:tracePt t="64248" x="5245100" y="4179888"/>
          <p14:tracePt t="64272" x="5257800" y="4179888"/>
          <p14:tracePt t="64280" x="5281613" y="4179888"/>
          <p14:tracePt t="64296" x="5307013" y="4179888"/>
          <p14:tracePt t="64307" x="5319713" y="4179888"/>
          <p14:tracePt t="64324" x="5332413" y="4192588"/>
          <p14:tracePt t="64341" x="5345113" y="4205288"/>
          <p14:tracePt t="64343" x="5357813" y="4217988"/>
          <p14:tracePt t="64357" x="5357813" y="4230688"/>
          <p14:tracePt t="64528" x="5370513" y="4230688"/>
          <p14:tracePt t="64536" x="5383213" y="4230688"/>
          <p14:tracePt t="64552" x="5394325" y="4230688"/>
          <p14:tracePt t="64584" x="5407025" y="4205288"/>
          <p14:tracePt t="64591" x="5419725" y="4179888"/>
          <p14:tracePt t="64600" x="5419725" y="4167188"/>
          <p14:tracePt t="64608" x="5419725" y="4154488"/>
          <p14:tracePt t="64625" x="5445125" y="4141788"/>
          <p14:tracePt t="64641" x="5457825" y="4141788"/>
          <p14:tracePt t="64657" x="5470525" y="4129088"/>
          <p14:tracePt t="64674" x="5483225" y="4129088"/>
          <p14:tracePt t="64691" x="5507038" y="4117975"/>
          <p14:tracePt t="64708" x="5519738" y="4117975"/>
          <p14:tracePt t="64711" x="5532438" y="4117975"/>
          <p14:tracePt t="64725" x="5545138" y="4117975"/>
          <p14:tracePt t="64742" x="5557838" y="4117975"/>
          <p14:tracePt t="64832" x="5583238" y="4117975"/>
          <p14:tracePt t="64840" x="5595938" y="4117975"/>
          <p14:tracePt t="64848" x="5619750" y="4117975"/>
          <p14:tracePt t="64858" x="5645150" y="4129088"/>
          <p14:tracePt t="64875" x="5670550" y="4167188"/>
          <p14:tracePt t="64892" x="5683250" y="4205288"/>
          <p14:tracePt t="64909" x="5695950" y="4217988"/>
          <p14:tracePt t="64911" x="5695950" y="4230688"/>
          <p14:tracePt t="64926" x="5708650" y="4241800"/>
          <p14:tracePt t="64928" x="5708650" y="4254500"/>
          <p14:tracePt t="65032" x="5719763" y="4254500"/>
          <p14:tracePt t="65048" x="5732463" y="4254500"/>
          <p14:tracePt t="65056" x="5745163" y="4254500"/>
          <p14:tracePt t="65072" x="5757863" y="4254500"/>
          <p14:tracePt t="65080" x="5770563" y="4254500"/>
          <p14:tracePt t="65092" x="5770563" y="4241800"/>
          <p14:tracePt t="65110" x="5808663" y="4205288"/>
          <p14:tracePt t="65112" x="5821363" y="4192588"/>
          <p14:tracePt t="65126" x="5845175" y="4179888"/>
          <p14:tracePt t="65128" x="5857875" y="4167188"/>
          <p14:tracePt t="65143" x="5895975" y="4141788"/>
          <p14:tracePt t="65160" x="5932488" y="4105275"/>
          <p14:tracePt t="65176" x="5970588" y="4092575"/>
          <p14:tracePt t="65193" x="6021388" y="4079875"/>
          <p14:tracePt t="65209" x="6057900" y="4079875"/>
          <p14:tracePt t="65226" x="6108700" y="4079875"/>
          <p14:tracePt t="65242" x="6170613" y="4079875"/>
          <p14:tracePt t="65260" x="6221413" y="4079875"/>
          <p14:tracePt t="65276" x="6296025" y="4079875"/>
          <p14:tracePt t="65279" x="6321425" y="4079875"/>
          <p14:tracePt t="65293" x="6346825" y="4079875"/>
          <p14:tracePt t="65296" x="6359525" y="4079875"/>
          <p14:tracePt t="65336" x="6370638" y="4079875"/>
          <p14:tracePt t="65343" x="6383338" y="4079875"/>
          <p14:tracePt t="65368" x="6396038" y="4079875"/>
          <p14:tracePt t="65384" x="6421438" y="4092575"/>
          <p14:tracePt t="65393" x="6421438" y="4105275"/>
          <p14:tracePt t="65400" x="6434138" y="4105275"/>
          <p14:tracePt t="65410" x="6434138" y="4117975"/>
          <p14:tracePt t="65426" x="6446838" y="4129088"/>
          <p14:tracePt t="65442" x="6446838" y="4154488"/>
          <p14:tracePt t="65460" x="6459538" y="4167188"/>
          <p14:tracePt t="65477" x="6472238" y="4179888"/>
          <p14:tracePt t="65568" x="6483350" y="4179888"/>
          <p14:tracePt t="65592" x="6496050" y="4179888"/>
          <p14:tracePt t="65616" x="6521450" y="4179888"/>
          <p14:tracePt t="65632" x="6534150" y="4179888"/>
          <p14:tracePt t="65640" x="6534150" y="4167188"/>
          <p14:tracePt t="65648" x="6546850" y="4167188"/>
          <p14:tracePt t="65661" x="6559550" y="4154488"/>
          <p14:tracePt t="65663" x="6572250" y="4141788"/>
          <p14:tracePt t="65680" x="6584950" y="4141788"/>
          <p14:tracePt t="65695" x="6621463" y="4141788"/>
          <p14:tracePt t="65711" x="6646863" y="4141788"/>
          <p14:tracePt t="65728" x="6672263" y="4141788"/>
          <p14:tracePt t="65744" x="6721475" y="4141788"/>
          <p14:tracePt t="65761" x="6746875" y="4141788"/>
          <p14:tracePt t="65777" x="6797675" y="4141788"/>
          <p14:tracePt t="65794" x="6834188" y="4179888"/>
          <p14:tracePt t="65811" x="6872288" y="4217988"/>
          <p14:tracePt t="65828" x="6910388" y="4254500"/>
          <p14:tracePt t="65845" x="6946900" y="4292600"/>
          <p14:tracePt t="65847" x="6959600" y="4305300"/>
          <p14:tracePt t="65864" x="6972300" y="4305300"/>
          <p14:tracePt t="65879" x="6972300" y="4330700"/>
          <p14:tracePt t="66024" x="6997700" y="4330700"/>
          <p14:tracePt t="66032" x="7021513" y="4305300"/>
          <p14:tracePt t="66045" x="7046913" y="4267200"/>
          <p14:tracePt t="66047" x="7085013" y="4254500"/>
          <p14:tracePt t="66062" x="7110413" y="4230688"/>
          <p14:tracePt t="66064" x="7123113" y="4217988"/>
          <p14:tracePt t="66079" x="7159625" y="4192588"/>
          <p14:tracePt t="66096" x="7185025" y="4179888"/>
          <p14:tracePt t="66111" x="7210425" y="4179888"/>
          <p14:tracePt t="66129" x="7223125" y="4179888"/>
          <p14:tracePt t="66145" x="7272338" y="4167188"/>
          <p14:tracePt t="66162" x="7310438" y="4154488"/>
          <p14:tracePt t="66178" x="7335838" y="4154488"/>
          <p14:tracePt t="66196" x="7348538" y="4154488"/>
          <p14:tracePt t="66232" x="7359650" y="4154488"/>
          <p14:tracePt t="66240" x="7359650" y="4167188"/>
          <p14:tracePt t="66248" x="7385050" y="4192588"/>
          <p14:tracePt t="66263" x="7423150" y="4217988"/>
          <p14:tracePt t="66280" x="7472363" y="4241800"/>
          <p14:tracePt t="66296" x="7510463" y="4254500"/>
          <p14:tracePt t="66313" x="7535863" y="4254500"/>
          <p14:tracePt t="66329" x="7535863" y="4267200"/>
          <p14:tracePt t="66360" x="7548563" y="4267200"/>
          <p14:tracePt t="66376" x="7561263" y="4267200"/>
          <p14:tracePt t="66392" x="7585075" y="4254500"/>
          <p14:tracePt t="66400" x="7610475" y="4230688"/>
          <p14:tracePt t="66413" x="7648575" y="4192588"/>
          <p14:tracePt t="66415" x="7710488" y="4129088"/>
          <p14:tracePt t="66430" x="7785100" y="4079875"/>
          <p14:tracePt t="66432" x="7861300" y="4029075"/>
          <p14:tracePt t="66447" x="8010525" y="3954463"/>
          <p14:tracePt t="66464" x="8123238" y="3892550"/>
          <p14:tracePt t="66480" x="8223250" y="3854450"/>
          <p14:tracePt t="66496" x="8299450" y="3829050"/>
          <p14:tracePt t="66513" x="8324850" y="3829050"/>
          <p14:tracePt t="66529" x="8335963" y="3829050"/>
          <p14:tracePt t="66547" x="8348663" y="3829050"/>
          <p14:tracePt t="66562" x="8386763" y="3829050"/>
          <p14:tracePt t="66580" x="8412163" y="3829050"/>
          <p14:tracePt t="66596" x="8448675" y="3854450"/>
          <p14:tracePt t="66600" x="8448675" y="3867150"/>
          <p14:tracePt t="66613" x="8461375" y="3892550"/>
          <p14:tracePt t="66615" x="8461375" y="3905250"/>
          <p14:tracePt t="66630" x="8461375" y="3916363"/>
          <p14:tracePt t="66632" x="8474075" y="3941763"/>
          <p14:tracePt t="66647" x="8474075" y="3992563"/>
          <p14:tracePt t="66664" x="8474075" y="4054475"/>
          <p14:tracePt t="66680" x="8474075" y="4105275"/>
          <p14:tracePt t="66697" x="8474075" y="4141788"/>
          <p14:tracePt t="66713" x="8474075" y="4192588"/>
          <p14:tracePt t="66730" x="8474075" y="4254500"/>
          <p14:tracePt t="66747" x="8474075" y="4267200"/>
          <p14:tracePt t="66763" x="8474075" y="4305300"/>
          <p14:tracePt t="66780" x="8474075" y="4318000"/>
          <p14:tracePt t="66783" x="8461375" y="4330700"/>
          <p14:tracePt t="66797" x="8461375" y="4341813"/>
          <p14:tracePt t="66800" x="8448675" y="4341813"/>
          <p14:tracePt t="66814" x="8448675" y="4354513"/>
          <p14:tracePt t="66928" x="8435975" y="4354513"/>
          <p14:tracePt t="66936" x="8374063" y="4354513"/>
          <p14:tracePt t="66947" x="8286750" y="4318000"/>
          <p14:tracePt t="66964" x="8110538" y="4230688"/>
          <p14:tracePt t="66981" x="8074025" y="4217988"/>
          <p14:tracePt t="67200" x="8074025" y="4205288"/>
          <p14:tracePt t="67215" x="8048625" y="4205288"/>
          <p14:tracePt t="67224" x="8010525" y="4205288"/>
          <p14:tracePt t="67232" x="7948613" y="4205288"/>
          <p14:tracePt t="67248" x="7874000" y="4192588"/>
          <p14:tracePt t="67265" x="7861300" y="4117975"/>
          <p14:tracePt t="67281" x="7861300" y="4054475"/>
          <p14:tracePt t="67298" x="7874000" y="4017963"/>
          <p14:tracePt t="67315" x="7897813" y="4017963"/>
          <p14:tracePt t="67332" x="7897813" y="4005263"/>
          <p14:tracePt t="67368" x="7897813" y="3992563"/>
          <p14:tracePt t="67384" x="7897813" y="3979863"/>
          <p14:tracePt t="67464" x="7897813" y="3967163"/>
          <p14:tracePt t="67472" x="7897813" y="3954463"/>
          <p14:tracePt t="67482" x="7897813" y="3941763"/>
          <p14:tracePt t="67498" x="7897813" y="3929063"/>
          <p14:tracePt t="67515" x="7910513" y="3916363"/>
          <p14:tracePt t="67532" x="7923213" y="3892550"/>
          <p14:tracePt t="67549" x="7948613" y="3879850"/>
          <p14:tracePt t="67552" x="7948613" y="3867150"/>
          <p14:tracePt t="67566" x="7948613" y="3854450"/>
          <p14:tracePt t="67752" x="7935913" y="3854450"/>
          <p14:tracePt t="67776" x="7923213" y="3854450"/>
          <p14:tracePt t="67792" x="7923213" y="3867150"/>
          <p14:tracePt t="67952" x="7897813" y="3867150"/>
          <p14:tracePt t="67960" x="7886700" y="3879850"/>
          <p14:tracePt t="67967" x="7861300" y="3892550"/>
          <p14:tracePt t="67984" x="7797800" y="3916363"/>
          <p14:tracePt t="68000" x="7735888" y="3941763"/>
          <p14:tracePt t="68017" x="7673975" y="3967163"/>
          <p14:tracePt t="68033" x="7610475" y="4005263"/>
          <p14:tracePt t="68050" x="7572375" y="4041775"/>
          <p14:tracePt t="68067" x="7535863" y="4105275"/>
          <p14:tracePt t="68084" x="7510463" y="4192588"/>
          <p14:tracePt t="68100" x="7497763" y="4292600"/>
          <p14:tracePt t="68103" x="7497763" y="4330700"/>
          <p14:tracePt t="68117" x="7497763" y="4354513"/>
          <p14:tracePt t="68119" x="7497763" y="4367213"/>
          <p14:tracePt t="68135" x="7497763" y="4379913"/>
          <p14:tracePt t="68137" x="7497763" y="4392613"/>
          <p14:tracePt t="68151" x="7535863" y="4392613"/>
          <p14:tracePt t="68168" x="7623175" y="4392613"/>
          <p14:tracePt t="68184" x="7773988" y="4392613"/>
          <p14:tracePt t="68201" x="8048625" y="4341813"/>
          <p14:tracePt t="68217" x="8335963" y="4241800"/>
          <p14:tracePt t="68234" x="8599488" y="4117975"/>
          <p14:tracePt t="68250" x="8786813" y="3979863"/>
          <p14:tracePt t="68268" x="8874125" y="3879850"/>
          <p14:tracePt t="68284" x="8924925" y="3816350"/>
          <p14:tracePt t="68288" x="8937625" y="3792538"/>
          <p14:tracePt t="68301" x="8937625" y="3779838"/>
          <p14:tracePt t="68303" x="8950325" y="3767138"/>
          <p14:tracePt t="68318" x="8950325" y="3741738"/>
          <p14:tracePt t="68320" x="8950325" y="3729038"/>
          <p14:tracePt t="68335" x="8950325" y="3716338"/>
          <p14:tracePt t="68584" x="8950325" y="3703638"/>
          <p14:tracePt t="68601" x="8950325" y="3679825"/>
          <p14:tracePt t="68608" x="8937625" y="3679825"/>
          <p14:tracePt t="68618" x="8924925" y="3667125"/>
          <p14:tracePt t="68635" x="8874125" y="3654425"/>
          <p14:tracePt t="68652" x="8799513" y="3616325"/>
          <p14:tracePt t="68669" x="8699500" y="3603625"/>
          <p14:tracePt t="68671" x="8650288" y="3603625"/>
          <p14:tracePt t="68685" x="8599488" y="3590925"/>
          <p14:tracePt t="68687" x="8524875" y="3579813"/>
          <p14:tracePt t="68701" x="8461375" y="3579813"/>
          <p14:tracePt t="68704" x="8412163" y="3579813"/>
          <p14:tracePt t="68719" x="8261350" y="3579813"/>
          <p14:tracePt t="68736" x="8074025" y="3579813"/>
          <p14:tracePt t="68752" x="7910513" y="3629025"/>
          <p14:tracePt t="68769" x="7785100" y="3654425"/>
          <p14:tracePt t="68785" x="7735888" y="3679825"/>
          <p14:tracePt t="68801" x="7723188" y="3679825"/>
          <p14:tracePt t="68840" x="7710488" y="3679825"/>
          <p14:tracePt t="68856" x="7697788" y="3692525"/>
          <p14:tracePt t="68864" x="7685088" y="3692525"/>
          <p14:tracePt t="68872" x="7685088" y="3703638"/>
          <p14:tracePt t="69616" x="7661275" y="3716338"/>
          <p14:tracePt t="69624" x="7610475" y="3729038"/>
          <p14:tracePt t="69638" x="7548563" y="3754438"/>
          <p14:tracePt t="69640" x="7510463" y="3779838"/>
          <p14:tracePt t="69655" x="7410450" y="3816350"/>
          <p14:tracePt t="69672" x="7372350" y="3841750"/>
          <p14:tracePt t="69688" x="7359650" y="3841750"/>
          <p14:tracePt t="69704" x="7323138" y="3867150"/>
          <p14:tracePt t="69721" x="7259638" y="3892550"/>
          <p14:tracePt t="69737" x="7210425" y="3929063"/>
          <p14:tracePt t="69754" x="7146925" y="3941763"/>
          <p14:tracePt t="69771" x="7123113" y="3954463"/>
          <p14:tracePt t="69788" x="7110413" y="3954463"/>
          <p14:tracePt t="69864" x="7097713" y="3954463"/>
          <p14:tracePt t="69871" x="7085013" y="3954463"/>
          <p14:tracePt t="69880" x="7072313" y="3954463"/>
          <p14:tracePt t="69889" x="7034213" y="3954463"/>
          <p14:tracePt t="69905" x="6997700" y="3954463"/>
          <p14:tracePt t="69921" x="6959600" y="3954463"/>
          <p14:tracePt t="69938" x="6946900" y="3954463"/>
          <p14:tracePt t="69955" x="6921500" y="3954463"/>
          <p14:tracePt t="69972" x="6872288" y="3954463"/>
          <p14:tracePt t="69989" x="6834188" y="3941763"/>
          <p14:tracePt t="69991" x="6808788" y="3929063"/>
          <p14:tracePt t="70006" x="6797675" y="3929063"/>
          <p14:tracePt t="70008" x="6784975" y="3929063"/>
          <p14:tracePt t="70022" x="6772275" y="3929063"/>
          <p14:tracePt t="70024" x="6734175" y="3916363"/>
          <p14:tracePt t="70040" x="6684963" y="3892550"/>
          <p14:tracePt t="70056" x="6621463" y="3867150"/>
          <p14:tracePt t="70073" x="6546850" y="3854450"/>
          <p14:tracePt t="70089" x="6496050" y="3829050"/>
          <p14:tracePt t="70105" x="6421438" y="3816350"/>
          <p14:tracePt t="70122" x="6359525" y="3792538"/>
          <p14:tracePt t="70139" x="6321425" y="3792538"/>
          <p14:tracePt t="70156" x="6283325" y="3767138"/>
          <p14:tracePt t="70172" x="6259513" y="3767138"/>
          <p14:tracePt t="70189" x="6221413" y="3767138"/>
          <p14:tracePt t="70192" x="6208713" y="3767138"/>
          <p14:tracePt t="70216" x="6196013" y="3767138"/>
          <p14:tracePt t="70248" x="6183313" y="3767138"/>
          <p14:tracePt t="70304" x="6170613" y="3767138"/>
          <p14:tracePt t="70312" x="6157913" y="3767138"/>
          <p14:tracePt t="70322" x="6146800" y="3767138"/>
          <p14:tracePt t="70339" x="6134100" y="3803650"/>
          <p14:tracePt t="70357" x="6121400" y="3829050"/>
          <p14:tracePt t="70360" x="6096000" y="3841750"/>
          <p14:tracePt t="70373" x="6096000" y="3867150"/>
          <p14:tracePt t="70375" x="6083300" y="3879850"/>
          <p14:tracePt t="70390" x="6070600" y="3905250"/>
          <p14:tracePt t="70392" x="6070600" y="3929063"/>
          <p14:tracePt t="70407" x="6034088" y="3979863"/>
          <p14:tracePt t="70424" x="6021388" y="4029075"/>
          <p14:tracePt t="70440" x="6021388" y="4041775"/>
          <p14:tracePt t="70456" x="6008688" y="4054475"/>
          <p14:tracePt t="70473" x="6008688" y="4067175"/>
          <p14:tracePt t="70489" x="6008688" y="4079875"/>
          <p14:tracePt t="70506" x="6008688" y="4105275"/>
          <p14:tracePt t="70523" x="6008688" y="4117975"/>
          <p14:tracePt t="70540" x="6008688" y="4141788"/>
          <p14:tracePt t="70560" x="6008688" y="4154488"/>
          <p14:tracePt t="70576" x="6008688" y="4167188"/>
          <p14:tracePt t="70591" x="6021388" y="4167188"/>
          <p14:tracePt t="70608" x="6045200" y="4192588"/>
          <p14:tracePt t="70623" x="6070600" y="4192588"/>
          <p14:tracePt t="70640" x="6108700" y="4192588"/>
          <p14:tracePt t="70657" x="6146800" y="4192588"/>
          <p14:tracePt t="70673" x="6170613" y="4192588"/>
          <p14:tracePt t="70690" x="6234113" y="4205288"/>
          <p14:tracePt t="70707" x="6296025" y="4217988"/>
          <p14:tracePt t="70723" x="6370638" y="4217988"/>
          <p14:tracePt t="70741" x="6421438" y="4217988"/>
          <p14:tracePt t="70743" x="6446838" y="4217988"/>
          <p14:tracePt t="70758" x="6459538" y="4217988"/>
          <p14:tracePt t="70760" x="6483350" y="4217988"/>
          <p14:tracePt t="70774" x="6496050" y="4217988"/>
          <p14:tracePt t="70792" x="6508750" y="4217988"/>
          <p14:tracePt t="70808" x="6521450" y="4217988"/>
          <p14:tracePt t="70824" x="6521450" y="4192588"/>
          <p14:tracePt t="70841" x="6521450" y="4141788"/>
          <p14:tracePt t="70855" x="6521450" y="4067175"/>
          <p14:tracePt t="70872" x="6472238" y="4017963"/>
          <p14:tracePt t="70889" x="6408738" y="3941763"/>
          <p14:tracePt t="70906" x="6334125" y="3879850"/>
          <p14:tracePt t="70924" x="6296025" y="3841750"/>
          <p14:tracePt t="70941" x="6234113" y="3803650"/>
          <p14:tracePt t="70943" x="6208713" y="3792538"/>
          <p14:tracePt t="70958" x="6183313" y="3767138"/>
          <p14:tracePt t="70960" x="6146800" y="3754438"/>
          <p14:tracePt t="70975" x="6057900" y="3703638"/>
          <p14:tracePt t="70992" x="5983288" y="3679825"/>
          <p14:tracePt t="71008" x="5957888" y="3679825"/>
          <p14:tracePt t="71025" x="5908675" y="3667125"/>
          <p14:tracePt t="71041" x="5883275" y="3667125"/>
          <p14:tracePt t="71058" x="5832475" y="3667125"/>
          <p14:tracePt t="71075" x="5808663" y="3667125"/>
          <p14:tracePt t="71092" x="5745163" y="3667125"/>
          <p14:tracePt t="71108" x="5683250" y="3703638"/>
          <p14:tracePt t="71111" x="5657850" y="3741738"/>
          <p14:tracePt t="71124" x="5619750" y="3767138"/>
          <p14:tracePt t="71127" x="5583238" y="3792538"/>
          <p14:tracePt t="71142" x="5545138" y="3829050"/>
          <p14:tracePt t="71144" x="5532438" y="3854450"/>
          <p14:tracePt t="71159" x="5495925" y="3916363"/>
          <p14:tracePt t="71175" x="5483225" y="3979863"/>
          <p14:tracePt t="71192" x="5483225" y="4041775"/>
          <p14:tracePt t="71208" x="5483225" y="4092575"/>
          <p14:tracePt t="71224" x="5483225" y="4141788"/>
          <p14:tracePt t="71242" x="5483225" y="4217988"/>
          <p14:tracePt t="71258" x="5532438" y="4267200"/>
          <p14:tracePt t="71275" x="5619750" y="4330700"/>
          <p14:tracePt t="71292" x="5708650" y="4392613"/>
          <p14:tracePt t="71309" x="5783263" y="4418013"/>
          <p14:tracePt t="71311" x="5821363" y="4418013"/>
          <p14:tracePt t="71325" x="5845175" y="4430713"/>
          <p14:tracePt t="71327" x="5870575" y="4430713"/>
          <p14:tracePt t="71342" x="5908675" y="4430713"/>
          <p14:tracePt t="71344" x="5945188" y="4430713"/>
          <p14:tracePt t="71360" x="6008688" y="4430713"/>
          <p14:tracePt t="71376" x="6045200" y="4430713"/>
          <p14:tracePt t="71392" x="6108700" y="4405313"/>
          <p14:tracePt t="71409" x="6134100" y="4354513"/>
          <p14:tracePt t="71425" x="6146800" y="4318000"/>
          <p14:tracePt t="71442" x="6146800" y="4279900"/>
          <p14:tracePt t="71460" x="6146800" y="4254500"/>
          <p14:tracePt t="71476" x="6146800" y="4241800"/>
          <p14:tracePt t="71496" x="6146800" y="4230688"/>
          <p14:tracePt t="73064" x="6134100" y="4230688"/>
          <p14:tracePt t="73264" x="6134100" y="4241800"/>
          <p14:tracePt t="73272" x="6134100" y="4279900"/>
          <p14:tracePt t="73281" x="6134100" y="4341813"/>
          <p14:tracePt t="73297" x="6170613" y="4430713"/>
          <p14:tracePt t="73313" x="6221413" y="4530725"/>
          <p14:tracePt t="73330" x="6259513" y="4630738"/>
          <p14:tracePt t="73347" x="6296025" y="4679950"/>
          <p14:tracePt t="73364" x="6321425" y="4756150"/>
          <p14:tracePt t="73381" x="6346825" y="4792663"/>
          <p14:tracePt t="73398" x="6346825" y="4805363"/>
          <p14:tracePt t="73414" x="6359525" y="4805363"/>
          <p14:tracePt t="73431" x="6359525" y="4818063"/>
          <p14:tracePt t="74128" x="6346825" y="4818063"/>
          <p14:tracePt t="74135" x="6308725" y="4818063"/>
          <p14:tracePt t="74150" x="6234113" y="4818063"/>
          <p14:tracePt t="74152" x="6134100" y="4818063"/>
          <p14:tracePt t="74167" x="5921375" y="4818063"/>
          <p14:tracePt t="74183" x="5695950" y="4843463"/>
          <p14:tracePt t="74200" x="5545138" y="4856163"/>
          <p14:tracePt t="74216" x="5419725" y="4868863"/>
          <p14:tracePt t="74233" x="5319713" y="4868863"/>
          <p14:tracePt t="74249" x="5245100" y="4879975"/>
          <p14:tracePt t="74266" x="5145088" y="4905375"/>
          <p14:tracePt t="74282" x="5068888" y="4918075"/>
          <p14:tracePt t="74300" x="5032375" y="4930775"/>
          <p14:tracePt t="74316" x="5006975" y="4930775"/>
          <p14:tracePt t="74333" x="4981575" y="4930775"/>
          <p14:tracePt t="74351" x="4968875" y="4943475"/>
          <p14:tracePt t="74367" x="4956175" y="4943475"/>
          <p14:tracePt t="74384" x="4932363" y="4943475"/>
          <p14:tracePt t="74400" x="4894263" y="4943475"/>
          <p14:tracePt t="74417" x="4868863" y="4956175"/>
          <p14:tracePt t="74433" x="4843463" y="4968875"/>
          <p14:tracePt t="74450" x="4819650" y="4968875"/>
          <p14:tracePt t="74808" x="4794250" y="4968875"/>
          <p14:tracePt t="74816" x="4768850" y="4968875"/>
          <p14:tracePt t="74824" x="4732338" y="4968875"/>
          <p14:tracePt t="74834" x="4681538" y="4968875"/>
          <p14:tracePt t="74851" x="4594225" y="4981575"/>
          <p14:tracePt t="74868" x="4494213" y="5005388"/>
          <p14:tracePt t="74871" x="4456113" y="5018088"/>
          <p14:tracePt t="74884" x="4418013" y="5018088"/>
          <p14:tracePt t="74887" x="4381500" y="5018088"/>
          <p14:tracePt t="74902" x="4343400" y="5030788"/>
          <p14:tracePt t="74904" x="4318000" y="5043488"/>
          <p14:tracePt t="74919" x="4281488" y="5043488"/>
          <p14:tracePt t="74935" x="4256088" y="5043488"/>
          <p14:tracePt t="74952" x="4217988" y="5056188"/>
          <p14:tracePt t="74969" x="4168775" y="5056188"/>
          <p14:tracePt t="74986" x="4130675" y="5056188"/>
          <p14:tracePt t="75001" x="4105275" y="5056188"/>
          <p14:tracePt t="75024" x="4092575" y="5056188"/>
          <p14:tracePt t="75035" x="4081463" y="5056188"/>
          <p14:tracePt t="75864" x="4081463" y="5043488"/>
          <p14:tracePt t="75871" x="4081463" y="5030788"/>
          <p14:tracePt t="75880" x="4081463" y="5018088"/>
          <p14:tracePt t="75887" x="4081463" y="5005388"/>
          <p14:tracePt t="75904" x="4081463" y="4968875"/>
          <p14:tracePt t="75921" x="4081463" y="4956175"/>
          <p14:tracePt t="75937" x="4081463" y="4943475"/>
          <p14:tracePt t="75954" x="4081463" y="4930775"/>
          <p14:tracePt t="76000" x="4081463" y="4918075"/>
          <p14:tracePt t="76024" x="4081463" y="4905375"/>
          <p14:tracePt t="76032" x="4081463" y="4892675"/>
          <p14:tracePt t="76088" x="4081463" y="4879975"/>
          <p14:tracePt t="76112" x="4092575" y="4868863"/>
          <p14:tracePt t="76256" x="4092575" y="4856163"/>
          <p14:tracePt t="76264" x="4092575" y="4843463"/>
          <p14:tracePt t="76272" x="4092575" y="4818063"/>
          <p14:tracePt t="76288" x="4117975" y="4792663"/>
          <p14:tracePt t="76305" x="4117975" y="4756150"/>
          <p14:tracePt t="76322" x="4143375" y="4718050"/>
          <p14:tracePt t="76338" x="4181475" y="4705350"/>
          <p14:tracePt t="76355" x="4217988" y="4692650"/>
          <p14:tracePt t="76372" x="4243388" y="4679950"/>
          <p14:tracePt t="76389" x="4256088" y="4667250"/>
          <p14:tracePt t="76391" x="4281488" y="4656138"/>
          <p14:tracePt t="76406" x="4294188" y="4643438"/>
          <p14:tracePt t="76408" x="4318000" y="4643438"/>
          <p14:tracePt t="76423" x="4356100" y="4630738"/>
          <p14:tracePt t="76439" x="4406900" y="4618038"/>
          <p14:tracePt t="76456" x="4456113" y="4592638"/>
          <p14:tracePt t="76472" x="4518025" y="4579938"/>
          <p14:tracePt t="76488" x="4581525" y="4567238"/>
          <p14:tracePt t="76505" x="4668838" y="4543425"/>
          <p14:tracePt t="76522" x="4743450" y="4518025"/>
          <p14:tracePt t="76539" x="4819650" y="4492625"/>
          <p14:tracePt t="76556" x="4932363" y="4467225"/>
          <p14:tracePt t="76572" x="5045075" y="4430713"/>
          <p14:tracePt t="76590" x="5106988" y="4418013"/>
          <p14:tracePt t="76592" x="5119688" y="4418013"/>
          <p14:tracePt t="76606" x="5145088" y="4418013"/>
          <p14:tracePt t="77952" x="5132388" y="4418013"/>
          <p14:tracePt t="77960" x="5106988" y="4430713"/>
          <p14:tracePt t="77967" x="5068888" y="4443413"/>
          <p14:tracePt t="77977" x="5019675" y="4443413"/>
          <p14:tracePt t="77993" x="4906963" y="4492625"/>
          <p14:tracePt t="78009" x="4794250" y="4543425"/>
          <p14:tracePt t="78026" x="4694238" y="4567238"/>
          <p14:tracePt t="78043" x="4619625" y="4592638"/>
          <p14:tracePt t="78060" x="4568825" y="4605338"/>
          <p14:tracePt t="78076" x="4530725" y="4605338"/>
          <p14:tracePt t="78079" x="4518025" y="4605338"/>
          <p14:tracePt t="78096" x="4506913" y="4618038"/>
          <p14:tracePt t="78110" x="4494213" y="4618038"/>
          <p14:tracePt t="78112" x="4481513" y="4618038"/>
          <p14:tracePt t="78127" x="4456113" y="4618038"/>
          <p14:tracePt t="78144" x="4443413" y="4618038"/>
          <p14:tracePt t="78471" x="4481513" y="4618038"/>
          <p14:tracePt t="78479" x="4506913" y="4618038"/>
          <p14:tracePt t="78494" x="4556125" y="4618038"/>
          <p14:tracePt t="78496" x="4643438" y="4605338"/>
          <p14:tracePt t="78511" x="4881563" y="4543425"/>
          <p14:tracePt t="78528" x="5207000" y="4479925"/>
          <p14:tracePt t="78545" x="5532438" y="4405313"/>
          <p14:tracePt t="78561" x="5821363" y="4379913"/>
          <p14:tracePt t="78577" x="6096000" y="4354513"/>
          <p14:tracePt t="78594" x="6334125" y="4330700"/>
          <p14:tracePt t="78611" x="6483350" y="4305300"/>
          <p14:tracePt t="78628" x="6546850" y="4292600"/>
          <p14:tracePt t="78645" x="6572250" y="4292600"/>
          <p14:tracePt t="78760" x="6572250" y="4279900"/>
          <p14:tracePt t="78783" x="6559550" y="4267200"/>
          <p14:tracePt t="78808" x="6559550" y="4254500"/>
          <p14:tracePt t="78816" x="6546850" y="4254500"/>
          <p14:tracePt t="78832" x="6546850" y="4241800"/>
          <p14:tracePt t="78847" x="6546850" y="4230688"/>
          <p14:tracePt t="78861" x="6534150" y="4217988"/>
          <p14:tracePt t="78879" x="6534150" y="4205288"/>
          <p14:tracePt t="78895" x="6534150" y="4192588"/>
          <p14:tracePt t="78912" x="6534150" y="4167188"/>
          <p14:tracePt t="78929" x="6534150" y="4117975"/>
          <p14:tracePt t="78946" x="6534150" y="4079875"/>
          <p14:tracePt t="78961" x="6559550" y="4029075"/>
          <p14:tracePt t="78979" x="6596063" y="3992563"/>
          <p14:tracePt t="78995" x="6634163" y="3967163"/>
          <p14:tracePt t="79012" x="6672263" y="3954463"/>
          <p14:tracePt t="79029" x="6721475" y="3929063"/>
          <p14:tracePt t="79032" x="6734175" y="3929063"/>
          <p14:tracePt t="79046" x="6746875" y="3916363"/>
          <p14:tracePt t="79176" x="6734175" y="3916363"/>
          <p14:tracePt t="79208" x="6721475" y="3916363"/>
          <p14:tracePt t="79232" x="6708775" y="3916363"/>
          <p14:tracePt t="79240" x="6696075" y="3916363"/>
          <p14:tracePt t="79312" x="6721475" y="3916363"/>
          <p14:tracePt t="79320" x="6759575" y="3916363"/>
          <p14:tracePt t="79329" x="6808788" y="3916363"/>
          <p14:tracePt t="79346" x="6921500" y="3879850"/>
          <p14:tracePt t="79363" x="7021513" y="3841750"/>
          <p14:tracePt t="79380" x="7059613" y="3829050"/>
          <p14:tracePt t="79396" x="7085013" y="3829050"/>
          <p14:tracePt t="79560" x="7085013" y="3816350"/>
          <p14:tracePt t="79576" x="7085013" y="3803650"/>
          <p14:tracePt t="79584" x="7085013" y="3792538"/>
          <p14:tracePt t="79597" x="7097713" y="3779838"/>
          <p14:tracePt t="79599" x="7110413" y="3754438"/>
          <p14:tracePt t="79614" x="7110413" y="3729038"/>
          <p14:tracePt t="79616" x="7134225" y="3703638"/>
          <p14:tracePt t="79631" x="7159625" y="3654425"/>
          <p14:tracePt t="79647" x="7172325" y="3629025"/>
          <p14:tracePt t="79664" x="7197725" y="3590925"/>
          <p14:tracePt t="79681" x="7210425" y="3579813"/>
          <p14:tracePt t="79864" x="7197725" y="3579813"/>
          <p14:tracePt t="79888" x="7185025" y="3579813"/>
          <p14:tracePt t="79896" x="7172325" y="3579813"/>
          <p14:tracePt t="79912" x="7159625" y="3579813"/>
          <p14:tracePt t="79936" x="7146925" y="3579813"/>
          <p14:tracePt t="79952" x="7123113" y="3590925"/>
          <p14:tracePt t="79960" x="7110413" y="3603625"/>
          <p14:tracePt t="79968" x="7085013" y="3603625"/>
          <p14:tracePt t="79982" x="7046913" y="3616325"/>
          <p14:tracePt t="79984" x="6997700" y="3641725"/>
          <p14:tracePt t="79998" x="6959600" y="3654425"/>
          <p14:tracePt t="80000" x="6921500" y="3679825"/>
          <p14:tracePt t="80015" x="6846888" y="3716338"/>
          <p14:tracePt t="80032" x="6784975" y="3754438"/>
          <p14:tracePt t="80049" x="6746875" y="3779838"/>
          <p14:tracePt t="80065" x="6734175" y="3779838"/>
          <p14:tracePt t="80081" x="6734175" y="3792538"/>
          <p14:tracePt t="80098" x="6721475" y="3792538"/>
          <p14:tracePt t="80144" x="6721475" y="3803650"/>
          <p14:tracePt t="80160" x="6708775" y="3803650"/>
          <p14:tracePt t="80168" x="6708775" y="3816350"/>
          <p14:tracePt t="80182" x="6708775" y="3829050"/>
          <p14:tracePt t="80200" x="6696075" y="3829050"/>
          <p14:tracePt t="80272" x="6696075" y="3841750"/>
          <p14:tracePt t="80296" x="6696075" y="3854450"/>
          <p14:tracePt t="80408" x="6684963" y="3854450"/>
          <p14:tracePt t="80415" x="6672263" y="3867150"/>
          <p14:tracePt t="80423" x="6659563" y="3879850"/>
          <p14:tracePt t="80432" x="6646863" y="3879850"/>
          <p14:tracePt t="80449" x="6596063" y="3905250"/>
          <p14:tracePt t="80465" x="6546850" y="3916363"/>
          <p14:tracePt t="80482" x="6508750" y="3941763"/>
          <p14:tracePt t="80499" x="6459538" y="3954463"/>
          <p14:tracePt t="80516" x="6408738" y="3967163"/>
          <p14:tracePt t="80532" x="6359525" y="3992563"/>
          <p14:tracePt t="80535" x="6321425" y="4005263"/>
          <p14:tracePt t="80550" x="6296025" y="4005263"/>
          <p14:tracePt t="80552" x="6259513" y="4017963"/>
          <p14:tracePt t="80567" x="6183313" y="4041775"/>
          <p14:tracePt t="80583" x="6057900" y="4079875"/>
          <p14:tracePt t="80600" x="5970588" y="4105275"/>
          <p14:tracePt t="80616" x="5870575" y="4141788"/>
          <p14:tracePt t="80633" x="5757863" y="4167188"/>
          <p14:tracePt t="80649" x="5645150" y="4192588"/>
          <p14:tracePt t="80666" x="5557838" y="4230688"/>
          <p14:tracePt t="80683" x="5445125" y="4254500"/>
          <p14:tracePt t="80699" x="5294313" y="4292600"/>
          <p14:tracePt t="80717" x="5145088" y="4330700"/>
          <p14:tracePt t="80720" x="5057775" y="4341813"/>
          <p14:tracePt t="80734" x="4968875" y="4354513"/>
          <p14:tracePt t="80736" x="4881563" y="4367213"/>
          <p14:tracePt t="80751" x="4732338" y="4392613"/>
          <p14:tracePt t="80767" x="4606925" y="4392613"/>
          <p14:tracePt t="80783" x="4543425" y="4405313"/>
          <p14:tracePt t="80800" x="4518025" y="4405313"/>
          <p14:tracePt t="80848" x="4543425" y="4405313"/>
          <p14:tracePt t="80856" x="4594225" y="4392613"/>
          <p14:tracePt t="80867" x="4643438" y="4367213"/>
          <p14:tracePt t="80883" x="4768850" y="4318000"/>
          <p14:tracePt t="80900" x="4906963" y="4254500"/>
          <p14:tracePt t="80917" x="5019675" y="4205288"/>
          <p14:tracePt t="80920" x="5057775" y="4192588"/>
          <p14:tracePt t="80934" x="5094288" y="4192588"/>
          <p14:tracePt t="80936" x="5119688" y="4179888"/>
          <p14:tracePt t="80951" x="5157788" y="4167188"/>
          <p14:tracePt t="80953" x="5181600" y="4154488"/>
          <p14:tracePt t="80968" x="5207000" y="4154488"/>
          <p14:tracePt t="80984" x="5270500" y="4154488"/>
          <p14:tracePt t="81000" x="5357813" y="4154488"/>
          <p14:tracePt t="81017" x="5470525" y="4141788"/>
          <p14:tracePt t="81034" x="5619750" y="4117975"/>
          <p14:tracePt t="81051" x="5783263" y="4117975"/>
          <p14:tracePt t="81067" x="5895975" y="4079875"/>
          <p14:tracePt t="81084" x="5970588" y="4067175"/>
          <p14:tracePt t="81087" x="6008688" y="4054475"/>
          <p14:tracePt t="81101" x="6034088" y="4041775"/>
          <p14:tracePt t="81103" x="6045200" y="4029075"/>
          <p14:tracePt t="81118" x="6070600" y="4005263"/>
          <p14:tracePt t="81120" x="6096000" y="3992563"/>
          <p14:tracePt t="81135" x="6108700" y="3979863"/>
          <p14:tracePt t="81151" x="6108700" y="3967163"/>
          <p14:tracePt t="81264" x="6108700" y="3954463"/>
          <p14:tracePt t="81280" x="6108700" y="3941763"/>
          <p14:tracePt t="81288" x="6108700" y="3929063"/>
          <p14:tracePt t="81301" x="6096000" y="3916363"/>
          <p14:tracePt t="81304" x="6083300" y="3916363"/>
          <p14:tracePt t="81319" x="6045200" y="3867150"/>
          <p14:tracePt t="81335" x="6008688" y="3816350"/>
          <p14:tracePt t="81352" x="5970588" y="3779838"/>
          <p14:tracePt t="81368" x="5957888" y="3729038"/>
          <p14:tracePt t="81385" x="5932488" y="3703638"/>
          <p14:tracePt t="81472" x="5921375" y="3703638"/>
          <p14:tracePt t="81479" x="5895975" y="3703638"/>
          <p14:tracePt t="81496" x="5883275" y="3703638"/>
          <p14:tracePt t="81512" x="5857875" y="3716338"/>
          <p14:tracePt t="81519" x="5832475" y="3741738"/>
          <p14:tracePt t="81536" x="5783263" y="3803650"/>
          <p14:tracePt t="81552" x="5745163" y="3879850"/>
          <p14:tracePt t="81569" x="5695950" y="3967163"/>
          <p14:tracePt t="81585" x="5657850" y="4067175"/>
          <p14:tracePt t="81602" x="5619750" y="4179888"/>
          <p14:tracePt t="81619" x="5607050" y="4292600"/>
          <p14:tracePt t="81636" x="5583238" y="4379913"/>
          <p14:tracePt t="81640" x="5583238" y="4418013"/>
          <p14:tracePt t="81652" x="5583238" y="4443413"/>
          <p14:tracePt t="81669" x="5583238" y="4467225"/>
          <p14:tracePt t="81671" x="5583238" y="4479925"/>
          <p14:tracePt t="81687" x="5607050" y="4492625"/>
          <p14:tracePt t="81703" x="5645150" y="4505325"/>
          <p14:tracePt t="81720" x="5683250" y="4518025"/>
          <p14:tracePt t="81736" x="5732463" y="4530725"/>
          <p14:tracePt t="81752" x="5770563" y="4530725"/>
          <p14:tracePt t="81769" x="5832475" y="4543425"/>
          <p14:tracePt t="81785" x="5870575" y="4554538"/>
          <p14:tracePt t="81802" x="5932488" y="4554538"/>
          <p14:tracePt t="81820" x="5995988" y="4554538"/>
          <p14:tracePt t="81836" x="6057900" y="4518025"/>
          <p14:tracePt t="81839" x="6083300" y="4492625"/>
          <p14:tracePt t="81853" x="6121400" y="4454525"/>
          <p14:tracePt t="81856" x="6134100" y="4418013"/>
          <p14:tracePt t="81870" x="6157913" y="4379913"/>
          <p14:tracePt t="81872" x="6170613" y="4330700"/>
          <p14:tracePt t="81887" x="6170613" y="4230688"/>
          <p14:tracePt t="81903" x="6170613" y="4117975"/>
          <p14:tracePt t="81920" x="6170613" y="4017963"/>
          <p14:tracePt t="81936" x="6096000" y="3941763"/>
          <p14:tracePt t="81953" x="6034088" y="3892550"/>
          <p14:tracePt t="81970" x="5957888" y="3854450"/>
          <p14:tracePt t="81986" x="5895975" y="3829050"/>
          <p14:tracePt t="82003" x="5857875" y="3803650"/>
          <p14:tracePt t="82020" x="5821363" y="3803650"/>
          <p14:tracePt t="82037" x="5808663" y="3803650"/>
          <p14:tracePt t="82053" x="5795963" y="3803650"/>
          <p14:tracePt t="82055" x="5783263" y="3803650"/>
          <p14:tracePt t="82080" x="5770563" y="3803650"/>
          <p14:tracePt t="82087" x="5745163" y="3803650"/>
          <p14:tracePt t="82103" x="5732463" y="3803650"/>
          <p14:tracePt t="82120" x="5695950" y="3929063"/>
          <p14:tracePt t="82137" x="5670550" y="4054475"/>
          <p14:tracePt t="82153" x="5645150" y="4230688"/>
          <p14:tracePt t="82170" x="5645150" y="4367213"/>
          <p14:tracePt t="82187" x="5695950" y="4418013"/>
          <p14:tracePt t="82203" x="5808663" y="4454525"/>
          <p14:tracePt t="82220" x="5883275" y="4467225"/>
          <p14:tracePt t="82223" x="5921375" y="4467225"/>
          <p14:tracePt t="82238" x="5957888" y="4467225"/>
          <p14:tracePt t="82240" x="5970588" y="4467225"/>
          <p14:tracePt t="82254" x="5983288" y="4467225"/>
          <p14:tracePt t="82256" x="5995988" y="4467225"/>
          <p14:tracePt t="82271" x="6008688" y="4467225"/>
          <p14:tracePt t="82288" x="6045200" y="4467225"/>
          <p14:tracePt t="82304" x="6096000" y="4467225"/>
          <p14:tracePt t="82321" x="6170613" y="4405313"/>
          <p14:tracePt t="82337" x="6234113" y="4330700"/>
          <p14:tracePt t="82354" x="6270625" y="4254500"/>
          <p14:tracePt t="82371" x="6270625" y="4154488"/>
          <p14:tracePt t="82388" x="6270625" y="4079875"/>
          <p14:tracePt t="82404" x="6246813" y="4005263"/>
          <p14:tracePt t="82421" x="6196013" y="3941763"/>
          <p14:tracePt t="82423" x="6170613" y="3916363"/>
          <p14:tracePt t="82439" x="6108700" y="3854450"/>
          <p14:tracePt t="82455" x="6070600" y="3829050"/>
          <p14:tracePt t="82471" x="6034088" y="3816350"/>
          <p14:tracePt t="82488" x="6008688" y="3816350"/>
          <p14:tracePt t="82504" x="5970588" y="3816350"/>
          <p14:tracePt t="82521" x="5932488" y="3816350"/>
          <p14:tracePt t="82538" x="5883275" y="3816350"/>
          <p14:tracePt t="82555" x="5821363" y="3829050"/>
          <p14:tracePt t="82571" x="5783263" y="3892550"/>
          <p14:tracePt t="82588" x="5719763" y="4005263"/>
          <p14:tracePt t="82605" x="5695950" y="4129088"/>
          <p14:tracePt t="82607" x="5670550" y="4217988"/>
          <p14:tracePt t="82622" x="5657850" y="4279900"/>
          <p14:tracePt t="82624" x="5657850" y="4330700"/>
          <p14:tracePt t="82640" x="5657850" y="4405313"/>
          <p14:tracePt t="82656" x="5695950" y="4443413"/>
          <p14:tracePt t="82672" x="5745163" y="4467225"/>
          <p14:tracePt t="82688" x="5770563" y="4467225"/>
          <p14:tracePt t="82705" x="5783263" y="4467225"/>
          <p14:tracePt t="82722" x="5795963" y="4467225"/>
          <p14:tracePt t="82738" x="5808663" y="4467225"/>
          <p14:tracePt t="82755" x="5845175" y="4467225"/>
          <p14:tracePt t="82772" x="5908675" y="4443413"/>
          <p14:tracePt t="82775" x="5932488" y="4392613"/>
          <p14:tracePt t="82789" x="5957888" y="4354513"/>
          <p14:tracePt t="82791" x="5970588" y="4318000"/>
          <p14:tracePt t="82805" x="5983288" y="4267200"/>
          <p14:tracePt t="82807" x="5995988" y="4205288"/>
          <p14:tracePt t="82823" x="5995988" y="4129088"/>
          <p14:tracePt t="82839" x="5995988" y="4029075"/>
          <p14:tracePt t="82856" x="5995988" y="3929063"/>
          <p14:tracePt t="82873" x="5995988" y="3854450"/>
          <p14:tracePt t="82889" x="5921375" y="3803650"/>
          <p14:tracePt t="82905" x="5870575" y="3792538"/>
          <p14:tracePt t="82922" x="5832475" y="3792538"/>
          <p14:tracePt t="82939" x="5821363" y="3779838"/>
          <p14:tracePt t="82956" x="5808663" y="3779838"/>
          <p14:tracePt t="82972" x="5770563" y="3779838"/>
          <p14:tracePt t="82975" x="5757863" y="3779838"/>
          <p14:tracePt t="82989" x="5732463" y="3792538"/>
          <p14:tracePt t="82991" x="5708650" y="3816350"/>
          <p14:tracePt t="83006" x="5683250" y="3879850"/>
          <p14:tracePt t="83008" x="5645150" y="3929063"/>
          <p14:tracePt t="83023" x="5570538" y="4054475"/>
          <p14:tracePt t="83040" x="5532438" y="4167188"/>
          <p14:tracePt t="83056" x="5483225" y="4305300"/>
          <p14:tracePt t="83073" x="5457825" y="4379913"/>
          <p14:tracePt t="83089" x="5445125" y="4467225"/>
          <p14:tracePt t="83106" x="5445125" y="4505325"/>
          <p14:tracePt t="83122" x="5445125" y="4530725"/>
          <p14:tracePt t="83139" x="5457825" y="4530725"/>
          <p14:tracePt t="83157" x="5457825" y="4543425"/>
          <p14:tracePt t="83160" x="5470525" y="4543425"/>
          <p14:tracePt t="83172" x="5495925" y="4543425"/>
          <p14:tracePt t="83175" x="5507038" y="4543425"/>
          <p14:tracePt t="83190" x="5532438" y="4543425"/>
          <p14:tracePt t="83192" x="5557838" y="4530725"/>
          <p14:tracePt t="83207" x="5632450" y="4479925"/>
          <p14:tracePt t="83223" x="5719763" y="4367213"/>
          <p14:tracePt t="83240" x="5783263" y="4267200"/>
          <p14:tracePt t="83257" x="5795963" y="4167188"/>
          <p14:tracePt t="83273" x="5795963" y="4079875"/>
          <p14:tracePt t="83290" x="5795963" y="4005263"/>
          <p14:tracePt t="83306" x="5732463" y="3967163"/>
          <p14:tracePt t="83323" x="5657850" y="3954463"/>
          <p14:tracePt t="83340" x="5632450" y="3941763"/>
          <p14:tracePt t="83343" x="5619750" y="3941763"/>
          <p14:tracePt t="83357" x="5607050" y="3941763"/>
          <p14:tracePt t="83407" x="5595938" y="3941763"/>
          <p14:tracePt t="83423" x="5583238" y="3941763"/>
          <p14:tracePt t="83440" x="5570538" y="3941763"/>
          <p14:tracePt t="83447" x="5557838" y="3954463"/>
          <p14:tracePt t="83458" x="5545138" y="3992563"/>
          <p14:tracePt t="83473" x="5519738" y="4054475"/>
          <p14:tracePt t="83490" x="5507038" y="4154488"/>
          <p14:tracePt t="83507" x="5470525" y="4267200"/>
          <p14:tracePt t="83524" x="5457825" y="4354513"/>
          <p14:tracePt t="83541" x="5457825" y="4418013"/>
          <p14:tracePt t="83543" x="5457825" y="4443413"/>
          <p14:tracePt t="83558" x="5457825" y="4454525"/>
          <p14:tracePt t="83575" x="5495925" y="4479925"/>
          <p14:tracePt t="83591" x="5532438" y="4492625"/>
          <p14:tracePt t="83608" x="5583238" y="4492625"/>
          <p14:tracePt t="83624" x="5657850" y="4492625"/>
          <p14:tracePt t="83640" x="5745163" y="4492625"/>
          <p14:tracePt t="83657" x="5845175" y="4467225"/>
          <p14:tracePt t="83674" x="5921375" y="4392613"/>
          <p14:tracePt t="83691" x="5945188" y="4318000"/>
          <p14:tracePt t="83708" x="5945188" y="4241800"/>
          <p14:tracePt t="83725" x="5945188" y="4141788"/>
          <p14:tracePt t="83727" x="5945188" y="4079875"/>
          <p14:tracePt t="83742" x="5945188" y="4029075"/>
          <p14:tracePt t="83744" x="5945188" y="3979863"/>
          <p14:tracePt t="83758" x="5945188" y="3929063"/>
          <p14:tracePt t="83760" x="5945188" y="3892550"/>
          <p14:tracePt t="83775" x="5945188" y="3816350"/>
          <p14:tracePt t="83792" x="5921375" y="3767138"/>
          <p14:tracePt t="83808" x="5895975" y="3741738"/>
          <p14:tracePt t="83824" x="5895975" y="3729038"/>
          <p14:tracePt t="83841" x="5883275" y="3729038"/>
          <p14:tracePt t="83864" x="5870575" y="3729038"/>
          <p14:tracePt t="83880" x="5857875" y="3729038"/>
          <p14:tracePt t="83891" x="5845175" y="3729038"/>
          <p14:tracePt t="83908" x="5795963" y="3767138"/>
          <p14:tracePt t="83925" x="5732463" y="3867150"/>
          <p14:tracePt t="83928" x="5695950" y="3916363"/>
          <p14:tracePt t="83943" x="5657850" y="4017963"/>
          <p14:tracePt t="83959" x="5657850" y="4054475"/>
          <p14:tracePt t="83961" x="5657850" y="4092575"/>
          <p14:tracePt t="83975" x="5657850" y="4205288"/>
          <p14:tracePt t="83992" x="5657850" y="4318000"/>
          <p14:tracePt t="84009" x="5657850" y="4454525"/>
          <p14:tracePt t="84025" x="5683250" y="4518025"/>
          <p14:tracePt t="84041" x="5732463" y="4554538"/>
          <p14:tracePt t="84059" x="5770563" y="4579938"/>
          <p14:tracePt t="84075" x="5795963" y="4579938"/>
          <p14:tracePt t="84091" x="5821363" y="4579938"/>
          <p14:tracePt t="84109" x="5832475" y="4579938"/>
          <p14:tracePt t="84126" x="5895975" y="4579938"/>
          <p14:tracePt t="84128" x="5921375" y="4554538"/>
          <p14:tracePt t="84143" x="5957888" y="4479925"/>
          <p14:tracePt t="84160" x="5995988" y="4379913"/>
          <p14:tracePt t="84176" x="5995988" y="4279900"/>
          <p14:tracePt t="84192" x="5995988" y="4179888"/>
          <p14:tracePt t="84209" x="5995988" y="4079875"/>
          <p14:tracePt t="84225" x="5995988" y="3967163"/>
          <p14:tracePt t="84242" x="5995988" y="3879850"/>
          <p14:tracePt t="84260" x="5995988" y="3816350"/>
          <p14:tracePt t="84276" x="5995988" y="3779838"/>
          <p14:tracePt t="84280" x="5995988" y="3754438"/>
          <p14:tracePt t="84293" x="5995988" y="3741738"/>
          <p14:tracePt t="84295" x="5983288" y="3729038"/>
          <p14:tracePt t="84311" x="5983288" y="3716338"/>
          <p14:tracePt t="84384" x="5970588" y="3716338"/>
          <p14:tracePt t="84400" x="5945188" y="3716338"/>
          <p14:tracePt t="84409" x="5908675" y="3729038"/>
          <p14:tracePt t="84417" x="5883275" y="3754438"/>
          <p14:tracePt t="84426" x="5845175" y="3779838"/>
          <p14:tracePt t="84442" x="5795963" y="3854450"/>
          <p14:tracePt t="84460" x="5745163" y="3954463"/>
          <p14:tracePt t="84476" x="5719763" y="4041775"/>
          <p14:tracePt t="84479" x="5719763" y="4092575"/>
          <p14:tracePt t="84494" x="5708650" y="4154488"/>
          <p14:tracePt t="84496" x="5695950" y="4230688"/>
          <p14:tracePt t="84510" x="5683250" y="4305300"/>
          <p14:tracePt t="84512" x="5670550" y="4367213"/>
          <p14:tracePt t="84527" x="5670550" y="4518025"/>
          <p14:tracePt t="84544" x="5670550" y="4579938"/>
          <p14:tracePt t="84560" x="5670550" y="4605338"/>
          <p14:tracePt t="84640" x="5683250" y="4605338"/>
          <p14:tracePt t="84648" x="5695950" y="4605338"/>
          <p14:tracePt t="84660" x="5719763" y="4605338"/>
          <p14:tracePt t="84663" x="5770563" y="4592638"/>
          <p14:tracePt t="84677" x="5808663" y="4543425"/>
          <p14:tracePt t="84679" x="5857875" y="4492625"/>
          <p14:tracePt t="84694" x="5908675" y="4443413"/>
          <p14:tracePt t="84696" x="5932488" y="4392613"/>
          <p14:tracePt t="84710" x="5945188" y="4341813"/>
          <p14:tracePt t="84712" x="5957888" y="4292600"/>
          <p14:tracePt t="84728" x="5970588" y="4217988"/>
          <p14:tracePt t="84744" x="5970588" y="4141788"/>
          <p14:tracePt t="84761" x="5921375" y="4105275"/>
          <p14:tracePt t="84777" x="5870575" y="4105275"/>
          <p14:tracePt t="84793" x="5845175" y="4079875"/>
          <p14:tracePt t="84832" x="5832475" y="4079875"/>
          <p14:tracePt t="84840" x="5821363" y="4079875"/>
          <p14:tracePt t="84864" x="5808663" y="4079875"/>
          <p14:tracePt t="84872" x="5795963" y="4079875"/>
          <p14:tracePt t="84880" x="5783263" y="4079875"/>
          <p14:tracePt t="84895" x="5745163" y="4141788"/>
          <p14:tracePt t="84911" x="5732463" y="4179888"/>
          <p14:tracePt t="84928" x="5719763" y="4230688"/>
          <p14:tracePt t="84944" x="5708650" y="4254500"/>
          <p14:tracePt t="84961" x="5708650" y="4267200"/>
          <p14:tracePt t="84978" x="5708650" y="4279900"/>
          <p14:tracePt t="85464" x="5708650" y="4292600"/>
          <p14:tracePt t="85472" x="5708650" y="4305300"/>
          <p14:tracePt t="85480" x="5708650" y="4330700"/>
          <p14:tracePt t="85496" x="5708650" y="4367213"/>
          <p14:tracePt t="85513" x="5732463" y="4405313"/>
          <p14:tracePt t="85529" x="5770563" y="4418013"/>
          <p14:tracePt t="85545" x="5795963" y="4430713"/>
          <p14:tracePt t="85592" x="5795963" y="4443413"/>
          <p14:tracePt t="85648" x="5795963" y="4454525"/>
          <p14:tracePt t="85656" x="5795963" y="4467225"/>
          <p14:tracePt t="85679" x="5795963" y="4479925"/>
          <p14:tracePt t="85688" x="5783263" y="4479925"/>
          <p14:tracePt t="85696" x="5770563" y="4492625"/>
          <p14:tracePt t="85714" x="5745163" y="4492625"/>
          <p14:tracePt t="85729" x="5732463" y="4492625"/>
          <p14:tracePt t="85746" x="5719763" y="4492625"/>
          <p14:tracePt t="85762" x="5708650" y="4492625"/>
          <p14:tracePt t="85780" x="5708650" y="4479925"/>
          <p14:tracePt t="85783" x="5708650" y="4467225"/>
          <p14:tracePt t="85796" x="5708650" y="4454525"/>
          <p14:tracePt t="85815" x="5708650" y="4443413"/>
          <p14:tracePt t="85831" x="5708650" y="4418013"/>
          <p14:tracePt t="85847" x="5708650" y="4392613"/>
          <p14:tracePt t="85864" x="5719763" y="4354513"/>
          <p14:tracePt t="85880" x="5732463" y="4318000"/>
          <p14:tracePt t="85897" x="5757863" y="4292600"/>
          <p14:tracePt t="85913" x="5783263" y="4267200"/>
          <p14:tracePt t="85930" x="5821363" y="4267200"/>
          <p14:tracePt t="85947" x="5883275" y="4267200"/>
          <p14:tracePt t="85963" x="5921375" y="4267200"/>
          <p14:tracePt t="85980" x="5945188" y="4267200"/>
          <p14:tracePt t="85983" x="5957888" y="4267200"/>
          <p14:tracePt t="86000" x="5970588" y="4267200"/>
          <p14:tracePt t="86024" x="5970588" y="4279900"/>
          <p14:tracePt t="86080" x="5970588" y="4292600"/>
          <p14:tracePt t="86144" x="5970588" y="4305300"/>
          <p14:tracePt t="86159" x="5957888" y="4305300"/>
          <p14:tracePt t="86168" x="5945188" y="4305300"/>
          <p14:tracePt t="86239" x="5945188" y="4279900"/>
          <p14:tracePt t="86247" x="5945188" y="4254500"/>
          <p14:tracePt t="86256" x="5945188" y="4230688"/>
          <p14:tracePt t="86265" x="5945188" y="4205288"/>
          <p14:tracePt t="86281" x="5945188" y="4192588"/>
          <p14:tracePt t="86297" x="5945188" y="4167188"/>
          <p14:tracePt t="86314" x="5945188" y="4154488"/>
          <p14:tracePt t="86331" x="5945188" y="4129088"/>
          <p14:tracePt t="86348" x="5945188" y="4117975"/>
          <p14:tracePt t="86351" x="5932488" y="4117975"/>
          <p14:tracePt t="86368" x="5921375" y="4117975"/>
          <p14:tracePt t="86400" x="5908675" y="4117975"/>
          <p14:tracePt t="86408" x="5895975" y="4117975"/>
          <p14:tracePt t="86456" x="5883275" y="4117975"/>
          <p14:tracePt t="86464" x="5857875" y="4117975"/>
          <p14:tracePt t="86472" x="5821363" y="4117975"/>
          <p14:tracePt t="86481" x="5783263" y="4117975"/>
          <p14:tracePt t="86498" x="5719763" y="4117975"/>
          <p14:tracePt t="86515" x="5670550" y="4117975"/>
          <p14:tracePt t="86532" x="5632450" y="4117975"/>
          <p14:tracePt t="86549" x="5619750" y="4117975"/>
          <p14:tracePt t="86566" x="5607050" y="4117975"/>
          <p14:tracePt t="86600" x="5595938" y="4117975"/>
          <p14:tracePt t="86615" x="5583238" y="4117975"/>
          <p14:tracePt t="86623" x="5570538" y="4129088"/>
          <p14:tracePt t="86632" x="5557838" y="4141788"/>
          <p14:tracePt t="86648" x="5557838" y="4167188"/>
          <p14:tracePt t="86665" x="5545138" y="4179888"/>
          <p14:tracePt t="86682" x="5545138" y="4205288"/>
          <p14:tracePt t="86699" x="5532438" y="4230688"/>
          <p14:tracePt t="86716" x="5532438" y="4241800"/>
          <p14:tracePt t="86732" x="5532438" y="4254500"/>
          <p14:tracePt t="86735" x="5532438" y="4279900"/>
          <p14:tracePt t="86759" x="5532438" y="4292600"/>
          <p14:tracePt t="86776" x="5519738" y="4305300"/>
          <p14:tracePt t="86815" x="5507038" y="4305300"/>
          <p14:tracePt t="86912" x="5519738" y="4267200"/>
          <p14:tracePt t="86919" x="5532438" y="4241800"/>
          <p14:tracePt t="86932" x="5545138" y="4217988"/>
          <p14:tracePt t="86935" x="5570538" y="4167188"/>
          <p14:tracePt t="86950" x="5595938" y="4141788"/>
          <p14:tracePt t="86952" x="5632450" y="4117975"/>
          <p14:tracePt t="86968" x="5732463" y="4054475"/>
          <p14:tracePt t="86983" x="5832475" y="4029075"/>
          <p14:tracePt t="87000" x="5908675" y="4029075"/>
          <p14:tracePt t="87032" x="5921375" y="4029075"/>
          <p14:tracePt t="87055" x="5932488" y="4029075"/>
          <p14:tracePt t="87088" x="5932488" y="4041775"/>
          <p14:tracePt t="87096" x="5932488" y="4054475"/>
          <p14:tracePt t="87112" x="5932488" y="4067175"/>
          <p14:tracePt t="87216" x="5945188" y="4067175"/>
          <p14:tracePt t="87224" x="5957888" y="4067175"/>
          <p14:tracePt t="87233" x="5983288" y="4067175"/>
          <p14:tracePt t="87250" x="6045200" y="3979863"/>
          <p14:tracePt t="87267" x="6083300" y="3941763"/>
          <p14:tracePt t="87284" x="6108700" y="3929063"/>
          <p14:tracePt t="87300" x="6146800" y="3916363"/>
          <p14:tracePt t="87303" x="6157913" y="3916363"/>
          <p14:tracePt t="87318" x="6183313" y="3916363"/>
          <p14:tracePt t="87320" x="6196013" y="3916363"/>
          <p14:tracePt t="87335" x="6208713" y="3929063"/>
          <p14:tracePt t="87351" x="6221413" y="3979863"/>
          <p14:tracePt t="87368" x="6234113" y="4005263"/>
          <p14:tracePt t="87384" x="6234113" y="4017963"/>
          <p14:tracePt t="87401" x="6234113" y="4029075"/>
          <p14:tracePt t="87568" x="6221413" y="4029075"/>
          <p14:tracePt t="87575" x="6196013" y="4017963"/>
          <p14:tracePt t="87584" x="6157913" y="3992563"/>
          <p14:tracePt t="87601" x="6057900" y="3967163"/>
          <p14:tracePt t="87618" x="5921375" y="3941763"/>
          <p14:tracePt t="87634" x="5770563" y="3929063"/>
          <p14:tracePt t="87651" x="5657850" y="3916363"/>
          <p14:tracePt t="87669" x="5607050" y="3916363"/>
          <p14:tracePt t="87672" x="5583238" y="3916363"/>
          <p14:tracePt t="87685" x="5570538" y="3916363"/>
          <p14:tracePt t="87687" x="5545138" y="3916363"/>
          <p14:tracePt t="87702" x="5532438" y="3916363"/>
          <p14:tracePt t="87704" x="5519738" y="3916363"/>
          <p14:tracePt t="87719" x="5483225" y="3916363"/>
          <p14:tracePt t="87735" x="5457825" y="3916363"/>
          <p14:tracePt t="87952" x="5457825" y="3905250"/>
          <p14:tracePt t="87984" x="5470525" y="3892550"/>
          <p14:tracePt t="87992" x="5483225" y="3892550"/>
          <p14:tracePt t="88001" x="5507038" y="3879850"/>
          <p14:tracePt t="88019" x="5545138" y="3867150"/>
          <p14:tracePt t="88036" x="5632450" y="3829050"/>
          <p14:tracePt t="88052" x="5683250" y="3816350"/>
          <p14:tracePt t="88069" x="5745163" y="3803650"/>
          <p14:tracePt t="88072" x="5770563" y="3792538"/>
          <p14:tracePt t="88087" x="5832475" y="3779838"/>
          <p14:tracePt t="88103" x="5883275" y="3754438"/>
          <p14:tracePt t="88120" x="5932488" y="3741738"/>
          <p14:tracePt t="88136" x="5970588" y="3716338"/>
          <p14:tracePt t="88239" x="5983288" y="3716338"/>
          <p14:tracePt t="88248" x="5995988" y="3716338"/>
          <p14:tracePt t="88256" x="6008688" y="3716338"/>
          <p14:tracePt t="88270" x="6034088" y="3716338"/>
          <p14:tracePt t="88272" x="6057900" y="3716338"/>
          <p14:tracePt t="88287" x="6134100" y="3703638"/>
          <p14:tracePt t="88303" x="6208713" y="3703638"/>
          <p14:tracePt t="88319" x="6259513" y="3703638"/>
          <p14:tracePt t="88334" x="6321425" y="3703638"/>
          <p14:tracePt t="88351" x="6370638" y="3703638"/>
          <p14:tracePt t="88367" x="6408738" y="3703638"/>
          <p14:tracePt t="88384" x="6421438" y="3703638"/>
          <p14:tracePt t="88401" x="6434138" y="3703638"/>
          <p14:tracePt t="88419" x="6459538" y="3703638"/>
          <p14:tracePt t="88436" x="6472238" y="3703638"/>
          <p14:tracePt t="88453" x="6483350" y="3716338"/>
          <p14:tracePt t="88455" x="6483350" y="3729038"/>
          <p14:tracePt t="88471" x="6508750" y="3754438"/>
          <p14:tracePt t="88487" x="6521450" y="3754438"/>
          <p14:tracePt t="88504" x="6521450" y="3767138"/>
          <p14:tracePt t="88521" x="6521450" y="3779838"/>
          <p14:tracePt t="88537" x="6534150" y="3803650"/>
          <p14:tracePt t="88553" x="6546850" y="3816350"/>
          <p14:tracePt t="88570" x="6546850" y="3841750"/>
          <p14:tracePt t="88587" x="6546850" y="3854450"/>
          <p14:tracePt t="88604" x="6546850" y="3879850"/>
          <p14:tracePt t="88621" x="6546850" y="3905250"/>
          <p14:tracePt t="88623" x="6546850" y="3916363"/>
          <p14:tracePt t="88640" x="6546850" y="3929063"/>
          <p14:tracePt t="88654" x="6546850" y="3954463"/>
          <p14:tracePt t="88656" x="6546850" y="3967163"/>
          <p14:tracePt t="88671" x="6546850" y="3992563"/>
          <p14:tracePt t="88688" x="6546850" y="4029075"/>
          <p14:tracePt t="88704" x="6546850" y="4067175"/>
          <p14:tracePt t="88721" x="6546850" y="4079875"/>
          <p14:tracePt t="88737" x="6546850" y="4105275"/>
          <p14:tracePt t="88754" x="6546850" y="4141788"/>
          <p14:tracePt t="88770" x="6546850" y="4167188"/>
          <p14:tracePt t="88788" x="6546850" y="4205288"/>
          <p14:tracePt t="88804" x="6546850" y="4217988"/>
          <p14:tracePt t="88807" x="6546850" y="4230688"/>
          <p14:tracePt t="88822" x="6546850" y="4241800"/>
          <p14:tracePt t="88838" x="6546850" y="4267200"/>
          <p14:tracePt t="88855" x="6546850" y="4279900"/>
          <p14:tracePt t="88872" x="6546850" y="4292600"/>
          <p14:tracePt t="88888" x="6546850" y="4318000"/>
          <p14:tracePt t="88904" x="6546850" y="4330700"/>
          <p14:tracePt t="88922" x="6546850" y="4341813"/>
          <p14:tracePt t="88938" x="6534150" y="4354513"/>
          <p14:tracePt t="88992" x="6521450" y="4367213"/>
          <p14:tracePt t="88999" x="6496050" y="4367213"/>
          <p14:tracePt t="89016" x="6483350" y="4367213"/>
          <p14:tracePt t="89023" x="6472238" y="4367213"/>
          <p14:tracePt t="89039" x="6446838" y="4367213"/>
          <p14:tracePt t="89055" x="6434138" y="4379913"/>
          <p14:tracePt t="89071" x="6396038" y="4379913"/>
          <p14:tracePt t="89089" x="6370638" y="4379913"/>
          <p14:tracePt t="89105" x="6334125" y="4405313"/>
          <p14:tracePt t="89123" x="6321425" y="4405313"/>
          <p14:tracePt t="89168" x="6308725" y="4405313"/>
          <p14:tracePt t="89184" x="6296025" y="4405313"/>
          <p14:tracePt t="89199" x="6270625" y="4418013"/>
          <p14:tracePt t="89216" x="6259513" y="4418013"/>
          <p14:tracePt t="89304" x="6246813" y="4418013"/>
          <p14:tracePt t="89328" x="6234113" y="4418013"/>
          <p14:tracePt t="89336" x="6221413" y="4418013"/>
          <p14:tracePt t="89360" x="6208713" y="4418013"/>
          <p14:tracePt t="89384" x="6183313" y="4418013"/>
          <p14:tracePt t="89391" x="6170613" y="4418013"/>
          <p14:tracePt t="89407" x="6146800" y="4418013"/>
          <p14:tracePt t="89423" x="6108700" y="4418013"/>
          <p14:tracePt t="89440" x="6070600" y="4405313"/>
          <p14:tracePt t="89456" x="6057900" y="4379913"/>
          <p14:tracePt t="89473" x="6021388" y="4354513"/>
          <p14:tracePt t="89489" x="5983288" y="4318000"/>
          <p14:tracePt t="89506" x="5983288" y="4267200"/>
          <p14:tracePt t="89523" x="5957888" y="4205288"/>
          <p14:tracePt t="89539" x="5957888" y="4129088"/>
          <p14:tracePt t="89556" x="5970588" y="4017963"/>
          <p14:tracePt t="89560" x="5970588" y="3979863"/>
          <p14:tracePt t="89573" x="5983288" y="3941763"/>
          <p14:tracePt t="89576" x="5983288" y="3905250"/>
          <p14:tracePt t="89590" x="5995988" y="3867150"/>
          <p14:tracePt t="89592" x="6008688" y="3841750"/>
          <p14:tracePt t="89607" x="6034088" y="3779838"/>
          <p14:tracePt t="89624" x="6057900" y="3729038"/>
          <p14:tracePt t="89641" x="6108700" y="3692525"/>
          <p14:tracePt t="89656" x="6170613" y="3667125"/>
          <p14:tracePt t="89673" x="6221413" y="3641725"/>
          <p14:tracePt t="89690" x="6270625" y="3629025"/>
          <p14:tracePt t="89707" x="6334125" y="3629025"/>
          <p14:tracePt t="89723" x="6346825" y="3629025"/>
          <p14:tracePt t="90096" x="6296025" y="3629025"/>
          <p14:tracePt t="90104" x="6259513" y="3629025"/>
          <p14:tracePt t="90112" x="6234113" y="3629025"/>
          <p14:tracePt t="90125" x="6208713" y="3629025"/>
          <p14:tracePt t="90127" x="6183313" y="3641725"/>
          <p14:tracePt t="90141" x="6170613" y="3654425"/>
          <p14:tracePt t="90143" x="6157913" y="3654425"/>
          <p14:tracePt t="90159" x="6121400" y="3679825"/>
          <p14:tracePt t="90175" x="6083300" y="3703638"/>
          <p14:tracePt t="90192" x="6070600" y="3741738"/>
          <p14:tracePt t="90208" x="6045200" y="3792538"/>
          <p14:tracePt t="90225" x="6045200" y="3829050"/>
          <p14:tracePt t="90241" x="6034088" y="3892550"/>
          <p14:tracePt t="90258" x="6021388" y="3941763"/>
          <p14:tracePt t="90275" x="6021388" y="4005263"/>
          <p14:tracePt t="90291" x="6008688" y="4067175"/>
          <p14:tracePt t="90309" x="6008688" y="4129088"/>
          <p14:tracePt t="90311" x="6008688" y="4141788"/>
          <p14:tracePt t="90325" x="6021388" y="4154488"/>
          <p14:tracePt t="90327" x="6034088" y="4167188"/>
          <p14:tracePt t="90343" x="6083300" y="4192588"/>
          <p14:tracePt t="90359" x="6146800" y="4217988"/>
          <p14:tracePt t="90375" x="6183313" y="4217988"/>
          <p14:tracePt t="90392" x="6208713" y="4241800"/>
          <p14:tracePt t="90409" x="6270625" y="4254500"/>
          <p14:tracePt t="90425" x="6296025" y="4254500"/>
          <p14:tracePt t="90442" x="6370638" y="4279900"/>
          <p14:tracePt t="90458" x="6434138" y="4279900"/>
          <p14:tracePt t="90475" x="6483350" y="4292600"/>
          <p14:tracePt t="90491" x="6521450" y="4292600"/>
          <p14:tracePt t="90509" x="6546850" y="4318000"/>
          <p14:tracePt t="90511" x="6572250" y="4318000"/>
          <p14:tracePt t="90526" x="6584950" y="4318000"/>
          <p14:tracePt t="90529" x="6596063" y="4318000"/>
          <p14:tracePt t="90543" x="6634163" y="4318000"/>
          <p14:tracePt t="90560" x="6646863" y="4318000"/>
          <p14:tracePt t="90575" x="6672263" y="4318000"/>
          <p14:tracePt t="90592" x="6684963" y="4318000"/>
          <p14:tracePt t="90609" x="6721475" y="4254500"/>
          <p14:tracePt t="90626" x="6734175" y="4141788"/>
          <p14:tracePt t="90642" x="6734175" y="4029075"/>
          <p14:tracePt t="90660" x="6734175" y="3916363"/>
          <p14:tracePt t="90676" x="6734175" y="3829050"/>
          <p14:tracePt t="90692" x="6734175" y="3754438"/>
          <p14:tracePt t="90710" x="6734175" y="3703638"/>
          <p14:tracePt t="90712" x="6721475" y="3679825"/>
          <p14:tracePt t="90727" x="6696075" y="3641725"/>
          <p14:tracePt t="90743" x="6659563" y="3616325"/>
          <p14:tracePt t="90759" x="6621463" y="3590925"/>
          <p14:tracePt t="90776" x="6584950" y="3590925"/>
          <p14:tracePt t="90793" x="6546850" y="3579813"/>
          <p14:tracePt t="90809" x="6496050" y="3567113"/>
          <p14:tracePt t="90826" x="6446838" y="3567113"/>
          <p14:tracePt t="90843" x="6408738" y="3567113"/>
          <p14:tracePt t="90860" x="6370638" y="3567113"/>
          <p14:tracePt t="90876" x="6359525" y="3567113"/>
          <p14:tracePt t="90879" x="6346825" y="3567113"/>
          <p14:tracePt t="90896" x="6334125" y="3567113"/>
          <p14:tracePt t="90911" x="6321425" y="3567113"/>
          <p14:tracePt t="90927" x="6283325" y="3567113"/>
          <p14:tracePt t="90943" x="6259513" y="3567113"/>
          <p14:tracePt t="90960" x="6246813" y="3567113"/>
          <p14:tracePt t="90977" x="6221413" y="3603625"/>
          <p14:tracePt t="90993" x="6208713" y="3629025"/>
          <p14:tracePt t="91010" x="6183313" y="3667125"/>
          <p14:tracePt t="91027" x="6157913" y="3741738"/>
          <p14:tracePt t="91044" x="6146800" y="3803650"/>
          <p14:tracePt t="91060" x="6146800" y="3854450"/>
          <p14:tracePt t="91063" x="6146800" y="3879850"/>
          <p14:tracePt t="91077" x="6146800" y="3892550"/>
          <p14:tracePt t="91080" x="6146800" y="3905250"/>
          <p14:tracePt t="91094" x="6170613" y="3929063"/>
          <p14:tracePt t="91096" x="6196013" y="3941763"/>
          <p14:tracePt t="91110" x="6221413" y="3954463"/>
          <p14:tracePt t="91112" x="6246813" y="3967163"/>
          <p14:tracePt t="91128" x="6308725" y="4005263"/>
          <p14:tracePt t="91144" x="6370638" y="4041775"/>
          <p14:tracePt t="91161" x="6421438" y="4079875"/>
          <p14:tracePt t="91176" x="6459538" y="4117975"/>
          <p14:tracePt t="91193" x="6496050" y="4141788"/>
          <p14:tracePt t="91211" x="6521450" y="4141788"/>
          <p14:tracePt t="91228" x="6559550" y="4154488"/>
          <p14:tracePt t="91244" x="6596063" y="4154488"/>
          <p14:tracePt t="91247" x="6608763" y="4154488"/>
          <p14:tracePt t="91261" x="6621463" y="4154488"/>
          <p14:tracePt t="91264" x="6634163" y="4154488"/>
          <p14:tracePt t="91277" x="6659563" y="4154488"/>
          <p14:tracePt t="91294" x="6684963" y="4154488"/>
          <p14:tracePt t="91296" x="6696075" y="4154488"/>
          <p14:tracePt t="91311" x="6721475" y="4154488"/>
          <p14:tracePt t="91328" x="6746875" y="4141788"/>
          <p14:tracePt t="91344" x="6784975" y="4092575"/>
          <p14:tracePt t="91361" x="6784975" y="4017963"/>
          <p14:tracePt t="91377" x="6784975" y="3929063"/>
          <p14:tracePt t="91394" x="6784975" y="3803650"/>
          <p14:tracePt t="91411" x="6772275" y="3654425"/>
          <p14:tracePt t="91428" x="6696075" y="3554413"/>
          <p14:tracePt t="91444" x="6596063" y="3503613"/>
          <p14:tracePt t="91447" x="6546850" y="3479800"/>
          <p14:tracePt t="91463" x="6472238" y="3454400"/>
          <p14:tracePt t="91479" x="6408738" y="3441700"/>
          <p14:tracePt t="91495" x="6359525" y="3429000"/>
          <p14:tracePt t="91512" x="6283325" y="3429000"/>
          <p14:tracePt t="91528" x="6221413" y="3429000"/>
          <p14:tracePt t="91545" x="6157913" y="3429000"/>
          <p14:tracePt t="91561" x="6108700" y="3441700"/>
          <p14:tracePt t="91578" x="6070600" y="3479800"/>
          <p14:tracePt t="91595" x="6034088" y="3541713"/>
          <p14:tracePt t="91611" x="5995988" y="3590925"/>
          <p14:tracePt t="91628" x="5983288" y="3667125"/>
          <p14:tracePt t="91646" x="5945188" y="3779838"/>
          <p14:tracePt t="91648" x="5945188" y="3816350"/>
          <p14:tracePt t="91662" x="5945188" y="3854450"/>
          <p14:tracePt t="91664" x="5932488" y="3892550"/>
          <p14:tracePt t="91679" x="5921375" y="4005263"/>
          <p14:tracePt t="91696" x="5921375" y="4141788"/>
          <p14:tracePt t="91712" x="5970588" y="4279900"/>
          <p14:tracePt t="91729" x="6045200" y="4354513"/>
          <p14:tracePt t="91745" x="6121400" y="4379913"/>
          <p14:tracePt t="91762" x="6183313" y="4405313"/>
          <p14:tracePt t="91779" x="6234113" y="4405313"/>
          <p14:tracePt t="91795" x="6270625" y="4418013"/>
          <p14:tracePt t="91812" x="6283325" y="4418013"/>
          <p14:tracePt t="91829" x="6308725" y="4418013"/>
          <p14:tracePt t="91832" x="6321425" y="4418013"/>
          <p14:tracePt t="91846" x="6334125" y="4418013"/>
          <p14:tracePt t="91863" x="6370638" y="4418013"/>
          <p14:tracePt t="91880" x="6383338" y="4418013"/>
          <p14:tracePt t="91896" x="6408738" y="4418013"/>
          <p14:tracePt t="91912" x="6421438" y="4418013"/>
          <p14:tracePt t="91930" x="6446838" y="4379913"/>
          <p14:tracePt t="91945" x="6483350" y="4279900"/>
          <p14:tracePt t="91962" x="6496050" y="4167188"/>
          <p14:tracePt t="91980" x="6496050" y="4067175"/>
          <p14:tracePt t="91996" x="6496050" y="3967163"/>
          <p14:tracePt t="91999" x="6496050" y="3916363"/>
          <p14:tracePt t="92013" x="6472238" y="3879850"/>
          <p14:tracePt t="92015" x="6421438" y="3841750"/>
          <p14:tracePt t="92030" x="6383338" y="3829050"/>
          <p14:tracePt t="92032" x="6334125" y="3816350"/>
          <p14:tracePt t="92047" x="6270625" y="3792538"/>
          <p14:tracePt t="92063" x="6246813" y="3779838"/>
          <p14:tracePt t="92080" x="6234113" y="3779838"/>
          <p14:tracePt t="92096" x="6208713" y="3779838"/>
          <p14:tracePt t="92113" x="6196013" y="3779838"/>
          <p14:tracePt t="92130" x="6170613" y="3792538"/>
          <p14:tracePt t="92146" x="6121400" y="3829050"/>
          <p14:tracePt t="92163" x="6070600" y="3905250"/>
          <p14:tracePt t="92180" x="6034088" y="3979863"/>
          <p14:tracePt t="92197" x="5983288" y="4067175"/>
          <p14:tracePt t="92200" x="5983288" y="4105275"/>
          <p14:tracePt t="92213" x="5983288" y="4141788"/>
          <p14:tracePt t="92216" x="5983288" y="4179888"/>
          <p14:tracePt t="92231" x="5983288" y="4217988"/>
          <p14:tracePt t="92233" x="5983288" y="4254500"/>
          <p14:tracePt t="92247" x="5983288" y="4318000"/>
          <p14:tracePt t="92264" x="6034088" y="4354513"/>
          <p14:tracePt t="92280" x="6096000" y="4367213"/>
          <p14:tracePt t="92297" x="6170613" y="4367213"/>
          <p14:tracePt t="92313" x="6246813" y="4367213"/>
          <p14:tracePt t="92330" x="6321425" y="4367213"/>
          <p14:tracePt t="92347" x="6359525" y="4367213"/>
          <p14:tracePt t="92364" x="6396038" y="4367213"/>
          <p14:tracePt t="92380" x="6421438" y="4367213"/>
          <p14:tracePt t="92398" x="6446838" y="4367213"/>
          <p14:tracePt t="92400" x="6459538" y="4367213"/>
          <p14:tracePt t="92414" x="6472238" y="4354513"/>
          <p14:tracePt t="92416" x="6496050" y="4318000"/>
          <p14:tracePt t="92431" x="6559550" y="4167188"/>
          <p14:tracePt t="92448" x="6584950" y="4041775"/>
          <p14:tracePt t="92464" x="6596063" y="3929063"/>
          <p14:tracePt t="92481" x="6596063" y="3829050"/>
          <p14:tracePt t="92497" x="6596063" y="3767138"/>
          <p14:tracePt t="92514" x="6596063" y="3729038"/>
          <p14:tracePt t="92544" x="6584950" y="3729038"/>
          <p14:tracePt t="92559" x="6572250" y="3729038"/>
          <p14:tracePt t="92568" x="6559550" y="3729038"/>
          <p14:tracePt t="92581" x="6546850" y="3729038"/>
          <p14:tracePt t="92598" x="6534150" y="3729038"/>
          <p14:tracePt t="92600" x="6521450" y="3729038"/>
          <p14:tracePt t="92615" x="6472238" y="3741738"/>
          <p14:tracePt t="92632" x="6421438" y="3767138"/>
          <p14:tracePt t="92648" x="6370638" y="3792538"/>
          <p14:tracePt t="92665" x="6334125" y="3816350"/>
          <p14:tracePt t="92687" x="6334125" y="3829050"/>
          <p14:tracePt t="92697" x="6334125" y="3841750"/>
          <p14:tracePt t="93320" x="6321425" y="3841750"/>
          <p14:tracePt t="93328" x="6308725" y="3841750"/>
          <p14:tracePt t="93336" x="6296025" y="3867150"/>
          <p14:tracePt t="93350" x="6283325" y="3867150"/>
          <p14:tracePt t="93352" x="6270625" y="3879850"/>
          <p14:tracePt t="93367" x="6259513" y="3905250"/>
          <p14:tracePt t="93383" x="6234113" y="3916363"/>
          <p14:tracePt t="93400" x="6221413" y="3929063"/>
          <p14:tracePt t="93416" x="6196013" y="3941763"/>
          <p14:tracePt t="93433" x="6157913" y="3954463"/>
          <p14:tracePt t="93449" x="6146800" y="3954463"/>
          <p14:tracePt t="93466" x="6134100" y="3954463"/>
          <p14:tracePt t="93482" x="6121400" y="3979863"/>
          <p14:tracePt t="93500" x="6108700" y="3979863"/>
          <p14:tracePt t="93517" x="6096000" y="3992563"/>
          <p14:tracePt t="93519" x="6083300" y="3992563"/>
          <p14:tracePt t="93535" x="6070600" y="4005263"/>
          <p14:tracePt t="93551" x="6045200" y="4017963"/>
          <p14:tracePt t="93567" x="6034088" y="4041775"/>
          <p14:tracePt t="93583" x="6021388" y="4054475"/>
          <p14:tracePt t="93600" x="6008688" y="4067175"/>
          <p14:tracePt t="93617" x="5995988" y="4092575"/>
          <p14:tracePt t="93633" x="5995988" y="4105275"/>
          <p14:tracePt t="93651" x="5983288" y="4117975"/>
          <p14:tracePt t="93667" x="5957888" y="4141788"/>
          <p14:tracePt t="93684" x="5932488" y="4167188"/>
          <p14:tracePt t="93687" x="5908675" y="4192588"/>
          <p14:tracePt t="93700" x="5895975" y="4192588"/>
          <p14:tracePt t="93703" x="5870575" y="4217988"/>
          <p14:tracePt t="93718" x="5857875" y="4230688"/>
          <p14:tracePt t="93720" x="5845175" y="4241800"/>
          <p14:tracePt t="93735" x="5808663" y="4254500"/>
          <p14:tracePt t="93751" x="5745163" y="4279900"/>
          <p14:tracePt t="93768" x="5719763" y="4292600"/>
          <p14:tracePt t="93784" x="5719763" y="4318000"/>
          <p14:tracePt t="93801" x="5708650" y="4341813"/>
          <p14:tracePt t="93817" x="5708650" y="4367213"/>
          <p14:tracePt t="94000" x="5719763" y="4367213"/>
          <p14:tracePt t="94008" x="5732463" y="4367213"/>
          <p14:tracePt t="94017" x="5745163" y="4367213"/>
          <p14:tracePt t="94035" x="5808663" y="4367213"/>
          <p14:tracePt t="94051" x="5857875" y="4367213"/>
          <p14:tracePt t="94068" x="5921375" y="4341813"/>
          <p14:tracePt t="94071" x="5945188" y="4341813"/>
          <p14:tracePt t="94085" x="5983288" y="4341813"/>
          <p14:tracePt t="94088" x="6021388" y="4330700"/>
          <p14:tracePt t="94103" x="6083300" y="4305300"/>
          <p14:tracePt t="94119" x="6134100" y="4305300"/>
          <p14:tracePt t="94136" x="6170613" y="4292600"/>
          <p14:tracePt t="94152" x="6208713" y="4292600"/>
          <p14:tracePt t="94169" x="6234113" y="4292600"/>
          <p14:tracePt t="94184" x="6246813" y="4292600"/>
          <p14:tracePt t="94202" x="6259513" y="4292600"/>
          <p14:tracePt t="94218" x="6283325" y="4292600"/>
          <p14:tracePt t="94235" x="6296025" y="4292600"/>
          <p14:tracePt t="94251" x="6321425" y="4292600"/>
          <p14:tracePt t="94319" x="6334125" y="4305300"/>
          <p14:tracePt t="94327" x="6359525" y="4341813"/>
          <p14:tracePt t="94336" x="6383338" y="4367213"/>
          <p14:tracePt t="94352" x="6459538" y="4454525"/>
          <p14:tracePt t="94369" x="6546850" y="4543425"/>
          <p14:tracePt t="94385" x="6646863" y="4618038"/>
          <p14:tracePt t="94402" x="6734175" y="4643438"/>
          <p14:tracePt t="94419" x="6784975" y="4656138"/>
          <p14:tracePt t="94436" x="6821488" y="4667250"/>
          <p14:tracePt t="94439" x="6834188" y="4667250"/>
          <p14:tracePt t="94452" x="6846888" y="4667250"/>
          <p14:tracePt t="94455" x="6859588" y="4667250"/>
          <p14:tracePt t="94469" x="6872288" y="4667250"/>
          <p14:tracePt t="94472" x="6897688" y="4667250"/>
          <p14:tracePt t="94486" x="6934200" y="4667250"/>
          <p14:tracePt t="94488" x="6997700" y="4667250"/>
          <p14:tracePt t="94503" x="7134225" y="4667250"/>
          <p14:tracePt t="94520" x="7310438" y="4667250"/>
          <p14:tracePt t="94536" x="7397750" y="4705350"/>
          <p14:tracePt t="94553" x="7472363" y="4718050"/>
          <p14:tracePt t="94569" x="7548563" y="4730750"/>
          <p14:tracePt t="94586" x="7548563" y="4743450"/>
          <p14:tracePt t="94663" x="7548563" y="4756150"/>
          <p14:tracePt t="94671" x="7523163" y="4768850"/>
          <p14:tracePt t="94679" x="7472363" y="4792663"/>
          <p14:tracePt t="94686" x="7423150" y="4830763"/>
          <p14:tracePt t="94703" x="7310438" y="4879975"/>
          <p14:tracePt t="94720" x="7223125" y="4930775"/>
          <p14:tracePt t="94738" x="7172325" y="4943475"/>
          <p14:tracePt t="94753" x="7172325" y="4956175"/>
          <p14:tracePt t="94831" x="7185025" y="4956175"/>
          <p14:tracePt t="94839" x="7223125" y="4956175"/>
          <p14:tracePt t="94853" x="7272338" y="4956175"/>
          <p14:tracePt t="94855" x="7335838" y="4956175"/>
          <p14:tracePt t="94871" x="7561263" y="4981575"/>
          <p14:tracePt t="94887" x="7810500" y="4981575"/>
          <p14:tracePt t="94903" x="7961313" y="4981575"/>
          <p14:tracePt t="94920" x="7986713" y="4981575"/>
          <p14:tracePt t="94984" x="7961313" y="4981575"/>
          <p14:tracePt t="94992" x="7923213" y="4981575"/>
          <p14:tracePt t="95003" x="7848600" y="4992688"/>
          <p14:tracePt t="95021" x="7661275" y="5018088"/>
          <p14:tracePt t="95023" x="7572375" y="5030788"/>
          <p14:tracePt t="95039" x="7510463" y="5043488"/>
          <p14:tracePt t="95041" x="7472363" y="5043488"/>
          <p14:tracePt t="95055" x="7435850" y="5068888"/>
          <p14:tracePt t="95143" x="7459663" y="5068888"/>
          <p14:tracePt t="95152" x="7485063" y="5068888"/>
          <p14:tracePt t="95159" x="7523163" y="5068888"/>
          <p14:tracePt t="95171" x="7572375" y="5068888"/>
          <p14:tracePt t="95187" x="7623175" y="5068888"/>
          <p14:tracePt t="95205" x="7635875" y="5068888"/>
          <p14:tracePt t="95311" x="7610475" y="5068888"/>
          <p14:tracePt t="95322" x="7535863" y="5068888"/>
          <p14:tracePt t="95328" x="7448550" y="5068888"/>
          <p14:tracePt t="95337" x="7385050" y="5068888"/>
          <p14:tracePt t="95355" x="7272338" y="5068888"/>
          <p14:tracePt t="95371" x="7110413" y="5068888"/>
          <p14:tracePt t="95388" x="7021513" y="5068888"/>
          <p14:tracePt t="95391" x="6997700" y="5068888"/>
          <p14:tracePt t="95405" x="6985000" y="5068888"/>
          <p14:tracePt t="95504" x="6997700" y="5068888"/>
          <p14:tracePt t="95511" x="7021513" y="5068888"/>
          <p14:tracePt t="95521" x="7059613" y="5068888"/>
          <p14:tracePt t="95539" x="7159625" y="5068888"/>
          <p14:tracePt t="95555" x="7285038" y="5043488"/>
          <p14:tracePt t="95572" x="7423150" y="5005388"/>
          <p14:tracePt t="95575" x="7497763" y="4992688"/>
          <p14:tracePt t="95588" x="7548563" y="4981575"/>
          <p14:tracePt t="95591" x="7610475" y="4956175"/>
          <p14:tracePt t="95606" x="7648575" y="4943475"/>
          <p14:tracePt t="95608" x="7673975" y="4943475"/>
          <p14:tracePt t="95623" x="7697788" y="4930775"/>
          <p14:tracePt t="95640" x="7710488" y="4930775"/>
          <p14:tracePt t="95879" x="7661275" y="4930775"/>
          <p14:tracePt t="95888" x="7585075" y="4930775"/>
          <p14:tracePt t="95896" x="7523163" y="4930775"/>
          <p14:tracePt t="95905" x="7472363" y="4930775"/>
          <p14:tracePt t="95922" x="7397750" y="4930775"/>
          <p14:tracePt t="95940" x="7372350" y="4930775"/>
          <p14:tracePt t="95946" x="7359650" y="4930775"/>
          <p14:tracePt t="96007" x="7359650" y="4918075"/>
          <p14:tracePt t="96015" x="7372350" y="4918075"/>
          <p14:tracePt t="96023" x="7423150" y="4918075"/>
          <p14:tracePt t="96040" x="7597775" y="4918075"/>
          <p14:tracePt t="96057" x="7773988" y="4879975"/>
          <p14:tracePt t="96073" x="7923213" y="4856163"/>
          <p14:tracePt t="96089" x="8023225" y="4830763"/>
          <p14:tracePt t="96107" x="8035925" y="4830763"/>
          <p14:tracePt t="96247" x="8023225" y="4830763"/>
          <p14:tracePt t="96257" x="7999413" y="4830763"/>
          <p14:tracePt t="96264" x="7961313" y="4856163"/>
          <p14:tracePt t="96273" x="7886700" y="4879975"/>
          <p14:tracePt t="96290" x="7735888" y="4918075"/>
          <p14:tracePt t="96308" x="7585075" y="4943475"/>
          <p14:tracePt t="96324" x="7472363" y="4943475"/>
          <p14:tracePt t="96327" x="7435850" y="4956175"/>
          <p14:tracePt t="96341" x="7410450" y="4956175"/>
          <p14:tracePt t="96344" x="7385050" y="4956175"/>
          <p14:tracePt t="96358" x="7372350" y="4956175"/>
          <p14:tracePt t="96359" x="7359650" y="4968875"/>
          <p14:tracePt t="96375" x="7335838" y="4981575"/>
          <p14:tracePt t="96391" x="7285038" y="4981575"/>
          <p14:tracePt t="96407" x="7246938" y="4992688"/>
          <p14:tracePt t="96424" x="7185025" y="5005388"/>
          <p14:tracePt t="96441" x="7146925" y="5018088"/>
          <p14:tracePt t="96457" x="7110413" y="5030788"/>
          <p14:tracePt t="96474" x="7085013" y="5030788"/>
          <p14:tracePt t="96491" x="7059613" y="5043488"/>
          <p14:tracePt t="96508" x="7046913" y="5043488"/>
          <p14:tracePt t="96524" x="7021513" y="5043488"/>
          <p14:tracePt t="96527" x="7010400" y="5043488"/>
          <p14:tracePt t="96542" x="6997700" y="5043488"/>
          <p14:tracePt t="96544" x="6972300" y="5043488"/>
          <p14:tracePt t="96559" x="6872288" y="5018088"/>
          <p14:tracePt t="96575" x="6721475" y="4981575"/>
          <p14:tracePt t="96591" x="6559550" y="4930775"/>
          <p14:tracePt t="96608" x="6370638" y="4892675"/>
          <p14:tracePt t="96625" x="6246813" y="4868863"/>
          <p14:tracePt t="96641" x="6170613" y="4868863"/>
          <p14:tracePt t="96658" x="6108700" y="4868863"/>
          <p14:tracePt t="96675" x="6083300" y="4868863"/>
          <p14:tracePt t="96691" x="6057900" y="4868863"/>
          <p14:tracePt t="96709" x="6021388" y="4868863"/>
          <p14:tracePt t="96711" x="6008688" y="4868863"/>
          <p14:tracePt t="96726" x="5983288" y="4868863"/>
          <p14:tracePt t="96728" x="5957888" y="4879975"/>
          <p14:tracePt t="96742" x="5921375" y="4892675"/>
          <p14:tracePt t="96744" x="5908675" y="4918075"/>
          <p14:tracePt t="96759" x="5883275" y="4968875"/>
          <p14:tracePt t="96775" x="5870575" y="5056188"/>
          <p14:tracePt t="96792" x="5908675" y="5194300"/>
          <p14:tracePt t="96808" x="6034088" y="5330825"/>
          <p14:tracePt t="96825" x="6157913" y="5456238"/>
          <p14:tracePt t="96842" x="6246813" y="5530850"/>
          <p14:tracePt t="96859" x="6296025" y="5568950"/>
          <p14:tracePt t="96875" x="6346825" y="5607050"/>
          <p14:tracePt t="96891" x="6383338" y="5619750"/>
          <p14:tracePt t="96909" x="6446838" y="5643563"/>
          <p14:tracePt t="96912" x="6459538" y="5643563"/>
          <p14:tracePt t="96926" x="6483350" y="5656263"/>
          <p14:tracePt t="96928" x="6521450" y="5668963"/>
          <p14:tracePt t="96943" x="6584950" y="5668963"/>
          <p14:tracePt t="96960" x="6672263" y="5668963"/>
          <p14:tracePt t="96976" x="6746875" y="5668963"/>
          <p14:tracePt t="96993" x="6846888" y="5643563"/>
          <p14:tracePt t="97009" x="6946900" y="5607050"/>
          <p14:tracePt t="97025" x="7021513" y="5543550"/>
          <p14:tracePt t="97042" x="7046913" y="5507038"/>
          <p14:tracePt t="97059" x="7059613" y="5468938"/>
          <p14:tracePt t="97076" x="7059613" y="5443538"/>
          <p14:tracePt t="97080" x="7059613" y="5407025"/>
          <p14:tracePt t="97092" x="7046913" y="5381625"/>
          <p14:tracePt t="97110" x="6997700" y="5330825"/>
          <p14:tracePt t="97112" x="6972300" y="5305425"/>
          <p14:tracePt t="97127" x="6921500" y="5294313"/>
          <p14:tracePt t="97143" x="6859588" y="5256213"/>
          <p14:tracePt t="97159" x="6759575" y="5230813"/>
          <p14:tracePt t="97176" x="6684963" y="5218113"/>
          <p14:tracePt t="97193" x="6621463" y="5218113"/>
          <p14:tracePt t="97209" x="6596063" y="5218113"/>
          <p14:tracePt t="97319" x="6596063" y="5205413"/>
          <p14:tracePt t="97343" x="6596063" y="5194300"/>
          <p14:tracePt t="97351" x="6596063" y="5181600"/>
          <p14:tracePt t="97361" x="6596063" y="5168900"/>
          <p14:tracePt t="97376" x="6596063" y="5143500"/>
          <p14:tracePt t="97393" x="6596063" y="5105400"/>
          <p14:tracePt t="97410" x="6596063" y="5081588"/>
          <p14:tracePt t="97427" x="6584950" y="5030788"/>
          <p14:tracePt t="97444" x="6559550" y="5005388"/>
          <p14:tracePt t="97447" x="6534150" y="4992688"/>
          <p14:tracePt t="97460" x="6534150" y="4981575"/>
          <p14:tracePt t="97463" x="6508750" y="4968875"/>
          <p14:tracePt t="97478" x="6496050" y="4968875"/>
          <p14:tracePt t="97480" x="6483350" y="4956175"/>
          <p14:tracePt t="97495" x="6446838" y="4943475"/>
          <p14:tracePt t="97511" x="6396038" y="4943475"/>
          <p14:tracePt t="97527" x="6334125" y="4943475"/>
          <p14:tracePt t="97544" x="6270625" y="4943475"/>
          <p14:tracePt t="97561" x="6221413" y="4943475"/>
          <p14:tracePt t="97577" x="6208713" y="4943475"/>
          <p14:tracePt t="97593" x="6170613" y="4943475"/>
          <p14:tracePt t="97611" x="6170613" y="4968875"/>
          <p14:tracePt t="97627" x="6146800" y="5005388"/>
          <p14:tracePt t="97645" x="6146800" y="5030788"/>
          <p14:tracePt t="97648" x="6146800" y="5043488"/>
          <p14:tracePt t="97661" x="6146800" y="5056188"/>
          <p14:tracePt t="97663" x="6146800" y="5068888"/>
          <p14:tracePt t="97679" x="6146800" y="5092700"/>
          <p14:tracePt t="97695" x="6196013" y="5118100"/>
          <p14:tracePt t="97711" x="6234113" y="5118100"/>
          <p14:tracePt t="97727" x="6270625" y="5118100"/>
          <p14:tracePt t="97745" x="6283325" y="5118100"/>
          <p14:tracePt t="97775" x="6296025" y="5118100"/>
          <p14:tracePt t="97800" x="6308725" y="5118100"/>
          <p14:tracePt t="97808" x="6321425" y="5118100"/>
          <p14:tracePt t="97816" x="6321425" y="5081588"/>
          <p14:tracePt t="97828" x="6321425" y="5056188"/>
          <p14:tracePt t="97831" x="6321425" y="5030788"/>
          <p14:tracePt t="97845" x="6321425" y="4992688"/>
          <p14:tracePt t="97847" x="6321425" y="4968875"/>
          <p14:tracePt t="97862" x="6321425" y="4943475"/>
          <p14:tracePt t="97864" x="6321425" y="4905375"/>
          <p14:tracePt t="97879" x="6308725" y="4843463"/>
          <p14:tracePt t="97895" x="6283325" y="4768850"/>
          <p14:tracePt t="97912" x="6234113" y="4692650"/>
          <p14:tracePt t="97928" x="6196013" y="4630738"/>
          <p14:tracePt t="97945" x="6157913" y="4579938"/>
          <p14:tracePt t="97961" x="6146800" y="4530725"/>
          <p14:tracePt t="97978" x="6134100" y="4479925"/>
          <p14:tracePt t="97995" x="6096000" y="4443413"/>
          <p14:tracePt t="98011" x="6070600" y="4392613"/>
          <p14:tracePt t="98028" x="6034088" y="4354513"/>
          <p14:tracePt t="98031" x="6021388" y="4318000"/>
          <p14:tracePt t="98046" x="6008688" y="4292600"/>
          <p14:tracePt t="98048" x="6008688" y="4279900"/>
          <p14:tracePt t="98062" x="5983288" y="4254500"/>
          <p14:tracePt t="98063" x="5970588" y="4230688"/>
          <p14:tracePt t="98079" x="5970588" y="4205288"/>
          <p14:tracePt t="98095" x="5957888" y="4179888"/>
          <p14:tracePt t="98248" x="5945188" y="4179888"/>
          <p14:tracePt t="98263" x="5932488" y="4205288"/>
          <p14:tracePt t="98271" x="5932488" y="4254500"/>
          <p14:tracePt t="98280" x="5932488" y="4330700"/>
          <p14:tracePt t="98296" x="5932488" y="4454525"/>
          <p14:tracePt t="98312" x="5932488" y="4630738"/>
          <p14:tracePt t="98329" x="5932488" y="4743450"/>
          <p14:tracePt t="98345" x="5932488" y="4856163"/>
          <p14:tracePt t="98362" x="5932488" y="4905375"/>
          <p14:tracePt t="98379" x="5932488" y="4918075"/>
          <p14:tracePt t="98396" x="5932488" y="4930775"/>
          <p14:tracePt t="98440" x="5945188" y="4930775"/>
          <p14:tracePt t="98448" x="5957888" y="4918075"/>
          <p14:tracePt t="98455" x="5957888" y="4879975"/>
          <p14:tracePt t="98463" x="5957888" y="4818063"/>
          <p14:tracePt t="98480" x="5957888" y="4730750"/>
          <p14:tracePt t="98496" x="5957888" y="4643438"/>
          <p14:tracePt t="98512" x="5932488" y="4543425"/>
          <p14:tracePt t="98529" x="5908675" y="4467225"/>
          <p14:tracePt t="98546" x="5857875" y="4405313"/>
          <p14:tracePt t="98563" x="5795963" y="4341813"/>
          <p14:tracePt t="98580" x="5670550" y="4305300"/>
          <p14:tracePt t="98583" x="5583238" y="4292600"/>
          <p14:tracePt t="98597" x="5470525" y="4279900"/>
          <p14:tracePt t="98600" x="5370513" y="4279900"/>
          <p14:tracePt t="98613" x="5245100" y="4279900"/>
          <p14:tracePt t="98615" x="5094288" y="4279900"/>
          <p14:tracePt t="98631" x="4806950" y="4292600"/>
          <p14:tracePt t="98648" x="4568825" y="4330700"/>
          <p14:tracePt t="98664" x="4406900" y="4379913"/>
          <p14:tracePt t="98680" x="4281488" y="4454525"/>
          <p14:tracePt t="98697" x="4205288" y="4492625"/>
          <p14:tracePt t="98713" x="4156075" y="4530725"/>
          <p14:tracePt t="98730" x="4105275" y="4554538"/>
          <p14:tracePt t="98747" x="4068763" y="4579938"/>
          <p14:tracePt t="98764" x="4056063" y="4579938"/>
          <p14:tracePt t="98879" x="4068763" y="4579938"/>
          <p14:tracePt t="98887" x="4105275" y="4579938"/>
          <p14:tracePt t="98897" x="4156075" y="4579938"/>
          <p14:tracePt t="98914" x="4318000" y="4579938"/>
          <p14:tracePt t="98931" x="4481513" y="4579938"/>
          <p14:tracePt t="98948" x="4719638" y="4579938"/>
          <p14:tracePt t="98951" x="4832350" y="4579938"/>
          <p14:tracePt t="98964" x="4968875" y="4579938"/>
          <p14:tracePt t="98966" x="5081588" y="4579938"/>
          <p14:tracePt t="98982" x="5181600" y="4579938"/>
          <p14:tracePt t="98983" x="5281613" y="4567238"/>
          <p14:tracePt t="98998" x="5470525" y="4554538"/>
          <p14:tracePt t="99015" x="5607050" y="4543425"/>
          <p14:tracePt t="99031" x="5732463" y="4543425"/>
          <p14:tracePt t="99048" x="5845175" y="4543425"/>
          <p14:tracePt t="99065" x="6034088" y="4518025"/>
          <p14:tracePt t="99081" x="6334125" y="4518025"/>
          <p14:tracePt t="99098" x="6721475" y="4479925"/>
          <p14:tracePt t="99114" x="7110413" y="4479925"/>
          <p14:tracePt t="99131" x="7359650" y="4479925"/>
          <p14:tracePt t="99148" x="7435850" y="4479925"/>
          <p14:tracePt t="99255" x="7359650" y="4479925"/>
          <p14:tracePt t="99264" x="7259638" y="4479925"/>
          <p14:tracePt t="99271" x="7146925" y="4479925"/>
          <p14:tracePt t="99281" x="7010400" y="4518025"/>
          <p14:tracePt t="99298" x="6734175" y="4567238"/>
          <p14:tracePt t="99315" x="6472238" y="4592638"/>
          <p14:tracePt t="99332" x="6270625" y="4605338"/>
          <p14:tracePt t="99349" x="6183313" y="4605338"/>
          <p14:tracePt t="99352" x="6157913" y="4618038"/>
          <p14:tracePt t="99366" x="6134100" y="4630738"/>
          <p14:tracePt t="99448" x="6196013" y="4630738"/>
          <p14:tracePt t="99455" x="6296025" y="4630738"/>
          <p14:tracePt t="99465" x="6434138" y="4605338"/>
          <p14:tracePt t="99482" x="6797675" y="4567238"/>
          <p14:tracePt t="99499" x="7123113" y="4492625"/>
          <p14:tracePt t="99516" x="7348538" y="4467225"/>
          <p14:tracePt t="99532" x="7459663" y="4467225"/>
          <p14:tracePt t="99535" x="7485063" y="4467225"/>
          <p14:tracePt t="99550" x="7510463" y="4467225"/>
          <p14:tracePt t="99639" x="7510463" y="4479925"/>
          <p14:tracePt t="99649" x="7510463" y="4492625"/>
          <p14:tracePt t="99656" x="7497763" y="4518025"/>
          <p14:tracePt t="99665" x="7472363" y="4530725"/>
          <p14:tracePt t="99682" x="7448550" y="4554538"/>
          <p14:tracePt t="99699" x="7423150" y="4579938"/>
          <p14:tracePt t="99716" x="7385050" y="4605338"/>
          <p14:tracePt t="99736" x="7385050" y="4618038"/>
          <p14:tracePt t="99783" x="7385050" y="4630738"/>
          <p14:tracePt t="99791" x="7385050" y="4643438"/>
          <p14:tracePt t="99800" x="7385050" y="4656138"/>
          <p14:tracePt t="99817" x="7397750" y="4679950"/>
          <p14:tracePt t="99833" x="7410450" y="4718050"/>
          <p14:tracePt t="99849" x="7423150" y="4756150"/>
          <p14:tracePt t="99867" x="7448550" y="4779963"/>
          <p14:tracePt t="99883" x="7448550" y="4805363"/>
          <p14:tracePt t="99899" x="7448550" y="4818063"/>
          <p14:tracePt t="99920" x="7448550" y="4830763"/>
          <p14:tracePt t="100064" x="7448550" y="4843463"/>
          <p14:tracePt t="100088" x="7448550" y="4856163"/>
          <p14:tracePt t="100095" x="7435850" y="4856163"/>
          <p14:tracePt t="100103" x="7423150" y="4856163"/>
          <p14:tracePt t="100118" x="7410450" y="4856163"/>
          <p14:tracePt t="100120" x="7397750" y="4868863"/>
          <p14:tracePt t="100135" x="7359650" y="4879975"/>
          <p14:tracePt t="100151" x="7323138" y="4905375"/>
          <p14:tracePt t="100168" x="7297738" y="4918075"/>
          <p14:tracePt t="100184" x="7285038" y="4930775"/>
          <p14:tracePt t="100208" x="7272338" y="4943475"/>
          <p14:tracePt t="100232" x="7272338" y="4968875"/>
          <p14:tracePt t="100239" x="7259638" y="4968875"/>
          <p14:tracePt t="100250" x="7259638" y="4981575"/>
          <p14:tracePt t="100268" x="7259638" y="4992688"/>
          <p14:tracePt t="100284" x="7259638" y="5018088"/>
          <p14:tracePt t="100302" x="7272338" y="5018088"/>
          <p14:tracePt t="100303" x="7285038" y="5030788"/>
          <p14:tracePt t="100543" x="7272338" y="5030788"/>
          <p14:tracePt t="100551" x="7235825" y="5018088"/>
          <p14:tracePt t="100559" x="7197725" y="5005388"/>
          <p14:tracePt t="100569" x="7172325" y="4992688"/>
          <p14:tracePt t="100585" x="7110413" y="4981575"/>
          <p14:tracePt t="100601" x="7059613" y="4981575"/>
          <p14:tracePt t="100619" x="7021513" y="4968875"/>
          <p14:tracePt t="100635" x="6997700" y="4968875"/>
          <p14:tracePt t="100652" x="6959600" y="4968875"/>
          <p14:tracePt t="100669" x="6921500" y="4968875"/>
          <p14:tracePt t="100671" x="6884988" y="4968875"/>
          <p14:tracePt t="100687" x="6872288" y="4968875"/>
          <p14:tracePt t="100701" x="6859588" y="4968875"/>
          <p14:tracePt t="100719" x="6834188" y="4968875"/>
          <p14:tracePt t="100735" x="6821488" y="4968875"/>
          <p14:tracePt t="100752" x="6784975" y="4968875"/>
          <p14:tracePt t="100770" x="6746875" y="4981575"/>
          <p14:tracePt t="100785" x="6734175" y="4981575"/>
          <p14:tracePt t="100802" x="6684963" y="5005388"/>
          <p14:tracePt t="100819" x="6621463" y="5018088"/>
          <p14:tracePt t="100836" x="6596063" y="5043488"/>
          <p14:tracePt t="100839" x="6572250" y="5043488"/>
          <p14:tracePt t="100852" x="6546850" y="5056188"/>
          <p14:tracePt t="100869" x="6521450" y="5068888"/>
          <p14:tracePt t="100887" x="6508750" y="5081588"/>
          <p14:tracePt t="100902" x="6496050" y="5092700"/>
          <p14:tracePt t="100920" x="6472238" y="5130800"/>
          <p14:tracePt t="100936" x="6459538" y="5143500"/>
          <p14:tracePt t="100952" x="6446838" y="5168900"/>
          <p14:tracePt t="100969" x="6446838" y="5181600"/>
          <p14:tracePt t="100986" x="6446838" y="5218113"/>
          <p14:tracePt t="101002" x="6421438" y="5256213"/>
          <p14:tracePt t="101020" x="6421438" y="5281613"/>
          <p14:tracePt t="101023" x="6421438" y="5294313"/>
          <p14:tracePt t="101036" x="6421438" y="5318125"/>
          <p14:tracePt t="101040" x="6421438" y="5330825"/>
          <p14:tracePt t="101053" x="6421438" y="5356225"/>
          <p14:tracePt t="101056" x="6446838" y="5381625"/>
          <p14:tracePt t="101071" x="6521450" y="5456238"/>
          <p14:tracePt t="101087" x="6646863" y="5507038"/>
          <p14:tracePt t="101104" x="6759575" y="5568950"/>
          <p14:tracePt t="101120" x="6834188" y="5607050"/>
          <p14:tracePt t="101136" x="6910388" y="5630863"/>
          <p14:tracePt t="101153" x="6972300" y="5643563"/>
          <p14:tracePt t="101169" x="7046913" y="5668963"/>
          <p14:tracePt t="101187" x="7097713" y="5668963"/>
          <p14:tracePt t="101203" x="7159625" y="5668963"/>
          <p14:tracePt t="101220" x="7235825" y="5668963"/>
          <p14:tracePt t="101237" x="7335838" y="5668963"/>
          <p14:tracePt t="101240" x="7385050" y="5668963"/>
          <p14:tracePt t="101255" x="7448550" y="5668963"/>
          <p14:tracePt t="101271" x="7510463" y="5656263"/>
          <p14:tracePt t="101287" x="7535863" y="5630863"/>
          <p14:tracePt t="101303" x="7572375" y="5607050"/>
          <p14:tracePt t="101320" x="7597775" y="5556250"/>
          <p14:tracePt t="101337" x="7623175" y="5507038"/>
          <p14:tracePt t="101353" x="7635875" y="5430838"/>
          <p14:tracePt t="101370" x="7635875" y="5356225"/>
          <p14:tracePt t="101387" x="7635875" y="5294313"/>
          <p14:tracePt t="101404" x="7635875" y="5243513"/>
          <p14:tracePt t="101407" x="7635875" y="5218113"/>
          <p14:tracePt t="101421" x="7635875" y="5205413"/>
          <p14:tracePt t="101423" x="7635875" y="5194300"/>
          <p14:tracePt t="101438" x="7635875" y="5168900"/>
          <p14:tracePt t="101440" x="7635875" y="5156200"/>
          <p14:tracePt t="101455" x="7623175" y="5118100"/>
          <p14:tracePt t="101471" x="7610475" y="5105400"/>
          <p14:tracePt t="101488" x="7610475" y="5092700"/>
          <p14:tracePt t="101504" x="7597775" y="5068888"/>
          <p14:tracePt t="101521" x="7585075" y="5056188"/>
          <p14:tracePt t="101537" x="7585075" y="5030788"/>
          <p14:tracePt t="101554" x="7561263" y="4992688"/>
          <p14:tracePt t="101571" x="7548563" y="4968875"/>
          <p14:tracePt t="101588" x="7510463" y="4943475"/>
          <p14:tracePt t="101591" x="7485063" y="4918075"/>
          <p14:tracePt t="101605" x="7459663" y="4905375"/>
          <p14:tracePt t="101608" x="7435850" y="4892675"/>
          <p14:tracePt t="101622" x="7410450" y="4879975"/>
          <p14:tracePt t="101624" x="7372350" y="4868863"/>
          <p14:tracePt t="101639" x="7310438" y="4843463"/>
          <p14:tracePt t="101655" x="7210425" y="4818063"/>
          <p14:tracePt t="101672" x="7146925" y="4818063"/>
          <p14:tracePt t="101688" x="7085013" y="4818063"/>
          <p14:tracePt t="101704" x="6997700" y="4805363"/>
          <p14:tracePt t="101721" x="6897688" y="4805363"/>
          <p14:tracePt t="101738" x="6784975" y="4805363"/>
          <p14:tracePt t="101755" x="6646863" y="4805363"/>
          <p14:tracePt t="101772" x="6521450" y="4805363"/>
          <p14:tracePt t="101775" x="6459538" y="4805363"/>
          <p14:tracePt t="101789" x="6408738" y="4805363"/>
          <p14:tracePt t="101791" x="6370638" y="4805363"/>
          <p14:tracePt t="101805" x="6346825" y="4805363"/>
          <p14:tracePt t="101807" x="6321425" y="4805363"/>
          <p14:tracePt t="101821" x="6308725" y="4805363"/>
          <p14:tracePt t="101823" x="6283325" y="4805363"/>
          <p14:tracePt t="101839" x="6259513" y="4830763"/>
          <p14:tracePt t="101855" x="6208713" y="4843463"/>
          <p14:tracePt t="101872" x="6157913" y="4868863"/>
          <p14:tracePt t="101888" x="6134100" y="4892675"/>
          <p14:tracePt t="101905" x="6108700" y="4918075"/>
          <p14:tracePt t="101921" x="6083300" y="4956175"/>
          <p14:tracePt t="101939" x="6083300" y="4992688"/>
          <p14:tracePt t="101945" x="6070600" y="5005388"/>
          <p14:tracePt t="101955" x="6070600" y="5018088"/>
          <p14:tracePt t="101972" x="6057900" y="5056188"/>
          <p14:tracePt t="101975" x="6057900" y="5081588"/>
          <p14:tracePt t="101989" x="6057900" y="5092700"/>
          <p14:tracePt t="101991" x="6057900" y="5118100"/>
          <p14:tracePt t="102006" x="6070600" y="5143500"/>
          <p14:tracePt t="102008" x="6083300" y="5156200"/>
          <p14:tracePt t="102023" x="6134100" y="5194300"/>
          <p14:tracePt t="102039" x="6170613" y="5230813"/>
          <p14:tracePt t="102056" x="6208713" y="5256213"/>
          <p14:tracePt t="102072" x="6246813" y="5281613"/>
          <p14:tracePt t="102089" x="6308725" y="5294313"/>
          <p14:tracePt t="102105" x="6396038" y="5330825"/>
          <p14:tracePt t="102122" x="6472238" y="5343525"/>
          <p14:tracePt t="102139" x="6546850" y="5368925"/>
          <p14:tracePt t="102156" x="6621463" y="5381625"/>
          <p14:tracePt t="102159" x="6684963" y="5394325"/>
          <p14:tracePt t="102173" x="6746875" y="5407025"/>
          <p14:tracePt t="102176" x="6834188" y="5418138"/>
          <p14:tracePt t="102190" x="6946900" y="5418138"/>
          <p14:tracePt t="102191" x="7072313" y="5418138"/>
          <p14:tracePt t="102206" x="7272338" y="5418138"/>
          <p14:tracePt t="102223" x="7410450" y="5418138"/>
          <p14:tracePt t="102240" x="7448550" y="5418138"/>
          <p14:tracePt t="102256" x="7459663" y="5407025"/>
          <p14:tracePt t="102272" x="7459663" y="5381625"/>
          <p14:tracePt t="102289" x="7459663" y="5343525"/>
          <p14:tracePt t="102306" x="7459663" y="5318125"/>
          <p14:tracePt t="102322" x="7459663" y="5294313"/>
          <p14:tracePt t="102340" x="7435850" y="5268913"/>
          <p14:tracePt t="102343" x="7423150" y="5243513"/>
          <p14:tracePt t="102357" x="7397750" y="5243513"/>
          <p14:tracePt t="102360" x="7372350" y="5230813"/>
          <p14:tracePt t="102373" x="7359650" y="5218113"/>
          <p14:tracePt t="102375" x="7323138" y="5205413"/>
          <p14:tracePt t="102391" x="7285038" y="5181600"/>
          <p14:tracePt t="102407" x="7235825" y="5156200"/>
          <p14:tracePt t="102423" x="7197725" y="5156200"/>
          <p14:tracePt t="102440" x="7134225" y="5130800"/>
          <p14:tracePt t="102457" x="7085013" y="5130800"/>
          <p14:tracePt t="102473" x="7021513" y="5130800"/>
          <p14:tracePt t="102490" x="6972300" y="5130800"/>
          <p14:tracePt t="102507" x="6897688" y="5130800"/>
          <p14:tracePt t="102524" x="6834188" y="5143500"/>
          <p14:tracePt t="102540" x="6797675" y="5156200"/>
          <p14:tracePt t="102543" x="6784975" y="5168900"/>
          <p14:tracePt t="102558" x="6784975" y="5181600"/>
          <p14:tracePt t="102560" x="6772275" y="5181600"/>
          <p14:tracePt t="102575" x="6772275" y="5205413"/>
          <p14:tracePt t="102591" x="6772275" y="5256213"/>
          <p14:tracePt t="102608" x="6772275" y="5330825"/>
          <p14:tracePt t="102624" x="6784975" y="5368925"/>
          <p14:tracePt t="102640" x="6821488" y="5418138"/>
          <p14:tracePt t="102657" x="6859588" y="5456238"/>
          <p14:tracePt t="102673" x="6897688" y="5494338"/>
          <p14:tracePt t="102691" x="6946900" y="5530850"/>
          <p14:tracePt t="102707" x="6985000" y="5556250"/>
          <p14:tracePt t="102724" x="7046913" y="5581650"/>
          <p14:tracePt t="102727" x="7072313" y="5594350"/>
          <p14:tracePt t="102741" x="7097713" y="5594350"/>
          <p14:tracePt t="102743" x="7123113" y="5594350"/>
          <p14:tracePt t="102759" x="7172325" y="5619750"/>
          <p14:tracePt t="102775" x="7246938" y="5619750"/>
          <p14:tracePt t="102792" x="7335838" y="5630863"/>
          <p14:tracePt t="102808" x="7459663" y="5630863"/>
          <p14:tracePt t="102825" x="7572375" y="5630863"/>
          <p14:tracePt t="102841" x="7635875" y="5630863"/>
          <p14:tracePt t="102857" x="7685088" y="5630863"/>
          <p14:tracePt t="102875" x="7697788" y="5630863"/>
          <p14:tracePt t="102896" x="7710488" y="5630863"/>
          <p14:tracePt t="102960" x="7723188" y="5630863"/>
          <p14:tracePt t="102967" x="7723188" y="5619750"/>
          <p14:tracePt t="102983" x="7735888" y="5619750"/>
          <p14:tracePt t="103007" x="7748588" y="5619750"/>
          <p14:tracePt t="103015" x="7761288" y="5619750"/>
          <p14:tracePt t="103025" x="7773988" y="5619750"/>
          <p14:tracePt t="103041" x="7785100" y="5607050"/>
          <p14:tracePt t="103079" x="7797800" y="5607050"/>
          <p14:tracePt t="103087" x="7797800" y="5594350"/>
          <p14:tracePt t="103096" x="7823200" y="5594350"/>
          <p14:tracePt t="103108" x="7835900" y="5594350"/>
          <p14:tracePt t="103111" x="7848600" y="5594350"/>
          <p14:tracePt t="103127" x="7861300" y="5594350"/>
          <p14:tracePt t="103141" x="7874000" y="5594350"/>
          <p14:tracePt t="103191" x="7886700" y="5581650"/>
          <p14:tracePt t="103199" x="7897813" y="5581650"/>
          <p14:tracePt t="103209" x="7910513" y="5581650"/>
          <p14:tracePt t="103225" x="7974013" y="5556250"/>
          <p14:tracePt t="103242" x="8074025" y="5530850"/>
          <p14:tracePt t="103259" x="8212138" y="5518150"/>
          <p14:tracePt t="103276" x="8324850" y="5494338"/>
          <p14:tracePt t="103292" x="8399463" y="5468938"/>
          <p14:tracePt t="103295" x="8412163" y="5468938"/>
          <p14:tracePt t="103309" x="8424863" y="5468938"/>
          <p14:tracePt t="103326" x="8435975" y="546893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>
                <a:latin typeface="Alexandria" charset="0"/>
                <a:cs typeface="Alexandria" charset="0"/>
              </a:rPr>
              <a:t>The mode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70491"/>
            <a:ext cx="1032517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</a:t>
            </a:r>
            <a:r>
              <a:rPr lang="en-US" sz="2400" b="1" dirty="0">
                <a:latin typeface="Alexandria"/>
              </a:rPr>
              <a:t>mode</a:t>
            </a:r>
            <a:r>
              <a:rPr lang="en-US" sz="2400" dirty="0">
                <a:latin typeface="Alexandria"/>
              </a:rPr>
              <a:t> is the value that occurs most frequently in a data set.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Some data sets do not have a mode because each value only occurs once.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When two or more values occur with the same highest frequency, they are referred to as modes </a:t>
            </a:r>
            <a:r>
              <a:rPr lang="en-US" sz="2400" b="1" dirty="0">
                <a:latin typeface="Alexandria"/>
              </a:rPr>
              <a:t>(Bimodal or Multimodal)</a:t>
            </a:r>
            <a:r>
              <a:rPr lang="en-US" sz="2400" dirty="0">
                <a:latin typeface="Alexandria"/>
              </a:rPr>
              <a:t>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We </a:t>
            </a:r>
            <a:r>
              <a:rPr lang="en-US" sz="2400" b="1" dirty="0">
                <a:latin typeface="Alexandria"/>
              </a:rPr>
              <a:t>rarely</a:t>
            </a:r>
            <a:r>
              <a:rPr lang="en-US" sz="2400" dirty="0">
                <a:latin typeface="Alexandria"/>
              </a:rPr>
              <a:t> use the mode as a </a:t>
            </a:r>
            <a:r>
              <a:rPr lang="en-US" sz="2400" b="1" dirty="0">
                <a:latin typeface="Alexandria"/>
              </a:rPr>
              <a:t>summary measure</a:t>
            </a:r>
            <a:r>
              <a:rPr lang="en-US" sz="2400" dirty="0">
                <a:latin typeface="Alexandria"/>
              </a:rPr>
              <a:t>.</a:t>
            </a:r>
            <a:endParaRPr lang="ar-EG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56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683"/>
    </mc:Choice>
    <mc:Fallback xmlns="">
      <p:transition advTm="136683"/>
    </mc:Fallback>
  </mc:AlternateContent>
  <p:extLst>
    <p:ext uri="{3A86A75C-4F4B-4683-9AE1-C65F6400EC91}">
      <p14:laserTraceLst xmlns:p14="http://schemas.microsoft.com/office/powerpoint/2010/main">
        <p14:tracePtLst>
          <p14:tracePt t="23567" x="8424863" y="5468938"/>
          <p14:tracePt t="23575" x="8399463" y="5430838"/>
          <p14:tracePt t="23583" x="8374063" y="5407025"/>
          <p14:tracePt t="23599" x="8261350" y="5305425"/>
          <p14:tracePt t="23616" x="8010525" y="5143500"/>
          <p14:tracePt t="23632" x="7561263" y="4905375"/>
          <p14:tracePt t="23650" x="6884988" y="4618038"/>
          <p14:tracePt t="23665" x="6134100" y="4367213"/>
          <p14:tracePt t="23682" x="5619750" y="4154488"/>
          <p14:tracePt t="23698" x="5419725" y="4041775"/>
          <p14:tracePt t="23716" x="5307013" y="3941763"/>
          <p14:tracePt t="23719" x="5257800" y="3905250"/>
          <p14:tracePt t="23733" x="5219700" y="3879850"/>
          <p14:tracePt t="23735" x="5170488" y="3841750"/>
          <p14:tracePt t="23750" x="5132388" y="3803650"/>
          <p14:tracePt t="23752" x="5106988" y="3792538"/>
          <p14:tracePt t="23767" x="5094288" y="3779838"/>
          <p14:tracePt t="23783" x="5081588" y="3767138"/>
          <p14:tracePt t="23863" x="5057775" y="3767138"/>
          <p14:tracePt t="23871" x="4994275" y="3767138"/>
          <p14:tracePt t="23883" x="4881563" y="3754438"/>
          <p14:tracePt t="23899" x="4356100" y="3716338"/>
          <p14:tracePt t="23917" x="3630613" y="3679825"/>
          <p14:tracePt t="23919" x="3241675" y="3641725"/>
          <p14:tracePt t="23934" x="2716213" y="3567113"/>
          <p14:tracePt t="23950" x="2528888" y="3541713"/>
          <p14:tracePt t="23967" x="2478088" y="3529013"/>
          <p14:tracePt t="23983" x="2465388" y="3529013"/>
          <p14:tracePt t="24055" x="2465388" y="3516313"/>
          <p14:tracePt t="24071" x="2478088" y="3516313"/>
          <p14:tracePt t="24079" x="2503488" y="3516313"/>
          <p14:tracePt t="24087" x="2503488" y="3490913"/>
          <p14:tracePt t="24100" x="2528888" y="3490913"/>
          <p14:tracePt t="24103" x="2541588" y="3479800"/>
          <p14:tracePt t="24117" x="2554288" y="3467100"/>
          <p14:tracePt t="24119" x="2554288" y="3441700"/>
          <p14:tracePt t="24135" x="2554288" y="3416300"/>
          <p14:tracePt t="24151" x="2565400" y="3403600"/>
          <p14:tracePt t="24168" x="2565400" y="3390900"/>
          <p14:tracePt t="24184" x="2578100" y="3390900"/>
          <p14:tracePt t="24201" x="2590800" y="3378200"/>
          <p14:tracePt t="24511" x="2603500" y="3367088"/>
          <p14:tracePt t="24518" x="2628900" y="3367088"/>
          <p14:tracePt t="24535" x="2754313" y="3303588"/>
          <p14:tracePt t="24552" x="2979738" y="3190875"/>
          <p14:tracePt t="24568" x="3267075" y="3116263"/>
          <p14:tracePt t="24584" x="3554413" y="3041650"/>
          <p14:tracePt t="24601" x="3867150" y="2978150"/>
          <p14:tracePt t="24618" x="4081463" y="2941638"/>
          <p14:tracePt t="24635" x="4168775" y="2916238"/>
          <p14:tracePt t="24652" x="4192588" y="2916238"/>
          <p14:tracePt t="24719" x="4205288" y="2916238"/>
          <p14:tracePt t="24727" x="4217988" y="2916238"/>
          <p14:tracePt t="24735" x="4230688" y="2903538"/>
          <p14:tracePt t="24903" x="4243388" y="2903538"/>
          <p14:tracePt t="24919" x="4256088" y="2903538"/>
          <p14:tracePt t="24927" x="4268788" y="2903538"/>
          <p14:tracePt t="24936" x="4281488" y="2903538"/>
          <p14:tracePt t="24952" x="4294188" y="2903538"/>
          <p14:tracePt t="24969" x="4318000" y="2903538"/>
          <p14:tracePt t="24985" x="4330700" y="2903538"/>
          <p14:tracePt t="25008" x="4343400" y="2916238"/>
          <p14:tracePt t="25019" x="4356100" y="2916238"/>
          <p14:tracePt t="25022" x="4368800" y="2916238"/>
          <p14:tracePt t="25036" x="4381500" y="2916238"/>
          <p14:tracePt t="25053" x="4394200" y="2928938"/>
          <p14:tracePt t="25079" x="4406900" y="2928938"/>
          <p14:tracePt t="25103" x="4418013" y="2941638"/>
          <p14:tracePt t="25111" x="4430713" y="2952750"/>
          <p14:tracePt t="25120" x="4443413" y="2952750"/>
          <p14:tracePt t="25137" x="4481513" y="2965450"/>
          <p14:tracePt t="25153" x="4494213" y="2978150"/>
          <p14:tracePt t="25215" x="4506913" y="2978150"/>
          <p14:tracePt t="25223" x="4530725" y="2978150"/>
          <p14:tracePt t="25237" x="4556125" y="2978150"/>
          <p14:tracePt t="25239" x="4581525" y="2978150"/>
          <p14:tracePt t="25254" x="4594225" y="2990850"/>
          <p14:tracePt t="25270" x="4606925" y="2990850"/>
          <p14:tracePt t="25311" x="4619625" y="2990850"/>
          <p14:tracePt t="25327" x="4643438" y="2990850"/>
          <p14:tracePt t="25336" x="4656138" y="2990850"/>
          <p14:tracePt t="25343" x="4681538" y="2990850"/>
          <p14:tracePt t="25353" x="4719638" y="2990850"/>
          <p14:tracePt t="25370" x="4768850" y="3016250"/>
          <p14:tracePt t="25387" x="4843463" y="3016250"/>
          <p14:tracePt t="25404" x="4956175" y="3028950"/>
          <p14:tracePt t="25407" x="5006975" y="3028950"/>
          <p14:tracePt t="25420" x="5057775" y="3028950"/>
          <p14:tracePt t="25423" x="5106988" y="3028950"/>
          <p14:tracePt t="25437" x="5157788" y="3028950"/>
          <p14:tracePt t="25439" x="5194300" y="3028950"/>
          <p14:tracePt t="25455" x="5281613" y="3028950"/>
          <p14:tracePt t="25471" x="5345113" y="3028950"/>
          <p14:tracePt t="25487" x="5419725" y="3028950"/>
          <p14:tracePt t="25504" x="5495925" y="3028950"/>
          <p14:tracePt t="25520" x="5545138" y="3028950"/>
          <p14:tracePt t="25537" x="5583238" y="3028950"/>
          <p14:tracePt t="25554" x="5619750" y="3028950"/>
          <p14:tracePt t="25570" x="5657850" y="3028950"/>
          <p14:tracePt t="25588" x="5695950" y="3028950"/>
          <p14:tracePt t="25590" x="5708650" y="3028950"/>
          <p14:tracePt t="25604" x="5719763" y="3028950"/>
          <p14:tracePt t="25607" x="5745163" y="3028950"/>
          <p14:tracePt t="25621" x="5757863" y="3028950"/>
          <p14:tracePt t="25623" x="5770563" y="3028950"/>
          <p14:tracePt t="25638" x="5821363" y="3028950"/>
          <p14:tracePt t="25655" x="5832475" y="3028950"/>
          <p14:tracePt t="25671" x="5857875" y="3028950"/>
          <p14:tracePt t="25688" x="5870575" y="3028950"/>
          <p14:tracePt t="25705" x="5895975" y="3028950"/>
          <p14:tracePt t="25720" x="5921375" y="3028950"/>
          <p14:tracePt t="25738" x="5957888" y="3028950"/>
          <p14:tracePt t="25755" x="5983288" y="3028950"/>
          <p14:tracePt t="25771" x="5995988" y="3028950"/>
          <p14:tracePt t="25787" x="6008688" y="3028950"/>
          <p14:tracePt t="25804" x="6034088" y="3028950"/>
          <p14:tracePt t="25807" x="6045200" y="3028950"/>
          <p14:tracePt t="25822" x="6057900" y="3028950"/>
          <p14:tracePt t="25847" x="6070600" y="3028950"/>
          <p14:tracePt t="25863" x="6083300" y="3028950"/>
          <p14:tracePt t="25935" x="6096000" y="3028950"/>
          <p14:tracePt t="25943" x="6121400" y="3028950"/>
          <p14:tracePt t="26007" x="6134100" y="3028950"/>
          <p14:tracePt t="26735" x="6134100" y="3041650"/>
          <p14:tracePt t="26743" x="6121400" y="3054350"/>
          <p14:tracePt t="26759" x="6096000" y="3054350"/>
          <p14:tracePt t="26774" x="6083300" y="3054350"/>
          <p14:tracePt t="26791" x="6057900" y="3065463"/>
          <p14:tracePt t="26807" x="6045200" y="3065463"/>
          <p14:tracePt t="26824" x="6008688" y="3065463"/>
          <p14:tracePt t="26840" x="5957888" y="3078163"/>
          <p14:tracePt t="26857" x="5908675" y="3078163"/>
          <p14:tracePt t="26874" x="5845175" y="3090863"/>
          <p14:tracePt t="26890" x="5770563" y="3103563"/>
          <p14:tracePt t="26908" x="5708650" y="3116263"/>
          <p14:tracePt t="26910" x="5683250" y="3116263"/>
          <p14:tracePt t="26975" x="5670550" y="3116263"/>
          <p14:tracePt t="26983" x="5645150" y="3116263"/>
          <p14:tracePt t="26991" x="5607050" y="3128963"/>
          <p14:tracePt t="27008" x="5532438" y="3141663"/>
          <p14:tracePt t="27024" x="5470525" y="3141663"/>
          <p14:tracePt t="27041" x="5432425" y="3141663"/>
          <p14:tracePt t="27058" x="5407025" y="3141663"/>
          <p14:tracePt t="27075" x="5394325" y="3141663"/>
          <p14:tracePt t="27091" x="5383213" y="3141663"/>
          <p14:tracePt t="27108" x="5370513" y="3141663"/>
          <p14:tracePt t="27191" x="5383213" y="3141663"/>
          <p14:tracePt t="27208" x="5394325" y="3141663"/>
          <p14:tracePt t="27224" x="5407025" y="3141663"/>
          <p14:tracePt t="27231" x="5419725" y="3141663"/>
          <p14:tracePt t="27241" x="5445125" y="3141663"/>
          <p14:tracePt t="27259" x="5507038" y="3141663"/>
          <p14:tracePt t="27275" x="5619750" y="3141663"/>
          <p14:tracePt t="27292" x="5757863" y="3141663"/>
          <p14:tracePt t="27295" x="5808663" y="3141663"/>
          <p14:tracePt t="27309" x="5845175" y="3141663"/>
          <p14:tracePt t="27311" x="5883275" y="3141663"/>
          <p14:tracePt t="27326" x="5957888" y="3128963"/>
          <p14:tracePt t="27343" x="6034088" y="3116263"/>
          <p14:tracePt t="27359" x="6108700" y="3116263"/>
          <p14:tracePt t="27375" x="6157913" y="3116263"/>
          <p14:tracePt t="27392" x="6183313" y="3116263"/>
          <p14:tracePt t="27471" x="6183313" y="3103563"/>
          <p14:tracePt t="27479" x="6196013" y="3103563"/>
          <p14:tracePt t="27495" x="6208713" y="3103563"/>
          <p14:tracePt t="27509" x="6246813" y="3103563"/>
          <p14:tracePt t="27511" x="6283325" y="3103563"/>
          <p14:tracePt t="27527" x="6383338" y="3090863"/>
          <p14:tracePt t="27543" x="6508750" y="3078163"/>
          <p14:tracePt t="27560" x="6572250" y="3078163"/>
          <p14:tracePt t="27576" x="6608763" y="3078163"/>
          <p14:tracePt t="27592" x="6621463" y="3078163"/>
          <p14:tracePt t="27609" x="6634163" y="3078163"/>
          <p14:tracePt t="27951" x="6621463" y="3078163"/>
          <p14:tracePt t="27967" x="6596063" y="3078163"/>
          <p14:tracePt t="27975" x="6584950" y="3078163"/>
          <p14:tracePt t="27983" x="6572250" y="3090863"/>
          <p14:tracePt t="27999" x="6559550" y="3103563"/>
          <p14:tracePt t="28016" x="6546850" y="3103563"/>
          <p14:tracePt t="28027" x="6521450" y="3103563"/>
          <p14:tracePt t="28044" x="6508750" y="3116263"/>
          <p14:tracePt t="28061" x="6483350" y="3128963"/>
          <p14:tracePt t="28063" x="6483350" y="3141663"/>
          <p14:tracePt t="28111" x="6472238" y="3141663"/>
          <p14:tracePt t="28119" x="6446838" y="3141663"/>
          <p14:tracePt t="28127" x="6408738" y="3141663"/>
          <p14:tracePt t="28144" x="6321425" y="3141663"/>
          <p14:tracePt t="28160" x="6296025" y="3141663"/>
          <p14:tracePt t="28207" x="6308725" y="3128963"/>
          <p14:tracePt t="28215" x="6334125" y="3116263"/>
          <p14:tracePt t="28227" x="6346825" y="3103563"/>
          <p14:tracePt t="28231" x="6370638" y="3103563"/>
          <p14:tracePt t="28245" x="6383338" y="3103563"/>
          <p14:tracePt t="28247" x="6396038" y="3090863"/>
          <p14:tracePt t="28262" x="6421438" y="3078163"/>
          <p14:tracePt t="28278" x="6434138" y="3065463"/>
          <p14:tracePt t="28303" x="6459538" y="3065463"/>
          <p14:tracePt t="28311" x="6483350" y="3065463"/>
          <p14:tracePt t="28328" x="6559550" y="3065463"/>
          <p14:tracePt t="28344" x="6608763" y="3065463"/>
          <p14:tracePt t="28455" x="6584950" y="3078163"/>
          <p14:tracePt t="28463" x="6584950" y="3090863"/>
          <p14:tracePt t="28479" x="6546850" y="3103563"/>
          <p14:tracePt t="28495" x="6534150" y="3103563"/>
          <p14:tracePt t="28591" x="6559550" y="3103563"/>
          <p14:tracePt t="28599" x="6646863" y="3103563"/>
          <p14:tracePt t="28612" x="6821488" y="3103563"/>
          <p14:tracePt t="28614" x="6985000" y="3103563"/>
          <p14:tracePt t="28628" x="7134225" y="3103563"/>
          <p14:tracePt t="28631" x="7246938" y="3103563"/>
          <p14:tracePt t="28646" x="7323138" y="3103563"/>
          <p14:tracePt t="28767" x="7310438" y="3103563"/>
          <p14:tracePt t="28895" x="7323138" y="3103563"/>
          <p14:tracePt t="28919" x="7335838" y="3103563"/>
          <p14:tracePt t="28927" x="7359650" y="3103563"/>
          <p14:tracePt t="28935" x="7385050" y="3103563"/>
          <p14:tracePt t="28946" x="7423150" y="3103563"/>
          <p14:tracePt t="28963" x="7472363" y="3103563"/>
          <p14:tracePt t="28979" x="7535863" y="3103563"/>
          <p14:tracePt t="28982" x="7561263" y="3103563"/>
          <p14:tracePt t="28996" x="7585075" y="3103563"/>
          <p14:tracePt t="28999" x="7623175" y="3103563"/>
          <p14:tracePt t="29014" x="7661275" y="3103563"/>
          <p14:tracePt t="29016" x="7685088" y="3103563"/>
          <p14:tracePt t="29031" x="7735888" y="3103563"/>
          <p14:tracePt t="29047" x="7797800" y="3103563"/>
          <p14:tracePt t="29063" x="7897813" y="3103563"/>
          <p14:tracePt t="29080" x="7974013" y="3103563"/>
          <p14:tracePt t="29097" x="8035925" y="3078163"/>
          <p14:tracePt t="29113" x="8086725" y="3078163"/>
          <p14:tracePt t="29129" x="8148638" y="3078163"/>
          <p14:tracePt t="29147" x="8235950" y="3078163"/>
          <p14:tracePt t="29153" x="8274050" y="3078163"/>
          <p14:tracePt t="29163" x="8299450" y="3078163"/>
          <p14:tracePt t="29180" x="8348663" y="3078163"/>
          <p14:tracePt t="29182" x="8374063" y="3078163"/>
          <p14:tracePt t="29198" x="8386763" y="3078163"/>
          <p14:tracePt t="29215" x="8399463" y="3078163"/>
          <p14:tracePt t="29247" x="8412163" y="3078163"/>
          <p14:tracePt t="29255" x="8424863" y="3078163"/>
          <p14:tracePt t="29280" x="8435975" y="3078163"/>
          <p14:tracePt t="29311" x="8448675" y="3078163"/>
          <p14:tracePt t="29327" x="8461375" y="3078163"/>
          <p14:tracePt t="29335" x="8474075" y="3078163"/>
          <p14:tracePt t="29347" x="8486775" y="3065463"/>
          <p14:tracePt t="29364" x="8499475" y="3065463"/>
          <p14:tracePt t="29368" x="8512175" y="3065463"/>
          <p14:tracePt t="29381" x="8524875" y="3065463"/>
          <p14:tracePt t="29398" x="8561388" y="3065463"/>
          <p14:tracePt t="29414" x="8599488" y="3054350"/>
          <p14:tracePt t="29431" x="8674100" y="3054350"/>
          <p14:tracePt t="29447" x="8724900" y="3054350"/>
          <p14:tracePt t="29465" x="8786813" y="3028950"/>
          <p14:tracePt t="29481" x="8863013" y="3028950"/>
          <p14:tracePt t="29497" x="8924925" y="3016250"/>
          <p14:tracePt t="29514" x="8986838" y="3016250"/>
          <p14:tracePt t="29531" x="9024938" y="3016250"/>
          <p14:tracePt t="29548" x="9050338" y="3016250"/>
          <p14:tracePt t="29550" x="9063038" y="3016250"/>
          <p14:tracePt t="29565" x="9075738" y="3016250"/>
          <p14:tracePt t="29582" x="9099550" y="3016250"/>
          <p14:tracePt t="29599" x="9112250" y="3016250"/>
          <p14:tracePt t="29839" x="9124950" y="3016250"/>
          <p14:tracePt t="29848" x="9137650" y="3016250"/>
          <p14:tracePt t="29855" x="9163050" y="3003550"/>
          <p14:tracePt t="29864" x="9188450" y="2990850"/>
          <p14:tracePt t="29882" x="9250363" y="2990850"/>
          <p14:tracePt t="29899" x="9288463" y="2978150"/>
          <p14:tracePt t="29915" x="9337675" y="2978150"/>
          <p14:tracePt t="29918" x="9375775" y="2978150"/>
          <p14:tracePt t="29932" x="9401175" y="2978150"/>
          <p14:tracePt t="29935" x="9437688" y="2978150"/>
          <p14:tracePt t="29949" x="9475788" y="2978150"/>
          <p14:tracePt t="29951" x="9525000" y="2978150"/>
          <p14:tracePt t="29967" x="9613900" y="2978150"/>
          <p14:tracePt t="29983" x="9650413" y="2978150"/>
          <p14:tracePt t="29999" x="9663113" y="2978150"/>
          <p14:tracePt t="30879" x="9650413" y="2978150"/>
          <p14:tracePt t="30887" x="9637713" y="2978150"/>
          <p14:tracePt t="30902" x="9626600" y="2978150"/>
          <p14:tracePt t="30918" x="9588500" y="2978150"/>
          <p14:tracePt t="30935" x="9537700" y="2978150"/>
          <p14:tracePt t="30951" x="9475788" y="2978150"/>
          <p14:tracePt t="30968" x="9424988" y="2978150"/>
          <p14:tracePt t="30984" x="9401175" y="2978150"/>
          <p14:tracePt t="31002" x="9375775" y="2978150"/>
          <p14:tracePt t="31018" x="9363075" y="2978150"/>
          <p14:tracePt t="31035" x="9337675" y="2978150"/>
          <p14:tracePt t="31052" x="9288463" y="2978150"/>
          <p14:tracePt t="31054" x="9250363" y="2978150"/>
          <p14:tracePt t="31069" x="9212263" y="2978150"/>
          <p14:tracePt t="31071" x="9188450" y="2978150"/>
          <p14:tracePt t="31086" x="9124950" y="2978150"/>
          <p14:tracePt t="31102" x="9063038" y="2990850"/>
          <p14:tracePt t="31119" x="9012238" y="3003550"/>
          <p14:tracePt t="31135" x="8963025" y="3016250"/>
          <p14:tracePt t="31152" x="8886825" y="3028950"/>
          <p14:tracePt t="31168" x="8774113" y="3054350"/>
          <p14:tracePt t="31184" x="8674100" y="3065463"/>
          <p14:tracePt t="31202" x="8599488" y="3065463"/>
          <p14:tracePt t="31219" x="8561388" y="3078163"/>
          <p14:tracePt t="31236" x="8548688" y="3078163"/>
          <p14:tracePt t="31847" x="8548688" y="3090863"/>
          <p14:tracePt t="31855" x="8537575" y="3090863"/>
          <p14:tracePt t="31863" x="8524875" y="3116263"/>
          <p14:tracePt t="31870" x="8499475" y="3128963"/>
          <p14:tracePt t="31887" x="8461375" y="3165475"/>
          <p14:tracePt t="31904" x="8399463" y="3190875"/>
          <p14:tracePt t="31920" x="8312150" y="3241675"/>
          <p14:tracePt t="31937" x="8174038" y="3278188"/>
          <p14:tracePt t="31954" x="7935913" y="3341688"/>
          <p14:tracePt t="31970" x="7459663" y="3441700"/>
          <p14:tracePt t="31987" x="6772275" y="3529013"/>
          <p14:tracePt t="31990" x="6408738" y="3590925"/>
          <p14:tracePt t="32004" x="6096000" y="3629025"/>
          <p14:tracePt t="32007" x="5808663" y="3654425"/>
          <p14:tracePt t="32021" x="5645150" y="3654425"/>
          <p14:tracePt t="32023" x="5507038" y="3654425"/>
          <p14:tracePt t="32039" x="5394325" y="3654425"/>
          <p14:tracePt t="32055" x="5370513" y="3654425"/>
          <p14:tracePt t="32071" x="5357813" y="3654425"/>
          <p14:tracePt t="32088" x="5332413" y="3654425"/>
          <p14:tracePt t="32105" x="5281613" y="3654425"/>
          <p14:tracePt t="32120" x="5194300" y="3641725"/>
          <p14:tracePt t="32137" x="5119688" y="3629025"/>
          <p14:tracePt t="32155" x="5068888" y="3603625"/>
          <p14:tracePt t="32171" x="5045075" y="3590925"/>
          <p14:tracePt t="32188" x="5032375" y="3590925"/>
          <p14:tracePt t="32205" x="5032375" y="3579813"/>
          <p14:tracePt t="32247" x="5045075" y="3567113"/>
          <p14:tracePt t="32254" x="5068888" y="3554413"/>
          <p14:tracePt t="32263" x="5094288" y="3554413"/>
          <p14:tracePt t="32272" x="5157788" y="3529013"/>
          <p14:tracePt t="32288" x="5370513" y="3490913"/>
          <p14:tracePt t="32304" x="5595938" y="3490913"/>
          <p14:tracePt t="32321" x="5783263" y="3490913"/>
          <p14:tracePt t="32338" x="5870575" y="3490913"/>
          <p14:tracePt t="32355" x="5921375" y="3490913"/>
          <p14:tracePt t="32495" x="5932488" y="3490913"/>
          <p14:tracePt t="32511" x="5957888" y="3490913"/>
          <p14:tracePt t="32519" x="5970588" y="3490913"/>
          <p14:tracePt t="32527" x="5983288" y="3490913"/>
          <p14:tracePt t="32539" x="6008688" y="3490913"/>
          <p14:tracePt t="32556" x="6083300" y="3479800"/>
          <p14:tracePt t="32558" x="6108700" y="3479800"/>
          <p14:tracePt t="32573" x="6121400" y="3479800"/>
          <p14:tracePt t="32575" x="6134100" y="3479800"/>
          <p14:tracePt t="32591" x="6146800" y="3479800"/>
          <p14:tracePt t="32991" x="6157913" y="3479800"/>
          <p14:tracePt t="32999" x="6196013" y="3479800"/>
          <p14:tracePt t="33007" x="6234113" y="3479800"/>
          <p14:tracePt t="33023" x="6308725" y="3479800"/>
          <p14:tracePt t="33040" x="6383338" y="3479800"/>
          <p14:tracePt t="33056" x="6459538" y="3467100"/>
          <p14:tracePt t="33073" x="6534150" y="3441700"/>
          <p14:tracePt t="33090" x="6596063" y="3441700"/>
          <p14:tracePt t="33107" x="6659563" y="3429000"/>
          <p14:tracePt t="33124" x="6672263" y="3429000"/>
          <p14:tracePt t="33127" x="6684963" y="3429000"/>
          <p14:tracePt t="33141" x="6696075" y="3429000"/>
          <p14:tracePt t="33143" x="6721475" y="3429000"/>
          <p14:tracePt t="33157" x="6734175" y="3429000"/>
          <p14:tracePt t="33159" x="6746875" y="3429000"/>
          <p14:tracePt t="33175" x="6784975" y="3429000"/>
          <p14:tracePt t="33191" x="6834188" y="3429000"/>
          <p14:tracePt t="33207" x="6884988" y="3429000"/>
          <p14:tracePt t="33224" x="6921500" y="3429000"/>
          <p14:tracePt t="33240" x="6946900" y="3416300"/>
          <p14:tracePt t="33257" x="6959600" y="3416300"/>
          <p14:tracePt t="33274" x="6985000" y="3416300"/>
          <p14:tracePt t="33290" x="7010400" y="3403600"/>
          <p14:tracePt t="33308" x="7059613" y="3378200"/>
          <p14:tracePt t="33310" x="7085013" y="3367088"/>
          <p14:tracePt t="33325" x="7110413" y="3354388"/>
          <p14:tracePt t="33327" x="7110413" y="3341688"/>
          <p14:tracePt t="33343" x="7110413" y="3328988"/>
          <p14:tracePt t="33407" x="7085013" y="3328988"/>
          <p14:tracePt t="33415" x="6997700" y="3316288"/>
          <p14:tracePt t="33424" x="6846888" y="3303588"/>
          <p14:tracePt t="33441" x="6346825" y="3267075"/>
          <p14:tracePt t="33458" x="5808663" y="3267075"/>
          <p14:tracePt t="33475" x="5294313" y="3267075"/>
          <p14:tracePt t="33491" x="4894263" y="3290888"/>
          <p14:tracePt t="33494" x="4706938" y="3316288"/>
          <p14:tracePt t="33508" x="4481513" y="3354388"/>
          <p14:tracePt t="33511" x="4294188" y="3378200"/>
          <p14:tracePt t="33525" x="4156075" y="3403600"/>
          <p14:tracePt t="33527" x="4056063" y="3416300"/>
          <p14:tracePt t="33542" x="3879850" y="3416300"/>
          <p14:tracePt t="33558" x="3667125" y="3416300"/>
          <p14:tracePt t="33575" x="3354388" y="3416300"/>
          <p14:tracePt t="33592" x="2992438" y="3416300"/>
          <p14:tracePt t="33608" x="2616200" y="3416300"/>
          <p14:tracePt t="33625" x="2352675" y="3416300"/>
          <p14:tracePt t="33641" x="2178050" y="3390900"/>
          <p14:tracePt t="33658" x="2139950" y="3378200"/>
          <p14:tracePt t="33675" x="2127250" y="3367088"/>
          <p14:tracePt t="33692" x="2127250" y="3341688"/>
          <p14:tracePt t="33694" x="2127250" y="3328988"/>
          <p14:tracePt t="33709" x="2127250" y="3290888"/>
          <p14:tracePt t="33711" x="2165350" y="3241675"/>
          <p14:tracePt t="33726" x="2339975" y="3141663"/>
          <p14:tracePt t="33743" x="2603500" y="3028950"/>
          <p14:tracePt t="33759" x="2841625" y="2952750"/>
          <p14:tracePt t="33775" x="2992438" y="2916238"/>
          <p14:tracePt t="33792" x="3016250" y="2903538"/>
          <p14:tracePt t="33809" x="3028950" y="2903538"/>
          <p14:tracePt t="33855" x="3016250" y="2903538"/>
          <p14:tracePt t="33863" x="3003550" y="2903538"/>
          <p14:tracePt t="33876" x="2979738" y="2903538"/>
          <p14:tracePt t="33879" x="2941638" y="2903538"/>
          <p14:tracePt t="33892" x="2879725" y="2928938"/>
          <p14:tracePt t="33895" x="2828925" y="2941638"/>
          <p14:tracePt t="33908" x="2754313" y="2965450"/>
          <p14:tracePt t="33911" x="2667000" y="2990850"/>
          <p14:tracePt t="33926" x="2565400" y="3016250"/>
          <p14:tracePt t="33943" x="2554288" y="3028950"/>
          <p14:tracePt t="33991" x="2554288" y="3003550"/>
          <p14:tracePt t="33999" x="2554288" y="2965450"/>
          <p14:tracePt t="34009" x="2554288" y="2928938"/>
          <p14:tracePt t="34026" x="2603500" y="2878138"/>
          <p14:tracePt t="34043" x="2690813" y="2790825"/>
          <p14:tracePt t="34059" x="2767013" y="2752725"/>
          <p14:tracePt t="34076" x="2841625" y="2728913"/>
          <p14:tracePt t="34383" x="2854325" y="2728913"/>
          <p14:tracePt t="34399" x="2867025" y="2728913"/>
          <p14:tracePt t="34407" x="2879725" y="2728913"/>
          <p14:tracePt t="34415" x="2890838" y="2728913"/>
          <p14:tracePt t="34427" x="2916238" y="2728913"/>
          <p14:tracePt t="34444" x="2954338" y="2728913"/>
          <p14:tracePt t="34447" x="2992438" y="2728913"/>
          <p14:tracePt t="34460" x="3028950" y="2728913"/>
          <p14:tracePt t="34462" x="3067050" y="2728913"/>
          <p14:tracePt t="34478" x="3128963" y="2728913"/>
          <p14:tracePt t="34495" x="3205163" y="2728913"/>
          <p14:tracePt t="34511" x="3267075" y="2740025"/>
          <p14:tracePt t="34528" x="3317875" y="2752725"/>
          <p14:tracePt t="34544" x="3379788" y="2765425"/>
          <p14:tracePt t="34560" x="3405188" y="2765425"/>
          <p14:tracePt t="34578" x="3417888" y="2765425"/>
          <p14:tracePt t="35719" x="3417888" y="2778125"/>
          <p14:tracePt t="35743" x="3417888" y="2790825"/>
          <p14:tracePt t="35775" x="3417888" y="2803525"/>
          <p14:tracePt t="35783" x="3417888" y="2816225"/>
          <p14:tracePt t="35798" x="3417888" y="2828925"/>
          <p14:tracePt t="35823" x="3417888" y="2840038"/>
          <p14:tracePt t="35839" x="3417888" y="2865438"/>
          <p14:tracePt t="35848" x="3417888" y="2878138"/>
          <p14:tracePt t="35864" x="3417888" y="2941638"/>
          <p14:tracePt t="35880" x="3405188" y="3003550"/>
          <p14:tracePt t="35897" x="3392488" y="3078163"/>
          <p14:tracePt t="35915" x="3367088" y="3154363"/>
          <p14:tracePt t="35931" x="3367088" y="3190875"/>
          <p14:tracePt t="35948" x="3354388" y="3254375"/>
          <p14:tracePt t="35950" x="3354388" y="3267075"/>
          <p14:tracePt t="35967" x="3341688" y="3278188"/>
          <p14:tracePt t="35982" x="3328988" y="3316288"/>
          <p14:tracePt t="35998" x="3317875" y="3328988"/>
          <p14:tracePt t="36015" x="3305175" y="3354388"/>
          <p14:tracePt t="36031" x="3292475" y="3390900"/>
          <p14:tracePt t="36048" x="3279775" y="3403600"/>
          <p14:tracePt t="36064" x="3254375" y="3441700"/>
          <p14:tracePt t="36081" x="3228975" y="3479800"/>
          <p14:tracePt t="36098" x="3192463" y="3529013"/>
          <p14:tracePt t="36115" x="3141663" y="3590925"/>
          <p14:tracePt t="36132" x="3079750" y="3654425"/>
          <p14:tracePt t="36134" x="3054350" y="3703638"/>
          <p14:tracePt t="36148" x="3016250" y="3741738"/>
          <p14:tracePt t="36151" x="2992438" y="3779838"/>
          <p14:tracePt t="36165" x="2967038" y="3803650"/>
          <p14:tracePt t="36167" x="2916238" y="3829050"/>
          <p14:tracePt t="36182" x="2828925" y="3905250"/>
          <p14:tracePt t="36199" x="2754313" y="3941763"/>
          <p14:tracePt t="36215" x="2654300" y="3992563"/>
          <p14:tracePt t="36232" x="2565400" y="4041775"/>
          <p14:tracePt t="36248" x="2503488" y="4067175"/>
          <p14:tracePt t="36265" x="2428875" y="4092575"/>
          <p14:tracePt t="36282" x="2365375" y="4117975"/>
          <p14:tracePt t="36299" x="2316163" y="4129088"/>
          <p14:tracePt t="36316" x="2290763" y="4129088"/>
          <p14:tracePt t="36319" x="2278063" y="4141788"/>
          <p14:tracePt t="36332" x="2252663" y="4154488"/>
          <p14:tracePt t="36349" x="2228850" y="4154488"/>
          <p14:tracePt t="36351" x="2203450" y="4154488"/>
          <p14:tracePt t="36367" x="2152650" y="4167188"/>
          <p14:tracePt t="36383" x="2103438" y="4179888"/>
          <p14:tracePt t="36399" x="2039938" y="4192588"/>
          <p14:tracePt t="36416" x="2003425" y="4205288"/>
          <p14:tracePt t="36432" x="1952625" y="4205288"/>
          <p14:tracePt t="36449" x="1903413" y="4205288"/>
          <p14:tracePt t="36465" x="1865313" y="4217988"/>
          <p14:tracePt t="36483" x="1839913" y="4217988"/>
          <p14:tracePt t="36499" x="1801813" y="4217988"/>
          <p14:tracePt t="36516" x="1778000" y="4217988"/>
          <p14:tracePt t="36519" x="1765300" y="4217988"/>
          <p14:tracePt t="36533" x="1752600" y="4217988"/>
          <p14:tracePt t="36535" x="1739900" y="4217988"/>
          <p14:tracePt t="36551" x="1727200" y="4217988"/>
          <p14:tracePt t="36567" x="1714500" y="4217988"/>
          <p14:tracePt t="36583" x="1689100" y="4217988"/>
          <p14:tracePt t="36615" x="1677988" y="4217988"/>
          <p14:tracePt t="37111" x="1665288" y="4217988"/>
          <p14:tracePt t="37127" x="1652588" y="4205288"/>
          <p14:tracePt t="37134" x="1639888" y="4205288"/>
          <p14:tracePt t="37146" x="1627188" y="4179888"/>
          <p14:tracePt t="37159" x="1614488" y="4167188"/>
          <p14:tracePt t="37168" x="1601788" y="4154488"/>
          <p14:tracePt t="37184" x="1589088" y="4141788"/>
          <p14:tracePt t="37200" x="1565275" y="4117975"/>
          <p14:tracePt t="37217" x="1539875" y="4067175"/>
          <p14:tracePt t="37234" x="1539875" y="4041775"/>
          <p14:tracePt t="37251" x="1527175" y="4017963"/>
          <p14:tracePt t="37279" x="1514475" y="4005263"/>
          <p14:tracePt t="37287" x="1501775" y="4005263"/>
          <p14:tracePt t="37302" x="1501775" y="3992563"/>
          <p14:tracePt t="37318" x="1501775" y="3967163"/>
          <p14:tracePt t="37335" x="1501775" y="3954463"/>
          <p14:tracePt t="37351" x="1489075" y="3916363"/>
          <p14:tracePt t="37368" x="1489075" y="3905250"/>
          <p14:tracePt t="37384" x="1476375" y="3892550"/>
          <p14:tracePt t="37401" x="1476375" y="3854450"/>
          <p14:tracePt t="37418" x="1465263" y="3816350"/>
          <p14:tracePt t="37435" x="1465263" y="3754438"/>
          <p14:tracePt t="37452" x="1465263" y="3703638"/>
          <p14:tracePt t="37454" x="1465263" y="3667125"/>
          <p14:tracePt t="37468" x="1465263" y="3641725"/>
          <p14:tracePt t="37471" x="1465263" y="3616325"/>
          <p14:tracePt t="37486" x="1465263" y="3567113"/>
          <p14:tracePt t="37502" x="1465263" y="3541713"/>
          <p14:tracePt t="37519" x="1465263" y="3516313"/>
          <p14:tracePt t="37535" x="1465263" y="3479800"/>
          <p14:tracePt t="37552" x="1465263" y="3467100"/>
          <p14:tracePt t="37568" x="1465263" y="3441700"/>
          <p14:tracePt t="37585" x="1465263" y="3429000"/>
          <p14:tracePt t="38471" x="1476375" y="3429000"/>
          <p14:tracePt t="38479" x="1527175" y="3429000"/>
          <p14:tracePt t="38488" x="1601788" y="3429000"/>
          <p14:tracePt t="38504" x="1727200" y="3429000"/>
          <p14:tracePt t="38521" x="1814513" y="3403600"/>
          <p14:tracePt t="38538" x="1839913" y="3403600"/>
          <p14:tracePt t="38555" x="1852613" y="3403600"/>
          <p14:tracePt t="38679" x="1839913" y="3403600"/>
          <p14:tracePt t="38719" x="1827213" y="3403600"/>
          <p14:tracePt t="38727" x="1814513" y="3403600"/>
          <p14:tracePt t="38751" x="1801813" y="3403600"/>
          <p14:tracePt t="38767" x="1801813" y="3416300"/>
          <p14:tracePt t="38775" x="1801813" y="3429000"/>
          <p14:tracePt t="38789" x="1801813" y="3441700"/>
          <p14:tracePt t="38791" x="1801813" y="3467100"/>
          <p14:tracePt t="38806" x="1801813" y="3479800"/>
          <p14:tracePt t="38823" x="1801813" y="3503613"/>
          <p14:tracePt t="38839" x="1801813" y="3541713"/>
          <p14:tracePt t="38863" x="1801813" y="3554413"/>
          <p14:tracePt t="38959" x="1801813" y="3567113"/>
          <p14:tracePt t="38967" x="1801813" y="3579813"/>
          <p14:tracePt t="38983" x="1801813" y="3590925"/>
          <p14:tracePt t="38999" x="1801813" y="3603625"/>
          <p14:tracePt t="39006" x="1801813" y="3629025"/>
          <p14:tracePt t="39031" x="1801813" y="3641725"/>
          <p14:tracePt t="39039" x="1790700" y="3641725"/>
          <p14:tracePt t="40663" x="1765300" y="3654425"/>
          <p14:tracePt t="40671" x="1727200" y="3679825"/>
          <p14:tracePt t="40679" x="1689100" y="3692525"/>
          <p14:tracePt t="40695" x="1627188" y="3729038"/>
          <p14:tracePt t="40711" x="1601788" y="3767138"/>
          <p14:tracePt t="40727" x="1577975" y="3779838"/>
          <p14:tracePt t="40744" x="1552575" y="3803650"/>
          <p14:tracePt t="40767" x="1552575" y="3816350"/>
          <p14:tracePt t="40777" x="1539875" y="3816350"/>
          <p14:tracePt t="40895" x="1552575" y="3816350"/>
          <p14:tracePt t="40903" x="1565275" y="3816350"/>
          <p14:tracePt t="40927" x="1577975" y="3816350"/>
          <p14:tracePt t="41063" x="1589088" y="3816350"/>
          <p14:tracePt t="41078" x="1601788" y="3816350"/>
          <p14:tracePt t="41087" x="1614488" y="3803650"/>
          <p14:tracePt t="41095" x="1639888" y="3803650"/>
          <p14:tracePt t="41111" x="1652588" y="3779838"/>
          <p14:tracePt t="41128" x="1689100" y="3741738"/>
          <p14:tracePt t="41144" x="1714500" y="3716338"/>
          <p14:tracePt t="41161" x="1727200" y="3692525"/>
          <p14:tracePt t="44231" x="1752600" y="3692525"/>
          <p14:tracePt t="44238" x="1801813" y="3679825"/>
          <p14:tracePt t="44253" x="1865313" y="3667125"/>
          <p14:tracePt t="44255" x="1939925" y="3654425"/>
          <p14:tracePt t="44270" x="2078038" y="3629025"/>
          <p14:tracePt t="44287" x="2127250" y="3616325"/>
          <p14:tracePt t="44303" x="2139950" y="3616325"/>
          <p14:tracePt t="50175" x="2152650" y="3616325"/>
          <p14:tracePt t="50207" x="2165350" y="3616325"/>
          <p14:tracePt t="50215" x="2190750" y="3616325"/>
          <p14:tracePt t="50223" x="2239963" y="3590925"/>
          <p14:tracePt t="50235" x="2328863" y="3579813"/>
          <p14:tracePt t="50252" x="2516188" y="3554413"/>
          <p14:tracePt t="50254" x="2603500" y="3554413"/>
          <p14:tracePt t="50269" x="2678113" y="3541713"/>
          <p14:tracePt t="50271" x="2754313" y="3529013"/>
          <p14:tracePt t="50286" x="2803525" y="3529013"/>
          <p14:tracePt t="50288" x="2841625" y="3529013"/>
          <p14:tracePt t="50303" x="2879725" y="3529013"/>
          <p14:tracePt t="50319" x="2890838" y="3529013"/>
          <p14:tracePt t="50479" x="2867025" y="3529013"/>
          <p14:tracePt t="50487" x="2854325" y="3529013"/>
          <p14:tracePt t="50502" x="2828925" y="3529013"/>
          <p14:tracePt t="50511" x="2816225" y="3541713"/>
          <p14:tracePt t="50519" x="2803525" y="3541713"/>
          <p14:tracePt t="50536" x="2790825" y="3541713"/>
          <p14:tracePt t="50552" x="2767013" y="3554413"/>
          <p14:tracePt t="50575" x="2754313" y="3567113"/>
          <p14:tracePt t="50591" x="2741613" y="3567113"/>
          <p14:tracePt t="50602" x="2741613" y="3579813"/>
          <p14:tracePt t="50619" x="2716213" y="3579813"/>
          <p14:tracePt t="50711" x="2728913" y="3579813"/>
          <p14:tracePt t="50719" x="2754313" y="3579813"/>
          <p14:tracePt t="50726" x="2803525" y="3579813"/>
          <p14:tracePt t="50736" x="2867025" y="3579813"/>
          <p14:tracePt t="50752" x="2903538" y="3579813"/>
          <p14:tracePt t="50769" x="2928938" y="3579813"/>
          <p14:tracePt t="50786" x="2941638" y="3579813"/>
          <p14:tracePt t="51023" x="2954338" y="3579813"/>
          <p14:tracePt t="51031" x="2979738" y="3579813"/>
          <p14:tracePt t="51038" x="3054350" y="3579813"/>
          <p14:tracePt t="51054" x="3328988" y="3579813"/>
          <p14:tracePt t="51071" x="3667125" y="3579813"/>
          <p14:tracePt t="51088" x="3992563" y="3579813"/>
          <p14:tracePt t="51104" x="4343400" y="3579813"/>
          <p14:tracePt t="51120" x="4606925" y="3579813"/>
          <p14:tracePt t="51137" x="4756150" y="3579813"/>
          <p14:tracePt t="51154" x="4794250" y="3579813"/>
          <p14:tracePt t="51247" x="4794250" y="3590925"/>
          <p14:tracePt t="51254" x="4794250" y="3603625"/>
          <p14:tracePt t="51271" x="4781550" y="3603625"/>
          <p14:tracePt t="51288" x="4756150" y="3616325"/>
          <p14:tracePt t="51296" x="4743450" y="3629025"/>
          <p14:tracePt t="51311" x="4743450" y="3641725"/>
          <p14:tracePt t="51407" x="4794250" y="3641725"/>
          <p14:tracePt t="51415" x="4919663" y="3603625"/>
          <p14:tracePt t="51422" x="5068888" y="3554413"/>
          <p14:tracePt t="51438" x="5357813" y="3503613"/>
          <p14:tracePt t="51455" x="5457825" y="3490913"/>
          <p14:tracePt t="51472" x="5483225" y="3490913"/>
          <p14:tracePt t="51654" x="5507038" y="3490913"/>
          <p14:tracePt t="51663" x="5557838" y="3490913"/>
          <p14:tracePt t="51672" x="5657850" y="3490913"/>
          <p14:tracePt t="51689" x="5895975" y="3490913"/>
          <p14:tracePt t="51705" x="6157913" y="3490913"/>
          <p14:tracePt t="51722" x="6408738" y="3490913"/>
          <p14:tracePt t="51738" x="6646863" y="3503613"/>
          <p14:tracePt t="51756" x="6846888" y="3503613"/>
          <p14:tracePt t="51759" x="6959600" y="3503613"/>
          <p14:tracePt t="51773" x="7097713" y="3516313"/>
          <p14:tracePt t="51775" x="7235825" y="3529013"/>
          <p14:tracePt t="51790" x="7497763" y="3554413"/>
          <p14:tracePt t="51807" x="7697788" y="3554413"/>
          <p14:tracePt t="51823" x="7823200" y="3554413"/>
          <p14:tracePt t="51839" x="7910513" y="3554413"/>
          <p14:tracePt t="51856" x="7961313" y="3554413"/>
          <p14:tracePt t="51872" x="7974013" y="3554413"/>
          <p14:tracePt t="51951" x="7961313" y="3567113"/>
          <p14:tracePt t="51958" x="7948613" y="3579813"/>
          <p14:tracePt t="51973" x="7923213" y="3579813"/>
          <p14:tracePt t="51975" x="7910513" y="3579813"/>
          <p14:tracePt t="51991" x="7874000" y="3603625"/>
          <p14:tracePt t="52007" x="7848600" y="3603625"/>
          <p14:tracePt t="52023" x="7835900" y="3603625"/>
          <p14:tracePt t="52039" x="7823200" y="3616325"/>
          <p14:tracePt t="52056" x="7810500" y="3629025"/>
          <p14:tracePt t="52087" x="7797800" y="3629025"/>
          <p14:tracePt t="52167" x="7810500" y="3629025"/>
          <p14:tracePt t="52174" x="7823200" y="3629025"/>
          <p14:tracePt t="52190" x="7848600" y="3629025"/>
          <p14:tracePt t="52207" x="7897813" y="3603625"/>
          <p14:tracePt t="52224" x="7974013" y="3590925"/>
          <p14:tracePt t="52240" x="8061325" y="3579813"/>
          <p14:tracePt t="52256" x="8148638" y="3567113"/>
          <p14:tracePt t="52273" x="8212138" y="3554413"/>
          <p14:tracePt t="52290" x="8248650" y="3554413"/>
          <p14:tracePt t="52307" x="8261350" y="3554413"/>
          <p14:tracePt t="52324" x="8274050" y="3554413"/>
          <p14:tracePt t="52927" x="8286750" y="3554413"/>
          <p14:tracePt t="52935" x="8312150" y="3567113"/>
          <p14:tracePt t="52942" x="8335963" y="3567113"/>
          <p14:tracePt t="52959" x="8361363" y="3567113"/>
          <p14:tracePt t="52976" x="8374063" y="3567113"/>
          <p14:tracePt t="53023" x="8386763" y="3567113"/>
          <p14:tracePt t="53047" x="8399463" y="3579813"/>
          <p14:tracePt t="53055" x="8412163" y="3579813"/>
          <p14:tracePt t="53079" x="8424863" y="3579813"/>
          <p14:tracePt t="53199" x="8435975" y="3579813"/>
          <p14:tracePt t="53215" x="8448675" y="3579813"/>
          <p14:tracePt t="53223" x="8461375" y="3579813"/>
          <p14:tracePt t="53230" x="8486775" y="3590925"/>
          <p14:tracePt t="53511" x="8499475" y="3590925"/>
          <p14:tracePt t="53526" x="8512175" y="3590925"/>
          <p14:tracePt t="53535" x="8524875" y="3590925"/>
          <p14:tracePt t="53543" x="8537575" y="3590925"/>
          <p14:tracePt t="53582" x="8537575" y="3579813"/>
          <p14:tracePt t="53591" x="8512175" y="3516313"/>
          <p14:tracePt t="53599" x="8399463" y="3416300"/>
          <p14:tracePt t="53610" x="8186738" y="3254375"/>
          <p14:tracePt t="53628" x="7259638" y="2765425"/>
          <p14:tracePt t="53630" x="6596063" y="2516188"/>
          <p14:tracePt t="53643" x="5883275" y="2201863"/>
          <p14:tracePt t="53647" x="5181600" y="1901825"/>
          <p14:tracePt t="53661" x="4630738" y="1652588"/>
          <p14:tracePt t="53663" x="4268788" y="1439863"/>
          <p14:tracePt t="53678" x="3892550" y="1176338"/>
          <p14:tracePt t="53695" x="3779838" y="1063625"/>
          <p14:tracePt t="53711" x="3705225" y="950913"/>
          <p14:tracePt t="53727" x="3667125" y="850900"/>
          <p14:tracePt t="53744" x="3667125" y="763588"/>
          <p14:tracePt t="53760" x="3654425" y="676275"/>
          <p14:tracePt t="53777" x="3654425" y="625475"/>
          <p14:tracePt t="53794" x="3654425" y="600075"/>
          <p14:tracePt t="53811" x="3654425" y="588963"/>
          <p14:tracePt t="53863" x="3643313" y="588963"/>
          <p14:tracePt t="53871" x="3643313" y="576263"/>
          <p14:tracePt t="53878" x="3617913" y="563563"/>
          <p14:tracePt t="53895" x="3592513" y="563563"/>
          <p14:tracePt t="53911" x="3517900" y="563563"/>
          <p14:tracePt t="53928" x="3454400" y="563563"/>
          <p14:tracePt t="53944" x="3328988" y="600075"/>
          <p14:tracePt t="53961" x="3141663" y="725488"/>
          <p14:tracePt t="53978" x="2928938" y="901700"/>
          <p14:tracePt t="53995" x="2754313" y="1076325"/>
          <p14:tracePt t="54012" x="2678113" y="1250950"/>
          <p14:tracePt t="54015" x="2678113" y="1314450"/>
          <p14:tracePt t="54029" x="2690813" y="1389063"/>
          <p14:tracePt t="54031" x="2754313" y="1450975"/>
          <p14:tracePt t="54045" x="2854325" y="1489075"/>
          <p14:tracePt t="54047" x="2992438" y="1514475"/>
          <p14:tracePt t="54062" x="3328988" y="1563688"/>
          <p14:tracePt t="54079" x="3692525" y="1563688"/>
          <p14:tracePt t="54095" x="4005263" y="1563688"/>
          <p14:tracePt t="54112" x="4243388" y="1539875"/>
          <p14:tracePt t="54128" x="4418013" y="1463675"/>
          <p14:tracePt t="54145" x="4556125" y="1401763"/>
          <p14:tracePt t="54162" x="4643438" y="1327150"/>
          <p14:tracePt t="54179" x="4681538" y="1289050"/>
          <p14:tracePt t="54196" x="4719638" y="1250950"/>
          <p14:tracePt t="54198" x="4732338" y="1250950"/>
          <p14:tracePt t="54255" x="4732338" y="1238250"/>
          <p14:tracePt t="54262" x="4694238" y="1227138"/>
          <p14:tracePt t="54271" x="4630738" y="1227138"/>
          <p14:tracePt t="54279" x="4543425" y="1214438"/>
          <p14:tracePt t="54296" x="4330700" y="1163638"/>
          <p14:tracePt t="54312" x="4130675" y="1150938"/>
          <p14:tracePt t="54328" x="3979863" y="1150938"/>
          <p14:tracePt t="54345" x="3867150" y="1150938"/>
          <p14:tracePt t="54363" x="3817938" y="1176338"/>
          <p14:tracePt t="54379" x="3805238" y="1189038"/>
          <p14:tracePt t="54383" x="3792538" y="1201738"/>
          <p14:tracePt t="54396" x="3792538" y="1227138"/>
          <p14:tracePt t="54399" x="3792538" y="1250950"/>
          <p14:tracePt t="54412" x="3792538" y="1276350"/>
          <p14:tracePt t="54414" x="3792538" y="1301750"/>
          <p14:tracePt t="54430" x="3792538" y="1339850"/>
          <p14:tracePt t="54446" x="3830638" y="1401763"/>
          <p14:tracePt t="54463" x="3892550" y="1439863"/>
          <p14:tracePt t="54479" x="3979863" y="1476375"/>
          <p14:tracePt t="54496" x="4056063" y="1489075"/>
          <p14:tracePt t="54513" x="4181475" y="1501775"/>
          <p14:tracePt t="54529" x="4294188" y="1501775"/>
          <p14:tracePt t="54546" x="4406900" y="1501775"/>
          <p14:tracePt t="54563" x="4481513" y="1476375"/>
          <p14:tracePt t="54567" x="4506913" y="1476375"/>
          <p14:tracePt t="54580" x="4518025" y="1463675"/>
          <p14:tracePt t="54582" x="4543425" y="1450975"/>
          <p14:tracePt t="54598" x="4543425" y="1439863"/>
          <p14:tracePt t="54613" x="4543425" y="1427163"/>
          <p14:tracePt t="54615" x="4543425" y="1414463"/>
          <p14:tracePt t="54631" x="4543425" y="1376363"/>
          <p14:tracePt t="54646" x="4543425" y="1314450"/>
          <p14:tracePt t="54663" x="4543425" y="1238250"/>
          <p14:tracePt t="54680" x="4530725" y="1176338"/>
          <p14:tracePt t="54697" x="4468813" y="1125538"/>
          <p14:tracePt t="54713" x="4430713" y="1101725"/>
          <p14:tracePt t="54729" x="4406900" y="1089025"/>
          <p14:tracePt t="54746" x="4368800" y="1076325"/>
          <p14:tracePt t="54764" x="4343400" y="1076325"/>
          <p14:tracePt t="54767" x="4318000" y="1076325"/>
          <p14:tracePt t="54780" x="4305300" y="1076325"/>
          <p14:tracePt t="54782" x="4294188" y="1076325"/>
          <p14:tracePt t="54797" x="4268788" y="1076325"/>
          <p14:tracePt t="54799" x="4243388" y="1076325"/>
          <p14:tracePt t="54814" x="4181475" y="1101725"/>
          <p14:tracePt t="54831" x="4130675" y="1138238"/>
          <p14:tracePt t="54847" x="4068763" y="1201738"/>
          <p14:tracePt t="54864" x="4030663" y="1276350"/>
          <p14:tracePt t="54880" x="3992563" y="1339850"/>
          <p14:tracePt t="54897" x="3979863" y="1414463"/>
          <p14:tracePt t="54914" x="3956050" y="1489075"/>
          <p14:tracePt t="54931" x="3956050" y="1552575"/>
          <p14:tracePt t="54947" x="3956050" y="1589088"/>
          <p14:tracePt t="54965" x="3968750" y="1614488"/>
          <p14:tracePt t="54967" x="3992563" y="1627188"/>
          <p14:tracePt t="54982" x="4043363" y="1639888"/>
          <p14:tracePt t="54998" x="4081463" y="1652588"/>
          <p14:tracePt t="55014" x="4117975" y="1676400"/>
          <p14:tracePt t="55031" x="4168775" y="1689100"/>
          <p14:tracePt t="55047" x="4192588" y="1689100"/>
          <p14:tracePt t="55049" x="4217988" y="1689100"/>
          <p14:tracePt t="55064" x="4256088" y="1689100"/>
          <p14:tracePt t="55080" x="4281488" y="1689100"/>
          <p14:tracePt t="55098" x="4294188" y="1689100"/>
          <p14:tracePt t="55114" x="4305300" y="1689100"/>
          <p14:tracePt t="55319" x="4294188" y="1701800"/>
          <p14:tracePt t="55327" x="4281488" y="1727200"/>
          <p14:tracePt t="55335" x="4268788" y="1776413"/>
          <p14:tracePt t="55348" x="4268788" y="1852613"/>
          <p14:tracePt t="55351" x="4268788" y="1927225"/>
          <p14:tracePt t="55365" x="4268788" y="2014538"/>
          <p14:tracePt t="55367" x="4318000" y="2114550"/>
          <p14:tracePt t="55383" x="4468813" y="2314575"/>
          <p14:tracePt t="55399" x="4681538" y="2478088"/>
          <p14:tracePt t="55415" x="4894263" y="2590800"/>
          <p14:tracePt t="55432" x="5057775" y="2678113"/>
          <p14:tracePt t="55448" x="5145088" y="2728913"/>
          <p14:tracePt t="55465" x="5181600" y="2740025"/>
          <p14:tracePt t="55482" x="5194300" y="2752725"/>
          <p14:tracePt t="55499" x="5207000" y="2778125"/>
          <p14:tracePt t="55515" x="5219700" y="2816225"/>
          <p14:tracePt t="55518" x="5219700" y="2828925"/>
          <p14:tracePt t="55531" x="5219700" y="2852738"/>
          <p14:tracePt t="55534" x="5219700" y="2878138"/>
          <p14:tracePt t="55549" x="5219700" y="2916238"/>
          <p14:tracePt t="55550" x="5219700" y="2965450"/>
          <p14:tracePt t="55566" x="5232400" y="3116263"/>
          <p14:tracePt t="55583" x="5245100" y="3303588"/>
          <p14:tracePt t="55600" x="5245100" y="3429000"/>
          <p14:tracePt t="55616" x="5245100" y="3529013"/>
          <p14:tracePt t="55632" x="5245100" y="3629025"/>
          <p14:tracePt t="55649" x="5245100" y="3692525"/>
          <p14:tracePt t="55666" x="5257800" y="3767138"/>
          <p14:tracePt t="55682" x="5270500" y="3816350"/>
          <p14:tracePt t="55699" x="5294313" y="3867150"/>
          <p14:tracePt t="55717" x="5307013" y="3929063"/>
          <p14:tracePt t="55719" x="5319713" y="3954463"/>
          <p14:tracePt t="55734" x="5332413" y="3992563"/>
          <p14:tracePt t="55750" x="5357813" y="4041775"/>
          <p14:tracePt t="55766" x="5357813" y="4079875"/>
          <p14:tracePt t="55783" x="5370513" y="4129088"/>
          <p14:tracePt t="55800" x="5383213" y="4167188"/>
          <p14:tracePt t="55816" x="5394325" y="4192588"/>
          <p14:tracePt t="55832" x="5407025" y="4217988"/>
          <p14:tracePt t="55849" x="5407025" y="4241800"/>
          <p14:tracePt t="55866" x="5419725" y="4279900"/>
          <p14:tracePt t="55883" x="5432425" y="4292600"/>
          <p14:tracePt t="55900" x="5470525" y="4330700"/>
          <p14:tracePt t="55917" x="5507038" y="4354513"/>
          <p14:tracePt t="55934" x="5545138" y="4367213"/>
          <p14:tracePt t="55950" x="5583238" y="4379913"/>
          <p14:tracePt t="55967" x="5607050" y="4379913"/>
          <p14:tracePt t="55983" x="5619750" y="4379913"/>
          <p14:tracePt t="58038" x="5619750" y="4392613"/>
          <p14:tracePt t="58047" x="5619750" y="4405313"/>
          <p14:tracePt t="58063" x="5607050" y="4405313"/>
          <p14:tracePt t="58071" x="5595938" y="4405313"/>
          <p14:tracePt t="58103" x="5583238" y="4405313"/>
          <p14:tracePt t="58135" x="5570538" y="4418013"/>
          <p14:tracePt t="58151" x="5570538" y="4443413"/>
          <p14:tracePt t="58158" x="5557838" y="4443413"/>
          <p14:tracePt t="58173" x="5545138" y="4454525"/>
          <p14:tracePt t="58175" x="5545138" y="4467225"/>
          <p14:tracePt t="58190" x="5532438" y="4479925"/>
          <p14:tracePt t="58207" x="5532438" y="4518025"/>
          <p14:tracePt t="58222" x="5519738" y="4530725"/>
          <p14:tracePt t="58239" x="5507038" y="4554538"/>
          <p14:tracePt t="58256" x="5507038" y="4567238"/>
          <p14:tracePt t="58272" x="5519738" y="4592638"/>
          <p14:tracePt t="58289" x="5532438" y="4605338"/>
          <p14:tracePt t="58399" x="5545138" y="4605338"/>
          <p14:tracePt t="58415" x="5570538" y="4605338"/>
          <p14:tracePt t="58423" x="5583238" y="4605338"/>
          <p14:tracePt t="58430" x="5595938" y="4592638"/>
          <p14:tracePt t="58440" x="5619750" y="4592638"/>
          <p14:tracePt t="58457" x="5657850" y="4567238"/>
          <p14:tracePt t="58473" x="5670550" y="4530725"/>
          <p14:tracePt t="58489" x="5695950" y="4492625"/>
          <p14:tracePt t="58507" x="5719763" y="4430713"/>
          <p14:tracePt t="58524" x="5757863" y="4392613"/>
          <p14:tracePt t="58527" x="5783263" y="4354513"/>
          <p14:tracePt t="58540" x="5795963" y="4318000"/>
          <p14:tracePt t="58543" x="5821363" y="4279900"/>
          <p14:tracePt t="58557" x="5857875" y="4217988"/>
          <p14:tracePt t="58559" x="5883275" y="4167188"/>
          <p14:tracePt t="58574" x="5970588" y="4017963"/>
          <p14:tracePt t="58590" x="6057900" y="3816350"/>
          <p14:tracePt t="58607" x="6121400" y="3629025"/>
          <p14:tracePt t="58624" x="6170613" y="3467100"/>
          <p14:tracePt t="58640" x="6208713" y="3341688"/>
          <p14:tracePt t="58657" x="6234113" y="3278188"/>
          <p14:tracePt t="58674" x="6246813" y="3228975"/>
          <p14:tracePt t="58690" x="6270625" y="3190875"/>
          <p14:tracePt t="58707" x="6283325" y="3178175"/>
          <p14:tracePt t="58710" x="6296025" y="3165475"/>
          <p14:tracePt t="58724" x="6308725" y="3154363"/>
          <p14:tracePt t="58741" x="6321425" y="3154363"/>
          <p14:tracePt t="58743" x="6321425" y="3141663"/>
          <p14:tracePt t="58758" x="6334125" y="3141663"/>
          <p14:tracePt t="58783" x="6346825" y="3141663"/>
          <p14:tracePt t="58791" x="6359525" y="3128963"/>
          <p14:tracePt t="58807" x="6396038" y="3128963"/>
          <p14:tracePt t="58824" x="6408738" y="3128963"/>
          <p14:tracePt t="58943" x="6421438" y="3141663"/>
          <p14:tracePt t="58951" x="6434138" y="3165475"/>
          <p14:tracePt t="58958" x="6434138" y="3190875"/>
          <p14:tracePt t="58975" x="6434138" y="3241675"/>
          <p14:tracePt t="58991" x="6446838" y="3303588"/>
          <p14:tracePt t="59008" x="6446838" y="3316288"/>
          <p14:tracePt t="59024" x="6446838" y="3341688"/>
          <p14:tracePt t="59041" x="6446838" y="3354388"/>
          <p14:tracePt t="59079" x="6459538" y="3354388"/>
          <p14:tracePt t="59103" x="6459538" y="3367088"/>
          <p14:tracePt t="59110" x="6472238" y="3367088"/>
          <p14:tracePt t="59334" x="6472238" y="3378200"/>
          <p14:tracePt t="59374" x="6472238" y="3390900"/>
          <p14:tracePt t="60014" x="6483350" y="3390900"/>
          <p14:tracePt t="60031" x="6496050" y="3390900"/>
          <p14:tracePt t="60039" x="6508750" y="3390900"/>
          <p14:tracePt t="60055" x="6521450" y="3390900"/>
          <p14:tracePt t="60071" x="6534150" y="3390900"/>
          <p14:tracePt t="60095" x="6546850" y="3390900"/>
          <p14:tracePt t="60103" x="6546850" y="3403600"/>
          <p14:tracePt t="60439" x="6546850" y="3416300"/>
          <p14:tracePt t="60447" x="6534150" y="3416300"/>
          <p14:tracePt t="60455" x="6521450" y="3429000"/>
          <p14:tracePt t="60462" x="6508750" y="3441700"/>
          <p14:tracePt t="60479" x="6496050" y="3441700"/>
          <p14:tracePt t="60495" x="6472238" y="3454400"/>
          <p14:tracePt t="60512" x="6459538" y="3454400"/>
          <p14:tracePt t="60528" x="6434138" y="3454400"/>
          <p14:tracePt t="60545" x="6370638" y="3454400"/>
          <p14:tracePt t="60562" x="6221413" y="3441700"/>
          <p14:tracePt t="60579" x="5983288" y="3367088"/>
          <p14:tracePt t="60596" x="5732463" y="3241675"/>
          <p14:tracePt t="60598" x="5607050" y="3165475"/>
          <p14:tracePt t="60613" x="5495925" y="3103563"/>
          <p14:tracePt t="60615" x="5394325" y="3054350"/>
          <p14:tracePt t="60628" x="5281613" y="3003550"/>
          <p14:tracePt t="60630" x="5181600" y="2952750"/>
          <p14:tracePt t="60647" x="5006975" y="2828925"/>
          <p14:tracePt t="60663" x="4843463" y="2665413"/>
          <p14:tracePt t="60679" x="4706938" y="2478088"/>
          <p14:tracePt t="60696" x="4568825" y="2278063"/>
          <p14:tracePt t="60712" x="4443413" y="2101850"/>
          <p14:tracePt t="60729" x="4356100" y="1989138"/>
          <p14:tracePt t="60746" x="4268788" y="1927225"/>
          <p14:tracePt t="60763" x="4217988" y="1914525"/>
          <p14:tracePt t="60779" x="4205288" y="1901825"/>
          <p14:tracePt t="60782" x="4192588" y="1901825"/>
          <p14:tracePt t="60927" x="4181475" y="1901825"/>
          <p14:tracePt t="60934" x="4143375" y="1889125"/>
          <p14:tracePt t="60946" x="4105275" y="1876425"/>
          <p14:tracePt t="60963" x="4030663" y="1876425"/>
          <p14:tracePt t="60967" x="3992563" y="1876425"/>
          <p14:tracePt t="60980" x="3968750" y="1876425"/>
          <p14:tracePt t="60983" x="3943350" y="1876425"/>
          <p14:tracePt t="60997" x="3917950" y="1876425"/>
          <p14:tracePt t="60999" x="3905250" y="1876425"/>
          <p14:tracePt t="61014" x="3856038" y="1876425"/>
          <p14:tracePt t="61030" x="3843338" y="1876425"/>
          <p14:tracePt t="61047" x="3830638" y="1889125"/>
          <p14:tracePt t="61064" x="3817938" y="1901825"/>
          <p14:tracePt t="61080" x="3817938" y="1939925"/>
          <p14:tracePt t="61096" x="3817938" y="1965325"/>
          <p14:tracePt t="61113" x="3817938" y="2001838"/>
          <p14:tracePt t="61130" x="3817938" y="2052638"/>
          <p14:tracePt t="61147" x="3817938" y="2089150"/>
          <p14:tracePt t="61164" x="3817938" y="2127250"/>
          <p14:tracePt t="61167" x="3817938" y="2152650"/>
          <p14:tracePt t="61181" x="3817938" y="2178050"/>
          <p14:tracePt t="61183" x="3817938" y="2214563"/>
          <p14:tracePt t="61197" x="3817938" y="2252663"/>
          <p14:tracePt t="61199" x="3817938" y="2290763"/>
          <p14:tracePt t="61214" x="3817938" y="2414588"/>
          <p14:tracePt t="61231" x="3817938" y="2640013"/>
          <p14:tracePt t="61247" x="3817938" y="2916238"/>
          <p14:tracePt t="61264" x="3817938" y="3090863"/>
          <p14:tracePt t="61280" x="3817938" y="3241675"/>
          <p14:tracePt t="61297" x="3805238" y="3341688"/>
          <p14:tracePt t="61314" x="3792538" y="3378200"/>
          <p14:tracePt t="61331" x="3792538" y="3416300"/>
          <p14:tracePt t="61347" x="3792538" y="3429000"/>
          <p14:tracePt t="61364" x="3779838" y="3441700"/>
          <p14:tracePt t="61366" x="3779838" y="3454400"/>
          <p14:tracePt t="61381" x="3767138" y="3454400"/>
          <p14:tracePt t="61383" x="3767138" y="3467100"/>
          <p14:tracePt t="61398" x="3756025" y="3479800"/>
          <p14:tracePt t="61415" x="3743325" y="3490913"/>
          <p14:tracePt t="61431" x="3730625" y="3503613"/>
          <p14:tracePt t="61448" x="3717925" y="3529013"/>
          <p14:tracePt t="61464" x="3679825" y="3554413"/>
          <p14:tracePt t="61480" x="3654425" y="3579813"/>
          <p14:tracePt t="61498" x="3643313" y="3590925"/>
          <p14:tracePt t="61515" x="3643313" y="3603625"/>
          <p14:tracePt t="61531" x="3630613" y="3603625"/>
          <p14:tracePt t="61687" x="3643313" y="3603625"/>
          <p14:tracePt t="61695" x="3654425" y="3603625"/>
          <p14:tracePt t="61703" x="3679825" y="3603625"/>
          <p14:tracePt t="61715" x="3717925" y="3603625"/>
          <p14:tracePt t="61732" x="3805238" y="3590925"/>
          <p14:tracePt t="61734" x="3856038" y="3579813"/>
          <p14:tracePt t="61749" x="3905250" y="3579813"/>
          <p14:tracePt t="61751" x="3968750" y="3579813"/>
          <p14:tracePt t="61766" x="4068763" y="3554413"/>
          <p14:tracePt t="61782" x="4143375" y="3554413"/>
          <p14:tracePt t="61799" x="4217988" y="3554413"/>
          <p14:tracePt t="61816" x="4268788" y="3554413"/>
          <p14:tracePt t="61832" x="4294188" y="3554413"/>
          <p14:tracePt t="61848" x="4330700" y="3541713"/>
          <p14:tracePt t="61865" x="4343400" y="3541713"/>
          <p14:tracePt t="61882" x="4356100" y="3541713"/>
          <p14:tracePt t="61899" x="4368800" y="3529013"/>
          <p14:tracePt t="61915" x="4368800" y="3490913"/>
          <p14:tracePt t="61918" x="4368800" y="3454400"/>
          <p14:tracePt t="61933" x="4368800" y="3403600"/>
          <p14:tracePt t="61935" x="4343400" y="3354388"/>
          <p14:tracePt t="61949" x="4305300" y="3278188"/>
          <p14:tracePt t="61951" x="4256088" y="3203575"/>
          <p14:tracePt t="61967" x="4192588" y="3090863"/>
          <p14:tracePt t="61983" x="4130675" y="2965450"/>
          <p14:tracePt t="61999" x="4068763" y="2865438"/>
          <p14:tracePt t="62016" x="4017963" y="2803525"/>
          <p14:tracePt t="62032" x="3992563" y="2728913"/>
          <p14:tracePt t="62049" x="3992563" y="2627313"/>
          <p14:tracePt t="62066" x="3979863" y="2565400"/>
          <p14:tracePt t="62083" x="3979863" y="2516188"/>
          <p14:tracePt t="62099" x="3979863" y="2503488"/>
          <p14:tracePt t="62127" x="3979863" y="2490788"/>
          <p14:tracePt t="62151" x="3979863" y="2478088"/>
          <p14:tracePt t="62215" x="3979863" y="2465388"/>
          <p14:tracePt t="62231" x="3979863" y="2452688"/>
          <p14:tracePt t="62239" x="3979863" y="2427288"/>
          <p14:tracePt t="62249" x="3979863" y="2403475"/>
          <p14:tracePt t="62267" x="3979863" y="2352675"/>
          <p14:tracePt t="62283" x="3968750" y="2314575"/>
          <p14:tracePt t="62300" x="3956050" y="2278063"/>
          <p14:tracePt t="62302" x="3930650" y="2252663"/>
          <p14:tracePt t="62317" x="3917950" y="2227263"/>
          <p14:tracePt t="62319" x="3917950" y="2201863"/>
          <p14:tracePt t="62334" x="3879850" y="2152650"/>
          <p14:tracePt t="62350" x="3856038" y="2089150"/>
          <p14:tracePt t="62367" x="3843338" y="2052638"/>
          <p14:tracePt t="62383" x="3830638" y="2014538"/>
          <p14:tracePt t="62399" x="3817938" y="2001838"/>
          <p14:tracePt t="62416" x="3817938" y="1989138"/>
          <p14:tracePt t="62559" x="3805238" y="1989138"/>
          <p14:tracePt t="62575" x="3792538" y="1989138"/>
          <p14:tracePt t="62590" x="3779838" y="1989138"/>
          <p14:tracePt t="62606" x="3767138" y="1989138"/>
          <p14:tracePt t="62615" x="3756025" y="1989138"/>
          <p14:tracePt t="62623" x="3743325" y="1989138"/>
          <p14:tracePt t="62634" x="3730625" y="2001838"/>
          <p14:tracePt t="62652" x="3705225" y="2039938"/>
          <p14:tracePt t="62655" x="3705225" y="2052638"/>
          <p14:tracePt t="62668" x="3692525" y="2065338"/>
          <p14:tracePt t="62670" x="3692525" y="2089150"/>
          <p14:tracePt t="62687" x="3679825" y="2101850"/>
          <p14:tracePt t="62701" x="3679825" y="2114550"/>
          <p14:tracePt t="62703" x="3667125" y="2127250"/>
          <p14:tracePt t="62726" x="3667125" y="2139950"/>
          <p14:tracePt t="62895" x="3667125" y="2127250"/>
          <p14:tracePt t="62902" x="3667125" y="2114550"/>
          <p14:tracePt t="62911" x="3667125" y="2101850"/>
          <p14:tracePt t="64406" x="3667125" y="2089150"/>
          <p14:tracePt t="64415" x="3667125" y="2078038"/>
          <p14:tracePt t="64430" x="3679825" y="2078038"/>
          <p14:tracePt t="64438" x="3679825" y="2065338"/>
          <p14:tracePt t="64456" x="3692525" y="2065338"/>
          <p14:tracePt t="64472" x="3705225" y="2052638"/>
          <p14:tracePt t="64742" x="3705225" y="2065338"/>
          <p14:tracePt t="64775" x="3705225" y="2078038"/>
          <p14:tracePt t="65022" x="3705225" y="2089150"/>
          <p14:tracePt t="65039" x="3705225" y="2101850"/>
          <p14:tracePt t="65575" x="3705225" y="2114550"/>
          <p14:tracePt t="65582" x="3705225" y="2127250"/>
          <p14:tracePt t="65592" x="3705225" y="2152650"/>
          <p14:tracePt t="65609" x="3705225" y="2201863"/>
          <p14:tracePt t="65623" x="3717925" y="2252663"/>
          <p14:tracePt t="65640" x="3743325" y="2303463"/>
          <p14:tracePt t="65657" x="3756025" y="2365375"/>
          <p14:tracePt t="65674" x="3767138" y="2390775"/>
          <p14:tracePt t="65690" x="3767138" y="2403475"/>
          <p14:tracePt t="65709" x="3767138" y="2414588"/>
          <p14:tracePt t="65870" x="3767138" y="2427288"/>
          <p14:tracePt t="65886" x="3767138" y="2439988"/>
          <p14:tracePt t="65894" x="3767138" y="2478088"/>
          <p14:tracePt t="65910" x="3767138" y="2540000"/>
          <p14:tracePt t="65926" x="3730625" y="2678113"/>
          <p14:tracePt t="65943" x="3692525" y="2840038"/>
          <p14:tracePt t="65959" x="3617913" y="3016250"/>
          <p14:tracePt t="65976" x="3567113" y="3128963"/>
          <p14:tracePt t="65992" x="3541713" y="3241675"/>
          <p14:tracePt t="66009" x="3505200" y="3328988"/>
          <p14:tracePt t="66026" x="3479800" y="3390900"/>
          <p14:tracePt t="66043" x="3454400" y="3441700"/>
          <p14:tracePt t="66047" x="3429000" y="3479800"/>
          <p14:tracePt t="66059" x="3429000" y="3490913"/>
          <p14:tracePt t="66077" x="3405188" y="3529013"/>
          <p14:tracePt t="66080" x="3405188" y="3554413"/>
          <p14:tracePt t="66094" x="3379788" y="3590925"/>
          <p14:tracePt t="66110" x="3367088" y="3641725"/>
          <p14:tracePt t="66126" x="3341688" y="3692525"/>
          <p14:tracePt t="66143" x="3328988" y="3703638"/>
          <p14:tracePt t="66159" x="3305175" y="3716338"/>
          <p14:tracePt t="66191" x="3292475" y="3716338"/>
          <p14:tracePt t="66199" x="3292475" y="3729038"/>
          <p14:tracePt t="66209" x="3292475" y="3741738"/>
          <p14:tracePt t="66226" x="3279775" y="3754438"/>
          <p14:tracePt t="66247" x="3279775" y="3767138"/>
          <p14:tracePt t="66359" x="3267075" y="3767138"/>
          <p14:tracePt t="66375" x="3267075" y="3779838"/>
          <p14:tracePt t="66382" x="3267075" y="3792538"/>
          <p14:tracePt t="66394" x="3267075" y="3803650"/>
          <p14:tracePt t="66410" x="3279775" y="3816350"/>
          <p14:tracePt t="66427" x="3305175" y="3854450"/>
          <p14:tracePt t="66431" x="3317875" y="3867150"/>
          <p14:tracePt t="66445" x="3317875" y="3879850"/>
          <p14:tracePt t="66447" x="3328988" y="3879850"/>
          <p14:tracePt t="66462" x="3341688" y="3892550"/>
          <p14:tracePt t="66478" x="3341688" y="3905250"/>
          <p14:tracePt t="66495" x="3367088" y="3916363"/>
          <p14:tracePt t="66518" x="3367088" y="3929063"/>
          <p14:tracePt t="66543" x="3367088" y="3941763"/>
          <p14:tracePt t="66559" x="3367088" y="3954463"/>
          <p14:tracePt t="66566" x="3367088" y="3967163"/>
          <p14:tracePt t="67014" x="3367088" y="3979863"/>
          <p14:tracePt t="67030" x="3367088" y="3992563"/>
          <p14:tracePt t="67046" x="3367088" y="4005263"/>
          <p14:tracePt t="67055" x="3367088" y="4017963"/>
          <p14:tracePt t="67070" x="3367088" y="4029075"/>
          <p14:tracePt t="67079" x="3367088" y="4041775"/>
          <p14:tracePt t="67096" x="3367088" y="4067175"/>
          <p14:tracePt t="67112" x="3354388" y="4092575"/>
          <p14:tracePt t="67128" x="3341688" y="4117975"/>
          <p14:tracePt t="67146" x="3317875" y="4167188"/>
          <p14:tracePt t="67152" x="3292475" y="4192588"/>
          <p14:tracePt t="67162" x="3279775" y="4217988"/>
          <p14:tracePt t="67179" x="3228975" y="4318000"/>
          <p14:tracePt t="67182" x="3216275" y="4392613"/>
          <p14:tracePt t="67196" x="3179763" y="4454525"/>
          <p14:tracePt t="67198" x="3141663" y="4492625"/>
          <p14:tracePt t="67214" x="3128963" y="4554538"/>
          <p14:tracePt t="67229" x="3103563" y="4592638"/>
          <p14:tracePt t="67246" x="3079750" y="4618038"/>
          <p14:tracePt t="67263" x="3067050" y="4630738"/>
          <p14:tracePt t="67758" x="3041650" y="4630738"/>
          <p14:tracePt t="67766" x="3016250" y="4630738"/>
          <p14:tracePt t="67782" x="2967038" y="4630738"/>
          <p14:tracePt t="67798" x="2879725" y="4630738"/>
          <p14:tracePt t="67814" x="2790825" y="4630738"/>
          <p14:tracePt t="67831" x="2678113" y="4630738"/>
          <p14:tracePt t="67848" x="2565400" y="4630738"/>
          <p14:tracePt t="67864" x="2478088" y="4630738"/>
          <p14:tracePt t="67881" x="2428875" y="4630738"/>
          <p14:tracePt t="67898" x="2378075" y="4630738"/>
          <p14:tracePt t="67914" x="2365375" y="4630738"/>
          <p14:tracePt t="67931" x="2352675" y="4630738"/>
          <p14:tracePt t="67934" x="2339975" y="4630738"/>
          <p14:tracePt t="67948" x="2328863" y="4630738"/>
          <p14:tracePt t="67950" x="2316163" y="4630738"/>
          <p14:tracePt t="67966" x="2265363" y="4630738"/>
          <p14:tracePt t="67982" x="2190750" y="4630738"/>
          <p14:tracePt t="67998" x="2078038" y="4630738"/>
          <p14:tracePt t="68015" x="2039938" y="4630738"/>
          <p14:tracePt t="68031" x="2003425" y="4630738"/>
          <p14:tracePt t="68048" x="1990725" y="4630738"/>
          <p14:tracePt t="68135" x="1990725" y="4618038"/>
          <p14:tracePt t="68142" x="1990725" y="4605338"/>
          <p14:tracePt t="68150" x="2003425" y="4579938"/>
          <p14:tracePt t="68166" x="2052638" y="4554538"/>
          <p14:tracePt t="68183" x="2090738" y="4543425"/>
          <p14:tracePt t="68199" x="2103438" y="4530725"/>
          <p14:tracePt t="68215" x="2116138" y="4518025"/>
          <p14:tracePt t="68232" x="2127250" y="4505325"/>
          <p14:tracePt t="68248" x="2139950" y="4467225"/>
          <p14:tracePt t="68265" x="2152650" y="4443413"/>
          <p14:tracePt t="68282" x="2165350" y="4405313"/>
          <p14:tracePt t="68299" x="2178050" y="4379913"/>
          <p14:tracePt t="68316" x="2190750" y="4354513"/>
          <p14:tracePt t="68334" x="2203450" y="4341813"/>
          <p14:tracePt t="68349" x="2216150" y="4330700"/>
          <p14:tracePt t="68351" x="2228850" y="4318000"/>
          <p14:tracePt t="68366" x="2278063" y="4292600"/>
          <p14:tracePt t="68383" x="2352675" y="4254500"/>
          <p14:tracePt t="68399" x="2416175" y="4230688"/>
          <p14:tracePt t="68416" x="2452688" y="4230688"/>
          <p14:tracePt t="68432" x="2478088" y="4205288"/>
          <p14:tracePt t="68449" x="2490788" y="4205288"/>
          <p14:tracePt t="68466" x="2503488" y="4205288"/>
          <p14:tracePt t="68483" x="2516188" y="4192588"/>
          <p14:tracePt t="68486" x="2528888" y="4192588"/>
          <p14:tracePt t="68499" x="2541588" y="4192588"/>
          <p14:tracePt t="68516" x="2554288" y="4192588"/>
          <p14:tracePt t="68518" x="2578100" y="4179888"/>
          <p14:tracePt t="68533" x="2590800" y="4179888"/>
          <p14:tracePt t="68534" x="2603500" y="4179888"/>
          <p14:tracePt t="68550" x="2641600" y="4167188"/>
          <p14:tracePt t="68567" x="2654300" y="4167188"/>
          <p14:tracePt t="68583" x="2667000" y="4167188"/>
          <p14:tracePt t="70078" x="2690813" y="4167188"/>
          <p14:tracePt t="70086" x="2716213" y="4167188"/>
          <p14:tracePt t="70094" x="2754313" y="4167188"/>
          <p14:tracePt t="70104" x="2790825" y="4167188"/>
          <p14:tracePt t="70120" x="2841625" y="4167188"/>
          <p14:tracePt t="70137" x="2879725" y="4167188"/>
          <p14:tracePt t="70154" x="2916238" y="4167188"/>
          <p14:tracePt t="70160" x="2928938" y="4167188"/>
          <p14:tracePt t="70170" x="2941638" y="4167188"/>
          <p14:tracePt t="70187" x="2992438" y="4167188"/>
          <p14:tracePt t="70190" x="3028950" y="4167188"/>
          <p14:tracePt t="70204" x="3079750" y="4167188"/>
          <p14:tracePt t="70206" x="3128963" y="4154488"/>
          <p14:tracePt t="70222" x="3192463" y="4141788"/>
          <p14:tracePt t="70223" x="3254375" y="4141788"/>
          <p14:tracePt t="70238" x="3405188" y="4129088"/>
          <p14:tracePt t="70254" x="3567113" y="4117975"/>
          <p14:tracePt t="70271" x="3705225" y="4092575"/>
          <p14:tracePt t="70288" x="3830638" y="4079875"/>
          <p14:tracePt t="70304" x="3905250" y="4067175"/>
          <p14:tracePt t="70320" x="3943350" y="4067175"/>
          <p14:tracePt t="70337" x="3956050" y="4067175"/>
          <p14:tracePt t="70359" x="3968750" y="4067175"/>
          <p14:tracePt t="70702" x="3968750" y="4079875"/>
          <p14:tracePt t="70710" x="3979863" y="4079875"/>
          <p14:tracePt t="70722" x="3979863" y="4092575"/>
          <p14:tracePt t="70738" x="3992563" y="4105275"/>
          <p14:tracePt t="70814" x="4005263" y="4105275"/>
          <p14:tracePt t="70838" x="4005263" y="4117975"/>
          <p14:tracePt t="71070" x="4017963" y="4117975"/>
          <p14:tracePt t="71103" x="4030663" y="4117975"/>
          <p14:tracePt t="71127" x="4043363" y="4117975"/>
          <p14:tracePt t="71134" x="4056063" y="4129088"/>
          <p14:tracePt t="71150" x="4068763" y="4129088"/>
          <p14:tracePt t="71166" x="4092575" y="4129088"/>
          <p14:tracePt t="71174" x="4105275" y="4129088"/>
          <p14:tracePt t="71190" x="4130675" y="4129088"/>
          <p14:tracePt t="71207" x="4168775" y="4141788"/>
          <p14:tracePt t="71223" x="4205288" y="4141788"/>
          <p14:tracePt t="71240" x="4230688" y="4141788"/>
          <p14:tracePt t="71256" x="4268788" y="4141788"/>
          <p14:tracePt t="71273" x="4330700" y="4141788"/>
          <p14:tracePt t="71289" x="4406900" y="4141788"/>
          <p14:tracePt t="71307" x="4506913" y="4141788"/>
          <p14:tracePt t="71310" x="4568825" y="4141788"/>
          <p14:tracePt t="71324" x="4619625" y="4129088"/>
          <p14:tracePt t="71326" x="4656138" y="4117975"/>
          <p14:tracePt t="71339" x="4706938" y="4105275"/>
          <p14:tracePt t="71342" x="4781550" y="4092575"/>
          <p14:tracePt t="71358" x="4894263" y="4079875"/>
          <p14:tracePt t="71374" x="5057775" y="4067175"/>
          <p14:tracePt t="71391" x="5181600" y="4054475"/>
          <p14:tracePt t="71407" x="5257800" y="4054475"/>
          <p14:tracePt t="71424" x="5281613" y="4054475"/>
          <p14:tracePt t="71582" x="5270500" y="4054475"/>
          <p14:tracePt t="71590" x="5257800" y="4054475"/>
          <p14:tracePt t="71750" x="5245100" y="4067175"/>
          <p14:tracePt t="71767" x="5245100" y="4079875"/>
          <p14:tracePt t="71774" x="5232400" y="4092575"/>
          <p14:tracePt t="71790" x="5232400" y="4105275"/>
          <p14:tracePt t="71798" x="5219700" y="4105275"/>
          <p14:tracePt t="71808" x="5207000" y="4117975"/>
          <p14:tracePt t="71824" x="5194300" y="4129088"/>
          <p14:tracePt t="71841" x="5181600" y="4167188"/>
          <p14:tracePt t="71858" x="5157788" y="4192588"/>
          <p14:tracePt t="71875" x="5119688" y="4230688"/>
          <p14:tracePt t="71879" x="5094288" y="4254500"/>
          <p14:tracePt t="71892" x="5068888" y="4267200"/>
          <p14:tracePt t="71894" x="5045075" y="4292600"/>
          <p14:tracePt t="71909" x="5032375" y="4292600"/>
          <p14:tracePt t="71911" x="5006975" y="4305300"/>
          <p14:tracePt t="71926" x="4968875" y="4318000"/>
          <p14:tracePt t="71942" x="4906963" y="4354513"/>
          <p14:tracePt t="71958" x="4856163" y="4367213"/>
          <p14:tracePt t="71975" x="4819650" y="4367213"/>
          <p14:tracePt t="71992" x="4781550" y="4367213"/>
          <p14:tracePt t="72008" x="4768850" y="4367213"/>
          <p14:tracePt t="72024" x="4732338" y="4367213"/>
          <p14:tracePt t="72042" x="4719638" y="4367213"/>
          <p14:tracePt t="72059" x="4643438" y="4367213"/>
          <p14:tracePt t="72076" x="4568825" y="4367213"/>
          <p14:tracePt t="72078" x="4518025" y="4367213"/>
          <p14:tracePt t="72092" x="4468813" y="4367213"/>
          <p14:tracePt t="72095" x="4406900" y="4367213"/>
          <p14:tracePt t="72109" x="4356100" y="4367213"/>
          <p14:tracePt t="72111" x="4330700" y="4367213"/>
          <p14:tracePt t="72126" x="4256088" y="4367213"/>
          <p14:tracePt t="72143" x="4192588" y="4367213"/>
          <p14:tracePt t="72159" x="4105275" y="4392613"/>
          <p14:tracePt t="72175" x="3956050" y="4418013"/>
          <p14:tracePt t="72192" x="3817938" y="4443413"/>
          <p14:tracePt t="72209" x="3654425" y="4443413"/>
          <p14:tracePt t="72226" x="3554413" y="4454525"/>
          <p14:tracePt t="72242" x="3479800" y="4467225"/>
          <p14:tracePt t="72259" x="3441700" y="4479925"/>
          <p14:tracePt t="72276" x="3417888" y="4479925"/>
          <p14:tracePt t="72278" x="3405188" y="4479925"/>
          <p14:tracePt t="72318" x="3392488" y="4479925"/>
          <p14:tracePt t="72375" x="3379788" y="4479925"/>
          <p14:tracePt t="72382" x="3367088" y="4479925"/>
          <p14:tracePt t="72399" x="3354388" y="4479925"/>
          <p14:tracePt t="72409" x="3328988" y="4479925"/>
          <p14:tracePt t="72427" x="3305175" y="4479925"/>
          <p14:tracePt t="72443" x="3279775" y="4479925"/>
          <p14:tracePt t="72459" x="3267075" y="4479925"/>
          <p14:tracePt t="72477" x="3254375" y="4479925"/>
          <p14:tracePt t="72494" x="3228975" y="4479925"/>
          <p14:tracePt t="72510" x="3205163" y="4479925"/>
          <p14:tracePt t="72526" x="3179763" y="4479925"/>
          <p14:tracePt t="72550" x="3167063" y="4479925"/>
          <p14:tracePt t="72574" x="3154363" y="4479925"/>
          <p14:tracePt t="72582" x="3141663" y="4479925"/>
          <p14:tracePt t="72599" x="3128963" y="4479925"/>
          <p14:tracePt t="72610" x="3116263" y="4479925"/>
          <p14:tracePt t="72627" x="3092450" y="4479925"/>
          <p14:tracePt t="72643" x="3079750" y="4479925"/>
          <p14:tracePt t="72670" x="3067050" y="4479925"/>
          <p14:tracePt t="72678" x="3054350" y="4479925"/>
          <p14:tracePt t="72694" x="3028950" y="4479925"/>
          <p14:tracePt t="72711" x="3003550" y="4479925"/>
          <p14:tracePt t="72727" x="2954338" y="4479925"/>
          <p14:tracePt t="72744" x="2928938" y="4479925"/>
          <p14:tracePt t="72760" x="2890838" y="4479925"/>
          <p14:tracePt t="72777" x="2879725" y="4479925"/>
          <p14:tracePt t="72794" x="2867025" y="4479925"/>
          <p14:tracePt t="72810" x="2854325" y="4479925"/>
          <p14:tracePt t="72827" x="2828925" y="4479925"/>
          <p14:tracePt t="72845" x="2816225" y="4479925"/>
          <p14:tracePt t="72846" x="2803525" y="4479925"/>
          <p14:tracePt t="72862" x="2767013" y="4479925"/>
          <p14:tracePt t="72878" x="2741613" y="4479925"/>
          <p14:tracePt t="72895" x="2703513" y="4479925"/>
          <p14:tracePt t="72911" x="2654300" y="4479925"/>
          <p14:tracePt t="72928" x="2616200" y="4479925"/>
          <p14:tracePt t="72944" x="2554288" y="4492625"/>
          <p14:tracePt t="72961" x="2516188" y="4505325"/>
          <p14:tracePt t="72978" x="2465388" y="4518025"/>
          <p14:tracePt t="72994" x="2428875" y="4518025"/>
          <p14:tracePt t="73011" x="2390775" y="4530725"/>
          <p14:tracePt t="73014" x="2378075" y="4543425"/>
          <p14:tracePt t="73028" x="2352675" y="4543425"/>
          <p14:tracePt t="73030" x="2328863" y="4543425"/>
          <p14:tracePt t="73045" x="2316163" y="4543425"/>
          <p14:tracePt t="73047" x="2303463" y="4554538"/>
          <p14:tracePt t="73062" x="2278063" y="4567238"/>
          <p14:tracePt t="73079" x="2216150" y="4605338"/>
          <p14:tracePt t="73095" x="2116138" y="4679950"/>
          <p14:tracePt t="73112" x="1927225" y="4856163"/>
          <p14:tracePt t="73128" x="1714500" y="5056188"/>
          <p14:tracePt t="73144" x="1527175" y="5205413"/>
          <p14:tracePt t="73162" x="1327150" y="5305425"/>
          <p14:tracePt t="73168" x="1252538" y="5343525"/>
          <p14:tracePt t="73178" x="1201738" y="5381625"/>
          <p14:tracePt t="73195" x="1139825" y="5430838"/>
          <p14:tracePt t="73199" x="1127125" y="5443538"/>
          <p14:tracePt t="73212" x="1127125" y="5456238"/>
          <p14:tracePt t="73214" x="1114425" y="5456238"/>
          <p14:tracePt t="73318" x="1139825" y="5456238"/>
          <p14:tracePt t="73327" x="1201738" y="5456238"/>
          <p14:tracePt t="73335" x="1301750" y="5456238"/>
          <p14:tracePt t="73345" x="1414463" y="5456238"/>
          <p14:tracePt t="73362" x="1652588" y="5430838"/>
          <p14:tracePt t="73378" x="1890713" y="5381625"/>
          <p14:tracePt t="73396" x="2116138" y="5330825"/>
          <p14:tracePt t="73399" x="2203450" y="5318125"/>
          <p14:tracePt t="73413" x="2290763" y="5294313"/>
          <p14:tracePt t="73415" x="2365375" y="5281613"/>
          <p14:tracePt t="73430" x="2416175" y="5281613"/>
          <p14:tracePt t="73446" x="2452688" y="5268913"/>
          <p14:tracePt t="73470" x="2465388" y="5268913"/>
          <p14:tracePt t="73479" x="2478088" y="5256213"/>
          <p14:tracePt t="73496" x="2516188" y="5256213"/>
          <p14:tracePt t="73512" x="2554288" y="5218113"/>
          <p14:tracePt t="73529" x="2616200" y="5181600"/>
          <p14:tracePt t="73546" x="2741613" y="5130800"/>
          <p14:tracePt t="73563" x="2941638" y="5018088"/>
          <p14:tracePt t="73579" x="3103563" y="4943475"/>
          <p14:tracePt t="73583" x="3154363" y="4918075"/>
          <p14:tracePt t="73597" x="3205163" y="4879975"/>
          <p14:tracePt t="73599" x="3228975" y="4856163"/>
          <p14:tracePt t="73614" x="3254375" y="4818063"/>
          <p14:tracePt t="73630" x="3279775" y="4779963"/>
          <p14:tracePt t="73646" x="3292475" y="4768850"/>
          <p14:tracePt t="73663" x="3305175" y="4743450"/>
          <p14:tracePt t="73679" x="3305175" y="4730750"/>
          <p14:tracePt t="73696" x="3317875" y="4730750"/>
          <p14:tracePt t="73712" x="3328988" y="4705350"/>
          <p14:tracePt t="73729" x="3328988" y="4679950"/>
          <p14:tracePt t="73746" x="3354388" y="4618038"/>
          <p14:tracePt t="73763" x="3367088" y="4592638"/>
          <p14:tracePt t="73766" x="3367088" y="4567238"/>
          <p14:tracePt t="73780" x="3379788" y="4554538"/>
          <p14:tracePt t="73782" x="3379788" y="4530725"/>
          <p14:tracePt t="73797" x="3379788" y="4518025"/>
          <p14:tracePt t="73799" x="3392488" y="4492625"/>
          <p14:tracePt t="73814" x="3405188" y="4454525"/>
          <p14:tracePt t="73830" x="3405188" y="4405313"/>
          <p14:tracePt t="73847" x="3417888" y="4367213"/>
          <p14:tracePt t="73863" x="3417888" y="4305300"/>
          <p14:tracePt t="73880" x="3441700" y="4217988"/>
          <p14:tracePt t="73897" x="3454400" y="4154488"/>
          <p14:tracePt t="73913" x="3454400" y="4105275"/>
          <p14:tracePt t="73930" x="3454400" y="4054475"/>
          <p14:tracePt t="73947" x="3454400" y="4029075"/>
          <p14:tracePt t="73964" x="3454400" y="4017963"/>
          <p14:tracePt t="74478" x="3454400" y="4041775"/>
          <p14:tracePt t="74486" x="3454400" y="4067175"/>
          <p14:tracePt t="74498" x="3454400" y="4092575"/>
          <p14:tracePt t="74515" x="3454400" y="4129088"/>
          <p14:tracePt t="74518" x="3454400" y="4141788"/>
          <p14:tracePt t="74532" x="3454400" y="4154488"/>
          <p14:tracePt t="74534" x="3454400" y="4167188"/>
          <p14:tracePt t="74567" x="3454400" y="4179888"/>
          <p14:tracePt t="74614" x="3454400" y="4192588"/>
          <p14:tracePt t="74631" x="3454400" y="4205288"/>
          <p14:tracePt t="74647" x="3454400" y="4217988"/>
          <p14:tracePt t="74671" x="3454400" y="4230688"/>
          <p14:tracePt t="74935" x="3441700" y="4230688"/>
          <p14:tracePt t="74942" x="3429000" y="4230688"/>
          <p14:tracePt t="74950" x="3405188" y="4230688"/>
          <p14:tracePt t="74966" x="3354388" y="4230688"/>
          <p14:tracePt t="74983" x="3305175" y="4230688"/>
          <p14:tracePt t="74999" x="3254375" y="4230688"/>
          <p14:tracePt t="75016" x="3228975" y="4230688"/>
          <p14:tracePt t="75039" x="3216275" y="4230688"/>
          <p14:tracePt t="75126" x="3267075" y="4230688"/>
          <p14:tracePt t="75134" x="3341688" y="4230688"/>
          <p14:tracePt t="75142" x="3417888" y="4230688"/>
          <p14:tracePt t="75150" x="3505200" y="4230688"/>
          <p14:tracePt t="75167" x="3630613" y="4230688"/>
          <p14:tracePt t="75183" x="3667125" y="4230688"/>
          <p14:tracePt t="75199" x="3679825" y="4230688"/>
          <p14:tracePt t="75254" x="3667125" y="4241800"/>
          <p14:tracePt t="75262" x="3617913" y="4267200"/>
          <p14:tracePt t="75271" x="3541713" y="4292600"/>
          <p14:tracePt t="75284" x="3479800" y="4318000"/>
          <p14:tracePt t="75286" x="3405188" y="4330700"/>
          <p14:tracePt t="75301" x="3354388" y="4330700"/>
          <p14:tracePt t="75304" x="3328988" y="4330700"/>
          <p14:tracePt t="75318" x="3305175" y="4341813"/>
          <p14:tracePt t="75382" x="3317875" y="4341813"/>
          <p14:tracePt t="75390" x="3354388" y="4341813"/>
          <p14:tracePt t="75400" x="3417888" y="4330700"/>
          <p14:tracePt t="75417" x="3505200" y="4305300"/>
          <p14:tracePt t="75434" x="3554413" y="4292600"/>
          <p14:tracePt t="75550" x="3541713" y="4292600"/>
          <p14:tracePt t="75582" x="3530600" y="4292600"/>
          <p14:tracePt t="76607" x="3541713" y="4292600"/>
          <p14:tracePt t="76614" x="3605213" y="4292600"/>
          <p14:tracePt t="76622" x="3717925" y="4267200"/>
          <p14:tracePt t="76638" x="3943350" y="4205288"/>
          <p14:tracePt t="76654" x="4230688" y="4129088"/>
          <p14:tracePt t="76670" x="4594225" y="4041775"/>
          <p14:tracePt t="76687" x="4994275" y="3941763"/>
          <p14:tracePt t="76704" x="5357813" y="3867150"/>
          <p14:tracePt t="76720" x="5695950" y="3816350"/>
          <p14:tracePt t="76737" x="6034088" y="3729038"/>
          <p14:tracePt t="76754" x="6346825" y="3679825"/>
          <p14:tracePt t="76771" x="6608763" y="3616325"/>
          <p14:tracePt t="76788" x="6759575" y="3579813"/>
          <p14:tracePt t="76790" x="6808788" y="3579813"/>
          <p14:tracePt t="76805" x="6821488" y="3567113"/>
          <p14:tracePt t="77230" x="6834188" y="3567113"/>
          <p14:tracePt t="77238" x="6846888" y="3567113"/>
          <p14:tracePt t="77246" x="6872288" y="3567113"/>
          <p14:tracePt t="77255" x="6884988" y="3579813"/>
          <p14:tracePt t="77272" x="6897688" y="3590925"/>
          <p14:tracePt t="77289" x="6910388" y="3590925"/>
          <p14:tracePt t="77306" x="6910388" y="3603625"/>
          <p14:tracePt t="77463" x="6910388" y="3616325"/>
          <p14:tracePt t="77487" x="6921500" y="3641725"/>
          <p14:tracePt t="77495" x="6921500" y="3654425"/>
          <p14:tracePt t="77506" x="6921500" y="3667125"/>
          <p14:tracePt t="77523" x="6934200" y="3703638"/>
          <p14:tracePt t="77526" x="6946900" y="3716338"/>
          <p14:tracePt t="77540" x="6959600" y="3729038"/>
          <p14:tracePt t="77542" x="6972300" y="3741738"/>
          <p14:tracePt t="77557" x="6985000" y="3754438"/>
          <p14:tracePt t="77574" x="6997700" y="3767138"/>
          <p14:tracePt t="77590" x="6997700" y="3779838"/>
          <p14:tracePt t="77606" x="7010400" y="3779838"/>
          <p14:tracePt t="77623" x="7010400" y="3792538"/>
          <p14:tracePt t="77640" x="7034213" y="3792538"/>
          <p14:tracePt t="77657" x="7034213" y="3803650"/>
          <p14:tracePt t="77679" x="7034213" y="3816350"/>
          <p14:tracePt t="77742" x="7046913" y="3816350"/>
          <p14:tracePt t="77750" x="7085013" y="3816350"/>
          <p14:tracePt t="77758" x="7146925" y="3816350"/>
          <p14:tracePt t="77775" x="7435850" y="3816350"/>
          <p14:tracePt t="77790" x="7848600" y="3816350"/>
          <p14:tracePt t="77807" x="8186738" y="3816350"/>
          <p14:tracePt t="77823" x="8461375" y="3816350"/>
          <p14:tracePt t="77840" x="8686800" y="3803650"/>
          <p14:tracePt t="77857" x="8874125" y="3729038"/>
          <p14:tracePt t="77874" x="8937625" y="3692525"/>
          <p14:tracePt t="77891" x="8963025" y="3692525"/>
          <p14:tracePt t="77907" x="8975725" y="3692525"/>
          <p14:tracePt t="77910" x="8975725" y="3679825"/>
          <p14:tracePt t="77924" x="8986838" y="3679825"/>
          <p14:tracePt t="77942" x="8999538" y="3679825"/>
          <p14:tracePt t="77943" x="8999538" y="3667125"/>
          <p14:tracePt t="78046" x="9012238" y="3667125"/>
          <p14:tracePt t="78070" x="9024938" y="3679825"/>
          <p14:tracePt t="78078" x="9024938" y="3692525"/>
          <p14:tracePt t="78091" x="9037638" y="3703638"/>
          <p14:tracePt t="78094" x="9050338" y="3703638"/>
          <p14:tracePt t="78108" x="9050338" y="3729038"/>
          <p14:tracePt t="78110" x="9050338" y="3741738"/>
          <p14:tracePt t="78126" x="9063038" y="3754438"/>
          <p14:tracePt t="78142" x="9063038" y="3792538"/>
          <p14:tracePt t="78158" x="9088438" y="3803650"/>
          <p14:tracePt t="78175" x="9088438" y="3841750"/>
          <p14:tracePt t="78192" x="9088438" y="3879850"/>
          <p14:tracePt t="78208" x="9088438" y="3905250"/>
          <p14:tracePt t="78209" x="9088438" y="3916363"/>
          <p14:tracePt t="78224" x="9112250" y="3967163"/>
          <p14:tracePt t="78241" x="9112250" y="4017963"/>
          <p14:tracePt t="78258" x="9137650" y="4067175"/>
          <p14:tracePt t="78275" x="9163050" y="4141788"/>
          <p14:tracePt t="78277" x="9175750" y="4167188"/>
          <p14:tracePt t="78292" x="9188450" y="4192588"/>
          <p14:tracePt t="78294" x="9199563" y="4217988"/>
          <p14:tracePt t="78309" x="9212263" y="4254500"/>
          <p14:tracePt t="78311" x="9224963" y="4279900"/>
          <p14:tracePt t="78326" x="9224963" y="4341813"/>
          <p14:tracePt t="78342" x="9224963" y="4392613"/>
          <p14:tracePt t="78358" x="9224963" y="4443413"/>
          <p14:tracePt t="78375" x="9224963" y="4492625"/>
          <p14:tracePt t="78392" x="9224963" y="4518025"/>
          <p14:tracePt t="78408" x="9224963" y="4530725"/>
          <p14:tracePt t="78431" x="9224963" y="4543425"/>
          <p14:tracePt t="78447" x="9212263" y="4543425"/>
          <p14:tracePt t="78463" x="9199563" y="4543425"/>
          <p14:tracePt t="78476" x="9199563" y="4554538"/>
          <p14:tracePt t="78478" x="9188450" y="4567238"/>
          <p14:tracePt t="78492" x="9163050" y="4567238"/>
          <p14:tracePt t="78494" x="9150350" y="4567238"/>
          <p14:tracePt t="78510" x="9112250" y="4579938"/>
          <p14:tracePt t="78526" x="9063038" y="4592638"/>
          <p14:tracePt t="78542" x="9012238" y="4592638"/>
          <p14:tracePt t="78559" x="8975725" y="4605338"/>
          <p14:tracePt t="78575" x="8937625" y="4618038"/>
          <p14:tracePt t="78592" x="8924925" y="4618038"/>
          <p14:tracePt t="78608" x="8886825" y="4630738"/>
          <p14:tracePt t="78626" x="8874125" y="4630738"/>
          <p14:tracePt t="78643" x="8824913" y="4643438"/>
          <p14:tracePt t="78647" x="8812213" y="4643438"/>
          <p14:tracePt t="78658" x="8799513" y="4643438"/>
          <p14:tracePt t="78676" x="8786813" y="4643438"/>
          <p14:tracePt t="78678" x="8774113" y="4656138"/>
          <p14:tracePt t="78693" x="8774113" y="4667250"/>
          <p14:tracePt t="78710" x="8763000" y="4667250"/>
          <p14:tracePt t="78734" x="8750300" y="4667250"/>
          <p14:tracePt t="78767" x="8737600" y="4667250"/>
          <p14:tracePt t="78775" x="8724900" y="4679950"/>
          <p14:tracePt t="78974" x="8712200" y="4679950"/>
          <p14:tracePt t="78991" x="8699500" y="4679950"/>
          <p14:tracePt t="78999" x="8674100" y="4679950"/>
          <p14:tracePt t="79010" x="8650288" y="4692650"/>
          <p14:tracePt t="79027" x="8574088" y="4705350"/>
          <p14:tracePt t="79030" x="8548688" y="4718050"/>
          <p14:tracePt t="79044" x="8524875" y="4718050"/>
          <p14:tracePt t="79046" x="8486775" y="4730750"/>
          <p14:tracePt t="79061" x="8474075" y="4730750"/>
          <p14:tracePt t="79063" x="8461375" y="4730750"/>
          <p14:tracePt t="79077" x="8435975" y="4730750"/>
          <p14:tracePt t="79079" x="8435975" y="4743450"/>
          <p14:tracePt t="79094" x="8424863" y="4743450"/>
          <p14:tracePt t="79110" x="8412163" y="4743450"/>
          <p14:tracePt t="79127" x="8399463" y="4743450"/>
          <p14:tracePt t="79144" x="8374063" y="4756150"/>
          <p14:tracePt t="79160" x="8335963" y="4768850"/>
          <p14:tracePt t="79177" x="8299450" y="4792663"/>
          <p14:tracePt t="79194" x="8261350" y="4805363"/>
          <p14:tracePt t="79210" x="8223250" y="4818063"/>
          <p14:tracePt t="79228" x="8212138" y="4818063"/>
          <p14:tracePt t="79230" x="8212138" y="4830763"/>
          <p14:tracePt t="79245" x="8199438" y="4830763"/>
          <p14:tracePt t="79414" x="8212138" y="4830763"/>
          <p14:tracePt t="79422" x="8223250" y="4843463"/>
          <p14:tracePt t="79430" x="8235950" y="4843463"/>
          <p14:tracePt t="79446" x="8248650" y="4843463"/>
          <p14:tracePt t="79462" x="8248650" y="4856163"/>
          <p14:tracePt t="79478" x="8261350" y="4856163"/>
          <p14:tracePt t="79495" x="8274050" y="4856163"/>
          <p14:tracePt t="79511" x="8286750" y="4856163"/>
          <p14:tracePt t="79528" x="8286750" y="4868863"/>
          <p14:tracePt t="80102" x="8261350" y="4868863"/>
          <p14:tracePt t="80110" x="8223250" y="4868863"/>
          <p14:tracePt t="80119" x="8186738" y="4868863"/>
          <p14:tracePt t="80129" x="8135938" y="4856163"/>
          <p14:tracePt t="80146" x="8074025" y="4843463"/>
          <p14:tracePt t="80152" x="8035925" y="4843463"/>
          <p14:tracePt t="80163" x="7999413" y="4843463"/>
          <p14:tracePt t="80167" x="7961313" y="4843463"/>
          <p14:tracePt t="80180" x="7910513" y="4830763"/>
          <p14:tracePt t="80182" x="7886700" y="4830763"/>
          <p14:tracePt t="80197" x="7823200" y="4830763"/>
          <p14:tracePt t="80214" x="7773988" y="4830763"/>
          <p14:tracePt t="80230" x="7710488" y="4830763"/>
          <p14:tracePt t="80247" x="7635875" y="4830763"/>
          <p14:tracePt t="80264" x="7561263" y="4830763"/>
          <p14:tracePt t="80280" x="7497763" y="4830763"/>
          <p14:tracePt t="80296" x="7410450" y="4830763"/>
          <p14:tracePt t="80313" x="7323138" y="4830763"/>
          <p14:tracePt t="80330" x="7246938" y="4830763"/>
          <p14:tracePt t="80347" x="7197725" y="4818063"/>
          <p14:tracePt t="80350" x="7185025" y="4805363"/>
          <p14:tracePt t="80364" x="7159625" y="4805363"/>
          <p14:tracePt t="80366" x="7123113" y="4805363"/>
          <p14:tracePt t="80381" x="7097713" y="4805363"/>
          <p14:tracePt t="80382" x="7072313" y="4805363"/>
          <p14:tracePt t="80398" x="7034213" y="4792663"/>
          <p14:tracePt t="80414" x="6997700" y="4792663"/>
          <p14:tracePt t="80430" x="6959600" y="4768850"/>
          <p14:tracePt t="80447" x="6884988" y="4768850"/>
          <p14:tracePt t="80463" x="6808788" y="4756150"/>
          <p14:tracePt t="80480" x="6772275" y="4756150"/>
          <p14:tracePt t="80497" x="6708775" y="4743450"/>
          <p14:tracePt t="80514" x="6672263" y="4730750"/>
          <p14:tracePt t="80531" x="6634163" y="4730750"/>
          <p14:tracePt t="80547" x="6621463" y="4730750"/>
          <p14:tracePt t="80564" x="6608763" y="4730750"/>
          <p14:tracePt t="81013" x="6621463" y="4730750"/>
          <p14:tracePt t="81021" x="6696075" y="4730750"/>
          <p14:tracePt t="81030" x="6797675" y="4718050"/>
          <p14:tracePt t="81048" x="7021513" y="4705350"/>
          <p14:tracePt t="81066" x="7235825" y="4705350"/>
          <p14:tracePt t="81082" x="7423150" y="4679950"/>
          <p14:tracePt t="81099" x="7523163" y="4679950"/>
          <p14:tracePt t="81102" x="7535863" y="4679950"/>
          <p14:tracePt t="81116" x="7548563" y="4679950"/>
          <p14:tracePt t="81238" x="7535863" y="4679950"/>
          <p14:tracePt t="81247" x="7510463" y="4679950"/>
          <p14:tracePt t="81255" x="7485063" y="4679950"/>
          <p14:tracePt t="81266" x="7459663" y="4679950"/>
          <p14:tracePt t="81283" x="7385050" y="4692650"/>
          <p14:tracePt t="81287" x="7359650" y="4705350"/>
          <p14:tracePt t="81299" x="7335838" y="4705350"/>
          <p14:tracePt t="81302" x="7323138" y="4705350"/>
          <p14:tracePt t="81316" x="7297738" y="4718050"/>
          <p14:tracePt t="81318" x="7285038" y="4730750"/>
          <p14:tracePt t="81333" x="7272338" y="4730750"/>
          <p14:tracePt t="81350" x="7259638" y="4730750"/>
          <p14:tracePt t="81367" x="7246938" y="4743450"/>
          <p14:tracePt t="81414" x="7235825" y="4743450"/>
          <p14:tracePt t="81614" x="7223125" y="4743450"/>
          <p14:tracePt t="81623" x="7197725" y="4743450"/>
          <p14:tracePt t="81634" x="7159625" y="4756150"/>
          <p14:tracePt t="81650" x="7085013" y="4768850"/>
          <p14:tracePt t="81667" x="7010400" y="4779963"/>
          <p14:tracePt t="81670" x="6972300" y="4792663"/>
          <p14:tracePt t="81683" x="6946900" y="4792663"/>
          <p14:tracePt t="81686" x="6921500" y="4792663"/>
          <p14:tracePt t="81701" x="6897688" y="4805363"/>
          <p14:tracePt t="81718" x="6884988" y="4805363"/>
          <p14:tracePt t="81734" x="6872288" y="4805363"/>
          <p14:tracePt t="81751" x="6834188" y="4805363"/>
          <p14:tracePt t="81768" x="6797675" y="4830763"/>
          <p14:tracePt t="81783" x="6734175" y="4843463"/>
          <p14:tracePt t="81800" x="6672263" y="4843463"/>
          <p14:tracePt t="81818" x="6608763" y="4843463"/>
          <p14:tracePt t="81834" x="6559550" y="4843463"/>
          <p14:tracePt t="81850" x="6483350" y="4843463"/>
          <p14:tracePt t="81868" x="6396038" y="4843463"/>
          <p14:tracePt t="81870" x="6346825" y="4843463"/>
          <p14:tracePt t="81884" x="6296025" y="4843463"/>
          <p14:tracePt t="81886" x="6234113" y="4843463"/>
          <p14:tracePt t="81902" x="6121400" y="4843463"/>
          <p14:tracePt t="81918" x="5983288" y="4843463"/>
          <p14:tracePt t="81934" x="5845175" y="4843463"/>
          <p14:tracePt t="81951" x="5708650" y="4843463"/>
          <p14:tracePt t="81968" x="5532438" y="4843463"/>
          <p14:tracePt t="81984" x="5319713" y="4843463"/>
          <p14:tracePt t="82001" x="5170488" y="4830763"/>
          <p14:tracePt t="82018" x="5032375" y="4830763"/>
          <p14:tracePt t="82035" x="4956175" y="4830763"/>
          <p14:tracePt t="82038" x="4919663" y="4830763"/>
          <p14:tracePt t="82052" x="4894263" y="4830763"/>
          <p14:tracePt t="82054" x="4868863" y="4830763"/>
          <p14:tracePt t="82068" x="4843463" y="4830763"/>
          <p14:tracePt t="82070" x="4819650" y="4830763"/>
          <p14:tracePt t="82086" x="4794250" y="4830763"/>
          <p14:tracePt t="82102" x="4756150" y="4830763"/>
          <p14:tracePt t="82151" x="4743450" y="4830763"/>
          <p14:tracePt t="82158" x="4706938" y="4830763"/>
          <p14:tracePt t="82168" x="4681538" y="4830763"/>
          <p14:tracePt t="82185" x="4630738" y="4830763"/>
          <p14:tracePt t="82202" x="4581525" y="4830763"/>
          <p14:tracePt t="82219" x="4530725" y="4830763"/>
          <p14:tracePt t="82235" x="4481513" y="4830763"/>
          <p14:tracePt t="82238" x="4443413" y="4830763"/>
          <p14:tracePt t="82252" x="4406900" y="4830763"/>
          <p14:tracePt t="82254" x="4368800" y="4830763"/>
          <p14:tracePt t="82269" x="4305300" y="4830763"/>
          <p14:tracePt t="82286" x="4268788" y="4830763"/>
          <p14:tracePt t="82302" x="4256088" y="4830763"/>
          <p14:tracePt t="82830" x="4268788" y="4830763"/>
          <p14:tracePt t="82838" x="4281488" y="4830763"/>
          <p14:tracePt t="82846" x="4305300" y="4830763"/>
          <p14:tracePt t="82854" x="4330700" y="4830763"/>
          <p14:tracePt t="82870" x="4394200" y="4818063"/>
          <p14:tracePt t="82887" x="4481513" y="4805363"/>
          <p14:tracePt t="82904" x="4594225" y="4779963"/>
          <p14:tracePt t="82920" x="4694238" y="4768850"/>
          <p14:tracePt t="82937" x="4743450" y="4756150"/>
          <p14:tracePt t="82953" x="4781550" y="4756150"/>
          <p14:tracePt t="82970" x="4794250" y="4743450"/>
          <p14:tracePt t="82987" x="4806950" y="4743450"/>
          <p14:tracePt t="83158" x="4794250" y="4743450"/>
          <p14:tracePt t="83166" x="4768850" y="4743450"/>
          <p14:tracePt t="83174" x="4732338" y="4743450"/>
          <p14:tracePt t="83188" x="4694238" y="4743450"/>
          <p14:tracePt t="83190" x="4668838" y="4743450"/>
          <p14:tracePt t="83205" x="4656138" y="4743450"/>
          <p14:tracePt t="83207" x="4630738" y="4743450"/>
          <p14:tracePt t="83222" x="4606925" y="4743450"/>
          <p14:tracePt t="83334" x="4619625" y="4743450"/>
          <p14:tracePt t="83350" x="4630738" y="4743450"/>
          <p14:tracePt t="83366" x="4643438" y="4743450"/>
          <p14:tracePt t="83790" x="4630738" y="4743450"/>
          <p14:tracePt t="83798" x="4606925" y="4743450"/>
          <p14:tracePt t="83806" x="4568825" y="4743450"/>
          <p14:tracePt t="83823" x="4518025" y="4743450"/>
          <p14:tracePt t="83840" x="4456113" y="4743450"/>
          <p14:tracePt t="83856" x="4394200" y="4743450"/>
          <p14:tracePt t="83872" x="4356100" y="4743450"/>
          <p14:tracePt t="83889" x="4305300" y="4743450"/>
          <p14:tracePt t="83906" x="4281488" y="4718050"/>
          <p14:tracePt t="83923" x="4256088" y="4718050"/>
          <p14:tracePt t="83940" x="4243388" y="4718050"/>
          <p14:tracePt t="92511" x="4256088" y="4718050"/>
          <p14:tracePt t="92518" x="4330700" y="4692650"/>
          <p14:tracePt t="92528" x="4394200" y="4667250"/>
          <p14:tracePt t="92545" x="4556125" y="4592638"/>
          <p14:tracePt t="92561" x="4656138" y="4554538"/>
          <p14:tracePt t="92578" x="4706938" y="4543425"/>
          <p14:tracePt t="92596" x="4732338" y="4518025"/>
          <p14:tracePt t="92598" x="4743450" y="4518025"/>
          <p14:tracePt t="92622" x="4768850" y="4518025"/>
          <p14:tracePt t="92638" x="4794250" y="4505325"/>
          <p14:tracePt t="92646" x="4819650" y="4505325"/>
          <p14:tracePt t="92662" x="4843463" y="4505325"/>
          <p14:tracePt t="92679" x="4856163" y="4505325"/>
          <p14:tracePt t="93166" x="4843463" y="4505325"/>
          <p14:tracePt t="93174" x="4819650" y="4518025"/>
          <p14:tracePt t="93182" x="4781550" y="4518025"/>
          <p14:tracePt t="93198" x="4706938" y="4567238"/>
          <p14:tracePt t="93214" x="4656138" y="4605338"/>
          <p14:tracePt t="93230" x="4643438" y="4618038"/>
          <p14:tracePt t="93247" x="4643438" y="4630738"/>
          <p14:tracePt t="93263" x="4630738" y="4643438"/>
          <p14:tracePt t="93281" x="4630738" y="4656138"/>
          <p14:tracePt t="93310" x="4630738" y="4667250"/>
          <p14:tracePt t="93319" x="4619625" y="4667250"/>
          <p14:tracePt t="93351" x="4619625" y="4679950"/>
          <p14:tracePt t="94646" x="4630738" y="4679950"/>
          <p14:tracePt t="94719" x="4643438" y="4667250"/>
          <p14:tracePt t="94734" x="4656138" y="4667250"/>
          <p14:tracePt t="94742" x="4656138" y="4656138"/>
          <p14:tracePt t="94751" x="4668838" y="4656138"/>
          <p14:tracePt t="94768" x="4694238" y="4630738"/>
          <p14:tracePt t="94784" x="4706938" y="4630738"/>
          <p14:tracePt t="94801" x="4706938" y="4618038"/>
          <p14:tracePt t="94818" x="4719638" y="4605338"/>
          <p14:tracePt t="94821" x="4743450" y="4605338"/>
          <p14:tracePt t="94838" x="4756150" y="4592638"/>
          <p14:tracePt t="94852" x="4768850" y="4592638"/>
          <p14:tracePt t="94854" x="4781550" y="4579938"/>
          <p14:tracePt t="94870" x="4794250" y="4579938"/>
          <p14:tracePt t="94886" x="4806950" y="4567238"/>
          <p14:tracePt t="94902" x="4819650" y="4567238"/>
          <p14:tracePt t="94918" x="4832350" y="4554538"/>
          <p14:tracePt t="94936" x="4843463" y="4554538"/>
          <p14:tracePt t="94952" x="4856163" y="4554538"/>
          <p14:tracePt t="95238" x="4856163" y="4543425"/>
          <p14:tracePt t="95246" x="4856163" y="4530725"/>
          <p14:tracePt t="95822" x="4868863" y="4530725"/>
          <p14:tracePt t="95830" x="4881563" y="4530725"/>
          <p14:tracePt t="96078" x="4894263" y="4530725"/>
          <p14:tracePt t="96094" x="4894263" y="4543425"/>
          <p14:tracePt t="96438" x="4894263" y="4554538"/>
          <p14:tracePt t="96471" x="4894263" y="4567238"/>
          <p14:tracePt t="96486" x="4894263" y="4579938"/>
          <p14:tracePt t="96502" x="4894263" y="4592638"/>
          <p14:tracePt t="96526" x="4894263" y="4605338"/>
          <p14:tracePt t="96543" x="4894263" y="4618038"/>
          <p14:tracePt t="96550" x="4894263" y="4630738"/>
          <p14:tracePt t="96558" x="4906963" y="4643438"/>
          <p14:tracePt t="96574" x="4906963" y="4656138"/>
          <p14:tracePt t="96589" x="4906963" y="4667250"/>
          <p14:tracePt t="96606" x="4919663" y="4679950"/>
          <p14:tracePt t="96623" x="4932363" y="4679950"/>
          <p14:tracePt t="96646" x="4945063" y="4679950"/>
          <p14:tracePt t="96662" x="4956175" y="4692650"/>
          <p14:tracePt t="96742" x="4968875" y="4692650"/>
          <p14:tracePt t="96750" x="4981575" y="4692650"/>
          <p14:tracePt t="96838" x="4994275" y="4705350"/>
          <p14:tracePt t="96854" x="5006975" y="4705350"/>
          <p14:tracePt t="96871" x="5019675" y="4705350"/>
          <p14:tracePt t="96878" x="5032375" y="4705350"/>
          <p14:tracePt t="97086" x="5045075" y="4705350"/>
          <p14:tracePt t="99246" x="5057775" y="4705350"/>
          <p14:tracePt t="99254" x="5081588" y="4705350"/>
          <p14:tracePt t="99263" x="5132388" y="4705350"/>
          <p14:tracePt t="99280" x="5294313" y="4656138"/>
          <p14:tracePt t="99296" x="5357813" y="4618038"/>
          <p14:tracePt t="99313" x="5383213" y="4618038"/>
          <p14:tracePt t="99329" x="5394325" y="4618038"/>
          <p14:tracePt t="99438" x="5383213" y="4618038"/>
          <p14:tracePt t="99446" x="5370513" y="4618038"/>
          <p14:tracePt t="99454" x="5357813" y="4618038"/>
          <p14:tracePt t="99463" x="5332413" y="4630738"/>
          <p14:tracePt t="99480" x="5281613" y="4679950"/>
          <p14:tracePt t="99497" x="5245100" y="4743450"/>
          <p14:tracePt t="99513" x="5207000" y="4768850"/>
          <p14:tracePt t="99530" x="5194300" y="4805363"/>
          <p14:tracePt t="99547" x="5157788" y="4843463"/>
          <p14:tracePt t="99550" x="5132388" y="4868863"/>
          <p14:tracePt t="99564" x="5119688" y="4905375"/>
          <p14:tracePt t="99566" x="5094288" y="4930775"/>
          <p14:tracePt t="99581" x="5068888" y="4956175"/>
          <p14:tracePt t="99583" x="5045075" y="4981575"/>
          <p14:tracePt t="99598" x="4994275" y="5068888"/>
          <p14:tracePt t="99614" x="4968875" y="5118100"/>
          <p14:tracePt t="99630" x="4956175" y="5168900"/>
          <p14:tracePt t="99647" x="4932363" y="5205413"/>
          <p14:tracePt t="99664" x="4932363" y="5256213"/>
          <p14:tracePt t="99680" x="4919663" y="5281613"/>
          <p14:tracePt t="99710" x="4919663" y="5294313"/>
          <p14:tracePt t="99935" x="4919663" y="5305425"/>
          <p14:tracePt t="101654" x="4945063" y="5305425"/>
          <p14:tracePt t="101662" x="4968875" y="5281613"/>
          <p14:tracePt t="101670" x="4981575" y="5256213"/>
          <p14:tracePt t="101687" x="5019675" y="5218113"/>
          <p14:tracePt t="101702" x="5045075" y="5194300"/>
          <p14:tracePt t="101719" x="5045075" y="5168900"/>
          <p14:tracePt t="101736" x="5045075" y="5156200"/>
          <p14:tracePt t="101752" x="5045075" y="5143500"/>
          <p14:tracePt t="101768" x="5045075" y="5118100"/>
          <p14:tracePt t="101787" x="5068888" y="5068888"/>
          <p14:tracePt t="101789" x="5068888" y="5043488"/>
          <p14:tracePt t="101803" x="5068888" y="5018088"/>
          <p14:tracePt t="101806" x="5068888" y="4992688"/>
          <p14:tracePt t="101819" x="5068888" y="4968875"/>
          <p14:tracePt t="101822" x="5068888" y="4956175"/>
          <p14:tracePt t="101837" x="5068888" y="4943475"/>
          <p14:tracePt t="101839" x="5068888" y="4930775"/>
          <p14:tracePt t="101862" x="5068888" y="4918075"/>
          <p14:tracePt t="101998" x="5057775" y="4918075"/>
          <p14:tracePt t="102006" x="5032375" y="4918075"/>
          <p14:tracePt t="102020" x="5006975" y="4918075"/>
          <p14:tracePt t="102022" x="4981575" y="4918075"/>
          <p14:tracePt t="102037" x="4906963" y="4918075"/>
          <p14:tracePt t="102054" x="4819650" y="4918075"/>
          <p14:tracePt t="102070" x="4756150" y="4930775"/>
          <p14:tracePt t="102087" x="4706938" y="4930775"/>
          <p14:tracePt t="102103" x="4681538" y="4930775"/>
          <p14:tracePt t="102120" x="4656138" y="4943475"/>
          <p14:tracePt t="102137" x="4643438" y="4943475"/>
          <p14:tracePt t="102154" x="4630738" y="4943475"/>
          <p14:tracePt t="102270" x="4643438" y="4943475"/>
          <p14:tracePt t="102278" x="4694238" y="4943475"/>
          <p14:tracePt t="102288" x="4768850" y="4943475"/>
          <p14:tracePt t="102304" x="4894263" y="4943475"/>
          <p14:tracePt t="102320" x="4981575" y="4943475"/>
          <p14:tracePt t="102337" x="5057775" y="4943475"/>
          <p14:tracePt t="102354" x="5081588" y="4943475"/>
          <p14:tracePt t="102357" x="5094288" y="4943475"/>
          <p14:tracePt t="102646" x="5094288" y="4930775"/>
          <p14:tracePt t="102655" x="5094288" y="4918075"/>
          <p14:tracePt t="102662" x="5094288" y="4905375"/>
          <p14:tracePt t="102678" x="5094288" y="4892675"/>
          <p14:tracePt t="102688" x="5094288" y="4879975"/>
          <p14:tracePt t="102705" x="5106988" y="4879975"/>
          <p14:tracePt t="102722" x="5106988" y="4868863"/>
          <p14:tracePt t="102738" x="5106988" y="4856163"/>
          <p14:tracePt t="103606" x="5106988" y="4843463"/>
          <p14:tracePt t="103614" x="5119688" y="4830763"/>
          <p14:tracePt t="103623" x="5145088" y="4805363"/>
          <p14:tracePt t="103641" x="5232400" y="4705350"/>
          <p14:tracePt t="103658" x="5307013" y="4643438"/>
          <p14:tracePt t="103675" x="5383213" y="4554538"/>
          <p14:tracePt t="103677" x="5419725" y="4518025"/>
          <p14:tracePt t="103692" x="5445125" y="4479925"/>
          <p14:tracePt t="103694" x="5470525" y="4454525"/>
          <p14:tracePt t="103708" x="5495925" y="4430713"/>
          <p14:tracePt t="103710" x="5495925" y="4418013"/>
          <p14:tracePt t="103725" x="5519738" y="4392613"/>
          <p14:tracePt t="103742" x="5519738" y="4367213"/>
          <p14:tracePt t="103766" x="5532438" y="4367213"/>
          <p14:tracePt t="103775" x="5532438" y="4354513"/>
          <p14:tracePt t="103791" x="5545138" y="4341813"/>
          <p14:tracePt t="103808" x="5557838" y="4330700"/>
          <p14:tracePt t="103825" x="5570538" y="4318000"/>
          <p14:tracePt t="103842" x="5570538" y="4305300"/>
          <p14:tracePt t="103858" x="5583238" y="4305300"/>
          <p14:tracePt t="103875" x="5595938" y="4292600"/>
          <p14:tracePt t="103878" x="5607050" y="4292600"/>
          <p14:tracePt t="103893" x="5619750" y="4292600"/>
          <p14:tracePt t="103908" x="5632450" y="4279900"/>
          <p14:tracePt t="103910" x="5632450" y="4267200"/>
          <p14:tracePt t="103966" x="5645150" y="4267200"/>
          <p14:tracePt t="103991" x="5657850" y="4267200"/>
          <p14:tracePt t="103998" x="5670550" y="4267200"/>
          <p14:tracePt t="104008" x="5683250" y="4267200"/>
          <p14:tracePt t="104026" x="5695950" y="4267200"/>
          <p14:tracePt t="104042" x="5732463" y="4267200"/>
          <p14:tracePt t="104058" x="5757863" y="4254500"/>
          <p14:tracePt t="104076" x="5783263" y="4254500"/>
          <p14:tracePt t="104078" x="5808663" y="4254500"/>
          <p14:tracePt t="104092" x="5832475" y="4254500"/>
          <p14:tracePt t="104095" x="5845175" y="4254500"/>
          <p14:tracePt t="104110" x="5883275" y="4241800"/>
          <p14:tracePt t="104126" x="5945188" y="4241800"/>
          <p14:tracePt t="104142" x="5995988" y="4217988"/>
          <p14:tracePt t="104159" x="6083300" y="4205288"/>
          <p14:tracePt t="104175" x="6196013" y="4192588"/>
          <p14:tracePt t="104192" x="6283325" y="4167188"/>
          <p14:tracePt t="104209" x="6346825" y="4154488"/>
          <p14:tracePt t="104226" x="6434138" y="4117975"/>
          <p14:tracePt t="104242" x="6534150" y="4092575"/>
          <p14:tracePt t="104259" x="6608763" y="4079875"/>
          <p14:tracePt t="104262" x="6646863" y="4067175"/>
          <p14:tracePt t="104276" x="6684963" y="4054475"/>
          <p14:tracePt t="104278" x="6721475" y="4054475"/>
          <p14:tracePt t="104294" x="6784975" y="4041775"/>
          <p14:tracePt t="104310" x="6797675" y="4029075"/>
          <p14:tracePt t="104326" x="6821488" y="4029075"/>
          <p14:tracePt t="104343" x="6834188" y="4029075"/>
          <p14:tracePt t="104359" x="6859588" y="4017963"/>
          <p14:tracePt t="104376" x="6910388" y="4017963"/>
          <p14:tracePt t="104393" x="6946900" y="3992563"/>
          <p14:tracePt t="104409" x="6985000" y="3979863"/>
          <p14:tracePt t="104427" x="6997700" y="3967163"/>
          <p14:tracePt t="104429" x="7010400" y="3967163"/>
          <p14:tracePt t="104443" x="7021513" y="3954463"/>
          <p14:tracePt t="104459" x="7046913" y="3941763"/>
          <p14:tracePt t="104462" x="7059613" y="3929063"/>
          <p14:tracePt t="104477" x="7123113" y="3905250"/>
          <p14:tracePt t="104494" x="7185025" y="3879850"/>
          <p14:tracePt t="104510" x="7246938" y="3841750"/>
          <p14:tracePt t="104526" x="7323138" y="3803650"/>
          <p14:tracePt t="104543" x="7385050" y="3792538"/>
          <p14:tracePt t="104560" x="7448550" y="3767138"/>
          <p14:tracePt t="104576" x="7535863" y="3729038"/>
          <p14:tracePt t="104594" x="7610475" y="3703638"/>
          <p14:tracePt t="104610" x="7685088" y="3692525"/>
          <p14:tracePt t="104627" x="7761288" y="3667125"/>
          <p14:tracePt t="104629" x="7797800" y="3667125"/>
          <p14:tracePt t="104644" x="7823200" y="3667125"/>
          <p14:tracePt t="104646" x="7835900" y="3667125"/>
          <p14:tracePt t="104661" x="7848600" y="3667125"/>
          <p14:tracePt t="115214" x="7848600" y="3692525"/>
          <p14:tracePt t="115221" x="7835900" y="3703638"/>
          <p14:tracePt t="115230" x="7835900" y="3716338"/>
          <p14:tracePt t="115238" x="7823200" y="3741738"/>
          <p14:tracePt t="115255" x="7810500" y="3754438"/>
          <p14:tracePt t="115271" x="7797800" y="3779838"/>
          <p14:tracePt t="115287" x="7785100" y="3803650"/>
          <p14:tracePt t="115305" x="7785100" y="3829050"/>
          <p14:tracePt t="115322" x="7761288" y="3867150"/>
          <p14:tracePt t="115338" x="7748588" y="3905250"/>
          <p14:tracePt t="115355" x="7735888" y="3941763"/>
          <p14:tracePt t="115358" x="7735888" y="3967163"/>
          <p14:tracePt t="115371" x="7723188" y="3992563"/>
          <p14:tracePt t="115374" x="7710488" y="4005263"/>
          <p14:tracePt t="115389" x="7697788" y="4054475"/>
          <p14:tracePt t="115406" x="7673975" y="4092575"/>
          <p14:tracePt t="115422" x="7661275" y="4154488"/>
          <p14:tracePt t="115439" x="7635875" y="4230688"/>
          <p14:tracePt t="115455" x="7610475" y="4279900"/>
          <p14:tracePt t="115471" x="7597775" y="4330700"/>
          <p14:tracePt t="115488" x="7561263" y="4392613"/>
          <p14:tracePt t="115505" x="7523163" y="4454525"/>
          <p14:tracePt t="115522" x="7485063" y="4530725"/>
          <p14:tracePt t="115538" x="7448550" y="4579938"/>
          <p14:tracePt t="115541" x="7423150" y="4605338"/>
          <p14:tracePt t="115556" x="7410450" y="4630738"/>
          <p14:tracePt t="115558" x="7385050" y="4656138"/>
          <p14:tracePt t="115573" x="7372350" y="4692650"/>
          <p14:tracePt t="115589" x="7335838" y="4730750"/>
          <p14:tracePt t="115606" x="7297738" y="4743450"/>
          <p14:tracePt t="115622" x="7259638" y="4768850"/>
          <p14:tracePt t="115639" x="7235825" y="4792663"/>
          <p14:tracePt t="115655" x="7210425" y="4818063"/>
          <p14:tracePt t="115672" x="7197725" y="4818063"/>
          <p14:tracePt t="115689" x="7172325" y="4830763"/>
          <p14:tracePt t="115706" x="7146925" y="4843463"/>
          <p14:tracePt t="115722" x="7134225" y="4856163"/>
          <p14:tracePt t="115726" x="7123113" y="4856163"/>
          <p14:tracePt t="115739" x="7110413" y="4856163"/>
          <p14:tracePt t="115742" x="7097713" y="4856163"/>
          <p14:tracePt t="115758" x="7085013" y="4856163"/>
          <p14:tracePt t="115782" x="7072313" y="4856163"/>
          <p14:tracePt t="115790" x="7059613" y="4856163"/>
          <p14:tracePt t="115806" x="7034213" y="4856163"/>
          <p14:tracePt t="115822" x="6972300" y="4856163"/>
          <p14:tracePt t="115839" x="6910388" y="4830763"/>
          <p14:tracePt t="115856" x="6859588" y="4830763"/>
          <p14:tracePt t="115873" x="6808788" y="4805363"/>
          <p14:tracePt t="115889" x="6759575" y="4792663"/>
          <p14:tracePt t="115907" x="6696075" y="4792663"/>
          <p14:tracePt t="115910" x="6659563" y="4779963"/>
          <p14:tracePt t="115923" x="6621463" y="4768850"/>
          <p14:tracePt t="115926" x="6584950" y="4756150"/>
          <p14:tracePt t="115940" x="6546850" y="4756150"/>
          <p14:tracePt t="115942" x="6534150" y="4756150"/>
          <p14:tracePt t="115956" x="6521450" y="4756150"/>
          <p14:tracePt t="115958" x="6508750" y="4756150"/>
          <p14:tracePt t="115973" x="6483350" y="4756150"/>
          <p14:tracePt t="115990" x="6472238" y="4743450"/>
          <p14:tracePt t="116006" x="6459538" y="4743450"/>
          <p14:tracePt t="116023" x="6434138" y="4743450"/>
          <p14:tracePt t="116040" x="6421438" y="4743450"/>
          <p14:tracePt t="116057" x="6408738" y="4743450"/>
          <p14:tracePt t="116142" x="6434138" y="4730750"/>
          <p14:tracePt t="116150" x="6472238" y="4718050"/>
          <p14:tracePt t="116157" x="6521450" y="4718050"/>
          <p14:tracePt t="116174" x="6608763" y="4692650"/>
          <p14:tracePt t="116191" x="6708775" y="4692650"/>
          <p14:tracePt t="116207" x="6784975" y="4692650"/>
          <p14:tracePt t="116224" x="6834188" y="4692650"/>
          <p14:tracePt t="116240" x="6859588" y="4692650"/>
          <p14:tracePt t="116350" x="6834188" y="4692650"/>
          <p14:tracePt t="116357" x="6808788" y="4718050"/>
          <p14:tracePt t="116366" x="6797675" y="4718050"/>
          <p14:tracePt t="116374" x="6759575" y="4730750"/>
          <p14:tracePt t="116390" x="6696075" y="4743450"/>
          <p14:tracePt t="116408" x="6621463" y="4756150"/>
          <p14:tracePt t="116424" x="6596063" y="4756150"/>
          <p14:tracePt t="116510" x="6608763" y="4756150"/>
          <p14:tracePt t="116518" x="6621463" y="4756150"/>
          <p14:tracePt t="116525" x="6634163" y="4756150"/>
          <p14:tracePt t="116542" x="6646863" y="4756150"/>
          <p14:tracePt t="116566" x="6659563" y="4756150"/>
          <p14:tracePt t="116590" x="6672263" y="4756150"/>
          <p14:tracePt t="116894" x="6684963" y="4756150"/>
          <p14:tracePt t="116902" x="6708775" y="4756150"/>
          <p14:tracePt t="116909" x="6746875" y="4756150"/>
          <p14:tracePt t="116926" x="6872288" y="4756150"/>
          <p14:tracePt t="116942" x="6972300" y="4756150"/>
          <p14:tracePt t="116959" x="7021513" y="4756150"/>
          <p14:tracePt t="116975" x="7072313" y="4756150"/>
          <p14:tracePt t="116992" x="7085013" y="4756150"/>
          <p14:tracePt t="117009" x="7110413" y="4756150"/>
          <p14:tracePt t="117038" x="7123113" y="4756150"/>
          <p14:tracePt t="117054" x="7134225" y="4756150"/>
          <p14:tracePt t="117262" x="7123113" y="4756150"/>
          <p14:tracePt t="117270" x="7110413" y="4756150"/>
          <p14:tracePt t="117277" x="7085013" y="4756150"/>
          <p14:tracePt t="117293" x="7021513" y="4756150"/>
          <p14:tracePt t="117310" x="6946900" y="4756150"/>
          <p14:tracePt t="117327" x="6834188" y="4756150"/>
          <p14:tracePt t="117343" x="6734175" y="4756150"/>
          <p14:tracePt t="117360" x="6646863" y="4756150"/>
          <p14:tracePt t="117376" x="6572250" y="4756150"/>
          <p14:tracePt t="117393" x="6508750" y="4756150"/>
          <p14:tracePt t="117410" x="6459538" y="4756150"/>
          <p14:tracePt t="117413" x="6434138" y="4756150"/>
          <p14:tracePt t="117427" x="6396038" y="4756150"/>
          <p14:tracePt t="117430" x="6370638" y="4756150"/>
          <p14:tracePt t="117444" x="6346825" y="4756150"/>
          <p14:tracePt t="117446" x="6321425" y="4756150"/>
          <p14:tracePt t="117461" x="6246813" y="4756150"/>
          <p14:tracePt t="117478" x="6170613" y="4756150"/>
          <p14:tracePt t="117494" x="6083300" y="4756150"/>
          <p14:tracePt t="117510" x="6008688" y="4756150"/>
          <p14:tracePt t="117527" x="5945188" y="4756150"/>
          <p14:tracePt t="117543" x="5895975" y="4756150"/>
          <p14:tracePt t="117560" x="5845175" y="4756150"/>
          <p14:tracePt t="117578" x="5821363" y="4756150"/>
          <p14:tracePt t="117594" x="5783263" y="4756150"/>
          <p14:tracePt t="117610" x="5770563" y="4756150"/>
          <p14:tracePt t="117613" x="5757863" y="4756150"/>
          <p14:tracePt t="117702" x="5770563" y="4756150"/>
          <p14:tracePt t="117711" x="5808663" y="4743450"/>
          <p14:tracePt t="117717" x="5870575" y="4730750"/>
          <p14:tracePt t="117727" x="5932488" y="4718050"/>
          <p14:tracePt t="117744" x="6157913" y="4667250"/>
          <p14:tracePt t="117761" x="6434138" y="4656138"/>
          <p14:tracePt t="117777" x="6696075" y="4656138"/>
          <p14:tracePt t="117794" x="6934200" y="4643438"/>
          <p14:tracePt t="117797" x="7010400" y="4630738"/>
          <p14:tracePt t="117812" x="7085013" y="4630738"/>
          <p14:tracePt t="117814" x="7123113" y="4630738"/>
          <p14:tracePt t="117827" x="7159625" y="4630738"/>
          <p14:tracePt t="117829" x="7185025" y="4630738"/>
          <p14:tracePt t="117845" x="7197725" y="4630738"/>
          <p14:tracePt t="117862" x="7235825" y="4630738"/>
          <p14:tracePt t="117878" x="7259638" y="4630738"/>
          <p14:tracePt t="117895" x="7297738" y="4630738"/>
          <p14:tracePt t="117911" x="7323138" y="4630738"/>
          <p14:tracePt t="117928" x="7335838" y="4630738"/>
          <p14:tracePt t="118206" x="7323138" y="4630738"/>
          <p14:tracePt t="118214" x="7310438" y="4630738"/>
          <p14:tracePt t="118222" x="7297738" y="4630738"/>
          <p14:tracePt t="118230" x="7259638" y="4630738"/>
          <p14:tracePt t="118246" x="7097713" y="4643438"/>
          <p14:tracePt t="118262" x="6846888" y="4656138"/>
          <p14:tracePt t="118279" x="6584950" y="4667250"/>
          <p14:tracePt t="118295" x="6383338" y="4667250"/>
          <p14:tracePt t="118312" x="6259513" y="4667250"/>
          <p14:tracePt t="118328" x="6208713" y="4667250"/>
          <p14:tracePt t="118346" x="6196013" y="4667250"/>
          <p14:tracePt t="118406" x="6183313" y="4667250"/>
          <p14:tracePt t="118414" x="6170613" y="4667250"/>
          <p14:tracePt t="118422" x="6157913" y="4667250"/>
          <p14:tracePt t="118430" x="6146800" y="4667250"/>
          <p14:tracePt t="118447" x="6134100" y="4667250"/>
          <p14:tracePt t="118463" x="6121400" y="4667250"/>
          <p14:tracePt t="118479" x="6096000" y="4667250"/>
          <p14:tracePt t="118496" x="6083300" y="4667250"/>
          <p14:tracePt t="118513" x="6057900" y="4667250"/>
          <p14:tracePt t="118998" x="6070600" y="4667250"/>
          <p14:tracePt t="119134" x="6083300" y="4667250"/>
          <p14:tracePt t="119144" x="6108700" y="4667250"/>
          <p14:tracePt t="119150" x="6121400" y="4667250"/>
          <p14:tracePt t="119165" x="6146800" y="4667250"/>
          <p14:tracePt t="119182" x="6183313" y="4667250"/>
          <p14:tracePt t="119198" x="6196013" y="4667250"/>
          <p14:tracePt t="119215" x="6208713" y="4667250"/>
          <p14:tracePt t="119231" x="6221413" y="4667250"/>
          <p14:tracePt t="119248" x="6246813" y="4667250"/>
          <p14:tracePt t="119398" x="6234113" y="4667250"/>
          <p14:tracePt t="119406" x="6221413" y="4667250"/>
          <p14:tracePt t="119415" x="6208713" y="4667250"/>
          <p14:tracePt t="119432" x="6170613" y="4679950"/>
          <p14:tracePt t="119448" x="6146800" y="4692650"/>
          <p14:tracePt t="119466" x="6134100" y="4692650"/>
          <p14:tracePt t="119482" x="6108700" y="4692650"/>
          <p14:tracePt t="119485" x="6096000" y="4692650"/>
          <p14:tracePt t="119502" x="6083300" y="4692650"/>
          <p14:tracePt t="119516" x="6070600" y="4692650"/>
          <p14:tracePt t="122062" x="6070600" y="4718050"/>
          <p14:tracePt t="122070" x="6070600" y="4743450"/>
          <p14:tracePt t="122078" x="6057900" y="4756150"/>
          <p14:tracePt t="122089" x="6057900" y="4768850"/>
          <p14:tracePt t="122106" x="6034088" y="4792663"/>
          <p14:tracePt t="122123" x="6034088" y="4805363"/>
          <p14:tracePt t="122126" x="6021388" y="4818063"/>
          <p14:tracePt t="122139" x="6008688" y="4830763"/>
          <p14:tracePt t="122156" x="6008688" y="4843463"/>
          <p14:tracePt t="122173" x="5995988" y="4843463"/>
          <p14:tracePt t="122309" x="5995988" y="4856163"/>
          <p14:tracePt t="122342" x="5995988" y="4868863"/>
          <p14:tracePt t="122350" x="5995988" y="4879975"/>
          <p14:tracePt t="122366" x="5995988" y="4892675"/>
          <p14:tracePt t="122374" x="5995988" y="4918075"/>
          <p14:tracePt t="122390" x="5995988" y="4930775"/>
          <p14:tracePt t="122407" x="5995988" y="4956175"/>
          <p14:tracePt t="122423" x="5995988" y="5005388"/>
          <p14:tracePt t="122439" x="5983288" y="5056188"/>
          <p14:tracePt t="122457" x="5983288" y="5118100"/>
          <p14:tracePt t="122474" x="5957888" y="5181600"/>
          <p14:tracePt t="122490" x="5932488" y="5230813"/>
          <p14:tracePt t="122507" x="5932488" y="5243513"/>
          <p14:tracePt t="122509" x="5921375" y="5243513"/>
          <p14:tracePt t="122526" x="5908675" y="5256213"/>
          <p14:tracePt t="122541" x="5895975" y="5256213"/>
          <p14:tracePt t="122557" x="5857875" y="5256213"/>
          <p14:tracePt t="122574" x="5795963" y="5256213"/>
          <p14:tracePt t="122590" x="5657850" y="5256213"/>
          <p14:tracePt t="122607" x="5407025" y="5143500"/>
          <p14:tracePt t="122623" x="4956175" y="4918075"/>
          <p14:tracePt t="122640" x="4443413" y="4667250"/>
          <p14:tracePt t="122657" x="4030663" y="4392613"/>
          <p14:tracePt t="122674" x="3792538" y="4217988"/>
          <p14:tracePt t="122691" x="3643313" y="4067175"/>
          <p14:tracePt t="122693" x="3592513" y="4029075"/>
          <p14:tracePt t="122707" x="3567113" y="3979863"/>
          <p14:tracePt t="122710" x="3530600" y="3954463"/>
          <p14:tracePt t="122725" x="3492500" y="3892550"/>
          <p14:tracePt t="122742" x="3454400" y="3841750"/>
          <p14:tracePt t="122758" x="3429000" y="3803650"/>
          <p14:tracePt t="122774" x="3417888" y="3792538"/>
          <p14:tracePt t="122791" x="3392488" y="3767138"/>
          <p14:tracePt t="122807" x="3392488" y="3754438"/>
          <p14:tracePt t="122825" x="3379788" y="3754438"/>
          <p14:tracePt t="122841" x="3367088" y="3741738"/>
          <p14:tracePt t="122858" x="3354388" y="3741738"/>
          <p14:tracePt t="122875" x="3328988" y="3729038"/>
          <p14:tracePt t="122878" x="3317875" y="3716338"/>
          <p14:tracePt t="122892" x="3292475" y="3703638"/>
          <p14:tracePt t="122908" x="3279775" y="3703638"/>
          <p14:tracePt t="122910" x="3254375" y="3692525"/>
          <p14:tracePt t="122925" x="3228975" y="3667125"/>
          <p14:tracePt t="122942" x="3192463" y="3629025"/>
          <p14:tracePt t="122958" x="3154363" y="3579813"/>
          <p14:tracePt t="122975" x="3141663" y="3516313"/>
          <p14:tracePt t="122991" x="3154363" y="3390900"/>
          <p14:tracePt t="123008" x="3341688" y="3178175"/>
          <p14:tracePt t="123024" x="3667125" y="2990850"/>
          <p14:tracePt t="123042" x="3979863" y="2903538"/>
          <p14:tracePt t="123058" x="4256088" y="2865438"/>
          <p14:tracePt t="123075" x="4468813" y="2865438"/>
          <p14:tracePt t="123078" x="4556125" y="2865438"/>
          <p14:tracePt t="123092" x="4619625" y="2865438"/>
          <p14:tracePt t="123094" x="4668838" y="2865438"/>
          <p14:tracePt t="123109" x="4719638" y="2865438"/>
          <p14:tracePt t="123126" x="4743450" y="2865438"/>
          <p14:tracePt t="123142" x="4756150" y="2865438"/>
          <p14:tracePt t="123158" x="4768850" y="2878138"/>
          <p14:tracePt t="123176" x="4768850" y="2903538"/>
          <p14:tracePt t="123192" x="4781550" y="2941638"/>
          <p14:tracePt t="123208" x="4781550" y="2978150"/>
          <p14:tracePt t="123225" x="4781550" y="3028950"/>
          <p14:tracePt t="123242" x="4781550" y="3065463"/>
          <p14:tracePt t="123245" x="4781550" y="3078163"/>
          <p14:tracePt t="123258" x="4781550" y="3103563"/>
          <p14:tracePt t="123276" x="4781550" y="3141663"/>
          <p14:tracePt t="123293" x="4756150" y="3154363"/>
          <p14:tracePt t="123310" x="4743450" y="3165475"/>
          <p14:tracePt t="123326" x="4719638" y="3190875"/>
          <p14:tracePt t="123342" x="4656138" y="3228975"/>
          <p14:tracePt t="123359" x="4606925" y="3290888"/>
          <p14:tracePt t="123376" x="4568825" y="3316288"/>
          <p14:tracePt t="123392" x="4556125" y="3341688"/>
          <p14:tracePt t="123409" x="4518025" y="3341688"/>
          <p14:tracePt t="123426" x="4494213" y="3367088"/>
          <p14:tracePt t="123443" x="4456113" y="3390900"/>
          <p14:tracePt t="123446" x="4430713" y="3403600"/>
          <p14:tracePt t="123460" x="4406900" y="3429000"/>
          <p14:tracePt t="123462" x="4381500" y="3454400"/>
          <p14:tracePt t="123477" x="4318000" y="3503613"/>
          <p14:tracePt t="123494" x="4268788" y="3516313"/>
          <p14:tracePt t="123509" x="4205288" y="3541713"/>
          <p14:tracePt t="123526" x="4168775" y="3579813"/>
          <p14:tracePt t="123543" x="4143375" y="3603625"/>
          <p14:tracePt t="123560" x="4117975" y="3641725"/>
          <p14:tracePt t="123576" x="4081463" y="3703638"/>
          <p14:tracePt t="123593" x="4068763" y="3767138"/>
          <p14:tracePt t="123610" x="4030663" y="3829050"/>
          <p14:tracePt t="123626" x="4005263" y="3867150"/>
          <p14:tracePt t="123629" x="4005263" y="3879850"/>
          <p14:tracePt t="123644" x="3992563" y="3892550"/>
          <p14:tracePt t="123646" x="3979863" y="3905250"/>
          <p14:tracePt t="123660" x="3956050" y="3929063"/>
          <p14:tracePt t="123662" x="3943350" y="3929063"/>
          <p14:tracePt t="123677" x="3905250" y="3967163"/>
          <p14:tracePt t="123694" x="3867150" y="3979863"/>
          <p14:tracePt t="123710" x="3856038" y="3979863"/>
          <p14:tracePt t="123727" x="3830638" y="3979863"/>
          <p14:tracePt t="123743" x="3817938" y="3979863"/>
          <p14:tracePt t="123766" x="3805238" y="3979863"/>
          <p14:tracePt t="123838" x="3779838" y="3979863"/>
          <p14:tracePt t="123845" x="3756025" y="3979863"/>
          <p14:tracePt t="123861" x="3679825" y="3967163"/>
          <p14:tracePt t="123878" x="3630613" y="3929063"/>
          <p14:tracePt t="123894" x="3605213" y="3905250"/>
          <p14:tracePt t="123911" x="3592513" y="3879850"/>
          <p14:tracePt t="123927" x="3567113" y="3803650"/>
          <p14:tracePt t="123943" x="3541713" y="3729038"/>
          <p14:tracePt t="123960" x="3517900" y="3679825"/>
          <p14:tracePt t="124102" x="3517900" y="3667125"/>
          <p14:tracePt t="124182" x="3517900" y="3703638"/>
          <p14:tracePt t="124190" x="3517900" y="3741738"/>
          <p14:tracePt t="124198" x="3517900" y="3779838"/>
          <p14:tracePt t="124212" x="3517900" y="3816350"/>
          <p14:tracePt t="124214" x="3517900" y="3854450"/>
          <p14:tracePt t="124228" x="3517900" y="3892550"/>
          <p14:tracePt t="124230" x="3517900" y="3929063"/>
          <p14:tracePt t="124245" x="3505200" y="4029075"/>
          <p14:tracePt t="124261" x="3479800" y="4105275"/>
          <p14:tracePt t="124278" x="3467100" y="4192588"/>
          <p14:tracePt t="124295" x="3417888" y="4330700"/>
          <p14:tracePt t="124312" x="3354388" y="4492625"/>
          <p14:tracePt t="124328" x="3279775" y="4656138"/>
          <p14:tracePt t="124345" x="3179763" y="4830763"/>
          <p14:tracePt t="124362" x="3103563" y="4992688"/>
          <p14:tracePt t="124379" x="3016250" y="5143500"/>
          <p14:tracePt t="124382" x="2979738" y="5205413"/>
          <p14:tracePt t="124395" x="2928938" y="5243513"/>
          <p14:tracePt t="124398" x="2903538" y="5294313"/>
          <p14:tracePt t="124412" x="2879725" y="5318125"/>
          <p14:tracePt t="124414" x="2867025" y="5343525"/>
          <p14:tracePt t="124429" x="2841625" y="5368925"/>
          <p14:tracePt t="124446" x="2816225" y="5394325"/>
          <p14:tracePt t="124462" x="2778125" y="5418138"/>
          <p14:tracePt t="124478" x="2716213" y="5468938"/>
          <p14:tracePt t="124495" x="2616200" y="5530850"/>
          <p14:tracePt t="124512" x="2465388" y="5594350"/>
          <p14:tracePt t="124528" x="2328863" y="5656263"/>
          <p14:tracePt t="124545" x="2252663" y="5694363"/>
          <p14:tracePt t="124562" x="2190750" y="5719763"/>
          <p14:tracePt t="124578" x="2165350" y="5732463"/>
          <p14:tracePt t="124581" x="2152650" y="5732463"/>
          <p14:tracePt t="124596" x="2152650" y="5743575"/>
          <p14:tracePt t="124598" x="2139950" y="5743575"/>
          <p14:tracePt t="124613" x="2127250" y="5743575"/>
          <p14:tracePt t="124629" x="2103438" y="5743575"/>
          <p14:tracePt t="124646" x="2090738" y="5743575"/>
          <p14:tracePt t="124662" x="2078038" y="5743575"/>
          <p14:tracePt t="124680" x="2065338" y="5743575"/>
          <p14:tracePt t="124838" x="2078038" y="5743575"/>
          <p14:tracePt t="124854" x="2078038" y="5719763"/>
          <p14:tracePt t="124862" x="2078038" y="5707063"/>
          <p14:tracePt t="124869" x="2078038" y="5694363"/>
          <p14:tracePt t="124879" x="2078038" y="5681663"/>
          <p14:tracePt t="124896" x="2078038" y="5643563"/>
          <p14:tracePt t="124913" x="2078038" y="5607050"/>
          <p14:tracePt t="124930" x="2078038" y="5568950"/>
          <p14:tracePt t="124947" x="2078038" y="5530850"/>
          <p14:tracePt t="124963" x="2078038" y="5518150"/>
          <p14:tracePt t="124981" x="2078038" y="5481638"/>
          <p14:tracePt t="124997" x="2078038" y="5468938"/>
          <p14:tracePt t="125014" x="2078038" y="5443538"/>
          <p14:tracePt t="125030" x="2078038" y="5430838"/>
          <p14:tracePt t="125047" x="2078038" y="5418138"/>
          <p14:tracePt t="125063" x="2078038" y="5394325"/>
          <p14:tracePt t="125080" x="2078038" y="5381625"/>
          <p14:tracePt t="125102" x="2078038" y="5368925"/>
          <p14:tracePt t="125742" x="2090738" y="5368925"/>
          <p14:tracePt t="125749" x="2103438" y="5368925"/>
          <p14:tracePt t="125757" x="2139950" y="5368925"/>
          <p14:tracePt t="125766" x="2203450" y="5368925"/>
          <p14:tracePt t="125783" x="2390775" y="5368925"/>
          <p14:tracePt t="125799" x="2641600" y="5381625"/>
          <p14:tracePt t="125816" x="2967038" y="5381625"/>
          <p14:tracePt t="125831" x="3292475" y="5381625"/>
          <p14:tracePt t="125848" x="3530600" y="5381625"/>
          <p14:tracePt t="125865" x="3692525" y="5381625"/>
          <p14:tracePt t="125882" x="3779838" y="5394325"/>
          <p14:tracePt t="125899" x="3817938" y="5394325"/>
          <p14:tracePt t="125916" x="3830638" y="5394325"/>
          <p14:tracePt t="126030" x="3830638" y="5407025"/>
          <p14:tracePt t="126054" x="3830638" y="5418138"/>
          <p14:tracePt t="126062" x="3817938" y="5430838"/>
          <p14:tracePt t="126070" x="3805238" y="5430838"/>
          <p14:tracePt t="126083" x="3792538" y="5430838"/>
          <p14:tracePt t="126086" x="3779838" y="5430838"/>
          <p14:tracePt t="126100" x="3767138" y="5443538"/>
          <p14:tracePt t="126117" x="3756025" y="5443538"/>
          <p14:tracePt t="126133" x="3730625" y="5468938"/>
          <p14:tracePt t="126150" x="3717925" y="5468938"/>
          <p14:tracePt t="126166" x="3705225" y="5468938"/>
          <p14:tracePt t="126183" x="3705225" y="5481638"/>
          <p14:tracePt t="126318" x="3717925" y="5481638"/>
          <p14:tracePt t="126333" x="3730625" y="5481638"/>
          <p14:tracePt t="126342" x="3743325" y="5481638"/>
          <p14:tracePt t="126366" x="3756025" y="5481638"/>
          <p14:tracePt t="126550" x="3767138" y="5481638"/>
          <p14:tracePt t="126558" x="3767138" y="5468938"/>
          <p14:tracePt t="126567" x="3779838" y="5456238"/>
          <p14:tracePt t="126584" x="3843338" y="5418138"/>
          <p14:tracePt t="126601" x="3930650" y="5381625"/>
          <p14:tracePt t="126618" x="4017963" y="5318125"/>
          <p14:tracePt t="126635" x="4056063" y="5281613"/>
          <p14:tracePt t="126637" x="4081463" y="5268913"/>
          <p14:tracePt t="126651" x="4092575" y="5256213"/>
          <p14:tracePt t="126653" x="4105275" y="5256213"/>
          <p14:tracePt t="126822" x="4092575" y="5256213"/>
          <p14:tracePt t="126830" x="4081463" y="5256213"/>
          <p14:tracePt t="126854" x="4068763" y="5256213"/>
          <p14:tracePt t="126902" x="4056063" y="5256213"/>
          <p14:tracePt t="126942" x="4043363" y="5256213"/>
          <p14:tracePt t="126950" x="4030663" y="5256213"/>
          <p14:tracePt t="127142" x="4043363" y="5256213"/>
          <p14:tracePt t="127150" x="4056063" y="5256213"/>
          <p14:tracePt t="127158" x="4068763" y="5256213"/>
          <p14:tracePt t="127169" x="4081463" y="5256213"/>
          <p14:tracePt t="127186" x="4092575" y="5256213"/>
          <p14:tracePt t="127202" x="4105275" y="5256213"/>
          <p14:tracePt t="127219" x="4117975" y="5256213"/>
          <p14:tracePt t="127222" x="4130675" y="5256213"/>
          <p14:tracePt t="127237" x="4143375" y="5256213"/>
          <p14:tracePt t="127374" x="4117975" y="5256213"/>
          <p14:tracePt t="127390" x="4105275" y="5256213"/>
          <p14:tracePt t="127398" x="4092575" y="5256213"/>
          <p14:tracePt t="127406" x="4081463" y="5256213"/>
          <p14:tracePt t="127574" x="4092575" y="5256213"/>
          <p14:tracePt t="127582" x="4105275" y="5256213"/>
          <p14:tracePt t="127678" x="4105275" y="5268913"/>
          <p14:tracePt t="127687" x="4105275" y="5281613"/>
          <p14:tracePt t="127694" x="4105275" y="5294313"/>
          <p14:tracePt t="127703" x="4092575" y="5330825"/>
          <p14:tracePt t="127720" x="4043363" y="5418138"/>
          <p14:tracePt t="127737" x="4005263" y="5518150"/>
          <p14:tracePt t="127754" x="3968750" y="5556250"/>
          <p14:tracePt t="127770" x="3956050" y="5581650"/>
          <p14:tracePt t="127846" x="3979863" y="5581650"/>
          <p14:tracePt t="127854" x="4017963" y="5594350"/>
          <p14:tracePt t="127861" x="4068763" y="5607050"/>
          <p14:tracePt t="127871" x="4117975" y="5607050"/>
          <p14:tracePt t="127887" x="4256088" y="5607050"/>
          <p14:tracePt t="127904" x="4356100" y="5607050"/>
          <p14:tracePt t="127921" x="4418013" y="5607050"/>
          <p14:tracePt t="127938" x="4468813" y="5607050"/>
          <p14:tracePt t="127954" x="4506913" y="5607050"/>
          <p14:tracePt t="127957" x="4530725" y="5607050"/>
          <p14:tracePt t="127971" x="4543425" y="5607050"/>
          <p14:tracePt t="127988" x="4556125" y="5607050"/>
          <p14:tracePt t="127990" x="4568825" y="5607050"/>
          <p14:tracePt t="128005" x="4606925" y="5607050"/>
          <p14:tracePt t="128022" x="4643438" y="5607050"/>
          <p14:tracePt t="128038" x="4694238" y="5607050"/>
          <p14:tracePt t="128055" x="4768850" y="5607050"/>
          <p14:tracePt t="128071" x="4843463" y="5607050"/>
          <p14:tracePt t="128088" x="4956175" y="5607050"/>
          <p14:tracePt t="128105" x="5045075" y="5581650"/>
          <p14:tracePt t="128121" x="5157788" y="5556250"/>
          <p14:tracePt t="128138" x="5294313" y="5518150"/>
          <p14:tracePt t="128155" x="5445125" y="5468938"/>
          <p14:tracePt t="128158" x="5519738" y="5456238"/>
          <p14:tracePt t="128171" x="5595938" y="5443538"/>
          <p14:tracePt t="128173" x="5683250" y="5430838"/>
          <p14:tracePt t="128189" x="5808663" y="5418138"/>
          <p14:tracePt t="128206" x="5883275" y="5418138"/>
          <p14:tracePt t="128222" x="5957888" y="5418138"/>
          <p14:tracePt t="128238" x="6008688" y="5418138"/>
          <p14:tracePt t="128255" x="6034088" y="5418138"/>
          <p14:tracePt t="128271" x="6045200" y="5394325"/>
          <p14:tracePt t="128288" x="6057900" y="5394325"/>
          <p14:tracePt t="128305" x="6070600" y="5394325"/>
          <p14:tracePt t="128322" x="6096000" y="5394325"/>
          <p14:tracePt t="128325" x="6108700" y="5381625"/>
          <p14:tracePt t="128339" x="6121400" y="5381625"/>
          <p14:tracePt t="128342" x="6146800" y="5368925"/>
          <p14:tracePt t="128356" x="6157913" y="5368925"/>
          <p14:tracePt t="128358" x="6183313" y="5368925"/>
          <p14:tracePt t="128372" x="6196013" y="5356225"/>
          <p14:tracePt t="128374" x="6208713" y="5343525"/>
          <p14:tracePt t="128389" x="6259513" y="5330825"/>
          <p14:tracePt t="128406" x="6283325" y="5318125"/>
          <p14:tracePt t="128422" x="6296025" y="5318125"/>
          <p14:tracePt t="128534" x="6308725" y="5318125"/>
          <p14:tracePt t="128541" x="6321425" y="5318125"/>
          <p14:tracePt t="128566" x="6334125" y="5318125"/>
          <p14:tracePt t="128573" x="6359525" y="5305425"/>
          <p14:tracePt t="128590" x="6383338" y="5294313"/>
          <p14:tracePt t="128606" x="6421438" y="5294313"/>
          <p14:tracePt t="128623" x="6446838" y="5294313"/>
          <p14:tracePt t="128639" x="6483350" y="5281613"/>
          <p14:tracePt t="128656" x="6546850" y="5281613"/>
          <p14:tracePt t="128672" x="6621463" y="5281613"/>
          <p14:tracePt t="128689" x="6672263" y="5281613"/>
          <p14:tracePt t="128706" x="6684963" y="5281613"/>
          <p14:tracePt t="128726" x="6696075" y="5281613"/>
          <p14:tracePt t="128741" x="6708775" y="5281613"/>
          <p14:tracePt t="128757" x="6721475" y="5281613"/>
          <p14:tracePt t="128830" x="6734175" y="5281613"/>
          <p14:tracePt t="128846" x="6759575" y="5281613"/>
          <p14:tracePt t="128854" x="6772275" y="5281613"/>
          <p14:tracePt t="128870" x="6784975" y="5281613"/>
          <p14:tracePt t="128878" x="6797675" y="5281613"/>
          <p14:tracePt t="128890" x="6808788" y="5281613"/>
          <p14:tracePt t="128893" x="6821488" y="5281613"/>
          <p14:tracePt t="128907" x="6834188" y="5281613"/>
          <p14:tracePt t="128909" x="6859588" y="5281613"/>
          <p14:tracePt t="128924" x="6884988" y="5281613"/>
          <p14:tracePt t="128926" x="6897688" y="5281613"/>
          <p14:tracePt t="128941" x="6946900" y="5281613"/>
          <p14:tracePt t="128957" x="6997700" y="5281613"/>
          <p14:tracePt t="128974" x="7010400" y="5281613"/>
          <p14:tracePt t="128998" x="7021513" y="5281613"/>
          <p14:tracePt t="129030" x="7034213" y="5281613"/>
          <p14:tracePt t="129046" x="7046913" y="5281613"/>
          <p14:tracePt t="129054" x="7059613" y="5281613"/>
          <p14:tracePt t="129062" x="7072313" y="5281613"/>
          <p14:tracePt t="129078" x="7085013" y="5281613"/>
          <p14:tracePt t="129091" x="7110413" y="5281613"/>
          <p14:tracePt t="129094" x="7123113" y="5281613"/>
          <p14:tracePt t="129108" x="7134225" y="5281613"/>
          <p14:tracePt t="129110" x="7146925" y="5281613"/>
          <p14:tracePt t="129125" x="7185025" y="5281613"/>
          <p14:tracePt t="129141" x="7210425" y="5281613"/>
          <p14:tracePt t="129157" x="7235825" y="5294313"/>
          <p14:tracePt t="129174" x="7259638" y="5305425"/>
          <p14:tracePt t="129191" x="7297738" y="5305425"/>
          <p14:tracePt t="129207" x="7335838" y="5318125"/>
          <p14:tracePt t="129224" x="7359650" y="5318125"/>
          <p14:tracePt t="129241" x="7385050" y="5318125"/>
          <p14:tracePt t="129258" x="7410450" y="5318125"/>
          <p14:tracePt t="129274" x="7435850" y="5318125"/>
          <p14:tracePt t="129292" x="7472363" y="5330825"/>
          <p14:tracePt t="129294" x="7485063" y="5330825"/>
          <p14:tracePt t="129308" x="7497763" y="5330825"/>
          <p14:tracePt t="129310" x="7510463" y="5330825"/>
          <p14:tracePt t="129325" x="7510463" y="5343525"/>
          <p14:tracePt t="129341" x="7510463" y="5356225"/>
          <p14:tracePt t="129966" x="7510463" y="5368925"/>
          <p14:tracePt t="129974" x="7510463" y="5394325"/>
          <p14:tracePt t="129982" x="7510463" y="5407025"/>
          <p14:tracePt t="129993" x="7510463" y="5418138"/>
          <p14:tracePt t="130010" x="7510463" y="5430838"/>
          <p14:tracePt t="130027" x="7510463" y="5443538"/>
          <p14:tracePt t="130294" x="7523163" y="5443538"/>
          <p14:tracePt t="130310" x="7535863" y="5443538"/>
          <p14:tracePt t="130317" x="7548563" y="5443538"/>
          <p14:tracePt t="130327" x="7561263" y="5443538"/>
          <p14:tracePt t="130343" x="7610475" y="5430838"/>
          <p14:tracePt t="130360" x="7661275" y="5394325"/>
          <p14:tracePt t="130377" x="7723188" y="5356225"/>
          <p14:tracePt t="130394" x="7773988" y="5294313"/>
          <p14:tracePt t="130397" x="7797800" y="5268913"/>
          <p14:tracePt t="130411" x="7823200" y="5243513"/>
          <p14:tracePt t="130414" x="7848600" y="5205413"/>
          <p14:tracePt t="130428" x="7874000" y="5181600"/>
          <p14:tracePt t="130430" x="7897813" y="5156200"/>
          <p14:tracePt t="130445" x="7948613" y="5068888"/>
          <p14:tracePt t="130461" x="7974013" y="5018088"/>
          <p14:tracePt t="130478" x="7999413" y="4943475"/>
          <p14:tracePt t="130494" x="8023225" y="4905375"/>
          <p14:tracePt t="130511" x="8035925" y="4843463"/>
          <p14:tracePt t="130528" x="8061325" y="4792663"/>
          <p14:tracePt t="130544" x="8061325" y="4730750"/>
          <p14:tracePt t="130561" x="8061325" y="4679950"/>
          <p14:tracePt t="130577" x="8061325" y="4643438"/>
          <p14:tracePt t="130595" x="8061325" y="4605338"/>
          <p14:tracePt t="130597" x="8061325" y="4592638"/>
          <p14:tracePt t="130612" x="8061325" y="4579938"/>
          <p14:tracePt t="130614" x="8061325" y="4567238"/>
          <p14:tracePt t="130628" x="8061325" y="4543425"/>
          <p14:tracePt t="130646" x="8061325" y="4530725"/>
          <p14:tracePt t="130670" x="8061325" y="4518025"/>
          <p14:tracePt t="130694" x="8061325" y="4505325"/>
          <p14:tracePt t="130702" x="8061325" y="4492625"/>
          <p14:tracePt t="130798" x="8074025" y="4492625"/>
          <p14:tracePt t="130870" x="8074025" y="4479925"/>
          <p14:tracePt t="130902" x="8086725" y="4479925"/>
          <p14:tracePt t="130910" x="8099425" y="4479925"/>
          <p14:tracePt t="130926" x="8099425" y="4467225"/>
          <p14:tracePt t="130950" x="8110538" y="4467225"/>
          <p14:tracePt t="130974" x="8123238" y="4454525"/>
          <p14:tracePt t="130990" x="8135938" y="4454525"/>
          <p14:tracePt t="130997" x="8148638" y="4454525"/>
          <p14:tracePt t="131013" x="8174038" y="4454525"/>
          <p14:tracePt t="131029" x="8212138" y="4454525"/>
          <p14:tracePt t="131046" x="8235950" y="4454525"/>
          <p14:tracePt t="131062" x="8261350" y="4454525"/>
          <p14:tracePt t="131079" x="8274050" y="4454525"/>
          <p14:tracePt t="131095" x="8299450" y="4454525"/>
          <p14:tracePt t="131112" x="8312150" y="4454525"/>
          <p14:tracePt t="131129" x="8324850" y="4454525"/>
          <p14:tracePt t="131146" x="8335963" y="4454525"/>
          <p14:tracePt t="131149" x="8348663" y="4454525"/>
          <p14:tracePt t="131174" x="8348663" y="4467225"/>
          <p14:tracePt t="131197" x="8348663" y="4479925"/>
          <p14:tracePt t="132718" x="8348663" y="4492625"/>
          <p14:tracePt t="132726" x="8348663" y="4505325"/>
          <p14:tracePt t="134470" x="8335963" y="4505325"/>
          <p14:tracePt t="134478" x="8335963" y="4518025"/>
          <p14:tracePt t="134488" x="8324850" y="4518025"/>
          <p14:tracePt t="134505" x="8286750" y="4543425"/>
          <p14:tracePt t="134521" x="8261350" y="4567238"/>
          <p14:tracePt t="134538" x="8235950" y="4592638"/>
          <p14:tracePt t="134555" x="8212138" y="4618038"/>
          <p14:tracePt t="134572" x="8199438" y="4630738"/>
          <p14:tracePt t="134574" x="8174038" y="4656138"/>
          <p14:tracePt t="134589" x="8135938" y="4667250"/>
          <p14:tracePt t="134606" x="8110538" y="4692650"/>
          <p14:tracePt t="134622" x="8099425" y="4692650"/>
          <p14:tracePt t="134638" x="8086725" y="4692650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>
                <a:latin typeface="Alexandria" charset="0"/>
                <a:cs typeface="Alexandria" charset="0"/>
              </a:rPr>
              <a:t>The mode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636" y="1845439"/>
            <a:ext cx="7543800" cy="4050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194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089"/>
    </mc:Choice>
    <mc:Fallback xmlns="">
      <p:transition advTm="101089"/>
    </mc:Fallback>
  </mc:AlternateContent>
  <p:extLst>
    <p:ext uri="{3A86A75C-4F4B-4683-9AE1-C65F6400EC91}">
      <p14:laserTraceLst xmlns:p14="http://schemas.microsoft.com/office/powerpoint/2010/main">
        <p14:tracePtLst>
          <p14:tracePt t="2132" x="8074025" y="4692650"/>
          <p14:tracePt t="2140" x="8010525" y="4679950"/>
          <p14:tracePt t="2148" x="7897813" y="4618038"/>
          <p14:tracePt t="2157" x="7710488" y="4530725"/>
          <p14:tracePt t="2174" x="7285038" y="4379913"/>
          <p14:tracePt t="2191" x="6934200" y="4267200"/>
          <p14:tracePt t="2207" x="6608763" y="4179888"/>
          <p14:tracePt t="2224" x="6396038" y="4141788"/>
          <p14:tracePt t="2227" x="6321425" y="4129088"/>
          <p14:tracePt t="2241" x="6270625" y="4117975"/>
          <p14:tracePt t="2244" x="6234113" y="4117975"/>
          <p14:tracePt t="2259" x="6208713" y="4105275"/>
          <p14:tracePt t="2261" x="6196013" y="4092575"/>
          <p14:tracePt t="2276" x="6170613" y="4092575"/>
          <p14:tracePt t="2292" x="6121400" y="4079875"/>
          <p14:tracePt t="2308" x="5983288" y="4017963"/>
          <p14:tracePt t="2325" x="5757863" y="3916363"/>
          <p14:tracePt t="2341" x="5519738" y="3841750"/>
          <p14:tracePt t="2358" x="5294313" y="3754438"/>
          <p14:tracePt t="2375" x="5157788" y="3703638"/>
          <p14:tracePt t="2391" x="5119688" y="3679825"/>
          <p14:tracePt t="2420" x="5106988" y="3679825"/>
          <p14:tracePt t="2492" x="5081588" y="3679825"/>
          <p14:tracePt t="2500" x="5057775" y="3679825"/>
          <p14:tracePt t="2509" x="5006975" y="3679825"/>
          <p14:tracePt t="2525" x="4894263" y="3692525"/>
          <p14:tracePt t="2542" x="4756150" y="3741738"/>
          <p14:tracePt t="2558" x="4656138" y="3792538"/>
          <p14:tracePt t="2575" x="4556125" y="3867150"/>
          <p14:tracePt t="2592" x="4430713" y="3941763"/>
          <p14:tracePt t="2609" x="4294188" y="4005263"/>
          <p14:tracePt t="2611" x="4217988" y="4054475"/>
          <p14:tracePt t="2625" x="4156075" y="4092575"/>
          <p14:tracePt t="2628" x="4117975" y="4129088"/>
          <p14:tracePt t="2643" x="4056063" y="4179888"/>
          <p14:tracePt t="2660" x="4005263" y="4217988"/>
          <p14:tracePt t="2676" x="3968750" y="4241800"/>
          <p14:tracePt t="2692" x="3956050" y="4292600"/>
          <p14:tracePt t="2709" x="3930650" y="4392613"/>
          <p14:tracePt t="2726" x="3930650" y="4518025"/>
          <p14:tracePt t="2742" x="3930650" y="4656138"/>
          <p14:tracePt t="2760" x="3943350" y="4805363"/>
          <p14:tracePt t="2776" x="3968750" y="4892675"/>
          <p14:tracePt t="2793" x="3979863" y="4956175"/>
          <p14:tracePt t="2796" x="3992563" y="4981575"/>
          <p14:tracePt t="2810" x="3992563" y="4992688"/>
          <p14:tracePt t="2812" x="3992563" y="5005388"/>
          <p14:tracePt t="2826" x="4005263" y="5030788"/>
          <p14:tracePt t="2828" x="4017963" y="5056188"/>
          <p14:tracePt t="2844" x="4017963" y="5092700"/>
          <p14:tracePt t="2860" x="4030663" y="5156200"/>
          <p14:tracePt t="2876" x="4043363" y="5181600"/>
          <p14:tracePt t="2893" x="4043363" y="5194300"/>
          <p14:tracePt t="2909" x="4056063" y="5230813"/>
          <p14:tracePt t="2926" x="4068763" y="5268913"/>
          <p14:tracePt t="2943" x="4068763" y="5294313"/>
          <p14:tracePt t="2960" x="4068763" y="5305425"/>
          <p14:tracePt t="2963" x="4068763" y="5318125"/>
          <p14:tracePt t="2980" x="4081463" y="5330825"/>
          <p14:tracePt t="23492" x="4068763" y="5318125"/>
          <p14:tracePt t="23499" x="4030663" y="5268913"/>
          <p14:tracePt t="23514" x="3992563" y="5230813"/>
          <p14:tracePt t="23515" x="3917950" y="5156200"/>
          <p14:tracePt t="23531" x="3730625" y="5043488"/>
          <p14:tracePt t="23547" x="3530600" y="4943475"/>
          <p14:tracePt t="23564" x="3379788" y="4856163"/>
          <p14:tracePt t="23580" x="3254375" y="4805363"/>
          <p14:tracePt t="23597" x="3154363" y="4768850"/>
          <p14:tracePt t="23613" x="3016250" y="4743450"/>
          <p14:tracePt t="23630" x="2778125" y="4718050"/>
          <p14:tracePt t="23647" x="2528888" y="4656138"/>
          <p14:tracePt t="23664" x="2216150" y="4567238"/>
          <p14:tracePt t="23680" x="1927225" y="4454525"/>
          <p14:tracePt t="23683" x="1801813" y="4405313"/>
          <p14:tracePt t="23697" x="1739900" y="4379913"/>
          <p14:tracePt t="23700" x="1701800" y="4367213"/>
          <p14:tracePt t="23715" x="1677988" y="4354513"/>
          <p14:tracePt t="23980" x="1677988" y="4341813"/>
          <p14:tracePt t="23988" x="1677988" y="4318000"/>
          <p14:tracePt t="23997" x="1677988" y="4305300"/>
          <p14:tracePt t="24014" x="1689100" y="4267200"/>
          <p14:tracePt t="24031" x="1701800" y="4241800"/>
          <p14:tracePt t="24048" x="1714500" y="4205288"/>
          <p14:tracePt t="24051" x="1727200" y="4179888"/>
          <p14:tracePt t="24065" x="1739900" y="4167188"/>
          <p14:tracePt t="24067" x="1752600" y="4154488"/>
          <p14:tracePt t="24082" x="1752600" y="4129088"/>
          <p14:tracePt t="24084" x="1752600" y="4117975"/>
          <p14:tracePt t="24099" x="1778000" y="4079875"/>
          <p14:tracePt t="24115" x="1790700" y="4054475"/>
          <p14:tracePt t="24131" x="1801813" y="4005263"/>
          <p14:tracePt t="24148" x="1814513" y="3979863"/>
          <p14:tracePt t="24165" x="1827213" y="3954463"/>
          <p14:tracePt t="24182" x="1839913" y="3905250"/>
          <p14:tracePt t="24198" x="1865313" y="3867150"/>
          <p14:tracePt t="24215" x="1878013" y="3841750"/>
          <p14:tracePt t="24231" x="1903413" y="3816350"/>
          <p14:tracePt t="24249" x="1914525" y="3792538"/>
          <p14:tracePt t="24251" x="1914525" y="3779838"/>
          <p14:tracePt t="24267" x="1914525" y="3767138"/>
          <p14:tracePt t="24282" x="1927225" y="3767138"/>
          <p14:tracePt t="24284" x="1939925" y="3754438"/>
          <p14:tracePt t="24299" x="1939925" y="3741738"/>
          <p14:tracePt t="24596" x="1952625" y="3741738"/>
          <p14:tracePt t="24604" x="1952625" y="3729038"/>
          <p14:tracePt t="24620" x="1965325" y="3729038"/>
          <p14:tracePt t="24644" x="1978025" y="3729038"/>
          <p14:tracePt t="24651" x="1990725" y="3729038"/>
          <p14:tracePt t="24692" x="2003425" y="3729038"/>
          <p14:tracePt t="24923" x="2014538" y="3729038"/>
          <p14:tracePt t="24964" x="2027238" y="3729038"/>
          <p14:tracePt t="24972" x="2039938" y="3729038"/>
          <p14:tracePt t="24988" x="2052638" y="3716338"/>
          <p14:tracePt t="25000" x="2078038" y="3716338"/>
          <p14:tracePt t="25003" x="2090738" y="3716338"/>
          <p14:tracePt t="25018" x="2116138" y="3716338"/>
          <p14:tracePt t="25020" x="2139950" y="3716338"/>
          <p14:tracePt t="25034" x="2165350" y="3716338"/>
          <p14:tracePt t="25036" x="2203450" y="3716338"/>
          <p14:tracePt t="25051" x="2278063" y="3716338"/>
          <p14:tracePt t="25068" x="2339975" y="3716338"/>
          <p14:tracePt t="25084" x="2416175" y="3716338"/>
          <p14:tracePt t="25101" x="2490788" y="3716338"/>
          <p14:tracePt t="25117" x="2565400" y="3716338"/>
          <p14:tracePt t="25134" x="2667000" y="3716338"/>
          <p14:tracePt t="25151" x="2703513" y="3716338"/>
          <p14:tracePt t="25168" x="2728913" y="3716338"/>
          <p14:tracePt t="25188" x="2754313" y="3716338"/>
          <p14:tracePt t="25201" x="2767013" y="3716338"/>
          <p14:tracePt t="25203" x="2778125" y="3716338"/>
          <p14:tracePt t="25219" x="2790825" y="3716338"/>
          <p14:tracePt t="25243" x="2803525" y="3716338"/>
          <p14:tracePt t="25260" x="2816225" y="3716338"/>
          <p14:tracePt t="25268" x="2828925" y="3716338"/>
          <p14:tracePt t="25380" x="2841625" y="3716338"/>
          <p14:tracePt t="25396" x="2854325" y="3716338"/>
          <p14:tracePt t="25412" x="2867025" y="3716338"/>
          <p14:tracePt t="25418" x="2879725" y="3716338"/>
          <p14:tracePt t="25435" x="2903538" y="3716338"/>
          <p14:tracePt t="25452" x="2916238" y="3716338"/>
          <p14:tracePt t="25468" x="2941638" y="3716338"/>
          <p14:tracePt t="25485" x="2992438" y="3741738"/>
          <p14:tracePt t="25501" x="3041650" y="3829050"/>
          <p14:tracePt t="25518" x="3103563" y="3992563"/>
          <p14:tracePt t="25535" x="3154363" y="4179888"/>
          <p14:tracePt t="25552" x="3167063" y="4379913"/>
          <p14:tracePt t="25569" x="3154363" y="4554538"/>
          <p14:tracePt t="25571" x="3128963" y="4643438"/>
          <p14:tracePt t="25586" x="3079750" y="4718050"/>
          <p14:tracePt t="25588" x="3016250" y="4792663"/>
          <p14:tracePt t="25603" x="2841625" y="4905375"/>
          <p14:tracePt t="25619" x="2741613" y="4968875"/>
          <p14:tracePt t="25635" x="2728913" y="4981575"/>
          <p14:tracePt t="25732" x="2728913" y="4968875"/>
          <p14:tracePt t="25748" x="2728913" y="4956175"/>
          <p14:tracePt t="25828" x="2728913" y="4943475"/>
          <p14:tracePt t="25875" x="2728913" y="4930775"/>
          <p14:tracePt t="26068" x="2716213" y="4930775"/>
          <p14:tracePt t="26075" x="2703513" y="4930775"/>
          <p14:tracePt t="26086" x="2690813" y="4930775"/>
          <p14:tracePt t="26104" x="2678113" y="4918075"/>
          <p14:tracePt t="26120" x="2654300" y="4918075"/>
          <p14:tracePt t="26123" x="2616200" y="4918075"/>
          <p14:tracePt t="26136" x="2565400" y="4918075"/>
          <p14:tracePt t="26139" x="2503488" y="4905375"/>
          <p14:tracePt t="26154" x="2452688" y="4892675"/>
          <p14:tracePt t="26156" x="2416175" y="4892675"/>
          <p14:tracePt t="26171" x="2365375" y="4879975"/>
          <p14:tracePt t="26187" x="2352675" y="4879975"/>
          <p14:tracePt t="26204" x="2339975" y="4856163"/>
          <p14:tracePt t="26220" x="2328863" y="4856163"/>
          <p14:tracePt t="26237" x="2316163" y="4843463"/>
          <p14:tracePt t="26253" x="2303463" y="4843463"/>
          <p14:tracePt t="26270" x="2290763" y="4830763"/>
          <p14:tracePt t="26292" x="2278063" y="4830763"/>
          <p14:tracePt t="26460" x="2365375" y="4792663"/>
          <p14:tracePt t="26468" x="2554288" y="4730750"/>
          <p14:tracePt t="26476" x="2867025" y="4630738"/>
          <p14:tracePt t="26488" x="3179763" y="4543425"/>
          <p14:tracePt t="26504" x="3505200" y="4418013"/>
          <p14:tracePt t="26507" x="3579813" y="4367213"/>
          <p14:tracePt t="26522" x="3630613" y="4330700"/>
          <p14:tracePt t="26524" x="3654425" y="4305300"/>
          <p14:tracePt t="26537" x="3667125" y="4279900"/>
          <p14:tracePt t="26540" x="3692525" y="4267200"/>
          <p14:tracePt t="26555" x="3705225" y="4241800"/>
          <p14:tracePt t="26572" x="3730625" y="4217988"/>
          <p14:tracePt t="26588" x="3756025" y="4205288"/>
          <p14:tracePt t="26605" x="3792538" y="4167188"/>
          <p14:tracePt t="26621" x="3830638" y="4129088"/>
          <p14:tracePt t="26637" x="3856038" y="4092575"/>
          <p14:tracePt t="26655" x="3867150" y="4079875"/>
          <p14:tracePt t="26672" x="3879850" y="4067175"/>
          <p14:tracePt t="26688" x="3892550" y="4067175"/>
          <p14:tracePt t="26705" x="3892550" y="4054475"/>
          <p14:tracePt t="26732" x="3892550" y="4041775"/>
          <p14:tracePt t="26739" x="3892550" y="4029075"/>
          <p14:tracePt t="26755" x="3879850" y="4005263"/>
          <p14:tracePt t="26772" x="3830638" y="3954463"/>
          <p14:tracePt t="26789" x="3779838" y="3905250"/>
          <p14:tracePt t="26805" x="3679825" y="3867150"/>
          <p14:tracePt t="26821" x="3617913" y="3829050"/>
          <p14:tracePt t="26838" x="3554413" y="3792538"/>
          <p14:tracePt t="26855" x="3517900" y="3779838"/>
          <p14:tracePt t="26872" x="3505200" y="3779838"/>
          <p14:tracePt t="26908" x="3505200" y="3767138"/>
          <p14:tracePt t="26915" x="3505200" y="3754438"/>
          <p14:tracePt t="26923" x="3530600" y="3741738"/>
          <p14:tracePt t="26939" x="3592513" y="3703638"/>
          <p14:tracePt t="26956" x="3692525" y="3667125"/>
          <p14:tracePt t="26972" x="3805238" y="3616325"/>
          <p14:tracePt t="26989" x="3879850" y="3590925"/>
          <p14:tracePt t="27005" x="3917950" y="3590925"/>
          <p14:tracePt t="27022" x="3930650" y="3590925"/>
          <p14:tracePt t="27092" x="3917950" y="3590925"/>
          <p14:tracePt t="27099" x="3879850" y="3590925"/>
          <p14:tracePt t="27107" x="3843338" y="3590925"/>
          <p14:tracePt t="27124" x="3667125" y="3590925"/>
          <p14:tracePt t="27139" x="3505200" y="3590925"/>
          <p14:tracePt t="27156" x="3467100" y="3590925"/>
          <p14:tracePt t="27179" x="3467100" y="3579813"/>
          <p14:tracePt t="27189" x="3479800" y="3579813"/>
          <p14:tracePt t="27206" x="3541713" y="3554413"/>
          <p14:tracePt t="27223" x="3617913" y="3554413"/>
          <p14:tracePt t="27239" x="3756025" y="3529013"/>
          <p14:tracePt t="27256" x="3917950" y="3516313"/>
          <p14:tracePt t="27274" x="3992563" y="3490913"/>
          <p14:tracePt t="27275" x="4005263" y="3490913"/>
          <p14:tracePt t="27339" x="3992563" y="3490913"/>
          <p14:tracePt t="27348" x="3979863" y="3490913"/>
          <p14:tracePt t="27356" x="3956050" y="3503613"/>
          <p14:tracePt t="27373" x="3930650" y="3503613"/>
          <p14:tracePt t="27390" x="3917950" y="3516313"/>
          <p14:tracePt t="27407" x="3905250" y="3516313"/>
          <p14:tracePt t="29396" x="3905250" y="3529013"/>
          <p14:tracePt t="29411" x="3905250" y="3554413"/>
          <p14:tracePt t="29419" x="3905250" y="3567113"/>
          <p14:tracePt t="29428" x="3905250" y="3579813"/>
          <p14:tracePt t="29445" x="3905250" y="3590925"/>
          <p14:tracePt t="29462" x="3905250" y="3603625"/>
          <p14:tracePt t="29479" x="3905250" y="3629025"/>
          <p14:tracePt t="29495" x="3905250" y="3641725"/>
          <p14:tracePt t="29512" x="3905250" y="3654425"/>
          <p14:tracePt t="29529" x="3905250" y="3667125"/>
          <p14:tracePt t="29532" x="3905250" y="3679825"/>
          <p14:tracePt t="29547" x="3905250" y="3692525"/>
          <p14:tracePt t="29563" x="3905250" y="3703638"/>
          <p14:tracePt t="29580" x="3905250" y="3729038"/>
          <p14:tracePt t="29596" x="3905250" y="3741738"/>
          <p14:tracePt t="29613" x="3905250" y="3754438"/>
          <p14:tracePt t="29629" x="3905250" y="3767138"/>
          <p14:tracePt t="29645" x="3905250" y="3803650"/>
          <p14:tracePt t="29662" x="3892550" y="3829050"/>
          <p14:tracePt t="29679" x="3879850" y="3879850"/>
          <p14:tracePt t="29695" x="3856038" y="3916363"/>
          <p14:tracePt t="29713" x="3830638" y="3941763"/>
          <p14:tracePt t="29715" x="3830638" y="3954463"/>
          <p14:tracePt t="29730" x="3817938" y="3967163"/>
          <p14:tracePt t="29747" x="3805238" y="3979863"/>
          <p14:tracePt t="29828" x="3792538" y="3979863"/>
          <p14:tracePt t="29844" x="3779838" y="3979863"/>
          <p14:tracePt t="29851" x="3743325" y="3979863"/>
          <p14:tracePt t="29863" x="3692525" y="3954463"/>
          <p14:tracePt t="29880" x="3579813" y="3905250"/>
          <p14:tracePt t="29883" x="3530600" y="3879850"/>
          <p14:tracePt t="29896" x="3467100" y="3854450"/>
          <p14:tracePt t="29899" x="3417888" y="3829050"/>
          <p14:tracePt t="29914" x="3354388" y="3816350"/>
          <p14:tracePt t="29916" x="3328988" y="3792538"/>
          <p14:tracePt t="29931" x="3254375" y="3741738"/>
          <p14:tracePt t="29947" x="3179763" y="3703638"/>
          <p14:tracePt t="29964" x="3116263" y="3641725"/>
          <p14:tracePt t="29980" x="3054350" y="3603625"/>
          <p14:tracePt t="29997" x="3016250" y="3567113"/>
          <p14:tracePt t="30013" x="2992438" y="3541713"/>
          <p14:tracePt t="30030" x="2979738" y="3529013"/>
          <p14:tracePt t="30047" x="2979738" y="3516313"/>
          <p14:tracePt t="30064" x="2979738" y="3503613"/>
          <p14:tracePt t="30081" x="2979738" y="3490913"/>
          <p14:tracePt t="30097" x="2979738" y="3479800"/>
          <p14:tracePt t="30100" x="2979738" y="3467100"/>
          <p14:tracePt t="30115" x="2992438" y="3429000"/>
          <p14:tracePt t="30131" x="3041650" y="3378200"/>
          <p14:tracePt t="30148" x="3116263" y="3328988"/>
          <p14:tracePt t="30164" x="3205163" y="3303588"/>
          <p14:tracePt t="30181" x="3328988" y="3278188"/>
          <p14:tracePt t="30196" x="3479800" y="3241675"/>
          <p14:tracePt t="30214" x="3717925" y="3190875"/>
          <p14:tracePt t="30231" x="4030663" y="3103563"/>
          <p14:tracePt t="30247" x="4305300" y="3028950"/>
          <p14:tracePt t="30264" x="4406900" y="3003550"/>
          <p14:tracePt t="30267" x="4430713" y="2990850"/>
          <p14:tracePt t="30281" x="4443413" y="2990850"/>
          <p14:tracePt t="30587" x="4443413" y="3003550"/>
          <p14:tracePt t="30596" x="4443413" y="3016250"/>
          <p14:tracePt t="30604" x="4443413" y="3041650"/>
          <p14:tracePt t="30615" x="4430713" y="3054350"/>
          <p14:tracePt t="30632" x="4394200" y="3103563"/>
          <p14:tracePt t="30649" x="4356100" y="3154363"/>
          <p14:tracePt t="30651" x="4330700" y="3190875"/>
          <p14:tracePt t="30666" x="4281488" y="3241675"/>
          <p14:tracePt t="30667" x="4230688" y="3290888"/>
          <p14:tracePt t="30683" x="4156075" y="3367088"/>
          <p14:tracePt t="30699" x="4092575" y="3429000"/>
          <p14:tracePt t="30716" x="4005263" y="3467100"/>
          <p14:tracePt t="30732" x="3968750" y="3479800"/>
          <p14:tracePt t="30749" x="3930650" y="3490913"/>
          <p14:tracePt t="30765" x="3917950" y="3490913"/>
          <p14:tracePt t="30788" x="3905250" y="3490913"/>
          <p14:tracePt t="30892" x="3917950" y="3490913"/>
          <p14:tracePt t="30899" x="3930650" y="3490913"/>
          <p14:tracePt t="30907" x="3943350" y="3490913"/>
          <p14:tracePt t="30924" x="3956050" y="3490913"/>
          <p14:tracePt t="30949" x="3968750" y="3490913"/>
          <p14:tracePt t="30988" x="3979863" y="3479800"/>
          <p14:tracePt t="31220" x="3979863" y="3467100"/>
          <p14:tracePt t="31244" x="3979863" y="3454400"/>
          <p14:tracePt t="31251" x="3979863" y="3441700"/>
          <p14:tracePt t="31564" x="3968750" y="3441700"/>
          <p14:tracePt t="31579" x="3956050" y="3454400"/>
          <p14:tracePt t="31587" x="3956050" y="3479800"/>
          <p14:tracePt t="31601" x="3943350" y="3503613"/>
          <p14:tracePt t="31605" x="3930650" y="3529013"/>
          <p14:tracePt t="31618" x="3917950" y="3554413"/>
          <p14:tracePt t="31620" x="3917950" y="3579813"/>
          <p14:tracePt t="31635" x="3905250" y="3629025"/>
          <p14:tracePt t="31651" x="3892550" y="3667125"/>
          <p14:tracePt t="31666" x="3879850" y="3729038"/>
          <p14:tracePt t="31683" x="3879850" y="3779838"/>
          <p14:tracePt t="31700" x="3879850" y="3792538"/>
          <p14:tracePt t="31718" x="3879850" y="3803650"/>
          <p14:tracePt t="31900" x="3879850" y="3792538"/>
          <p14:tracePt t="31907" x="3879850" y="3779838"/>
          <p14:tracePt t="31940" x="3879850" y="3767138"/>
          <p14:tracePt t="31963" x="3879850" y="3754438"/>
          <p14:tracePt t="31995" x="3879850" y="3729038"/>
          <p14:tracePt t="32083" x="3879850" y="3716338"/>
          <p14:tracePt t="32091" x="3879850" y="3703638"/>
          <p14:tracePt t="32102" x="3892550" y="3692525"/>
          <p14:tracePt t="32119" x="3930650" y="3629025"/>
          <p14:tracePt t="32136" x="3943350" y="3590925"/>
          <p14:tracePt t="32153" x="3956050" y="3541713"/>
          <p14:tracePt t="32155" x="3956050" y="3529013"/>
          <p14:tracePt t="32169" x="3956050" y="3516313"/>
          <p14:tracePt t="32171" x="3956050" y="3503613"/>
          <p14:tracePt t="32186" x="3956050" y="3490913"/>
          <p14:tracePt t="32204" x="3956050" y="3479800"/>
          <p14:tracePt t="32235" x="3956050" y="3467100"/>
          <p14:tracePt t="32331" x="3956050" y="3454400"/>
          <p14:tracePt t="32339" x="3956050" y="3441700"/>
          <p14:tracePt t="32355" x="3956050" y="3429000"/>
          <p14:tracePt t="32371" x="3956050" y="3403600"/>
          <p14:tracePt t="32387" x="3956050" y="3390900"/>
          <p14:tracePt t="32403" x="3956050" y="3378200"/>
          <p14:tracePt t="32420" x="3979863" y="3378200"/>
          <p14:tracePt t="32436" x="4005263" y="3354388"/>
          <p14:tracePt t="32454" x="4043363" y="3354388"/>
          <p14:tracePt t="32469" x="4056063" y="3354388"/>
          <p14:tracePt t="34163" x="4056063" y="3367088"/>
          <p14:tracePt t="34172" x="4043363" y="3403600"/>
          <p14:tracePt t="34180" x="4017963" y="3441700"/>
          <p14:tracePt t="34191" x="3979863" y="3490913"/>
          <p14:tracePt t="34207" x="3968750" y="3541713"/>
          <p14:tracePt t="34225" x="3930650" y="3590925"/>
          <p14:tracePt t="34227" x="3930650" y="3616325"/>
          <p14:tracePt t="34242" x="3917950" y="3641725"/>
          <p14:tracePt t="34244" x="3905250" y="3654425"/>
          <p14:tracePt t="34259" x="3905250" y="3667125"/>
          <p14:tracePt t="34412" x="3892550" y="3667125"/>
          <p14:tracePt t="34419" x="3879850" y="3667125"/>
          <p14:tracePt t="34427" x="3867150" y="3667125"/>
          <p14:tracePt t="34443" x="3817938" y="3629025"/>
          <p14:tracePt t="34459" x="3717925" y="3579813"/>
          <p14:tracePt t="34475" x="3605213" y="3516313"/>
          <p14:tracePt t="34492" x="3479800" y="3479800"/>
          <p14:tracePt t="34508" x="3405188" y="3441700"/>
          <p14:tracePt t="34525" x="3379788" y="3429000"/>
          <p14:tracePt t="34542" x="3367088" y="3429000"/>
          <p14:tracePt t="34559" x="3354388" y="3429000"/>
          <p14:tracePt t="34575" x="3341688" y="3416300"/>
          <p14:tracePt t="34592" x="3328988" y="3416300"/>
          <p14:tracePt t="34609" x="3305175" y="3403600"/>
          <p14:tracePt t="34612" x="3292475" y="3403600"/>
          <p14:tracePt t="34625" x="3279775" y="3390900"/>
          <p14:tracePt t="34627" x="3279775" y="3378200"/>
          <p14:tracePt t="34643" x="3267075" y="3378200"/>
          <p14:tracePt t="34660" x="3254375" y="3378200"/>
          <p14:tracePt t="34892" x="3267075" y="3378200"/>
          <p14:tracePt t="34899" x="3305175" y="3403600"/>
          <p14:tracePt t="34908" x="3341688" y="3441700"/>
          <p14:tracePt t="34926" x="3417888" y="3554413"/>
          <p14:tracePt t="34943" x="3479800" y="3603625"/>
          <p14:tracePt t="34960" x="3530600" y="3654425"/>
          <p14:tracePt t="34963" x="3530600" y="3667125"/>
          <p14:tracePt t="34977" x="3541713" y="3692525"/>
          <p14:tracePt t="34980" x="3554413" y="3692525"/>
          <p14:tracePt t="34995" x="3567113" y="3703638"/>
          <p14:tracePt t="35363" x="3579813" y="3703638"/>
          <p14:tracePt t="35371" x="3592513" y="3703638"/>
          <p14:tracePt t="35379" x="3617913" y="3692525"/>
          <p14:tracePt t="35395" x="3654425" y="3667125"/>
          <p14:tracePt t="35411" x="3679825" y="3654425"/>
          <p14:tracePt t="35428" x="3692525" y="3641725"/>
          <p14:tracePt t="35444" x="3705225" y="3641725"/>
          <p14:tracePt t="35461" x="3730625" y="3641725"/>
          <p14:tracePt t="35477" x="3743325" y="3641725"/>
          <p14:tracePt t="35494" x="3767138" y="3629025"/>
          <p14:tracePt t="35511" x="3817938" y="3629025"/>
          <p14:tracePt t="35528" x="3867150" y="3629025"/>
          <p14:tracePt t="35531" x="3879850" y="3616325"/>
          <p14:tracePt t="35545" x="3905250" y="3603625"/>
          <p14:tracePt t="35562" x="3917950" y="3603625"/>
          <p14:tracePt t="35964" x="3905250" y="3603625"/>
          <p14:tracePt t="35971" x="3892550" y="3603625"/>
          <p14:tracePt t="35979" x="3867150" y="3616325"/>
          <p14:tracePt t="35996" x="3805238" y="3654425"/>
          <p14:tracePt t="36013" x="3743325" y="3692525"/>
          <p14:tracePt t="36029" x="3679825" y="3741738"/>
          <p14:tracePt t="36045" x="3667125" y="3754438"/>
          <p14:tracePt t="36244" x="3679825" y="3754438"/>
          <p14:tracePt t="37764" x="3692525" y="3754438"/>
          <p14:tracePt t="38027" x="3705225" y="3754438"/>
          <p14:tracePt t="38035" x="3717925" y="3754438"/>
          <p14:tracePt t="38043" x="3717925" y="3741738"/>
          <p14:tracePt t="38051" x="3730625" y="3741738"/>
          <p14:tracePt t="38068" x="3767138" y="3741738"/>
          <p14:tracePt t="38085" x="3792538" y="3741738"/>
          <p14:tracePt t="38101" x="3830638" y="3741738"/>
          <p14:tracePt t="38124" x="3843338" y="3741738"/>
          <p14:tracePt t="38163" x="3843338" y="3754438"/>
          <p14:tracePt t="38172" x="3843338" y="3779838"/>
          <p14:tracePt t="38185" x="3843338" y="3829050"/>
          <p14:tracePt t="38187" x="3843338" y="3892550"/>
          <p14:tracePt t="38203" x="3767138" y="4092575"/>
          <p14:tracePt t="38219" x="3567113" y="4217988"/>
          <p14:tracePt t="38235" x="3367088" y="4318000"/>
          <p14:tracePt t="38252" x="3328988" y="4330700"/>
          <p14:tracePt t="38499" x="3341688" y="4330700"/>
          <p14:tracePt t="38507" x="3354388" y="4330700"/>
          <p14:tracePt t="38619" x="3367088" y="4330700"/>
          <p14:tracePt t="38627" x="3379788" y="4330700"/>
          <p14:tracePt t="38652" x="3392488" y="4341813"/>
          <p14:tracePt t="38787" x="3405188" y="4341813"/>
          <p14:tracePt t="38795" x="3454400" y="4354513"/>
          <p14:tracePt t="38803" x="3541713" y="4367213"/>
          <p14:tracePt t="38820" x="3843338" y="4454525"/>
          <p14:tracePt t="38836" x="4294188" y="4518025"/>
          <p14:tracePt t="38853" x="4743450" y="4592638"/>
          <p14:tracePt t="38870" x="5094288" y="4667250"/>
          <p14:tracePt t="38886" x="5370513" y="4718050"/>
          <p14:tracePt t="38892" x="5470525" y="4718050"/>
          <p14:tracePt t="38903" x="5583238" y="4718050"/>
          <p14:tracePt t="38920" x="5770563" y="4718050"/>
          <p14:tracePt t="38924" x="5883275" y="4679950"/>
          <p14:tracePt t="38937" x="5945188" y="4667250"/>
          <p14:tracePt t="38939" x="6008688" y="4643438"/>
          <p14:tracePt t="38954" x="6083300" y="4618038"/>
          <p14:tracePt t="38956" x="6134100" y="4592638"/>
          <p14:tracePt t="38971" x="6259513" y="4505325"/>
          <p14:tracePt t="38987" x="6346825" y="4418013"/>
          <p14:tracePt t="39004" x="6434138" y="4318000"/>
          <p14:tracePt t="39021" x="6521450" y="4179888"/>
          <p14:tracePt t="39037" x="6596063" y="4041775"/>
          <p14:tracePt t="39053" x="6646863" y="3905250"/>
          <p14:tracePt t="39070" x="6659563" y="3792538"/>
          <p14:tracePt t="39086" x="6684963" y="3703638"/>
          <p14:tracePt t="39104" x="6696075" y="3641725"/>
          <p14:tracePt t="39107" x="6696075" y="3616325"/>
          <p14:tracePt t="39121" x="6696075" y="3603625"/>
          <p14:tracePt t="39123" x="6696075" y="3590925"/>
          <p14:tracePt t="39138" x="6696075" y="3579813"/>
          <p14:tracePt t="39155" x="6696075" y="3541713"/>
          <p14:tracePt t="39172" x="6696075" y="3503613"/>
          <p14:tracePt t="39187" x="6696075" y="3454400"/>
          <p14:tracePt t="39204" x="6696075" y="3416300"/>
          <p14:tracePt t="39221" x="6696075" y="3367088"/>
          <p14:tracePt t="39237" x="6696075" y="3354388"/>
          <p14:tracePt t="39254" x="6696075" y="3328988"/>
          <p14:tracePt t="39271" x="6696075" y="3316288"/>
          <p14:tracePt t="39288" x="6696075" y="3303588"/>
          <p14:tracePt t="39304" x="6696075" y="3290888"/>
          <p14:tracePt t="39307" x="6696075" y="3278188"/>
          <p14:tracePt t="39321" x="6684963" y="3278188"/>
          <p14:tracePt t="39339" x="6659563" y="3267075"/>
          <p14:tracePt t="39355" x="6646863" y="3267075"/>
          <p14:tracePt t="39372" x="6621463" y="3254375"/>
          <p14:tracePt t="39628" x="6621463" y="3278188"/>
          <p14:tracePt t="39636" x="6621463" y="3303588"/>
          <p14:tracePt t="39644" x="6621463" y="3341688"/>
          <p14:tracePt t="39655" x="6621463" y="3367088"/>
          <p14:tracePt t="39673" x="6621463" y="3429000"/>
          <p14:tracePt t="39676" x="6621463" y="3467100"/>
          <p14:tracePt t="39689" x="6621463" y="3503613"/>
          <p14:tracePt t="39691" x="6621463" y="3541713"/>
          <p14:tracePt t="39706" x="6621463" y="3579813"/>
          <p14:tracePt t="39707" x="6621463" y="3616325"/>
          <p14:tracePt t="39723" x="6621463" y="3679825"/>
          <p14:tracePt t="39739" x="6621463" y="3729038"/>
          <p14:tracePt t="39756" x="6621463" y="3754438"/>
          <p14:tracePt t="39773" x="6621463" y="3779838"/>
          <p14:tracePt t="39788" x="6621463" y="3803650"/>
          <p14:tracePt t="39811" x="6621463" y="3816350"/>
          <p14:tracePt t="40356" x="6634163" y="3816350"/>
          <p14:tracePt t="40380" x="6646863" y="3816350"/>
          <p14:tracePt t="40388" x="6659563" y="3816350"/>
          <p14:tracePt t="40403" x="6672263" y="3816350"/>
          <p14:tracePt t="40411" x="6684963" y="3816350"/>
          <p14:tracePt t="40424" x="6696075" y="3816350"/>
          <p14:tracePt t="40843" x="6696075" y="3792538"/>
          <p14:tracePt t="40858" x="6684963" y="3779838"/>
          <p14:tracePt t="40867" x="6646863" y="3754438"/>
          <p14:tracePt t="40875" x="6634163" y="3729038"/>
          <p14:tracePt t="40892" x="6608763" y="3679825"/>
          <p14:tracePt t="40908" x="6596063" y="3629025"/>
          <p14:tracePt t="40925" x="6584950" y="3603625"/>
          <p14:tracePt t="40942" x="6584950" y="3590925"/>
          <p14:tracePt t="40959" x="6584950" y="3579813"/>
          <p14:tracePt t="40980" x="6584950" y="3567113"/>
          <p14:tracePt t="40993" x="6584950" y="3554413"/>
          <p14:tracePt t="40995" x="6584950" y="3541713"/>
          <p14:tracePt t="41009" x="6584950" y="3529013"/>
          <p14:tracePt t="41011" x="6596063" y="3503613"/>
          <p14:tracePt t="41026" x="6596063" y="3479800"/>
          <p14:tracePt t="41043" x="6596063" y="3454400"/>
          <p14:tracePt t="41091" x="6596063" y="3441700"/>
          <p14:tracePt t="41180" x="6584950" y="3441700"/>
          <p14:tracePt t="41187" x="6572250" y="3441700"/>
          <p14:tracePt t="41195" x="6546850" y="3441700"/>
          <p14:tracePt t="41211" x="6534150" y="3441700"/>
          <p14:tracePt t="41227" x="6521450" y="3441700"/>
          <p14:tracePt t="41243" x="6496050" y="3441700"/>
          <p14:tracePt t="41260" x="6459538" y="3429000"/>
          <p14:tracePt t="41276" x="6421438" y="3429000"/>
          <p14:tracePt t="41293" x="6383338" y="3416300"/>
          <p14:tracePt t="41309" x="6308725" y="3403600"/>
          <p14:tracePt t="41326" x="6234113" y="3390900"/>
          <p14:tracePt t="41343" x="6121400" y="3354388"/>
          <p14:tracePt t="41360" x="6008688" y="3328988"/>
          <p14:tracePt t="41377" x="5945188" y="3316288"/>
          <p14:tracePt t="41380" x="5932488" y="3316288"/>
          <p14:tracePt t="41395" x="5921375" y="3316288"/>
          <p14:tracePt t="41410" x="5908675" y="3316288"/>
          <p14:tracePt t="41499" x="5908675" y="3303588"/>
          <p14:tracePt t="42467" x="5921375" y="3303588"/>
          <p14:tracePt t="42475" x="5932488" y="3303588"/>
          <p14:tracePt t="42484" x="5945188" y="3303588"/>
          <p14:tracePt t="42496" x="5970588" y="3303588"/>
          <p14:tracePt t="42498" x="6008688" y="3303588"/>
          <p14:tracePt t="42513" x="6057900" y="3303588"/>
          <p14:tracePt t="42515" x="6108700" y="3303588"/>
          <p14:tracePt t="42530" x="6196013" y="3303588"/>
          <p14:tracePt t="42547" x="6334125" y="3303588"/>
          <p14:tracePt t="42563" x="6472238" y="3303588"/>
          <p14:tracePt t="42580" x="6634163" y="3303588"/>
          <p14:tracePt t="42596" x="6759575" y="3303588"/>
          <p14:tracePt t="42613" x="6872288" y="3303588"/>
          <p14:tracePt t="42629" x="6972300" y="3316288"/>
          <p14:tracePt t="42646" x="7072313" y="3316288"/>
          <p14:tracePt t="42664" x="7134225" y="3316288"/>
          <p14:tracePt t="42667" x="7159625" y="3316288"/>
          <p14:tracePt t="42680" x="7197725" y="3316288"/>
          <p14:tracePt t="42683" x="7223125" y="3316288"/>
          <p14:tracePt t="42697" x="7246938" y="3316288"/>
          <p14:tracePt t="42699" x="7272338" y="3316288"/>
          <p14:tracePt t="42714" x="7297738" y="3316288"/>
          <p14:tracePt t="42716" x="7323138" y="3316288"/>
          <p14:tracePt t="42731" x="7385050" y="3316288"/>
          <p14:tracePt t="42747" x="7423150" y="3316288"/>
          <p14:tracePt t="42764" x="7459663" y="3316288"/>
          <p14:tracePt t="42781" x="7497763" y="3316288"/>
          <p14:tracePt t="42797" x="7535863" y="3316288"/>
          <p14:tracePt t="42813" x="7572375" y="3316288"/>
          <p14:tracePt t="42830" x="7597775" y="3316288"/>
          <p14:tracePt t="42847" x="7610475" y="3316288"/>
          <p14:tracePt t="43365" x="7597775" y="3316288"/>
          <p14:tracePt t="43371" x="7585075" y="3328988"/>
          <p14:tracePt t="43381" x="7572375" y="3328988"/>
          <p14:tracePt t="43398" x="7548563" y="3328988"/>
          <p14:tracePt t="43415" x="7535863" y="3328988"/>
          <p14:tracePt t="43432" x="7510463" y="3328988"/>
          <p14:tracePt t="43449" x="7510463" y="3341688"/>
          <p14:tracePt t="43451" x="7497763" y="3341688"/>
          <p14:tracePt t="43467" x="7485063" y="3354388"/>
          <p14:tracePt t="43483" x="7459663" y="3367088"/>
          <p14:tracePt t="43499" x="7410450" y="3390900"/>
          <p14:tracePt t="43515" x="7335838" y="3416300"/>
          <p14:tracePt t="43532" x="7235825" y="3454400"/>
          <p14:tracePt t="43548" x="7185025" y="3467100"/>
          <p14:tracePt t="43565" x="7123113" y="3479800"/>
          <p14:tracePt t="43582" x="7085013" y="3490913"/>
          <p14:tracePt t="43599" x="7072313" y="3490913"/>
          <p14:tracePt t="43615" x="7059613" y="3490913"/>
          <p14:tracePt t="43643" x="7046913" y="3490913"/>
          <p14:tracePt t="43651" x="7046913" y="3503613"/>
          <p14:tracePt t="43667" x="7034213" y="3503613"/>
          <p14:tracePt t="43683" x="7021513" y="3503613"/>
          <p14:tracePt t="43699" x="6997700" y="3503613"/>
          <p14:tracePt t="43716" x="6946900" y="3529013"/>
          <p14:tracePt t="43733" x="6872288" y="3541713"/>
          <p14:tracePt t="43749" x="6759575" y="3579813"/>
          <p14:tracePt t="43766" x="6696075" y="3603625"/>
          <p14:tracePt t="43783" x="6634163" y="3629025"/>
          <p14:tracePt t="43800" x="6596063" y="3641725"/>
          <p14:tracePt t="43816" x="6534150" y="3667125"/>
          <p14:tracePt t="43818" x="6508750" y="3667125"/>
          <p14:tracePt t="43833" x="6483350" y="3692525"/>
          <p14:tracePt t="43835" x="6446838" y="3716338"/>
          <p14:tracePt t="43850" x="6346825" y="3767138"/>
          <p14:tracePt t="43866" x="6246813" y="3803650"/>
          <p14:tracePt t="43883" x="6170613" y="3854450"/>
          <p14:tracePt t="43899" x="6108700" y="3879850"/>
          <p14:tracePt t="43917" x="6057900" y="3905250"/>
          <p14:tracePt t="43933" x="5995988" y="3929063"/>
          <p14:tracePt t="43950" x="5970588" y="3929063"/>
          <p14:tracePt t="43966" x="5945188" y="3941763"/>
          <p14:tracePt t="43983" x="5932488" y="3954463"/>
          <p14:tracePt t="44000" x="5908675" y="3954463"/>
          <p14:tracePt t="44051" x="5895975" y="3954463"/>
          <p14:tracePt t="44067" x="5883275" y="3954463"/>
          <p14:tracePt t="44156" x="5870575" y="3954463"/>
          <p14:tracePt t="44163" x="5857875" y="3954463"/>
          <p14:tracePt t="44172" x="5845175" y="3954463"/>
          <p14:tracePt t="44188" x="5832475" y="3954463"/>
          <p14:tracePt t="44204" x="5821363" y="3954463"/>
          <p14:tracePt t="44217" x="5808663" y="3941763"/>
          <p14:tracePt t="44219" x="5795963" y="3941763"/>
          <p14:tracePt t="44235" x="5783263" y="3941763"/>
          <p14:tracePt t="44251" x="5770563" y="3941763"/>
          <p14:tracePt t="44267" x="5757863" y="3929063"/>
          <p14:tracePt t="44284" x="5745163" y="3929063"/>
          <p14:tracePt t="44300" x="5732463" y="3929063"/>
          <p14:tracePt t="44427" x="5732463" y="3954463"/>
          <p14:tracePt t="44435" x="5732463" y="3967163"/>
          <p14:tracePt t="44443" x="5732463" y="3979863"/>
          <p14:tracePt t="44451" x="5719763" y="4005263"/>
          <p14:tracePt t="44475" x="5719763" y="4017963"/>
          <p14:tracePt t="44731" x="5708650" y="4017963"/>
          <p14:tracePt t="44739" x="5695950" y="3979863"/>
          <p14:tracePt t="44752" x="5670550" y="3954463"/>
          <p14:tracePt t="44755" x="5657850" y="3929063"/>
          <p14:tracePt t="44769" x="5632450" y="3892550"/>
          <p14:tracePt t="44771" x="5607050" y="3841750"/>
          <p14:tracePt t="44786" x="5557838" y="3779838"/>
          <p14:tracePt t="44803" x="5519738" y="3716338"/>
          <p14:tracePt t="44819" x="5495925" y="3667125"/>
          <p14:tracePt t="44835" x="5470525" y="3629025"/>
          <p14:tracePt t="44852" x="5457825" y="3590925"/>
          <p14:tracePt t="44869" x="5445125" y="3567113"/>
          <p14:tracePt t="44885" x="5445125" y="3554413"/>
          <p14:tracePt t="44903" x="5432425" y="3541713"/>
          <p14:tracePt t="44919" x="5419725" y="3541713"/>
          <p14:tracePt t="45147" x="5419725" y="3529013"/>
          <p14:tracePt t="45395" x="5432425" y="3529013"/>
          <p14:tracePt t="45403" x="5445125" y="3529013"/>
          <p14:tracePt t="45411" x="5483225" y="3529013"/>
          <p14:tracePt t="45420" x="5507038" y="3541713"/>
          <p14:tracePt t="45436" x="5545138" y="3579813"/>
          <p14:tracePt t="45453" x="5583238" y="3641725"/>
          <p14:tracePt t="45470" x="5619750" y="3667125"/>
          <p14:tracePt t="45487" x="5645150" y="3703638"/>
          <p14:tracePt t="45504" x="5670550" y="3716338"/>
          <p14:tracePt t="45507" x="5670550" y="3729038"/>
          <p14:tracePt t="45520" x="5683250" y="3741738"/>
          <p14:tracePt t="45538" x="5695950" y="3741738"/>
          <p14:tracePt t="45555" x="5695950" y="3754438"/>
          <p14:tracePt t="46251" x="5695950" y="3767138"/>
          <p14:tracePt t="46259" x="5695950" y="3779838"/>
          <p14:tracePt t="46272" x="5695950" y="3792538"/>
          <p14:tracePt t="46274" x="5695950" y="3829050"/>
          <p14:tracePt t="46290" x="5683250" y="3867150"/>
          <p14:tracePt t="46307" x="5670550" y="3879850"/>
          <p14:tracePt t="46324" x="5657850" y="3916363"/>
          <p14:tracePt t="46339" x="5632450" y="3967163"/>
          <p14:tracePt t="46356" x="5619750" y="4005263"/>
          <p14:tracePt t="46373" x="5607050" y="4029075"/>
          <p14:tracePt t="46389" x="5607050" y="4054475"/>
          <p14:tracePt t="46406" x="5607050" y="4129088"/>
          <p14:tracePt t="46423" x="5607050" y="4192588"/>
          <p14:tracePt t="46440" x="5607050" y="4267200"/>
          <p14:tracePt t="46443" x="5607050" y="4305300"/>
          <p14:tracePt t="46456" x="5607050" y="4330700"/>
          <p14:tracePt t="46459" x="5607050" y="4354513"/>
          <p14:tracePt t="46473" x="5607050" y="4379913"/>
          <p14:tracePt t="46476" x="5607050" y="4405313"/>
          <p14:tracePt t="46490" x="5607050" y="4454525"/>
          <p14:tracePt t="46507" x="5607050" y="4518025"/>
          <p14:tracePt t="46523" x="5607050" y="4567238"/>
          <p14:tracePt t="46540" x="5607050" y="4643438"/>
          <p14:tracePt t="46556" x="5595938" y="4718050"/>
          <p14:tracePt t="46573" x="5557838" y="4830763"/>
          <p14:tracePt t="46590" x="5495925" y="4943475"/>
          <p14:tracePt t="46606" x="5445125" y="5030788"/>
          <p14:tracePt t="46624" x="5383213" y="5118100"/>
          <p14:tracePt t="46626" x="5345113" y="5156200"/>
          <p14:tracePt t="46640" x="5307013" y="5205413"/>
          <p14:tracePt t="46643" x="5281613" y="5243513"/>
          <p14:tracePt t="46658" x="5257800" y="5281613"/>
          <p14:tracePt t="46660" x="5232400" y="5305425"/>
          <p14:tracePt t="46675" x="5194300" y="5356225"/>
          <p14:tracePt t="46691" x="5157788" y="5407025"/>
          <p14:tracePt t="46707" x="5119688" y="5443538"/>
          <p14:tracePt t="46724" x="5094288" y="5481638"/>
          <p14:tracePt t="46740" x="5057775" y="5494338"/>
          <p14:tracePt t="46757" x="5019675" y="5518150"/>
          <p14:tracePt t="46774" x="4981575" y="5543550"/>
          <p14:tracePt t="46790" x="4932363" y="5556250"/>
          <p14:tracePt t="46808" x="4894263" y="5581650"/>
          <p14:tracePt t="46824" x="4843463" y="5594350"/>
          <p14:tracePt t="46827" x="4806950" y="5607050"/>
          <p14:tracePt t="46841" x="4781550" y="5607050"/>
          <p14:tracePt t="46843" x="4768850" y="5619750"/>
          <p14:tracePt t="46858" x="4719638" y="5630863"/>
          <p14:tracePt t="46875" x="4706938" y="5643563"/>
          <p14:tracePt t="46891" x="4694238" y="5656263"/>
          <p14:tracePt t="46907" x="4681538" y="5656263"/>
          <p14:tracePt t="47003" x="4694238" y="5656263"/>
          <p14:tracePt t="47011" x="4706938" y="5656263"/>
          <p14:tracePt t="47024" x="4719638" y="5656263"/>
          <p14:tracePt t="47027" x="4743450" y="5656263"/>
          <p14:tracePt t="47042" x="4832350" y="5656263"/>
          <p14:tracePt t="47059" x="4932363" y="5656263"/>
          <p14:tracePt t="47075" x="5032375" y="5656263"/>
          <p14:tracePt t="47091" x="5106988" y="5619750"/>
          <p14:tracePt t="47108" x="5181600" y="5581650"/>
          <p14:tracePt t="47125" x="5245100" y="5543550"/>
          <p14:tracePt t="47141" x="5307013" y="5507038"/>
          <p14:tracePt t="47158" x="5419725" y="5443538"/>
          <p14:tracePt t="47175" x="5583238" y="5318125"/>
          <p14:tracePt t="47192" x="5719763" y="5194300"/>
          <p14:tracePt t="47195" x="5783263" y="5130800"/>
          <p14:tracePt t="47209" x="5845175" y="5068888"/>
          <p14:tracePt t="47211" x="5895975" y="5005388"/>
          <p14:tracePt t="47226" x="5957888" y="4930775"/>
          <p14:tracePt t="47228" x="6021388" y="4879975"/>
          <p14:tracePt t="47243" x="6146800" y="4779963"/>
          <p14:tracePt t="47259" x="6296025" y="4679950"/>
          <p14:tracePt t="47275" x="6421438" y="4592638"/>
          <p14:tracePt t="47292" x="6546850" y="4530725"/>
          <p14:tracePt t="47309" x="6646863" y="4467225"/>
          <p14:tracePt t="47325" x="6759575" y="4392613"/>
          <p14:tracePt t="47342" x="6897688" y="4318000"/>
          <p14:tracePt t="47359" x="6997700" y="4254500"/>
          <p14:tracePt t="47375" x="7085013" y="4205288"/>
          <p14:tracePt t="47393" x="7172325" y="4141788"/>
          <p14:tracePt t="47396" x="7197725" y="4117975"/>
          <p14:tracePt t="47410" x="7223125" y="4105275"/>
          <p14:tracePt t="47412" x="7246938" y="4105275"/>
          <p14:tracePt t="47425" x="7272338" y="4092575"/>
          <p14:tracePt t="47443" x="7297738" y="4079875"/>
          <p14:tracePt t="47459" x="7310438" y="4079875"/>
          <p14:tracePt t="47476" x="7348538" y="4054475"/>
          <p14:tracePt t="47493" x="7410450" y="4054475"/>
          <p14:tracePt t="47509" x="7472363" y="4041775"/>
          <p14:tracePt t="47525" x="7535863" y="4017963"/>
          <p14:tracePt t="47542" x="7548563" y="4017963"/>
          <p14:tracePt t="47619" x="7561263" y="4017963"/>
          <p14:tracePt t="47635" x="7572375" y="4017963"/>
          <p14:tracePt t="47643" x="7585075" y="4017963"/>
          <p14:tracePt t="47652" x="7597775" y="4017963"/>
          <p14:tracePt t="47660" x="7635875" y="4017963"/>
          <p14:tracePt t="47676" x="7673975" y="4041775"/>
          <p14:tracePt t="47692" x="7710488" y="4054475"/>
          <p14:tracePt t="47709" x="7735888" y="4079875"/>
          <p14:tracePt t="47726" x="7748588" y="4079875"/>
          <p14:tracePt t="47743" x="7761288" y="4092575"/>
          <p14:tracePt t="47760" x="7773988" y="4092575"/>
          <p14:tracePt t="47763" x="7785100" y="4092575"/>
          <p14:tracePt t="47777" x="7785100" y="4105275"/>
          <p14:tracePt t="47779" x="7797800" y="4105275"/>
          <p14:tracePt t="47794" x="7810500" y="4117975"/>
          <p14:tracePt t="47795" x="7835900" y="4129088"/>
          <p14:tracePt t="47811" x="7874000" y="4129088"/>
          <p14:tracePt t="47827" x="7935913" y="4154488"/>
          <p14:tracePt t="47844" x="8035925" y="4179888"/>
          <p14:tracePt t="47860" x="8074025" y="4192588"/>
          <p14:tracePt t="47877" x="8099425" y="4205288"/>
          <p14:tracePt t="47963" x="8110538" y="4205288"/>
          <p14:tracePt t="47979" x="8123238" y="4205288"/>
          <p14:tracePt t="47987" x="8135938" y="4205288"/>
          <p14:tracePt t="47995" x="8148638" y="4205288"/>
          <p14:tracePt t="48011" x="8186738" y="4205288"/>
          <p14:tracePt t="48027" x="8248650" y="4205288"/>
          <p14:tracePt t="48044" x="8299450" y="4205288"/>
          <p14:tracePt t="48061" x="8348663" y="4205288"/>
          <p14:tracePt t="48077" x="8374063" y="4205288"/>
          <p14:tracePt t="48094" x="8386763" y="4205288"/>
          <p14:tracePt t="48171" x="8348663" y="4217988"/>
          <p14:tracePt t="48179" x="8274050" y="4230688"/>
          <p14:tracePt t="48194" x="7999413" y="4292600"/>
          <p14:tracePt t="48211" x="7635875" y="4379913"/>
          <p14:tracePt t="48228" x="7210425" y="4479925"/>
          <p14:tracePt t="48245" x="6808788" y="4554538"/>
          <p14:tracePt t="48263" x="6572250" y="4605338"/>
          <p14:tracePt t="48269" x="6483350" y="4630738"/>
          <p14:tracePt t="48278" x="6421438" y="4656138"/>
          <p14:tracePt t="48293" x="6359525" y="4679950"/>
          <p14:tracePt t="48309" x="6346825" y="4679950"/>
          <p14:tracePt t="48326" x="6334125" y="4692650"/>
          <p14:tracePt t="48343" x="6321425" y="4692650"/>
          <p14:tracePt t="48451" x="6321425" y="4667250"/>
          <p14:tracePt t="48460" x="6321425" y="4618038"/>
          <p14:tracePt t="48467" x="6321425" y="4567238"/>
          <p14:tracePt t="48478" x="6321425" y="4518025"/>
          <p14:tracePt t="48494" x="6321425" y="4479925"/>
          <p14:tracePt t="48512" x="6321425" y="4454525"/>
          <p14:tracePt t="48595" x="6308725" y="4467225"/>
          <p14:tracePt t="48603" x="6308725" y="4505325"/>
          <p14:tracePt t="48612" x="6308725" y="4543425"/>
          <p14:tracePt t="48628" x="6308725" y="4592638"/>
          <p14:tracePt t="48645" x="6308725" y="4618038"/>
          <p14:tracePt t="48963" x="6308725" y="4630738"/>
          <p14:tracePt t="48971" x="6308725" y="4643438"/>
          <p14:tracePt t="48980" x="6308725" y="4667250"/>
          <p14:tracePt t="48997" x="6308725" y="4705350"/>
          <p14:tracePt t="49013" x="6308725" y="4730750"/>
          <p14:tracePt t="49029" x="6308725" y="4768850"/>
          <p14:tracePt t="49046" x="6308725" y="4792663"/>
          <p14:tracePt t="49063" x="6296025" y="4818063"/>
          <p14:tracePt t="49080" x="6246813" y="4843463"/>
          <p14:tracePt t="49083" x="6170613" y="4843463"/>
          <p14:tracePt t="49096" x="6083300" y="4868863"/>
          <p14:tracePt t="49099" x="5970588" y="4892675"/>
          <p14:tracePt t="49114" x="5832475" y="4905375"/>
          <p14:tracePt t="49116" x="5683250" y="4918075"/>
          <p14:tracePt t="49131" x="5445125" y="4918075"/>
          <p14:tracePt t="49147" x="5257800" y="4918075"/>
          <p14:tracePt t="49164" x="5170488" y="4918075"/>
          <p14:tracePt t="49180" x="5106988" y="4892675"/>
          <p14:tracePt t="49196" x="5057775" y="4856163"/>
          <p14:tracePt t="49213" x="5045075" y="4830763"/>
          <p14:tracePt t="49231" x="5045075" y="4805363"/>
          <p14:tracePt t="49247" x="5045075" y="4756150"/>
          <p14:tracePt t="49264" x="5045075" y="4667250"/>
          <p14:tracePt t="49267" x="5057775" y="4618038"/>
          <p14:tracePt t="49281" x="5106988" y="4543425"/>
          <p14:tracePt t="49283" x="5170488" y="4467225"/>
          <p14:tracePt t="49298" x="5245100" y="4392613"/>
          <p14:tracePt t="49300" x="5307013" y="4305300"/>
          <p14:tracePt t="49315" x="5445125" y="4179888"/>
          <p14:tracePt t="49331" x="5619750" y="4092575"/>
          <p14:tracePt t="49347" x="5757863" y="4005263"/>
          <p14:tracePt t="49364" x="5883275" y="3979863"/>
          <p14:tracePt t="49380" x="5995988" y="3954463"/>
          <p14:tracePt t="49397" x="6083300" y="3954463"/>
          <p14:tracePt t="49414" x="6157913" y="3954463"/>
          <p14:tracePt t="49431" x="6246813" y="3992563"/>
          <p14:tracePt t="49447" x="6321425" y="4029075"/>
          <p14:tracePt t="49464" x="6370638" y="4105275"/>
          <p14:tracePt t="49467" x="6396038" y="4141788"/>
          <p14:tracePt t="49481" x="6421438" y="4192588"/>
          <p14:tracePt t="49483" x="6421438" y="4230688"/>
          <p14:tracePt t="49499" x="6446838" y="4279900"/>
          <p14:tracePt t="49515" x="6446838" y="4318000"/>
          <p14:tracePt t="49531" x="6446838" y="4354513"/>
          <p14:tracePt t="49548" x="6446838" y="4392613"/>
          <p14:tracePt t="49565" x="6446838" y="4443413"/>
          <p14:tracePt t="49581" x="6421438" y="4479925"/>
          <p14:tracePt t="49598" x="6359525" y="4530725"/>
          <p14:tracePt t="49615" x="6270625" y="4618038"/>
          <p14:tracePt t="49632" x="6134100" y="4705350"/>
          <p14:tracePt t="49636" x="6057900" y="4756150"/>
          <p14:tracePt t="49648" x="5983288" y="4792663"/>
          <p14:tracePt t="49651" x="5921375" y="4830763"/>
          <p14:tracePt t="49665" x="5821363" y="4868863"/>
          <p14:tracePt t="49667" x="5719763" y="4918075"/>
          <p14:tracePt t="49682" x="5495925" y="5005388"/>
          <p14:tracePt t="49699" x="5219700" y="5092700"/>
          <p14:tracePt t="49715" x="4968875" y="5143500"/>
          <p14:tracePt t="49732" x="4630738" y="5156200"/>
          <p14:tracePt t="49748" x="4192588" y="5156200"/>
          <p14:tracePt t="49765" x="3805238" y="5156200"/>
          <p14:tracePt t="49781" x="3492500" y="5156200"/>
          <p14:tracePt t="49799" x="3267075" y="5156200"/>
          <p14:tracePt t="49815" x="3128963" y="5156200"/>
          <p14:tracePt t="49832" x="3092450" y="5156200"/>
          <p14:tracePt t="49835" x="3079750" y="5156200"/>
          <p14:tracePt t="49849" x="3079750" y="5143500"/>
          <p14:tracePt t="49851" x="3079750" y="5130800"/>
          <p14:tracePt t="49866" x="3079750" y="5105400"/>
          <p14:tracePt t="49868" x="3079750" y="5081588"/>
          <p14:tracePt t="49883" x="3079750" y="5030788"/>
          <p14:tracePt t="49899" x="3079750" y="4956175"/>
          <p14:tracePt t="49916" x="3092450" y="4879975"/>
          <p14:tracePt t="49932" x="3128963" y="4818063"/>
          <p14:tracePt t="49948" x="3167063" y="4779963"/>
          <p14:tracePt t="49965" x="3241675" y="4743450"/>
          <p14:tracePt t="49982" x="3341688" y="4730750"/>
          <p14:tracePt t="49999" x="3567113" y="4730750"/>
          <p14:tracePt t="50016" x="3817938" y="4756150"/>
          <p14:tracePt t="50019" x="3917950" y="4779963"/>
          <p14:tracePt t="50033" x="4030663" y="4792663"/>
          <p14:tracePt t="50035" x="4092575" y="4805363"/>
          <p14:tracePt t="50049" x="4130675" y="4818063"/>
          <p14:tracePt t="50051" x="4168775" y="4818063"/>
          <p14:tracePt t="50065" x="4192588" y="4818063"/>
          <p14:tracePt t="50067" x="4230688" y="4818063"/>
          <p14:tracePt t="50083" x="4318000" y="4830763"/>
          <p14:tracePt t="50099" x="4406900" y="4830763"/>
          <p14:tracePt t="50116" x="4481513" y="4830763"/>
          <p14:tracePt t="50133" x="4568825" y="4830763"/>
          <p14:tracePt t="50149" x="4668838" y="4830763"/>
          <p14:tracePt t="50166" x="4806950" y="4830763"/>
          <p14:tracePt t="50183" x="5045075" y="4768850"/>
          <p14:tracePt t="50200" x="5332413" y="4692650"/>
          <p14:tracePt t="50203" x="5507038" y="4667250"/>
          <p14:tracePt t="50216" x="5645150" y="4643438"/>
          <p14:tracePt t="50219" x="5770563" y="4618038"/>
          <p14:tracePt t="50233" x="5895975" y="4592638"/>
          <p14:tracePt t="50235" x="5983288" y="4579938"/>
          <p14:tracePt t="50250" x="6096000" y="4554538"/>
          <p14:tracePt t="50267" x="6157913" y="4543425"/>
          <p14:tracePt t="50283" x="6196013" y="4518025"/>
          <p14:tracePt t="50300" x="6221413" y="4518025"/>
          <p14:tracePt t="50316" x="6270625" y="4505325"/>
          <p14:tracePt t="50333" x="6308725" y="4505325"/>
          <p14:tracePt t="50350" x="6346825" y="4479925"/>
          <p14:tracePt t="50366" x="6383338" y="4479925"/>
          <p14:tracePt t="50383" x="6434138" y="4479925"/>
          <p14:tracePt t="50400" x="6483350" y="4467225"/>
          <p14:tracePt t="50403" x="6521450" y="4467225"/>
          <p14:tracePt t="50417" x="6559550" y="4467225"/>
          <p14:tracePt t="50419" x="6596063" y="4454525"/>
          <p14:tracePt t="50434" x="6684963" y="4443413"/>
          <p14:tracePt t="50451" x="6734175" y="4430713"/>
          <p14:tracePt t="50467" x="6746875" y="4430713"/>
          <p14:tracePt t="50484" x="6759575" y="4430713"/>
          <p14:tracePt t="50627" x="6759575" y="4443413"/>
          <p14:tracePt t="50643" x="6759575" y="4454525"/>
          <p14:tracePt t="50659" x="6759575" y="4467225"/>
          <p14:tracePt t="50667" x="6759575" y="4479925"/>
          <p14:tracePt t="50675" x="6759575" y="4492625"/>
          <p14:tracePt t="50691" x="6759575" y="4505325"/>
          <p14:tracePt t="50700" x="6759575" y="4518025"/>
          <p14:tracePt t="50851" x="6746875" y="4492625"/>
          <p14:tracePt t="50860" x="6721475" y="4467225"/>
          <p14:tracePt t="50868" x="6721475" y="4443413"/>
          <p14:tracePt t="50885" x="6696075" y="4392613"/>
          <p14:tracePt t="50901" x="6696075" y="4379913"/>
          <p14:tracePt t="50918" x="6672263" y="4354513"/>
          <p14:tracePt t="50935" x="6672263" y="4341813"/>
          <p14:tracePt t="50952" x="6659563" y="4341813"/>
          <p14:tracePt t="50995" x="6646863" y="4341813"/>
          <p14:tracePt t="51003" x="6634163" y="4341813"/>
          <p14:tracePt t="51011" x="6621463" y="4341813"/>
          <p14:tracePt t="51027" x="6596063" y="4367213"/>
          <p14:tracePt t="51035" x="6584950" y="4405313"/>
          <p14:tracePt t="51052" x="6534150" y="4492625"/>
          <p14:tracePt t="51069" x="6508750" y="4554538"/>
          <p14:tracePt t="51085" x="6496050" y="4592638"/>
          <p14:tracePt t="51102" x="6496050" y="4618038"/>
          <p14:tracePt t="51119" x="6496050" y="4630738"/>
          <p14:tracePt t="51135" x="6496050" y="4643438"/>
          <p14:tracePt t="51172" x="6496050" y="4656138"/>
          <p14:tracePt t="51219" x="6521450" y="4656138"/>
          <p14:tracePt t="51235" x="6534150" y="4656138"/>
          <p14:tracePt t="51243" x="6546850" y="4656138"/>
          <p14:tracePt t="51253" x="6559550" y="4643438"/>
          <p14:tracePt t="51269" x="6584950" y="4630738"/>
          <p14:tracePt t="51285" x="6584950" y="4592638"/>
          <p14:tracePt t="51303" x="6584950" y="4567238"/>
          <p14:tracePt t="51319" x="6584950" y="4554538"/>
          <p14:tracePt t="51484" x="6572250" y="4554538"/>
          <p14:tracePt t="51508" x="6572250" y="4567238"/>
          <p14:tracePt t="51515" x="6572250" y="4579938"/>
          <p14:tracePt t="51524" x="6572250" y="4592638"/>
          <p14:tracePt t="51537" x="6572250" y="4618038"/>
          <p14:tracePt t="51553" x="6572250" y="4630738"/>
          <p14:tracePt t="51555" x="6572250" y="4643438"/>
          <p14:tracePt t="51570" x="6572250" y="4656138"/>
          <p14:tracePt t="51659" x="6572250" y="4643438"/>
          <p14:tracePt t="51667" x="6572250" y="4618038"/>
          <p14:tracePt t="51675" x="6572250" y="4579938"/>
          <p14:tracePt t="51686" x="6572250" y="4543425"/>
          <p14:tracePt t="51703" x="6546850" y="4467225"/>
          <p14:tracePt t="51720" x="6521450" y="4418013"/>
          <p14:tracePt t="51723" x="6496050" y="4379913"/>
          <p14:tracePt t="51738" x="6483350" y="4367213"/>
          <p14:tracePt t="51740" x="6459538" y="4354513"/>
          <p14:tracePt t="51754" x="6459538" y="4330700"/>
          <p14:tracePt t="51771" x="6434138" y="4305300"/>
          <p14:tracePt t="51843" x="6421438" y="4305300"/>
          <p14:tracePt t="51859" x="6408738" y="4305300"/>
          <p14:tracePt t="51867" x="6396038" y="4330700"/>
          <p14:tracePt t="51875" x="6396038" y="4392613"/>
          <p14:tracePt t="51887" x="6383338" y="4479925"/>
          <p14:tracePt t="51904" x="6370638" y="4630738"/>
          <p14:tracePt t="51907" x="6370638" y="4718050"/>
          <p14:tracePt t="51921" x="6370638" y="4779963"/>
          <p14:tracePt t="51923" x="6370638" y="4830763"/>
          <p14:tracePt t="51938" x="6370638" y="4868863"/>
          <p14:tracePt t="51940" x="6370638" y="4892675"/>
          <p14:tracePt t="51955" x="6370638" y="4905375"/>
          <p14:tracePt t="51971" x="6383338" y="4918075"/>
          <p14:tracePt t="51988" x="6396038" y="4918075"/>
          <p14:tracePt t="52004" x="6408738" y="4918075"/>
          <p14:tracePt t="52021" x="6421438" y="4918075"/>
          <p14:tracePt t="52037" x="6434138" y="4918075"/>
          <p14:tracePt t="52054" x="6446838" y="4918075"/>
          <p14:tracePt t="52147" x="6446838" y="4930775"/>
          <p14:tracePt t="52154" x="6434138" y="4956175"/>
          <p14:tracePt t="52164" x="6408738" y="4981575"/>
          <p14:tracePt t="52171" x="6396038" y="4992688"/>
          <p14:tracePt t="52188" x="6359525" y="5030788"/>
          <p14:tracePt t="52205" x="6334125" y="5056188"/>
          <p14:tracePt t="52220" x="6321425" y="5068888"/>
          <p14:tracePt t="52238" x="6308725" y="5068888"/>
          <p14:tracePt t="52283" x="6296025" y="5068888"/>
          <p14:tracePt t="52291" x="6270625" y="5068888"/>
          <p14:tracePt t="52305" x="6221413" y="5068888"/>
          <p14:tracePt t="52307" x="6170613" y="5068888"/>
          <p14:tracePt t="52321" x="6096000" y="5068888"/>
          <p14:tracePt t="52323" x="6045200" y="5068888"/>
          <p14:tracePt t="52338" x="6008688" y="5068888"/>
          <p14:tracePt t="52419" x="5983288" y="5068888"/>
          <p14:tracePt t="52427" x="5932488" y="5068888"/>
          <p14:tracePt t="52439" x="5832475" y="5081588"/>
          <p14:tracePt t="52455" x="5557838" y="5168900"/>
          <p14:tracePt t="52472" x="5281613" y="5218113"/>
          <p14:tracePt t="52474" x="5145088" y="5243513"/>
          <p14:tracePt t="52489" x="5006975" y="5268913"/>
          <p14:tracePt t="52491" x="4894263" y="5305425"/>
          <p14:tracePt t="52506" x="4706938" y="5318125"/>
          <p14:tracePt t="52523" x="4606925" y="5318125"/>
          <p14:tracePt t="52539" x="4581525" y="5318125"/>
          <p14:tracePt t="52603" x="4619625" y="5318125"/>
          <p14:tracePt t="52612" x="4681538" y="5318125"/>
          <p14:tracePt t="52623" x="4768850" y="5281613"/>
          <p14:tracePt t="52639" x="5045075" y="5194300"/>
          <p14:tracePt t="52656" x="5419725" y="5118100"/>
          <p14:tracePt t="52658" x="5645150" y="5092700"/>
          <p14:tracePt t="52673" x="5808663" y="5081588"/>
          <p14:tracePt t="52675" x="5932488" y="5068888"/>
          <p14:tracePt t="52690" x="5995988" y="5068888"/>
          <p14:tracePt t="52692" x="6034088" y="5068888"/>
          <p14:tracePt t="52707" x="6057900" y="5068888"/>
          <p14:tracePt t="52723" x="6070600" y="5068888"/>
          <p14:tracePt t="52772" x="6057900" y="5068888"/>
          <p14:tracePt t="52779" x="6034088" y="5068888"/>
          <p14:tracePt t="52789" x="5995988" y="5068888"/>
          <p14:tracePt t="52806" x="5845175" y="5105400"/>
          <p14:tracePt t="52823" x="5632450" y="5130800"/>
          <p14:tracePt t="52840" x="5357813" y="5168900"/>
          <p14:tracePt t="52843" x="5245100" y="5168900"/>
          <p14:tracePt t="52856" x="5157788" y="5168900"/>
          <p14:tracePt t="52859" x="5119688" y="5168900"/>
          <p14:tracePt t="52873" x="5106988" y="5168900"/>
          <p14:tracePt t="52875" x="5094288" y="5168900"/>
          <p14:tracePt t="52923" x="5132388" y="5168900"/>
          <p14:tracePt t="52931" x="5219700" y="5168900"/>
          <p14:tracePt t="52940" x="5357813" y="5143500"/>
          <p14:tracePt t="52956" x="5808663" y="5081588"/>
          <p14:tracePt t="52973" x="6183313" y="5068888"/>
          <p14:tracePt t="52990" x="6383338" y="5068888"/>
          <p14:tracePt t="53006" x="6446838" y="5068888"/>
          <p14:tracePt t="53024" x="6459538" y="5068888"/>
          <p14:tracePt t="53251" x="6472238" y="5068888"/>
          <p14:tracePt t="53259" x="6496050" y="5068888"/>
          <p14:tracePt t="53275" x="6546850" y="5068888"/>
          <p14:tracePt t="53291" x="6584950" y="5068888"/>
          <p14:tracePt t="53308" x="6621463" y="5056188"/>
          <p14:tracePt t="53324" x="6646863" y="5030788"/>
          <p14:tracePt t="53340" x="6659563" y="5005388"/>
          <p14:tracePt t="53357" x="6659563" y="4930775"/>
          <p14:tracePt t="53374" x="6659563" y="4818063"/>
          <p14:tracePt t="53391" x="6659563" y="4705350"/>
          <p14:tracePt t="53408" x="6596063" y="4592638"/>
          <p14:tracePt t="53425" x="6534150" y="4467225"/>
          <p14:tracePt t="53427" x="6483350" y="4405313"/>
          <p14:tracePt t="53442" x="6421438" y="4267200"/>
          <p14:tracePt t="53459" x="6408738" y="4205288"/>
          <p14:tracePt t="53475" x="6370638" y="4141788"/>
          <p14:tracePt t="53492" x="6370638" y="4105275"/>
          <p14:tracePt t="53508" x="6359525" y="4092575"/>
          <p14:tracePt t="53524" x="6346825" y="4079875"/>
          <p14:tracePt t="53541" x="6346825" y="4067175"/>
          <p14:tracePt t="53558" x="6334125" y="4067175"/>
          <p14:tracePt t="53575" x="6308725" y="4067175"/>
          <p14:tracePt t="53592" x="6283325" y="4067175"/>
          <p14:tracePt t="53609" x="6270625" y="4067175"/>
          <p14:tracePt t="53625" x="6259513" y="4067175"/>
          <p14:tracePt t="53643" x="6246813" y="4067175"/>
          <p14:tracePt t="53659" x="6234113" y="4067175"/>
          <p14:tracePt t="53675" x="6221413" y="4067175"/>
          <p14:tracePt t="53692" x="6183313" y="4067175"/>
          <p14:tracePt t="53708" x="6146800" y="4129088"/>
          <p14:tracePt t="53725" x="6083300" y="4230688"/>
          <p14:tracePt t="53742" x="6034088" y="4330700"/>
          <p14:tracePt t="53759" x="6008688" y="4443413"/>
          <p14:tracePt t="53775" x="5970588" y="4605338"/>
          <p14:tracePt t="53792" x="5945188" y="4730750"/>
          <p14:tracePt t="53795" x="5932488" y="4792663"/>
          <p14:tracePt t="53809" x="5932488" y="4843463"/>
          <p14:tracePt t="53811" x="5932488" y="4918075"/>
          <p14:tracePt t="53826" x="5932488" y="4992688"/>
          <p14:tracePt t="53843" x="5932488" y="5043488"/>
          <p14:tracePt t="53859" x="5932488" y="5105400"/>
          <p14:tracePt t="53876" x="5945188" y="5143500"/>
          <p14:tracePt t="53893" x="6008688" y="5218113"/>
          <p14:tracePt t="53909" x="6070600" y="5256213"/>
          <p14:tracePt t="53925" x="6121400" y="5294313"/>
          <p14:tracePt t="53942" x="6170613" y="5305425"/>
          <p14:tracePt t="53959" x="6208713" y="5318125"/>
          <p14:tracePt t="53976" x="6259513" y="5330825"/>
          <p14:tracePt t="53979" x="6296025" y="5330825"/>
          <p14:tracePt t="53993" x="6334125" y="5330825"/>
          <p14:tracePt t="53995" x="6370638" y="5330825"/>
          <p14:tracePt t="54011" x="6472238" y="5318125"/>
          <p14:tracePt t="54026" x="6546850" y="5268913"/>
          <p14:tracePt t="54043" x="6608763" y="5168900"/>
          <p14:tracePt t="54059" x="6659563" y="5018088"/>
          <p14:tracePt t="54076" x="6672263" y="4856163"/>
          <p14:tracePt t="54093" x="6672263" y="4667250"/>
          <p14:tracePt t="54109" x="6672263" y="4518025"/>
          <p14:tracePt t="54126" x="6646863" y="4367213"/>
          <p14:tracePt t="54143" x="6608763" y="4267200"/>
          <p14:tracePt t="54160" x="6559550" y="4192588"/>
          <p14:tracePt t="54163" x="6508750" y="4141788"/>
          <p14:tracePt t="54177" x="6472238" y="4105275"/>
          <p14:tracePt t="54179" x="6446838" y="4067175"/>
          <p14:tracePt t="54194" x="6383338" y="4041775"/>
          <p14:tracePt t="54196" x="6346825" y="4005263"/>
          <p14:tracePt t="54211" x="6270625" y="3967163"/>
          <p14:tracePt t="54227" x="6208713" y="3929063"/>
          <p14:tracePt t="54243" x="6157913" y="3916363"/>
          <p14:tracePt t="54260" x="6121400" y="3916363"/>
          <p14:tracePt t="54276" x="6070600" y="3916363"/>
          <p14:tracePt t="54293" x="6034088" y="3916363"/>
          <p14:tracePt t="54310" x="5983288" y="3916363"/>
          <p14:tracePt t="54327" x="5921375" y="3916363"/>
          <p14:tracePt t="54344" x="5857875" y="3967163"/>
          <p14:tracePt t="54346" x="5808663" y="3992563"/>
          <p14:tracePt t="54360" x="5770563" y="4029075"/>
          <p14:tracePt t="54363" x="5732463" y="4067175"/>
          <p14:tracePt t="54377" x="5719763" y="4117975"/>
          <p14:tracePt t="54379" x="5683250" y="4167188"/>
          <p14:tracePt t="54394" x="5645150" y="4318000"/>
          <p14:tracePt t="54411" x="5619750" y="4479925"/>
          <p14:tracePt t="54427" x="5607050" y="4630738"/>
          <p14:tracePt t="54444" x="5607050" y="4730750"/>
          <p14:tracePt t="54460" x="5607050" y="4818063"/>
          <p14:tracePt t="54477" x="5619750" y="4879975"/>
          <p14:tracePt t="54494" x="5632450" y="4968875"/>
          <p14:tracePt t="54511" x="5645150" y="5056188"/>
          <p14:tracePt t="54528" x="5670550" y="5105400"/>
          <p14:tracePt t="54530" x="5670550" y="5130800"/>
          <p14:tracePt t="54544" x="5683250" y="5156200"/>
          <p14:tracePt t="54547" x="5695950" y="5181600"/>
          <p14:tracePt t="54562" x="5695950" y="5205413"/>
          <p14:tracePt t="54563" x="5719763" y="5218113"/>
          <p14:tracePt t="54579" x="5757863" y="5243513"/>
          <p14:tracePt t="54595" x="5770563" y="5256213"/>
          <p14:tracePt t="54611" x="5821363" y="5268913"/>
          <p14:tracePt t="54628" x="5883275" y="5268913"/>
          <p14:tracePt t="54645" x="5945188" y="5268913"/>
          <p14:tracePt t="54661" x="6045200" y="5268913"/>
          <p14:tracePt t="54677" x="6208713" y="5268913"/>
          <p14:tracePt t="54694" x="6359525" y="5243513"/>
          <p14:tracePt t="54711" x="6496050" y="5168900"/>
          <p14:tracePt t="54728" x="6608763" y="5092700"/>
          <p14:tracePt t="54745" x="6672263" y="5030788"/>
          <p14:tracePt t="54747" x="6708775" y="4981575"/>
          <p14:tracePt t="54761" x="6734175" y="4943475"/>
          <p14:tracePt t="54763" x="6759575" y="4892675"/>
          <p14:tracePt t="54779" x="6772275" y="4805363"/>
          <p14:tracePt t="54796" x="6797675" y="4718050"/>
          <p14:tracePt t="54812" x="6797675" y="4643438"/>
          <p14:tracePt t="54828" x="6784975" y="4579938"/>
          <p14:tracePt t="54844" x="6746875" y="4530725"/>
          <p14:tracePt t="54861" x="6708775" y="4505325"/>
          <p14:tracePt t="54878" x="6659563" y="4479925"/>
          <p14:tracePt t="54895" x="6634163" y="4454525"/>
          <p14:tracePt t="54912" x="6608763" y="4430713"/>
          <p14:tracePt t="54929" x="6596063" y="4405313"/>
          <p14:tracePt t="54931" x="6572250" y="4379913"/>
          <p14:tracePt t="54945" x="6546850" y="4367213"/>
          <p14:tracePt t="54947" x="6521450" y="4341813"/>
          <p14:tracePt t="54963" x="6459538" y="4305300"/>
          <p14:tracePt t="54979" x="6396038" y="4267200"/>
          <p14:tracePt t="54995" x="6321425" y="4254500"/>
          <p14:tracePt t="55012" x="6259513" y="4241800"/>
          <p14:tracePt t="55028" x="6208713" y="4241800"/>
          <p14:tracePt t="55045" x="6146800" y="4241800"/>
          <p14:tracePt t="55062" x="6083300" y="4241800"/>
          <p14:tracePt t="55078" x="6021388" y="4254500"/>
          <p14:tracePt t="55096" x="5970588" y="4305300"/>
          <p14:tracePt t="55113" x="5932488" y="4379913"/>
          <p14:tracePt t="55115" x="5921375" y="4430713"/>
          <p14:tracePt t="55129" x="5908675" y="4479925"/>
          <p14:tracePt t="55131" x="5895975" y="4530725"/>
          <p14:tracePt t="55146" x="5883275" y="4605338"/>
          <p14:tracePt t="55163" x="5883275" y="4679950"/>
          <p14:tracePt t="55179" x="5883275" y="4756150"/>
          <p14:tracePt t="55196" x="5895975" y="4818063"/>
          <p14:tracePt t="55212" x="5921375" y="4879975"/>
          <p14:tracePt t="55229" x="5957888" y="4918075"/>
          <p14:tracePt t="55245" x="6008688" y="4930775"/>
          <p14:tracePt t="55263" x="6034088" y="4943475"/>
          <p14:tracePt t="55279" x="6057900" y="4956175"/>
          <p14:tracePt t="55296" x="6083300" y="4956175"/>
          <p14:tracePt t="55299" x="6108700" y="4956175"/>
          <p14:tracePt t="55313" x="6121400" y="4956175"/>
          <p14:tracePt t="55315" x="6134100" y="4956175"/>
          <p14:tracePt t="55330" x="6183313" y="4956175"/>
          <p14:tracePt t="55346" x="6221413" y="4956175"/>
          <p14:tracePt t="55363" x="6259513" y="4956175"/>
          <p14:tracePt t="55379" x="6283325" y="4956175"/>
          <p14:tracePt t="55396" x="6321425" y="4930775"/>
          <p14:tracePt t="55413" x="6359525" y="4905375"/>
          <p14:tracePt t="55429" x="6383338" y="4879975"/>
          <p14:tracePt t="55446" x="6396038" y="4818063"/>
          <p14:tracePt t="55463" x="6408738" y="4792663"/>
          <p14:tracePt t="55467" x="6421438" y="4792663"/>
          <p14:tracePt t="55480" x="6421438" y="4779963"/>
          <p14:tracePt t="55483" x="6421438" y="4768850"/>
          <p14:tracePt t="55496" x="6421438" y="4756150"/>
          <p14:tracePt t="55515" x="6421438" y="4743450"/>
          <p14:tracePt t="55547" x="6421438" y="4730750"/>
          <p14:tracePt t="55563" x="6408738" y="4730750"/>
          <p14:tracePt t="55571" x="6408738" y="4718050"/>
          <p14:tracePt t="55580" x="6396038" y="4705350"/>
          <p14:tracePt t="55597" x="6370638" y="4705350"/>
          <p14:tracePt t="55613" x="6359525" y="4692650"/>
          <p14:tracePt t="55630" x="6334125" y="4679950"/>
          <p14:tracePt t="55647" x="6321425" y="4667250"/>
          <p14:tracePt t="55664" x="6308725" y="4667250"/>
          <p14:tracePt t="55667" x="6296025" y="4667250"/>
          <p14:tracePt t="55683" x="6296025" y="4656138"/>
          <p14:tracePt t="55699" x="6283325" y="4656138"/>
          <p14:tracePt t="55715" x="6270625" y="4656138"/>
          <p14:tracePt t="55731" x="6246813" y="4656138"/>
          <p14:tracePt t="55747" x="6208713" y="4656138"/>
          <p14:tracePt t="55764" x="6183313" y="4656138"/>
          <p14:tracePt t="55780" x="6121400" y="4679950"/>
          <p14:tracePt t="55797" x="6096000" y="4718050"/>
          <p14:tracePt t="55814" x="6083300" y="4768850"/>
          <p14:tracePt t="55831" x="6070600" y="4805363"/>
          <p14:tracePt t="55847" x="6057900" y="4843463"/>
          <p14:tracePt t="55864" x="6057900" y="4879975"/>
          <p14:tracePt t="55867" x="6057900" y="4905375"/>
          <p14:tracePt t="55883" x="6057900" y="4918075"/>
          <p14:tracePt t="55899" x="6057900" y="4943475"/>
          <p14:tracePt t="55915" x="6057900" y="4956175"/>
          <p14:tracePt t="55931" x="6083300" y="4968875"/>
          <p14:tracePt t="55948" x="6083300" y="4981575"/>
          <p14:tracePt t="56163" x="6083300" y="4992688"/>
          <p14:tracePt t="56171" x="6083300" y="5030788"/>
          <p14:tracePt t="56182" x="6045200" y="5068888"/>
          <p14:tracePt t="56199" x="5957888" y="5143500"/>
          <p14:tracePt t="56215" x="5870575" y="5205413"/>
          <p14:tracePt t="56232" x="5795963" y="5256213"/>
          <p14:tracePt t="56235" x="5745163" y="5268913"/>
          <p14:tracePt t="56249" x="5708650" y="5294313"/>
          <p14:tracePt t="56251" x="5670550" y="5318125"/>
          <p14:tracePt t="56265" x="5632450" y="5330825"/>
          <p14:tracePt t="56267" x="5583238" y="5356225"/>
          <p14:tracePt t="56283" x="5532438" y="5368925"/>
          <p14:tracePt t="56299" x="5470525" y="5407025"/>
          <p14:tracePt t="56316" x="5419725" y="5430838"/>
          <p14:tracePt t="56332" x="5357813" y="5468938"/>
          <p14:tracePt t="56349" x="5332413" y="5481638"/>
          <p14:tracePt t="56365" x="5281613" y="5507038"/>
          <p14:tracePt t="56382" x="5245100" y="5518150"/>
          <p14:tracePt t="56399" x="5194300" y="5530850"/>
          <p14:tracePt t="56415" x="5145088" y="5556250"/>
          <p14:tracePt t="56433" x="5119688" y="5581650"/>
          <p14:tracePt t="56435" x="5081588" y="5594350"/>
          <p14:tracePt t="56450" x="5068888" y="5594350"/>
          <p14:tracePt t="56452" x="5045075" y="5607050"/>
          <p14:tracePt t="56466" x="4968875" y="5630863"/>
          <p14:tracePt t="56483" x="4894263" y="5668963"/>
          <p14:tracePt t="56499" x="4832350" y="5694363"/>
          <p14:tracePt t="56516" x="4794250" y="5694363"/>
          <p14:tracePt t="56533" x="4781550" y="5707063"/>
          <p14:tracePt t="57507" x="4781550" y="5694363"/>
          <p14:tracePt t="57524" x="4781550" y="5681663"/>
          <p14:tracePt t="57531" x="4781550" y="5668963"/>
          <p14:tracePt t="57539" x="4781550" y="5656263"/>
          <p14:tracePt t="57552" x="4781550" y="5630863"/>
          <p14:tracePt t="57554" x="4781550" y="5619750"/>
          <p14:tracePt t="57571" x="4768850" y="5607050"/>
          <p14:tracePt t="57585" x="4756150" y="5594350"/>
          <p14:tracePt t="57587" x="4756150" y="5568950"/>
          <p14:tracePt t="57603" x="4719638" y="5543550"/>
          <p14:tracePt t="57619" x="4681538" y="5507038"/>
          <p14:tracePt t="57635" x="4630738" y="5481638"/>
          <p14:tracePt t="57652" x="4581525" y="5468938"/>
          <p14:tracePt t="57668" x="4556125" y="5456238"/>
          <p14:tracePt t="57685" x="4530725" y="5443538"/>
          <p14:tracePt t="57703" x="4506913" y="5443538"/>
          <p14:tracePt t="57719" x="4494213" y="5443538"/>
          <p14:tracePt t="57819" x="4481513" y="5443538"/>
          <p14:tracePt t="57963" x="4468813" y="5443538"/>
          <p14:tracePt t="57971" x="4456113" y="5430838"/>
          <p14:tracePt t="57979" x="4443413" y="5418138"/>
          <p14:tracePt t="57987" x="4430713" y="5418138"/>
          <p14:tracePt t="58003" x="4406900" y="5356225"/>
          <p14:tracePt t="58020" x="4406900" y="5294313"/>
          <p14:tracePt t="58036" x="4394200" y="5230813"/>
          <p14:tracePt t="58053" x="4381500" y="5105400"/>
          <p14:tracePt t="58070" x="4381500" y="4956175"/>
          <p14:tracePt t="58086" x="4381500" y="4768850"/>
          <p14:tracePt t="58104" x="4381500" y="4618038"/>
          <p14:tracePt t="58106" x="4381500" y="4567238"/>
          <p14:tracePt t="58120" x="4381500" y="4518025"/>
          <p14:tracePt t="58123" x="4381500" y="4479925"/>
          <p14:tracePt t="58137" x="4381500" y="4430713"/>
          <p14:tracePt t="58139" x="4394200" y="4392613"/>
          <p14:tracePt t="58154" x="4443413" y="4318000"/>
          <p14:tracePt t="58171" x="4518025" y="4230688"/>
          <p14:tracePt t="58187" x="4606925" y="4141788"/>
          <p14:tracePt t="58204" x="4694238" y="4079875"/>
          <p14:tracePt t="58221" x="4768850" y="4017963"/>
          <p14:tracePt t="58237" x="4794250" y="3992563"/>
          <p14:tracePt t="58253" x="4832350" y="3979863"/>
          <p14:tracePt t="58271" x="4843463" y="3967163"/>
          <p14:tracePt t="58287" x="4856163" y="3967163"/>
          <p14:tracePt t="58304" x="4868863" y="3967163"/>
          <p14:tracePt t="58403" x="4881563" y="3954463"/>
          <p14:tracePt t="58411" x="4919663" y="3941763"/>
          <p14:tracePt t="58421" x="4968875" y="3941763"/>
          <p14:tracePt t="58437" x="5157788" y="3916363"/>
          <p14:tracePt t="58454" x="5319713" y="3892550"/>
          <p14:tracePt t="58471" x="5370513" y="3879850"/>
          <p14:tracePt t="58487" x="5407025" y="3879850"/>
          <p14:tracePt t="58504" x="5445125" y="3867150"/>
          <p14:tracePt t="58507" x="5470525" y="3867150"/>
          <p14:tracePt t="58522" x="5495925" y="3854450"/>
          <p14:tracePt t="58524" x="5507038" y="3841750"/>
          <p14:tracePt t="58539" x="5532438" y="3829050"/>
          <p14:tracePt t="58579" x="5545138" y="3829050"/>
          <p14:tracePt t="58595" x="5545138" y="3816350"/>
          <p14:tracePt t="58605" x="5545138" y="3803650"/>
          <p14:tracePt t="58611" x="5557838" y="3792538"/>
          <p14:tracePt t="58621" x="5570538" y="3767138"/>
          <p14:tracePt t="58638" x="5570538" y="3741738"/>
          <p14:tracePt t="58655" x="5583238" y="3703638"/>
          <p14:tracePt t="58672" x="5583238" y="3679825"/>
          <p14:tracePt t="58688" x="5595938" y="3654425"/>
          <p14:tracePt t="58706" x="5595938" y="3641725"/>
          <p14:tracePt t="58708" x="5595938" y="3629025"/>
          <p14:tracePt t="58723" x="5595938" y="3603625"/>
          <p14:tracePt t="58739" x="5595938" y="3579813"/>
          <p14:tracePt t="58755" x="5595938" y="3541713"/>
          <p14:tracePt t="58772" x="5583238" y="3503613"/>
          <p14:tracePt t="58788" x="5545138" y="3479800"/>
          <p14:tracePt t="58805" x="5483225" y="3416300"/>
          <p14:tracePt t="58822" x="5407025" y="3390900"/>
          <p14:tracePt t="58839" x="5332413" y="3367088"/>
          <p14:tracePt t="58855" x="5307013" y="3354388"/>
          <p14:tracePt t="58872" x="5281613" y="3354388"/>
          <p14:tracePt t="58907" x="5270500" y="3354388"/>
          <p14:tracePt t="58955" x="5257800" y="3354388"/>
          <p14:tracePt t="58963" x="5245100" y="3354388"/>
          <p14:tracePt t="58972" x="5232400" y="3354388"/>
          <p14:tracePt t="58989" x="5194300" y="3354388"/>
          <p14:tracePt t="59005" x="5157788" y="3390900"/>
          <p14:tracePt t="59023" x="5106988" y="3454400"/>
          <p14:tracePt t="59039" x="5032375" y="3567113"/>
          <p14:tracePt t="59056" x="4968875" y="3703638"/>
          <p14:tracePt t="59059" x="4945063" y="3779838"/>
          <p14:tracePt t="59073" x="4932363" y="3829050"/>
          <p14:tracePt t="59075" x="4919663" y="3867150"/>
          <p14:tracePt t="59089" x="4906963" y="3929063"/>
          <p14:tracePt t="59091" x="4906963" y="3967163"/>
          <p14:tracePt t="59107" x="4906963" y="4054475"/>
          <p14:tracePt t="59124" x="4906963" y="4129088"/>
          <p14:tracePt t="59139" x="4906963" y="4179888"/>
          <p14:tracePt t="59156" x="4906963" y="4241800"/>
          <p14:tracePt t="59173" x="4906963" y="4305300"/>
          <p14:tracePt t="59189" x="4906963" y="4354513"/>
          <p14:tracePt t="59206" x="4906963" y="4430713"/>
          <p14:tracePt t="59223" x="4906963" y="4492625"/>
          <p14:tracePt t="59240" x="4906963" y="4543425"/>
          <p14:tracePt t="59243" x="4906963" y="4579938"/>
          <p14:tracePt t="59256" x="4906963" y="4605338"/>
          <p14:tracePt t="59258" x="4919663" y="4630738"/>
          <p14:tracePt t="59274" x="4932363" y="4667250"/>
          <p14:tracePt t="59275" x="4932363" y="4705350"/>
          <p14:tracePt t="59290" x="4945063" y="4779963"/>
          <p14:tracePt t="59307" x="4956175" y="4905375"/>
          <p14:tracePt t="59323" x="5006975" y="5005388"/>
          <p14:tracePt t="59340" x="5032375" y="5118100"/>
          <p14:tracePt t="59356" x="5057775" y="5156200"/>
          <p14:tracePt t="59373" x="5081588" y="5181600"/>
          <p14:tracePt t="59389" x="5094288" y="5194300"/>
          <p14:tracePt t="59406" x="5106988" y="5205413"/>
          <p14:tracePt t="59424" x="5157788" y="5205413"/>
          <p14:tracePt t="59441" x="5219700" y="5205413"/>
          <p14:tracePt t="59443" x="5257800" y="5205413"/>
          <p14:tracePt t="59457" x="5294313" y="5205413"/>
          <p14:tracePt t="59459" x="5332413" y="5181600"/>
          <p14:tracePt t="59475" x="5432425" y="5130800"/>
          <p14:tracePt t="59491" x="5519738" y="5018088"/>
          <p14:tracePt t="59507" x="5607050" y="4843463"/>
          <p14:tracePt t="59524" x="5657850" y="4667250"/>
          <p14:tracePt t="59540" x="5670550" y="4492625"/>
          <p14:tracePt t="59556" x="5670550" y="4330700"/>
          <p14:tracePt t="59574" x="5670550" y="4167188"/>
          <p14:tracePt t="59591" x="5670550" y="4017963"/>
          <p14:tracePt t="59608" x="5632450" y="3929063"/>
          <p14:tracePt t="59624" x="5607050" y="3841750"/>
          <p14:tracePt t="59627" x="5570538" y="3816350"/>
          <p14:tracePt t="59641" x="5557838" y="3792538"/>
          <p14:tracePt t="59643" x="5532438" y="3754438"/>
          <p14:tracePt t="59659" x="5457825" y="3703638"/>
          <p14:tracePt t="59675" x="5370513" y="3616325"/>
          <p14:tracePt t="59691" x="5257800" y="3541713"/>
          <p14:tracePt t="59708" x="5157788" y="3416300"/>
          <p14:tracePt t="59724" x="5045075" y="3316288"/>
          <p14:tracePt t="59741" x="4956175" y="3228975"/>
          <p14:tracePt t="59757" x="4894263" y="3203575"/>
          <p14:tracePt t="59774" x="4868863" y="3190875"/>
          <p14:tracePt t="59791" x="4856163" y="3190875"/>
          <p14:tracePt t="59859" x="4843463" y="3190875"/>
          <p14:tracePt t="59867" x="4832350" y="3203575"/>
          <p14:tracePt t="59875" x="4794250" y="3254375"/>
          <p14:tracePt t="59892" x="4732338" y="3378200"/>
          <p14:tracePt t="59909" x="4706938" y="3516313"/>
          <p14:tracePt t="59925" x="4694238" y="3654425"/>
          <p14:tracePt t="59941" x="4681538" y="3792538"/>
          <p14:tracePt t="59958" x="4681538" y="3929063"/>
          <p14:tracePt t="59975" x="4706938" y="4041775"/>
          <p14:tracePt t="59991" x="4743450" y="4167188"/>
          <p14:tracePt t="60009" x="4794250" y="4267200"/>
          <p14:tracePt t="60012" x="4806950" y="4341813"/>
          <p14:tracePt t="60026" x="4881563" y="4479925"/>
          <p14:tracePt t="60043" x="4945063" y="4592638"/>
          <p14:tracePt t="60059" x="5006975" y="4718050"/>
          <p14:tracePt t="60076" x="5045075" y="4830763"/>
          <p14:tracePt t="60092" x="5094288" y="4930775"/>
          <p14:tracePt t="60108" x="5132388" y="5018088"/>
          <p14:tracePt t="60125" x="5157788" y="5068888"/>
          <p14:tracePt t="60142" x="5181600" y="5118100"/>
          <p14:tracePt t="60159" x="5232400" y="5156200"/>
          <p14:tracePt t="60175" x="5281613" y="5194300"/>
          <p14:tracePt t="60192" x="5319713" y="5230813"/>
          <p14:tracePt t="60195" x="5345113" y="5230813"/>
          <p14:tracePt t="60209" x="5370513" y="5243513"/>
          <p14:tracePt t="60211" x="5383213" y="5256213"/>
          <p14:tracePt t="60225" x="5407025" y="5256213"/>
          <p14:tracePt t="60227" x="5432425" y="5268913"/>
          <p14:tracePt t="60243" x="5507038" y="5268913"/>
          <p14:tracePt t="60259" x="5557838" y="5281613"/>
          <p14:tracePt t="60276" x="5607050" y="5281613"/>
          <p14:tracePt t="60293" x="5632450" y="5281613"/>
          <p14:tracePt t="60309" x="5670550" y="5281613"/>
          <p14:tracePt t="60325" x="5695950" y="5268913"/>
          <p14:tracePt t="60342" x="5732463" y="5243513"/>
          <p14:tracePt t="60359" x="5745163" y="5194300"/>
          <p14:tracePt t="60375" x="5745163" y="5143500"/>
          <p14:tracePt t="60393" x="5745163" y="5081588"/>
          <p14:tracePt t="60395" x="5745163" y="5056188"/>
          <p14:tracePt t="60410" x="5745163" y="4992688"/>
          <p14:tracePt t="60427" x="5745163" y="4943475"/>
          <p14:tracePt t="60443" x="5732463" y="4879975"/>
          <p14:tracePt t="60460" x="5719763" y="4818063"/>
          <p14:tracePt t="60476" x="5708650" y="4792663"/>
          <p14:tracePt t="60492" x="5683250" y="4730750"/>
          <p14:tracePt t="60509" x="5683250" y="4718050"/>
          <p14:tracePt t="60526" x="5670550" y="4705350"/>
          <p14:tracePt t="60543" x="5670550" y="4692650"/>
          <p14:tracePt t="60560" x="5670550" y="4643438"/>
          <p14:tracePt t="60563" x="5657850" y="4618038"/>
          <p14:tracePt t="60577" x="5657850" y="4592638"/>
          <p14:tracePt t="60579" x="5657850" y="4567238"/>
          <p14:tracePt t="60593" x="5657850" y="4543425"/>
          <p14:tracePt t="60595" x="5645150" y="4505325"/>
          <p14:tracePt t="60611" x="5632450" y="4454525"/>
          <p14:tracePt t="60627" x="5632450" y="4430713"/>
          <p14:tracePt t="60643" x="5632450" y="4392613"/>
          <p14:tracePt t="60660" x="5619750" y="4354513"/>
          <p14:tracePt t="60676" x="5619750" y="4330700"/>
          <p14:tracePt t="60693" x="5595938" y="4292600"/>
          <p14:tracePt t="60710" x="5595938" y="4241800"/>
          <p14:tracePt t="60727" x="5570538" y="4205288"/>
          <p14:tracePt t="60744" x="5532438" y="4167188"/>
          <p14:tracePt t="60746" x="5532438" y="4154488"/>
          <p14:tracePt t="60761" x="5519738" y="4154488"/>
          <p14:tracePt t="60763" x="5507038" y="4141788"/>
          <p14:tracePt t="60779" x="5495925" y="4141788"/>
          <p14:tracePt t="60794" x="5483225" y="4129088"/>
          <p14:tracePt t="60795" x="5470525" y="4117975"/>
          <p14:tracePt t="60811" x="5457825" y="4117975"/>
          <p14:tracePt t="60827" x="5432425" y="4105275"/>
          <p14:tracePt t="60844" x="5407025" y="4092575"/>
          <p14:tracePt t="60860" x="5383213" y="4079875"/>
          <p14:tracePt t="60876" x="5319713" y="4054475"/>
          <p14:tracePt t="60894" x="5257800" y="4041775"/>
          <p14:tracePt t="60911" x="5194300" y="4017963"/>
          <p14:tracePt t="60928" x="5132388" y="4017963"/>
          <p14:tracePt t="60931" x="5094288" y="4017963"/>
          <p14:tracePt t="60944" x="5081588" y="4017963"/>
          <p14:tracePt t="60961" x="5057775" y="4017963"/>
          <p14:tracePt t="60963" x="5045075" y="4017963"/>
          <p14:tracePt t="60978" x="5032375" y="4017963"/>
          <p14:tracePt t="60995" x="4994275" y="4017963"/>
          <p14:tracePt t="61011" x="4968875" y="4041775"/>
          <p14:tracePt t="61028" x="4945063" y="4092575"/>
          <p14:tracePt t="61044" x="4932363" y="4167188"/>
          <p14:tracePt t="61060" x="4919663" y="4241800"/>
          <p14:tracePt t="61077" x="4919663" y="4341813"/>
          <p14:tracePt t="61094" x="4919663" y="4418013"/>
          <p14:tracePt t="61111" x="4932363" y="4479925"/>
          <p14:tracePt t="61128" x="4968875" y="4530725"/>
          <p14:tracePt t="61131" x="4981575" y="4554538"/>
          <p14:tracePt t="61145" x="5006975" y="4592638"/>
          <p14:tracePt t="61147" x="5019675" y="4618038"/>
          <p14:tracePt t="61162" x="5057775" y="4667250"/>
          <p14:tracePt t="61179" x="5094288" y="4705350"/>
          <p14:tracePt t="61195" x="5132388" y="4743450"/>
          <p14:tracePt t="61212" x="5170488" y="4779963"/>
          <p14:tracePt t="61228" x="5207000" y="4830763"/>
          <p14:tracePt t="61245" x="5245100" y="4868863"/>
          <p14:tracePt t="61261" x="5294313" y="4905375"/>
          <p14:tracePt t="61278" x="5357813" y="4943475"/>
          <p14:tracePt t="61295" x="5394325" y="4968875"/>
          <p14:tracePt t="61312" x="5419725" y="4968875"/>
          <p14:tracePt t="61315" x="5432425" y="4968875"/>
          <p14:tracePt t="61329" x="5457825" y="4968875"/>
          <p14:tracePt t="61331" x="5470525" y="4968875"/>
          <p14:tracePt t="61344" x="5495925" y="4968875"/>
          <p14:tracePt t="61347" x="5519738" y="4968875"/>
          <p14:tracePt t="61363" x="5607050" y="4968875"/>
          <p14:tracePt t="61379" x="5695950" y="4905375"/>
          <p14:tracePt t="61395" x="5745163" y="4856163"/>
          <p14:tracePt t="61412" x="5783263" y="4779963"/>
          <p14:tracePt t="61428" x="5808663" y="4656138"/>
          <p14:tracePt t="61445" x="5821363" y="4505325"/>
          <p14:tracePt t="61462" x="5821363" y="4367213"/>
          <p14:tracePt t="61479" x="5795963" y="4205288"/>
          <p14:tracePt t="61495" x="5708650" y="4054475"/>
          <p14:tracePt t="61512" x="5632450" y="3867150"/>
          <p14:tracePt t="61515" x="5583238" y="3754438"/>
          <p14:tracePt t="61529" x="5532438" y="3654425"/>
          <p14:tracePt t="61531" x="5470525" y="3554413"/>
          <p14:tracePt t="61545" x="5407025" y="3479800"/>
          <p14:tracePt t="61547" x="5345113" y="3416300"/>
          <p14:tracePt t="61563" x="5257800" y="3354388"/>
          <p14:tracePt t="61579" x="5194300" y="3303588"/>
          <p14:tracePt t="61596" x="5157788" y="3290888"/>
          <p14:tracePt t="61612" x="5132388" y="3278188"/>
          <p14:tracePt t="61629" x="5119688" y="3278188"/>
          <p14:tracePt t="61771" x="5106988" y="3278188"/>
          <p14:tracePt t="61787" x="5094288" y="3278188"/>
          <p14:tracePt t="61796" x="5081588" y="3278188"/>
          <p14:tracePt t="61803" x="5068888" y="3278188"/>
          <p14:tracePt t="61827" x="5057775" y="3278188"/>
          <p14:tracePt t="61859" x="5045075" y="3278188"/>
          <p14:tracePt t="61875" x="5019675" y="3278188"/>
          <p14:tracePt t="61883" x="5019675" y="3290888"/>
          <p14:tracePt t="61897" x="5006975" y="3303588"/>
          <p14:tracePt t="61899" x="4994275" y="3328988"/>
          <p14:tracePt t="61914" x="4981575" y="3341688"/>
          <p14:tracePt t="61916" x="4968875" y="3367088"/>
          <p14:tracePt t="61931" x="4945063" y="3429000"/>
          <p14:tracePt t="61947" x="4932363" y="3529013"/>
          <p14:tracePt t="61964" x="4919663" y="3667125"/>
          <p14:tracePt t="61980" x="4919663" y="3829050"/>
          <p14:tracePt t="61996" x="4919663" y="4067175"/>
          <p14:tracePt t="62013" x="4919663" y="4267200"/>
          <p14:tracePt t="62031" x="4945063" y="4405313"/>
          <p14:tracePt t="62047" x="4994275" y="4505325"/>
          <p14:tracePt t="62064" x="5032375" y="4567238"/>
          <p14:tracePt t="62066" x="5068888" y="4579938"/>
          <p14:tracePt t="62081" x="5081588" y="4605338"/>
          <p14:tracePt t="62083" x="5106988" y="4643438"/>
          <p14:tracePt t="62097" x="5145088" y="4656138"/>
          <p14:tracePt t="62099" x="5170488" y="4679950"/>
          <p14:tracePt t="62114" x="5219700" y="4718050"/>
          <p14:tracePt t="62131" x="5270500" y="4718050"/>
          <p14:tracePt t="62147" x="5332413" y="4730750"/>
          <p14:tracePt t="62164" x="5470525" y="4730750"/>
          <p14:tracePt t="62180" x="5732463" y="4618038"/>
          <p14:tracePt t="62197" x="5957888" y="4467225"/>
          <p14:tracePt t="62214" x="6121400" y="4279900"/>
          <p14:tracePt t="62231" x="6183313" y="4105275"/>
          <p14:tracePt t="62248" x="6208713" y="3967163"/>
          <p14:tracePt t="62250" x="6208713" y="3905250"/>
          <p14:tracePt t="62264" x="6208713" y="3854450"/>
          <p14:tracePt t="62267" x="6208713" y="3803650"/>
          <p14:tracePt t="62282" x="6196013" y="3767138"/>
          <p14:tracePt t="62284" x="6170613" y="3729038"/>
          <p14:tracePt t="62297" x="6134100" y="3679825"/>
          <p14:tracePt t="62299" x="6108700" y="3654425"/>
          <p14:tracePt t="62315" x="6045200" y="3616325"/>
          <p14:tracePt t="62331" x="5995988" y="3567113"/>
          <p14:tracePt t="62348" x="5932488" y="3541713"/>
          <p14:tracePt t="62365" x="5857875" y="3503613"/>
          <p14:tracePt t="62381" x="5795963" y="3479800"/>
          <p14:tracePt t="62397" x="5745163" y="3479800"/>
          <p14:tracePt t="62415" x="5732463" y="3479800"/>
          <p14:tracePt t="62435" x="5719763" y="3479800"/>
          <p14:tracePt t="62451" x="5708650" y="3479800"/>
          <p14:tracePt t="62465" x="5695950" y="3479800"/>
          <p14:tracePt t="62467" x="5683250" y="3479800"/>
          <p14:tracePt t="62482" x="5657850" y="3479800"/>
          <p14:tracePt t="62498" x="5632450" y="3503613"/>
          <p14:tracePt t="62515" x="5607050" y="3567113"/>
          <p14:tracePt t="62532" x="5607050" y="3667125"/>
          <p14:tracePt t="62548" x="5607050" y="3754438"/>
          <p14:tracePt t="62565" x="5607050" y="3816350"/>
          <p14:tracePt t="62581" x="5632450" y="3854450"/>
          <p14:tracePt t="62598" x="5683250" y="3879850"/>
          <p14:tracePt t="62615" x="5732463" y="3892550"/>
          <p14:tracePt t="62632" x="5795963" y="3916363"/>
          <p14:tracePt t="62635" x="5832475" y="3916363"/>
          <p14:tracePt t="62649" x="5883275" y="3929063"/>
          <p14:tracePt t="62651" x="5945188" y="3941763"/>
          <p14:tracePt t="62666" x="6121400" y="3979863"/>
          <p14:tracePt t="62683" x="6296025" y="4041775"/>
          <p14:tracePt t="62699" x="6496050" y="4079875"/>
          <p14:tracePt t="62715" x="6696075" y="4117975"/>
          <p14:tracePt t="62732" x="6897688" y="4154488"/>
          <p14:tracePt t="62748" x="7072313" y="4167188"/>
          <p14:tracePt t="62765" x="7197725" y="4179888"/>
          <p14:tracePt t="62782" x="7272338" y="4192588"/>
          <p14:tracePt t="62799" x="7323138" y="4192588"/>
          <p14:tracePt t="62815" x="7348538" y="4192588"/>
          <p14:tracePt t="62819" x="7359650" y="4192588"/>
          <p14:tracePt t="62833" x="7372350" y="4192588"/>
          <p14:tracePt t="62835" x="7385050" y="4192588"/>
          <p14:tracePt t="62849" x="7397750" y="4205288"/>
          <p14:tracePt t="62851" x="7423150" y="4217988"/>
          <p14:tracePt t="62867" x="7472363" y="4241800"/>
          <p14:tracePt t="62883" x="7548563" y="4305300"/>
          <p14:tracePt t="62899" x="7648575" y="4405313"/>
          <p14:tracePt t="62916" x="7785100" y="4505325"/>
          <p14:tracePt t="62932" x="7897813" y="4592638"/>
          <p14:tracePt t="62949" x="7986713" y="4643438"/>
          <p14:tracePt t="62965" x="8035925" y="4667250"/>
          <p14:tracePt t="62983" x="8048625" y="4679950"/>
          <p14:tracePt t="62999" x="8061325" y="4679950"/>
          <p14:tracePt t="63036" x="8074025" y="4679950"/>
          <p14:tracePt t="63115" x="8086725" y="4679950"/>
          <p14:tracePt t="63259" x="8099425" y="4679950"/>
          <p14:tracePt t="63267" x="8110538" y="4679950"/>
          <p14:tracePt t="63283" x="8123238" y="4679950"/>
          <p14:tracePt t="63291" x="8135938" y="4679950"/>
          <p14:tracePt t="63301" x="8148638" y="4679950"/>
          <p14:tracePt t="63317" x="8174038" y="4679950"/>
          <p14:tracePt t="63334" x="8199438" y="4679950"/>
          <p14:tracePt t="63350" x="8212138" y="4679950"/>
          <p14:tracePt t="63371" x="8223250" y="4679950"/>
          <p14:tracePt t="63459" x="8235950" y="4679950"/>
          <p14:tracePt t="63483" x="8248650" y="4679950"/>
          <p14:tracePt t="63507" x="8261350" y="4679950"/>
          <p14:tracePt t="63523" x="8274050" y="4679950"/>
          <p14:tracePt t="63531" x="8286750" y="4679950"/>
          <p14:tracePt t="63539" x="8299450" y="4679950"/>
          <p14:tracePt t="63551" x="8335963" y="4679950"/>
          <p14:tracePt t="63568" x="8374063" y="4679950"/>
          <p14:tracePt t="63570" x="8399463" y="4679950"/>
          <p14:tracePt t="63584" x="8424863" y="4679950"/>
          <p14:tracePt t="63587" x="8448675" y="4679950"/>
          <p14:tracePt t="63601" x="8461375" y="4679950"/>
          <p14:tracePt t="63603" x="8474075" y="4679950"/>
          <p14:tracePt t="63618" x="8524875" y="4679950"/>
          <p14:tracePt t="63635" x="8561388" y="4679950"/>
          <p14:tracePt t="63651" x="8586788" y="4679950"/>
          <p14:tracePt t="63668" x="8612188" y="4692650"/>
          <p14:tracePt t="63684" x="8624888" y="4692650"/>
          <p14:tracePt t="63701" x="8637588" y="4692650"/>
          <p14:tracePt t="63718" x="8650288" y="4692650"/>
          <p14:tracePt t="63735" x="8661400" y="4692650"/>
          <p14:tracePt t="63971" x="8674100" y="4692650"/>
          <p14:tracePt t="63979" x="8699500" y="4692650"/>
          <p14:tracePt t="63987" x="8712200" y="4692650"/>
          <p14:tracePt t="64003" x="8750300" y="4692650"/>
          <p14:tracePt t="64019" x="8763000" y="4692650"/>
          <p14:tracePt t="64035" x="8812213" y="4692650"/>
          <p14:tracePt t="64052" x="8837613" y="4692650"/>
          <p14:tracePt t="64069" x="8863013" y="4692650"/>
          <p14:tracePt t="64085" x="8874125" y="4692650"/>
          <p14:tracePt t="64102" x="8886825" y="4692650"/>
          <p14:tracePt t="64379" x="8899525" y="4692650"/>
          <p14:tracePt t="64386" x="8912225" y="4705350"/>
          <p14:tracePt t="64395" x="8912225" y="4718050"/>
          <p14:tracePt t="64403" x="8924925" y="4718050"/>
          <p14:tracePt t="64420" x="8963025" y="4718050"/>
          <p14:tracePt t="64436" x="8999538" y="4730750"/>
          <p14:tracePt t="64453" x="9024938" y="4730750"/>
          <p14:tracePt t="64470" x="9063038" y="4743450"/>
          <p14:tracePt t="64486" x="9075738" y="4743450"/>
          <p14:tracePt t="64503" x="9088438" y="4743450"/>
          <p14:tracePt t="64707" x="9075738" y="4743450"/>
          <p14:tracePt t="64715" x="9012238" y="4743450"/>
          <p14:tracePt t="64723" x="8899525" y="4743450"/>
          <p14:tracePt t="64738" x="8561388" y="4692650"/>
          <p14:tracePt t="64755" x="8199438" y="4643438"/>
          <p14:tracePt t="64771" x="7961313" y="4630738"/>
          <p14:tracePt t="64788" x="7897813" y="4630738"/>
          <p14:tracePt t="64805" x="7874000" y="4630738"/>
          <p14:tracePt t="64821" x="7835900" y="4630738"/>
          <p14:tracePt t="64837" x="7785100" y="4643438"/>
          <p14:tracePt t="64854" x="7748588" y="4679950"/>
          <p14:tracePt t="64871" x="7685088" y="4718050"/>
          <p14:tracePt t="64888" x="7623175" y="4756150"/>
          <p14:tracePt t="64891" x="7585075" y="4779963"/>
          <p14:tracePt t="64905" x="7548563" y="4792663"/>
          <p14:tracePt t="64907" x="7510463" y="4830763"/>
          <p14:tracePt t="64922" x="7410450" y="4868863"/>
          <p14:tracePt t="64939" x="7310438" y="4930775"/>
          <p14:tracePt t="64955" x="7246938" y="4956175"/>
          <p14:tracePt t="64972" x="7210425" y="4968875"/>
          <p14:tracePt t="64988" x="7172325" y="4981575"/>
          <p14:tracePt t="65005" x="7123113" y="5005388"/>
          <p14:tracePt t="65021" x="7072313" y="5018088"/>
          <p14:tracePt t="65038" x="6959600" y="5043488"/>
          <p14:tracePt t="65055" x="6846888" y="5056188"/>
          <p14:tracePt t="65072" x="6772275" y="5105400"/>
          <p14:tracePt t="65074" x="6734175" y="5118100"/>
          <p14:tracePt t="65089" x="6708775" y="5118100"/>
          <p14:tracePt t="65091" x="6696075" y="5118100"/>
          <p14:tracePt t="65105" x="6684963" y="5130800"/>
          <p14:tracePt t="65123" x="6672263" y="5130800"/>
          <p14:tracePt t="65139" x="6659563" y="5130800"/>
          <p14:tracePt t="65155" x="6646863" y="5143500"/>
          <p14:tracePt t="65172" x="6634163" y="5156200"/>
          <p14:tracePt t="65188" x="6608763" y="5156200"/>
          <p14:tracePt t="65205" x="6608763" y="5168900"/>
          <p14:tracePt t="65227" x="6596063" y="5168900"/>
          <p14:tracePt t="65239" x="6584950" y="5168900"/>
          <p14:tracePt t="65255" x="6559550" y="5181600"/>
          <p14:tracePt t="65272" x="6508750" y="5181600"/>
          <p14:tracePt t="65275" x="6496050" y="5194300"/>
          <p14:tracePt t="65289" x="6472238" y="5205413"/>
          <p14:tracePt t="65291" x="6459538" y="5205413"/>
          <p14:tracePt t="65307" x="6421438" y="5218113"/>
          <p14:tracePt t="65323" x="6383338" y="5218113"/>
          <p14:tracePt t="65339" x="6334125" y="5230813"/>
          <p14:tracePt t="65356" x="6259513" y="5243513"/>
          <p14:tracePt t="65372" x="6121400" y="5256213"/>
          <p14:tracePt t="65389" x="5995988" y="5268913"/>
          <p14:tracePt t="65405" x="5895975" y="5268913"/>
          <p14:tracePt t="65423" x="5808663" y="5268913"/>
          <p14:tracePt t="65439" x="5732463" y="5268913"/>
          <p14:tracePt t="65455" x="5695950" y="5268913"/>
          <p14:tracePt t="65571" x="5683250" y="5268913"/>
          <p14:tracePt t="65579" x="5670550" y="5268913"/>
          <p14:tracePt t="65589" x="5645150" y="5281613"/>
          <p14:tracePt t="65606" x="5557838" y="5294313"/>
          <p14:tracePt t="65623" x="5432425" y="5305425"/>
          <p14:tracePt t="65640" x="5345113" y="5305425"/>
          <p14:tracePt t="65643" x="5319713" y="5305425"/>
          <p14:tracePt t="65656" x="5281613" y="5305425"/>
          <p14:tracePt t="65659" x="5245100" y="5305425"/>
          <p14:tracePt t="65674" x="5181600" y="5305425"/>
          <p14:tracePt t="65690" x="5106988" y="5305425"/>
          <p14:tracePt t="65707" x="5032375" y="5305425"/>
          <p14:tracePt t="65723" x="4968875" y="5305425"/>
          <p14:tracePt t="65740" x="4945063" y="5305425"/>
          <p14:tracePt t="66163" x="4956175" y="5305425"/>
          <p14:tracePt t="66171" x="4968875" y="5305425"/>
          <p14:tracePt t="66187" x="4994275" y="5305425"/>
          <p14:tracePt t="66195" x="5032375" y="5305425"/>
          <p14:tracePt t="66208" x="5094288" y="5305425"/>
          <p14:tracePt t="66225" x="5294313" y="5305425"/>
          <p14:tracePt t="66227" x="5394325" y="5305425"/>
          <p14:tracePt t="66240" x="5495925" y="5305425"/>
          <p14:tracePt t="66243" x="5570538" y="5305425"/>
          <p14:tracePt t="66259" x="5657850" y="5305425"/>
          <p14:tracePt t="66275" x="5683250" y="5305425"/>
          <p14:tracePt t="66395" x="5683250" y="5318125"/>
          <p14:tracePt t="66403" x="5670550" y="5318125"/>
          <p14:tracePt t="66411" x="5657850" y="5318125"/>
          <p14:tracePt t="66426" x="5619750" y="5318125"/>
          <p14:tracePt t="66443" x="5595938" y="5330825"/>
          <p14:tracePt t="66458" x="5583238" y="5330825"/>
          <p14:tracePt t="66539" x="5607050" y="5330825"/>
          <p14:tracePt t="66547" x="5645150" y="5330825"/>
          <p14:tracePt t="66558" x="5695950" y="5318125"/>
          <p14:tracePt t="66575" x="5857875" y="5294313"/>
          <p14:tracePt t="66593" x="6008688" y="5243513"/>
          <p14:tracePt t="66595" x="6083300" y="5230813"/>
          <p14:tracePt t="66610" x="6183313" y="5205413"/>
          <p14:tracePt t="66627" x="6234113" y="5194300"/>
          <p14:tracePt t="66643" x="6270625" y="5181600"/>
          <p14:tracePt t="66659" x="6296025" y="5168900"/>
          <p14:tracePt t="66676" x="6308725" y="5168900"/>
          <p14:tracePt t="66693" x="6334125" y="5156200"/>
          <p14:tracePt t="66739" x="6346825" y="5156200"/>
          <p14:tracePt t="66747" x="6370638" y="5143500"/>
          <p14:tracePt t="66759" x="6396038" y="5143500"/>
          <p14:tracePt t="66776" x="6472238" y="5118100"/>
          <p14:tracePt t="66779" x="6508750" y="5105400"/>
          <p14:tracePt t="66793" x="6546850" y="5105400"/>
          <p14:tracePt t="66795" x="6572250" y="5092700"/>
          <p14:tracePt t="66810" x="6608763" y="5081588"/>
          <p14:tracePt t="66812" x="6634163" y="5068888"/>
          <p14:tracePt t="66826" x="6696075" y="5030788"/>
          <p14:tracePt t="66843" x="6759575" y="5018088"/>
          <p14:tracePt t="66860" x="6797675" y="4992688"/>
          <p14:tracePt t="66876" x="6834188" y="4968875"/>
          <p14:tracePt t="66893" x="6872288" y="4943475"/>
          <p14:tracePt t="66910" x="6910388" y="4930775"/>
          <p14:tracePt t="66926" x="6934200" y="4918075"/>
          <p14:tracePt t="66948" x="6946900" y="4905375"/>
          <p14:tracePt t="66987" x="6946900" y="4892675"/>
          <p14:tracePt t="67003" x="6946900" y="4879975"/>
          <p14:tracePt t="67011" x="6946900" y="4868863"/>
          <p14:tracePt t="67027" x="6946900" y="4830763"/>
          <p14:tracePt t="67043" x="6946900" y="4768850"/>
          <p14:tracePt t="67060" x="6946900" y="4679950"/>
          <p14:tracePt t="67077" x="6921500" y="4579938"/>
          <p14:tracePt t="67093" x="6846888" y="4467225"/>
          <p14:tracePt t="67111" x="6759575" y="4405313"/>
          <p14:tracePt t="67127" x="6708775" y="4354513"/>
          <p14:tracePt t="67144" x="6672263" y="4341813"/>
          <p14:tracePt t="67146" x="6672263" y="4330700"/>
          <p14:tracePt t="67163" x="6659563" y="4318000"/>
          <p14:tracePt t="67178" x="6646863" y="4318000"/>
          <p14:tracePt t="67203" x="6634163" y="4318000"/>
          <p14:tracePt t="67219" x="6621463" y="4318000"/>
          <p14:tracePt t="67235" x="6596063" y="4318000"/>
          <p14:tracePt t="67244" x="6584950" y="4318000"/>
          <p14:tracePt t="67260" x="6572250" y="4318000"/>
          <p14:tracePt t="67277" x="6546850" y="4318000"/>
          <p14:tracePt t="67294" x="6521450" y="4318000"/>
          <p14:tracePt t="67311" x="6508750" y="4318000"/>
          <p14:tracePt t="67328" x="6483350" y="4330700"/>
          <p14:tracePt t="67330" x="6472238" y="4341813"/>
          <p14:tracePt t="67344" x="6459538" y="4367213"/>
          <p14:tracePt t="67347" x="6446838" y="4392613"/>
          <p14:tracePt t="67361" x="6421438" y="4430713"/>
          <p14:tracePt t="67363" x="6408738" y="4467225"/>
          <p14:tracePt t="67379" x="6396038" y="4567238"/>
          <p14:tracePt t="67395" x="6370638" y="4705350"/>
          <p14:tracePt t="67412" x="6370638" y="4830763"/>
          <p14:tracePt t="67428" x="6359525" y="4879975"/>
          <p14:tracePt t="67444" x="6346825" y="4918075"/>
          <p14:tracePt t="67461" x="6346825" y="4981575"/>
          <p14:tracePt t="67477" x="6346825" y="5018088"/>
          <p14:tracePt t="67495" x="6346825" y="5056188"/>
          <p14:tracePt t="67512" x="6346825" y="5118100"/>
          <p14:tracePt t="67514" x="6370638" y="5143500"/>
          <p14:tracePt t="67528" x="6408738" y="5194300"/>
          <p14:tracePt t="67531" x="6446838" y="5230813"/>
          <p14:tracePt t="67545" x="6483350" y="5268913"/>
          <p14:tracePt t="67547" x="6521450" y="5281613"/>
          <p14:tracePt t="67561" x="6572250" y="5305425"/>
          <p14:tracePt t="67563" x="6608763" y="5318125"/>
          <p14:tracePt t="67579" x="6684963" y="5318125"/>
          <p14:tracePt t="67595" x="6772275" y="5318125"/>
          <p14:tracePt t="67612" x="6859588" y="5305425"/>
          <p14:tracePt t="67628" x="6921500" y="5243513"/>
          <p14:tracePt t="67645" x="6959600" y="5181600"/>
          <p14:tracePt t="67661" x="6985000" y="5105400"/>
          <p14:tracePt t="67679" x="6985000" y="5005388"/>
          <p14:tracePt t="67695" x="6959600" y="4930775"/>
          <p14:tracePt t="67712" x="6897688" y="4818063"/>
          <p14:tracePt t="67715" x="6859588" y="4768850"/>
          <p14:tracePt t="67729" x="6821488" y="4730750"/>
          <p14:tracePt t="67731" x="6808788" y="4692650"/>
          <p14:tracePt t="67745" x="6797675" y="4679950"/>
          <p14:tracePt t="67747" x="6772275" y="4667250"/>
          <p14:tracePt t="67763" x="6772275" y="4656138"/>
          <p14:tracePt t="67779" x="6746875" y="4656138"/>
          <p14:tracePt t="67851" x="6734175" y="4656138"/>
          <p14:tracePt t="67867" x="6721475" y="4656138"/>
          <p14:tracePt t="67876" x="6684963" y="4667250"/>
          <p14:tracePt t="67883" x="6659563" y="4692650"/>
          <p14:tracePt t="67895" x="6634163" y="4743450"/>
          <p14:tracePt t="67913" x="6596063" y="4805363"/>
          <p14:tracePt t="67915" x="6584950" y="4843463"/>
          <p14:tracePt t="67929" x="6584950" y="4879975"/>
          <p14:tracePt t="67931" x="6584950" y="4905375"/>
          <p14:tracePt t="67946" x="6596063" y="4956175"/>
          <p14:tracePt t="67963" x="6621463" y="4992688"/>
          <p14:tracePt t="67979" x="6659563" y="5005388"/>
          <p14:tracePt t="67996" x="6696075" y="5018088"/>
          <p14:tracePt t="68013" x="6746875" y="5030788"/>
          <p14:tracePt t="68029" x="6784975" y="5030788"/>
          <p14:tracePt t="68045" x="6834188" y="5030788"/>
          <p14:tracePt t="68062" x="6859588" y="5030788"/>
          <p14:tracePt t="68080" x="6872288" y="5030788"/>
          <p14:tracePt t="68083" x="6884988" y="5030788"/>
          <p14:tracePt t="68155" x="6859588" y="5030788"/>
          <p14:tracePt t="68162" x="6808788" y="5030788"/>
          <p14:tracePt t="68171" x="6734175" y="5030788"/>
          <p14:tracePt t="68180" x="6608763" y="5018088"/>
          <p14:tracePt t="68196" x="6308725" y="5005388"/>
          <p14:tracePt t="68213" x="6008688" y="4992688"/>
          <p14:tracePt t="68229" x="5708650" y="4992688"/>
          <p14:tracePt t="68246" x="5445125" y="4992688"/>
          <p14:tracePt t="68263" x="5219700" y="5068888"/>
          <p14:tracePt t="68280" x="5006975" y="5130800"/>
          <p14:tracePt t="68283" x="4919663" y="5168900"/>
          <p14:tracePt t="68296" x="4843463" y="5205413"/>
          <p14:tracePt t="68299" x="4794250" y="5230813"/>
          <p14:tracePt t="68315" x="4743450" y="5281613"/>
          <p14:tracePt t="68317" x="4719638" y="5305425"/>
          <p14:tracePt t="68331" x="4656138" y="5368925"/>
          <p14:tracePt t="68347" x="4643438" y="5418138"/>
          <p14:tracePt t="68363" x="4630738" y="5443538"/>
          <p14:tracePt t="68380" x="4630738" y="5456238"/>
          <p14:tracePt t="68443" x="4619625" y="5456238"/>
          <p14:tracePt t="68451" x="4581525" y="5456238"/>
          <p14:tracePt t="68463" x="4543425" y="5456238"/>
          <p14:tracePt t="68481" x="4418013" y="5456238"/>
          <p14:tracePt t="68483" x="4343400" y="5456238"/>
          <p14:tracePt t="68498" x="4168775" y="5456238"/>
          <p14:tracePt t="68515" x="4030663" y="5456238"/>
          <p14:tracePt t="68531" x="3992563" y="5456238"/>
          <p14:tracePt t="68547" x="3979863" y="5456238"/>
          <p14:tracePt t="69067" x="3979863" y="5430838"/>
          <p14:tracePt t="69075" x="3979863" y="5407025"/>
          <p14:tracePt t="69083" x="3992563" y="5368925"/>
          <p14:tracePt t="69099" x="4043363" y="5268913"/>
          <p14:tracePt t="69116" x="4068763" y="5181600"/>
          <p14:tracePt t="69132" x="4092575" y="5143500"/>
          <p14:tracePt t="69148" x="4092575" y="5118100"/>
          <p14:tracePt t="69283" x="4092575" y="5105400"/>
          <p14:tracePt t="69299" x="4092575" y="5092700"/>
          <p14:tracePt t="69323" x="4092575" y="5081588"/>
          <p14:tracePt t="69339" x="4092575" y="5068888"/>
          <p14:tracePt t="69347" x="4092575" y="5056188"/>
          <p14:tracePt t="69355" x="4092575" y="5043488"/>
          <p14:tracePt t="69366" x="4092575" y="5030788"/>
          <p14:tracePt t="69383" x="4092575" y="5005388"/>
          <p14:tracePt t="69400" x="4092575" y="4981575"/>
          <p14:tracePt t="69403" x="4092575" y="4956175"/>
          <p14:tracePt t="69416" x="4092575" y="4943475"/>
          <p14:tracePt t="69419" x="4081463" y="4918075"/>
          <p14:tracePt t="69433" x="4081463" y="4892675"/>
          <p14:tracePt t="69435" x="4056063" y="4868863"/>
          <p14:tracePt t="69450" x="4005263" y="4830763"/>
          <p14:tracePt t="69466" x="3968750" y="4792663"/>
          <p14:tracePt t="69483" x="3930650" y="4768850"/>
          <p14:tracePt t="69500" x="3917950" y="4743450"/>
          <p14:tracePt t="69517" x="3905250" y="4730750"/>
          <p14:tracePt t="69539" x="3892550" y="4718050"/>
          <p14:tracePt t="69571" x="3892550" y="4705350"/>
          <p14:tracePt t="69579" x="3892550" y="4692650"/>
          <p14:tracePt t="69595" x="3892550" y="4679950"/>
          <p14:tracePt t="69627" x="3879850" y="4679950"/>
          <p14:tracePt t="69915" x="3892550" y="4692650"/>
          <p14:tracePt t="69923" x="3905250" y="4705350"/>
          <p14:tracePt t="69935" x="3905250" y="4718050"/>
          <p14:tracePt t="69951" x="3943350" y="4730750"/>
          <p14:tracePt t="69967" x="3956050" y="4743450"/>
          <p14:tracePt t="69970" x="3956050" y="4756150"/>
          <p14:tracePt t="69995" x="3968750" y="4756150"/>
          <p14:tracePt t="70003" x="3979863" y="4756150"/>
          <p14:tracePt t="70018" x="3979863" y="4768850"/>
          <p14:tracePt t="70043" x="3979863" y="4779963"/>
          <p14:tracePt t="70059" x="3979863" y="4792663"/>
          <p14:tracePt t="70067" x="3979863" y="4805363"/>
          <p14:tracePt t="70084" x="3979863" y="4818063"/>
          <p14:tracePt t="70101" x="3979863" y="4830763"/>
          <p14:tracePt t="70118" x="3979863" y="4856163"/>
          <p14:tracePt t="70135" x="3979863" y="4868863"/>
          <p14:tracePt t="70152" x="3968750" y="4892675"/>
          <p14:tracePt t="70155" x="3943350" y="4905375"/>
          <p14:tracePt t="70168" x="3930650" y="4918075"/>
          <p14:tracePt t="70170" x="3917950" y="4918075"/>
          <p14:tracePt t="70185" x="3905250" y="4918075"/>
          <p14:tracePt t="70187" x="3905250" y="4930775"/>
          <p14:tracePt t="70202" x="3879850" y="4943475"/>
          <p14:tracePt t="70219" x="3879850" y="4956175"/>
          <p14:tracePt t="70307" x="3917950" y="4956175"/>
          <p14:tracePt t="70315" x="3968750" y="4956175"/>
          <p14:tracePt t="70323" x="4017963" y="4956175"/>
          <p14:tracePt t="70335" x="4056063" y="4956175"/>
          <p14:tracePt t="70352" x="4117975" y="4956175"/>
          <p14:tracePt t="70354" x="4130675" y="4956175"/>
          <p14:tracePt t="70368" x="4156075" y="4956175"/>
          <p14:tracePt t="70371" x="4168775" y="4956175"/>
          <p14:tracePt t="70387" x="4192588" y="4956175"/>
          <p14:tracePt t="70403" x="4205288" y="4956175"/>
          <p14:tracePt t="70539" x="4205288" y="4943475"/>
          <p14:tracePt t="70547" x="4192588" y="4943475"/>
          <p14:tracePt t="70556" x="4181475" y="4943475"/>
          <p14:tracePt t="70569" x="4168775" y="4943475"/>
          <p14:tracePt t="70571" x="4143375" y="4930775"/>
          <p14:tracePt t="70586" x="4117975" y="4905375"/>
          <p14:tracePt t="70603" x="4081463" y="4879975"/>
          <p14:tracePt t="70620" x="4043363" y="4843463"/>
          <p14:tracePt t="70636" x="4030663" y="4818063"/>
          <p14:tracePt t="70653" x="4005263" y="4805363"/>
          <p14:tracePt t="70669" x="4005263" y="4779963"/>
          <p14:tracePt t="70686" x="3992563" y="4743450"/>
          <p14:tracePt t="70703" x="3992563" y="4718050"/>
          <p14:tracePt t="70720" x="3992563" y="4667250"/>
          <p14:tracePt t="70723" x="3992563" y="4643438"/>
          <p14:tracePt t="70736" x="3992563" y="4630738"/>
          <p14:tracePt t="70739" x="3992563" y="4605338"/>
          <p14:tracePt t="70754" x="3992563" y="4543425"/>
          <p14:tracePt t="70770" x="3992563" y="4530725"/>
          <p14:tracePt t="70787" x="3992563" y="4518025"/>
          <p14:tracePt t="70803" x="3992563" y="4505325"/>
          <p14:tracePt t="70827" x="3992563" y="4492625"/>
          <p14:tracePt t="70843" x="4005263" y="4479925"/>
          <p14:tracePt t="70859" x="4005263" y="4467225"/>
          <p14:tracePt t="70869" x="4005263" y="4454525"/>
          <p14:tracePt t="70899" x="4005263" y="4443413"/>
          <p14:tracePt t="70931" x="4017963" y="4443413"/>
          <p14:tracePt t="70955" x="4017963" y="4430713"/>
          <p14:tracePt t="71003" x="4030663" y="4430713"/>
          <p14:tracePt t="71011" x="4030663" y="4418013"/>
          <p14:tracePt t="71035" x="4030663" y="4405313"/>
          <p14:tracePt t="71091" x="4030663" y="4392613"/>
          <p14:tracePt t="71099" x="4043363" y="4392613"/>
          <p14:tracePt t="71107" x="4056063" y="4392613"/>
          <p14:tracePt t="71131" x="4056063" y="4379913"/>
          <p14:tracePt t="71155" x="4068763" y="4379913"/>
          <p14:tracePt t="71170" x="4068763" y="4367213"/>
          <p14:tracePt t="71179" x="4068763" y="4354513"/>
          <p14:tracePt t="71195" x="4081463" y="4354513"/>
          <p14:tracePt t="71204" x="4081463" y="4341813"/>
          <p14:tracePt t="71227" x="4092575" y="4330700"/>
          <p14:tracePt t="71243" x="4105275" y="4305300"/>
          <p14:tracePt t="71255" x="4105275" y="4292600"/>
          <p14:tracePt t="71271" x="4130675" y="4254500"/>
          <p14:tracePt t="71288" x="4130675" y="4241800"/>
          <p14:tracePt t="71290" x="4143375" y="4230688"/>
          <p14:tracePt t="71305" x="4143375" y="4217988"/>
          <p14:tracePt t="71307" x="4143375" y="4205288"/>
          <p14:tracePt t="71322" x="4143375" y="4192588"/>
          <p14:tracePt t="71324" x="4143375" y="4179888"/>
          <p14:tracePt t="71338" x="4143375" y="4167188"/>
          <p14:tracePt t="71356" x="4156075" y="4141788"/>
          <p14:tracePt t="71371" x="4156075" y="4129088"/>
          <p14:tracePt t="71388" x="4156075" y="4105275"/>
          <p14:tracePt t="71404" x="4168775" y="4079875"/>
          <p14:tracePt t="71421" x="4168775" y="4054475"/>
          <p14:tracePt t="71438" x="4168775" y="4041775"/>
          <p14:tracePt t="71454" x="4181475" y="4017963"/>
          <p14:tracePt t="71471" x="4205288" y="3979863"/>
          <p14:tracePt t="71489" x="4230688" y="3967163"/>
          <p14:tracePt t="71491" x="4230688" y="3954463"/>
          <p14:tracePt t="71505" x="4256088" y="3929063"/>
          <p14:tracePt t="71507" x="4281488" y="3929063"/>
          <p14:tracePt t="71523" x="4318000" y="3905250"/>
          <p14:tracePt t="71539" x="4368800" y="3892550"/>
          <p14:tracePt t="71555" x="4406900" y="3879850"/>
          <p14:tracePt t="71571" x="4430713" y="3867150"/>
          <p14:tracePt t="71588" x="4481513" y="3867150"/>
          <p14:tracePt t="71605" x="4518025" y="3867150"/>
          <p14:tracePt t="71623" x="4568825" y="3867150"/>
          <p14:tracePt t="71639" x="4643438" y="3867150"/>
          <p14:tracePt t="71655" x="4706938" y="3867150"/>
          <p14:tracePt t="71672" x="4732338" y="3867150"/>
          <p14:tracePt t="71674" x="4756150" y="3867150"/>
          <p14:tracePt t="71689" x="4768850" y="3854450"/>
          <p14:tracePt t="71691" x="4781550" y="3854450"/>
          <p14:tracePt t="71706" x="4819650" y="3841750"/>
          <p14:tracePt t="71723" x="4843463" y="3841750"/>
          <p14:tracePt t="71739" x="4856163" y="3841750"/>
          <p14:tracePt t="71756" x="4868863" y="3829050"/>
          <p14:tracePt t="71772" x="4881563" y="3829050"/>
          <p14:tracePt t="71789" x="4894263" y="3829050"/>
          <p14:tracePt t="71805" x="4919663" y="3829050"/>
          <p14:tracePt t="71823" x="4932363" y="3803650"/>
          <p14:tracePt t="71839" x="4945063" y="3803650"/>
          <p14:tracePt t="71867" x="4956175" y="3803650"/>
          <p14:tracePt t="72115" x="4945063" y="3803650"/>
          <p14:tracePt t="72123" x="4919663" y="3803650"/>
          <p14:tracePt t="72131" x="4894263" y="3829050"/>
          <p14:tracePt t="72140" x="4868863" y="3841750"/>
          <p14:tracePt t="72156" x="4806950" y="3879850"/>
          <p14:tracePt t="72173" x="4756150" y="3905250"/>
          <p14:tracePt t="72190" x="4719638" y="3905250"/>
          <p14:tracePt t="72207" x="4694238" y="3905250"/>
          <p14:tracePt t="72224" x="4668838" y="3905250"/>
          <p14:tracePt t="72226" x="4630738" y="3916363"/>
          <p14:tracePt t="72241" x="4606925" y="3929063"/>
          <p14:tracePt t="72243" x="4594225" y="3929063"/>
          <p14:tracePt t="72257" x="4581525" y="3941763"/>
          <p14:tracePt t="72259" x="4543425" y="3941763"/>
          <p14:tracePt t="72274" x="4518025" y="3954463"/>
          <p14:tracePt t="72276" x="4518025" y="3967163"/>
          <p14:tracePt t="72291" x="4506913" y="3979863"/>
          <p14:tracePt t="72307" x="4481513" y="3979863"/>
          <p14:tracePt t="72324" x="4468813" y="3992563"/>
          <p14:tracePt t="72340" x="4468813" y="4017963"/>
          <p14:tracePt t="72357" x="4456113" y="4029075"/>
          <p14:tracePt t="72374" x="4443413" y="4041775"/>
          <p14:tracePt t="72389" x="4430713" y="4041775"/>
          <p14:tracePt t="72406" x="4418013" y="4067175"/>
          <p14:tracePt t="72423" x="4406900" y="4067175"/>
          <p14:tracePt t="72439" x="4406900" y="4079875"/>
          <p14:tracePt t="72456" x="4381500" y="4092575"/>
          <p14:tracePt t="72490" x="4368800" y="4092575"/>
          <p14:tracePt t="72553" x="4356100" y="4092575"/>
          <p14:tracePt t="72562" x="4330700" y="4092575"/>
          <p14:tracePt t="72572" x="4305300" y="4092575"/>
          <p14:tracePt t="72589" x="4230688" y="4067175"/>
          <p14:tracePt t="72606" x="4143375" y="4041775"/>
          <p14:tracePt t="72623" x="4068763" y="4017963"/>
          <p14:tracePt t="72639" x="3968750" y="3979863"/>
          <p14:tracePt t="72656" x="3867150" y="3954463"/>
          <p14:tracePt t="72657" x="3805238" y="3941763"/>
          <p14:tracePt t="72673" x="3767138" y="3941763"/>
          <p14:tracePt t="72674" x="3730625" y="3941763"/>
          <p14:tracePt t="72690" x="3692525" y="3941763"/>
          <p14:tracePt t="72706" x="3667125" y="3941763"/>
          <p14:tracePt t="72723" x="3654425" y="3941763"/>
          <p14:tracePt t="72739" x="3643313" y="3941763"/>
          <p14:tracePt t="72756" x="3617913" y="3941763"/>
          <p14:tracePt t="72773" x="3579813" y="3941763"/>
          <p14:tracePt t="72789" x="3554413" y="3941763"/>
          <p14:tracePt t="72806" x="3517900" y="3954463"/>
          <p14:tracePt t="72826" x="3492500" y="3992563"/>
          <p14:tracePt t="72828" x="3479800" y="4005263"/>
          <p14:tracePt t="72842" x="3441700" y="4067175"/>
          <p14:tracePt t="72859" x="3417888" y="4167188"/>
          <p14:tracePt t="72876" x="3405188" y="4254500"/>
          <p14:tracePt t="72892" x="3392488" y="4330700"/>
          <p14:tracePt t="72909" x="3392488" y="4418013"/>
          <p14:tracePt t="72925" x="3392488" y="4530725"/>
          <p14:tracePt t="72942" x="3429000" y="4630738"/>
          <p14:tracePt t="72958" x="3479800" y="4705350"/>
          <p14:tracePt t="72975" x="3517900" y="4756150"/>
          <p14:tracePt t="72992" x="3554413" y="4805363"/>
          <p14:tracePt t="72994" x="3567113" y="4818063"/>
          <p14:tracePt t="73010" x="3579813" y="4830763"/>
          <p14:tracePt t="73012" x="3617913" y="4843463"/>
          <p14:tracePt t="73026" x="3667125" y="4856163"/>
          <p14:tracePt t="73043" x="3805238" y="4879975"/>
          <p14:tracePt t="73059" x="4068763" y="4879975"/>
          <p14:tracePt t="73076" x="4406900" y="4830763"/>
          <p14:tracePt t="73092" x="4719638" y="4718050"/>
          <p14:tracePt t="73109" x="4868863" y="4605338"/>
          <p14:tracePt t="73125" x="4919663" y="4505325"/>
          <p14:tracePt t="73143" x="4956175" y="4392613"/>
          <p14:tracePt t="73160" x="4956175" y="4318000"/>
          <p14:tracePt t="73162" x="4956175" y="4279900"/>
          <p14:tracePt t="73176" x="4945063" y="4241800"/>
          <p14:tracePt t="73178" x="4932363" y="4217988"/>
          <p14:tracePt t="73193" x="4919663" y="4192588"/>
          <p14:tracePt t="73195" x="4919663" y="4179888"/>
          <p14:tracePt t="73211" x="4894263" y="4141788"/>
          <p14:tracePt t="73227" x="4856163" y="4117975"/>
          <p14:tracePt t="73243" x="4819650" y="4092575"/>
          <p14:tracePt t="73260" x="4781550" y="4054475"/>
          <p14:tracePt t="73277" x="4743450" y="4041775"/>
          <p14:tracePt t="73293" x="4719638" y="4029075"/>
          <p14:tracePt t="73309" x="4668838" y="4017963"/>
          <p14:tracePt t="73326" x="4619625" y="3992563"/>
          <p14:tracePt t="73344" x="4556125" y="3992563"/>
          <p14:tracePt t="73346" x="4530725" y="3992563"/>
          <p14:tracePt t="73360" x="4518025" y="3992563"/>
          <p14:tracePt t="73363" x="4506913" y="3992563"/>
          <p14:tracePt t="73376" x="4481513" y="3992563"/>
          <p14:tracePt t="73378" x="4456113" y="3992563"/>
          <p14:tracePt t="73394" x="4418013" y="3992563"/>
          <p14:tracePt t="73411" x="4406900" y="3992563"/>
          <p14:tracePt t="73427" x="4368800" y="3992563"/>
          <p14:tracePt t="73443" x="4343400" y="4005263"/>
          <p14:tracePt t="73460" x="4281488" y="4017963"/>
          <p14:tracePt t="73476" x="4243388" y="4041775"/>
          <p14:tracePt t="73493" x="4205288" y="4092575"/>
          <p14:tracePt t="73510" x="4168775" y="4141788"/>
          <p14:tracePt t="73527" x="4130675" y="4205288"/>
          <p14:tracePt t="73531" x="4117975" y="4230688"/>
          <p14:tracePt t="73544" x="4105275" y="4254500"/>
          <p14:tracePt t="73546" x="4105275" y="4292600"/>
          <p14:tracePt t="73561" x="4092575" y="4318000"/>
          <p14:tracePt t="73563" x="4092575" y="4354513"/>
          <p14:tracePt t="73577" x="4081463" y="4392613"/>
          <p14:tracePt t="73579" x="4068763" y="4430713"/>
          <p14:tracePt t="73595" x="4068763" y="4492625"/>
          <p14:tracePt t="73611" x="4068763" y="4554538"/>
          <p14:tracePt t="73627" x="4068763" y="4592638"/>
          <p14:tracePt t="73644" x="4068763" y="4605338"/>
          <p14:tracePt t="74099" x="4068763" y="4618038"/>
          <p14:tracePt t="74107" x="4068763" y="4630738"/>
          <p14:tracePt t="74115" x="4068763" y="4656138"/>
          <p14:tracePt t="74129" x="4068763" y="4692650"/>
          <p14:tracePt t="74131" x="4056063" y="4730750"/>
          <p14:tracePt t="74146" x="4056063" y="4768850"/>
          <p14:tracePt t="74148" x="4056063" y="4805363"/>
          <p14:tracePt t="74163" x="4056063" y="4879975"/>
          <p14:tracePt t="74179" x="4056063" y="4918075"/>
          <p14:tracePt t="74195" x="4056063" y="4943475"/>
          <p14:tracePt t="74219" x="4056063" y="4956175"/>
          <p14:tracePt t="74331" x="4068763" y="4943475"/>
          <p14:tracePt t="74339" x="4081463" y="4930775"/>
          <p14:tracePt t="74347" x="4092575" y="4905375"/>
          <p14:tracePt t="74363" x="4105275" y="4856163"/>
          <p14:tracePt t="74379" x="4105275" y="4779963"/>
          <p14:tracePt t="74396" x="4105275" y="4705350"/>
          <p14:tracePt t="74412" x="4105275" y="4618038"/>
          <p14:tracePt t="74429" x="4105275" y="4518025"/>
          <p14:tracePt t="74446" x="4105275" y="4443413"/>
          <p14:tracePt t="74463" x="4105275" y="4392613"/>
          <p14:tracePt t="74480" x="4105275" y="4341813"/>
          <p14:tracePt t="74482" x="4105275" y="4318000"/>
          <p14:tracePt t="74496" x="4105275" y="4292600"/>
          <p14:tracePt t="74513" x="4105275" y="4279900"/>
          <p14:tracePt t="74515" x="4105275" y="4267200"/>
          <p14:tracePt t="74530" x="4105275" y="4254500"/>
          <p14:tracePt t="74547" x="4105275" y="4241800"/>
          <p14:tracePt t="74563" x="4105275" y="4230688"/>
          <p14:tracePt t="74619" x="4092575" y="4230688"/>
          <p14:tracePt t="74627" x="4081463" y="4230688"/>
          <p14:tracePt t="74659" x="4068763" y="4230688"/>
          <p14:tracePt t="74683" x="4056063" y="4230688"/>
          <p14:tracePt t="74715" x="4043363" y="4230688"/>
          <p14:tracePt t="74811" x="4030663" y="4230688"/>
          <p14:tracePt t="74819" x="4030663" y="4241800"/>
          <p14:tracePt t="74831" x="4017963" y="4254500"/>
          <p14:tracePt t="74847" x="4017963" y="4267200"/>
          <p14:tracePt t="74864" x="4005263" y="4279900"/>
          <p14:tracePt t="74881" x="3992563" y="4279900"/>
          <p14:tracePt t="74883" x="3979863" y="4292600"/>
          <p14:tracePt t="74963" x="3979863" y="4305300"/>
          <p14:tracePt t="74987" x="3968750" y="4305300"/>
          <p14:tracePt t="75099" x="3968750" y="4318000"/>
          <p14:tracePt t="75123" x="3968750" y="4330700"/>
          <p14:tracePt t="75147" x="3956050" y="4341813"/>
          <p14:tracePt t="75155" x="3956050" y="4354513"/>
          <p14:tracePt t="75179" x="3956050" y="4367213"/>
          <p14:tracePt t="75195" x="3956050" y="4379913"/>
          <p14:tracePt t="75203" x="3956050" y="4392613"/>
          <p14:tracePt t="75215" x="3956050" y="4405313"/>
          <p14:tracePt t="75232" x="3956050" y="4454525"/>
          <p14:tracePt t="75235" x="3956050" y="4479925"/>
          <p14:tracePt t="75248" x="3956050" y="4505325"/>
          <p14:tracePt t="75251" x="3956050" y="4530725"/>
          <p14:tracePt t="75264" x="3956050" y="4554538"/>
          <p14:tracePt t="75267" x="3968750" y="4592638"/>
          <p14:tracePt t="75282" x="4005263" y="4643438"/>
          <p14:tracePt t="75299" x="4043363" y="4692650"/>
          <p14:tracePt t="75315" x="4056063" y="4718050"/>
          <p14:tracePt t="75332" x="4056063" y="4743450"/>
          <p14:tracePt t="75411" x="4068763" y="4743450"/>
          <p14:tracePt t="75419" x="4081463" y="4743450"/>
          <p14:tracePt t="75432" x="4092575" y="4743450"/>
          <p14:tracePt t="75449" x="4105275" y="4743450"/>
          <p14:tracePt t="75451" x="4117975" y="4743450"/>
          <p14:tracePt t="75795" x="4117975" y="4756150"/>
          <p14:tracePt t="75803" x="4117975" y="4792663"/>
          <p14:tracePt t="75816" x="4117975" y="4856163"/>
          <p14:tracePt t="75818" x="4117975" y="4918075"/>
          <p14:tracePt t="75834" x="4117975" y="4992688"/>
          <p14:tracePt t="75836" x="4117975" y="5056188"/>
          <p14:tracePt t="75850" x="4117975" y="5181600"/>
          <p14:tracePt t="75867" x="4117975" y="5281613"/>
          <p14:tracePt t="75884" x="4117975" y="5330825"/>
          <p14:tracePt t="75900" x="4117975" y="5368925"/>
          <p14:tracePt t="75916" x="4117975" y="5381625"/>
          <p14:tracePt t="75933" x="4105275" y="5394325"/>
          <p14:tracePt t="76115" x="4117975" y="5394325"/>
          <p14:tracePt t="76123" x="4130675" y="5394325"/>
          <p14:tracePt t="76307" x="4156075" y="5394325"/>
          <p14:tracePt t="76315" x="4205288" y="5394325"/>
          <p14:tracePt t="76323" x="4281488" y="5368925"/>
          <p14:tracePt t="76334" x="4368800" y="5343525"/>
          <p14:tracePt t="76352" x="4606925" y="5268913"/>
          <p14:tracePt t="76354" x="4719638" y="5230813"/>
          <p14:tracePt t="76368" x="4819650" y="5194300"/>
          <p14:tracePt t="76371" x="4894263" y="5168900"/>
          <p14:tracePt t="76385" x="4956175" y="5143500"/>
          <p14:tracePt t="76387" x="4994275" y="5118100"/>
          <p14:tracePt t="76402" x="5032375" y="5081588"/>
          <p14:tracePt t="76418" x="5057775" y="5056188"/>
          <p14:tracePt t="76435" x="5068888" y="5018088"/>
          <p14:tracePt t="76452" x="5081588" y="4981575"/>
          <p14:tracePt t="76468" x="5094288" y="4956175"/>
          <p14:tracePt t="76485" x="5094288" y="4943475"/>
          <p14:tracePt t="76501" x="5094288" y="4918075"/>
          <p14:tracePt t="76518" x="5094288" y="4879975"/>
          <p14:tracePt t="76535" x="5094288" y="4843463"/>
          <p14:tracePt t="76552" x="5094288" y="4792663"/>
          <p14:tracePt t="76554" x="5081588" y="4756150"/>
          <p14:tracePt t="76569" x="5068888" y="4730750"/>
          <p14:tracePt t="76571" x="5068888" y="4705350"/>
          <p14:tracePt t="76586" x="5045075" y="4643438"/>
          <p14:tracePt t="76602" x="5045075" y="4554538"/>
          <p14:tracePt t="76619" x="5032375" y="4479925"/>
          <p14:tracePt t="76635" x="5032375" y="4405313"/>
          <p14:tracePt t="76652" x="5006975" y="4330700"/>
          <p14:tracePt t="76668" x="4994275" y="4279900"/>
          <p14:tracePt t="76685" x="4968875" y="4241800"/>
          <p14:tracePt t="76702" x="4968875" y="4217988"/>
          <p14:tracePt t="76719" x="4956175" y="4192588"/>
          <p14:tracePt t="76735" x="4945063" y="4179888"/>
          <p14:tracePt t="76752" x="4932363" y="4167188"/>
          <p14:tracePt t="76769" x="4932363" y="4154488"/>
          <p14:tracePt t="76771" x="4919663" y="4141788"/>
          <p14:tracePt t="76786" x="4919663" y="4129088"/>
          <p14:tracePt t="76803" x="4906963" y="4129088"/>
          <p14:tracePt t="76955" x="4906963" y="4117975"/>
          <p14:tracePt t="76963" x="4906963" y="4092575"/>
          <p14:tracePt t="76970" x="4906963" y="4079875"/>
          <p14:tracePt t="76987" x="4906963" y="4054475"/>
          <p14:tracePt t="77003" x="4906963" y="4029075"/>
          <p14:tracePt t="77019" x="4906963" y="4017963"/>
          <p14:tracePt t="77043" x="4919663" y="4017963"/>
          <p14:tracePt t="77053" x="4919663" y="4005263"/>
          <p14:tracePt t="77069" x="4956175" y="3992563"/>
          <p14:tracePt t="77086" x="5032375" y="3979863"/>
          <p14:tracePt t="77103" x="5170488" y="3979863"/>
          <p14:tracePt t="77120" x="5345113" y="4017963"/>
          <p14:tracePt t="77122" x="5432425" y="4067175"/>
          <p14:tracePt t="77137" x="5507038" y="4105275"/>
          <p14:tracePt t="77139" x="5557838" y="4141788"/>
          <p14:tracePt t="77154" x="5619750" y="4179888"/>
          <p14:tracePt t="77170" x="5657850" y="4179888"/>
          <p14:tracePt t="77187" x="5695950" y="4192588"/>
          <p14:tracePt t="77451" x="5683250" y="4192588"/>
          <p14:tracePt t="77459" x="5683250" y="4205288"/>
          <p14:tracePt t="77471" x="5670550" y="4217988"/>
          <p14:tracePt t="77487" x="5657850" y="4230688"/>
          <p14:tracePt t="77490" x="5645150" y="4254500"/>
          <p14:tracePt t="77504" x="5645150" y="4267200"/>
          <p14:tracePt t="77507" x="5645150" y="4279900"/>
          <p14:tracePt t="77521" x="5632450" y="4318000"/>
          <p14:tracePt t="77523" x="5619750" y="4354513"/>
          <p14:tracePt t="77538" x="5619750" y="4430713"/>
          <p14:tracePt t="77555" x="5607050" y="4492625"/>
          <p14:tracePt t="77571" x="5595938" y="4530725"/>
          <p14:tracePt t="77588" x="5595938" y="4543425"/>
          <p14:tracePt t="77604" x="5583238" y="4567238"/>
          <p14:tracePt t="77683" x="5583238" y="4579938"/>
          <p14:tracePt t="77690" x="5583238" y="4592638"/>
          <p14:tracePt t="77705" x="5583238" y="4605338"/>
          <p14:tracePt t="77707" x="5583238" y="4630738"/>
          <p14:tracePt t="77722" x="5583238" y="4667250"/>
          <p14:tracePt t="77739" x="5583238" y="4718050"/>
          <p14:tracePt t="77755" x="5595938" y="4756150"/>
          <p14:tracePt t="77771" x="5607050" y="4768850"/>
          <p14:tracePt t="77788" x="5607050" y="4779963"/>
          <p14:tracePt t="77805" x="5607050" y="4792663"/>
          <p14:tracePt t="77821" x="5607050" y="4805363"/>
          <p14:tracePt t="77838" x="5607050" y="4830763"/>
          <p14:tracePt t="77855" x="5607050" y="4868863"/>
          <p14:tracePt t="77858" x="5607050" y="4892675"/>
          <p14:tracePt t="77872" x="5607050" y="4918075"/>
          <p14:tracePt t="77875" x="5607050" y="4943475"/>
          <p14:tracePt t="77889" x="5607050" y="4968875"/>
          <p14:tracePt t="77891" x="5607050" y="4981575"/>
          <p14:tracePt t="77906" x="5607050" y="4992688"/>
          <p14:tracePt t="78003" x="5607050" y="5005388"/>
          <p14:tracePt t="78011" x="5595938" y="5005388"/>
          <p14:tracePt t="78675" x="5583238" y="5018088"/>
          <p14:tracePt t="78683" x="5570538" y="5056188"/>
          <p14:tracePt t="78691" x="5532438" y="5130800"/>
          <p14:tracePt t="78707" x="5457825" y="5368925"/>
          <p14:tracePt t="78724" x="5357813" y="5919788"/>
          <p14:tracePt t="78740" x="5219700" y="6645275"/>
          <p14:tracePt t="79011" x="5045075" y="6594475"/>
          <p14:tracePt t="79025" x="5045075" y="6445250"/>
          <p14:tracePt t="79027" x="5045075" y="6319838"/>
          <p14:tracePt t="79041" x="5045075" y="6181725"/>
          <p14:tracePt t="79044" x="5045075" y="6056313"/>
          <p14:tracePt t="79058" x="5045075" y="5781675"/>
          <p14:tracePt t="79075" x="5068888" y="5568950"/>
          <p14:tracePt t="79092" x="5081588" y="5381625"/>
          <p14:tracePt t="79109" x="5081588" y="5243513"/>
          <p14:tracePt t="79124" x="5094288" y="5105400"/>
          <p14:tracePt t="79141" x="5106988" y="5005388"/>
          <p14:tracePt t="79158" x="5106988" y="4918075"/>
          <p14:tracePt t="79176" x="5106988" y="4830763"/>
          <p14:tracePt t="79193" x="5106988" y="4779963"/>
          <p14:tracePt t="79195" x="5106988" y="4756150"/>
          <p14:tracePt t="79209" x="5106988" y="4743450"/>
          <p14:tracePt t="79211" x="5094288" y="4718050"/>
          <p14:tracePt t="79226" x="5094288" y="4667250"/>
          <p14:tracePt t="79242" x="5081588" y="4618038"/>
          <p14:tracePt t="79259" x="5081588" y="4543425"/>
          <p14:tracePt t="79275" x="5081588" y="4443413"/>
          <p14:tracePt t="79292" x="5081588" y="4330700"/>
          <p14:tracePt t="79308" x="5081588" y="4241800"/>
          <p14:tracePt t="79325" x="5081588" y="4167188"/>
          <p14:tracePt t="79342" x="5081588" y="4141788"/>
          <p14:tracePt t="79359" x="5081588" y="4129088"/>
          <p14:tracePt t="79523" x="5081588" y="4141788"/>
          <p14:tracePt t="79531" x="5081588" y="4179888"/>
          <p14:tracePt t="79543" x="5081588" y="4230688"/>
          <p14:tracePt t="79560" x="5094288" y="4341813"/>
          <p14:tracePt t="79562" x="5119688" y="4392613"/>
          <p14:tracePt t="79576" x="5132388" y="4467225"/>
          <p14:tracePt t="79579" x="5145088" y="4518025"/>
          <p14:tracePt t="79593" x="5170488" y="4579938"/>
          <p14:tracePt t="79595" x="5170488" y="4618038"/>
          <p14:tracePt t="79611" x="5194300" y="4667250"/>
          <p14:tracePt t="79651" x="5207000" y="4667250"/>
          <p14:tracePt t="79659" x="5219700" y="4656138"/>
          <p14:tracePt t="79667" x="5232400" y="4618038"/>
          <p14:tracePt t="79676" x="5257800" y="4567238"/>
          <p14:tracePt t="79693" x="5281613" y="4418013"/>
          <p14:tracePt t="79709" x="5307013" y="4318000"/>
          <p14:tracePt t="79726" x="5307013" y="4254500"/>
          <p14:tracePt t="79743" x="5307013" y="4241800"/>
          <p14:tracePt t="79851" x="5294313" y="4241800"/>
          <p14:tracePt t="79867" x="5281613" y="4241800"/>
          <p14:tracePt t="79875" x="5270500" y="4241800"/>
          <p14:tracePt t="79891" x="5257800" y="4241800"/>
          <p14:tracePt t="79899" x="5257800" y="4267200"/>
          <p14:tracePt t="79910" x="5257800" y="4279900"/>
          <p14:tracePt t="79927" x="5257800" y="4292600"/>
          <p14:tracePt t="79944" x="5257800" y="4305300"/>
          <p14:tracePt t="79971" x="5281613" y="4305300"/>
          <p14:tracePt t="79979" x="5307013" y="4318000"/>
          <p14:tracePt t="79994" x="5345113" y="4318000"/>
          <p14:tracePt t="79996" x="5383213" y="4318000"/>
          <p14:tracePt t="80011" x="5470525" y="4318000"/>
          <p14:tracePt t="80027" x="5519738" y="4318000"/>
          <p14:tracePt t="80044" x="5557838" y="4318000"/>
          <p14:tracePt t="80060" x="5583238" y="4318000"/>
          <p14:tracePt t="80077" x="5619750" y="4318000"/>
          <p14:tracePt t="80094" x="5645150" y="4318000"/>
          <p14:tracePt t="80111" x="5708650" y="4318000"/>
          <p14:tracePt t="80128" x="5745163" y="4318000"/>
          <p14:tracePt t="80130" x="5770563" y="4318000"/>
          <p14:tracePt t="80144" x="5795963" y="4318000"/>
          <p14:tracePt t="80147" x="5821363" y="4318000"/>
          <p14:tracePt t="80162" x="5870575" y="4330700"/>
          <p14:tracePt t="80178" x="5932488" y="4354513"/>
          <p14:tracePt t="80195" x="5983288" y="4367213"/>
          <p14:tracePt t="80211" x="6034088" y="4392613"/>
          <p14:tracePt t="80228" x="6045200" y="4392613"/>
          <p14:tracePt t="80244" x="6070600" y="4392613"/>
          <p14:tracePt t="80261" x="6096000" y="4392613"/>
          <p14:tracePt t="80278" x="6146800" y="4405313"/>
          <p14:tracePt t="80295" x="6221413" y="4405313"/>
          <p14:tracePt t="80311" x="6308725" y="4405313"/>
          <p14:tracePt t="80314" x="6346825" y="4405313"/>
          <p14:tracePt t="80328" x="6370638" y="4405313"/>
          <p14:tracePt t="80331" x="6408738" y="4405313"/>
          <p14:tracePt t="80345" x="6421438" y="4405313"/>
          <p14:tracePt t="80348" x="6434138" y="4405313"/>
          <p14:tracePt t="80362" x="6446838" y="4405313"/>
          <p14:tracePt t="80379" x="6459538" y="4405313"/>
          <p14:tracePt t="80411" x="6483350" y="4405313"/>
          <p14:tracePt t="80419" x="6496050" y="4405313"/>
          <p14:tracePt t="80428" x="6521450" y="4405313"/>
          <p14:tracePt t="80444" x="6572250" y="4405313"/>
          <p14:tracePt t="80461" x="6621463" y="4405313"/>
          <p14:tracePt t="80479" x="6646863" y="4405313"/>
          <p14:tracePt t="80495" x="6659563" y="4405313"/>
          <p14:tracePt t="80512" x="6672263" y="4405313"/>
          <p14:tracePt t="80531" x="6684963" y="4405313"/>
          <p14:tracePt t="80546" x="6696075" y="4405313"/>
          <p14:tracePt t="80563" x="6708775" y="4418013"/>
          <p14:tracePt t="80579" x="6721475" y="4430713"/>
          <p14:tracePt t="80596" x="6746875" y="4443413"/>
          <p14:tracePt t="80612" x="6746875" y="4479925"/>
          <p14:tracePt t="80629" x="6759575" y="4505325"/>
          <p14:tracePt t="80645" x="6759575" y="4530725"/>
          <p14:tracePt t="80662" x="6759575" y="4543425"/>
          <p14:tracePt t="80679" x="6759575" y="4554538"/>
          <p14:tracePt t="80699" x="6759575" y="4567238"/>
          <p14:tracePt t="80713" x="6759575" y="4579938"/>
          <p14:tracePt t="80729" x="6746875" y="4579938"/>
          <p14:tracePt t="80732" x="6734175" y="4579938"/>
          <p14:tracePt t="80746" x="6721475" y="4592638"/>
          <p14:tracePt t="80764" x="6684963" y="4605338"/>
          <p14:tracePt t="80779" x="6672263" y="4618038"/>
          <p14:tracePt t="80796" x="6659563" y="4618038"/>
          <p14:tracePt t="80812" x="6646863" y="4630738"/>
          <p14:tracePt t="80829" x="6634163" y="4630738"/>
          <p14:tracePt t="80846" x="6621463" y="4630738"/>
          <p14:tracePt t="80863" x="6596063" y="4630738"/>
          <p14:tracePt t="80880" x="6572250" y="4656138"/>
          <p14:tracePt t="80896" x="6559550" y="4656138"/>
          <p14:tracePt t="80913" x="6546850" y="4656138"/>
          <p14:tracePt t="80915" x="6534150" y="4656138"/>
          <p14:tracePt t="80930" x="6521450" y="4667250"/>
          <p14:tracePt t="80946" x="6496050" y="4667250"/>
          <p14:tracePt t="80963" x="6459538" y="4656138"/>
          <p14:tracePt t="80980" x="6434138" y="4630738"/>
          <p14:tracePt t="80996" x="6396038" y="4605338"/>
          <p14:tracePt t="81013" x="6370638" y="4567238"/>
          <p14:tracePt t="81029" x="6334125" y="4505325"/>
          <p14:tracePt t="81046" x="6296025" y="4467225"/>
          <p14:tracePt t="81063" x="6270625" y="4443413"/>
          <p14:tracePt t="81066" x="6270625" y="4430713"/>
          <p14:tracePt t="81080" x="6259513" y="4430713"/>
          <p14:tracePt t="81083" x="6259513" y="4418013"/>
          <p14:tracePt t="81219" x="6259513" y="4430713"/>
          <p14:tracePt t="81227" x="6283325" y="4467225"/>
          <p14:tracePt t="81235" x="6296025" y="4479925"/>
          <p14:tracePt t="81247" x="6321425" y="4505325"/>
          <p14:tracePt t="81264" x="6346825" y="4567238"/>
          <p14:tracePt t="81267" x="6370638" y="4592638"/>
          <p14:tracePt t="81281" x="6370638" y="4605338"/>
          <p14:tracePt t="81283" x="6383338" y="4630738"/>
          <p14:tracePt t="81315" x="6383338" y="4643438"/>
          <p14:tracePt t="81323" x="6383338" y="4656138"/>
          <p14:tracePt t="82275" x="6370638" y="4656138"/>
          <p14:tracePt t="82283" x="6359525" y="4667250"/>
          <p14:tracePt t="82291" x="6346825" y="4692650"/>
          <p14:tracePt t="82300" x="6334125" y="4705350"/>
          <p14:tracePt t="82316" x="6308725" y="4730750"/>
          <p14:tracePt t="82333" x="6283325" y="4756150"/>
          <p14:tracePt t="82350" x="6246813" y="4792663"/>
          <p14:tracePt t="82366" x="6208713" y="4805363"/>
          <p14:tracePt t="82384" x="6170613" y="4830763"/>
          <p14:tracePt t="82401" x="6157913" y="4830763"/>
          <p14:tracePt t="82417" x="6146800" y="4843463"/>
          <p14:tracePt t="82419" x="6134100" y="4856163"/>
          <p14:tracePt t="82434" x="6108700" y="4856163"/>
          <p14:tracePt t="82451" x="6096000" y="4856163"/>
          <p14:tracePt t="82467" x="6070600" y="4856163"/>
          <p14:tracePt t="82484" x="6045200" y="4856163"/>
          <p14:tracePt t="82501" x="6008688" y="4856163"/>
          <p14:tracePt t="82516" x="5995988" y="4843463"/>
          <p14:tracePt t="82533" x="5957888" y="4792663"/>
          <p14:tracePt t="82550" x="5921375" y="4705350"/>
          <p14:tracePt t="82567" x="5870575" y="4643438"/>
          <p14:tracePt t="82571" x="5857875" y="4618038"/>
          <p14:tracePt t="82584" x="5832475" y="4567238"/>
          <p14:tracePt t="82587" x="5821363" y="4530725"/>
          <p14:tracePt t="82602" x="5795963" y="4505325"/>
          <p14:tracePt t="82604" x="5783263" y="4479925"/>
          <p14:tracePt t="82618" x="5719763" y="4405313"/>
          <p14:tracePt t="82635" x="5695950" y="4354513"/>
          <p14:tracePt t="82651" x="5670550" y="4318000"/>
          <p14:tracePt t="82668" x="5645150" y="4267200"/>
          <p14:tracePt t="82684" x="5632450" y="4241800"/>
          <p14:tracePt t="82701" x="5619750" y="4217988"/>
          <p14:tracePt t="82717" x="5619750" y="4179888"/>
          <p14:tracePt t="82734" x="5595938" y="4141788"/>
          <p14:tracePt t="82751" x="5583238" y="4092575"/>
          <p14:tracePt t="82768" x="5557838" y="4054475"/>
          <p14:tracePt t="82771" x="5545138" y="4041775"/>
          <p14:tracePt t="82785" x="5532438" y="4017963"/>
          <p14:tracePt t="82787" x="5519738" y="4005263"/>
          <p14:tracePt t="82803" x="5495925" y="3954463"/>
          <p14:tracePt t="82819" x="5483225" y="3905250"/>
          <p14:tracePt t="82835" x="5457825" y="3854450"/>
          <p14:tracePt t="82851" x="5419725" y="3816350"/>
          <p14:tracePt t="82868" x="5394325" y="3816350"/>
          <p14:tracePt t="82885" x="5370513" y="3792538"/>
          <p14:tracePt t="82901" x="5332413" y="3779838"/>
          <p14:tracePt t="82918" x="5307013" y="3754438"/>
          <p14:tracePt t="82935" x="5270500" y="3729038"/>
          <p14:tracePt t="82952" x="5245100" y="3716338"/>
          <p14:tracePt t="82956" x="5232400" y="3716338"/>
          <p14:tracePt t="82995" x="5219700" y="3716338"/>
          <p14:tracePt t="83011" x="5207000" y="3716338"/>
          <p14:tracePt t="83027" x="5194300" y="3716338"/>
          <p14:tracePt t="83035" x="5181600" y="3716338"/>
          <p14:tracePt t="83043" x="5170488" y="3716338"/>
          <p14:tracePt t="83052" x="5157788" y="3716338"/>
          <p14:tracePt t="83068" x="5132388" y="3716338"/>
          <p14:tracePt t="83085" x="5094288" y="3729038"/>
          <p14:tracePt t="83103" x="5068888" y="3767138"/>
          <p14:tracePt t="83119" x="5019675" y="3829050"/>
          <p14:tracePt t="83136" x="4981575" y="3954463"/>
          <p14:tracePt t="83138" x="4945063" y="4029075"/>
          <p14:tracePt t="83152" x="4906963" y="4105275"/>
          <p14:tracePt t="83155" x="4881563" y="4192588"/>
          <p14:tracePt t="83170" x="4856163" y="4279900"/>
          <p14:tracePt t="83172" x="4832350" y="4354513"/>
          <p14:tracePt t="83186" x="4806950" y="4467225"/>
          <p14:tracePt t="83203" x="4794250" y="4530725"/>
          <p14:tracePt t="83219" x="4794250" y="4592638"/>
          <p14:tracePt t="83235" x="4794250" y="4643438"/>
          <p14:tracePt t="83252" x="4794250" y="4692650"/>
          <p14:tracePt t="83269" x="4794250" y="4730750"/>
          <p14:tracePt t="83285" x="4794250" y="4779963"/>
          <p14:tracePt t="83303" x="4806950" y="4830763"/>
          <p14:tracePt t="83306" x="4806950" y="4856163"/>
          <p14:tracePt t="83319" x="4819650" y="4868863"/>
          <p14:tracePt t="83323" x="4819650" y="4892675"/>
          <p14:tracePt t="83335" x="4819650" y="4905375"/>
          <p14:tracePt t="83338" x="4832350" y="4918075"/>
          <p14:tracePt t="83355" x="4843463" y="4930775"/>
          <p14:tracePt t="83370" x="4856163" y="4930775"/>
          <p14:tracePt t="83386" x="4868863" y="4943475"/>
          <p14:tracePt t="83411" x="4881563" y="4943475"/>
          <p14:tracePt t="83427" x="4881563" y="4956175"/>
          <p14:tracePt t="83435" x="4894263" y="4956175"/>
          <p14:tracePt t="83452" x="4906963" y="4956175"/>
          <p14:tracePt t="83469" x="4932363" y="4956175"/>
          <p14:tracePt t="83486" x="4956175" y="4956175"/>
          <p14:tracePt t="83503" x="4968875" y="4956175"/>
          <p14:tracePt t="83506" x="4994275" y="4956175"/>
          <p14:tracePt t="83520" x="5032375" y="4956175"/>
          <p14:tracePt t="83523" x="5057775" y="4956175"/>
          <p14:tracePt t="83537" x="5094288" y="4930775"/>
          <p14:tracePt t="83539" x="5157788" y="4892675"/>
          <p14:tracePt t="83553" x="5207000" y="4868863"/>
          <p14:tracePt t="83555" x="5257800" y="4843463"/>
          <p14:tracePt t="83571" x="5357813" y="4730750"/>
          <p14:tracePt t="83587" x="5495925" y="4618038"/>
          <p14:tracePt t="83604" x="5583238" y="4492625"/>
          <p14:tracePt t="83620" x="5632450" y="4354513"/>
          <p14:tracePt t="83636" x="5657850" y="4230688"/>
          <p14:tracePt t="83653" x="5670550" y="4079875"/>
          <p14:tracePt t="83670" x="5683250" y="3929063"/>
          <p14:tracePt t="83687" x="5683250" y="3792538"/>
          <p14:tracePt t="83690" x="5683250" y="3716338"/>
          <p14:tracePt t="83704" x="5683250" y="3654425"/>
          <p14:tracePt t="83706" x="5683250" y="3579813"/>
          <p14:tracePt t="83720" x="5683250" y="3529013"/>
          <p14:tracePt t="83723" x="5683250" y="3479800"/>
          <p14:tracePt t="83738" x="5683250" y="3416300"/>
          <p14:tracePt t="83754" x="5657850" y="3367088"/>
          <p14:tracePt t="83771" x="5632450" y="3316288"/>
          <p14:tracePt t="83787" x="5595938" y="3290888"/>
          <p14:tracePt t="83805" x="5570538" y="3267075"/>
          <p14:tracePt t="83820" x="5519738" y="3254375"/>
          <p14:tracePt t="83837" x="5507038" y="3241675"/>
          <p14:tracePt t="83854" x="5495925" y="3241675"/>
          <p14:tracePt t="83923" x="5483225" y="3241675"/>
          <p14:tracePt t="83931" x="5457825" y="3241675"/>
          <p14:tracePt t="83938" x="5419725" y="3241675"/>
          <p14:tracePt t="83955" x="5319713" y="3278188"/>
          <p14:tracePt t="83971" x="5219700" y="3403600"/>
          <p14:tracePt t="83988" x="5132388" y="3541713"/>
          <p14:tracePt t="84004" x="5057775" y="3716338"/>
          <p14:tracePt t="84022" x="4994275" y="3892550"/>
          <p14:tracePt t="84037" x="4932363" y="4079875"/>
          <p14:tracePt t="84054" x="4881563" y="4230688"/>
          <p14:tracePt t="84071" x="4843463" y="4354513"/>
          <p14:tracePt t="84074" x="4832350" y="4392613"/>
          <p14:tracePt t="84088" x="4806950" y="4443413"/>
          <p14:tracePt t="84091" x="4806950" y="4492625"/>
          <p14:tracePt t="84106" x="4806950" y="4543425"/>
          <p14:tracePt t="84108" x="4794250" y="4579938"/>
          <p14:tracePt t="84122" x="4781550" y="4692650"/>
          <p14:tracePt t="84139" x="4781550" y="4792663"/>
          <p14:tracePt t="84155" x="4781550" y="4892675"/>
          <p14:tracePt t="84171" x="4781550" y="4981575"/>
          <p14:tracePt t="84188" x="4781550" y="5118100"/>
          <p14:tracePt t="84205" x="4781550" y="5305425"/>
          <p14:tracePt t="84221" x="4781550" y="5468938"/>
          <p14:tracePt t="84238" x="4781550" y="5619750"/>
          <p14:tracePt t="84254" x="4781550" y="5719763"/>
          <p14:tracePt t="84272" x="4781550" y="5756275"/>
          <p14:tracePt t="84275" x="4781550" y="5768975"/>
          <p14:tracePt t="84289" x="4781550" y="5781675"/>
          <p14:tracePt t="84315" x="4781550" y="5794375"/>
          <p14:tracePt t="84811" x="4794250" y="5794375"/>
          <p14:tracePt t="84819" x="4806950" y="5768975"/>
          <p14:tracePt t="84826" x="4832350" y="5694363"/>
          <p14:tracePt t="84840" x="4856163" y="5607050"/>
          <p14:tracePt t="84843" x="4881563" y="5507038"/>
          <p14:tracePt t="84856" x="4906963" y="5418138"/>
          <p14:tracePt t="84858" x="4932363" y="5343525"/>
          <p14:tracePt t="84874" x="4981575" y="5230813"/>
          <p14:tracePt t="84891" x="5019675" y="5130800"/>
          <p14:tracePt t="84907" x="5045075" y="5081588"/>
          <p14:tracePt t="84924" x="5057775" y="5005388"/>
          <p14:tracePt t="84940" x="5068888" y="4930775"/>
          <p14:tracePt t="84956" x="5068888" y="4868863"/>
          <p14:tracePt t="84973" x="5094288" y="4792663"/>
          <p14:tracePt t="84990" x="5094288" y="4743450"/>
          <p14:tracePt t="85007" x="5094288" y="4667250"/>
          <p14:tracePt t="85010" x="5094288" y="4630738"/>
          <p14:tracePt t="85024" x="5094288" y="4605338"/>
          <p14:tracePt t="85026" x="5094288" y="4567238"/>
          <p14:tracePt t="85041" x="5094288" y="4518025"/>
          <p14:tracePt t="85043" x="5094288" y="4479925"/>
          <p14:tracePt t="85058" x="5094288" y="4405313"/>
          <p14:tracePt t="85074" x="5094288" y="4330700"/>
          <p14:tracePt t="85091" x="5094288" y="4254500"/>
          <p14:tracePt t="85107" x="5094288" y="4179888"/>
          <p14:tracePt t="85124" x="5094288" y="4129088"/>
          <p14:tracePt t="85140" x="5094288" y="4117975"/>
          <p14:tracePt t="85157" x="5094288" y="4092575"/>
          <p14:tracePt t="85174" x="5081588" y="4092575"/>
          <p14:tracePt t="85191" x="5068888" y="4079875"/>
          <p14:tracePt t="85208" x="5045075" y="4029075"/>
          <p14:tracePt t="85211" x="5032375" y="4005263"/>
          <p14:tracePt t="85225" x="5032375" y="3979863"/>
          <p14:tracePt t="85227" x="5006975" y="3941763"/>
          <p14:tracePt t="85242" x="4994275" y="3879850"/>
          <p14:tracePt t="85244" x="4981575" y="3841750"/>
          <p14:tracePt t="85258" x="4968875" y="3779838"/>
          <p14:tracePt t="85275" x="4945063" y="3729038"/>
          <p14:tracePt t="85291" x="4945063" y="3703638"/>
          <p14:tracePt t="85308" x="4919663" y="3641725"/>
          <p14:tracePt t="85324" x="4919663" y="3616325"/>
          <p14:tracePt t="85341" x="4968875" y="3579813"/>
          <p14:tracePt t="85358" x="5068888" y="3529013"/>
          <p14:tracePt t="85375" x="5157788" y="3503613"/>
          <p14:tracePt t="85391" x="5232400" y="3490913"/>
          <p14:tracePt t="85394" x="5245100" y="3479800"/>
          <p14:tracePt t="85409" x="5257800" y="3479800"/>
          <p14:tracePt t="85411" x="5281613" y="3479800"/>
          <p14:tracePt t="85425" x="5319713" y="3479800"/>
          <p14:tracePt t="85427" x="5345113" y="3479800"/>
          <p14:tracePt t="85443" x="5383213" y="3479800"/>
          <p14:tracePt t="85458" x="5407025" y="3479800"/>
          <p14:tracePt t="85483" x="5419725" y="3479800"/>
          <p14:tracePt t="85492" x="5432425" y="3479800"/>
          <p14:tracePt t="85508" x="5532438" y="3454400"/>
          <p14:tracePt t="85524" x="5670550" y="3416300"/>
          <p14:tracePt t="85541" x="5783263" y="3390900"/>
          <p14:tracePt t="85558" x="5845175" y="3390900"/>
          <p14:tracePt t="85575" x="5870575" y="3390900"/>
          <p14:tracePt t="85612" x="5870575" y="3403600"/>
          <p14:tracePt t="85627" x="5870575" y="3416300"/>
          <p14:tracePt t="85635" x="5870575" y="3441700"/>
          <p14:tracePt t="85643" x="5870575" y="3454400"/>
          <p14:tracePt t="85659" x="5870575" y="3490913"/>
          <p14:tracePt t="85676" x="5870575" y="3554413"/>
          <p14:tracePt t="85692" x="5870575" y="3641725"/>
          <p14:tracePt t="85708" x="5870575" y="3741738"/>
          <p14:tracePt t="85725" x="5870575" y="3879850"/>
          <p14:tracePt t="85742" x="5870575" y="4079875"/>
          <p14:tracePt t="85759" x="5870575" y="4267200"/>
          <p14:tracePt t="85775" x="5870575" y="4430713"/>
          <p14:tracePt t="85793" x="5870575" y="4592638"/>
          <p14:tracePt t="85795" x="5883275" y="4679950"/>
          <p14:tracePt t="85810" x="5895975" y="4856163"/>
          <p14:tracePt t="85826" x="5921375" y="5005388"/>
          <p14:tracePt t="85843" x="5921375" y="5118100"/>
          <p14:tracePt t="85859" x="5921375" y="5168900"/>
          <p14:tracePt t="85876" x="5921375" y="5230813"/>
          <p14:tracePt t="85892" x="5921375" y="5281613"/>
          <p14:tracePt t="85909" x="5908675" y="5318125"/>
          <p14:tracePt t="85925" x="5895975" y="5356225"/>
          <p14:tracePt t="85943" x="5883275" y="5368925"/>
          <p14:tracePt t="85959" x="5857875" y="5407025"/>
          <p14:tracePt t="85976" x="5832475" y="5418138"/>
          <p14:tracePt t="85979" x="5821363" y="5430838"/>
          <p14:tracePt t="85993" x="5808663" y="5430838"/>
          <p14:tracePt t="85995" x="5795963" y="5443538"/>
          <p14:tracePt t="86011" x="5770563" y="5443538"/>
          <p14:tracePt t="86026" x="5708650" y="5456238"/>
          <p14:tracePt t="86043" x="5657850" y="5456238"/>
          <p14:tracePt t="86060" x="5583238" y="5456238"/>
          <p14:tracePt t="86076" x="5495925" y="5456238"/>
          <p14:tracePt t="86093" x="5419725" y="5481638"/>
          <p14:tracePt t="86110" x="5319713" y="5481638"/>
          <p14:tracePt t="86126" x="5194300" y="5481638"/>
          <p14:tracePt t="86143" x="5057775" y="5481638"/>
          <p14:tracePt t="86146" x="5006975" y="5481638"/>
          <p14:tracePt t="86160" x="4945063" y="5456238"/>
          <p14:tracePt t="86162" x="4894263" y="5430838"/>
          <p14:tracePt t="86177" x="4856163" y="5430838"/>
          <p14:tracePt t="86179" x="4819650" y="5418138"/>
          <p14:tracePt t="86195" x="4756150" y="5381625"/>
          <p14:tracePt t="86211" x="4706938" y="5356225"/>
          <p14:tracePt t="86227" x="4656138" y="5318125"/>
          <p14:tracePt t="86244" x="4619625" y="5281613"/>
          <p14:tracePt t="86260" x="4568825" y="5230813"/>
          <p14:tracePt t="86276" x="4506913" y="5181600"/>
          <p14:tracePt t="86294" x="4468813" y="5092700"/>
          <p14:tracePt t="86311" x="4430713" y="5018088"/>
          <p14:tracePt t="86327" x="4418013" y="4956175"/>
          <p14:tracePt t="86344" x="4394200" y="4892675"/>
          <p14:tracePt t="86347" x="4394200" y="4879975"/>
          <p14:tracePt t="86361" x="4394200" y="4868863"/>
          <p14:tracePt t="86363" x="4381500" y="4843463"/>
          <p14:tracePt t="86378" x="4381500" y="4818063"/>
          <p14:tracePt t="86394" x="4381500" y="4805363"/>
          <p14:tracePt t="86427" x="4381500" y="4792663"/>
          <p14:tracePt t="86459" x="4381500" y="4779963"/>
          <p14:tracePt t="86475" x="4394200" y="4756150"/>
          <p14:tracePt t="86483" x="4406900" y="4730750"/>
          <p14:tracePt t="86494" x="4430713" y="4705350"/>
          <p14:tracePt t="86511" x="4481513" y="4630738"/>
          <p14:tracePt t="86528" x="4556125" y="4543425"/>
          <p14:tracePt t="86530" x="4581525" y="4479925"/>
          <p14:tracePt t="86545" x="4619625" y="4430713"/>
          <p14:tracePt t="86547" x="4656138" y="4379913"/>
          <p14:tracePt t="86562" x="4743450" y="4267200"/>
          <p14:tracePt t="86578" x="4819650" y="4129088"/>
          <p14:tracePt t="86595" x="4919663" y="3992563"/>
          <p14:tracePt t="86611" x="5006975" y="3867150"/>
          <p14:tracePt t="86628" x="5094288" y="3716338"/>
          <p14:tracePt t="86644" x="5170488" y="3590925"/>
          <p14:tracePt t="86661" x="5219700" y="3503613"/>
          <p14:tracePt t="86678" x="5245100" y="3454400"/>
          <p14:tracePt t="86695" x="5270500" y="3403600"/>
          <p14:tracePt t="86712" x="5307013" y="3367088"/>
          <p14:tracePt t="86715" x="5332413" y="3341688"/>
          <p14:tracePt t="86728" x="5345113" y="3328988"/>
          <p14:tracePt t="86731" x="5357813" y="3303588"/>
          <p14:tracePt t="86745" x="5383213" y="3303588"/>
          <p14:tracePt t="86747" x="5394325" y="3290888"/>
          <p14:tracePt t="86762" x="5419725" y="3278188"/>
          <p14:tracePt t="87051" x="5407025" y="3278188"/>
          <p14:tracePt t="87059" x="5394325" y="3278188"/>
          <p14:tracePt t="87068" x="5383213" y="3278188"/>
          <p14:tracePt t="87079" x="5370513" y="3278188"/>
          <p14:tracePt t="87096" x="5332413" y="3290888"/>
          <p14:tracePt t="87098" x="5319713" y="3290888"/>
          <p14:tracePt t="87113" x="5281613" y="3316288"/>
          <p14:tracePt t="87115" x="5245100" y="3341688"/>
          <p14:tracePt t="87130" x="5081588" y="3403600"/>
          <p14:tracePt t="87146" x="4932363" y="3516313"/>
          <p14:tracePt t="87163" x="4781550" y="3641725"/>
          <p14:tracePt t="87179" x="4668838" y="3792538"/>
          <p14:tracePt t="87196" x="4581525" y="3941763"/>
          <p14:tracePt t="87212" x="4518025" y="4092575"/>
          <p14:tracePt t="87229" x="4494213" y="4217988"/>
          <p14:tracePt t="87245" x="4494213" y="4330700"/>
          <p14:tracePt t="87263" x="4494213" y="4418013"/>
          <p14:tracePt t="87280" x="4506913" y="4492625"/>
          <p14:tracePt t="87283" x="4506913" y="4530725"/>
          <p14:tracePt t="87297" x="4518025" y="4554538"/>
          <p14:tracePt t="87299" x="4530725" y="4579938"/>
          <p14:tracePt t="87314" x="4530725" y="4592638"/>
          <p14:tracePt t="87316" x="4543425" y="4618038"/>
          <p14:tracePt t="87330" x="4568825" y="4643438"/>
          <p14:tracePt t="87347" x="4594225" y="4705350"/>
          <p14:tracePt t="87363" x="4619625" y="4743450"/>
          <p14:tracePt t="87380" x="4656138" y="4792663"/>
          <p14:tracePt t="87396" x="4694238" y="4843463"/>
          <p14:tracePt t="87413" x="4743450" y="4868863"/>
          <p14:tracePt t="87430" x="4781550" y="4879975"/>
          <p14:tracePt t="87447" x="4819650" y="4892675"/>
          <p14:tracePt t="87463" x="4832350" y="4905375"/>
          <p14:tracePt t="87480" x="4856163" y="4905375"/>
          <p14:tracePt t="87483" x="4868863" y="4905375"/>
          <p14:tracePt t="87498" x="4894263" y="4905375"/>
          <p14:tracePt t="87500" x="4906963" y="4905375"/>
          <p14:tracePt t="87514" x="4956175" y="4905375"/>
          <p14:tracePt t="87530" x="5006975" y="4892675"/>
          <p14:tracePt t="87547" x="5057775" y="4843463"/>
          <p14:tracePt t="87564" x="5119688" y="4743450"/>
          <p14:tracePt t="87580" x="5157788" y="4643438"/>
          <p14:tracePt t="87596" x="5207000" y="4530725"/>
          <p14:tracePt t="87613" x="5219700" y="4392613"/>
          <p14:tracePt t="87631" x="5245100" y="4279900"/>
          <p14:tracePt t="87647" x="5245100" y="4192588"/>
          <p14:tracePt t="87664" x="5245100" y="4117975"/>
          <p14:tracePt t="87667" x="5245100" y="4092575"/>
          <p14:tracePt t="87681" x="5245100" y="4067175"/>
          <p14:tracePt t="87683" x="5245100" y="4029075"/>
          <p14:tracePt t="87698" x="5245100" y="4005263"/>
          <p14:tracePt t="87715" x="5245100" y="3967163"/>
          <p14:tracePt t="87731" x="5245100" y="3941763"/>
          <p14:tracePt t="87747" x="5232400" y="3916363"/>
          <p14:tracePt t="87764" x="5219700" y="3892550"/>
          <p14:tracePt t="87780" x="5219700" y="3841750"/>
          <p14:tracePt t="87797" x="5194300" y="3767138"/>
          <p14:tracePt t="87814" x="5170488" y="3692525"/>
          <p14:tracePt t="87831" x="5132388" y="3579813"/>
          <p14:tracePt t="87834" x="5106988" y="3541713"/>
          <p14:tracePt t="87848" x="5081588" y="3479800"/>
          <p14:tracePt t="87850" x="5081588" y="3441700"/>
          <p14:tracePt t="87865" x="5068888" y="3416300"/>
          <p14:tracePt t="87867" x="5045075" y="3390900"/>
          <p14:tracePt t="87882" x="5032375" y="3354388"/>
          <p14:tracePt t="87955" x="5032375" y="3341688"/>
          <p14:tracePt t="87964" x="5032375" y="3328988"/>
          <p14:tracePt t="87971" x="5019675" y="3328988"/>
          <p14:tracePt t="87981" x="5006975" y="3328988"/>
          <p14:tracePt t="87998" x="4994275" y="3328988"/>
          <p14:tracePt t="88014" x="4932363" y="3390900"/>
          <p14:tracePt t="88032" x="4868863" y="3454400"/>
          <p14:tracePt t="88035" x="4843463" y="3516313"/>
          <p14:tracePt t="88049" x="4819650" y="3567113"/>
          <p14:tracePt t="88051" x="4806950" y="3629025"/>
          <p14:tracePt t="88066" x="4756150" y="3779838"/>
          <p14:tracePt t="88082" x="4732338" y="3892550"/>
          <p14:tracePt t="88099" x="4719638" y="3979863"/>
          <p14:tracePt t="88115" x="4706938" y="4079875"/>
          <p14:tracePt t="88132" x="4706938" y="4167188"/>
          <p14:tracePt t="88148" x="4706938" y="4305300"/>
          <p14:tracePt t="88165" x="4706938" y="4443413"/>
          <p14:tracePt t="88182" x="4706938" y="4592638"/>
          <p14:tracePt t="88199" x="4719638" y="4743450"/>
          <p14:tracePt t="88215" x="4768850" y="4905375"/>
          <p14:tracePt t="88232" x="4832350" y="5043488"/>
          <p14:tracePt t="88234" x="4881563" y="5105400"/>
          <p14:tracePt t="88249" x="4932363" y="5143500"/>
          <p14:tracePt t="88251" x="4968875" y="5194300"/>
          <p14:tracePt t="88266" x="5045075" y="5268913"/>
          <p14:tracePt t="88282" x="5081588" y="5305425"/>
          <p14:tracePt t="88299" x="5132388" y="5330825"/>
          <p14:tracePt t="88315" x="5145088" y="5343525"/>
          <p14:tracePt t="88332" x="5181600" y="5343525"/>
          <p14:tracePt t="88348" x="5232400" y="5343525"/>
          <p14:tracePt t="88365" x="5319713" y="5343525"/>
          <p14:tracePt t="88382" x="5432425" y="5294313"/>
          <p14:tracePt t="88399" x="5557838" y="5218113"/>
          <p14:tracePt t="88402" x="5595938" y="5168900"/>
          <p14:tracePt t="88416" x="5645150" y="5143500"/>
          <p14:tracePt t="88419" x="5670550" y="5105400"/>
          <p14:tracePt t="88433" x="5695950" y="5068888"/>
          <p14:tracePt t="88435" x="5708650" y="5030788"/>
          <p14:tracePt t="88450" x="5719763" y="4968875"/>
          <p14:tracePt t="88466" x="5745163" y="4918075"/>
          <p14:tracePt t="88483" x="5745163" y="4868863"/>
          <p14:tracePt t="88500" x="5745163" y="4830763"/>
          <p14:tracePt t="88516" x="5745163" y="4805363"/>
          <p14:tracePt t="88532" x="5745163" y="4779963"/>
          <p14:tracePt t="88550" x="5745163" y="4768850"/>
          <p14:tracePt t="88566" x="5745163" y="4756150"/>
          <p14:tracePt t="88583" x="5732463" y="4705350"/>
          <p14:tracePt t="88600" x="5732463" y="4618038"/>
          <p14:tracePt t="88603" x="5732463" y="4567238"/>
          <p14:tracePt t="88617" x="5732463" y="4518025"/>
          <p14:tracePt t="88619" x="5719763" y="4443413"/>
          <p14:tracePt t="88634" x="5695950" y="4318000"/>
          <p14:tracePt t="88650" x="5683250" y="4217988"/>
          <p14:tracePt t="88667" x="5645150" y="4105275"/>
          <p14:tracePt t="88683" x="5619750" y="3992563"/>
          <p14:tracePt t="88700" x="5607050" y="3892550"/>
          <p14:tracePt t="88716" x="5583238" y="3803650"/>
          <p14:tracePt t="88733" x="5557838" y="3767138"/>
          <p14:tracePt t="88750" x="5519738" y="3741738"/>
          <p14:tracePt t="88766" x="5457825" y="3716338"/>
          <p14:tracePt t="88783" x="5383213" y="3703638"/>
          <p14:tracePt t="88787" x="5345113" y="3703638"/>
          <p14:tracePt t="88801" x="5307013" y="3692525"/>
          <p14:tracePt t="88803" x="5270500" y="3679825"/>
          <p14:tracePt t="88818" x="5245100" y="3679825"/>
          <p14:tracePt t="88820" x="5219700" y="3679825"/>
          <p14:tracePt t="88834" x="5170488" y="3679825"/>
          <p14:tracePt t="88851" x="5157788" y="3679825"/>
          <p14:tracePt t="88867" x="5119688" y="3679825"/>
          <p14:tracePt t="88884" x="5081588" y="3679825"/>
          <p14:tracePt t="88900" x="5019675" y="3692525"/>
          <p14:tracePt t="88917" x="4956175" y="3767138"/>
          <p14:tracePt t="88934" x="4906963" y="3854450"/>
          <p14:tracePt t="88951" x="4843463" y="3941763"/>
          <p14:tracePt t="88967" x="4819650" y="4017963"/>
          <p14:tracePt t="88970" x="4806950" y="4054475"/>
          <p14:tracePt t="88984" x="4794250" y="4092575"/>
          <p14:tracePt t="88986" x="4794250" y="4129088"/>
          <p14:tracePt t="89001" x="4781550" y="4179888"/>
          <p14:tracePt t="89003" x="4768850" y="4254500"/>
          <p14:tracePt t="89018" x="4768850" y="4379913"/>
          <p14:tracePt t="89035" x="4768850" y="4543425"/>
          <p14:tracePt t="89051" x="4768850" y="4718050"/>
          <p14:tracePt t="89068" x="4794250" y="4879975"/>
          <p14:tracePt t="89084" x="4843463" y="5056188"/>
          <p14:tracePt t="89100" x="4919663" y="5194300"/>
          <p14:tracePt t="89117" x="4956175" y="5268913"/>
          <p14:tracePt t="89135" x="4994275" y="5305425"/>
          <p14:tracePt t="89151" x="5032375" y="5318125"/>
          <p14:tracePt t="89154" x="5057775" y="5330825"/>
          <p14:tracePt t="89168" x="5081588" y="5330825"/>
          <p14:tracePt t="89170" x="5094288" y="5330825"/>
          <p14:tracePt t="89185" x="5119688" y="5330825"/>
          <p14:tracePt t="89187" x="5145088" y="5330825"/>
          <p14:tracePt t="89202" x="5232400" y="5330825"/>
          <p14:tracePt t="89219" x="5419725" y="5268913"/>
          <p14:tracePt t="89235" x="5619750" y="5130800"/>
          <p14:tracePt t="89252" x="5732463" y="4981575"/>
          <p14:tracePt t="89268" x="5783263" y="4830763"/>
          <p14:tracePt t="89285" x="5783263" y="4667250"/>
          <p14:tracePt t="89301" x="5783263" y="4505325"/>
          <p14:tracePt t="89318" x="5783263" y="4318000"/>
          <p14:tracePt t="89335" x="5783263" y="4154488"/>
          <p14:tracePt t="89353" x="5757863" y="4041775"/>
          <p14:tracePt t="89355" x="5732463" y="3979863"/>
          <p14:tracePt t="89369" x="5695950" y="3941763"/>
          <p14:tracePt t="89371" x="5670550" y="3905250"/>
          <p14:tracePt t="89386" x="5607050" y="3867150"/>
          <p14:tracePt t="89402" x="5545138" y="3829050"/>
          <p14:tracePt t="89419" x="5470525" y="3779838"/>
          <p14:tracePt t="89436" x="5419725" y="3741738"/>
          <p14:tracePt t="89452" x="5357813" y="3729038"/>
          <p14:tracePt t="89468" x="5294313" y="3703638"/>
          <p14:tracePt t="89485" x="5257800" y="3692525"/>
          <p14:tracePt t="89502" x="5232400" y="3679825"/>
          <p14:tracePt t="89519" x="5219700" y="3679825"/>
          <p14:tracePt t="89535" x="5207000" y="3679825"/>
          <p14:tracePt t="89553" x="5194300" y="3679825"/>
          <p14:tracePt t="89555" x="5181600" y="3679825"/>
          <p14:tracePt t="89570" x="5157788" y="3679825"/>
          <p14:tracePt t="89586" x="5081588" y="3716338"/>
          <p14:tracePt t="89603" x="4994275" y="3829050"/>
          <p14:tracePt t="89619" x="4894263" y="3941763"/>
          <p14:tracePt t="89636" x="4819650" y="4092575"/>
          <p14:tracePt t="89652" x="4732338" y="4241800"/>
          <p14:tracePt t="89669" x="4706938" y="4354513"/>
          <p14:tracePt t="89685" x="4681538" y="4430713"/>
          <p14:tracePt t="89703" x="4681538" y="4492625"/>
          <p14:tracePt t="89747" x="4681538" y="4505325"/>
          <p14:tracePt t="89763" x="4706938" y="4505325"/>
          <p14:tracePt t="89770" x="4732338" y="4505325"/>
          <p14:tracePt t="89786" x="4756150" y="4505325"/>
          <p14:tracePt t="89803" x="4794250" y="4505325"/>
          <p14:tracePt t="89819" x="4832350" y="4492625"/>
          <p14:tracePt t="89836" x="4856163" y="4467225"/>
          <p14:tracePt t="89852" x="4894263" y="4392613"/>
          <p14:tracePt t="89869" x="4906963" y="4267200"/>
          <p14:tracePt t="89886" x="4906963" y="4117975"/>
          <p14:tracePt t="89892" x="4906963" y="4041775"/>
          <p14:tracePt t="89903" x="4906963" y="3967163"/>
          <p14:tracePt t="89920" x="4906963" y="3854450"/>
          <p14:tracePt t="89923" x="4906963" y="3803650"/>
          <p14:tracePt t="89937" x="4894263" y="3767138"/>
          <p14:tracePt t="89939" x="4881563" y="3741738"/>
          <p14:tracePt t="89954" x="4868863" y="3692525"/>
          <p14:tracePt t="89970" x="4856163" y="3679825"/>
          <p14:tracePt t="89987" x="4843463" y="3679825"/>
          <p14:tracePt t="90011" x="4832350" y="3679825"/>
          <p14:tracePt t="90020" x="4819650" y="3679825"/>
          <p14:tracePt t="90036" x="4806950" y="3679825"/>
          <p14:tracePt t="90053" x="4781550" y="3679825"/>
          <p14:tracePt t="90070" x="4768850" y="3679825"/>
          <p14:tracePt t="90555" x="4794250" y="3679825"/>
          <p14:tracePt t="90563" x="4806950" y="3679825"/>
          <p14:tracePt t="90572" x="4819650" y="3667125"/>
          <p14:tracePt t="90588" x="4856163" y="3654425"/>
          <p14:tracePt t="90604" x="4881563" y="3654425"/>
          <p14:tracePt t="90621" x="4906963" y="3654425"/>
          <p14:tracePt t="90638" x="4932363" y="3629025"/>
          <p14:tracePt t="90654" x="4981575" y="3629025"/>
          <p14:tracePt t="90672" x="5019675" y="3629025"/>
          <p14:tracePt t="90674" x="5032375" y="3629025"/>
          <p14:tracePt t="90875" x="5032375" y="3667125"/>
          <p14:tracePt t="90882" x="5032375" y="3703638"/>
          <p14:tracePt t="90891" x="5032375" y="3741738"/>
          <p14:tracePt t="90906" x="5045075" y="3854450"/>
          <p14:tracePt t="90923" x="5057775" y="3954463"/>
          <p14:tracePt t="90939" x="5068888" y="4079875"/>
          <p14:tracePt t="90956" x="5068888" y="4141788"/>
          <p14:tracePt t="90972" x="5094288" y="4167188"/>
          <p14:tracePt t="90989" x="5094288" y="4179888"/>
          <p14:tracePt t="91006" x="5106988" y="4179888"/>
          <p14:tracePt t="91023" x="5119688" y="4179888"/>
          <p14:tracePt t="91040" x="5157788" y="4179888"/>
          <p14:tracePt t="91042" x="5170488" y="4179888"/>
          <p14:tracePt t="91059" x="5181600" y="4179888"/>
          <p14:tracePt t="91074" x="5194300" y="4179888"/>
          <p14:tracePt t="91090" x="5194300" y="4167188"/>
          <p14:tracePt t="91107" x="5194300" y="4141788"/>
          <p14:tracePt t="91123" x="5194300" y="4129088"/>
          <p14:tracePt t="91147" x="5194300" y="4117975"/>
          <p14:tracePt t="91156" x="5157788" y="4117975"/>
          <p14:tracePt t="91173" x="5094288" y="4092575"/>
          <p14:tracePt t="91189" x="5019675" y="4079875"/>
          <p14:tracePt t="91206" x="4945063" y="4054475"/>
          <p14:tracePt t="91223" x="4881563" y="4041775"/>
          <p14:tracePt t="91240" x="4832350" y="4041775"/>
          <p14:tracePt t="91243" x="4819650" y="4041775"/>
          <p14:tracePt t="91257" x="4806950" y="4041775"/>
          <p14:tracePt t="91259" x="4781550" y="4041775"/>
          <p14:tracePt t="91282" x="4768850" y="4041775"/>
          <p14:tracePt t="91379" x="4794250" y="4029075"/>
          <p14:tracePt t="91387" x="4832350" y="4017963"/>
          <p14:tracePt t="91395" x="4868863" y="4005263"/>
          <p14:tracePt t="91407" x="4906963" y="3992563"/>
          <p14:tracePt t="91411" x="4981575" y="3967163"/>
          <p14:tracePt t="91424" x="5068888" y="3954463"/>
          <p14:tracePt t="91427" x="5132388" y="3941763"/>
          <p14:tracePt t="91441" x="5207000" y="3905250"/>
          <p14:tracePt t="91443" x="5281613" y="3867150"/>
          <p14:tracePt t="91459" x="5383213" y="3829050"/>
          <p14:tracePt t="91474" x="5445125" y="3803650"/>
          <p14:tracePt t="91491" x="5470525" y="3792538"/>
          <p14:tracePt t="91507" x="5470525" y="3779838"/>
          <p14:tracePt t="91563" x="5457825" y="3779838"/>
          <p14:tracePt t="91571" x="5419725" y="3767138"/>
          <p14:tracePt t="91579" x="5383213" y="3754438"/>
          <p14:tracePt t="91591" x="5319713" y="3716338"/>
          <p14:tracePt t="91608" x="5145088" y="3641725"/>
          <p14:tracePt t="91610" x="5032375" y="3590925"/>
          <p14:tracePt t="91624" x="4906963" y="3541713"/>
          <p14:tracePt t="91627" x="4806950" y="3490913"/>
          <p14:tracePt t="91642" x="4643438" y="3416300"/>
          <p14:tracePt t="91658" x="4556125" y="3403600"/>
          <p14:tracePt t="91675" x="4530725" y="3390900"/>
          <p14:tracePt t="91691" x="4518025" y="3390900"/>
          <p14:tracePt t="91708" x="4506913" y="3390900"/>
          <p14:tracePt t="91724" x="4494213" y="3390900"/>
          <p14:tracePt t="91741" x="4456113" y="3403600"/>
          <p14:tracePt t="91758" x="4406900" y="3479800"/>
          <p14:tracePt t="91775" x="4381500" y="3567113"/>
          <p14:tracePt t="91791" x="4356100" y="3729038"/>
          <p14:tracePt t="91794" x="4356100" y="3829050"/>
          <p14:tracePt t="91808" x="4356100" y="3929063"/>
          <p14:tracePt t="91811" x="4356100" y="4041775"/>
          <p14:tracePt t="91824" x="4356100" y="4167188"/>
          <p14:tracePt t="91827" x="4381500" y="4267200"/>
          <p14:tracePt t="91842" x="4468813" y="4467225"/>
          <p14:tracePt t="91859" x="4581525" y="4618038"/>
          <p14:tracePt t="91875" x="4706938" y="4705350"/>
          <p14:tracePt t="91892" x="4819650" y="4756150"/>
          <p14:tracePt t="91908" x="4968875" y="4768850"/>
          <p14:tracePt t="91925" x="5145088" y="4792663"/>
          <p14:tracePt t="91941" x="5294313" y="4792663"/>
          <p14:tracePt t="91959" x="5470525" y="4768850"/>
          <p14:tracePt t="91975" x="5619750" y="4718050"/>
          <p14:tracePt t="91992" x="5745163" y="4656138"/>
          <p14:tracePt t="91995" x="5795963" y="4618038"/>
          <p14:tracePt t="92009" x="5832475" y="4543425"/>
          <p14:tracePt t="92011" x="5857875" y="4443413"/>
          <p14:tracePt t="92026" x="5870575" y="4267200"/>
          <p14:tracePt t="92043" x="5845175" y="4192588"/>
          <p14:tracePt t="92059" x="5719763" y="4179888"/>
          <p14:tracePt t="92075" x="5570538" y="4179888"/>
          <p14:tracePt t="92092" x="5495925" y="4179888"/>
          <p14:tracePt t="92108" x="5445125" y="4192588"/>
          <p14:tracePt t="92163" x="5432425" y="4192588"/>
          <p14:tracePt t="92171" x="5419725" y="4192588"/>
          <p14:tracePt t="92187" x="5407025" y="4192588"/>
          <p14:tracePt t="92203" x="5394325" y="4192588"/>
          <p14:tracePt t="92219" x="5370513" y="4192588"/>
          <p14:tracePt t="92226" x="5357813" y="4192588"/>
          <p14:tracePt t="92243" x="5294313" y="4192588"/>
          <p14:tracePt t="92259" x="5245100" y="4192588"/>
          <p14:tracePt t="92276" x="5181600" y="4205288"/>
          <p14:tracePt t="92292" x="5132388" y="4205288"/>
          <p14:tracePt t="92309" x="5094288" y="4205288"/>
          <p14:tracePt t="92325" x="5032375" y="4205288"/>
          <p14:tracePt t="92342" x="4932363" y="4230688"/>
          <p14:tracePt t="92360" x="4794250" y="4241800"/>
          <p14:tracePt t="92363" x="4743450" y="4254500"/>
          <p14:tracePt t="92376" x="4681538" y="4267200"/>
          <p14:tracePt t="92378" x="4643438" y="4267200"/>
          <p14:tracePt t="92393" x="4630738" y="4267200"/>
          <p14:tracePt t="92395" x="4619625" y="4267200"/>
          <p14:tracePt t="92595" x="4619625" y="4241800"/>
          <p14:tracePt t="92603" x="4594225" y="4217988"/>
          <p14:tracePt t="92610" x="4568825" y="4167188"/>
          <p14:tracePt t="92627" x="4494213" y="4079875"/>
          <p14:tracePt t="92643" x="4430713" y="3979863"/>
          <p14:tracePt t="92660" x="4406900" y="3879850"/>
          <p14:tracePt t="92676" x="4381500" y="3779838"/>
          <p14:tracePt t="92693" x="4368800" y="3741738"/>
          <p14:tracePt t="92710" x="4356100" y="3703638"/>
          <p14:tracePt t="92727" x="4356100" y="3692525"/>
          <p14:tracePt t="92744" x="4356100" y="3679825"/>
          <p14:tracePt t="92779" x="4356100" y="3654425"/>
          <p14:tracePt t="92794" x="4356100" y="3641725"/>
          <p14:tracePt t="92802" x="4368800" y="3629025"/>
          <p14:tracePt t="92810" x="4406900" y="3616325"/>
          <p14:tracePt t="92827" x="4443413" y="3603625"/>
          <p14:tracePt t="92844" x="4518025" y="3590925"/>
          <p14:tracePt t="92860" x="4594225" y="3579813"/>
          <p14:tracePt t="92877" x="4668838" y="3579813"/>
          <p14:tracePt t="92894" x="4743450" y="3579813"/>
          <p14:tracePt t="92911" x="4794250" y="3579813"/>
          <p14:tracePt t="92928" x="4843463" y="3579813"/>
          <p14:tracePt t="93051" x="4819650" y="3579813"/>
          <p14:tracePt t="93059" x="4806950" y="3579813"/>
          <p14:tracePt t="93066" x="4794250" y="3567113"/>
          <p14:tracePt t="93078" x="4768850" y="3567113"/>
          <p14:tracePt t="93094" x="4743450" y="3567113"/>
          <p14:tracePt t="93112" x="4706938" y="3567113"/>
          <p14:tracePt t="93114" x="4694238" y="3603625"/>
          <p14:tracePt t="93129" x="4694238" y="3616325"/>
          <p14:tracePt t="93131" x="4681538" y="3629025"/>
          <p14:tracePt t="93145" x="4681538" y="3641725"/>
          <p14:tracePt t="93162" x="4681538" y="3667125"/>
          <p14:tracePt t="93179" x="4719638" y="3679825"/>
          <p14:tracePt t="93196" x="4806950" y="3692525"/>
          <p14:tracePt t="93212" x="4919663" y="3692525"/>
          <p14:tracePt t="93228" x="5006975" y="3692525"/>
          <p14:tracePt t="93244" x="5068888" y="3692525"/>
          <p14:tracePt t="93262" x="5119688" y="3692525"/>
          <p14:tracePt t="93279" x="5170488" y="3692525"/>
          <p14:tracePt t="93295" x="5207000" y="3679825"/>
          <p14:tracePt t="93312" x="5257800" y="3641725"/>
          <p14:tracePt t="93315" x="5270500" y="3603625"/>
          <p14:tracePt t="93329" x="5281613" y="3567113"/>
          <p14:tracePt t="93331" x="5294313" y="3529013"/>
          <p14:tracePt t="93346" x="5307013" y="3490913"/>
          <p14:tracePt t="93363" x="5307013" y="3454400"/>
          <p14:tracePt t="93379" x="5281613" y="3441700"/>
          <p14:tracePt t="93395" x="5245100" y="3429000"/>
          <p14:tracePt t="93412" x="5219700" y="3429000"/>
          <p14:tracePt t="93428" x="5207000" y="3416300"/>
          <p14:tracePt t="93445" x="5170488" y="3416300"/>
          <p14:tracePt t="93462" x="5157788" y="3416300"/>
          <p14:tracePt t="93479" x="5132388" y="3416300"/>
          <p14:tracePt t="93495" x="5119688" y="3416300"/>
          <p14:tracePt t="93498" x="5106988" y="3416300"/>
          <p14:tracePt t="93513" x="5094288" y="3416300"/>
          <p14:tracePt t="93515" x="5081588" y="3416300"/>
          <p14:tracePt t="93530" x="5057775" y="3416300"/>
          <p14:tracePt t="93546" x="5045075" y="3416300"/>
          <p14:tracePt t="93563" x="5032375" y="3416300"/>
          <p14:tracePt t="93579" x="5019675" y="3416300"/>
          <p14:tracePt t="93596" x="4994275" y="3416300"/>
          <p14:tracePt t="93612" x="4981575" y="3441700"/>
          <p14:tracePt t="93630" x="4968875" y="3454400"/>
          <p14:tracePt t="93646" x="4968875" y="3490913"/>
          <p14:tracePt t="93663" x="4968875" y="3529013"/>
          <p14:tracePt t="93680" x="4968875" y="3554413"/>
          <p14:tracePt t="93682" x="4968875" y="3567113"/>
          <p14:tracePt t="93697" x="4968875" y="3590925"/>
          <p14:tracePt t="93699" x="4968875" y="3603625"/>
          <p14:tracePt t="93714" x="4994275" y="3629025"/>
          <p14:tracePt t="93730" x="5045075" y="3654425"/>
          <p14:tracePt t="93747" x="5068888" y="3667125"/>
          <p14:tracePt t="93763" x="5119688" y="3667125"/>
          <p14:tracePt t="93780" x="5145088" y="3679825"/>
          <p14:tracePt t="93796" x="5170488" y="3679825"/>
          <p14:tracePt t="93813" x="5181600" y="3679825"/>
          <p14:tracePt t="93830" x="5232400" y="3679825"/>
          <p14:tracePt t="93847" x="5270500" y="3679825"/>
          <p14:tracePt t="93864" x="5319713" y="3679825"/>
          <p14:tracePt t="93866" x="5345113" y="3679825"/>
          <p14:tracePt t="93881" x="5383213" y="3679825"/>
          <p14:tracePt t="93883" x="5394325" y="3679825"/>
          <p14:tracePt t="93898" x="5407025" y="3679825"/>
          <p14:tracePt t="93914" x="5432425" y="3679825"/>
          <p14:tracePt t="93931" x="5445125" y="3654425"/>
          <p14:tracePt t="93947" x="5445125" y="3629025"/>
          <p14:tracePt t="93964" x="5445125" y="3590925"/>
          <p14:tracePt t="93980" x="5445125" y="3554413"/>
          <p14:tracePt t="93997" x="5445125" y="3503613"/>
          <p14:tracePt t="94013" x="5383213" y="3479800"/>
          <p14:tracePt t="94031" x="5307013" y="3454400"/>
          <p14:tracePt t="94047" x="5232400" y="3454400"/>
          <p14:tracePt t="94050" x="5207000" y="3454400"/>
          <p14:tracePt t="94064" x="5194300" y="3454400"/>
          <p14:tracePt t="94067" x="5170488" y="3454400"/>
          <p14:tracePt t="94081" x="5157788" y="3454400"/>
          <p14:tracePt t="94083" x="5145088" y="3454400"/>
          <p14:tracePt t="94107" x="5132388" y="3454400"/>
          <p14:tracePt t="94123" x="5119688" y="3454400"/>
          <p14:tracePt t="94138" x="5094288" y="3454400"/>
          <p14:tracePt t="94154" x="5081588" y="3454400"/>
          <p14:tracePt t="94164" x="5068888" y="3467100"/>
          <p14:tracePt t="94180" x="5006975" y="3516313"/>
          <p14:tracePt t="94197" x="4956175" y="3579813"/>
          <p14:tracePt t="94214" x="4919663" y="3654425"/>
          <p14:tracePt t="94231" x="4919663" y="3729038"/>
          <p14:tracePt t="94248" x="4919663" y="3816350"/>
          <p14:tracePt t="94250" x="4919663" y="3854450"/>
          <p14:tracePt t="94265" x="4919663" y="3879850"/>
          <p14:tracePt t="94267" x="4919663" y="3916363"/>
          <p14:tracePt t="94282" x="4932363" y="3967163"/>
          <p14:tracePt t="94298" x="5006975" y="3979863"/>
          <p14:tracePt t="94315" x="5106988" y="4005263"/>
          <p14:tracePt t="94331" x="5232400" y="4017963"/>
          <p14:tracePt t="94348" x="5370513" y="4029075"/>
          <p14:tracePt t="94364" x="5457825" y="4041775"/>
          <p14:tracePt t="94381" x="5507038" y="4041775"/>
          <p14:tracePt t="94398" x="5557838" y="4041775"/>
          <p14:tracePt t="94414" x="5619750" y="4041775"/>
          <p14:tracePt t="94432" x="5732463" y="3992563"/>
          <p14:tracePt t="94435" x="5783263" y="3941763"/>
          <p14:tracePt t="94449" x="5845175" y="3879850"/>
          <p14:tracePt t="94451" x="5895975" y="3816350"/>
          <p14:tracePt t="94465" x="5921375" y="3767138"/>
          <p14:tracePt t="94467" x="5957888" y="3703638"/>
          <p14:tracePt t="94483" x="5983288" y="3641725"/>
          <p14:tracePt t="94499" x="5995988" y="3579813"/>
          <p14:tracePt t="94515" x="5995988" y="3541713"/>
          <p14:tracePt t="94532" x="5995988" y="3529013"/>
          <p14:tracePt t="94571" x="5983288" y="3529013"/>
          <p14:tracePt t="94579" x="5970588" y="3529013"/>
          <p14:tracePt t="94587" x="5957888" y="3529013"/>
          <p14:tracePt t="94599" x="5932488" y="3529013"/>
          <p14:tracePt t="94615" x="5908675" y="3541713"/>
          <p14:tracePt t="94632" x="5895975" y="3554413"/>
          <p14:tracePt t="94635" x="5883275" y="3554413"/>
          <p14:tracePt t="94651" x="5870575" y="3567113"/>
          <p14:tracePt t="94666" x="5857875" y="3567113"/>
          <p14:tracePt t="94683" x="5845175" y="3579813"/>
          <p14:tracePt t="94699" x="5821363" y="3590925"/>
          <p14:tracePt t="94716" x="5757863" y="3641725"/>
          <p14:tracePt t="94732" x="5719763" y="3716338"/>
          <p14:tracePt t="94748" x="5708650" y="3792538"/>
          <p14:tracePt t="94765" x="5757863" y="3841750"/>
          <p14:tracePt t="94782" x="5883275" y="3916363"/>
          <p14:tracePt t="94799" x="5970588" y="4017963"/>
          <p14:tracePt t="94802" x="6008688" y="4054475"/>
          <p14:tracePt t="94816" x="6057900" y="4105275"/>
          <p14:tracePt t="94818" x="6134100" y="4154488"/>
          <p14:tracePt t="94833" x="6221413" y="4192588"/>
          <p14:tracePt t="94835" x="6334125" y="4230688"/>
          <p14:tracePt t="94850" x="6621463" y="4341813"/>
          <p14:tracePt t="94867" x="6972300" y="4454525"/>
          <p14:tracePt t="94883" x="7285038" y="4518025"/>
          <p14:tracePt t="94899" x="7459663" y="4530725"/>
          <p14:tracePt t="94916" x="7510463" y="4530725"/>
          <p14:tracePt t="94933" x="7523163" y="4530725"/>
          <p14:tracePt t="95011" x="7523163" y="4543425"/>
          <p14:tracePt t="95018" x="7485063" y="4554538"/>
          <p14:tracePt t="95034" x="7297738" y="4579938"/>
          <p14:tracePt t="95051" x="6921500" y="4579938"/>
          <p14:tracePt t="95067" x="6534150" y="4579938"/>
          <p14:tracePt t="95083" x="6221413" y="4579938"/>
          <p14:tracePt t="95100" x="6083300" y="4592638"/>
          <p14:tracePt t="95116" x="6070600" y="4643438"/>
          <p14:tracePt t="95133" x="6057900" y="4679950"/>
          <p14:tracePt t="95150" x="6057900" y="4705350"/>
          <p14:tracePt t="95259" x="6045200" y="4705350"/>
          <p14:tracePt t="95275" x="6021388" y="4705350"/>
          <p14:tracePt t="95284" x="6008688" y="4705350"/>
          <p14:tracePt t="95291" x="5995988" y="4692650"/>
          <p14:tracePt t="95300" x="5995988" y="4679950"/>
          <p14:tracePt t="95317" x="5995988" y="4618038"/>
          <p14:tracePt t="95333" x="6034088" y="4543425"/>
          <p14:tracePt t="95351" x="6045200" y="4505325"/>
          <p14:tracePt t="95368" x="6057900" y="4443413"/>
          <p14:tracePt t="95370" x="6057900" y="4430713"/>
          <p14:tracePt t="95384" x="6070600" y="4405313"/>
          <p14:tracePt t="95387" x="6070600" y="4379913"/>
          <p14:tracePt t="95401" x="6070600" y="4354513"/>
          <p14:tracePt t="95403" x="6070600" y="4318000"/>
          <p14:tracePt t="95418" x="6070600" y="4267200"/>
          <p14:tracePt t="95434" x="6045200" y="4230688"/>
          <p14:tracePt t="95451" x="6008688" y="4192588"/>
          <p14:tracePt t="95468" x="5945188" y="4117975"/>
          <p14:tracePt t="95484" x="5908675" y="4054475"/>
          <p14:tracePt t="95500" x="5870575" y="4005263"/>
          <p14:tracePt t="95518" x="5857875" y="3967163"/>
          <p14:tracePt t="95534" x="5845175" y="3941763"/>
          <p14:tracePt t="95551" x="5832475" y="3929063"/>
          <p14:tracePt t="95595" x="5821363" y="3916363"/>
          <p14:tracePt t="95619" x="5808663" y="3905250"/>
          <p14:tracePt t="95627" x="5795963" y="3905250"/>
          <p14:tracePt t="95635" x="5795963" y="3892550"/>
          <p14:tracePt t="95652" x="5757863" y="3867150"/>
          <p14:tracePt t="95668" x="5708650" y="3803650"/>
          <p14:tracePt t="95684" x="5645150" y="3767138"/>
          <p14:tracePt t="95702" x="5595938" y="3729038"/>
          <p14:tracePt t="95718" x="5545138" y="3692525"/>
          <p14:tracePt t="95735" x="5495925" y="3654425"/>
          <p14:tracePt t="95752" x="5457825" y="3641725"/>
          <p14:tracePt t="95754" x="5419725" y="3616325"/>
          <p14:tracePt t="95769" x="5394325" y="3603625"/>
          <p14:tracePt t="95771" x="5357813" y="3590925"/>
          <p14:tracePt t="95785" x="5332413" y="3579813"/>
          <p14:tracePt t="95787" x="5319713" y="3579813"/>
          <p14:tracePt t="95802" x="5281613" y="3554413"/>
          <p14:tracePt t="95819" x="5232400" y="3541713"/>
          <p14:tracePt t="95835" x="5181600" y="3541713"/>
          <p14:tracePt t="95852" x="5106988" y="3541713"/>
          <p14:tracePt t="95868" x="5032375" y="3541713"/>
          <p14:tracePt t="95885" x="4956175" y="3541713"/>
          <p14:tracePt t="95902" x="4881563" y="3554413"/>
          <p14:tracePt t="95919" x="4806950" y="3579813"/>
          <p14:tracePt t="95935" x="4743450" y="3616325"/>
          <p14:tracePt t="95938" x="4706938" y="3667125"/>
          <p14:tracePt t="95953" x="4681538" y="3729038"/>
          <p14:tracePt t="95955" x="4630738" y="3779838"/>
          <p14:tracePt t="95970" x="4543425" y="3929063"/>
          <p14:tracePt t="95986" x="4468813" y="4117975"/>
          <p14:tracePt t="96003" x="4381500" y="4367213"/>
          <p14:tracePt t="96019" x="4343400" y="4630738"/>
          <p14:tracePt t="96036" x="4318000" y="4843463"/>
          <p14:tracePt t="96052" x="4318000" y="4981575"/>
          <p14:tracePt t="96069" x="4318000" y="5105400"/>
          <p14:tracePt t="96085" x="4318000" y="5181600"/>
          <p14:tracePt t="96103" x="4343400" y="5243513"/>
          <p14:tracePt t="96119" x="4368800" y="5294313"/>
          <p14:tracePt t="96122" x="4381500" y="5318125"/>
          <p14:tracePt t="96135" x="4394200" y="5330825"/>
          <p14:tracePt t="96139" x="4406900" y="5356225"/>
          <p14:tracePt t="96153" x="4418013" y="5356225"/>
          <p14:tracePt t="96155" x="4443413" y="5356225"/>
          <p14:tracePt t="96170" x="4468813" y="5368925"/>
          <p14:tracePt t="96186" x="4530725" y="5381625"/>
          <p14:tracePt t="96203" x="4594225" y="5394325"/>
          <p14:tracePt t="96220" x="4706938" y="5394325"/>
          <p14:tracePt t="96236" x="4894263" y="5394325"/>
          <p14:tracePt t="96252" x="5119688" y="5356225"/>
          <p14:tracePt t="96269" x="5307013" y="5243513"/>
          <p14:tracePt t="96286" x="5432425" y="5118100"/>
          <p14:tracePt t="96303" x="5507038" y="4968875"/>
          <p14:tracePt t="96307" x="5519738" y="4892675"/>
          <p14:tracePt t="96320" x="5545138" y="4805363"/>
          <p14:tracePt t="96322" x="5570538" y="4718050"/>
          <p14:tracePt t="96337" x="5583238" y="4643438"/>
          <p14:tracePt t="96339" x="5583238" y="4579938"/>
          <p14:tracePt t="96355" x="5607050" y="4454525"/>
          <p14:tracePt t="96371" x="5607050" y="4367213"/>
          <p14:tracePt t="96387" x="5607050" y="4292600"/>
          <p14:tracePt t="96403" x="5607050" y="4230688"/>
          <p14:tracePt t="96420" x="5607050" y="4154488"/>
          <p14:tracePt t="96436" x="5607050" y="4105275"/>
          <p14:tracePt t="96453" x="5607050" y="4079875"/>
          <p14:tracePt t="96470" x="5583238" y="4054475"/>
          <p14:tracePt t="96486" x="5570538" y="4041775"/>
          <p14:tracePt t="96503" x="5532438" y="4017963"/>
          <p14:tracePt t="96506" x="5519738" y="4017963"/>
          <p14:tracePt t="96521" x="5495925" y="4017963"/>
          <p14:tracePt t="96523" x="5483225" y="4017963"/>
          <p14:tracePt t="96538" x="5432425" y="3979863"/>
          <p14:tracePt t="96554" x="5357813" y="3967163"/>
          <p14:tracePt t="96571" x="5294313" y="3941763"/>
          <p14:tracePt t="96587" x="5245100" y="3929063"/>
          <p14:tracePt t="96604" x="5207000" y="3916363"/>
          <p14:tracePt t="96620" x="5170488" y="3916363"/>
          <p14:tracePt t="96637" x="5145088" y="3916363"/>
          <p14:tracePt t="96654" x="5106988" y="3916363"/>
          <p14:tracePt t="96671" x="5045075" y="3916363"/>
          <p14:tracePt t="96687" x="4932363" y="3916363"/>
          <p14:tracePt t="96690" x="4856163" y="3929063"/>
          <p14:tracePt t="96704" x="4768850" y="3967163"/>
          <p14:tracePt t="96706" x="4656138" y="4017963"/>
          <p14:tracePt t="96721" x="4556125" y="4054475"/>
          <p14:tracePt t="96723" x="4443413" y="4117975"/>
          <p14:tracePt t="96738" x="4230688" y="4279900"/>
          <p14:tracePt t="96754" x="4068763" y="4479925"/>
          <p14:tracePt t="96771" x="3956050" y="4692650"/>
          <p14:tracePt t="96788" x="3892550" y="4930775"/>
          <p14:tracePt t="96804" x="3879850" y="5168900"/>
          <p14:tracePt t="96821" x="3879850" y="5318125"/>
          <p14:tracePt t="96837" x="3905250" y="5418138"/>
          <p14:tracePt t="96855" x="3956050" y="5468938"/>
          <p14:tracePt t="96871" x="4056063" y="5530850"/>
          <p14:tracePt t="96874" x="4092575" y="5556250"/>
          <p14:tracePt t="96888" x="4156075" y="5594350"/>
          <p14:tracePt t="96890" x="4230688" y="5619750"/>
          <p14:tracePt t="96904" x="4318000" y="5643563"/>
          <p14:tracePt t="96907" x="4406900" y="5656263"/>
          <p14:tracePt t="96922" x="4594225" y="5681663"/>
          <p14:tracePt t="96938" x="4768850" y="5707063"/>
          <p14:tracePt t="96955" x="4968875" y="5707063"/>
          <p14:tracePt t="96972" x="5194300" y="5707063"/>
          <p14:tracePt t="96988" x="5407025" y="5643563"/>
          <p14:tracePt t="97005" x="5583238" y="5481638"/>
          <p14:tracePt t="97022" x="5708650" y="5205413"/>
          <p14:tracePt t="97038" x="5783263" y="4830763"/>
          <p14:tracePt t="97054" x="5821363" y="4454525"/>
          <p14:tracePt t="97072" x="5821363" y="4167188"/>
          <p14:tracePt t="97074" x="5821363" y="4029075"/>
          <p14:tracePt t="97089" x="5832475" y="3916363"/>
          <p14:tracePt t="97091" x="5845175" y="3816350"/>
          <p14:tracePt t="97105" x="5845175" y="3729038"/>
          <p14:tracePt t="97107" x="5845175" y="3667125"/>
          <p14:tracePt t="97123" x="5845175" y="3579813"/>
          <p14:tracePt t="97139" x="5808663" y="3503613"/>
          <p14:tracePt t="97155" x="5757863" y="3441700"/>
          <p14:tracePt t="97172" x="5683250" y="3378200"/>
          <p14:tracePt t="97188" x="5583238" y="3341688"/>
          <p14:tracePt t="97205" x="5470525" y="3278188"/>
          <p14:tracePt t="97222" x="5345113" y="3228975"/>
          <p14:tracePt t="97239" x="5194300" y="3178175"/>
          <p14:tracePt t="97255" x="5081588" y="3141663"/>
          <p14:tracePt t="97273" x="5019675" y="3128963"/>
          <p14:tracePt t="97275" x="5006975" y="3128963"/>
          <p14:tracePt t="97290" x="4956175" y="3128963"/>
          <p14:tracePt t="97306" x="4945063" y="3128963"/>
          <p14:tracePt t="97323" x="4919663" y="3128963"/>
          <p14:tracePt t="97339" x="4843463" y="3203575"/>
          <p14:tracePt t="97356" x="4743450" y="3390900"/>
          <p14:tracePt t="97372" x="4668838" y="3667125"/>
          <p14:tracePt t="97389" x="4568825" y="3979863"/>
          <p14:tracePt t="97405" x="4494213" y="4254500"/>
          <p14:tracePt t="97423" x="4468813" y="4492625"/>
          <p14:tracePt t="97439" x="4468813" y="4692650"/>
          <p14:tracePt t="97443" x="4468813" y="4779963"/>
          <p14:tracePt t="97457" x="4468813" y="4843463"/>
          <p14:tracePt t="97459" x="4494213" y="4918075"/>
          <p14:tracePt t="97473" x="4518025" y="4981575"/>
          <p14:tracePt t="97475" x="4543425" y="5018088"/>
          <p14:tracePt t="97490" x="4606925" y="5105400"/>
          <p14:tracePt t="97507" x="4681538" y="5194300"/>
          <p14:tracePt t="97523" x="4781550" y="5256213"/>
          <p14:tracePt t="97540" x="4894263" y="5318125"/>
          <p14:tracePt t="97556" x="5045075" y="5368925"/>
          <p14:tracePt t="97573" x="5170488" y="5381625"/>
          <p14:tracePt t="97590" x="5232400" y="5394325"/>
          <p14:tracePt t="97606" x="5281613" y="5394325"/>
          <p14:tracePt t="97624" x="5332413" y="5394325"/>
          <p14:tracePt t="97626" x="5370513" y="5394325"/>
          <p14:tracePt t="97640" x="5394325" y="5394325"/>
          <p14:tracePt t="97643" x="5407025" y="5394325"/>
          <p14:tracePt t="97657" x="5419725" y="5394325"/>
          <p14:tracePt t="97659" x="5445125" y="5394325"/>
          <p14:tracePt t="97674" x="5470525" y="5381625"/>
          <p14:tracePt t="97690" x="5483225" y="5381625"/>
          <p14:tracePt t="97795" x="5495925" y="5381625"/>
          <p14:tracePt t="97803" x="5507038" y="5381625"/>
          <p14:tracePt t="97819" x="5519738" y="5368925"/>
          <p14:tracePt t="97835" x="5532438" y="5368925"/>
          <p14:tracePt t="97851" x="5545138" y="5356225"/>
          <p14:tracePt t="97858" x="5557838" y="5343525"/>
          <p14:tracePt t="97875" x="5595938" y="5305425"/>
          <p14:tracePt t="97891" x="5645150" y="5218113"/>
          <p14:tracePt t="97907" x="5708650" y="5105400"/>
          <p14:tracePt t="97925" x="5757863" y="4981575"/>
          <p14:tracePt t="97940" x="5795963" y="4892675"/>
          <p14:tracePt t="97957" x="5808663" y="4818063"/>
          <p14:tracePt t="97974" x="5832475" y="4743450"/>
          <p14:tracePt t="97991" x="5845175" y="4679950"/>
          <p14:tracePt t="98008" x="5845175" y="4618038"/>
          <p14:tracePt t="98010" x="5845175" y="4579938"/>
          <p14:tracePt t="98025" x="5845175" y="4567238"/>
          <p14:tracePt t="98027" x="5845175" y="4554538"/>
          <p14:tracePt t="98042" x="5845175" y="4505325"/>
          <p14:tracePt t="98058" x="5832475" y="4467225"/>
          <p14:tracePt t="98075" x="5795963" y="4392613"/>
          <p14:tracePt t="98091" x="5757863" y="4341813"/>
          <p14:tracePt t="98108" x="5708650" y="4254500"/>
          <p14:tracePt t="98124" x="5657850" y="4217988"/>
          <p14:tracePt t="98141" x="5595938" y="4179888"/>
          <p14:tracePt t="98158" x="5557838" y="4141788"/>
          <p14:tracePt t="98175" x="5519738" y="4117975"/>
          <p14:tracePt t="98191" x="5457825" y="4092575"/>
          <p14:tracePt t="98194" x="5432425" y="4079875"/>
          <p14:tracePt t="98208" x="5407025" y="4079875"/>
          <p14:tracePt t="98210" x="5370513" y="4067175"/>
          <p14:tracePt t="98224" x="5332413" y="4054475"/>
          <p14:tracePt t="98226" x="5307013" y="4041775"/>
          <p14:tracePt t="98243" x="5245100" y="4029075"/>
          <p14:tracePt t="98259" x="5194300" y="4017963"/>
          <p14:tracePt t="98275" x="5157788" y="4017963"/>
          <p14:tracePt t="98292" x="5132388" y="4017963"/>
          <p14:tracePt t="98308" x="5119688" y="4005263"/>
          <p14:tracePt t="98371" x="5094288" y="4005263"/>
          <p14:tracePt t="98378" x="5068888" y="4067175"/>
          <p14:tracePt t="98393" x="5019675" y="4154488"/>
          <p14:tracePt t="98395" x="4968875" y="4254500"/>
          <p14:tracePt t="98409" x="4945063" y="4392613"/>
          <p14:tracePt t="98411" x="4932363" y="4543425"/>
          <p14:tracePt t="98425" x="4919663" y="4705350"/>
          <p14:tracePt t="98427" x="4919663" y="4892675"/>
          <p14:tracePt t="98443" x="4919663" y="5168900"/>
          <p14:tracePt t="98459" x="4919663" y="5305425"/>
          <p14:tracePt t="98476" x="4919663" y="5343525"/>
          <p14:tracePt t="98492" x="4919663" y="5356225"/>
          <p14:tracePt t="98508" x="4932363" y="5368925"/>
          <p14:tracePt t="98525" x="4956175" y="5368925"/>
          <p14:tracePt t="98542" x="5019675" y="5368925"/>
          <p14:tracePt t="98559" x="5094288" y="5368925"/>
          <p14:tracePt t="98562" x="5157788" y="5368925"/>
          <p14:tracePt t="98576" x="5219700" y="5343525"/>
          <p14:tracePt t="98578" x="5281613" y="5305425"/>
          <p14:tracePt t="98593" x="5357813" y="5256213"/>
          <p14:tracePt t="98595" x="5407025" y="5205413"/>
          <p14:tracePt t="98609" x="5457825" y="5156200"/>
          <p14:tracePt t="98611" x="5507038" y="5092700"/>
          <p14:tracePt t="98626" x="5570538" y="4930775"/>
          <p14:tracePt t="98643" x="5583238" y="4768850"/>
          <p14:tracePt t="98659" x="5583238" y="4618038"/>
          <p14:tracePt t="98676" x="5557838" y="4479925"/>
          <p14:tracePt t="98692" x="5495925" y="4379913"/>
          <p14:tracePt t="98709" x="5470525" y="4330700"/>
          <p14:tracePt t="98726" x="5457825" y="4305300"/>
          <p14:tracePt t="98743" x="5445125" y="4305300"/>
          <p14:tracePt t="98819" x="5432425" y="4305300"/>
          <p14:tracePt t="98850" x="5432425" y="4341813"/>
          <p14:tracePt t="98859" x="5445125" y="4392613"/>
          <p14:tracePt t="98867" x="5483225" y="4443413"/>
          <p14:tracePt t="98876" x="5519738" y="4518025"/>
          <p14:tracePt t="98893" x="5619750" y="4667250"/>
          <p14:tracePt t="98910" x="5670550" y="4792663"/>
          <p14:tracePt t="98926" x="5695950" y="4856163"/>
          <p14:tracePt t="98943" x="5708650" y="4892675"/>
          <p14:tracePt t="98946" x="5708650" y="4918075"/>
          <p14:tracePt t="98963" x="5708650" y="4930775"/>
          <p14:tracePt t="98978" x="5708650" y="4968875"/>
          <p14:tracePt t="98994" x="5708650" y="5018088"/>
          <p14:tracePt t="99011" x="5708650" y="5081588"/>
          <p14:tracePt t="99027" x="5708650" y="5156200"/>
          <p14:tracePt t="99044" x="5708650" y="5268913"/>
          <p14:tracePt t="99060" x="5695950" y="5356225"/>
          <p14:tracePt t="99077" x="5683250" y="5418138"/>
          <p14:tracePt t="99094" x="5683250" y="5456238"/>
          <p14:tracePt t="99110" x="5683250" y="5481638"/>
          <p14:tracePt t="99127" x="5670550" y="5481638"/>
          <p14:tracePt t="99130" x="5657850" y="5494338"/>
          <p14:tracePt t="99155" x="5657850" y="5507038"/>
          <p14:tracePt t="99235" x="5657850" y="5518150"/>
          <p14:tracePt t="99250" x="5645150" y="5530850"/>
          <p14:tracePt t="99259" x="5632450" y="5543550"/>
          <p14:tracePt t="99266" x="5607050" y="5568950"/>
          <p14:tracePt t="99277" x="5583238" y="5581650"/>
          <p14:tracePt t="99294" x="5545138" y="5619750"/>
          <p14:tracePt t="99323" x="5532438" y="5619750"/>
          <p14:tracePt t="99562" x="5570538" y="5619750"/>
          <p14:tracePt t="99571" x="5607050" y="5630863"/>
          <p14:tracePt t="99578" x="5645150" y="5630863"/>
          <p14:tracePt t="99595" x="5745163" y="5630863"/>
          <p14:tracePt t="99612" x="5845175" y="5630863"/>
          <p14:tracePt t="99628" x="5921375" y="5630863"/>
          <p14:tracePt t="99645" x="5957888" y="5630863"/>
          <p14:tracePt t="99843" x="5970588" y="561975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Pros. &amp; Cons.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40032965"/>
              </p:ext>
            </p:extLst>
          </p:nvPr>
        </p:nvGraphicFramePr>
        <p:xfrm>
          <a:off x="765840" y="2244602"/>
          <a:ext cx="10515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7735">
                  <a:extLst>
                    <a:ext uri="{9D8B030D-6E8A-4147-A177-3AD203B41FA5}">
                      <a16:colId xmlns:a16="http://schemas.microsoft.com/office/drawing/2014/main" val="2340774667"/>
                    </a:ext>
                  </a:extLst>
                </a:gridCol>
                <a:gridCol w="4972665">
                  <a:extLst>
                    <a:ext uri="{9D8B030D-6E8A-4147-A177-3AD203B41FA5}">
                      <a16:colId xmlns:a16="http://schemas.microsoft.com/office/drawing/2014/main" val="265217694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9227389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Type of measure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Advantages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Disadvantages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259904186"/>
                  </a:ext>
                </a:extLst>
              </a:tr>
              <a:tr h="1104588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Mean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Use all the data values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dirty="0"/>
                        <a:t>Algebraically defined so, mathematically manageable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Distorted by outliers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3762177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Median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Not distorted by outliers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Ignores most of the data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8958627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/>
                        <a:t>Mode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Easily determined for the categorical data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400" dirty="0"/>
                        <a:t>Ignores most of the data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2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73346613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26232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117"/>
    </mc:Choice>
    <mc:Fallback xmlns="">
      <p:transition advTm="1851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0812" x="5957888" y="5619750"/>
          <p14:tracePt t="10821" x="5945188" y="5619750"/>
          <p14:tracePt t="10828" x="5945188" y="5630863"/>
          <p14:tracePt t="10852" x="5932488" y="5630863"/>
          <p14:tracePt t="10860" x="5921375" y="5630863"/>
          <p14:tracePt t="11084" x="5895975" y="5630863"/>
          <p14:tracePt t="11091" x="5832475" y="5630863"/>
          <p14:tracePt t="11108" x="5545138" y="5507038"/>
          <p14:tracePt t="11125" x="5106988" y="5318125"/>
          <p14:tracePt t="11141" x="4694238" y="5194300"/>
          <p14:tracePt t="11159" x="4406900" y="5081588"/>
          <p14:tracePt t="11174" x="4230688" y="5018088"/>
          <p14:tracePt t="11191" x="4168775" y="4992688"/>
          <p14:tracePt t="11208" x="4156075" y="4992688"/>
          <p14:tracePt t="11245" x="4143375" y="4981575"/>
          <p14:tracePt t="11252" x="4081463" y="4956175"/>
          <p14:tracePt t="11261" x="3956050" y="4918075"/>
          <p14:tracePt t="11276" x="3492500" y="4705350"/>
          <p14:tracePt t="11292" x="2841625" y="4379913"/>
          <p14:tracePt t="11309" x="2303463" y="4179888"/>
          <p14:tracePt t="11326" x="2039938" y="4067175"/>
          <p14:tracePt t="11342" x="1978025" y="4041775"/>
          <p14:tracePt t="11359" x="1965325" y="4041775"/>
          <p14:tracePt t="11375" x="1965325" y="4029075"/>
          <p14:tracePt t="11392" x="1903413" y="3992563"/>
          <p14:tracePt t="11396" x="1790700" y="3905250"/>
          <p14:tracePt t="11409" x="1627188" y="3803650"/>
          <p14:tracePt t="11412" x="1427163" y="3692525"/>
          <p14:tracePt t="11426" x="1163638" y="3554413"/>
          <p14:tracePt t="11428" x="889000" y="3441700"/>
          <p14:tracePt t="11443" x="312738" y="3216275"/>
          <p14:tracePt t="11684" x="100013" y="3203575"/>
          <p14:tracePt t="11692" x="187325" y="3203575"/>
          <p14:tracePt t="11709" x="488950" y="3216275"/>
          <p14:tracePt t="11726" x="825500" y="3228975"/>
          <p14:tracePt t="11743" x="1214438" y="3228975"/>
          <p14:tracePt t="11760" x="1465263" y="3228975"/>
          <p14:tracePt t="11776" x="1539875" y="3228975"/>
          <p14:tracePt t="11779" x="1552575" y="3228975"/>
          <p14:tracePt t="11860" x="1552575" y="3241675"/>
          <p14:tracePt t="11877" x="1552575" y="3254375"/>
          <p14:tracePt t="11884" x="1552575" y="3278188"/>
          <p14:tracePt t="11893" x="1552575" y="3316288"/>
          <p14:tracePt t="11910" x="1552575" y="3416300"/>
          <p14:tracePt t="11926" x="1589088" y="3529013"/>
          <p14:tracePt t="11944" x="1601788" y="3616325"/>
          <p14:tracePt t="11961" x="1652588" y="3729038"/>
          <p14:tracePt t="11963" x="1677988" y="3803650"/>
          <p14:tracePt t="11977" x="1701800" y="3854450"/>
          <p14:tracePt t="11994" x="1727200" y="3905250"/>
          <p14:tracePt t="11997" x="1727200" y="3916363"/>
          <p14:tracePt t="12010" x="1739900" y="3929063"/>
          <p14:tracePt t="12172" x="1752600" y="3929063"/>
          <p14:tracePt t="12180" x="1778000" y="3941763"/>
          <p14:tracePt t="12195" x="1852613" y="3954463"/>
          <p14:tracePt t="12197" x="1939925" y="3979863"/>
          <p14:tracePt t="12212" x="2165350" y="4029075"/>
          <p14:tracePt t="12228" x="2378075" y="4067175"/>
          <p14:tracePt t="12245" x="2603500" y="4105275"/>
          <p14:tracePt t="12262" x="2778125" y="4117975"/>
          <p14:tracePt t="12278" x="2867025" y="4129088"/>
          <p14:tracePt t="12294" x="2941638" y="4129088"/>
          <p14:tracePt t="12311" x="3016250" y="4129088"/>
          <p14:tracePt t="12328" x="3103563" y="4117975"/>
          <p14:tracePt t="12345" x="3167063" y="4105275"/>
          <p14:tracePt t="12348" x="3179763" y="4092575"/>
          <p14:tracePt t="12362" x="3205163" y="4079875"/>
          <p14:tracePt t="12364" x="3228975" y="4079875"/>
          <p14:tracePt t="12379" x="3254375" y="4067175"/>
          <p14:tracePt t="12412" x="3267075" y="4067175"/>
          <p14:tracePt t="12420" x="3267075" y="4054475"/>
          <p14:tracePt t="12429" x="3279775" y="4041775"/>
          <p14:tracePt t="12445" x="3279775" y="4029075"/>
          <p14:tracePt t="12462" x="3305175" y="4029075"/>
          <p14:tracePt t="12508" x="3305175" y="4017963"/>
          <p14:tracePt t="12684" x="3305175" y="4005263"/>
          <p14:tracePt t="12692" x="3305175" y="3992563"/>
          <p14:tracePt t="12709" x="3317875" y="3979863"/>
          <p14:tracePt t="12717" x="3317875" y="3967163"/>
          <p14:tracePt t="12740" x="3317875" y="3941763"/>
          <p14:tracePt t="12747" x="3328988" y="3941763"/>
          <p14:tracePt t="12764" x="3328988" y="3905250"/>
          <p14:tracePt t="12779" x="3341688" y="3867150"/>
          <p14:tracePt t="12796" x="3341688" y="3829050"/>
          <p14:tracePt t="12812" x="3367088" y="3792538"/>
          <p14:tracePt t="12829" x="3367088" y="3779838"/>
          <p14:tracePt t="12846" x="3379788" y="3767138"/>
          <p14:tracePt t="12862" x="3379788" y="3754438"/>
          <p14:tracePt t="12879" x="3392488" y="3741738"/>
          <p14:tracePt t="12896" x="3405188" y="3729038"/>
          <p14:tracePt t="12912" x="3429000" y="3716338"/>
          <p14:tracePt t="12930" x="3467100" y="3703638"/>
          <p14:tracePt t="12932" x="3479800" y="3703638"/>
          <p14:tracePt t="12948" x="3517900" y="3679825"/>
          <p14:tracePt t="12964" x="3530600" y="3679825"/>
          <p14:tracePt t="12988" x="3541713" y="3667125"/>
          <p14:tracePt t="13020" x="3554413" y="3667125"/>
          <p14:tracePt t="13029" x="3567113" y="3667125"/>
          <p14:tracePt t="13460" x="3579813" y="3667125"/>
          <p14:tracePt t="13468" x="3592513" y="3667125"/>
          <p14:tracePt t="13481" x="3605213" y="3667125"/>
          <p14:tracePt t="13484" x="3617913" y="3667125"/>
          <p14:tracePt t="13498" x="3617913" y="3654425"/>
          <p14:tracePt t="13500" x="3630613" y="3654425"/>
          <p14:tracePt t="13524" x="3643313" y="3641725"/>
          <p14:tracePt t="13533" x="3654425" y="3641725"/>
          <p14:tracePt t="13548" x="3654425" y="3629025"/>
          <p14:tracePt t="13565" x="3717925" y="3616325"/>
          <p14:tracePt t="13581" x="3805238" y="3579813"/>
          <p14:tracePt t="13598" x="3856038" y="3567113"/>
          <p14:tracePt t="13614" x="3905250" y="3554413"/>
          <p14:tracePt t="13631" x="3956050" y="3554413"/>
          <p14:tracePt t="13648" x="3979863" y="3541713"/>
          <p14:tracePt t="13665" x="3992563" y="3529013"/>
          <p14:tracePt t="14340" x="3979863" y="3529013"/>
          <p14:tracePt t="14363" x="3968750" y="3529013"/>
          <p14:tracePt t="14371" x="3956050" y="3529013"/>
          <p14:tracePt t="14388" x="3956050" y="3541713"/>
          <p14:tracePt t="14399" x="3943350" y="3541713"/>
          <p14:tracePt t="14415" x="3917950" y="3567113"/>
          <p14:tracePt t="14432" x="3905250" y="3590925"/>
          <p14:tracePt t="14449" x="3867150" y="3616325"/>
          <p14:tracePt t="14451" x="3867150" y="3629025"/>
          <p14:tracePt t="14467" x="3856038" y="3629025"/>
          <p14:tracePt t="14484" x="3830638" y="3641725"/>
          <p14:tracePt t="14548" x="3817938" y="3641725"/>
          <p14:tracePt t="14565" x="3792538" y="3654425"/>
          <p14:tracePt t="14574" x="3767138" y="3667125"/>
          <p14:tracePt t="14584" x="3743325" y="3667125"/>
          <p14:tracePt t="14601" x="3692525" y="3679825"/>
          <p14:tracePt t="14603" x="3667125" y="3679825"/>
          <p14:tracePt t="14616" x="3654425" y="3692525"/>
          <p14:tracePt t="14634" x="3643313" y="3692525"/>
          <p14:tracePt t="14636" x="3630613" y="3692525"/>
          <p14:tracePt t="14652" x="3617913" y="3692525"/>
          <p14:tracePt t="14668" x="3592513" y="3692525"/>
          <p14:tracePt t="14670" x="3579813" y="3703638"/>
          <p14:tracePt t="14684" x="3541713" y="3716338"/>
          <p14:tracePt t="14701" x="3492500" y="3729038"/>
          <p14:tracePt t="14718" x="3417888" y="3741738"/>
          <p14:tracePt t="14734" x="3354388" y="3754438"/>
          <p14:tracePt t="14751" x="3292475" y="3754438"/>
          <p14:tracePt t="14768" x="3216275" y="3754438"/>
          <p14:tracePt t="14785" x="3154363" y="3754438"/>
          <p14:tracePt t="14787" x="3103563" y="3754438"/>
          <p14:tracePt t="14801" x="3054350" y="3754438"/>
          <p14:tracePt t="14804" x="3003550" y="3754438"/>
          <p14:tracePt t="14818" x="2967038" y="3754438"/>
          <p14:tracePt t="14820" x="2941638" y="3754438"/>
          <p14:tracePt t="14835" x="2928938" y="3754438"/>
          <p14:tracePt t="14852" x="2916238" y="3754438"/>
          <p14:tracePt t="14996" x="2916238" y="3741738"/>
          <p14:tracePt t="15004" x="2916238" y="3729038"/>
          <p14:tracePt t="15037" x="2916238" y="3716338"/>
          <p14:tracePt t="15068" x="2916238" y="3703638"/>
          <p14:tracePt t="15076" x="2928938" y="3703638"/>
          <p14:tracePt t="15085" x="2941638" y="3703638"/>
          <p14:tracePt t="15101" x="2954338" y="3703638"/>
          <p14:tracePt t="15118" x="2967038" y="3703638"/>
          <p14:tracePt t="15135" x="3016250" y="3692525"/>
          <p14:tracePt t="15152" x="3067050" y="3692525"/>
          <p14:tracePt t="15168" x="3128963" y="3667125"/>
          <p14:tracePt t="15186" x="3205163" y="3654425"/>
          <p14:tracePt t="15188" x="3241675" y="3641725"/>
          <p14:tracePt t="15203" x="3354388" y="3603625"/>
          <p14:tracePt t="15219" x="3454400" y="3590925"/>
          <p14:tracePt t="15236" x="3554413" y="3567113"/>
          <p14:tracePt t="15252" x="3643313" y="3567113"/>
          <p14:tracePt t="15270" x="3705225" y="3567113"/>
          <p14:tracePt t="15286" x="3743325" y="3567113"/>
          <p14:tracePt t="15302" x="3792538" y="3554413"/>
          <p14:tracePt t="15320" x="3830638" y="3554413"/>
          <p14:tracePt t="15336" x="3930650" y="3541713"/>
          <p14:tracePt t="15352" x="4092575" y="3516313"/>
          <p14:tracePt t="15370" x="4318000" y="3490913"/>
          <p14:tracePt t="15372" x="4418013" y="3479800"/>
          <p14:tracePt t="15386" x="4518025" y="3479800"/>
          <p14:tracePt t="15388" x="4606925" y="3467100"/>
          <p14:tracePt t="15403" x="4743450" y="3454400"/>
          <p14:tracePt t="15419" x="4868863" y="3429000"/>
          <p14:tracePt t="15437" x="4945063" y="3429000"/>
          <p14:tracePt t="15453" x="5006975" y="3429000"/>
          <p14:tracePt t="15470" x="5019675" y="3429000"/>
          <p14:tracePt t="15486" x="5032375" y="3429000"/>
          <p14:tracePt t="15532" x="5057775" y="3429000"/>
          <p14:tracePt t="15540" x="5094288" y="3429000"/>
          <p14:tracePt t="15553" x="5145088" y="3429000"/>
          <p14:tracePt t="15555" x="5194300" y="3429000"/>
          <p14:tracePt t="15570" x="5245100" y="3429000"/>
          <p14:tracePt t="15572" x="5281613" y="3429000"/>
          <p14:tracePt t="15587" x="5357813" y="3429000"/>
          <p14:tracePt t="15604" x="5470525" y="3429000"/>
          <p14:tracePt t="15620" x="5607050" y="3429000"/>
          <p14:tracePt t="15637" x="5708650" y="3429000"/>
          <p14:tracePt t="15653" x="5783263" y="3429000"/>
          <p14:tracePt t="15669" x="5845175" y="3429000"/>
          <p14:tracePt t="15686" x="5970588" y="3429000"/>
          <p14:tracePt t="15703" x="6121400" y="3429000"/>
          <p14:tracePt t="15720" x="6283325" y="3429000"/>
          <p14:tracePt t="15737" x="6359525" y="3429000"/>
          <p14:tracePt t="15740" x="6370638" y="3429000"/>
          <p14:tracePt t="15754" x="6383338" y="3429000"/>
          <p14:tracePt t="15756" x="6408738" y="3416300"/>
          <p14:tracePt t="15770" x="6421438" y="3416300"/>
          <p14:tracePt t="15772" x="6434138" y="3416300"/>
          <p14:tracePt t="15787" x="6483350" y="3416300"/>
          <p14:tracePt t="15804" x="6534150" y="3390900"/>
          <p14:tracePt t="15820" x="6559550" y="3390900"/>
          <p14:tracePt t="15837" x="6596063" y="3378200"/>
          <p14:tracePt t="15853" x="6621463" y="3378200"/>
          <p14:tracePt t="15870" x="6684963" y="3378200"/>
          <p14:tracePt t="15887" x="6746875" y="3378200"/>
          <p14:tracePt t="15904" x="6808788" y="3378200"/>
          <p14:tracePt t="15920" x="6834188" y="3378200"/>
          <p14:tracePt t="15938" x="6872288" y="3378200"/>
          <p14:tracePt t="15940" x="6884988" y="3378200"/>
          <p14:tracePt t="15955" x="6897688" y="3378200"/>
          <p14:tracePt t="21980" x="6897688" y="3390900"/>
          <p14:tracePt t="21987" x="6897688" y="3454400"/>
          <p14:tracePt t="22004" x="6897688" y="3667125"/>
          <p14:tracePt t="22020" x="6897688" y="3854450"/>
          <p14:tracePt t="22037" x="6897688" y="3941763"/>
          <p14:tracePt t="22053" x="6897688" y="3979863"/>
          <p14:tracePt t="22070" x="6897688" y="4005263"/>
          <p14:tracePt t="22087" x="6897688" y="4017963"/>
          <p14:tracePt t="23548" x="6884988" y="4017963"/>
          <p14:tracePt t="23557" x="6872288" y="4017963"/>
          <p14:tracePt t="23620" x="6872288" y="4029075"/>
          <p14:tracePt t="23628" x="6872288" y="4041775"/>
          <p14:tracePt t="23644" x="6859588" y="4041775"/>
          <p14:tracePt t="23972" x="6846888" y="4041775"/>
          <p14:tracePt t="23997" x="6834188" y="4041775"/>
          <p14:tracePt t="24004" x="6821488" y="4041775"/>
          <p14:tracePt t="24020" x="6808788" y="4041775"/>
          <p14:tracePt t="24036" x="6797675" y="4041775"/>
          <p14:tracePt t="24044" x="6797675" y="4054475"/>
          <p14:tracePt t="24059" x="6772275" y="4054475"/>
          <p14:tracePt t="24076" x="6759575" y="4067175"/>
          <p14:tracePt t="24092" x="6734175" y="4067175"/>
          <p14:tracePt t="24109" x="6696075" y="4079875"/>
          <p14:tracePt t="24125" x="6684963" y="4092575"/>
          <p14:tracePt t="24141" x="6672263" y="4092575"/>
          <p14:tracePt t="24158" x="6646863" y="4105275"/>
          <p14:tracePt t="24176" x="6546850" y="4117975"/>
          <p14:tracePt t="24192" x="6308725" y="4154488"/>
          <p14:tracePt t="24209" x="5983288" y="4167188"/>
          <p14:tracePt t="24212" x="5821363" y="4167188"/>
          <p14:tracePt t="24226" x="5670550" y="4167188"/>
          <p14:tracePt t="24228" x="5545138" y="4167188"/>
          <p14:tracePt t="24243" x="5345113" y="4167188"/>
          <p14:tracePt t="24260" x="5232400" y="4167188"/>
          <p14:tracePt t="24276" x="5207000" y="4167188"/>
          <p14:tracePt t="24292" x="5181600" y="4167188"/>
          <p14:tracePt t="24309" x="5157788" y="4167188"/>
          <p14:tracePt t="24325" x="5119688" y="4167188"/>
          <p14:tracePt t="24342" x="5045075" y="4167188"/>
          <p14:tracePt t="24359" x="4932363" y="4167188"/>
          <p14:tracePt t="24376" x="4832350" y="4154488"/>
          <p14:tracePt t="24379" x="4756150" y="4154488"/>
          <p14:tracePt t="24393" x="4681538" y="4154488"/>
          <p14:tracePt t="24396" x="4594225" y="4154488"/>
          <p14:tracePt t="24409" x="4481513" y="4154488"/>
          <p14:tracePt t="24412" x="4330700" y="4154488"/>
          <p14:tracePt t="24427" x="4043363" y="4141788"/>
          <p14:tracePt t="24444" x="3743325" y="4129088"/>
          <p14:tracePt t="24460" x="3479800" y="4117975"/>
          <p14:tracePt t="24476" x="3305175" y="4092575"/>
          <p14:tracePt t="24493" x="3216275" y="4079875"/>
          <p14:tracePt t="24509" x="3167063" y="4067175"/>
          <p14:tracePt t="24526" x="3154363" y="4067175"/>
          <p14:tracePt t="24544" x="3141663" y="4067175"/>
          <p14:tracePt t="24560" x="3128963" y="4067175"/>
          <p14:tracePt t="24580" x="3116263" y="4067175"/>
          <p14:tracePt t="24684" x="3116263" y="4054475"/>
          <p14:tracePt t="24693" x="3116263" y="4041775"/>
          <p14:tracePt t="24708" x="3116263" y="4029075"/>
          <p14:tracePt t="24716" x="3116263" y="4017963"/>
          <p14:tracePt t="24732" x="3116263" y="4005263"/>
          <p14:tracePt t="24745" x="3116263" y="3992563"/>
          <p14:tracePt t="27276" x="3154363" y="3979863"/>
          <p14:tracePt t="27284" x="3179763" y="3967163"/>
          <p14:tracePt t="27300" x="3192463" y="3967163"/>
          <p14:tracePt t="27420" x="3192463" y="3992563"/>
          <p14:tracePt t="27428" x="3192463" y="4017963"/>
          <p14:tracePt t="27436" x="3192463" y="4041775"/>
          <p14:tracePt t="27451" x="3192463" y="4092575"/>
          <p14:tracePt t="27468" x="3205163" y="4154488"/>
          <p14:tracePt t="27484" x="3216275" y="4192588"/>
          <p14:tracePt t="27501" x="3241675" y="4241800"/>
          <p14:tracePt t="27518" x="3241675" y="4254500"/>
          <p14:tracePt t="27534" x="3241675" y="4267200"/>
          <p14:tracePt t="27612" x="3254375" y="4267200"/>
          <p14:tracePt t="27636" x="3254375" y="4279900"/>
          <p14:tracePt t="28364" x="3267075" y="4279900"/>
          <p14:tracePt t="28372" x="3292475" y="4279900"/>
          <p14:tracePt t="28387" x="3367088" y="4279900"/>
          <p14:tracePt t="28404" x="3429000" y="4279900"/>
          <p14:tracePt t="28420" x="3479800" y="4279900"/>
          <p14:tracePt t="28437" x="3517900" y="4279900"/>
          <p14:tracePt t="28453" x="3541713" y="4279900"/>
          <p14:tracePt t="28470" x="3579813" y="4279900"/>
          <p14:tracePt t="28486" x="3617913" y="4267200"/>
          <p14:tracePt t="28504" x="3679825" y="4254500"/>
          <p14:tracePt t="28520" x="3730625" y="4254500"/>
          <p14:tracePt t="28523" x="3767138" y="4254500"/>
          <p14:tracePt t="28537" x="3805238" y="4241800"/>
          <p14:tracePt t="28539" x="3843338" y="4241800"/>
          <p14:tracePt t="28554" x="3867150" y="4241800"/>
          <p14:tracePt t="28556" x="3905250" y="4230688"/>
          <p14:tracePt t="28571" x="3968750" y="4217988"/>
          <p14:tracePt t="28588" x="4017963" y="4205288"/>
          <p14:tracePt t="28604" x="4068763" y="4205288"/>
          <p14:tracePt t="28620" x="4105275" y="4205288"/>
          <p14:tracePt t="28637" x="4130675" y="4205288"/>
          <p14:tracePt t="28675" x="4143375" y="4205288"/>
          <p14:tracePt t="28684" x="4156075" y="4205288"/>
          <p14:tracePt t="28693" x="4168775" y="4205288"/>
          <p14:tracePt t="28704" x="4181475" y="4205288"/>
          <p14:tracePt t="28721" x="4192588" y="4205288"/>
          <p14:tracePt t="29772" x="4192588" y="4217988"/>
          <p14:tracePt t="29780" x="4192588" y="4230688"/>
          <p14:tracePt t="29789" x="4192588" y="4241800"/>
          <p14:tracePt t="29807" x="4192588" y="4267200"/>
          <p14:tracePt t="29828" x="4192588" y="4279900"/>
          <p14:tracePt t="29852" x="4205288" y="4292600"/>
          <p14:tracePt t="29877" x="4217988" y="4292600"/>
          <p14:tracePt t="29908" x="4230688" y="4292600"/>
          <p14:tracePt t="29916" x="4243388" y="4292600"/>
          <p14:tracePt t="29924" x="4256088" y="4292600"/>
          <p14:tracePt t="29941" x="4268788" y="4292600"/>
          <p14:tracePt t="29957" x="4294188" y="4292600"/>
          <p14:tracePt t="29974" x="4318000" y="4292600"/>
          <p14:tracePt t="30108" x="4330700" y="4292600"/>
          <p14:tracePt t="30116" x="4343400" y="4292600"/>
          <p14:tracePt t="30125" x="4356100" y="4292600"/>
          <p14:tracePt t="30141" x="4418013" y="4292600"/>
          <p14:tracePt t="30158" x="4456113" y="4292600"/>
          <p14:tracePt t="30174" x="4494213" y="4279900"/>
          <p14:tracePt t="30191" x="4518025" y="4279900"/>
          <p14:tracePt t="30208" x="4530725" y="4279900"/>
          <p14:tracePt t="30230" x="4543425" y="4279900"/>
          <p14:tracePt t="30348" x="4556125" y="4279900"/>
          <p14:tracePt t="30360" x="4568825" y="4279900"/>
          <p14:tracePt t="30374" x="4581525" y="4279900"/>
          <p14:tracePt t="30390" x="4594225" y="4279900"/>
          <p14:tracePt t="30407" x="4630738" y="4279900"/>
          <p14:tracePt t="30423" x="4643438" y="4279900"/>
          <p14:tracePt t="30440" x="4681538" y="4279900"/>
          <p14:tracePt t="30459" x="4694238" y="4279900"/>
          <p14:tracePt t="30476" x="4719638" y="4279900"/>
          <p14:tracePt t="30492" x="4732338" y="4279900"/>
          <p14:tracePt t="30509" x="4756150" y="4279900"/>
          <p14:tracePt t="30525" x="4794250" y="4267200"/>
          <p14:tracePt t="30542" x="4856163" y="4254500"/>
          <p14:tracePt t="30558" x="4919663" y="4254500"/>
          <p14:tracePt t="30576" x="4994275" y="4241800"/>
          <p14:tracePt t="30592" x="5068888" y="4230688"/>
          <p14:tracePt t="30596" x="5094288" y="4217988"/>
          <p14:tracePt t="30609" x="5119688" y="4205288"/>
          <p14:tracePt t="30612" x="5157788" y="4205288"/>
          <p14:tracePt t="30626" x="5181600" y="4205288"/>
          <p14:tracePt t="30628" x="5219700" y="4205288"/>
          <p14:tracePt t="30644" x="5270500" y="4192588"/>
          <p14:tracePt t="30660" x="5319713" y="4179888"/>
          <p14:tracePt t="30676" x="5370513" y="4179888"/>
          <p14:tracePt t="30693" x="5394325" y="4179888"/>
          <p14:tracePt t="30709" x="5419725" y="4167188"/>
          <p14:tracePt t="30725" x="5445125" y="4167188"/>
          <p14:tracePt t="30743" x="5457825" y="4167188"/>
          <p14:tracePt t="30759" x="5470525" y="4167188"/>
          <p14:tracePt t="30776" x="5483225" y="4167188"/>
          <p14:tracePt t="31476" x="5470525" y="4167188"/>
          <p14:tracePt t="31644" x="5470525" y="4205288"/>
          <p14:tracePt t="31652" x="5470525" y="4305300"/>
          <p14:tracePt t="31662" x="5470525" y="4443413"/>
          <p14:tracePt t="31678" x="5583238" y="4743450"/>
          <p14:tracePt t="31695" x="5695950" y="4943475"/>
          <p14:tracePt t="31712" x="5732463" y="5118100"/>
          <p14:tracePt t="31729" x="5757863" y="5218113"/>
          <p14:tracePt t="31731" x="5757863" y="5230813"/>
          <p14:tracePt t="31852" x="5745163" y="5243513"/>
          <p14:tracePt t="31860" x="5695950" y="5256213"/>
          <p14:tracePt t="31871" x="5657850" y="5268913"/>
          <p14:tracePt t="31879" x="5619750" y="5268913"/>
          <p14:tracePt t="31896" x="5570538" y="5268913"/>
          <p14:tracePt t="31932" x="5583238" y="5268913"/>
          <p14:tracePt t="31939" x="5607050" y="5268913"/>
          <p14:tracePt t="31947" x="5632450" y="5256213"/>
          <p14:tracePt t="31963" x="5657850" y="5243513"/>
          <p14:tracePt t="31980" x="5670550" y="5218113"/>
          <p14:tracePt t="32004" x="5683250" y="5205413"/>
          <p14:tracePt t="32013" x="5695950" y="5194300"/>
          <p14:tracePt t="32029" x="5719763" y="5143500"/>
          <p14:tracePt t="32046" x="5757863" y="5092700"/>
          <p14:tracePt t="32062" x="5795963" y="5030788"/>
          <p14:tracePt t="32079" x="5832475" y="4968875"/>
          <p14:tracePt t="32096" x="5845175" y="4905375"/>
          <p14:tracePt t="32099" x="5857875" y="4879975"/>
          <p14:tracePt t="32113" x="5870575" y="4856163"/>
          <p14:tracePt t="32116" x="5870575" y="4830763"/>
          <p14:tracePt t="32130" x="5870575" y="4792663"/>
          <p14:tracePt t="32132" x="5870575" y="4768850"/>
          <p14:tracePt t="32147" x="5908675" y="4730750"/>
          <p14:tracePt t="32164" x="5921375" y="4679950"/>
          <p14:tracePt t="32180" x="5957888" y="4630738"/>
          <p14:tracePt t="32197" x="5995988" y="4579938"/>
          <p14:tracePt t="32213" x="6034088" y="4530725"/>
          <p14:tracePt t="32229" x="6108700" y="4443413"/>
          <p14:tracePt t="32246" x="6259513" y="4354513"/>
          <p14:tracePt t="32263" x="6459538" y="4254500"/>
          <p14:tracePt t="32280" x="6684963" y="4167188"/>
          <p14:tracePt t="32284" x="6797675" y="4129088"/>
          <p14:tracePt t="32297" x="6921500" y="4079875"/>
          <p14:tracePt t="32299" x="7021513" y="4054475"/>
          <p14:tracePt t="32314" x="7146925" y="4029075"/>
          <p14:tracePt t="32316" x="7272338" y="3992563"/>
          <p14:tracePt t="32331" x="7561263" y="3905250"/>
          <p14:tracePt t="32347" x="7761288" y="3854450"/>
          <p14:tracePt t="32364" x="7823200" y="3841750"/>
          <p14:tracePt t="32380" x="7848600" y="3841750"/>
          <p14:tracePt t="32397" x="7874000" y="3829050"/>
          <p14:tracePt t="32420" x="7886700" y="3829050"/>
          <p14:tracePt t="32444" x="7897813" y="3829050"/>
          <p14:tracePt t="32460" x="7923213" y="3829050"/>
          <p14:tracePt t="32469" x="7948613" y="3829050"/>
          <p14:tracePt t="32480" x="7986713" y="3829050"/>
          <p14:tracePt t="32483" x="8035925" y="3829050"/>
          <p14:tracePt t="32498" x="8086725" y="3829050"/>
          <p14:tracePt t="32500" x="8135938" y="3829050"/>
          <p14:tracePt t="32515" x="8212138" y="3841750"/>
          <p14:tracePt t="32531" x="8286750" y="3867150"/>
          <p14:tracePt t="32548" x="8335963" y="3905250"/>
          <p14:tracePt t="32564" x="8374063" y="3954463"/>
          <p14:tracePt t="32581" x="8435975" y="3967163"/>
          <p14:tracePt t="32597" x="8474075" y="4005263"/>
          <p14:tracePt t="32614" x="8499475" y="4029075"/>
          <p14:tracePt t="32631" x="8524875" y="4054475"/>
          <p14:tracePt t="32648" x="8537575" y="4054475"/>
          <p14:tracePt t="32665" x="8561388" y="4067175"/>
          <p14:tracePt t="32692" x="8561388" y="4079875"/>
          <p14:tracePt t="32702" x="8574088" y="4079875"/>
          <p14:tracePt t="32740" x="8586788" y="4079875"/>
          <p14:tracePt t="32756" x="8599488" y="4079875"/>
          <p14:tracePt t="32764" x="8599488" y="4092575"/>
          <p14:tracePt t="32804" x="8612188" y="4092575"/>
          <p14:tracePt t="32828" x="8624888" y="4092575"/>
          <p14:tracePt t="32852" x="8637588" y="4092575"/>
          <p14:tracePt t="32892" x="8650288" y="4092575"/>
          <p14:tracePt t="32900" x="8661400" y="4092575"/>
          <p14:tracePt t="32916" x="8674100" y="4092575"/>
          <p14:tracePt t="32932" x="8712200" y="4092575"/>
          <p14:tracePt t="32948" x="8737600" y="4092575"/>
          <p14:tracePt t="32965" x="8763000" y="4092575"/>
          <p14:tracePt t="32981" x="8774113" y="4092575"/>
          <p14:tracePt t="32998" x="8799513" y="4079875"/>
          <p14:tracePt t="33015" x="8812213" y="4079875"/>
          <p14:tracePt t="33036" x="8824913" y="4079875"/>
          <p14:tracePt t="33140" x="8824913" y="4067175"/>
          <p14:tracePt t="33148" x="8824913" y="4054475"/>
          <p14:tracePt t="33788" x="8812213" y="4054475"/>
          <p14:tracePt t="33917" x="8799513" y="4054475"/>
          <p14:tracePt t="33927" x="8786813" y="4054475"/>
          <p14:tracePt t="33940" x="8774113" y="4054475"/>
          <p14:tracePt t="33951" x="8763000" y="4067175"/>
          <p14:tracePt t="33968" x="8750300" y="4067175"/>
          <p14:tracePt t="33985" x="8712200" y="4079875"/>
          <p14:tracePt t="33987" x="8699500" y="4079875"/>
          <p14:tracePt t="34002" x="8674100" y="4092575"/>
          <p14:tracePt t="34004" x="8650288" y="4092575"/>
          <p14:tracePt t="34017" x="8612188" y="4105275"/>
          <p14:tracePt t="34020" x="8599488" y="4117975"/>
          <p14:tracePt t="34035" x="8561388" y="4117975"/>
          <p14:tracePt t="34052" x="8537575" y="4129088"/>
          <p14:tracePt t="34068" x="8499475" y="4154488"/>
          <p14:tracePt t="34085" x="8474075" y="4167188"/>
          <p14:tracePt t="34956" x="8448675" y="4167188"/>
          <p14:tracePt t="34964" x="8435975" y="4167188"/>
          <p14:tracePt t="34980" x="8424863" y="4179888"/>
          <p14:tracePt t="34988" x="8412163" y="4179888"/>
          <p14:tracePt t="35012" x="8399463" y="4192588"/>
          <p14:tracePt t="35052" x="8399463" y="4205288"/>
          <p14:tracePt t="35244" x="8412163" y="4205288"/>
          <p14:tracePt t="35253" x="8424863" y="4205288"/>
          <p14:tracePt t="35276" x="8435975" y="4205288"/>
          <p14:tracePt t="35316" x="8448675" y="4205288"/>
          <p14:tracePt t="35548" x="8435975" y="4205288"/>
          <p14:tracePt t="35556" x="8424863" y="4205288"/>
          <p14:tracePt t="35572" x="8412163" y="4205288"/>
          <p14:tracePt t="35588" x="8374063" y="4230688"/>
          <p14:tracePt t="35605" x="8361363" y="4230688"/>
          <p14:tracePt t="35652" x="8348663" y="4230688"/>
          <p14:tracePt t="35668" x="8335963" y="4241800"/>
          <p14:tracePt t="35684" x="8324850" y="4241800"/>
          <p14:tracePt t="35700" x="8312150" y="4241800"/>
          <p14:tracePt t="35708" x="8312150" y="4254500"/>
          <p14:tracePt t="35740" x="8299450" y="4254500"/>
          <p14:tracePt t="36044" x="8312150" y="4254500"/>
          <p14:tracePt t="36051" x="8335963" y="4254500"/>
          <p14:tracePt t="36060" x="8374063" y="4254500"/>
          <p14:tracePt t="36074" x="8424863" y="4230688"/>
          <p14:tracePt t="36076" x="8435975" y="4230688"/>
          <p14:tracePt t="36090" x="8461375" y="4217988"/>
          <p14:tracePt t="36092" x="8486775" y="4205288"/>
          <p14:tracePt t="36107" x="8548688" y="4192588"/>
          <p14:tracePt t="36124" x="8599488" y="4167188"/>
          <p14:tracePt t="36140" x="8661400" y="4167188"/>
          <p14:tracePt t="36157" x="8737600" y="4154488"/>
          <p14:tracePt t="36173" x="8837613" y="4117975"/>
          <p14:tracePt t="36190" x="9050338" y="4079875"/>
          <p14:tracePt t="36207" x="9288463" y="4041775"/>
          <p14:tracePt t="36224" x="9488488" y="3992563"/>
          <p14:tracePt t="36240" x="9626600" y="3941763"/>
          <p14:tracePt t="36243" x="9650413" y="3929063"/>
          <p14:tracePt t="36257" x="9663113" y="3929063"/>
          <p14:tracePt t="36260" x="9688513" y="3916363"/>
          <p14:tracePt t="36516" x="9701213" y="3916363"/>
          <p14:tracePt t="36524" x="9701213" y="3929063"/>
          <p14:tracePt t="36541" x="9713913" y="4054475"/>
          <p14:tracePt t="36557" x="9739313" y="4230688"/>
          <p14:tracePt t="36574" x="9763125" y="4405313"/>
          <p14:tracePt t="36591" x="9775825" y="4492625"/>
          <p14:tracePt t="36608" x="9775825" y="4554538"/>
          <p14:tracePt t="36625" x="9775825" y="4579938"/>
          <p14:tracePt t="36844" x="9775825" y="4567238"/>
          <p14:tracePt t="36852" x="9775825" y="4543425"/>
          <p14:tracePt t="36861" x="9775825" y="4505325"/>
          <p14:tracePt t="36876" x="9775825" y="4467225"/>
          <p14:tracePt t="36892" x="9775825" y="4430713"/>
          <p14:tracePt t="36908" x="9775825" y="4418013"/>
          <p14:tracePt t="36925" x="9788525" y="4392613"/>
          <p14:tracePt t="37044" x="9788525" y="4379913"/>
          <p14:tracePt t="37059" x="9801225" y="4367213"/>
          <p14:tracePt t="37075" x="9813925" y="4367213"/>
          <p14:tracePt t="37092" x="9813925" y="4354513"/>
          <p14:tracePt t="37116" x="9813925" y="4341813"/>
          <p14:tracePt t="37124" x="9813925" y="4305300"/>
          <p14:tracePt t="37132" x="9813925" y="4267200"/>
          <p14:tracePt t="37142" x="9801225" y="4217988"/>
          <p14:tracePt t="37159" x="9775825" y="4141788"/>
          <p14:tracePt t="37177" x="9775825" y="4117975"/>
          <p14:tracePt t="37179" x="9775825" y="4105275"/>
          <p14:tracePt t="37193" x="9763125" y="4105275"/>
          <p14:tracePt t="37195" x="9750425" y="4092575"/>
          <p14:tracePt t="37364" x="9739313" y="4092575"/>
          <p14:tracePt t="37404" x="9726613" y="4092575"/>
          <p14:tracePt t="37452" x="9713913" y="4092575"/>
          <p14:tracePt t="60156" x="9726613" y="4092575"/>
          <p14:tracePt t="60164" x="9763125" y="4079875"/>
          <p14:tracePt t="60174" x="9813925" y="4054475"/>
          <p14:tracePt t="60187" x="9852025" y="4041775"/>
          <p14:tracePt t="60189" x="9852025" y="4029075"/>
          <p14:tracePt t="60339" x="9863138" y="4029075"/>
          <p14:tracePt t="60357" x="9875838" y="4017963"/>
          <p14:tracePt t="60365" x="9888538" y="3992563"/>
          <p14:tracePt t="60379" x="9901238" y="3979863"/>
          <p14:tracePt t="60531" x="9913938" y="3979863"/>
          <p14:tracePt t="60541" x="9926638" y="4017963"/>
          <p14:tracePt t="60554" x="9939338" y="4079875"/>
          <p14:tracePt t="60556" x="9939338" y="4117975"/>
          <p14:tracePt t="60571" x="9952038" y="4179888"/>
          <p14:tracePt t="60588" x="9952038" y="4217988"/>
          <p14:tracePt t="60659" x="9963150" y="4217988"/>
          <p14:tracePt t="61011" x="9963150" y="4205288"/>
          <p14:tracePt t="61019" x="9963150" y="4192588"/>
          <p14:tracePt t="61029" x="9963150" y="4179888"/>
          <p14:tracePt t="61037" x="9963150" y="4167188"/>
          <p14:tracePt t="61055" x="9963150" y="4141788"/>
          <p14:tracePt t="61072" x="9963150" y="4129088"/>
          <p14:tracePt t="61076" x="9963150" y="4117975"/>
          <p14:tracePt t="61089" x="9963150" y="4105275"/>
          <p14:tracePt t="61106" x="9963150" y="4092575"/>
          <p14:tracePt t="61123" x="9975850" y="4067175"/>
          <p14:tracePt t="61139" x="9975850" y="4054475"/>
          <p14:tracePt t="61155" x="9988550" y="4041775"/>
          <p14:tracePt t="61172" x="10001250" y="4029075"/>
          <p14:tracePt t="61189" x="10039350" y="4017963"/>
          <p14:tracePt t="61205" x="10064750" y="4005263"/>
          <p14:tracePt t="61222" x="10101263" y="3979863"/>
          <p14:tracePt t="61238" x="10164763" y="3967163"/>
          <p14:tracePt t="61256" x="10201275" y="3941763"/>
          <p14:tracePt t="61260" x="10239375" y="3941763"/>
          <p14:tracePt t="61273" x="10264775" y="3929063"/>
          <p14:tracePt t="61275" x="10301288" y="3916363"/>
          <p14:tracePt t="61289" x="10326688" y="3905250"/>
          <p14:tracePt t="61291" x="10339388" y="3905250"/>
          <p14:tracePt t="61306" x="10352088" y="3905250"/>
          <p14:tracePt t="61323" x="10364788" y="3905250"/>
          <p14:tracePt t="61379" x="10364788" y="3892550"/>
          <p14:tracePt t="61402" x="10377488" y="3892550"/>
          <p14:tracePt t="61683" x="10364788" y="3892550"/>
          <p14:tracePt t="61731" x="10352088" y="3892550"/>
          <p14:tracePt t="62012" x="10339388" y="3892550"/>
          <p14:tracePt t="62022" x="10326688" y="3892550"/>
          <p14:tracePt t="62044" x="10326688" y="3905250"/>
          <p14:tracePt t="62059" x="10326688" y="3929063"/>
          <p14:tracePt t="62068" x="10339388" y="3941763"/>
          <p14:tracePt t="62078" x="10377488" y="3967163"/>
          <p14:tracePt t="62091" x="10414000" y="3992563"/>
          <p14:tracePt t="62108" x="10452100" y="4041775"/>
          <p14:tracePt t="62125" x="10502900" y="4092575"/>
          <p14:tracePt t="62141" x="10539413" y="4129088"/>
          <p14:tracePt t="62157" x="10552113" y="4141788"/>
          <p14:tracePt t="62219" x="10552113" y="4154488"/>
          <p14:tracePt t="62229" x="10552113" y="4167188"/>
          <p14:tracePt t="62283" x="10539413" y="4167188"/>
          <p14:tracePt t="62291" x="10526713" y="4167188"/>
          <p14:tracePt t="62309" x="10514013" y="4179888"/>
          <p14:tracePt t="62325" x="10477500" y="4179888"/>
          <p14:tracePt t="62341" x="10464800" y="4205288"/>
          <p14:tracePt t="62358" x="10426700" y="4217988"/>
          <p14:tracePt t="62376" x="10390188" y="4230688"/>
          <p14:tracePt t="62392" x="10352088" y="4241800"/>
          <p14:tracePt t="62395" x="10326688" y="4241800"/>
          <p14:tracePt t="62408" x="10313988" y="4254500"/>
          <p14:tracePt t="62411" x="10301288" y="4254500"/>
          <p14:tracePt t="62427" x="10288588" y="4254500"/>
          <p14:tracePt t="62443" x="10277475" y="4267200"/>
          <p14:tracePt t="62459" x="10264775" y="4267200"/>
          <p14:tracePt t="62476" x="10252075" y="4267200"/>
          <p14:tracePt t="62492" x="10226675" y="4267200"/>
          <p14:tracePt t="62508" x="10164763" y="4267200"/>
          <p14:tracePt t="62525" x="10152063" y="4267200"/>
          <p14:tracePt t="62542" x="10126663" y="4267200"/>
          <p14:tracePt t="62559" x="10088563" y="4267200"/>
          <p14:tracePt t="62576" x="10052050" y="4241800"/>
          <p14:tracePt t="62579" x="10013950" y="4217988"/>
          <p14:tracePt t="62593" x="10001250" y="4217988"/>
          <p14:tracePt t="62596" x="9988550" y="4217988"/>
          <p14:tracePt t="62610" x="9975850" y="4205288"/>
          <p14:tracePt t="62626" x="9963150" y="4205288"/>
          <p14:tracePt t="62643" x="9952038" y="4205288"/>
          <p14:tracePt t="62708" x="9952038" y="4192588"/>
          <p14:tracePt t="62716" x="9939338" y="4179888"/>
          <p14:tracePt t="62764" x="9926638" y="4179888"/>
          <p14:tracePt t="62827" x="9913938" y="4179888"/>
          <p14:tracePt t="62835" x="9901238" y="4179888"/>
          <p14:tracePt t="64020" x="9901238" y="4192588"/>
          <p14:tracePt t="64029" x="9901238" y="4217988"/>
          <p14:tracePt t="64046" x="9901238" y="4279900"/>
          <p14:tracePt t="64063" x="9901238" y="4292600"/>
          <p14:tracePt t="64080" x="9901238" y="4318000"/>
          <p14:tracePt t="64097" x="9901238" y="4330700"/>
          <p14:tracePt t="64115" x="9901238" y="4341813"/>
          <p14:tracePt t="64163" x="9901238" y="4330700"/>
          <p14:tracePt t="64174" x="9901238" y="4292600"/>
          <p14:tracePt t="64182" x="9901238" y="4254500"/>
          <p14:tracePt t="64197" x="9901238" y="4205288"/>
          <p14:tracePt t="64213" x="9901238" y="4167188"/>
          <p14:tracePt t="64230" x="9901238" y="4154488"/>
          <p14:tracePt t="64246" x="9901238" y="4141788"/>
          <p14:tracePt t="64264" x="9901238" y="4117975"/>
          <p14:tracePt t="64347" x="9901238" y="4105275"/>
          <p14:tracePt t="64363" x="9901238" y="4092575"/>
          <p14:tracePt t="64380" x="9901238" y="4079875"/>
          <p14:tracePt t="64390" x="9901238" y="4067175"/>
          <p14:tracePt t="64397" x="9901238" y="4054475"/>
          <p14:tracePt t="64413" x="9901238" y="4041775"/>
          <p14:tracePt t="64431" x="9901238" y="4017963"/>
          <p14:tracePt t="65107" x="9901238" y="4029075"/>
          <p14:tracePt t="65115" x="9901238" y="4041775"/>
          <p14:tracePt t="65132" x="9888538" y="4067175"/>
          <p14:tracePt t="65149" x="9875838" y="4092575"/>
          <p14:tracePt t="65165" x="9852025" y="4105275"/>
          <p14:tracePt t="65183" x="9839325" y="4117975"/>
          <p14:tracePt t="65199" x="9826625" y="4129088"/>
          <p14:tracePt t="65216" x="9813925" y="4129088"/>
          <p14:tracePt t="65233" x="9813925" y="4141788"/>
          <p14:tracePt t="65235" x="9801225" y="4141788"/>
          <p14:tracePt t="65315" x="9788525" y="4141788"/>
          <p14:tracePt t="65403" x="9775825" y="4141788"/>
          <p14:tracePt t="65420" x="9763125" y="4141788"/>
          <p14:tracePt t="65430" x="9750425" y="4129088"/>
          <p14:tracePt t="65440" x="9739313" y="4117975"/>
          <p14:tracePt t="65449" x="9739313" y="4105275"/>
          <p14:tracePt t="65451" x="9713913" y="4079875"/>
          <p14:tracePt t="65467" x="9675813" y="4041775"/>
          <p14:tracePt t="65484" x="9637713" y="4017963"/>
          <p14:tracePt t="65500" x="9613900" y="3979863"/>
          <p14:tracePt t="65517" x="9575800" y="3954463"/>
          <p14:tracePt t="65533" x="9525000" y="3929063"/>
          <p14:tracePt t="65550" x="9501188" y="3916363"/>
          <p14:tracePt t="65567" x="9437688" y="3916363"/>
          <p14:tracePt t="65584" x="9388475" y="3905250"/>
          <p14:tracePt t="65601" x="9312275" y="3892550"/>
          <p14:tracePt t="65603" x="9263063" y="3892550"/>
          <p14:tracePt t="65617" x="9224963" y="3892550"/>
          <p14:tracePt t="65619" x="9199563" y="3879850"/>
          <p14:tracePt t="65635" x="9124950" y="3867150"/>
          <p14:tracePt t="65651" x="9050338" y="3854450"/>
          <p14:tracePt t="65667" x="8986838" y="3841750"/>
          <p14:tracePt t="65684" x="8950325" y="3841750"/>
          <p14:tracePt t="65701" x="8874125" y="3829050"/>
          <p14:tracePt t="65717" x="8774113" y="3816350"/>
          <p14:tracePt t="65734" x="8699500" y="3803650"/>
          <p14:tracePt t="65750" x="8624888" y="3803650"/>
          <p14:tracePt t="65768" x="8548688" y="3779838"/>
          <p14:tracePt t="65784" x="8499475" y="3779838"/>
          <p14:tracePt t="65811" x="8486775" y="3779838"/>
          <p14:tracePt t="65821" x="8474075" y="3779838"/>
          <p14:tracePt t="65835" x="8435975" y="3779838"/>
          <p14:tracePt t="65851" x="8386763" y="3779838"/>
          <p14:tracePt t="65868" x="8361363" y="3779838"/>
          <p14:tracePt t="65884" x="8312150" y="3779838"/>
          <p14:tracePt t="65901" x="8274050" y="3779838"/>
          <p14:tracePt t="65917" x="8212138" y="3779838"/>
          <p14:tracePt t="65935" x="8174038" y="3779838"/>
          <p14:tracePt t="65952" x="8135938" y="3779838"/>
          <p14:tracePt t="65955" x="8110538" y="3779838"/>
          <p14:tracePt t="65968" x="8099425" y="3779838"/>
          <p14:tracePt t="65971" x="8086725" y="3779838"/>
          <p14:tracePt t="65985" x="8061325" y="3779838"/>
          <p14:tracePt t="65987" x="8035925" y="3779838"/>
          <p14:tracePt t="66002" x="8010525" y="3779838"/>
          <p14:tracePt t="66004" x="7999413" y="3779838"/>
          <p14:tracePt t="66018" x="7948613" y="3779838"/>
          <p14:tracePt t="66035" x="7874000" y="3779838"/>
          <p14:tracePt t="66051" x="7797800" y="3803650"/>
          <p14:tracePt t="66068" x="7710488" y="3816350"/>
          <p14:tracePt t="66085" x="7597775" y="3829050"/>
          <p14:tracePt t="66101" x="7485063" y="3841750"/>
          <p14:tracePt t="66118" x="7410450" y="3854450"/>
          <p14:tracePt t="66135" x="7297738" y="3854450"/>
          <p14:tracePt t="66152" x="7210425" y="3867150"/>
          <p14:tracePt t="66168" x="7097713" y="3867150"/>
          <p14:tracePt t="66171" x="7034213" y="3879850"/>
          <p14:tracePt t="66186" x="6972300" y="3892550"/>
          <p14:tracePt t="66187" x="6897688" y="3892550"/>
          <p14:tracePt t="66203" x="6784975" y="3916363"/>
          <p14:tracePt t="66219" x="6684963" y="3916363"/>
          <p14:tracePt t="66235" x="6546850" y="3941763"/>
          <p14:tracePt t="66252" x="6446838" y="3941763"/>
          <p14:tracePt t="66268" x="6321425" y="3954463"/>
          <p14:tracePt t="66285" x="6221413" y="3954463"/>
          <p14:tracePt t="66302" x="6146800" y="3954463"/>
          <p14:tracePt t="66318" x="6070600" y="3954463"/>
          <p14:tracePt t="66336" x="5983288" y="3954463"/>
          <p14:tracePt t="66339" x="5895975" y="3954463"/>
          <p14:tracePt t="66352" x="5795963" y="3954463"/>
          <p14:tracePt t="66355" x="5708650" y="3954463"/>
          <p14:tracePt t="66369" x="5607050" y="3954463"/>
          <p14:tracePt t="66372" x="5495925" y="3954463"/>
          <p14:tracePt t="66387" x="5270500" y="3992563"/>
          <p14:tracePt t="66403" x="4968875" y="4017963"/>
          <p14:tracePt t="66419" x="4706938" y="4029075"/>
          <p14:tracePt t="66436" x="4443413" y="4067175"/>
          <p14:tracePt t="66453" x="4192588" y="4105275"/>
          <p14:tracePt t="66469" x="3956050" y="4129088"/>
          <p14:tracePt t="66486" x="3743325" y="4167188"/>
          <p14:tracePt t="66503" x="3541713" y="4192588"/>
          <p14:tracePt t="66519" x="3405188" y="4230688"/>
          <p14:tracePt t="66536" x="3267075" y="4230688"/>
          <p14:tracePt t="66539" x="3205163" y="4230688"/>
          <p14:tracePt t="66553" x="3128963" y="4230688"/>
          <p14:tracePt t="66555" x="3079750" y="4230688"/>
          <p14:tracePt t="66570" x="2979738" y="4230688"/>
          <p14:tracePt t="66587" x="2903538" y="4230688"/>
          <p14:tracePt t="66603" x="2828925" y="4205288"/>
          <p14:tracePt t="66620" x="2728913" y="4179888"/>
          <p14:tracePt t="66637" x="2590800" y="4154488"/>
          <p14:tracePt t="66653" x="2416175" y="4129088"/>
          <p14:tracePt t="66669" x="2278063" y="4105275"/>
          <p14:tracePt t="66686" x="2190750" y="4092575"/>
          <p14:tracePt t="66703" x="2165350" y="4079875"/>
          <p14:tracePt t="66720" x="2139950" y="4079875"/>
          <p14:tracePt t="66736" x="2127250" y="4079875"/>
          <p14:tracePt t="66755" x="2116138" y="4079875"/>
          <p14:tracePt t="66787" x="2103438" y="4079875"/>
          <p14:tracePt t="66796" x="2090738" y="4079875"/>
          <p14:tracePt t="66803" x="2090738" y="4067175"/>
          <p14:tracePt t="66836" x="2078038" y="4067175"/>
          <p14:tracePt t="66859" x="2065338" y="4067175"/>
          <p14:tracePt t="68571" x="2090738" y="4067175"/>
          <p14:tracePt t="68580" x="2127250" y="4067175"/>
          <p14:tracePt t="68591" x="2152650" y="4079875"/>
          <p14:tracePt t="68607" x="2190750" y="4092575"/>
          <p14:tracePt t="68625" x="2203450" y="4105275"/>
          <p14:tracePt t="68819" x="2216150" y="4105275"/>
          <p14:tracePt t="68829" x="2228850" y="4105275"/>
          <p14:tracePt t="68851" x="2239963" y="4105275"/>
          <p14:tracePt t="68867" x="2265363" y="4105275"/>
          <p14:tracePt t="68884" x="2278063" y="4105275"/>
          <p14:tracePt t="68894" x="2290763" y="4105275"/>
          <p14:tracePt t="68909" x="2303463" y="4105275"/>
          <p14:tracePt t="68925" x="2328863" y="4105275"/>
          <p14:tracePt t="68942" x="2352675" y="4079875"/>
          <p14:tracePt t="68959" x="2365375" y="4079875"/>
          <p14:tracePt t="68976" x="2365375" y="4067175"/>
          <p14:tracePt t="68993" x="2378075" y="4067175"/>
          <p14:tracePt t="69043" x="2390775" y="4054475"/>
          <p14:tracePt t="69053" x="2403475" y="4054475"/>
          <p14:tracePt t="69067" x="2416175" y="4041775"/>
          <p14:tracePt t="69076" x="2416175" y="4029075"/>
          <p14:tracePt t="69093" x="2441575" y="4017963"/>
          <p14:tracePt t="69109" x="2452688" y="4017963"/>
          <p14:tracePt t="69126" x="2465388" y="3992563"/>
          <p14:tracePt t="69143" x="2465388" y="3979863"/>
          <p14:tracePt t="69159" x="2490788" y="3979863"/>
          <p14:tracePt t="69176" x="2490788" y="3967163"/>
          <p14:tracePt t="69179" x="2503488" y="3954463"/>
          <p14:tracePt t="69195" x="2503488" y="3941763"/>
          <p14:tracePt t="69211" x="2541588" y="3941763"/>
          <p14:tracePt t="69227" x="2578100" y="3916363"/>
          <p14:tracePt t="69243" x="2603500" y="3892550"/>
          <p14:tracePt t="69260" x="2616200" y="3879850"/>
          <p14:tracePt t="69277" x="2628900" y="3879850"/>
          <p14:tracePt t="69307" x="2628900" y="3867150"/>
          <p14:tracePt t="69318" x="2628900" y="3854450"/>
          <p14:tracePt t="69459" x="2628900" y="3841750"/>
          <p14:tracePt t="70395" x="2667000" y="3841750"/>
          <p14:tracePt t="70403" x="2767013" y="3829050"/>
          <p14:tracePt t="70413" x="2903538" y="3816350"/>
          <p14:tracePt t="70429" x="3103563" y="3767138"/>
          <p14:tracePt t="70446" x="3141663" y="3767138"/>
          <p14:tracePt t="70531" x="3154363" y="3767138"/>
          <p14:tracePt t="70539" x="3179763" y="3767138"/>
          <p14:tracePt t="70548" x="3205163" y="3767138"/>
          <p14:tracePt t="70564" x="3279775" y="3767138"/>
          <p14:tracePt t="70580" x="3354388" y="3767138"/>
          <p14:tracePt t="70597" x="3429000" y="3767138"/>
          <p14:tracePt t="70613" x="3505200" y="3767138"/>
          <p14:tracePt t="70630" x="3541713" y="3767138"/>
          <p14:tracePt t="70647" x="3554413" y="3767138"/>
          <p14:tracePt t="70691" x="3579813" y="3767138"/>
          <p14:tracePt t="70701" x="3592513" y="3754438"/>
          <p14:tracePt t="70714" x="3605213" y="3754438"/>
          <p14:tracePt t="70716" x="3630613" y="3754438"/>
          <p14:tracePt t="70731" x="3667125" y="3741738"/>
          <p14:tracePt t="70748" x="3692525" y="3741738"/>
          <p14:tracePt t="70764" x="3717925" y="3741738"/>
          <p14:tracePt t="70780" x="3743325" y="3741738"/>
          <p14:tracePt t="70796" x="3743325" y="3729038"/>
          <p14:tracePt t="70814" x="3756025" y="3729038"/>
          <p14:tracePt t="70831" x="3767138" y="3716338"/>
          <p14:tracePt t="70847" x="3792538" y="3703638"/>
          <p14:tracePt t="70864" x="3805238" y="3703638"/>
          <p14:tracePt t="70867" x="3817938" y="3703638"/>
          <p14:tracePt t="70883" x="3830638" y="3703638"/>
          <p14:tracePt t="70907" x="3843338" y="3703638"/>
          <p14:tracePt t="71083" x="3830638" y="3703638"/>
          <p14:tracePt t="71094" x="3817938" y="3703638"/>
          <p14:tracePt t="71105" x="3805238" y="3692525"/>
          <p14:tracePt t="71107" x="3792538" y="3692525"/>
          <p14:tracePt t="71116" x="3767138" y="3692525"/>
          <p14:tracePt t="71131" x="3756025" y="3679825"/>
          <p14:tracePt t="72051" x="3743325" y="3679825"/>
          <p14:tracePt t="72060" x="3730625" y="3679825"/>
          <p14:tracePt t="72755" x="3743325" y="3679825"/>
          <p14:tracePt t="72763" x="3767138" y="3667125"/>
          <p14:tracePt t="72779" x="3779838" y="3667125"/>
          <p14:tracePt t="73707" x="3779838" y="3679825"/>
          <p14:tracePt t="73715" x="3779838" y="3692525"/>
          <p14:tracePt t="73731" x="3779838" y="3703638"/>
          <p14:tracePt t="73755" x="3779838" y="3716338"/>
          <p14:tracePt t="73764" x="3779838" y="3729038"/>
          <p14:tracePt t="74091" x="3779838" y="3741738"/>
          <p14:tracePt t="74115" x="3779838" y="3754438"/>
          <p14:tracePt t="74155" x="3779838" y="3767138"/>
          <p14:tracePt t="74179" x="3779838" y="3779838"/>
          <p14:tracePt t="74195" x="3779838" y="3792538"/>
          <p14:tracePt t="74211" x="3767138" y="3803650"/>
          <p14:tracePt t="74223" x="3767138" y="3816350"/>
          <p14:tracePt t="74240" x="3756025" y="3854450"/>
          <p14:tracePt t="74243" x="3743325" y="3879850"/>
          <p14:tracePt t="74256" x="3730625" y="3905250"/>
          <p14:tracePt t="74259" x="3730625" y="3929063"/>
          <p14:tracePt t="74272" x="3717925" y="3941763"/>
          <p14:tracePt t="74289" x="3705225" y="3979863"/>
          <p14:tracePt t="74307" x="3679825" y="3992563"/>
          <p14:tracePt t="74323" x="3679825" y="4005263"/>
          <p14:tracePt t="76987" x="3705225" y="4005263"/>
          <p14:tracePt t="76996" x="3805238" y="3992563"/>
          <p14:tracePt t="77013" x="4156075" y="3929063"/>
          <p14:tracePt t="77030" x="4418013" y="3916363"/>
          <p14:tracePt t="77047" x="4556125" y="3916363"/>
          <p14:tracePt t="77063" x="4594225" y="3916363"/>
          <p14:tracePt t="77080" x="4630738" y="3916363"/>
          <p14:tracePt t="77083" x="4643438" y="3916363"/>
          <p14:tracePt t="77097" x="4656138" y="3916363"/>
          <p14:tracePt t="77099" x="4668838" y="3916363"/>
          <p14:tracePt t="77115" x="4694238" y="3916363"/>
          <p14:tracePt t="77131" x="4706938" y="3916363"/>
          <p14:tracePt t="77148" x="4732338" y="3916363"/>
          <p14:tracePt t="77164" x="4743450" y="3916363"/>
          <p14:tracePt t="77181" x="4756150" y="3916363"/>
          <p14:tracePt t="77197" x="4781550" y="3916363"/>
          <p14:tracePt t="77214" x="4819650" y="3916363"/>
          <p14:tracePt t="77231" x="4868863" y="3916363"/>
          <p14:tracePt t="77247" x="4932363" y="3929063"/>
          <p14:tracePt t="77264" x="5006975" y="3941763"/>
          <p14:tracePt t="77267" x="5045075" y="3954463"/>
          <p14:tracePt t="77281" x="5081588" y="3967163"/>
          <p14:tracePt t="77283" x="5119688" y="3967163"/>
          <p14:tracePt t="77297" x="5170488" y="3967163"/>
          <p14:tracePt t="77299" x="5219700" y="3967163"/>
          <p14:tracePt t="77315" x="5332413" y="3979863"/>
          <p14:tracePt t="77331" x="5432425" y="3979863"/>
          <p14:tracePt t="77347" x="5507038" y="3979863"/>
          <p14:tracePt t="77364" x="5583238" y="3979863"/>
          <p14:tracePt t="77381" x="5670550" y="3967163"/>
          <p14:tracePt t="77397" x="5770563" y="3941763"/>
          <p14:tracePt t="77414" x="5821363" y="3916363"/>
          <p14:tracePt t="77431" x="5895975" y="3892550"/>
          <p14:tracePt t="77447" x="5932488" y="3867150"/>
          <p14:tracePt t="77463" x="5945188" y="3841750"/>
          <p14:tracePt t="77479" x="5970588" y="3841750"/>
          <p14:tracePt t="77496" x="5970588" y="3829050"/>
          <p14:tracePt t="77514" x="5983288" y="3829050"/>
          <p14:tracePt t="77667" x="5983288" y="3816350"/>
          <p14:tracePt t="77683" x="6008688" y="3803650"/>
          <p14:tracePt t="77694" x="6045200" y="3803650"/>
          <p14:tracePt t="77707" x="6157913" y="3767138"/>
          <p14:tracePt t="77719" x="6196013" y="3754438"/>
          <p14:tracePt t="77732" x="6259513" y="3741738"/>
          <p14:tracePt t="77748" x="6383338" y="3716338"/>
          <p14:tracePt t="77765" x="6584950" y="3679825"/>
          <p14:tracePt t="77782" x="6821488" y="3641725"/>
          <p14:tracePt t="77798" x="7123113" y="3616325"/>
          <p14:tracePt t="77816" x="7435850" y="3590925"/>
          <p14:tracePt t="77820" x="7610475" y="3590925"/>
          <p14:tracePt t="77832" x="7823200" y="3590925"/>
          <p14:tracePt t="77835" x="8099425" y="3590925"/>
          <p14:tracePt t="77849" x="8435975" y="3590925"/>
          <p14:tracePt t="77851" x="8737600" y="3590925"/>
          <p14:tracePt t="77865" x="8986838" y="3590925"/>
          <p14:tracePt t="77867" x="9150350" y="3590925"/>
          <p14:tracePt t="77883" x="9288463" y="3590925"/>
          <p14:tracePt t="77995" x="9301163" y="3590925"/>
          <p14:tracePt t="78005" x="9324975" y="3590925"/>
          <p14:tracePt t="78015" x="9375775" y="3616325"/>
          <p14:tracePt t="78033" x="9601200" y="3754438"/>
          <p14:tracePt t="78036" x="9813925" y="3841750"/>
          <p14:tracePt t="78049" x="10039350" y="3941763"/>
          <p14:tracePt t="78051" x="10252075" y="4029075"/>
          <p14:tracePt t="78066" x="10552113" y="4129088"/>
          <p14:tracePt t="78083" x="10677525" y="4167188"/>
          <p14:tracePt t="78100" x="10702925" y="4167188"/>
          <p14:tracePt t="78203" x="10702925" y="4179888"/>
          <p14:tracePt t="78211" x="10690225" y="4179888"/>
          <p14:tracePt t="78222" x="10664825" y="4192588"/>
          <p14:tracePt t="78234" x="10652125" y="4192588"/>
          <p14:tracePt t="78235" x="10639425" y="4205288"/>
          <p14:tracePt t="78251" x="10614025" y="4217988"/>
          <p14:tracePt t="78275" x="10602913" y="4217988"/>
          <p14:tracePt t="78285" x="10602913" y="4230688"/>
          <p14:tracePt t="78379" x="10626725" y="4230688"/>
          <p14:tracePt t="78388" x="10639425" y="4217988"/>
          <p14:tracePt t="78401" x="10664825" y="4192588"/>
          <p14:tracePt t="78403" x="10677525" y="4179888"/>
          <p14:tracePt t="78417" x="10702925" y="4154488"/>
          <p14:tracePt t="78419" x="10726738" y="4141788"/>
          <p14:tracePt t="78433" x="10726738" y="4129088"/>
          <p14:tracePt t="78435" x="10739438" y="4129088"/>
          <p14:tracePt t="78507" x="10726738" y="4129088"/>
          <p14:tracePt t="78519" x="10677525" y="4129088"/>
          <p14:tracePt t="78534" x="10464800" y="4117975"/>
          <p14:tracePt t="78551" x="10239375" y="4067175"/>
          <p14:tracePt t="78567" x="10064750" y="4029075"/>
          <p14:tracePt t="78584" x="10001250" y="4017963"/>
          <p14:tracePt t="78601" x="9988550" y="4017963"/>
          <p14:tracePt t="78627" x="9988550" y="4005263"/>
          <p14:tracePt t="78637" x="9988550" y="3992563"/>
          <p14:tracePt t="78651" x="10001250" y="3992563"/>
          <p14:tracePt t="78668" x="10039350" y="3979863"/>
          <p14:tracePt t="78684" x="10126663" y="3979863"/>
          <p14:tracePt t="78700" x="10264775" y="3954463"/>
          <p14:tracePt t="78717" x="10401300" y="3954463"/>
          <p14:tracePt t="78734" x="10490200" y="3954463"/>
          <p14:tracePt t="78751" x="10526713" y="3954463"/>
          <p14:tracePt t="78851" x="10514013" y="3954463"/>
          <p14:tracePt t="78859" x="10502900" y="3967163"/>
          <p14:tracePt t="78875" x="10490200" y="3967163"/>
          <p14:tracePt t="78995" x="10502900" y="3967163"/>
          <p14:tracePt t="79005" x="10526713" y="3967163"/>
          <p14:tracePt t="79019" x="10652125" y="3967163"/>
          <p14:tracePt t="79036" x="10726738" y="3967163"/>
          <p14:tracePt t="79052" x="10752138" y="3967163"/>
          <p14:tracePt t="79147" x="10752138" y="3979863"/>
          <p14:tracePt t="79156" x="10739438" y="3979863"/>
          <p14:tracePt t="79169" x="10726738" y="3979863"/>
          <p14:tracePt t="79186" x="10715625" y="3992563"/>
          <p14:tracePt t="79483" x="10702925" y="3992563"/>
          <p14:tracePt t="79619" x="10702925" y="3967163"/>
          <p14:tracePt t="79628" x="10702925" y="3941763"/>
          <p14:tracePt t="79637" x="10702925" y="3916363"/>
          <p14:tracePt t="79653" x="10702925" y="3867150"/>
          <p14:tracePt t="79670" x="10690225" y="3803650"/>
          <p14:tracePt t="79687" x="10664825" y="3741738"/>
          <p14:tracePt t="79704" x="10639425" y="3703638"/>
          <p14:tracePt t="79706" x="10614025" y="3667125"/>
          <p14:tracePt t="79720" x="10590213" y="3654425"/>
          <p14:tracePt t="79723" x="10552113" y="3629025"/>
          <p14:tracePt t="79737" x="10526713" y="3616325"/>
          <p14:tracePt t="79739" x="10502900" y="3590925"/>
          <p14:tracePt t="79753" x="10452100" y="3590925"/>
          <p14:tracePt t="79755" x="10414000" y="3579813"/>
          <p14:tracePt t="79771" x="10377488" y="3554413"/>
          <p14:tracePt t="79773" x="10339388" y="3541713"/>
          <p14:tracePt t="79788" x="10239375" y="3490913"/>
          <p14:tracePt t="79804" x="10088563" y="3441700"/>
          <p14:tracePt t="79821" x="9901238" y="3378200"/>
          <p14:tracePt t="79837" x="9713913" y="3316288"/>
          <p14:tracePt t="79853" x="9463088" y="3267075"/>
          <p14:tracePt t="79870" x="9124950" y="3203575"/>
          <p14:tracePt t="79887" x="8712200" y="3141663"/>
          <p14:tracePt t="79904" x="8361363" y="3116263"/>
          <p14:tracePt t="79907" x="8199438" y="3078163"/>
          <p14:tracePt t="79921" x="7999413" y="3028950"/>
          <p14:tracePt t="79923" x="7835900" y="3003550"/>
          <p14:tracePt t="79937" x="7648575" y="2952750"/>
          <p14:tracePt t="79939" x="7372350" y="2903538"/>
          <p14:tracePt t="79955" x="6734175" y="2852738"/>
          <p14:tracePt t="79971" x="6021388" y="2852738"/>
          <p14:tracePt t="79988" x="5507038" y="2852738"/>
          <p14:tracePt t="80005" x="5232400" y="2852738"/>
          <p14:tracePt t="80021" x="4981575" y="2852738"/>
          <p14:tracePt t="80037" x="4732338" y="2903538"/>
          <p14:tracePt t="80054" x="4530725" y="2952750"/>
          <p14:tracePt t="80071" x="4418013" y="3003550"/>
          <p14:tracePt t="80088" x="4343400" y="3041650"/>
          <p14:tracePt t="80091" x="4330700" y="3054350"/>
          <p14:tracePt t="80105" x="4305300" y="3078163"/>
          <p14:tracePt t="80107" x="4268788" y="3090863"/>
          <p14:tracePt t="80121" x="4256088" y="3128963"/>
          <p14:tracePt t="80123" x="4230688" y="3154363"/>
          <p14:tracePt t="80138" x="4192588" y="3190875"/>
          <p14:tracePt t="80155" x="4130675" y="3228975"/>
          <p14:tracePt t="80171" x="4056063" y="3278188"/>
          <p14:tracePt t="80188" x="3943350" y="3341688"/>
          <p14:tracePt t="80205" x="3843338" y="3429000"/>
          <p14:tracePt t="80221" x="3767138" y="3467100"/>
          <p14:tracePt t="80238" x="3692525" y="3503613"/>
          <p14:tracePt t="80255" x="3667125" y="3529013"/>
          <p14:tracePt t="80272" x="3654425" y="3529013"/>
          <p14:tracePt t="80315" x="3654425" y="3541713"/>
          <p14:tracePt t="80331" x="3643313" y="3554413"/>
          <p14:tracePt t="80343" x="3643313" y="3567113"/>
          <p14:tracePt t="80356" x="3643313" y="3590925"/>
          <p14:tracePt t="80372" x="3643313" y="3603625"/>
          <p14:tracePt t="80388" x="3643313" y="3616325"/>
          <p14:tracePt t="80405" x="3643313" y="3629025"/>
          <p14:tracePt t="80422" x="3643313" y="3654425"/>
          <p14:tracePt t="80439" x="3630613" y="3667125"/>
          <p14:tracePt t="80456" x="3592513" y="3692525"/>
          <p14:tracePt t="80458" x="3579813" y="3703638"/>
          <p14:tracePt t="80472" x="3554413" y="3716338"/>
          <p14:tracePt t="80489" x="3492500" y="3729038"/>
          <p14:tracePt t="80492" x="3467100" y="3741738"/>
          <p14:tracePt t="80507" x="3454400" y="3754438"/>
          <p14:tracePt t="80523" x="3417888" y="3767138"/>
          <p14:tracePt t="80539" x="3341688" y="3792538"/>
          <p14:tracePt t="80556" x="3279775" y="3829050"/>
          <p14:tracePt t="80572" x="3241675" y="3829050"/>
          <p14:tracePt t="80589" x="3228975" y="3841750"/>
          <p14:tracePt t="80651" x="3216275" y="3841750"/>
          <p14:tracePt t="80661" x="3205163" y="3841750"/>
          <p14:tracePt t="80673" x="3192463" y="3841750"/>
          <p14:tracePt t="80675" x="3179763" y="3841750"/>
          <p14:tracePt t="80690" x="3092450" y="3841750"/>
          <p14:tracePt t="80707" x="2979738" y="3841750"/>
          <p14:tracePt t="80723" x="2841625" y="3841750"/>
          <p14:tracePt t="80740" x="2716213" y="3816350"/>
          <p14:tracePt t="80757" x="2628900" y="3803650"/>
          <p14:tracePt t="80773" x="2603500" y="3803650"/>
          <p14:tracePt t="80789" x="2565400" y="3803650"/>
          <p14:tracePt t="80806" x="2503488" y="3803650"/>
          <p14:tracePt t="80823" x="2478088" y="3803650"/>
          <p14:tracePt t="80840" x="2452688" y="3803650"/>
          <p14:tracePt t="80843" x="2441575" y="3803650"/>
          <p14:tracePt t="80856" x="2428875" y="3803650"/>
          <p14:tracePt t="80859" x="2416175" y="3803650"/>
          <p14:tracePt t="80873" x="2403475" y="3816350"/>
          <p14:tracePt t="80907" x="2390775" y="3816350"/>
          <p14:tracePt t="80923" x="2365375" y="3816350"/>
          <p14:tracePt t="80934" x="2352675" y="3829050"/>
          <p14:tracePt t="80948" x="2303463" y="3854450"/>
          <p14:tracePt t="80958" x="2252663" y="3854450"/>
          <p14:tracePt t="80973" x="2178050" y="3892550"/>
          <p14:tracePt t="80991" x="2103438" y="3905250"/>
          <p14:tracePt t="81007" x="2014538" y="3941763"/>
          <p14:tracePt t="81023" x="1978025" y="3954463"/>
          <p14:tracePt t="81041" x="1952625" y="3967163"/>
          <p14:tracePt t="81067" x="1939925" y="3967163"/>
          <p14:tracePt t="81115" x="1939925" y="3979863"/>
          <p14:tracePt t="81131" x="1939925" y="3992563"/>
          <p14:tracePt t="81140" x="1939925" y="4005263"/>
          <p14:tracePt t="81187" x="1939925" y="4017963"/>
          <p14:tracePt t="81203" x="1939925" y="4029075"/>
          <p14:tracePt t="81228" x="1939925" y="4041775"/>
          <p14:tracePt t="81243" x="1952625" y="4054475"/>
          <p14:tracePt t="81254" x="1965325" y="4054475"/>
          <p14:tracePt t="81267" x="1990725" y="4067175"/>
          <p14:tracePt t="81277" x="1990725" y="4079875"/>
          <p14:tracePt t="81290" x="2027238" y="4092575"/>
          <p14:tracePt t="81306" x="2078038" y="4129088"/>
          <p14:tracePt t="81323" x="2116138" y="4192588"/>
          <p14:tracePt t="81340" x="2152650" y="4230688"/>
          <p14:tracePt t="81357" x="2165350" y="4230688"/>
          <p14:tracePt t="81375" x="2165350" y="4241800"/>
          <p14:tracePt t="81391" x="2165350" y="4254500"/>
          <p14:tracePt t="81555" x="2165350" y="4267200"/>
          <p14:tracePt t="81566" x="2165350" y="4279900"/>
          <p14:tracePt t="81820" x="2190750" y="4279900"/>
          <p14:tracePt t="81830" x="2239963" y="4254500"/>
          <p14:tracePt t="81842" x="2516188" y="4179888"/>
          <p14:tracePt t="81858" x="2979738" y="4054475"/>
          <p14:tracePt t="81876" x="3579813" y="3905250"/>
          <p14:tracePt t="81892" x="4643438" y="3703638"/>
          <p14:tracePt t="81909" x="6246813" y="3416300"/>
          <p14:tracePt t="81927" x="7797800" y="3241675"/>
          <p14:tracePt t="81943" x="9163050" y="3165475"/>
          <p14:tracePt t="81959" x="10264775" y="3141663"/>
          <p14:tracePt t="81976" x="10777538" y="3141663"/>
          <p14:tracePt t="81978" x="10902950" y="3141663"/>
          <p14:tracePt t="81993" x="10952163" y="3141663"/>
          <p14:tracePt t="81995" x="10964863" y="3141663"/>
          <p14:tracePt t="82139" x="10977563" y="3141663"/>
          <p14:tracePt t="82151" x="10990263" y="3128963"/>
          <p14:tracePt t="82160" x="11002963" y="3128963"/>
          <p14:tracePt t="82177" x="11028363" y="3128963"/>
          <p14:tracePt t="82299" x="11015663" y="3128963"/>
          <p14:tracePt t="82315" x="11015663" y="3141663"/>
          <p14:tracePt t="82326" x="11002963" y="3141663"/>
          <p14:tracePt t="82363" x="11002963" y="3154363"/>
          <p14:tracePt t="82547" x="11002963" y="3165475"/>
          <p14:tracePt t="82563" x="11002963" y="3178175"/>
          <p14:tracePt t="82573" x="11002963" y="3190875"/>
          <p14:tracePt t="82587" x="11002963" y="3203575"/>
          <p14:tracePt t="82597" x="11002963" y="3216275"/>
          <p14:tracePt t="82611" x="11002963" y="3228975"/>
          <p14:tracePt t="82627" x="11002963" y="3241675"/>
          <p14:tracePt t="82644" x="11002963" y="3254375"/>
          <p14:tracePt t="82661" x="10990263" y="3267075"/>
          <p14:tracePt t="82678" x="10977563" y="3290888"/>
          <p14:tracePt t="82695" x="10964863" y="3303588"/>
          <p14:tracePt t="82712" x="10952163" y="3328988"/>
          <p14:tracePt t="82727" x="10928350" y="3354388"/>
          <p14:tracePt t="82745" x="10928350" y="3367088"/>
          <p14:tracePt t="82762" x="10928350" y="3378200"/>
          <p14:tracePt t="82787" x="10928350" y="3390900"/>
          <p14:tracePt t="82819" x="10928350" y="3403600"/>
          <p14:tracePt t="85931" x="10928350" y="3416300"/>
          <p14:tracePt t="85946" x="10915650" y="3467100"/>
          <p14:tracePt t="85960" x="10890250" y="3529013"/>
          <p14:tracePt t="85971" x="10852150" y="3616325"/>
          <p14:tracePt t="85987" x="10802938" y="3754438"/>
          <p14:tracePt t="86004" x="10715625" y="3929063"/>
          <p14:tracePt t="86020" x="10602913" y="4117975"/>
          <p14:tracePt t="86036" x="10464800" y="4292600"/>
          <p14:tracePt t="86053" x="10313988" y="4492625"/>
          <p14:tracePt t="86070" x="10201275" y="4630738"/>
          <p14:tracePt t="86087" x="10139363" y="4718050"/>
          <p14:tracePt t="86104" x="10075863" y="4818063"/>
          <p14:tracePt t="86107" x="10026650" y="4892675"/>
          <p14:tracePt t="86120" x="9963150" y="4956175"/>
          <p14:tracePt t="86122" x="9913938" y="5018088"/>
          <p14:tracePt t="86136" x="9826625" y="5092700"/>
          <p14:tracePt t="86139" x="9750425" y="5156200"/>
          <p14:tracePt t="86155" x="9613900" y="5281613"/>
          <p14:tracePt t="86171" x="9463088" y="5430838"/>
          <p14:tracePt t="86187" x="9275763" y="5556250"/>
          <p14:tracePt t="86204" x="9075738" y="5656263"/>
          <p14:tracePt t="86220" x="8899525" y="5756275"/>
          <p14:tracePt t="86237" x="8737600" y="5832475"/>
          <p14:tracePt t="86254" x="8561388" y="5907088"/>
          <p14:tracePt t="86271" x="8412163" y="5969000"/>
          <p14:tracePt t="86287" x="8274050" y="6045200"/>
          <p14:tracePt t="86291" x="8223250" y="6069013"/>
          <p14:tracePt t="86304" x="8148638" y="6107113"/>
          <p14:tracePt t="86307" x="8086725" y="6145213"/>
          <p14:tracePt t="86321" x="8023225" y="6194425"/>
          <p14:tracePt t="86323" x="7948613" y="6245225"/>
          <p14:tracePt t="86337" x="7861300" y="6281738"/>
          <p14:tracePt t="86339" x="7761288" y="6319838"/>
          <p14:tracePt t="86355" x="7548563" y="6381750"/>
          <p14:tracePt t="86371" x="7359650" y="6445250"/>
          <p14:tracePt t="86388" x="7235825" y="6457950"/>
          <p14:tracePt t="86405" x="7134225" y="6483350"/>
          <p14:tracePt t="86421" x="7059613" y="6507163"/>
          <p14:tracePt t="86437" x="6921500" y="6532563"/>
          <p14:tracePt t="86455" x="6784975" y="6557963"/>
          <p14:tracePt t="86471" x="6621463" y="6583363"/>
          <p14:tracePt t="86488" x="6483350" y="6583363"/>
          <p14:tracePt t="86491" x="6421438" y="6594475"/>
          <p14:tracePt t="86505" x="6346825" y="6607175"/>
          <p14:tracePt t="86507" x="6283325" y="6607175"/>
          <p14:tracePt t="86523" x="6108700" y="6607175"/>
          <p14:tracePt t="86538" x="5945188" y="6607175"/>
          <p14:tracePt t="86555" x="5770563" y="6594475"/>
          <p14:tracePt t="86571" x="5619750" y="6594475"/>
          <p14:tracePt t="86588" x="5495925" y="6583363"/>
          <p14:tracePt t="86604" x="5432425" y="6570663"/>
          <p14:tracePt t="86621" x="5383213" y="6570663"/>
          <p14:tracePt t="86638" x="5332413" y="6570663"/>
          <p14:tracePt t="86655" x="5257800" y="6570663"/>
          <p14:tracePt t="86672" x="5119688" y="6570663"/>
          <p14:tracePt t="86675" x="5045075" y="6557963"/>
          <p14:tracePt t="86689" x="4932363" y="6545263"/>
          <p14:tracePt t="86691" x="4832350" y="6532563"/>
          <p14:tracePt t="86706" x="4743450" y="6519863"/>
          <p14:tracePt t="86709" x="4656138" y="6507163"/>
          <p14:tracePt t="86723" x="4518025" y="6494463"/>
          <p14:tracePt t="86739" x="4443413" y="6470650"/>
          <p14:tracePt t="86756" x="4368800" y="6445250"/>
          <p14:tracePt t="86772" x="4294188" y="6445250"/>
          <p14:tracePt t="86789" x="4243388" y="6419850"/>
          <p14:tracePt t="86805" x="4168775" y="6419850"/>
          <p14:tracePt t="86822" x="4068763" y="6419850"/>
          <p14:tracePt t="86838" x="3943350" y="6394450"/>
          <p14:tracePt t="86856" x="3856038" y="6394450"/>
          <p14:tracePt t="86858" x="3817938" y="6394450"/>
          <p14:tracePt t="86872" x="3779838" y="6394450"/>
          <p14:tracePt t="86875" x="3756025" y="6381750"/>
          <p14:tracePt t="86889" x="3730625" y="6381750"/>
          <p14:tracePt t="86892" x="3705225" y="6381750"/>
          <p14:tracePt t="86908" x="3667125" y="6370638"/>
          <p14:tracePt t="86923" x="3605213" y="6357938"/>
          <p14:tracePt t="86939" x="3554413" y="6345238"/>
          <p14:tracePt t="86956" x="3492500" y="6319838"/>
          <p14:tracePt t="86972" x="3354388" y="6269038"/>
          <p14:tracePt t="86989" x="3216275" y="6207125"/>
          <p14:tracePt t="87005" x="3067050" y="6132513"/>
          <p14:tracePt t="87023" x="2941638" y="6069013"/>
          <p14:tracePt t="87039" x="2790825" y="5945188"/>
          <p14:tracePt t="87056" x="2628900" y="5807075"/>
          <p14:tracePt t="87059" x="2516188" y="5719763"/>
          <p14:tracePt t="87073" x="2416175" y="5656263"/>
          <p14:tracePt t="87075" x="2316163" y="5594350"/>
          <p14:tracePt t="87090" x="2252663" y="5543550"/>
          <p14:tracePt t="87092" x="2216150" y="5494338"/>
          <p14:tracePt t="87107" x="2127250" y="5443538"/>
          <p14:tracePt t="87123" x="1965325" y="5418138"/>
          <p14:tracePt t="87140" x="1765300" y="5407025"/>
          <p14:tracePt t="87156" x="1639888" y="5381625"/>
          <p14:tracePt t="87172" x="1601788" y="5368925"/>
          <p14:tracePt t="87190" x="1565275" y="5356225"/>
          <p14:tracePt t="87207" x="1552575" y="5343525"/>
          <p14:tracePt t="87223" x="1539875" y="5330825"/>
          <p14:tracePt t="87226" x="1539875" y="5318125"/>
          <p14:tracePt t="87243" x="1527175" y="5305425"/>
          <p14:tracePt t="87267" x="1527175" y="5294313"/>
          <p14:tracePt t="87283" x="1527175" y="5281613"/>
          <p14:tracePt t="87363" x="1527175" y="5268913"/>
          <p14:tracePt t="87379" x="1539875" y="5256213"/>
          <p14:tracePt t="87390" x="1552575" y="5243513"/>
          <p14:tracePt t="87407" x="1577975" y="5230813"/>
          <p14:tracePt t="87424" x="1601788" y="5218113"/>
          <p14:tracePt t="87427" x="1614488" y="5205413"/>
          <p14:tracePt t="87440" x="1639888" y="5205413"/>
          <p14:tracePt t="87443" x="1639888" y="5194300"/>
          <p14:tracePt t="87457" x="1652588" y="5194300"/>
          <p14:tracePt t="87459" x="1665288" y="5194300"/>
          <p14:tracePt t="87475" x="1677988" y="5181600"/>
          <p14:tracePt t="87491" x="1689100" y="5181600"/>
          <p14:tracePt t="87571" x="1689100" y="5168900"/>
          <p14:tracePt t="87583" x="1689100" y="5156200"/>
          <p14:tracePt t="87593" x="1689100" y="5143500"/>
          <p14:tracePt t="87595" x="1701800" y="5130800"/>
          <p14:tracePt t="87608" x="1714500" y="5105400"/>
          <p14:tracePt t="87625" x="1714500" y="5081588"/>
          <p14:tracePt t="87627" x="1727200" y="5056188"/>
          <p14:tracePt t="87640" x="1752600" y="5030788"/>
          <p14:tracePt t="87643" x="1765300" y="5018088"/>
          <p14:tracePt t="87658" x="1778000" y="4981575"/>
          <p14:tracePt t="87660" x="1801813" y="4956175"/>
          <p14:tracePt t="87675" x="1827213" y="4930775"/>
          <p14:tracePt t="87739" x="1839913" y="4930775"/>
          <p14:tracePt t="87756" x="1852613" y="4930775"/>
          <p14:tracePt t="87767" x="1865313" y="4930775"/>
          <p14:tracePt t="89643" x="1878013" y="4930775"/>
          <p14:tracePt t="89655" x="1914525" y="4930775"/>
          <p14:tracePt t="89665" x="1990725" y="4930775"/>
          <p14:tracePt t="89667" x="2065338" y="4930775"/>
          <p14:tracePt t="89680" x="2127250" y="4930775"/>
          <p14:tracePt t="89682" x="2152650" y="4930775"/>
          <p14:tracePt t="89859" x="2165350" y="4930775"/>
          <p14:tracePt t="89870" x="2178050" y="4930775"/>
          <p14:tracePt t="89879" x="2203450" y="4930775"/>
          <p14:tracePt t="89895" x="2265363" y="4943475"/>
          <p14:tracePt t="89913" x="2278063" y="4943475"/>
          <p14:tracePt t="89979" x="2303463" y="4943475"/>
          <p14:tracePt t="89988" x="2316163" y="4943475"/>
          <p14:tracePt t="89998" x="2339975" y="4943475"/>
          <p14:tracePt t="90013" x="2416175" y="4943475"/>
          <p14:tracePt t="90030" x="2490788" y="4943475"/>
          <p14:tracePt t="90047" x="2565400" y="4943475"/>
          <p14:tracePt t="90064" x="2641600" y="4943475"/>
          <p14:tracePt t="90066" x="2678113" y="4943475"/>
          <p14:tracePt t="90081" x="2716213" y="4943475"/>
          <p14:tracePt t="90083" x="2754313" y="4943475"/>
          <p14:tracePt t="90097" x="2790825" y="4943475"/>
          <p14:tracePt t="90100" x="2816225" y="4943475"/>
          <p14:tracePt t="90115" x="2879725" y="4943475"/>
          <p14:tracePt t="90131" x="2941638" y="4943475"/>
          <p14:tracePt t="90148" x="3003550" y="4943475"/>
          <p14:tracePt t="90164" x="3028950" y="4943475"/>
          <p14:tracePt t="90181" x="3079750" y="4943475"/>
          <p14:tracePt t="90198" x="3141663" y="4943475"/>
          <p14:tracePt t="90215" x="3192463" y="4943475"/>
          <p14:tracePt t="90231" x="3216275" y="4943475"/>
          <p14:tracePt t="90248" x="3254375" y="4943475"/>
          <p14:tracePt t="90251" x="3267075" y="4943475"/>
          <p14:tracePt t="90265" x="3292475" y="4943475"/>
          <p14:tracePt t="90267" x="3305175" y="4943475"/>
          <p14:tracePt t="90282" x="3328988" y="4943475"/>
          <p14:tracePt t="90297" x="3341688" y="4943475"/>
          <p14:tracePt t="90363" x="3354388" y="4943475"/>
          <p14:tracePt t="90395" x="3367088" y="4943475"/>
          <p14:tracePt t="90427" x="3379788" y="4943475"/>
          <p14:tracePt t="90443" x="3392488" y="4943475"/>
          <p14:tracePt t="90455" x="3405188" y="4943475"/>
          <p14:tracePt t="90464" x="3417888" y="4943475"/>
          <p14:tracePt t="90467" x="3429000" y="4943475"/>
          <p14:tracePt t="90482" x="3454400" y="4943475"/>
          <p14:tracePt t="90499" x="3517900" y="4956175"/>
          <p14:tracePt t="90515" x="3567113" y="4956175"/>
          <p14:tracePt t="90532" x="3630613" y="4956175"/>
          <p14:tracePt t="90549" x="3692525" y="4956175"/>
          <p14:tracePt t="90565" x="3717925" y="4981575"/>
          <p14:tracePt t="90582" x="3743325" y="4981575"/>
          <p14:tracePt t="90643" x="3756025" y="4981575"/>
          <p14:tracePt t="90659" x="3779838" y="4981575"/>
          <p14:tracePt t="90669" x="3805238" y="4981575"/>
          <p14:tracePt t="90683" x="3856038" y="4992688"/>
          <p14:tracePt t="90699" x="3892550" y="4992688"/>
          <p14:tracePt t="90716" x="3917950" y="4992688"/>
          <p14:tracePt t="90733" x="3956050" y="4992688"/>
          <p14:tracePt t="90749" x="4017963" y="5005388"/>
          <p14:tracePt t="90765" x="4105275" y="5018088"/>
          <p14:tracePt t="90783" x="4243388" y="5018088"/>
          <p14:tracePt t="90800" x="4406900" y="5018088"/>
          <p14:tracePt t="90803" x="4481513" y="5018088"/>
          <p14:tracePt t="90816" x="4543425" y="5018088"/>
          <p14:tracePt t="90819" x="4594225" y="5018088"/>
          <p14:tracePt t="90833" x="4630738" y="5018088"/>
          <p14:tracePt t="90835" x="4668838" y="5018088"/>
          <p14:tracePt t="90850" x="4706938" y="5018088"/>
          <p14:tracePt t="90852" x="4719638" y="5018088"/>
          <p14:tracePt t="91299" x="4719638" y="5030788"/>
          <p14:tracePt t="91323" x="4706938" y="5030788"/>
          <p14:tracePt t="91371" x="4694238" y="5030788"/>
          <p14:tracePt t="91427" x="4681538" y="5030788"/>
          <p14:tracePt t="110899" x="4694238" y="5030788"/>
          <p14:tracePt t="110912" x="4781550" y="5005388"/>
          <p14:tracePt t="110923" x="5383213" y="4918075"/>
          <p14:tracePt t="110935" x="5757863" y="4918075"/>
          <p14:tracePt t="110952" x="6446838" y="4918075"/>
          <p14:tracePt t="110955" x="6746875" y="4918075"/>
          <p14:tracePt t="110968" x="6997700" y="4918075"/>
          <p14:tracePt t="110971" x="7172325" y="4918075"/>
          <p14:tracePt t="110987" x="7423150" y="4918075"/>
          <p14:tracePt t="111003" x="7548563" y="4918075"/>
          <p14:tracePt t="111019" x="7597775" y="4918075"/>
          <p14:tracePt t="111035" x="7610475" y="4918075"/>
          <p14:tracePt t="111115" x="7623175" y="4918075"/>
          <p14:tracePt t="111163" x="7635875" y="4918075"/>
          <p14:tracePt t="111175" x="7673975" y="4905375"/>
          <p14:tracePt t="111187" x="7735888" y="4868863"/>
          <p14:tracePt t="111203" x="7797800" y="4843463"/>
          <p14:tracePt t="111219" x="7810500" y="4830763"/>
          <p14:tracePt t="111315" x="7823200" y="4830763"/>
          <p14:tracePt t="111325" x="7861300" y="4830763"/>
          <p14:tracePt t="111336" x="7897813" y="4830763"/>
          <p14:tracePt t="111354" x="8086725" y="4843463"/>
          <p14:tracePt t="111370" x="8174038" y="4843463"/>
          <p14:tracePt t="111387" x="8274050" y="4843463"/>
          <p14:tracePt t="111403" x="8348663" y="4843463"/>
          <p14:tracePt t="111420" x="8348663" y="4830763"/>
          <p14:tracePt t="111539" x="8348663" y="4843463"/>
          <p14:tracePt t="111555" x="8348663" y="4856163"/>
          <p14:tracePt t="111675" x="8361363" y="4856163"/>
          <p14:tracePt t="111685" x="8386763" y="4856163"/>
          <p14:tracePt t="111695" x="8412163" y="4856163"/>
          <p14:tracePt t="111706" x="8435975" y="4856163"/>
          <p14:tracePt t="111720" x="8448675" y="4856163"/>
          <p14:tracePt t="111779" x="8435975" y="4856163"/>
          <p14:tracePt t="111794" x="8412163" y="4879975"/>
          <p14:tracePt t="111806" x="8399463" y="4879975"/>
          <p14:tracePt t="111820" x="8374063" y="4879975"/>
          <p14:tracePt t="111837" x="8361363" y="4892675"/>
          <p14:tracePt t="111854" x="8348663" y="4892675"/>
          <p14:tracePt t="111870" x="8335963" y="4918075"/>
          <p14:tracePt t="111888" x="8324850" y="4918075"/>
          <p14:tracePt t="111915" x="8348663" y="4918075"/>
          <p14:tracePt t="111927" x="8399463" y="4918075"/>
          <p14:tracePt t="111938" x="8624888" y="4918075"/>
          <p14:tracePt t="111955" x="8937625" y="4918075"/>
          <p14:tracePt t="111971" x="9275763" y="4918075"/>
          <p14:tracePt t="111988" x="9537700" y="4918075"/>
          <p14:tracePt t="112004" x="9675813" y="4918075"/>
          <p14:tracePt t="112021" x="9713913" y="4918075"/>
          <p14:tracePt t="112075" x="9701213" y="4918075"/>
          <p14:tracePt t="112155" x="9688513" y="4918075"/>
          <p14:tracePt t="112219" x="9701213" y="4918075"/>
          <p14:tracePt t="112228" x="9726613" y="4918075"/>
          <p14:tracePt t="112239" x="9775825" y="4918075"/>
          <p14:tracePt t="112255" x="9863138" y="4918075"/>
          <p14:tracePt t="112258" x="9901238" y="4918075"/>
          <p14:tracePt t="112272" x="9913938" y="4918075"/>
          <p14:tracePt t="112274" x="9926638" y="4918075"/>
          <p14:tracePt t="112289" x="9939338" y="4918075"/>
          <p14:tracePt t="112371" x="9926638" y="4918075"/>
          <p14:tracePt t="112380" x="9913938" y="4918075"/>
          <p14:tracePt t="112390" x="9901238" y="4918075"/>
          <p14:tracePt t="112411" x="9888538" y="4918075"/>
          <p14:tracePt t="112422" x="9888538" y="4930775"/>
          <p14:tracePt t="112439" x="9875838" y="4930775"/>
          <p14:tracePt t="112459" x="9863138" y="4930775"/>
          <p14:tracePt t="112483" x="9852025" y="4930775"/>
          <p14:tracePt t="112495" x="9839325" y="4943475"/>
          <p14:tracePt t="112509" x="9826625" y="4943475"/>
          <p14:tracePt t="112523" x="9813925" y="4943475"/>
          <p14:tracePt t="112556" x="9801225" y="4943475"/>
          <p14:tracePt t="112643" x="9801225" y="4968875"/>
          <p14:tracePt t="112656" x="9801225" y="4981575"/>
          <p14:tracePt t="112673" x="9801225" y="4992688"/>
          <p14:tracePt t="112675" x="9801225" y="5005388"/>
          <p14:tracePt t="112715" x="9813925" y="5018088"/>
          <p14:tracePt t="112731" x="9826625" y="5018088"/>
          <p14:tracePt t="112741" x="9839325" y="5018088"/>
          <p14:tracePt t="112756" x="9852025" y="5018088"/>
          <p14:tracePt t="113467" x="9839325" y="5018088"/>
          <p14:tracePt t="113479" x="9826625" y="5018088"/>
          <p14:tracePt t="113492" x="9826625" y="5030788"/>
          <p14:tracePt t="113508" x="9813925" y="5030788"/>
          <p14:tracePt t="113526" x="9801225" y="5030788"/>
          <p14:tracePt t="113542" x="9775825" y="5043488"/>
          <p14:tracePt t="121633" x="9763125" y="5043488"/>
          <p14:tracePt t="121641" x="9750425" y="5043488"/>
          <p14:tracePt t="121650" x="9739313" y="5056188"/>
          <p14:tracePt t="121661" x="9713913" y="5056188"/>
          <p14:tracePt t="121678" x="9688513" y="5068888"/>
          <p14:tracePt t="121694" x="9650413" y="5081588"/>
          <p14:tracePt t="121711" x="9626600" y="5092700"/>
          <p14:tracePt t="121728" x="9601200" y="5105400"/>
          <p14:tracePt t="121730" x="9588500" y="5105400"/>
          <p14:tracePt t="121745" x="9575800" y="5105400"/>
          <p14:tracePt t="121761" x="9563100" y="5105400"/>
          <p14:tracePt t="121810" x="9550400" y="5105400"/>
          <p14:tracePt t="121820" x="9525000" y="5105400"/>
          <p14:tracePt t="121829" x="9501188" y="5105400"/>
          <p14:tracePt t="121847" x="9450388" y="5105400"/>
          <p14:tracePt t="121864" x="9424988" y="5105400"/>
          <p14:tracePt t="121866" x="9401175" y="5105400"/>
          <p14:tracePt t="121881" x="9375775" y="5105400"/>
          <p14:tracePt t="121883" x="9350375" y="5092700"/>
          <p14:tracePt t="121898" x="9312275" y="5081588"/>
          <p14:tracePt t="121913" x="9312275" y="5068888"/>
          <p14:tracePt t="121915" x="9301163" y="5068888"/>
          <p14:tracePt t="121947" x="9288463" y="5068888"/>
          <p14:tracePt t="122083" x="9288463" y="5056188"/>
          <p14:tracePt t="122099" x="9288463" y="5043488"/>
          <p14:tracePt t="122130" x="9288463" y="5030788"/>
          <p14:tracePt t="122163" x="9288463" y="5018088"/>
          <p14:tracePt t="122203" x="9288463" y="5005388"/>
          <p14:tracePt t="122216" x="9288463" y="4992688"/>
          <p14:tracePt t="124537" x="9301163" y="4981575"/>
          <p14:tracePt t="124794" x="9288463" y="4981575"/>
          <p14:tracePt t="124859" x="9275763" y="4981575"/>
          <p14:tracePt t="124899" x="9263063" y="4981575"/>
          <p14:tracePt t="124910" x="9250363" y="4981575"/>
          <p14:tracePt t="124922" x="9237663" y="4981575"/>
          <p14:tracePt t="124947" x="9224963" y="4981575"/>
          <p14:tracePt t="124957" x="9224963" y="4992688"/>
          <p14:tracePt t="124972" x="9224963" y="5005388"/>
          <p14:tracePt t="124988" x="9199563" y="5005388"/>
          <p14:tracePt t="125005" x="9137650" y="5018088"/>
          <p14:tracePt t="125022" x="9075738" y="5018088"/>
          <p14:tracePt t="125038" x="9050338" y="5030788"/>
          <p14:tracePt t="125055" x="9037638" y="5030788"/>
          <p14:tracePt t="125072" x="9024938" y="5030788"/>
          <p14:tracePt t="126243" x="9012238" y="5030788"/>
          <p14:tracePt t="126253" x="8999538" y="5030788"/>
          <p14:tracePt t="126268" x="8975725" y="5043488"/>
          <p14:tracePt t="126282" x="8963025" y="5068888"/>
          <p14:tracePt t="126699" x="8963025" y="5056188"/>
          <p14:tracePt t="126709" x="8963025" y="5030788"/>
          <p14:tracePt t="126726" x="8975725" y="4956175"/>
          <p14:tracePt t="126743" x="8975725" y="4892675"/>
          <p14:tracePt t="126746" x="8975725" y="4868863"/>
          <p14:tracePt t="126760" x="8975725" y="4856163"/>
          <p14:tracePt t="126762" x="8975725" y="4843463"/>
          <p14:tracePt t="126777" x="8975725" y="4818063"/>
          <p14:tracePt t="126779" x="8975725" y="4805363"/>
          <p14:tracePt t="126794" x="8975725" y="4768850"/>
          <p14:tracePt t="126811" x="8963025" y="4743450"/>
          <p14:tracePt t="126827" x="8950325" y="4743450"/>
          <p14:tracePt t="129459" x="8912225" y="4743450"/>
          <p14:tracePt t="129470" x="8824913" y="4743450"/>
          <p14:tracePt t="129484" x="8499475" y="4792663"/>
          <p14:tracePt t="129500" x="8212138" y="4818063"/>
          <p14:tracePt t="129516" x="7948613" y="4856163"/>
          <p14:tracePt t="129534" x="7673975" y="4905375"/>
          <p14:tracePt t="129551" x="7497763" y="4956175"/>
          <p14:tracePt t="129567" x="7410450" y="4981575"/>
          <p14:tracePt t="129584" x="7335838" y="4992688"/>
          <p14:tracePt t="129586" x="7285038" y="4992688"/>
          <p14:tracePt t="129601" x="7235825" y="5005388"/>
          <p14:tracePt t="129603" x="7185025" y="5018088"/>
          <p14:tracePt t="129618" x="7046913" y="5030788"/>
          <p14:tracePt t="129634" x="6884988" y="5068888"/>
          <p14:tracePt t="129651" x="6734175" y="5118100"/>
          <p14:tracePt t="129667" x="6608763" y="5156200"/>
          <p14:tracePt t="129685" x="6496050" y="5194300"/>
          <p14:tracePt t="129700" x="6370638" y="5218113"/>
          <p14:tracePt t="129717" x="6234113" y="5243513"/>
          <p14:tracePt t="129734" x="6057900" y="5268913"/>
          <p14:tracePt t="129751" x="5945188" y="5281613"/>
          <p14:tracePt t="129754" x="5895975" y="5294313"/>
          <p14:tracePt t="129768" x="5857875" y="5305425"/>
          <p14:tracePt t="129785" x="5795963" y="5318125"/>
          <p14:tracePt t="129787" x="5770563" y="5330825"/>
          <p14:tracePt t="129800" x="5732463" y="5343525"/>
          <p14:tracePt t="129802" x="5695950" y="5343525"/>
          <p14:tracePt t="129818" x="5619750" y="5368925"/>
          <p14:tracePt t="129836" x="5507038" y="5407025"/>
          <p14:tracePt t="129851" x="5419725" y="5430838"/>
          <p14:tracePt t="129868" x="5294313" y="5468938"/>
          <p14:tracePt t="129884" x="5132388" y="5518150"/>
          <p14:tracePt t="129901" x="4981575" y="5556250"/>
          <p14:tracePt t="129917" x="4856163" y="5568950"/>
          <p14:tracePt t="129934" x="4743450" y="5594350"/>
          <p14:tracePt t="129951" x="4630738" y="5630863"/>
          <p14:tracePt t="129969" x="4481513" y="5656263"/>
          <p14:tracePt t="129971" x="4394200" y="5681663"/>
          <p14:tracePt t="129985" x="4305300" y="5694363"/>
          <p14:tracePt t="129987" x="4217988" y="5707063"/>
          <p14:tracePt t="130002" x="4068763" y="5732463"/>
          <p14:tracePt t="130019" x="3892550" y="5743575"/>
          <p14:tracePt t="130035" x="3692525" y="5768975"/>
          <p14:tracePt t="130052" x="3479800" y="5807075"/>
          <p14:tracePt t="130068" x="3341688" y="5856288"/>
          <p14:tracePt t="130085" x="3228975" y="5868988"/>
          <p14:tracePt t="130102" x="3092450" y="5881688"/>
          <p14:tracePt t="130118" x="2979738" y="5894388"/>
          <p14:tracePt t="130135" x="2841625" y="5907088"/>
          <p14:tracePt t="130138" x="2778125" y="5907088"/>
          <p14:tracePt t="130152" x="2716213" y="5907088"/>
          <p14:tracePt t="130155" x="2641600" y="5919788"/>
          <p14:tracePt t="130168" x="2565400" y="5932488"/>
          <p14:tracePt t="130171" x="2516188" y="5932488"/>
          <p14:tracePt t="130186" x="2441575" y="5932488"/>
          <p14:tracePt t="130203" x="2390775" y="5932488"/>
          <p14:tracePt t="130218" x="2339975" y="5932488"/>
          <p14:tracePt t="130236" x="2278063" y="5932488"/>
          <p14:tracePt t="130252" x="2239963" y="5932488"/>
          <p14:tracePt t="130269" x="2203450" y="5932488"/>
          <p14:tracePt t="133386" x="2216150" y="5932488"/>
          <p14:tracePt t="133398" x="2228850" y="5919788"/>
          <p14:tracePt t="133410" x="2265363" y="5881688"/>
          <p14:tracePt t="133427" x="2290763" y="5868988"/>
          <p14:tracePt t="133444" x="2316163" y="5843588"/>
          <p14:tracePt t="133460" x="2339975" y="5832475"/>
          <p14:tracePt t="133483" x="2339975" y="5819775"/>
          <p14:tracePt t="133494" x="2352675" y="5807075"/>
          <p14:tracePt t="133511" x="2403475" y="5756275"/>
          <p14:tracePt t="133526" x="2465388" y="5694363"/>
          <p14:tracePt t="133545" x="2516188" y="5643563"/>
          <p14:tracePt t="133546" x="2528888" y="5630863"/>
          <p14:tracePt t="133610" x="2541588" y="5619750"/>
          <p14:tracePt t="133622" x="2554288" y="5607050"/>
          <p14:tracePt t="133638" x="2616200" y="5556250"/>
          <p14:tracePt t="133650" x="2703513" y="5468938"/>
          <p14:tracePt t="133662" x="2754313" y="5430838"/>
          <p14:tracePt t="135642" x="2767013" y="5430838"/>
          <p14:tracePt t="135653" x="2803525" y="5430838"/>
          <p14:tracePt t="135667" x="2979738" y="5394325"/>
          <p14:tracePt t="135683" x="3154363" y="5343525"/>
          <p14:tracePt t="135699" x="3305175" y="5294313"/>
          <p14:tracePt t="135714" x="3379788" y="5268913"/>
          <p14:tracePt t="135731" x="3441700" y="5230813"/>
          <p14:tracePt t="135748" x="3505200" y="5230813"/>
          <p14:tracePt t="135765" x="3541713" y="5205413"/>
          <p14:tracePt t="135783" x="3605213" y="5205413"/>
          <p14:tracePt t="135786" x="3643313" y="5194300"/>
          <p14:tracePt t="135799" x="3692525" y="5181600"/>
          <p14:tracePt t="135817" x="3817938" y="5168900"/>
          <p14:tracePt t="135819" x="3856038" y="5168900"/>
          <p14:tracePt t="135834" x="3917950" y="5168900"/>
          <p14:tracePt t="135851" x="3968750" y="5156200"/>
          <p14:tracePt t="135866" x="4005263" y="5143500"/>
          <p14:tracePt t="135884" x="4068763" y="5130800"/>
          <p14:tracePt t="135900" x="4143375" y="5092700"/>
          <p14:tracePt t="135917" x="4256088" y="5043488"/>
          <p14:tracePt t="135934" x="4406900" y="4956175"/>
          <p14:tracePt t="135950" x="4568825" y="4868863"/>
          <p14:tracePt t="135966" x="4781550" y="4779963"/>
          <p14:tracePt t="135982" x="4981575" y="4705350"/>
          <p14:tracePt t="135999" x="5207000" y="4643438"/>
          <p14:tracePt t="136016" x="5407025" y="4592638"/>
          <p14:tracePt t="136017" x="5495925" y="4567238"/>
          <p14:tracePt t="136032" x="5557838" y="4554538"/>
          <p14:tracePt t="136034" x="5632450" y="4543425"/>
          <p14:tracePt t="136050" x="5745163" y="4518025"/>
          <p14:tracePt t="136068" x="5808663" y="4492625"/>
          <p14:tracePt t="136084" x="5870575" y="4467225"/>
          <p14:tracePt t="136101" x="5908675" y="4467225"/>
          <p14:tracePt t="136117" x="5957888" y="4454525"/>
          <p14:tracePt t="136134" x="6021388" y="4443413"/>
          <p14:tracePt t="136151" x="6070600" y="4430713"/>
          <p14:tracePt t="136154" x="6096000" y="4418013"/>
          <p14:tracePt t="136168" x="6121400" y="4418013"/>
          <p14:tracePt t="136184" x="6146800" y="4418013"/>
          <p14:tracePt t="136201" x="6157913" y="4405313"/>
          <p14:tracePt t="136218" x="6170613" y="4405313"/>
          <p14:tracePt t="136802" x="6183313" y="4405313"/>
          <p14:tracePt t="136813" x="6196013" y="4405313"/>
          <p14:tracePt t="136826" x="6208713" y="4405313"/>
          <p14:tracePt t="136962" x="6208713" y="4392613"/>
          <p14:tracePt t="136974" x="6208713" y="4379913"/>
          <p14:tracePt t="136987" x="6208713" y="4318000"/>
          <p14:tracePt t="137003" x="6183313" y="4230688"/>
          <p14:tracePt t="137020" x="6146800" y="4154488"/>
          <p14:tracePt t="137036" x="6108700" y="4067175"/>
          <p14:tracePt t="137053" x="6070600" y="3992563"/>
          <p14:tracePt t="137070" x="6045200" y="3905250"/>
          <p14:tracePt t="137086" x="5957888" y="3779838"/>
          <p14:tracePt t="137104" x="5845175" y="3590925"/>
          <p14:tracePt t="137106" x="5770563" y="3503613"/>
          <p14:tracePt t="137121" x="5719763" y="3429000"/>
          <p14:tracePt t="137123" x="5683250" y="3367088"/>
          <p14:tracePt t="137137" x="5645150" y="3303588"/>
          <p14:tracePt t="137139" x="5619750" y="3267075"/>
          <p14:tracePt t="137154" x="5607050" y="3203575"/>
          <p14:tracePt t="137171" x="5595938" y="3141663"/>
          <p14:tracePt t="137187" x="5595938" y="3090863"/>
          <p14:tracePt t="137203" x="5595938" y="3065463"/>
          <p14:tracePt t="137220" x="5595938" y="3041650"/>
          <p14:tracePt t="137236" x="5595938" y="3028950"/>
          <p14:tracePt t="137253" x="5583238" y="3028950"/>
          <p14:tracePt t="137330" x="5570538" y="3028950"/>
          <p14:tracePt t="137341" x="5557838" y="3028950"/>
          <p14:tracePt t="137354" x="5545138" y="3041650"/>
          <p14:tracePt t="137371" x="5532438" y="3078163"/>
          <p14:tracePt t="137387" x="5532438" y="3116263"/>
          <p14:tracePt t="137404" x="5532438" y="3165475"/>
          <p14:tracePt t="137421" x="5519738" y="3203575"/>
          <p14:tracePt t="137437" x="5519738" y="3228975"/>
          <p14:tracePt t="137454" x="5519738" y="3254375"/>
          <p14:tracePt t="137471" x="5519738" y="3267075"/>
          <p14:tracePt t="137475" x="5519738" y="3278188"/>
          <p14:tracePt t="137488" x="5519738" y="3290888"/>
          <p14:tracePt t="137506" x="5519738" y="3328988"/>
          <p14:tracePt t="137522" x="5532438" y="3367088"/>
          <p14:tracePt t="137538" x="5532438" y="3378200"/>
          <p14:tracePt t="137555" x="5545138" y="3390900"/>
          <p14:tracePt t="137571" x="5557838" y="3403600"/>
          <p14:tracePt t="137589" x="5557838" y="3429000"/>
          <p14:tracePt t="137605" x="5570538" y="3454400"/>
          <p14:tracePt t="137622" x="5583238" y="3454400"/>
          <p14:tracePt t="137638" x="5583238" y="3467100"/>
          <p14:tracePt t="137986" x="5583238" y="3479800"/>
          <p14:tracePt t="137998" x="5595938" y="3503613"/>
          <p14:tracePt t="138012" x="5645150" y="3616325"/>
          <p14:tracePt t="138023" x="5683250" y="3654425"/>
          <p14:tracePt t="138039" x="5719763" y="3741738"/>
          <p14:tracePt t="138042" x="5732463" y="3767138"/>
          <p14:tracePt t="138057" x="5745163" y="3779838"/>
          <p14:tracePt t="138059" x="5745163" y="3803650"/>
          <p14:tracePt t="138072" x="5757863" y="3841750"/>
          <p14:tracePt t="138074" x="5770563" y="3867150"/>
          <p14:tracePt t="138090" x="5783263" y="3905250"/>
          <p14:tracePt t="138106" x="5783263" y="3929063"/>
          <p14:tracePt t="138123" x="5783263" y="3941763"/>
          <p14:tracePt t="138140" x="5783263" y="3954463"/>
          <p14:tracePt t="138155" x="5783263" y="3967163"/>
          <p14:tracePt t="138172" x="5783263" y="3979863"/>
          <p14:tracePt t="138190" x="5783263" y="4005263"/>
          <p14:tracePt t="138206" x="5783263" y="4029075"/>
          <p14:tracePt t="138223" x="5783263" y="4054475"/>
          <p14:tracePt t="138226" x="5783263" y="4079875"/>
          <p14:tracePt t="138239" x="5783263" y="4092575"/>
          <p14:tracePt t="138242" x="5783263" y="4117975"/>
          <p14:tracePt t="138257" x="5783263" y="4141788"/>
          <p14:tracePt t="138259" x="5783263" y="4167188"/>
          <p14:tracePt t="138274" x="5783263" y="4217988"/>
          <p14:tracePt t="138290" x="5783263" y="4267200"/>
          <p14:tracePt t="138306" x="5783263" y="4305300"/>
          <p14:tracePt t="138324" x="5783263" y="4318000"/>
          <p14:tracePt t="138379" x="5783263" y="4330700"/>
          <p14:tracePt t="138395" x="5783263" y="4354513"/>
          <p14:tracePt t="138406" x="5808663" y="4379913"/>
          <p14:tracePt t="138419" x="5845175" y="4392613"/>
          <p14:tracePt t="138436" x="5921375" y="4430713"/>
          <p14:tracePt t="138453" x="5945188" y="4443413"/>
          <p14:tracePt t="138467" x="5983288" y="4443413"/>
          <p14:tracePt t="138474" x="5995988" y="4454525"/>
          <p14:tracePt t="138489" x="6021388" y="4467225"/>
          <p14:tracePt t="138505" x="6057900" y="4518025"/>
          <p14:tracePt t="138522" x="6134100" y="4618038"/>
          <p14:tracePt t="138539" x="6196013" y="4756150"/>
          <p14:tracePt t="138555" x="6270625" y="4868863"/>
          <p14:tracePt t="138574" x="6334125" y="4943475"/>
          <p14:tracePt t="138590" x="6383338" y="5018088"/>
          <p14:tracePt t="138607" x="6421438" y="5068888"/>
          <p14:tracePt t="138623" x="6459538" y="5105400"/>
          <p14:tracePt t="138639" x="6496050" y="5143500"/>
          <p14:tracePt t="138641" x="6508750" y="5156200"/>
          <p14:tracePt t="138658" x="6521450" y="5168900"/>
          <p14:tracePt t="138674" x="6546850" y="5194300"/>
          <p14:tracePt t="138691" x="6559550" y="5205413"/>
          <p14:tracePt t="138707" x="6559550" y="5218113"/>
          <p14:tracePt t="138724" x="6559550" y="5230813"/>
          <p14:tracePt t="138741" x="6559550" y="5256213"/>
          <p14:tracePt t="138757" x="6559550" y="5268913"/>
          <p14:tracePt t="138774" x="6546850" y="5281613"/>
          <p14:tracePt t="138791" x="6534150" y="5294313"/>
          <p14:tracePt t="138795" x="6534150" y="5305425"/>
          <p14:tracePt t="138809" x="6521450" y="5305425"/>
          <p14:tracePt t="138811" x="6521450" y="5318125"/>
          <p14:tracePt t="138825" x="6508750" y="5330825"/>
          <p14:tracePt t="138827" x="6496050" y="5356225"/>
          <p14:tracePt t="138842" x="6472238" y="5381625"/>
          <p14:tracePt t="138858" x="6459538" y="5418138"/>
          <p14:tracePt t="138875" x="6446838" y="5430838"/>
          <p14:tracePt t="138891" x="6434138" y="5443538"/>
          <p14:tracePt t="138907" x="6421438" y="5481638"/>
          <p14:tracePt t="138923" x="6396038" y="5518150"/>
          <p14:tracePt t="138940" x="6359525" y="5556250"/>
          <p14:tracePt t="138957" x="6321425" y="5581650"/>
          <p14:tracePt t="138973" x="6270625" y="5619750"/>
          <p14:tracePt t="138990" x="6234113" y="5656263"/>
          <p14:tracePt t="139007" x="6196013" y="5681663"/>
          <p14:tracePt t="139024" x="6157913" y="5681663"/>
          <p14:tracePt t="139041" x="6146800" y="5694363"/>
          <p14:tracePt t="139057" x="6121400" y="5694363"/>
          <p14:tracePt t="143154" x="6134100" y="5694363"/>
          <p14:tracePt t="143166" x="6134100" y="5668963"/>
          <p14:tracePt t="143181" x="6146800" y="5643563"/>
          <p14:tracePt t="143218" x="6146800" y="5630863"/>
          <p14:tracePt t="143402" x="6134100" y="5630863"/>
          <p14:tracePt t="143414" x="6096000" y="5630863"/>
          <p14:tracePt t="143429" x="6008688" y="5630863"/>
          <p14:tracePt t="143444" x="5895975" y="5630863"/>
          <p14:tracePt t="143454" x="5845175" y="5630863"/>
          <p14:tracePt t="143470" x="5770563" y="5630863"/>
          <p14:tracePt t="143485" x="5695950" y="5643563"/>
          <p14:tracePt t="143502" x="5632450" y="5643563"/>
          <p14:tracePt t="143519" x="5595938" y="5643563"/>
          <p14:tracePt t="143535" x="5532438" y="5643563"/>
          <p14:tracePt t="143537" x="5495925" y="5643563"/>
          <p14:tracePt t="143554" x="5419725" y="5643563"/>
          <p14:tracePt t="143570" x="5345113" y="5643563"/>
          <p14:tracePt t="143587" x="5281613" y="5643563"/>
          <p14:tracePt t="143604" x="5219700" y="5643563"/>
          <p14:tracePt t="143619" x="5181600" y="5643563"/>
          <p14:tracePt t="143636" x="5170488" y="5643563"/>
          <p14:tracePt t="143654" x="5157788" y="5643563"/>
          <p14:tracePt t="143671" x="5145088" y="5643563"/>
          <p14:tracePt t="143687" x="5106988" y="5643563"/>
          <p14:tracePt t="143690" x="5094288" y="5643563"/>
          <p14:tracePt t="143704" x="5068888" y="5643563"/>
          <p14:tracePt t="143706" x="5057775" y="5643563"/>
          <p14:tracePt t="143720" x="5019675" y="5643563"/>
          <p14:tracePt t="143722" x="5006975" y="5643563"/>
          <p14:tracePt t="143738" x="4981575" y="5643563"/>
          <p14:tracePt t="143754" x="4968875" y="5643563"/>
          <p14:tracePt t="143770" x="4945063" y="5643563"/>
          <p14:tracePt t="143787" x="4906963" y="5643563"/>
          <p14:tracePt t="143804" x="4894263" y="5643563"/>
          <p14:tracePt t="143820" x="4881563" y="5643563"/>
          <p14:tracePt t="143837" x="4868863" y="5643563"/>
          <p14:tracePt t="143854" x="4819650" y="5643563"/>
          <p14:tracePt t="143871" x="4781550" y="5643563"/>
          <p14:tracePt t="143888" x="4768850" y="5643563"/>
          <p14:tracePt t="143890" x="4756150" y="5643563"/>
          <p14:tracePt t="143978" x="4768850" y="5656263"/>
          <p14:tracePt t="143990" x="4806950" y="5668963"/>
          <p14:tracePt t="144004" x="4881563" y="5694363"/>
          <p14:tracePt t="144021" x="4945063" y="5719763"/>
          <p14:tracePt t="144039" x="4994275" y="5732463"/>
          <p14:tracePt t="144055" x="5045075" y="5743575"/>
          <p14:tracePt t="144058" x="5068888" y="5756275"/>
          <p14:tracePt t="144075" x="5132388" y="5781675"/>
          <p14:tracePt t="144090" x="5181600" y="5781675"/>
          <p14:tracePt t="144106" x="5232400" y="5807075"/>
          <p14:tracePt t="144125" x="5281613" y="5807075"/>
          <p14:tracePt t="144138" x="5307013" y="5807075"/>
          <p14:tracePt t="144154" x="5319713" y="5807075"/>
          <p14:tracePt t="144171" x="5370513" y="5807075"/>
          <p14:tracePt t="144188" x="5407025" y="5794375"/>
          <p14:tracePt t="144205" x="5457825" y="5781675"/>
          <p14:tracePt t="144222" x="5507038" y="5781675"/>
          <p14:tracePt t="144239" x="5519738" y="5768975"/>
          <p14:tracePt t="144255" x="5532438" y="5756275"/>
          <p14:tracePt t="144258" x="5545138" y="5756275"/>
          <p14:tracePt t="144272" x="5557838" y="5756275"/>
          <p14:tracePt t="144506" x="5545138" y="5756275"/>
          <p14:tracePt t="144519" x="5532438" y="5756275"/>
          <p14:tracePt t="144531" x="5495925" y="5756275"/>
          <p14:tracePt t="144542" x="5470525" y="5768975"/>
          <p14:tracePt t="144556" x="5432425" y="5781675"/>
          <p14:tracePt t="144572" x="5394325" y="5781675"/>
          <p14:tracePt t="144590" x="5370513" y="5794375"/>
          <p14:tracePt t="144606" x="5345113" y="5807075"/>
          <p14:tracePt t="144623" x="5319713" y="5819775"/>
          <p14:tracePt t="144639" x="5307013" y="5819775"/>
          <p14:tracePt t="144642" x="5307013" y="5832475"/>
          <p14:tracePt t="144656" x="5307013" y="5843588"/>
          <p14:tracePt t="144658" x="5294313" y="5843588"/>
          <p14:tracePt t="144674" x="5281613" y="5843588"/>
          <p14:tracePt t="144778" x="5270500" y="5843588"/>
          <p14:tracePt t="145354" x="5281613" y="5843588"/>
          <p14:tracePt t="145369" x="5294313" y="5832475"/>
          <p14:tracePt t="145382" x="5307013" y="5832475"/>
          <p14:tracePt t="145399" x="5319713" y="5832475"/>
          <p14:tracePt t="145410" x="5332413" y="5832475"/>
          <p14:tracePt t="145424" x="5345113" y="5832475"/>
          <p14:tracePt t="145441" x="5357813" y="5832475"/>
          <p14:tracePt t="145458" x="5370513" y="5832475"/>
          <p14:tracePt t="145474" x="5383213" y="5819775"/>
          <p14:tracePt t="145490" x="5394325" y="5819775"/>
          <p14:tracePt t="145602" x="5383213" y="5819775"/>
          <p14:tracePt t="145614" x="5332413" y="5819775"/>
          <p14:tracePt t="145631" x="5170488" y="5819775"/>
          <p14:tracePt t="145642" x="5006975" y="5843588"/>
          <p14:tracePt t="145659" x="4881563" y="5868988"/>
          <p14:tracePt t="145677" x="4819650" y="5881688"/>
          <p14:tracePt t="145692" x="4781550" y="5894388"/>
          <p14:tracePt t="145709" x="4768850" y="5894388"/>
          <p14:tracePt t="145725" x="4743450" y="5907088"/>
          <p14:tracePt t="145742" x="4706938" y="5907088"/>
          <p14:tracePt t="145759" x="4681538" y="5907088"/>
          <p14:tracePt t="145763" x="4668838" y="5907088"/>
          <p14:tracePt t="145776" x="4656138" y="5907088"/>
          <p14:tracePt t="145778" x="4630738" y="5907088"/>
          <p14:tracePt t="145792" x="4606925" y="5907088"/>
          <p14:tracePt t="145794" x="4594225" y="5919788"/>
          <p14:tracePt t="145810" x="4556125" y="5932488"/>
          <p14:tracePt t="145826" x="4530725" y="5932488"/>
          <p14:tracePt t="145843" x="4518025" y="5932488"/>
          <p14:tracePt t="145859" x="4506913" y="5932488"/>
          <p14:tracePt t="145878" x="4494213" y="5932488"/>
          <p14:tracePt t="146410" x="4506913" y="5932488"/>
          <p14:tracePt t="146422" x="4568825" y="5956300"/>
          <p14:tracePt t="146438" x="4719638" y="5994400"/>
          <p14:tracePt t="146454" x="4894263" y="5994400"/>
          <p14:tracePt t="146467" x="5019675" y="6019800"/>
          <p14:tracePt t="146483" x="5068888" y="6019800"/>
          <p14:tracePt t="146496" x="5081588" y="6019800"/>
          <p14:tracePt t="146511" x="5094288" y="6019800"/>
          <p14:tracePt t="146802" x="5068888" y="6019800"/>
          <p14:tracePt t="146816" x="5032375" y="6019800"/>
          <p14:tracePt t="146828" x="4956175" y="6019800"/>
          <p14:tracePt t="146845" x="4881563" y="6019800"/>
          <p14:tracePt t="146862" x="4806950" y="6019800"/>
          <p14:tracePt t="146879" x="4743450" y="6007100"/>
          <p14:tracePt t="146881" x="4732338" y="6007100"/>
          <p14:tracePt t="146898" x="4706938" y="6007100"/>
          <p14:tracePt t="147082" x="4706938" y="5981700"/>
          <p14:tracePt t="147094" x="4732338" y="5956300"/>
          <p14:tracePt t="147112" x="4781550" y="5907088"/>
          <p14:tracePt t="147114" x="4794250" y="5907088"/>
          <p14:tracePt t="147130" x="4832350" y="5881688"/>
          <p14:tracePt t="147146" x="4868863" y="5843588"/>
          <p14:tracePt t="147163" x="4894263" y="5807075"/>
          <p14:tracePt t="147179" x="4932363" y="5794375"/>
          <p14:tracePt t="147196" x="4945063" y="5768975"/>
          <p14:tracePt t="147219" x="4945063" y="5756275"/>
          <p14:tracePt t="147258" x="4956175" y="5756275"/>
          <p14:tracePt t="147269" x="4956175" y="5743575"/>
          <p14:tracePt t="147283" x="4968875" y="5743575"/>
          <p14:tracePt t="147610" x="4981575" y="5743575"/>
          <p14:tracePt t="147622" x="5006975" y="5732463"/>
          <p14:tracePt t="147636" x="5307013" y="5681663"/>
          <p14:tracePt t="147650" x="5883275" y="5607050"/>
          <p14:tracePt t="147664" x="6070600" y="5568950"/>
          <p14:tracePt t="147666" x="6170613" y="5543550"/>
          <p14:tracePt t="147681" x="6221413" y="5543550"/>
          <p14:tracePt t="147723" x="6234113" y="5543550"/>
          <p14:tracePt t="147954" x="6221413" y="5543550"/>
          <p14:tracePt t="147967" x="6208713" y="5581650"/>
          <p14:tracePt t="147980" x="6170613" y="5607050"/>
          <p14:tracePt t="147997" x="6157913" y="5643563"/>
          <p14:tracePt t="148014" x="6146800" y="5656263"/>
          <p14:tracePt t="151322" x="6146800" y="5681663"/>
          <p14:tracePt t="151333" x="6146800" y="5719763"/>
          <p14:tracePt t="151347" x="6196013" y="5843588"/>
          <p14:tracePt t="151361" x="6221413" y="5894388"/>
          <p14:tracePt t="151363" x="6283325" y="5945188"/>
          <p14:tracePt t="151379" x="6446838" y="6019800"/>
          <p14:tracePt t="151394" x="6672263" y="6107113"/>
          <p14:tracePt t="151407" x="6808788" y="6132513"/>
          <p14:tracePt t="151424" x="7021513" y="6181725"/>
          <p14:tracePt t="151427" x="7085013" y="6181725"/>
          <p14:tracePt t="151441" x="7134225" y="6181725"/>
          <p14:tracePt t="151443" x="7172325" y="6181725"/>
          <p14:tracePt t="151459" x="7210425" y="6181725"/>
          <p14:tracePt t="151474" x="7246938" y="6181725"/>
          <p14:tracePt t="151490" x="7285038" y="6181725"/>
          <p14:tracePt t="151507" x="7335838" y="6181725"/>
          <p14:tracePt t="151524" x="7385050" y="6181725"/>
          <p14:tracePt t="151541" x="7448550" y="6169025"/>
          <p14:tracePt t="151557" x="7485063" y="6169025"/>
          <p14:tracePt t="151574" x="7523163" y="6157913"/>
          <p14:tracePt t="151591" x="7572375" y="6157913"/>
          <p14:tracePt t="151594" x="7597775" y="6157913"/>
          <p14:tracePt t="151607" x="7610475" y="6145213"/>
          <p14:tracePt t="151610" x="7648575" y="6132513"/>
          <p14:tracePt t="151624" x="7673975" y="6132513"/>
          <p14:tracePt t="151626" x="7697788" y="6132513"/>
          <p14:tracePt t="151641" x="7748588" y="6107113"/>
          <p14:tracePt t="151658" x="7823200" y="6081713"/>
          <p14:tracePt t="151675" x="7861300" y="6056313"/>
          <p14:tracePt t="151691" x="7923213" y="6032500"/>
          <p14:tracePt t="151708" x="7999413" y="5994400"/>
          <p14:tracePt t="151724" x="8074025" y="5956300"/>
          <p14:tracePt t="151742" x="8123238" y="5919788"/>
          <p14:tracePt t="151758" x="8199438" y="5881688"/>
          <p14:tracePt t="151775" x="8274050" y="5843588"/>
          <p14:tracePt t="151778" x="8299450" y="5832475"/>
          <p14:tracePt t="151794" x="8361363" y="5807075"/>
          <p14:tracePt t="151810" x="8412163" y="5768975"/>
          <p14:tracePt t="151826" x="8448675" y="5743575"/>
          <p14:tracePt t="151842" x="8486775" y="5719763"/>
          <p14:tracePt t="151858" x="8499475" y="5719763"/>
          <p14:tracePt t="151875" x="8499475" y="5707063"/>
          <p14:tracePt t="151892" x="8524875" y="5694363"/>
          <p14:tracePt t="151908" x="8548688" y="5668963"/>
          <p14:tracePt t="151926" x="8561388" y="5668963"/>
          <p14:tracePt t="151945" x="8586788" y="5668963"/>
          <p14:tracePt t="152378" x="8574088" y="5668963"/>
          <p14:tracePt t="152390" x="8561388" y="5668963"/>
          <p14:tracePt t="152406" x="8537575" y="5630863"/>
          <p14:tracePt t="152424" x="8524875" y="5619750"/>
          <p14:tracePt t="152442" x="8512175" y="5594350"/>
          <p14:tracePt t="152460" x="8512175" y="5581650"/>
          <p14:tracePt t="152491" x="8512175" y="5568950"/>
          <p14:tracePt t="152730" x="8499475" y="5568950"/>
          <p14:tracePt t="152743" x="8486775" y="5568950"/>
          <p14:tracePt t="152745" x="8461375" y="5568950"/>
          <p14:tracePt t="152759" x="8435975" y="5568950"/>
          <p14:tracePt t="152761" x="8399463" y="5581650"/>
          <p14:tracePt t="152775" x="8335963" y="5607050"/>
          <p14:tracePt t="152793" x="8223250" y="5656263"/>
          <p14:tracePt t="152795" x="8161338" y="5668963"/>
          <p14:tracePt t="152813" x="8086725" y="5719763"/>
          <p14:tracePt t="152827" x="8035925" y="5732463"/>
          <p14:tracePt t="152845" x="8023225" y="5743575"/>
          <p14:tracePt t="152898" x="8035925" y="5743575"/>
          <p14:tracePt t="152909" x="8086725" y="5743575"/>
          <p14:tracePt t="152922" x="8223250" y="5743575"/>
          <p14:tracePt t="152938" x="8361363" y="5681663"/>
          <p14:tracePt t="152951" x="8412163" y="5643563"/>
          <p14:tracePt t="152964" x="8486775" y="5607050"/>
          <p14:tracePt t="152978" x="8524875" y="5568950"/>
          <p14:tracePt t="152995" x="8561388" y="5518150"/>
          <p14:tracePt t="153011" x="8586788" y="5443538"/>
          <p14:tracePt t="153026" x="8612188" y="5356225"/>
          <p14:tracePt t="153043" x="8612188" y="5243513"/>
          <p14:tracePt t="153060" x="8612188" y="5156200"/>
          <p14:tracePt t="153078" x="8612188" y="5081588"/>
          <p14:tracePt t="153095" x="8612188" y="5043488"/>
          <p14:tracePt t="153098" x="8612188" y="5030788"/>
          <p14:tracePt t="153112" x="8612188" y="5018088"/>
          <p14:tracePt t="153386" x="8612188" y="5056188"/>
          <p14:tracePt t="153401" x="8612188" y="5118100"/>
          <p14:tracePt t="153415" x="8612188" y="5156200"/>
          <p14:tracePt t="153429" x="8612188" y="5205413"/>
          <p14:tracePt t="153446" x="8612188" y="5256213"/>
          <p14:tracePt t="153463" x="8612188" y="5305425"/>
          <p14:tracePt t="153466" x="8612188" y="5330825"/>
          <p14:tracePt t="153482" x="8612188" y="5343525"/>
          <p14:tracePt t="153496" x="8612188" y="5356225"/>
          <p14:tracePt t="153498" x="8612188" y="5368925"/>
          <p14:tracePt t="153513" x="8612188" y="5381625"/>
          <p14:tracePt t="153530" x="8612188" y="5407025"/>
          <p14:tracePt t="153546" x="8637588" y="5443538"/>
          <p14:tracePt t="153563" x="8650288" y="5481638"/>
          <p14:tracePt t="153580" x="8674100" y="5518150"/>
          <p14:tracePt t="153596" x="8686800" y="5568950"/>
          <p14:tracePt t="153613" x="8699500" y="5607050"/>
          <p14:tracePt t="153630" x="8699500" y="5619750"/>
          <p14:tracePt t="153906" x="8699500" y="5630863"/>
          <p14:tracePt t="153921" x="8699500" y="5643563"/>
          <p14:tracePt t="153938" x="8674100" y="5668963"/>
          <p14:tracePt t="153948" x="8650288" y="5694363"/>
          <p14:tracePt t="153962" x="8561388" y="5768975"/>
          <p14:tracePt t="153979" x="8486775" y="5843588"/>
          <p14:tracePt t="153996" x="8424863" y="5907088"/>
          <p14:tracePt t="154014" x="8399463" y="5945188"/>
          <p14:tracePt t="154031" x="8386763" y="5956300"/>
          <p14:tracePt t="154082" x="8386763" y="5969000"/>
          <p14:tracePt t="154114" x="8386763" y="5981700"/>
          <p14:tracePt t="172890" x="8399463" y="5981700"/>
          <p14:tracePt t="172902" x="8412163" y="5981700"/>
          <p14:tracePt t="172922" x="8499475" y="5956300"/>
          <p14:tracePt t="172941" x="8512175" y="5956300"/>
          <p14:tracePt t="173146" x="8524875" y="5945188"/>
          <p14:tracePt t="173158" x="8537575" y="5945188"/>
          <p14:tracePt t="173172" x="8548688" y="5932488"/>
          <p14:tracePt t="173184" x="8561388" y="5932488"/>
          <p14:tracePt t="173185" x="8574088" y="5932488"/>
          <p14:tracePt t="173196" x="8586788" y="5919788"/>
          <p14:tracePt t="173213" x="8612188" y="5907088"/>
          <p14:tracePt t="173229" x="8686800" y="5894388"/>
          <p14:tracePt t="173246" x="8837613" y="5868988"/>
          <p14:tracePt t="173263" x="8937625" y="5856288"/>
          <p14:tracePt t="173265" x="8950325" y="5856288"/>
          <p14:tracePt t="173281" x="8963025" y="5856288"/>
          <p14:tracePt t="174730" x="8924925" y="5856288"/>
          <p14:tracePt t="174743" x="8824913" y="5856288"/>
          <p14:tracePt t="174760" x="8161338" y="5856288"/>
          <p14:tracePt t="174762" x="7748588" y="5832475"/>
          <p14:tracePt t="174775" x="7385050" y="5768975"/>
          <p14:tracePt t="174787" x="7146925" y="5732463"/>
          <p14:tracePt t="174805" x="7134225" y="5719763"/>
          <p14:tracePt t="174818" x="7123113" y="5707063"/>
          <p14:tracePt t="174836" x="7097713" y="5656263"/>
          <p14:tracePt t="174851" x="7059613" y="5607050"/>
          <p14:tracePt t="174870" x="6934200" y="5530850"/>
          <p14:tracePt t="174885" x="6608763" y="5305425"/>
          <p14:tracePt t="174902" x="6021388" y="4992688"/>
          <p14:tracePt t="174908" x="5719763" y="4830763"/>
          <p14:tracePt t="174922" x="5145088" y="4579938"/>
          <p14:tracePt t="174934" x="4856163" y="4467225"/>
          <p14:tracePt t="174951" x="4356100" y="4279900"/>
          <p14:tracePt t="174952" x="4143375" y="4192588"/>
          <p14:tracePt t="174968" x="4005263" y="4105275"/>
          <p14:tracePt t="174969" x="3917950" y="4029075"/>
          <p14:tracePt t="174984" x="3830638" y="3967163"/>
          <p14:tracePt t="175001" x="3805238" y="3941763"/>
          <p14:tracePt t="175019" x="3779838" y="3916363"/>
          <p14:tracePt t="175042" x="3767138" y="3916363"/>
          <p14:tracePt t="175056" x="3743325" y="3916363"/>
          <p14:tracePt t="175058" x="3730625" y="3905250"/>
          <p14:tracePt t="175071" x="3717925" y="3905250"/>
          <p14:tracePt t="175090" x="3705225" y="3905250"/>
          <p14:tracePt t="175102" x="3692525" y="3905250"/>
          <p14:tracePt t="175130" x="3692525" y="3892550"/>
          <p14:tracePt t="175147" x="3679825" y="3879850"/>
          <p14:tracePt t="175163" x="3643313" y="3854450"/>
          <p14:tracePt t="175178" x="3617913" y="3829050"/>
          <p14:tracePt t="175194" x="3617913" y="3803650"/>
          <p14:tracePt t="175208" x="3605213" y="3803650"/>
          <p14:tracePt t="175370" x="3643313" y="3792538"/>
          <p14:tracePt t="175383" x="3679825" y="3792538"/>
          <p14:tracePt t="175402" x="3756025" y="3779838"/>
          <p14:tracePt t="175415" x="3767138" y="3779838"/>
          <p14:tracePt t="175428" x="3792538" y="3779838"/>
          <p14:tracePt t="175450" x="3805238" y="3779838"/>
          <p14:tracePt t="175482" x="3817938" y="3779838"/>
          <p14:tracePt t="175498" x="3843338" y="3779838"/>
          <p14:tracePt t="175514" x="3856038" y="3779838"/>
          <p14:tracePt t="175722" x="3856038" y="3767138"/>
          <p14:tracePt t="175734" x="3879850" y="3754438"/>
          <p14:tracePt t="175749" x="4043363" y="3692525"/>
          <p14:tracePt t="175764" x="4256088" y="3629025"/>
          <p14:tracePt t="175778" x="4381500" y="3579813"/>
          <p14:tracePt t="175792" x="4430713" y="3554413"/>
          <p14:tracePt t="175794" x="4506913" y="3541713"/>
          <p14:tracePt t="175813" x="4668838" y="3490913"/>
          <p14:tracePt t="175828" x="4868863" y="3429000"/>
          <p14:tracePt t="175836" x="4981575" y="3416300"/>
          <p14:tracePt t="175853" x="5145088" y="3390900"/>
          <p14:tracePt t="175870" x="5257800" y="3378200"/>
          <p14:tracePt t="175888" x="5294313" y="3367088"/>
          <p14:tracePt t="175907" x="5307013" y="3367088"/>
          <p14:tracePt t="175925" x="5319713" y="3367088"/>
          <p14:tracePt t="175938" x="5357813" y="3367088"/>
          <p14:tracePt t="175955" x="5432425" y="3378200"/>
          <p14:tracePt t="175971" x="5483225" y="3390900"/>
          <p14:tracePt t="175988" x="5583238" y="3403600"/>
          <p14:tracePt t="176007" x="5708650" y="3429000"/>
          <p14:tracePt t="176021" x="5808663" y="3454400"/>
          <p14:tracePt t="176042" x="5883275" y="3467100"/>
          <p14:tracePt t="176044" x="5921375" y="3479800"/>
          <p14:tracePt t="176061" x="5970588" y="3479800"/>
          <p14:tracePt t="176070" x="6008688" y="3490913"/>
          <p14:tracePt t="176087" x="6083300" y="3503613"/>
          <p14:tracePt t="176089" x="6108700" y="3503613"/>
          <p14:tracePt t="176104" x="6146800" y="3503613"/>
          <p14:tracePt t="176105" x="6170613" y="3503613"/>
          <p14:tracePt t="176121" x="6196013" y="3503613"/>
          <p14:tracePt t="176137" x="6208713" y="3503613"/>
          <p14:tracePt t="176162" x="6234113" y="3503613"/>
          <p14:tracePt t="176181" x="6259513" y="3529013"/>
          <p14:tracePt t="176194" x="6321425" y="3567113"/>
          <p14:tracePt t="176209" x="6334125" y="3579813"/>
          <p14:tracePt t="176211" x="6359525" y="3603625"/>
          <p14:tracePt t="176226" x="6396038" y="3667125"/>
          <p14:tracePt t="176241" x="6396038" y="3692525"/>
          <p14:tracePt t="176243" x="6408738" y="3692525"/>
          <p14:tracePt t="176257" x="6421438" y="3703638"/>
          <p14:tracePt t="176259" x="6421438" y="3716338"/>
          <p14:tracePt t="176276" x="6434138" y="3716338"/>
          <p14:tracePt t="176288" x="6446838" y="3716338"/>
          <p14:tracePt t="176290" x="6446838" y="3729038"/>
          <p14:tracePt t="176309" x="6472238" y="3729038"/>
          <p14:tracePt t="176322" x="6483350" y="3729038"/>
          <p14:tracePt t="176340" x="6496050" y="3729038"/>
          <p14:tracePt t="176355" x="6508750" y="3729038"/>
          <p14:tracePt t="176373" x="6521450" y="3729038"/>
          <p14:tracePt t="176395" x="6534150" y="3729038"/>
          <p14:tracePt t="176418" x="6546850" y="3729038"/>
          <p14:tracePt t="176443" x="6559550" y="3729038"/>
          <p14:tracePt t="176458" x="6584950" y="3716338"/>
          <p14:tracePt t="176473" x="6621463" y="3703638"/>
          <p14:tracePt t="176490" x="6684963" y="3692525"/>
          <p14:tracePt t="176506" x="6708775" y="3679825"/>
          <p14:tracePt t="176525" x="6721475" y="3679825"/>
          <p14:tracePt t="176539" x="6746875" y="3667125"/>
          <p14:tracePt t="176562" x="6759575" y="3654425"/>
          <p14:tracePt t="176576" x="6759575" y="3641725"/>
          <p14:tracePt t="176602" x="6759575" y="3629025"/>
          <p14:tracePt t="176634" x="6759575" y="3616325"/>
          <p14:tracePt t="176649" x="6772275" y="3603625"/>
          <p14:tracePt t="176663" x="6772275" y="3590925"/>
          <p14:tracePt t="176677" x="6797675" y="3579813"/>
          <p14:tracePt t="176694" x="6821488" y="3554413"/>
          <p14:tracePt t="176706" x="6834188" y="3516313"/>
          <p14:tracePt t="176722" x="6846888" y="3490913"/>
          <p14:tracePt t="176738" x="6846888" y="3479800"/>
          <p14:tracePt t="176756" x="6846888" y="3467100"/>
          <p14:tracePt t="176994" x="6834188" y="3467100"/>
          <p14:tracePt t="177009" x="6821488" y="3467100"/>
          <p14:tracePt t="177027" x="6808788" y="3529013"/>
          <p14:tracePt t="177042" x="6784975" y="3567113"/>
          <p14:tracePt t="177057" x="6772275" y="3616325"/>
          <p14:tracePt t="177073" x="6759575" y="3654425"/>
          <p14:tracePt t="177090" x="6746875" y="3679825"/>
          <p14:tracePt t="177106" x="6746875" y="3692525"/>
          <p14:tracePt t="177123" x="6734175" y="3692525"/>
          <p14:tracePt t="177140" x="6721475" y="3716338"/>
          <p14:tracePt t="177157" x="6721475" y="3729038"/>
          <p14:tracePt t="177173" x="6696075" y="3754438"/>
          <p14:tracePt t="177190" x="6696075" y="3767138"/>
          <p14:tracePt t="177218" x="6696075" y="3779838"/>
          <p14:tracePt t="177962" x="6708775" y="3779838"/>
          <p14:tracePt t="177974" x="6734175" y="3767138"/>
          <p14:tracePt t="177990" x="6772275" y="3703638"/>
          <p14:tracePt t="178009" x="6859588" y="3667125"/>
          <p14:tracePt t="178011" x="6884988" y="3641725"/>
          <p14:tracePt t="178027" x="6946900" y="3629025"/>
          <p14:tracePt t="178043" x="6985000" y="3590925"/>
          <p14:tracePt t="178060" x="7021513" y="3554413"/>
          <p14:tracePt t="178075" x="7046913" y="3529013"/>
          <p14:tracePt t="178092" x="7059613" y="3503613"/>
          <p14:tracePt t="178108" x="7059613" y="3479800"/>
          <p14:tracePt t="180538" x="7097713" y="3479800"/>
          <p14:tracePt t="180550" x="7159625" y="3479800"/>
          <p14:tracePt t="180566" x="7335838" y="3479800"/>
          <p14:tracePt t="180584" x="7423150" y="3503613"/>
          <p14:tracePt t="180586" x="7459663" y="3529013"/>
          <p14:tracePt t="180601" x="7572375" y="3541713"/>
          <p14:tracePt t="180618" x="7685088" y="3590925"/>
          <p14:tracePt t="180634" x="7773988" y="3629025"/>
          <p14:tracePt t="180650" x="7886700" y="3667125"/>
          <p14:tracePt t="180669" x="7961313" y="3692525"/>
          <p14:tracePt t="180682" x="8035925" y="3716338"/>
          <p14:tracePt t="180699" x="8148638" y="3741738"/>
          <p14:tracePt t="180717" x="8223250" y="3779838"/>
          <p14:tracePt t="180734" x="8299450" y="3803650"/>
          <p14:tracePt t="180750" x="8348663" y="3803650"/>
          <p14:tracePt t="180766" x="8386763" y="3829050"/>
          <p14:tracePt t="180783" x="8424863" y="3829050"/>
          <p14:tracePt t="180799" x="8448675" y="3829050"/>
          <p14:tracePt t="180801" x="8461375" y="3829050"/>
          <p14:tracePt t="180816" x="8499475" y="3829050"/>
          <p14:tracePt t="180833" x="8537575" y="3829050"/>
          <p14:tracePt t="180849" x="8586788" y="3829050"/>
          <p14:tracePt t="180867" x="8612188" y="3829050"/>
          <p14:tracePt t="180884" x="8661400" y="3829050"/>
          <p14:tracePt t="180901" x="8686800" y="3829050"/>
          <p14:tracePt t="180917" x="8699500" y="3829050"/>
          <p14:tracePt t="180934" x="8724900" y="3829050"/>
          <p14:tracePt t="180951" x="8737600" y="3829050"/>
          <p14:tracePt t="180954" x="8750300" y="3829050"/>
          <p14:tracePt t="181426" x="8763000" y="3829050"/>
          <p14:tracePt t="181438" x="8799513" y="3829050"/>
          <p14:tracePt t="181452" x="8924925" y="3829050"/>
          <p14:tracePt t="181469" x="9099550" y="3892550"/>
          <p14:tracePt t="181486" x="9288463" y="3954463"/>
          <p14:tracePt t="181503" x="9450388" y="4017963"/>
          <p14:tracePt t="181505" x="9513888" y="4029075"/>
          <p14:tracePt t="181525" x="9575800" y="4054475"/>
          <p14:tracePt t="181539" x="9637713" y="4067175"/>
          <p14:tracePt t="181558" x="9713913" y="4079875"/>
          <p14:tracePt t="181572" x="9788525" y="4092575"/>
          <p14:tracePt t="181591" x="9852025" y="4105275"/>
          <p14:tracePt t="181610" x="9888538" y="4129088"/>
          <p14:tracePt t="181619" x="9901238" y="4129088"/>
          <p14:tracePt t="181802" x="9901238" y="4141788"/>
          <p14:tracePt t="181818" x="9926638" y="4167188"/>
          <p14:tracePt t="181834" x="9963150" y="4192588"/>
          <p14:tracePt t="181851" x="10039350" y="4241800"/>
          <p14:tracePt t="181869" x="10113963" y="4279900"/>
          <p14:tracePt t="181887" x="10188575" y="4330700"/>
          <p14:tracePt t="181889" x="10213975" y="4341813"/>
          <p14:tracePt t="181907" x="10277475" y="4367213"/>
          <p14:tracePt t="181922" x="10301288" y="4379913"/>
          <p14:tracePt t="181937" x="10352088" y="4405313"/>
          <p14:tracePt t="181956" x="10390188" y="4443413"/>
          <p14:tracePt t="181970" x="10414000" y="4479925"/>
          <p14:tracePt t="181987" x="10452100" y="4530725"/>
          <p14:tracePt t="182003" x="10477500" y="4554538"/>
          <p14:tracePt t="182019" x="10514013" y="4592638"/>
          <p14:tracePt t="182038" x="10564813" y="4618038"/>
          <p14:tracePt t="182054" x="10614025" y="4643438"/>
          <p14:tracePt t="182076" x="10677525" y="4679950"/>
          <p14:tracePt t="182093" x="10690225" y="4705350"/>
          <p14:tracePt t="182234" x="10690225" y="4718050"/>
          <p14:tracePt t="182250" x="10702925" y="4730750"/>
          <p14:tracePt t="182264" x="10715625" y="4756150"/>
          <p14:tracePt t="182266" x="10726738" y="4768850"/>
          <p14:tracePt t="182281" x="10739438" y="4779963"/>
          <p14:tracePt t="182298" x="10764838" y="4805363"/>
          <p14:tracePt t="182312" x="10777538" y="4805363"/>
          <p14:tracePt t="182314" x="10777538" y="4818063"/>
          <p14:tracePt t="182330" x="10802938" y="4843463"/>
          <p14:tracePt t="182343" x="10828338" y="4843463"/>
          <p14:tracePt t="182362" x="10864850" y="4892675"/>
          <p14:tracePt t="182378" x="10864850" y="4956175"/>
          <p14:tracePt t="182391" x="10864850" y="4981575"/>
          <p14:tracePt t="182410" x="10864850" y="5068888"/>
          <p14:tracePt t="182428" x="10839450" y="5092700"/>
          <p14:tracePt t="182442" x="10828338" y="5105400"/>
          <p14:tracePt t="182456" x="10828338" y="5130800"/>
          <p14:tracePt t="182458" x="10815638" y="5143500"/>
          <p14:tracePt t="182475" x="10790238" y="5156200"/>
          <p14:tracePt t="182489" x="10777538" y="5205413"/>
          <p14:tracePt t="182506" x="10715625" y="5268913"/>
          <p14:tracePt t="182522" x="10690225" y="5318125"/>
          <p14:tracePt t="182539" x="10664825" y="5394325"/>
          <p14:tracePt t="182557" x="10652125" y="5443538"/>
          <p14:tracePt t="182572" x="10652125" y="5468938"/>
          <p14:tracePt t="182588" x="10652125" y="5507038"/>
          <p14:tracePt t="182605" x="10652125" y="5530850"/>
          <p14:tracePt t="182621" x="10652125" y="5556250"/>
          <p14:tracePt t="182639" x="10639425" y="5568950"/>
          <p14:tracePt t="182656" x="10639425" y="5581650"/>
          <p14:tracePt t="182658" x="10639425" y="5594350"/>
          <p14:tracePt t="182674" x="10639425" y="5607050"/>
          <p14:tracePt t="182690" x="10639425" y="5630863"/>
          <p14:tracePt t="182707" x="10639425" y="5656263"/>
          <p14:tracePt t="182722" x="10639425" y="5681663"/>
          <p14:tracePt t="182739" x="10639425" y="5707063"/>
          <p14:tracePt t="182757" x="10639425" y="5743575"/>
          <p14:tracePt t="182772" x="10614025" y="5781675"/>
          <p14:tracePt t="182789" x="10614025" y="5819775"/>
          <p14:tracePt t="182805" x="10614025" y="5868988"/>
          <p14:tracePt t="182823" x="10614025" y="5894388"/>
          <p14:tracePt t="182825" x="10614025" y="5919788"/>
          <p14:tracePt t="182841" x="10602913" y="5945188"/>
          <p14:tracePt t="182858" x="10590213" y="5956300"/>
          <p14:tracePt t="182874" x="10590213" y="5969000"/>
          <p14:tracePt t="182906" x="10577513" y="5969000"/>
          <p14:tracePt t="182930" x="10564813" y="5981700"/>
          <p14:tracePt t="182954" x="10552113" y="5981700"/>
          <p14:tracePt t="182971" x="10539413" y="5981700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62180" y="1106372"/>
            <a:ext cx="5399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Numerical Descriptive Statistics</a:t>
            </a:r>
          </a:p>
          <a:p>
            <a:pPr algn="ctr"/>
            <a:r>
              <a:rPr lang="en-US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(Numerical data)</a:t>
            </a:r>
            <a:b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(Measures of dispersion)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2324822"/>
            <a:ext cx="86034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We can provide two summary measures of a continuous variable: one indicating the 'average' and the other describing the 'spread' of observations.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 Then we have condensed the data in a meaningful way. </a:t>
            </a:r>
            <a:r>
              <a:rPr lang="en-US" sz="2400" b="1" dirty="0">
                <a:latin typeface="Alexandria"/>
              </a:rPr>
              <a:t>(summarized data).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Main measures of </a:t>
            </a:r>
            <a:r>
              <a:rPr lang="en-US" sz="2400" b="1" dirty="0">
                <a:latin typeface="Alexandria"/>
              </a:rPr>
              <a:t>spread (dispersion) </a:t>
            </a:r>
            <a:r>
              <a:rPr lang="en-US" sz="2400" dirty="0">
                <a:latin typeface="Alexandria"/>
              </a:rPr>
              <a:t>are: (</a:t>
            </a:r>
            <a:r>
              <a:rPr lang="en-US" sz="2400" b="1" dirty="0">
                <a:latin typeface="Alexandria"/>
              </a:rPr>
              <a:t>Range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Interquartile Range (IQR)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Variance</a:t>
            </a:r>
            <a:r>
              <a:rPr lang="en-US" sz="2400" dirty="0">
                <a:latin typeface="Alexandria"/>
              </a:rPr>
              <a:t>, </a:t>
            </a:r>
            <a:r>
              <a:rPr lang="en-US" sz="2400" b="1" dirty="0">
                <a:latin typeface="Alexandria"/>
              </a:rPr>
              <a:t>Standard deviation</a:t>
            </a:r>
            <a:r>
              <a:rPr lang="en-US" sz="2400" dirty="0">
                <a:latin typeface="Alexandria"/>
              </a:rPr>
              <a:t>).</a:t>
            </a:r>
            <a:endParaRPr lang="ar-EG" sz="2400" dirty="0">
              <a:latin typeface="Alexandria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9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878"/>
    </mc:Choice>
    <mc:Fallback xmlns="">
      <p:transition spd="slow" advTm="213878"/>
    </mc:Fallback>
  </mc:AlternateContent>
  <p:extLst>
    <p:ext uri="{3A86A75C-4F4B-4683-9AE1-C65F6400EC91}">
      <p14:laserTraceLst xmlns:p14="http://schemas.microsoft.com/office/powerpoint/2010/main">
        <p14:tracePtLst>
          <p14:tracePt t="4509" x="10514013" y="5994400"/>
          <p14:tracePt t="4517" x="10477500" y="6019800"/>
          <p14:tracePt t="4532" x="10414000" y="6032500"/>
          <p14:tracePt t="4534" x="10364788" y="6045200"/>
          <p14:tracePt t="4548" x="10326688" y="6045200"/>
          <p14:tracePt t="4549" x="10288588" y="6045200"/>
          <p14:tracePt t="4565" x="10239375" y="6045200"/>
          <p14:tracePt t="4582" x="10188575" y="6045200"/>
          <p14:tracePt t="4598" x="10177463" y="6019800"/>
          <p14:tracePt t="4614" x="10164763" y="5956300"/>
          <p14:tracePt t="4631" x="10126663" y="5856288"/>
          <p14:tracePt t="4648" x="10039350" y="5656263"/>
          <p14:tracePt t="4664" x="9839325" y="5394325"/>
          <p14:tracePt t="4682" x="9550400" y="5105400"/>
          <p14:tracePt t="4686" x="9424988" y="4992688"/>
          <p14:tracePt t="4698" x="9312275" y="4905375"/>
          <p14:tracePt t="4701" x="9237663" y="4856163"/>
          <p14:tracePt t="4715" x="9212263" y="4830763"/>
          <p14:tracePt t="4717" x="9188450" y="4805363"/>
          <p14:tracePt t="4733" x="9175750" y="4779963"/>
          <p14:tracePt t="4748" x="9163050" y="4779963"/>
          <p14:tracePt t="4773" x="9163050" y="4768850"/>
          <p14:tracePt t="4782" x="9163050" y="4743450"/>
          <p14:tracePt t="4798" x="9163050" y="4656138"/>
          <p14:tracePt t="4815" x="9150350" y="4567238"/>
          <p14:tracePt t="4831" x="9150350" y="4467225"/>
          <p14:tracePt t="4848" x="9137650" y="4330700"/>
          <p14:tracePt t="4865" x="9124950" y="4192588"/>
          <p14:tracePt t="4882" x="9099550" y="4079875"/>
          <p14:tracePt t="4899" x="9088438" y="3979863"/>
          <p14:tracePt t="4901" x="9075738" y="3905250"/>
          <p14:tracePt t="4916" x="9050338" y="3803650"/>
          <p14:tracePt t="4933" x="8999538" y="3692525"/>
          <p14:tracePt t="4949" x="8986838" y="3616325"/>
          <p14:tracePt t="4966" x="8963025" y="3503613"/>
          <p14:tracePt t="4982" x="8937625" y="3378200"/>
          <p14:tracePt t="4999" x="8899525" y="3241675"/>
          <p14:tracePt t="5015" x="8850313" y="3103563"/>
          <p14:tracePt t="5032" x="8837613" y="2952750"/>
          <p14:tracePt t="5049" x="8837613" y="2816225"/>
          <p14:tracePt t="5066" x="8824913" y="2728913"/>
          <p14:tracePt t="5069" x="8812213" y="2690813"/>
          <p14:tracePt t="5083" x="8812213" y="2652713"/>
          <p14:tracePt t="5085" x="8812213" y="2627313"/>
          <p14:tracePt t="5100" x="8812213" y="2616200"/>
          <p14:tracePt t="5101" x="8812213" y="2590800"/>
          <p14:tracePt t="5117" x="8812213" y="2540000"/>
          <p14:tracePt t="5133" x="8812213" y="2503488"/>
          <p14:tracePt t="5149" x="8812213" y="2452688"/>
          <p14:tracePt t="5166" x="8850313" y="2414588"/>
          <p14:tracePt t="5182" x="8937625" y="2352675"/>
          <p14:tracePt t="5199" x="9024938" y="2290763"/>
          <p14:tracePt t="5216" x="9075738" y="2252663"/>
          <p14:tracePt t="5233" x="9112250" y="2214563"/>
          <p14:tracePt t="5249" x="9137650" y="2190750"/>
          <p14:tracePt t="5266" x="9150350" y="2165350"/>
          <p14:tracePt t="5285" x="9150350" y="2152650"/>
          <p14:tracePt t="5309" x="9150350" y="2139950"/>
          <p14:tracePt t="5325" x="9137650" y="2139950"/>
          <p14:tracePt t="5334" x="9124950" y="2127250"/>
          <p14:tracePt t="5350" x="9112250" y="2114550"/>
          <p14:tracePt t="5373" x="9099550" y="2114550"/>
          <p14:tracePt t="5383" x="9075738" y="2114550"/>
          <p14:tracePt t="5400" x="9050338" y="2101850"/>
          <p14:tracePt t="5417" x="9012238" y="2089150"/>
          <p14:tracePt t="5434" x="8975725" y="2065338"/>
          <p14:tracePt t="5450" x="8963025" y="2052638"/>
          <p14:tracePt t="5454" x="8950325" y="2052638"/>
          <p14:tracePt t="5467" x="8950325" y="2039938"/>
          <p14:tracePt t="5484" x="8937625" y="2027238"/>
          <p14:tracePt t="5501" x="8924925" y="2014538"/>
          <p14:tracePt t="5517" x="8912225" y="2001838"/>
          <p14:tracePt t="5534" x="8899525" y="1978025"/>
          <p14:tracePt t="5550" x="8899525" y="1965325"/>
          <p14:tracePt t="5567" x="8886825" y="1952625"/>
          <p14:tracePt t="5583" x="8874125" y="1927225"/>
          <p14:tracePt t="5601" x="8874125" y="1901825"/>
          <p14:tracePt t="5617" x="8863013" y="1876425"/>
          <p14:tracePt t="5634" x="8850313" y="1852613"/>
          <p14:tracePt t="5637" x="8850313" y="1839913"/>
          <p14:tracePt t="5651" x="8850313" y="1827213"/>
          <p14:tracePt t="5653" x="8850313" y="1814513"/>
          <p14:tracePt t="5668" x="8850313" y="1789113"/>
          <p14:tracePt t="5684" x="8850313" y="1765300"/>
          <p14:tracePt t="5701" x="8850313" y="1752600"/>
          <p14:tracePt t="5718" x="8837613" y="1739900"/>
          <p14:tracePt t="5734" x="8837613" y="1714500"/>
          <p14:tracePt t="5757" x="8837613" y="1701800"/>
          <p14:tracePt t="7517" x="8824913" y="1701800"/>
          <p14:tracePt t="49197" x="8837613" y="1701800"/>
          <p14:tracePt t="49207" x="8874125" y="1701800"/>
          <p14:tracePt t="49214" x="8924925" y="1701800"/>
          <p14:tracePt t="49231" x="9037638" y="1701800"/>
          <p14:tracePt t="49247" x="9099550" y="1701800"/>
          <p14:tracePt t="49264" x="9150350" y="1701800"/>
          <p14:tracePt t="49282" x="9175750" y="1701800"/>
          <p14:tracePt t="49298" x="9188450" y="1701800"/>
          <p14:tracePt t="49349" x="9212263" y="1714500"/>
          <p14:tracePt t="49357" x="9212263" y="1727200"/>
          <p14:tracePt t="49365" x="9224963" y="1727200"/>
          <p14:tracePt t="49382" x="9250363" y="1752600"/>
          <p14:tracePt t="49398" x="9263063" y="1776413"/>
          <p14:tracePt t="49414" x="9275763" y="1776413"/>
          <p14:tracePt t="49477" x="9275763" y="1789113"/>
          <p14:tracePt t="49484" x="9275763" y="1801813"/>
          <p14:tracePt t="49637" x="9288463" y="1801813"/>
          <p14:tracePt t="49645" x="9301163" y="1801813"/>
          <p14:tracePt t="49653" x="9337675" y="1801813"/>
          <p14:tracePt t="49666" x="9388475" y="1827213"/>
          <p14:tracePt t="49669" x="9424988" y="1839913"/>
          <p14:tracePt t="49682" x="9463088" y="1839913"/>
          <p14:tracePt t="49684" x="9475788" y="1839913"/>
          <p14:tracePt t="49700" x="9513888" y="1852613"/>
          <p14:tracePt t="49716" x="9525000" y="1852613"/>
          <p14:tracePt t="49805" x="9537700" y="1865313"/>
          <p14:tracePt t="49813" x="9550400" y="1876425"/>
          <p14:tracePt t="49822" x="9575800" y="1914525"/>
          <p14:tracePt t="49833" x="9588500" y="1952625"/>
          <p14:tracePt t="49849" x="9601200" y="2001838"/>
          <p14:tracePt t="49852" x="9613900" y="2014538"/>
          <p14:tracePt t="49866" x="9613900" y="2027238"/>
          <p14:tracePt t="49869" x="9613900" y="2039938"/>
          <p14:tracePt t="49883" x="9613900" y="2052638"/>
          <p14:tracePt t="50469" x="9601200" y="2052638"/>
          <p14:tracePt t="50477" x="9588500" y="2052638"/>
          <p14:tracePt t="50484" x="9575800" y="2065338"/>
          <p14:tracePt t="50501" x="9550400" y="2065338"/>
          <p14:tracePt t="50518" x="9525000" y="2078038"/>
          <p14:tracePt t="50534" x="9501188" y="2078038"/>
          <p14:tracePt t="50551" x="9488488" y="2078038"/>
          <p14:tracePt t="50568" x="9475788" y="2078038"/>
          <p14:tracePt t="50584" x="9463088" y="2089150"/>
          <p14:tracePt t="50601" x="9450388" y="2089150"/>
          <p14:tracePt t="50805" x="9437688" y="2101850"/>
          <p14:tracePt t="50813" x="9413875" y="2114550"/>
          <p14:tracePt t="50821" x="9375775" y="2139950"/>
          <p14:tracePt t="50836" x="9301163" y="2178050"/>
          <p14:tracePt t="50853" x="9275763" y="2190750"/>
          <p14:tracePt t="50869" x="9263063" y="2201863"/>
          <p14:tracePt t="50965" x="9237663" y="2214563"/>
          <p14:tracePt t="50972" x="9212263" y="2239963"/>
          <p14:tracePt t="50986" x="9175750" y="2265363"/>
          <p14:tracePt t="50988" x="9124950" y="2290763"/>
          <p14:tracePt t="51003" x="9099550" y="2314575"/>
          <p14:tracePt t="51005" x="9088438" y="2327275"/>
          <p14:tracePt t="51020" x="9050338" y="2352675"/>
          <p14:tracePt t="51036" x="9012238" y="2365375"/>
          <p14:tracePt t="51053" x="8999538" y="2390775"/>
          <p14:tracePt t="51069" x="8975725" y="2390775"/>
          <p14:tracePt t="51086" x="8950325" y="2403475"/>
          <p14:tracePt t="51102" x="8924925" y="2414588"/>
          <p14:tracePt t="51119" x="8886825" y="2427288"/>
          <p14:tracePt t="51136" x="8824913" y="2452688"/>
          <p14:tracePt t="51152" x="8750300" y="2478088"/>
          <p14:tracePt t="51169" x="8661400" y="2490788"/>
          <p14:tracePt t="51172" x="8637588" y="2490788"/>
          <p14:tracePt t="51187" x="8612188" y="2490788"/>
          <p14:tracePt t="51189" x="8586788" y="2490788"/>
          <p14:tracePt t="51204" x="8548688" y="2490788"/>
          <p14:tracePt t="51220" x="8474075" y="2490788"/>
          <p14:tracePt t="51237" x="8424863" y="2490788"/>
          <p14:tracePt t="51253" x="8399463" y="2490788"/>
          <p14:tracePt t="51270" x="8374063" y="2490788"/>
          <p14:tracePt t="51286" x="8324850" y="2490788"/>
          <p14:tracePt t="51303" x="8274050" y="2490788"/>
          <p14:tracePt t="51320" x="8161338" y="2490788"/>
          <p14:tracePt t="51337" x="7910513" y="2490788"/>
          <p14:tracePt t="51353" x="7610475" y="2503488"/>
          <p14:tracePt t="51370" x="7359650" y="2503488"/>
          <p14:tracePt t="51373" x="7259638" y="2503488"/>
          <p14:tracePt t="51387" x="7159625" y="2503488"/>
          <p14:tracePt t="51390" x="7059613" y="2503488"/>
          <p14:tracePt t="51404" x="6910388" y="2503488"/>
          <p14:tracePt t="51421" x="6797675" y="2503488"/>
          <p14:tracePt t="51437" x="6684963" y="2503488"/>
          <p14:tracePt t="51453" x="6608763" y="2527300"/>
          <p14:tracePt t="51470" x="6559550" y="2527300"/>
          <p14:tracePt t="51487" x="6534150" y="2527300"/>
          <p14:tracePt t="51503" x="6496050" y="2527300"/>
          <p14:tracePt t="51521" x="6434138" y="2527300"/>
          <p14:tracePt t="51537" x="6346825" y="2527300"/>
          <p14:tracePt t="51553" x="6296025" y="2540000"/>
          <p14:tracePt t="51571" x="6259513" y="2540000"/>
          <p14:tracePt t="51574" x="6246813" y="2540000"/>
          <p14:tracePt t="51757" x="6234113" y="2540000"/>
          <p14:tracePt t="51765" x="6234113" y="2552700"/>
          <p14:tracePt t="51773" x="6208713" y="2552700"/>
          <p14:tracePt t="51788" x="6108700" y="2540000"/>
          <p14:tracePt t="51805" x="5970588" y="2490788"/>
          <p14:tracePt t="51821" x="5921375" y="2490788"/>
          <p14:tracePt t="51917" x="5908675" y="2478088"/>
          <p14:tracePt t="51924" x="5908675" y="2465388"/>
          <p14:tracePt t="51939" x="5895975" y="2465388"/>
          <p14:tracePt t="51941" x="5870575" y="2465388"/>
          <p14:tracePt t="51965" x="5857875" y="2465388"/>
          <p14:tracePt t="51981" x="5845175" y="2465388"/>
          <p14:tracePt t="51989" x="5832475" y="2452688"/>
          <p14:tracePt t="52005" x="5821363" y="2452688"/>
          <p14:tracePt t="52028" x="5795963" y="2439988"/>
          <p14:tracePt t="52045" x="5783263" y="2439988"/>
          <p14:tracePt t="52055" x="5770563" y="2427288"/>
          <p14:tracePt t="52072" x="5732463" y="2414588"/>
          <p14:tracePt t="52089" x="5683250" y="2403475"/>
          <p14:tracePt t="52105" x="5645150" y="2365375"/>
          <p14:tracePt t="52108" x="5632450" y="2339975"/>
          <p14:tracePt t="52122" x="5607050" y="2327275"/>
          <p14:tracePt t="52139" x="5583238" y="2314575"/>
          <p14:tracePt t="52141" x="5557838" y="2303463"/>
          <p14:tracePt t="52221" x="5545138" y="2303463"/>
          <p14:tracePt t="52701" x="5557838" y="2303463"/>
          <p14:tracePt t="52709" x="5595938" y="2303463"/>
          <p14:tracePt t="52724" x="5657850" y="2303463"/>
          <p14:tracePt t="52740" x="5708650" y="2303463"/>
          <p14:tracePt t="52757" x="5745163" y="2303463"/>
          <p14:tracePt t="52773" x="5783263" y="2303463"/>
          <p14:tracePt t="52790" x="5795963" y="2303463"/>
          <p14:tracePt t="52807" x="5845175" y="2303463"/>
          <p14:tracePt t="52824" x="5908675" y="2303463"/>
          <p14:tracePt t="52841" x="5970588" y="2303463"/>
          <p14:tracePt t="52857" x="6021388" y="2290763"/>
          <p14:tracePt t="52874" x="6057900" y="2290763"/>
          <p14:tracePt t="52878" x="6070600" y="2290763"/>
          <p14:tracePt t="52891" x="6083300" y="2290763"/>
          <p14:tracePt t="52893" x="6096000" y="2290763"/>
          <p14:tracePt t="52910" x="6108700" y="2290763"/>
          <p14:tracePt t="52925" x="6121400" y="2290763"/>
          <p14:tracePt t="52941" x="6146800" y="2290763"/>
          <p14:tracePt t="52958" x="6170613" y="2265363"/>
          <p14:tracePt t="52974" x="6208713" y="2265363"/>
          <p14:tracePt t="52990" x="6246813" y="2265363"/>
          <p14:tracePt t="53007" x="6296025" y="2265363"/>
          <p14:tracePt t="53024" x="6334125" y="2252663"/>
          <p14:tracePt t="53041" x="6370638" y="2252663"/>
          <p14:tracePt t="53044" x="6396038" y="2252663"/>
          <p14:tracePt t="53057" x="6434138" y="2252663"/>
          <p14:tracePt t="53060" x="6472238" y="2252663"/>
          <p14:tracePt t="53075" x="6508750" y="2252663"/>
          <p14:tracePt t="53077" x="6559550" y="2252663"/>
          <p14:tracePt t="53092" x="6696075" y="2252663"/>
          <p14:tracePt t="53108" x="6821488" y="2252663"/>
          <p14:tracePt t="53125" x="6959600" y="2252663"/>
          <p14:tracePt t="53141" x="7046913" y="2252663"/>
          <p14:tracePt t="53158" x="7110413" y="2252663"/>
          <p14:tracePt t="53174" x="7146925" y="2252663"/>
          <p14:tracePt t="53191" x="7185025" y="2252663"/>
          <p14:tracePt t="53208" x="7223125" y="2252663"/>
          <p14:tracePt t="53225" x="7297738" y="2252663"/>
          <p14:tracePt t="53228" x="7348538" y="2252663"/>
          <p14:tracePt t="53241" x="7410450" y="2252663"/>
          <p14:tracePt t="53244" x="7472363" y="2252663"/>
          <p14:tracePt t="53259" x="7497763" y="2252663"/>
          <p14:tracePt t="53261" x="7510463" y="2252663"/>
          <p14:tracePt t="53276" x="7535863" y="2252663"/>
          <p14:tracePt t="53292" x="7585075" y="2252663"/>
          <p14:tracePt t="53309" x="7685088" y="2252663"/>
          <p14:tracePt t="53325" x="7810500" y="2252663"/>
          <p14:tracePt t="53342" x="7874000" y="2252663"/>
          <p14:tracePt t="53358" x="7935913" y="2252663"/>
          <p14:tracePt t="53375" x="7999413" y="2252663"/>
          <p14:tracePt t="53392" x="8074025" y="2252663"/>
          <p14:tracePt t="53409" x="8123238" y="2252663"/>
          <p14:tracePt t="53425" x="8186738" y="2252663"/>
          <p14:tracePt t="53428" x="8223250" y="2252663"/>
          <p14:tracePt t="53443" x="8274050" y="2252663"/>
          <p14:tracePt t="53445" x="8324850" y="2252663"/>
          <p14:tracePt t="53459" x="8374063" y="2252663"/>
          <p14:tracePt t="53461" x="8424863" y="2252663"/>
          <p14:tracePt t="53476" x="8512175" y="2252663"/>
          <p14:tracePt t="53493" x="8612188" y="2252663"/>
          <p14:tracePt t="53509" x="8737600" y="2252663"/>
          <p14:tracePt t="53526" x="8863013" y="2265363"/>
          <p14:tracePt t="53542" x="8999538" y="2265363"/>
          <p14:tracePt t="53558" x="9124950" y="2265363"/>
          <p14:tracePt t="53576" x="9250363" y="2265363"/>
          <p14:tracePt t="53593" x="9350375" y="2265363"/>
          <p14:tracePt t="53609" x="9401175" y="2265363"/>
          <p14:tracePt t="53612" x="9424988" y="2265363"/>
          <p14:tracePt t="53629" x="9437688" y="2265363"/>
          <p14:tracePt t="53645" x="9450388" y="2265363"/>
          <p14:tracePt t="53660" x="9463088" y="2265363"/>
          <p14:tracePt t="53676" x="9463088" y="2252663"/>
          <p14:tracePt t="53749" x="9488488" y="2252663"/>
          <p14:tracePt t="53757" x="9550400" y="2252663"/>
          <p14:tracePt t="53765" x="9650413" y="2239963"/>
          <p14:tracePt t="53776" x="9788525" y="2227263"/>
          <p14:tracePt t="53793" x="9975850" y="2227263"/>
          <p14:tracePt t="53810" x="10013950" y="2214563"/>
          <p14:tracePt t="53813" x="10026650" y="2214563"/>
          <p14:tracePt t="53828" x="10039350" y="2214563"/>
          <p14:tracePt t="54277" x="10026650" y="2214563"/>
          <p14:tracePt t="54405" x="10013950" y="2214563"/>
          <p14:tracePt t="56436" x="10001250" y="2214563"/>
          <p14:tracePt t="56445" x="9952038" y="2214563"/>
          <p14:tracePt t="56453" x="9839325" y="2178050"/>
          <p14:tracePt t="56467" x="9663113" y="2114550"/>
          <p14:tracePt t="56469" x="9450388" y="2039938"/>
          <p14:tracePt t="56484" x="9212263" y="1965325"/>
          <p14:tracePt t="56500" x="9175750" y="1965325"/>
          <p14:tracePt t="56517" x="9163050" y="1965325"/>
          <p14:tracePt t="56534" x="9150350" y="1965325"/>
          <p14:tracePt t="56661" x="9150350" y="1952625"/>
          <p14:tracePt t="56668" x="9188450" y="1939925"/>
          <p14:tracePt t="56677" x="9199563" y="1939925"/>
          <p14:tracePt t="56684" x="9212263" y="1939925"/>
          <p14:tracePt t="56701" x="9224963" y="1927225"/>
          <p14:tracePt t="56717" x="9237663" y="1927225"/>
          <p14:tracePt t="56957" x="9250363" y="1927225"/>
          <p14:tracePt t="56965" x="9263063" y="1914525"/>
          <p14:tracePt t="56973" x="9324975" y="1876425"/>
          <p14:tracePt t="56984" x="9424988" y="1827213"/>
          <p14:tracePt t="57001" x="9688513" y="1714500"/>
          <p14:tracePt t="57004" x="9750425" y="1689100"/>
          <p14:tracePt t="57018" x="9763125" y="1676400"/>
          <p14:tracePt t="87308" x="9750425" y="1676400"/>
          <p14:tracePt t="87348" x="9739313" y="1676400"/>
          <p14:tracePt t="87388" x="9726613" y="1676400"/>
          <p14:tracePt t="87397" x="9713913" y="1676400"/>
          <p14:tracePt t="87452" x="9701213" y="1689100"/>
          <p14:tracePt t="87460" x="9701213" y="1701800"/>
          <p14:tracePt t="87476" x="9701213" y="1714500"/>
          <p14:tracePt t="87484" x="9701213" y="1727200"/>
          <p14:tracePt t="87500" x="9701213" y="1739900"/>
          <p14:tracePt t="87524" x="9701213" y="1752600"/>
          <p14:tracePt t="88076" x="9701213" y="1765300"/>
          <p14:tracePt t="88084" x="9701213" y="1789113"/>
          <p14:tracePt t="88100" x="9701213" y="1852613"/>
          <p14:tracePt t="88116" x="9739313" y="1939925"/>
          <p14:tracePt t="88133" x="9775825" y="1978025"/>
          <p14:tracePt t="88149" x="9788525" y="2001838"/>
          <p14:tracePt t="88165" x="9801225" y="2014538"/>
          <p14:tracePt t="88212" x="9801225" y="2027238"/>
          <p14:tracePt t="88220" x="9801225" y="2039938"/>
          <p14:tracePt t="88492" x="9813925" y="2039938"/>
          <p14:tracePt t="88516" x="9826625" y="2039938"/>
          <p14:tracePt t="88533" x="9839325" y="2039938"/>
          <p14:tracePt t="89044" x="9852025" y="2039938"/>
          <p14:tracePt t="89068" x="9863138" y="2039938"/>
          <p14:tracePt t="89076" x="9875838" y="2039938"/>
          <p14:tracePt t="89092" x="9888538" y="2039938"/>
          <p14:tracePt t="89204" x="9901238" y="2039938"/>
          <p14:tracePt t="89252" x="9901238" y="2027238"/>
          <p14:tracePt t="89260" x="9913938" y="2027238"/>
          <p14:tracePt t="89276" x="9926638" y="2027238"/>
          <p14:tracePt t="89308" x="9939338" y="2027238"/>
          <p14:tracePt t="89340" x="9952038" y="2027238"/>
          <p14:tracePt t="89356" x="9952038" y="2014538"/>
          <p14:tracePt t="89364" x="9963150" y="2014538"/>
          <p14:tracePt t="89372" x="9975850" y="2014538"/>
          <p14:tracePt t="89388" x="9975850" y="2001838"/>
          <p14:tracePt t="89402" x="9988550" y="2001838"/>
          <p14:tracePt t="89420" x="10001250" y="2001838"/>
          <p14:tracePt t="89436" x="10001250" y="1989138"/>
          <p14:tracePt t="89452" x="10013950" y="1989138"/>
          <p14:tracePt t="89693" x="10001250" y="1989138"/>
          <p14:tracePt t="89716" x="9988550" y="1989138"/>
          <p14:tracePt t="89732" x="9975850" y="1989138"/>
          <p14:tracePt t="89741" x="9963150" y="1989138"/>
          <p14:tracePt t="89756" x="9952038" y="2001838"/>
          <p14:tracePt t="89772" x="9952038" y="2014538"/>
          <p14:tracePt t="89787" x="9939338" y="2027238"/>
          <p14:tracePt t="89804" x="9926638" y="2065338"/>
          <p14:tracePt t="89820" x="9913938" y="2101850"/>
          <p14:tracePt t="89837" x="9913938" y="2152650"/>
          <p14:tracePt t="89853" x="9901238" y="2178050"/>
          <p14:tracePt t="89870" x="9888538" y="2214563"/>
          <p14:tracePt t="89887" x="9888538" y="2239963"/>
          <p14:tracePt t="89894" x="9875838" y="2278063"/>
          <p14:tracePt t="89903" x="9875838" y="2303463"/>
          <p14:tracePt t="89921" x="9875838" y="2352675"/>
          <p14:tracePt t="89924" x="9875838" y="2378075"/>
          <p14:tracePt t="89938" x="9863138" y="2403475"/>
          <p14:tracePt t="89941" x="9852025" y="2439988"/>
          <p14:tracePt t="89954" x="9852025" y="2478088"/>
          <p14:tracePt t="89956" x="9852025" y="2503488"/>
          <p14:tracePt t="89971" x="9839325" y="2540000"/>
          <p14:tracePt t="89988" x="9826625" y="2590800"/>
          <p14:tracePt t="90004" x="9813925" y="2627313"/>
          <p14:tracePt t="90021" x="9788525" y="2665413"/>
          <p14:tracePt t="90038" x="9775825" y="2703513"/>
          <p14:tracePt t="90054" x="9763125" y="2752725"/>
          <p14:tracePt t="90070" x="9726613" y="2803525"/>
          <p14:tracePt t="90088" x="9701213" y="2852738"/>
          <p14:tracePt t="90104" x="9663113" y="2916238"/>
          <p14:tracePt t="90121" x="9626600" y="2952750"/>
          <p14:tracePt t="90124" x="9601200" y="2990850"/>
          <p14:tracePt t="90139" x="9575800" y="3016250"/>
          <p14:tracePt t="90141" x="9550400" y="3054350"/>
          <p14:tracePt t="90155" x="9488488" y="3103563"/>
          <p14:tracePt t="90172" x="9437688" y="3165475"/>
          <p14:tracePt t="90188" x="9401175" y="3203575"/>
          <p14:tracePt t="90204" x="9375775" y="3254375"/>
          <p14:tracePt t="90221" x="9350375" y="3303588"/>
          <p14:tracePt t="90238" x="9324975" y="3328988"/>
          <p14:tracePt t="90254" x="9288463" y="3354388"/>
          <p14:tracePt t="90271" x="9263063" y="3390900"/>
          <p14:tracePt t="90288" x="9212263" y="3429000"/>
          <p14:tracePt t="90305" x="9163050" y="3467100"/>
          <p14:tracePt t="90308" x="9150350" y="3467100"/>
          <p14:tracePt t="90322" x="9124950" y="3490913"/>
          <p14:tracePt t="90324" x="9112250" y="3503613"/>
          <p14:tracePt t="90339" x="9099550" y="3516313"/>
          <p14:tracePt t="90341" x="9075738" y="3529013"/>
          <p14:tracePt t="90356" x="9024938" y="3554413"/>
          <p14:tracePt t="90372" x="8986838" y="3590925"/>
          <p14:tracePt t="90388" x="8963025" y="3603625"/>
          <p14:tracePt t="90405" x="8950325" y="3616325"/>
          <p14:tracePt t="90421" x="8937625" y="3616325"/>
          <p14:tracePt t="90438" x="8924925" y="3629025"/>
          <p14:tracePt t="90456" x="8912225" y="3641725"/>
          <p14:tracePt t="90472" x="8886825" y="3641725"/>
          <p14:tracePt t="90489" x="8874125" y="3667125"/>
          <p14:tracePt t="90508" x="8863013" y="3667125"/>
          <p14:tracePt t="90524" x="8850313" y="3667125"/>
          <p14:tracePt t="91668" x="8850313" y="3692525"/>
          <p14:tracePt t="91676" x="8850313" y="3729038"/>
          <p14:tracePt t="91684" x="8850313" y="3767138"/>
          <p14:tracePt t="91692" x="8850313" y="3803650"/>
          <p14:tracePt t="91709" x="8874125" y="3867150"/>
          <p14:tracePt t="91725" x="8886825" y="3941763"/>
          <p14:tracePt t="91741" x="8886825" y="3979863"/>
          <p14:tracePt t="91759" x="8886825" y="3992563"/>
          <p14:tracePt t="119484" x="8899525" y="3992563"/>
          <p14:tracePt t="119492" x="8924925" y="3992563"/>
          <p14:tracePt t="119500" x="8963025" y="3967163"/>
          <p14:tracePt t="119515" x="9063038" y="3829050"/>
          <p14:tracePt t="119532" x="9150350" y="3703638"/>
          <p14:tracePt t="119548" x="9199563" y="3641725"/>
          <p14:tracePt t="119565" x="9212263" y="3641725"/>
          <p14:tracePt t="119596" x="9212263" y="3703638"/>
          <p14:tracePt t="119604" x="9212263" y="3803650"/>
          <p14:tracePt t="119614" x="9188450" y="3916363"/>
          <p14:tracePt t="119632" x="9150350" y="4079875"/>
          <p14:tracePt t="119648" x="9150350" y="4117975"/>
          <p14:tracePt t="119804" x="9163050" y="4117975"/>
          <p14:tracePt t="119812" x="9212263" y="4117975"/>
          <p14:tracePt t="119820" x="9275763" y="4105275"/>
          <p14:tracePt t="119832" x="9312275" y="4079875"/>
          <p14:tracePt t="119848" x="9350375" y="4067175"/>
          <p14:tracePt t="119948" x="9337675" y="4067175"/>
          <p14:tracePt t="119956" x="9312275" y="4067175"/>
          <p14:tracePt t="119965" x="9275763" y="4079875"/>
          <p14:tracePt t="119982" x="9188450" y="4167188"/>
          <p14:tracePt t="119999" x="9088438" y="4230688"/>
          <p14:tracePt t="120015" x="9012238" y="4305300"/>
          <p14:tracePt t="120032" x="8950325" y="4354513"/>
          <p14:tracePt t="120036" x="8912225" y="4392613"/>
          <p14:tracePt t="120050" x="8899525" y="4454525"/>
          <p14:tracePt t="120052" x="8874125" y="4505325"/>
          <p14:tracePt t="120066" x="8837613" y="4554538"/>
          <p14:tracePt t="120068" x="8799513" y="4592638"/>
          <p14:tracePt t="120083" x="8724900" y="4656138"/>
          <p14:tracePt t="120100" x="8661400" y="4692650"/>
          <p14:tracePt t="120116" x="8637588" y="4692650"/>
          <p14:tracePt t="120133" x="8586788" y="4718050"/>
          <p14:tracePt t="120149" x="8499475" y="4730750"/>
          <p14:tracePt t="120166" x="8374063" y="4743450"/>
          <p14:tracePt t="120182" x="8212138" y="4779963"/>
          <p14:tracePt t="120200" x="8035925" y="4830763"/>
          <p14:tracePt t="120216" x="7897813" y="4879975"/>
          <p14:tracePt t="120219" x="7861300" y="4892675"/>
          <p14:tracePt t="120233" x="7835900" y="4905375"/>
          <p14:tracePt t="120236" x="7797800" y="4918075"/>
          <p14:tracePt t="120252" x="7785100" y="4930775"/>
          <p14:tracePt t="120267" x="7761288" y="4930775"/>
          <p14:tracePt t="120284" x="7748588" y="4943475"/>
          <p14:tracePt t="120300" x="7710488" y="4943475"/>
          <p14:tracePt t="120317" x="7685088" y="4956175"/>
          <p14:tracePt t="120334" x="7661275" y="4968875"/>
          <p14:tracePt t="120349" x="7635875" y="4981575"/>
          <p14:tracePt t="120366" x="7623175" y="4992688"/>
          <p14:tracePt t="120383" x="7610475" y="4992688"/>
          <p14:tracePt t="120400" x="7572375" y="5005388"/>
          <p14:tracePt t="120404" x="7561263" y="5005388"/>
          <p14:tracePt t="120428" x="7561263" y="5018088"/>
          <p14:tracePt t="120436" x="7548563" y="5030788"/>
          <p14:tracePt t="120468" x="7535863" y="5030788"/>
          <p14:tracePt t="120476" x="7485063" y="5030788"/>
          <p14:tracePt t="120484" x="7397750" y="5030788"/>
          <p14:tracePt t="120501" x="7146925" y="5030788"/>
          <p14:tracePt t="120517" x="6872288" y="5005388"/>
          <p14:tracePt t="120534" x="6646863" y="4981575"/>
          <p14:tracePt t="120550" x="6559550" y="4968875"/>
          <p14:tracePt t="120567" x="6534150" y="4968875"/>
          <p14:tracePt t="120584" x="6521450" y="4968875"/>
          <p14:tracePt t="120601" x="6521450" y="4956175"/>
          <p14:tracePt t="120603" x="6508750" y="4930775"/>
          <p14:tracePt t="120618" x="6483350" y="4892675"/>
          <p14:tracePt t="120620" x="6446838" y="4856163"/>
          <p14:tracePt t="120635" x="6370638" y="4792663"/>
          <p14:tracePt t="120652" x="6346825" y="4768850"/>
          <p14:tracePt t="120667" x="6321425" y="4730750"/>
          <p14:tracePt t="120684" x="6283325" y="4692650"/>
          <p14:tracePt t="120701" x="6270625" y="4656138"/>
          <p14:tracePt t="120717" x="6270625" y="4630738"/>
          <p14:tracePt t="120735" x="6259513" y="4618038"/>
          <p14:tracePt t="120751" x="6259513" y="4592638"/>
          <p14:tracePt t="120768" x="6259513" y="4567238"/>
          <p14:tracePt t="120784" x="6246813" y="4530725"/>
          <p14:tracePt t="120788" x="6246813" y="4518025"/>
          <p14:tracePt t="120801" x="6246813" y="4505325"/>
          <p14:tracePt t="120804" x="6246813" y="4479925"/>
          <p14:tracePt t="120819" x="6246813" y="4467225"/>
          <p14:tracePt t="120821" x="6246813" y="4454525"/>
          <p14:tracePt t="120836" x="6246813" y="4418013"/>
          <p14:tracePt t="120852" x="6246813" y="4392613"/>
          <p14:tracePt t="120868" x="6246813" y="4354513"/>
          <p14:tracePt t="120885" x="6246813" y="4330700"/>
          <p14:tracePt t="120901" x="6246813" y="4292600"/>
          <p14:tracePt t="120917" x="6246813" y="4254500"/>
          <p14:tracePt t="120935" x="6246813" y="4205288"/>
          <p14:tracePt t="120951" x="6246813" y="4167188"/>
          <p14:tracePt t="120968" x="6221413" y="4117975"/>
          <p14:tracePt t="120971" x="6221413" y="4092575"/>
          <p14:tracePt t="120985" x="6221413" y="4067175"/>
          <p14:tracePt t="120988" x="6221413" y="4054475"/>
          <p14:tracePt t="121004" x="6221413" y="4041775"/>
          <p14:tracePt t="121052" x="6221413" y="4029075"/>
          <p14:tracePt t="121108" x="6221413" y="4017963"/>
          <p14:tracePt t="121124" x="6221413" y="4005263"/>
          <p14:tracePt t="121236" x="6221413" y="3992563"/>
          <p14:tracePt t="121700" x="6234113" y="3992563"/>
          <p14:tracePt t="121708" x="6259513" y="3992563"/>
          <p14:tracePt t="121720" x="6346825" y="3992563"/>
          <p14:tracePt t="121724" x="6472238" y="3992563"/>
          <p14:tracePt t="121737" x="6646863" y="3992563"/>
          <p14:tracePt t="121754" x="6959600" y="4017963"/>
          <p14:tracePt t="121756" x="7059613" y="4017963"/>
          <p14:tracePt t="121771" x="7146925" y="4029075"/>
          <p14:tracePt t="121787" x="7172325" y="4029075"/>
          <p14:tracePt t="121892" x="7197725" y="4054475"/>
          <p14:tracePt t="121900" x="7235825" y="4067175"/>
          <p14:tracePt t="121908" x="7285038" y="4092575"/>
          <p14:tracePt t="121921" x="7310438" y="4117975"/>
          <p14:tracePt t="121924" x="7323138" y="4154488"/>
          <p14:tracePt t="121938" x="7359650" y="4179888"/>
          <p14:tracePt t="121940" x="7397750" y="4217988"/>
          <p14:tracePt t="121955" x="7472363" y="4318000"/>
          <p14:tracePt t="121971" x="7561263" y="4405313"/>
          <p14:tracePt t="121988" x="7610475" y="4443413"/>
          <p14:tracePt t="122004" x="7661275" y="4479925"/>
          <p14:tracePt t="122132" x="7661275" y="4492625"/>
          <p14:tracePt t="122140" x="7661275" y="4518025"/>
          <p14:tracePt t="122155" x="7661275" y="4567238"/>
          <p14:tracePt t="122172" x="7661275" y="4618038"/>
          <p14:tracePt t="122188" x="7661275" y="4656138"/>
          <p14:tracePt t="122436" x="7661275" y="4643438"/>
          <p14:tracePt t="122444" x="7661275" y="4579938"/>
          <p14:tracePt t="122455" x="7648575" y="4479925"/>
          <p14:tracePt t="122471" x="7597775" y="4241800"/>
          <p14:tracePt t="122489" x="7572375" y="3992563"/>
          <p14:tracePt t="122492" x="7548563" y="3841750"/>
          <p14:tracePt t="122506" x="7535863" y="3692525"/>
          <p14:tracePt t="122508" x="7535863" y="3554413"/>
          <p14:tracePt t="122522" x="7523163" y="3467100"/>
          <p14:tracePt t="122524" x="7497763" y="3390900"/>
          <p14:tracePt t="122540" x="7448550" y="3316288"/>
          <p14:tracePt t="122556" x="7410450" y="3254375"/>
          <p14:tracePt t="122572" x="7385050" y="3203575"/>
          <p14:tracePt t="122590" x="7385050" y="3103563"/>
          <p14:tracePt t="122605" x="7397750" y="2941638"/>
          <p14:tracePt t="122622" x="7448550" y="2765425"/>
          <p14:tracePt t="122640" x="7485063" y="2578100"/>
          <p14:tracePt t="122656" x="7510463" y="2427288"/>
          <p14:tracePt t="122672" x="7535863" y="2303463"/>
          <p14:tracePt t="122690" x="7548563" y="2201863"/>
          <p14:tracePt t="122692" x="7548563" y="2178050"/>
          <p14:tracePt t="122707" x="7548563" y="2165350"/>
          <p14:tracePt t="122709" x="7548563" y="2152650"/>
          <p14:tracePt t="122723" x="7548563" y="2139950"/>
          <p14:tracePt t="122796" x="7548563" y="2127250"/>
          <p14:tracePt t="122812" x="7561263" y="2114550"/>
          <p14:tracePt t="122828" x="7572375" y="2114550"/>
          <p14:tracePt t="122852" x="7585075" y="2114550"/>
          <p14:tracePt t="122859" x="7597775" y="2114550"/>
          <p14:tracePt t="122873" x="7610475" y="2114550"/>
          <p14:tracePt t="122876" x="7635875" y="2114550"/>
          <p14:tracePt t="122891" x="7710488" y="2114550"/>
          <p14:tracePt t="122907" x="7761288" y="2139950"/>
          <p14:tracePt t="122923" x="7785100" y="2139950"/>
          <p14:tracePt t="122940" x="7785100" y="2152650"/>
          <p14:tracePt t="122980" x="7785100" y="2178050"/>
          <p14:tracePt t="122988" x="7785100" y="2190750"/>
          <p14:tracePt t="122996" x="7785100" y="2201863"/>
          <p14:tracePt t="123006" x="7773988" y="2214563"/>
          <p14:tracePt t="123023" x="7761288" y="2227263"/>
          <p14:tracePt t="123068" x="7773988" y="2227263"/>
          <p14:tracePt t="123075" x="7835900" y="2227263"/>
          <p14:tracePt t="123091" x="8061325" y="2227263"/>
          <p14:tracePt t="123108" x="8261350" y="2227263"/>
          <p14:tracePt t="123124" x="8374063" y="2227263"/>
          <p14:tracePt t="123141" x="8424863" y="2227263"/>
          <p14:tracePt t="123228" x="8412163" y="2239963"/>
          <p14:tracePt t="123236" x="8399463" y="2252663"/>
          <p14:tracePt t="123244" x="8361363" y="2265363"/>
          <p14:tracePt t="123258" x="8335963" y="2265363"/>
          <p14:tracePt t="123260" x="8324850" y="2290763"/>
          <p14:tracePt t="123275" x="8299450" y="2290763"/>
          <p14:tracePt t="123348" x="8312150" y="2290763"/>
          <p14:tracePt t="123357" x="8348663" y="2290763"/>
          <p14:tracePt t="123364" x="8399463" y="2290763"/>
          <p14:tracePt t="123374" x="8448675" y="2290763"/>
          <p14:tracePt t="123391" x="8537575" y="2290763"/>
          <p14:tracePt t="123408" x="8574088" y="2290763"/>
          <p14:tracePt t="123500" x="8574088" y="2303463"/>
          <p14:tracePt t="123508" x="8574088" y="2314575"/>
          <p14:tracePt t="123516" x="8561388" y="2314575"/>
          <p14:tracePt t="123525" x="8561388" y="2327275"/>
          <p14:tracePt t="123588" x="8561388" y="2339975"/>
          <p14:tracePt t="123604" x="8561388" y="2352675"/>
          <p14:tracePt t="123612" x="8548688" y="2365375"/>
          <p14:tracePt t="123626" x="8537575" y="2390775"/>
          <p14:tracePt t="123628" x="8537575" y="2403475"/>
          <p14:tracePt t="123641" x="8537575" y="2414588"/>
          <p14:tracePt t="123644" x="8537575" y="2427288"/>
          <p14:tracePt t="123660" x="8524875" y="2452688"/>
          <p14:tracePt t="123676" x="8524875" y="2478088"/>
          <p14:tracePt t="123692" x="8499475" y="2527300"/>
          <p14:tracePt t="123709" x="8424863" y="2616200"/>
          <p14:tracePt t="123725" x="8274050" y="2778125"/>
          <p14:tracePt t="123742" x="8110538" y="3028950"/>
          <p14:tracePt t="123759" x="7897813" y="3341688"/>
          <p14:tracePt t="123776" x="7685088" y="3703638"/>
          <p14:tracePt t="123792" x="7435850" y="4305300"/>
          <p14:tracePt t="123809" x="7210425" y="4868863"/>
          <p14:tracePt t="123811" x="7146925" y="5043488"/>
          <p14:tracePt t="123826" x="7110413" y="5168900"/>
          <p14:tracePt t="123828" x="7085013" y="5243513"/>
          <p14:tracePt t="123842" x="7072313" y="5281613"/>
          <p14:tracePt t="123844" x="7072313" y="5294313"/>
          <p14:tracePt t="123859" x="7072313" y="5305425"/>
          <p14:tracePt t="123876" x="7072313" y="5330825"/>
          <p14:tracePt t="123893" x="7072313" y="5368925"/>
          <p14:tracePt t="123909" x="7072313" y="5456238"/>
          <p14:tracePt t="123925" x="7097713" y="5556250"/>
          <p14:tracePt t="123942" x="7146925" y="5619750"/>
          <p14:tracePt t="123959" x="7185025" y="5656263"/>
          <p14:tracePt t="123976" x="7197725" y="5656263"/>
          <p14:tracePt t="123993" x="7197725" y="5668963"/>
          <p14:tracePt t="123995" x="7210425" y="5681663"/>
          <p14:tracePt t="124012" x="7223125" y="5707063"/>
          <p14:tracePt t="124027" x="7223125" y="5732463"/>
          <p14:tracePt t="124084" x="7235825" y="5732463"/>
          <p14:tracePt t="124100" x="7246938" y="5732463"/>
          <p14:tracePt t="124109" x="7259638" y="5732463"/>
          <p14:tracePt t="124116" x="7272338" y="5732463"/>
          <p14:tracePt t="124126" x="7285038" y="5732463"/>
          <p14:tracePt t="124142" x="7310438" y="5732463"/>
          <p14:tracePt t="124160" x="7323138" y="5732463"/>
          <p14:tracePt t="124177" x="7335838" y="5732463"/>
          <p14:tracePt t="124900" x="7323138" y="5732463"/>
          <p14:tracePt t="124908" x="7272338" y="5732463"/>
          <p14:tracePt t="124916" x="7159625" y="5719763"/>
          <p14:tracePt t="124928" x="6972300" y="5694363"/>
          <p14:tracePt t="124931" x="6784975" y="5668963"/>
          <p14:tracePt t="124945" x="6584950" y="5630863"/>
          <p14:tracePt t="124949" x="6421438" y="5607050"/>
          <p14:tracePt t="124962" x="6270625" y="5581650"/>
          <p14:tracePt t="124964" x="6121400" y="5568950"/>
          <p14:tracePt t="124979" x="5945188" y="5568950"/>
          <p14:tracePt t="124996" x="5908675" y="5568950"/>
          <p14:tracePt t="125180" x="5895975" y="5568950"/>
          <p14:tracePt t="125188" x="5883275" y="5568950"/>
          <p14:tracePt t="125220" x="5870575" y="5568950"/>
          <p14:tracePt t="125236" x="5857875" y="5568950"/>
          <p14:tracePt t="125252" x="5821363" y="5568950"/>
          <p14:tracePt t="125260" x="5757863" y="5581650"/>
          <p14:tracePt t="125268" x="5695950" y="5619750"/>
          <p14:tracePt t="125279" x="5595938" y="5656263"/>
          <p14:tracePt t="125296" x="5470525" y="5719763"/>
          <p14:tracePt t="125300" x="5432425" y="5743575"/>
          <p14:tracePt t="125312" x="5394325" y="5756275"/>
          <p14:tracePt t="125316" x="5383213" y="5768975"/>
          <p14:tracePt t="125330" x="5370513" y="5781675"/>
          <p14:tracePt t="125332" x="5357813" y="5819775"/>
          <p14:tracePt t="125347" x="5357813" y="5843588"/>
          <p14:tracePt t="125350" x="5345113" y="5868988"/>
          <p14:tracePt t="125363" x="5332413" y="5894388"/>
          <p14:tracePt t="125868" x="5345113" y="5894388"/>
          <p14:tracePt t="125876" x="5370513" y="5894388"/>
          <p14:tracePt t="125884" x="5419725" y="5894388"/>
          <p14:tracePt t="125899" x="5457825" y="5881688"/>
          <p14:tracePt t="125900" x="5495925" y="5856288"/>
          <p14:tracePt t="125915" x="5607050" y="5832475"/>
          <p14:tracePt t="125931" x="5683250" y="5794375"/>
          <p14:tracePt t="125948" x="5757863" y="5781675"/>
          <p14:tracePt t="125965" x="5808663" y="5756275"/>
          <p14:tracePt t="125981" x="5845175" y="5743575"/>
          <p14:tracePt t="125997" x="5895975" y="5732463"/>
          <p14:tracePt t="126014" x="5957888" y="5694363"/>
          <p14:tracePt t="126031" x="6083300" y="5668963"/>
          <p14:tracePt t="126048" x="6234113" y="5643563"/>
          <p14:tracePt t="126051" x="6296025" y="5630863"/>
          <p14:tracePt t="126065" x="6370638" y="5619750"/>
          <p14:tracePt t="126067" x="6421438" y="5607050"/>
          <p14:tracePt t="126082" x="6459538" y="5607050"/>
          <p14:tracePt t="126084" x="6483350" y="5607050"/>
          <p14:tracePt t="126099" x="6546850" y="5607050"/>
          <p14:tracePt t="126115" x="6584950" y="5594350"/>
          <p14:tracePt t="126132" x="6621463" y="5594350"/>
          <p14:tracePt t="126148" x="6646863" y="5581650"/>
          <p14:tracePt t="126165" x="6672263" y="5568950"/>
          <p14:tracePt t="126181" x="6684963" y="5568950"/>
          <p14:tracePt t="126198" x="6696075" y="5568950"/>
          <p14:tracePt t="126268" x="6721475" y="5568950"/>
          <p14:tracePt t="126276" x="6734175" y="5568950"/>
          <p14:tracePt t="126284" x="6759575" y="5594350"/>
          <p14:tracePt t="126299" x="6846888" y="5656263"/>
          <p14:tracePt t="126316" x="6921500" y="5719763"/>
          <p14:tracePt t="126332" x="6985000" y="5756275"/>
          <p14:tracePt t="126349" x="7010400" y="5781675"/>
          <p14:tracePt t="126365" x="7034213" y="5807075"/>
          <p14:tracePt t="126382" x="7034213" y="5819775"/>
          <p14:tracePt t="126399" x="7034213" y="5832475"/>
          <p14:tracePt t="126416" x="7034213" y="5868988"/>
          <p14:tracePt t="126432" x="7046913" y="5919788"/>
          <p14:tracePt t="126450" x="7046913" y="5956300"/>
          <p14:tracePt t="126452" x="7046913" y="5969000"/>
          <p14:tracePt t="126467" x="7046913" y="6007100"/>
          <p14:tracePt t="126492" x="7046913" y="6019800"/>
          <p14:tracePt t="126588" x="7059613" y="6019800"/>
          <p14:tracePt t="126596" x="7072313" y="6019800"/>
          <p14:tracePt t="126604" x="7097713" y="6032500"/>
          <p14:tracePt t="126616" x="7123113" y="6045200"/>
          <p14:tracePt t="126619" x="7172325" y="6069013"/>
          <p14:tracePt t="126633" x="7210425" y="6081713"/>
          <p14:tracePt t="126635" x="7246938" y="6081713"/>
          <p14:tracePt t="126650" x="7297738" y="6107113"/>
          <p14:tracePt t="126652" x="7323138" y="6132513"/>
          <p14:tracePt t="126668" x="7397750" y="6169025"/>
          <p14:tracePt t="126684" x="7459663" y="6181725"/>
          <p14:tracePt t="126700" x="7497763" y="6207125"/>
          <p14:tracePt t="126716" x="7535863" y="6207125"/>
          <p14:tracePt t="126733" x="7561263" y="6219825"/>
          <p14:tracePt t="126750" x="7572375" y="6232525"/>
          <p14:tracePt t="126894" x="7597775" y="6245225"/>
          <p14:tracePt t="126900" x="7623175" y="6269038"/>
          <p14:tracePt t="126917" x="7673975" y="6281738"/>
          <p14:tracePt t="126933" x="7735888" y="6319838"/>
          <p14:tracePt t="126950" x="7810500" y="6345238"/>
          <p14:tracePt t="126968" x="7886700" y="6370638"/>
          <p14:tracePt t="126984" x="7897813" y="6370638"/>
          <p14:tracePt t="127001" x="7910513" y="6381750"/>
          <p14:tracePt t="127212" x="7923213" y="6381750"/>
          <p14:tracePt t="127219" x="7948613" y="6381750"/>
          <p14:tracePt t="127235" x="8035925" y="6381750"/>
          <p14:tracePt t="127252" x="8186738" y="6357938"/>
          <p14:tracePt t="127268" x="8412163" y="6332538"/>
          <p14:tracePt t="127285" x="8637588" y="6307138"/>
          <p14:tracePt t="127302" x="8837613" y="6281738"/>
          <p14:tracePt t="127318" x="9050338" y="6232525"/>
          <p14:tracePt t="127334" x="9263063" y="6181725"/>
          <p14:tracePt t="127352" x="9488488" y="6132513"/>
          <p14:tracePt t="127368" x="9650413" y="6081713"/>
          <p14:tracePt t="127371" x="9726613" y="6056313"/>
          <p14:tracePt t="127385" x="9775825" y="6032500"/>
          <p14:tracePt t="127387" x="9826625" y="6007100"/>
          <p14:tracePt t="127402" x="9852025" y="6007100"/>
          <p14:tracePt t="127404" x="9863138" y="5994400"/>
          <p14:tracePt t="127419" x="9888538" y="5981700"/>
          <p14:tracePt t="127444" x="9888538" y="5969000"/>
          <p14:tracePt t="127460" x="9901238" y="5969000"/>
          <p14:tracePt t="127476" x="9901238" y="5956300"/>
          <p14:tracePt t="127485" x="9913938" y="5945188"/>
          <p14:tracePt t="127502" x="9926638" y="5932488"/>
          <p14:tracePt t="127519" x="9939338" y="5919788"/>
          <p14:tracePt t="127535" x="9952038" y="5919788"/>
          <p14:tracePt t="127636" x="9963150" y="5907088"/>
          <p14:tracePt t="127644" x="9963150" y="5894388"/>
          <p14:tracePt t="127652" x="9988550" y="5894388"/>
          <p14:tracePt t="127669" x="10026650" y="5856288"/>
          <p14:tracePt t="127685" x="10052050" y="5843588"/>
          <p14:tracePt t="127702" x="10088563" y="5807075"/>
          <p14:tracePt t="127719" x="10101263" y="5794375"/>
          <p14:tracePt t="127736" x="10126663" y="5781675"/>
          <p14:tracePt t="127752" x="10152063" y="5768975"/>
          <p14:tracePt t="127770" x="10188575" y="5768975"/>
          <p14:tracePt t="127772" x="10201275" y="5756275"/>
          <p14:tracePt t="127787" x="10239375" y="5743575"/>
          <p14:tracePt t="127803" x="10301288" y="5743575"/>
          <p14:tracePt t="127820" x="10339388" y="5743575"/>
          <p14:tracePt t="127836" x="10352088" y="5743575"/>
          <p14:tracePt t="127853" x="10364788" y="5743575"/>
          <p14:tracePt t="128300" x="10377488" y="5743575"/>
          <p14:tracePt t="128316" x="10390188" y="5756275"/>
          <p14:tracePt t="128324" x="10401300" y="5768975"/>
          <p14:tracePt t="128340" x="10414000" y="5781675"/>
          <p14:tracePt t="128355" x="10414000" y="5807075"/>
          <p14:tracePt t="128371" x="10426700" y="5856288"/>
          <p14:tracePt t="128388" x="10464800" y="5907088"/>
          <p14:tracePt t="128404" x="10477500" y="5932488"/>
          <p14:tracePt t="128421" x="10490200" y="5945188"/>
          <p14:tracePt t="128636" x="10490200" y="5956300"/>
          <p14:tracePt t="128644" x="10490200" y="5969000"/>
          <p14:tracePt t="128661" x="10452100" y="5981700"/>
          <p14:tracePt t="128671" x="10390188" y="5994400"/>
          <p14:tracePt t="128688" x="10252075" y="6045200"/>
          <p14:tracePt t="128691" x="10177463" y="6081713"/>
          <p14:tracePt t="128706" x="10101263" y="6119813"/>
          <p14:tracePt t="128709" x="10026650" y="6132513"/>
          <p14:tracePt t="128722" x="9975850" y="6157913"/>
          <p14:tracePt t="128725" x="9939338" y="6169025"/>
          <p14:tracePt t="128737" x="9926638" y="6169025"/>
          <p14:tracePt t="128739" x="9926638" y="6181725"/>
          <p14:tracePt t="128786" x="9913938" y="6181725"/>
          <p14:tracePt t="128794" x="9901238" y="6181725"/>
          <p14:tracePt t="128803" x="9888538" y="6181725"/>
          <p14:tracePt t="128820" x="9852025" y="6194425"/>
          <p14:tracePt t="128837" x="9801225" y="6207125"/>
          <p14:tracePt t="128856" x="9775825" y="6207125"/>
          <p14:tracePt t="128872" x="9763125" y="6219825"/>
          <p14:tracePt t="128889" x="9739313" y="6219825"/>
          <p14:tracePt t="128891" x="9713913" y="6219825"/>
          <p14:tracePt t="128906" x="9675813" y="6219825"/>
          <p14:tracePt t="128908" x="9650413" y="6232525"/>
          <p14:tracePt t="128923" x="9575800" y="6257925"/>
          <p14:tracePt t="128940" x="9537700" y="6257925"/>
          <p14:tracePt t="128956" x="9501188" y="6269038"/>
          <p14:tracePt t="128972" x="9463088" y="6281738"/>
          <p14:tracePt t="128989" x="9413875" y="6294438"/>
          <p14:tracePt t="129005" x="9350375" y="6319838"/>
          <p14:tracePt t="129022" x="9237663" y="6357938"/>
          <p14:tracePt t="129039" x="9124950" y="6394450"/>
          <p14:tracePt t="129056" x="8999538" y="6419850"/>
          <p14:tracePt t="129072" x="8899525" y="6432550"/>
          <p14:tracePt t="129075" x="8863013" y="6432550"/>
          <p14:tracePt t="129090" x="8837613" y="6432550"/>
          <p14:tracePt t="129092" x="8812213" y="6432550"/>
          <p14:tracePt t="129107" x="8763000" y="6432550"/>
          <p14:tracePt t="129122" x="8750300" y="6432550"/>
          <p14:tracePt t="129124" x="8737600" y="6432550"/>
          <p14:tracePt t="129140" x="8724900" y="6432550"/>
          <p14:tracePt t="129179" x="8724900" y="6407150"/>
          <p14:tracePt t="129187" x="8724900" y="6394450"/>
          <p14:tracePt t="129204" x="8724900" y="6381750"/>
          <p14:tracePt t="129212" x="8724900" y="6370638"/>
          <p14:tracePt t="129228" x="8724900" y="6357938"/>
          <p14:tracePt t="129244" x="8724900" y="6345238"/>
          <p14:tracePt t="129261" x="8724900" y="6332538"/>
          <p14:tracePt t="130012" x="8699500" y="6332538"/>
          <p14:tracePt t="130019" x="8661400" y="6332538"/>
          <p14:tracePt t="130028" x="8624888" y="6345238"/>
          <p14:tracePt t="130042" x="8574088" y="6370638"/>
          <p14:tracePt t="130044" x="8548688" y="6381750"/>
          <p14:tracePt t="130059" x="8524875" y="6381750"/>
          <p14:tracePt t="130075" x="8524875" y="6394450"/>
          <p14:tracePt t="130092" x="8512175" y="6394450"/>
          <p14:tracePt t="131668" x="8512175" y="6407150"/>
          <p14:tracePt t="131692" x="8548688" y="6419850"/>
          <p14:tracePt t="131699" x="8561388" y="6419850"/>
          <p14:tracePt t="131712" x="8574088" y="6419850"/>
          <p14:tracePt t="131715" x="8586788" y="6432550"/>
          <p14:tracePt t="131731" x="8599488" y="6432550"/>
          <p14:tracePt t="131746" x="8612188" y="6432550"/>
          <p14:tracePt t="131747" x="8624888" y="6432550"/>
          <p14:tracePt t="131763" x="8699500" y="6432550"/>
          <p14:tracePt t="131780" x="8886825" y="6419850"/>
          <p14:tracePt t="131796" x="9088438" y="6381750"/>
          <p14:tracePt t="131813" x="9250363" y="6332538"/>
          <p14:tracePt t="131829" x="9401175" y="6281738"/>
          <p14:tracePt t="131846" x="9488488" y="6245225"/>
          <p14:tracePt t="131863" x="9588500" y="6219825"/>
          <p14:tracePt t="131880" x="9613900" y="6219825"/>
          <p14:tracePt t="131899" x="9613900" y="6207125"/>
          <p14:tracePt t="131913" x="9626600" y="6207125"/>
          <p14:tracePt t="131915" x="9626600" y="6194425"/>
          <p14:tracePt t="131931" x="9650413" y="6145213"/>
          <p14:tracePt t="131948" x="9675813" y="6107113"/>
          <p14:tracePt t="131964" x="9688513" y="6045200"/>
          <p14:tracePt t="131980" x="9701213" y="5981700"/>
          <p14:tracePt t="131997" x="9713913" y="5907088"/>
          <p14:tracePt t="132013" x="9726613" y="5843588"/>
          <p14:tracePt t="132030" x="9739313" y="5819775"/>
          <p14:tracePt t="132047" x="9739313" y="5807075"/>
          <p14:tracePt t="132156" x="9739313" y="5794375"/>
          <p14:tracePt t="132164" x="9739313" y="5781675"/>
          <p14:tracePt t="132180" x="9739313" y="5768975"/>
          <p14:tracePt t="132187" x="9739313" y="5756275"/>
          <p14:tracePt t="132204" x="9739313" y="5743575"/>
          <p14:tracePt t="134308" x="9739313" y="5756275"/>
          <p14:tracePt t="134315" x="9739313" y="5768975"/>
          <p14:tracePt t="134564" x="9726613" y="5794375"/>
          <p14:tracePt t="134572" x="9726613" y="5843588"/>
          <p14:tracePt t="134588" x="9626600" y="5994400"/>
          <p14:tracePt t="134604" x="9388475" y="6145213"/>
          <p14:tracePt t="134620" x="8975725" y="6219825"/>
          <p14:tracePt t="134637" x="8686800" y="6307138"/>
          <p14:tracePt t="134654" x="8637588" y="6357938"/>
          <p14:tracePt t="135140" x="8650288" y="6357938"/>
          <p14:tracePt t="135148" x="8661400" y="6345238"/>
          <p14:tracePt t="135155" x="8686800" y="6345238"/>
          <p14:tracePt t="135172" x="8750300" y="6307138"/>
          <p14:tracePt t="135189" x="8824913" y="6281738"/>
          <p14:tracePt t="135205" x="8924925" y="6245225"/>
          <p14:tracePt t="135222" x="9012238" y="6207125"/>
          <p14:tracePt t="135239" x="9099550" y="6181725"/>
          <p14:tracePt t="135256" x="9150350" y="6157913"/>
          <p14:tracePt t="135272" x="9199563" y="6145213"/>
          <p14:tracePt t="135276" x="9224963" y="6132513"/>
          <p14:tracePt t="135289" x="9250363" y="6119813"/>
          <p14:tracePt t="135291" x="9288463" y="6119813"/>
          <p14:tracePt t="135306" x="9324975" y="6107113"/>
          <p14:tracePt t="135309" x="9388475" y="6081713"/>
          <p14:tracePt t="135323" x="9488488" y="6045200"/>
          <p14:tracePt t="135340" x="9601200" y="6019800"/>
          <p14:tracePt t="135356" x="9763125" y="5981700"/>
          <p14:tracePt t="135372" x="9852025" y="5956300"/>
          <p14:tracePt t="135389" x="9913938" y="5945188"/>
          <p14:tracePt t="135405" x="9926638" y="5945188"/>
          <p14:tracePt t="135460" x="9939338" y="5932488"/>
          <p14:tracePt t="135468" x="9952038" y="5919788"/>
          <p14:tracePt t="135475" x="9988550" y="5919788"/>
          <p14:tracePt t="135490" x="10013950" y="5894388"/>
          <p14:tracePt t="135492" x="10039350" y="5881688"/>
          <p14:tracePt t="135507" x="10088563" y="5868988"/>
          <p14:tracePt t="135523" x="10113963" y="5868988"/>
          <p14:tracePt t="135540" x="10139363" y="5856288"/>
          <p14:tracePt t="135556" x="10164763" y="5843588"/>
          <p14:tracePt t="135573" x="10188575" y="5832475"/>
          <p14:tracePt t="135589" x="10201275" y="5819775"/>
          <p14:tracePt t="135606" x="10226675" y="5807075"/>
          <p14:tracePt t="135623" x="10252075" y="5794375"/>
          <p14:tracePt t="135639" x="10288588" y="5781675"/>
          <p14:tracePt t="135657" x="10313988" y="5768975"/>
          <p14:tracePt t="135700" x="10326688" y="5768975"/>
          <p14:tracePt t="135707" x="10339388" y="5768975"/>
          <p14:tracePt t="135723" x="10352088" y="5768975"/>
          <p14:tracePt t="135740" x="10377488" y="5756275"/>
          <p14:tracePt t="135757" x="10414000" y="5756275"/>
          <p14:tracePt t="135773" x="10426700" y="5756275"/>
          <p14:tracePt t="135790" x="10439400" y="5756275"/>
          <p14:tracePt t="135807" x="10452100" y="5756275"/>
          <p14:tracePt t="135835" x="10464800" y="5756275"/>
          <p14:tracePt t="135852" x="10490200" y="5756275"/>
          <p14:tracePt t="135860" x="10514013" y="5756275"/>
          <p14:tracePt t="135875" x="10552113" y="5756275"/>
          <p14:tracePt t="135891" x="10602913" y="5756275"/>
          <p14:tracePt t="135908" x="10677525" y="5756275"/>
          <p14:tracePt t="135924" x="10739438" y="5756275"/>
          <p14:tracePt t="135941" x="10764838" y="5756275"/>
          <p14:tracePt t="135957" x="10802938" y="5756275"/>
          <p14:tracePt t="136964" x="10790238" y="5756275"/>
          <p14:tracePt t="136980" x="10764838" y="5756275"/>
          <p14:tracePt t="136987" x="10752138" y="5768975"/>
          <p14:tracePt t="136996" x="10739438" y="5781675"/>
          <p14:tracePt t="137010" x="10715625" y="5781675"/>
          <p14:tracePt t="137012" x="10690225" y="5807075"/>
          <p14:tracePt t="137027" x="10626725" y="5832475"/>
          <p14:tracePt t="137044" x="10526713" y="5868988"/>
          <p14:tracePt t="137060" x="10477500" y="5907088"/>
          <p14:tracePt t="137077" x="10426700" y="5932488"/>
          <p14:tracePt t="137093" x="10401300" y="5932488"/>
          <p14:tracePt t="137110" x="10390188" y="5932488"/>
          <p14:tracePt t="137127" x="10377488" y="5945188"/>
          <p14:tracePt t="137380" x="10364788" y="5956300"/>
          <p14:tracePt t="137387" x="10352088" y="5969000"/>
          <p14:tracePt t="137395" x="10326688" y="5994400"/>
          <p14:tracePt t="137411" x="10264775" y="6056313"/>
          <p14:tracePt t="137428" x="10113963" y="6157913"/>
          <p14:tracePt t="137444" x="9926638" y="6257925"/>
          <p14:tracePt t="137462" x="9688513" y="6357938"/>
          <p14:tracePt t="137477" x="9375775" y="6457950"/>
          <p14:tracePt t="137494" x="8963025" y="6583363"/>
          <p14:tracePt t="137511" x="8512175" y="6719888"/>
          <p14:tracePt t="137528" x="8135938" y="6819900"/>
          <p14:tracePt t="137531" x="7999413" y="6845300"/>
          <p14:tracePt t="137803" x="5432425" y="6819900"/>
          <p14:tracePt t="137812" x="5345113" y="6796088"/>
          <p14:tracePt t="137829" x="5207000" y="6745288"/>
          <p14:tracePt t="137845" x="5068888" y="6696075"/>
          <p14:tracePt t="137862" x="4945063" y="6670675"/>
          <p14:tracePt t="137879" x="4819650" y="6619875"/>
          <p14:tracePt t="137896" x="4681538" y="6583363"/>
          <p14:tracePt t="137912" x="4581525" y="6532563"/>
          <p14:tracePt t="137915" x="4530725" y="6519863"/>
          <p14:tracePt t="137929" x="4506913" y="6507163"/>
          <p14:tracePt t="137931" x="4494213" y="6494463"/>
          <p14:tracePt t="137945" x="4468813" y="6483350"/>
          <p14:tracePt t="137963" x="4456113" y="6470650"/>
          <p14:tracePt t="138004" x="4456113" y="6457950"/>
          <p14:tracePt t="138020" x="4456113" y="6445250"/>
          <p14:tracePt t="138029" x="4456113" y="6432550"/>
          <p14:tracePt t="138060" x="4456113" y="6419850"/>
          <p14:tracePt t="138100" x="4456113" y="6407150"/>
          <p14:tracePt t="138108" x="4468813" y="6407150"/>
          <p14:tracePt t="138116" x="4481513" y="6407150"/>
          <p14:tracePt t="138130" x="4506913" y="6394450"/>
          <p14:tracePt t="138132" x="4530725" y="6381750"/>
          <p14:tracePt t="138147" x="4568825" y="6370638"/>
          <p14:tracePt t="138163" x="4594225" y="6345238"/>
          <p14:tracePt t="138180" x="4630738" y="6345238"/>
          <p14:tracePt t="138196" x="4681538" y="6332538"/>
          <p14:tracePt t="138213" x="4694238" y="6332538"/>
          <p14:tracePt t="138229" x="4706938" y="6332538"/>
          <p14:tracePt t="138252" x="4719638" y="6332538"/>
          <p14:tracePt t="138291" x="4719638" y="6319838"/>
          <p14:tracePt t="138308" x="4732338" y="6319838"/>
          <p14:tracePt t="138315" x="4743450" y="6319838"/>
          <p14:tracePt t="138331" x="4756150" y="6307138"/>
          <p14:tracePt t="138347" x="4781550" y="6307138"/>
          <p14:tracePt t="138364" x="4819650" y="6281738"/>
          <p14:tracePt t="138380" x="4832350" y="6281738"/>
          <p14:tracePt t="138397" x="4868863" y="6257925"/>
          <p14:tracePt t="138413" x="4894263" y="6257925"/>
          <p14:tracePt t="138430" x="4906963" y="6257925"/>
          <p14:tracePt t="138460" x="4906963" y="6245225"/>
          <p14:tracePt t="138468" x="4919663" y="6245225"/>
          <p14:tracePt t="138484" x="4932363" y="6245225"/>
          <p14:tracePt t="138498" x="4945063" y="6232525"/>
          <p14:tracePt t="138500" x="4945063" y="6219825"/>
          <p14:tracePt t="138515" x="4968875" y="6219825"/>
          <p14:tracePt t="138531" x="4981575" y="6219825"/>
          <p14:tracePt t="139131" x="4968875" y="6219825"/>
          <p14:tracePt t="139244" x="4968875" y="6232525"/>
          <p14:tracePt t="139251" x="4981575" y="6257925"/>
          <p14:tracePt t="139267" x="5032375" y="6294438"/>
          <p14:tracePt t="139283" x="5045075" y="6307138"/>
          <p14:tracePt t="139300" x="5081588" y="6319838"/>
          <p14:tracePt t="139316" x="5106988" y="6319838"/>
          <p14:tracePt t="139333" x="5119688" y="6332538"/>
          <p14:tracePt t="139468" x="5132388" y="6332538"/>
          <p14:tracePt t="139683" x="5119688" y="6332538"/>
          <p14:tracePt t="139700" x="5106988" y="6332538"/>
          <p14:tracePt t="139716" x="5106988" y="6345238"/>
          <p14:tracePt t="139724" x="5094288" y="6345238"/>
          <p14:tracePt t="139755" x="5081588" y="6345238"/>
          <p14:tracePt t="139772" x="5068888" y="6345238"/>
          <p14:tracePt t="139780" x="5057775" y="6345238"/>
          <p14:tracePt t="139788" x="5032375" y="6345238"/>
          <p14:tracePt t="139801" x="5006975" y="6345238"/>
          <p14:tracePt t="139818" x="4981575" y="6332538"/>
          <p14:tracePt t="139835" x="4968875" y="6307138"/>
          <p14:tracePt t="139851" x="4956175" y="6294438"/>
          <p14:tracePt t="139868" x="4932363" y="6281738"/>
          <p14:tracePt t="140132" x="4919663" y="6281738"/>
          <p14:tracePt t="140164" x="4906963" y="6281738"/>
          <p14:tracePt t="140180" x="4894263" y="6281738"/>
          <p14:tracePt t="140548" x="4906963" y="6281738"/>
          <p14:tracePt t="140555" x="4945063" y="6269038"/>
          <p14:tracePt t="140570" x="4968875" y="6269038"/>
          <p14:tracePt t="140572" x="4994275" y="6257925"/>
          <p14:tracePt t="140587" x="5032375" y="6245225"/>
          <p14:tracePt t="140603" x="5057775" y="6245225"/>
          <p14:tracePt t="141171" x="5068888" y="6245225"/>
          <p14:tracePt t="141180" x="5094288" y="6245225"/>
          <p14:tracePt t="141196" x="5106988" y="6245225"/>
          <p14:tracePt t="141211" x="5119688" y="6245225"/>
          <p14:tracePt t="141771" x="5106988" y="6245225"/>
          <p14:tracePt t="141789" x="5094288" y="6245225"/>
          <p14:tracePt t="141796" x="5081588" y="6245225"/>
          <p14:tracePt t="141805" x="5068888" y="6245225"/>
          <p14:tracePt t="141822" x="5057775" y="6257925"/>
          <p14:tracePt t="141839" x="5045075" y="6257925"/>
          <p14:tracePt t="141856" x="5032375" y="6257925"/>
          <p14:tracePt t="141860" x="5032375" y="6269038"/>
          <p14:tracePt t="141872" x="5019675" y="6281738"/>
          <p14:tracePt t="141892" x="5006975" y="6281738"/>
          <p14:tracePt t="141907" x="4994275" y="6294438"/>
          <p14:tracePt t="142564" x="4981575" y="6307138"/>
          <p14:tracePt t="142580" x="4981575" y="6319838"/>
          <p14:tracePt t="142588" x="4968875" y="6319838"/>
          <p14:tracePt t="142620" x="4968875" y="6332538"/>
          <p14:tracePt t="142868" x="4981575" y="6345238"/>
          <p14:tracePt t="142875" x="4994275" y="6345238"/>
          <p14:tracePt t="142891" x="5006975" y="6345238"/>
          <p14:tracePt t="142899" x="5019675" y="6345238"/>
          <p14:tracePt t="142915" x="5019675" y="6357938"/>
          <p14:tracePt t="142926" x="5019675" y="6370638"/>
          <p14:tracePt t="142942" x="5045075" y="6381750"/>
          <p14:tracePt t="142958" x="5094288" y="6407150"/>
          <p14:tracePt t="142976" x="5119688" y="6419850"/>
          <p14:tracePt t="142992" x="5132388" y="6432550"/>
          <p14:tracePt t="143124" x="5157788" y="6432550"/>
          <p14:tracePt t="143131" x="5207000" y="6445250"/>
          <p14:tracePt t="143142" x="5281613" y="6470650"/>
          <p14:tracePt t="143159" x="5419725" y="6470650"/>
          <p14:tracePt t="143176" x="5557838" y="6483350"/>
          <p14:tracePt t="143180" x="5632450" y="6483350"/>
          <p14:tracePt t="143193" x="5683250" y="6483350"/>
          <p14:tracePt t="143196" x="5732463" y="6483350"/>
          <p14:tracePt t="143210" x="5795963" y="6483350"/>
          <p14:tracePt t="143212" x="5857875" y="6483350"/>
          <p14:tracePt t="143227" x="5932488" y="6457950"/>
          <p14:tracePt t="143243" x="6021388" y="6432550"/>
          <p14:tracePt t="143260" x="6083300" y="6432550"/>
          <p14:tracePt t="143276" x="6108700" y="6407150"/>
          <p14:tracePt t="143293" x="6146800" y="6407150"/>
          <p14:tracePt t="143310" x="6170613" y="6407150"/>
          <p14:tracePt t="143327" x="6208713" y="6394450"/>
          <p14:tracePt t="143343" x="6259513" y="6381750"/>
          <p14:tracePt t="143360" x="6296025" y="6357938"/>
          <p14:tracePt t="143377" x="6308725" y="6357938"/>
          <p14:tracePt t="143556" x="6296025" y="6357938"/>
          <p14:tracePt t="143563" x="6283325" y="6357938"/>
          <p14:tracePt t="143651" x="6270625" y="6357938"/>
          <p14:tracePt t="143684" x="6259513" y="6357938"/>
          <p14:tracePt t="144084" x="6259513" y="6370638"/>
          <p14:tracePt t="144092" x="6246813" y="6370638"/>
          <p14:tracePt t="144195" x="6234113" y="6370638"/>
          <p14:tracePt t="144204" x="6221413" y="6370638"/>
          <p14:tracePt t="144212" x="6183313" y="6370638"/>
          <p14:tracePt t="144229" x="6108700" y="6370638"/>
          <p14:tracePt t="144245" x="6083300" y="6370638"/>
          <p14:tracePt t="144262" x="6045200" y="6370638"/>
          <p14:tracePt t="144279" x="6034088" y="6370638"/>
          <p14:tracePt t="144460" x="6021388" y="6370638"/>
          <p14:tracePt t="144468" x="6008688" y="6370638"/>
          <p14:tracePt t="144484" x="5995988" y="6370638"/>
          <p14:tracePt t="144500" x="5983288" y="6370638"/>
          <p14:tracePt t="144512" x="5970588" y="6357938"/>
          <p14:tracePt t="144515" x="5957888" y="6357938"/>
          <p14:tracePt t="144530" x="5932488" y="6332538"/>
          <p14:tracePt t="144532" x="5921375" y="6332538"/>
          <p14:tracePt t="144547" x="5908675" y="6319838"/>
          <p14:tracePt t="144563" x="5895975" y="6319838"/>
          <p14:tracePt t="144835" x="5883275" y="6319838"/>
          <p14:tracePt t="144844" x="5883275" y="6307138"/>
          <p14:tracePt t="144852" x="5883275" y="6294438"/>
          <p14:tracePt t="144892" x="5883275" y="6281738"/>
          <p14:tracePt t="145908" x="5895975" y="6281738"/>
          <p14:tracePt t="145917" x="5908675" y="6269038"/>
          <p14:tracePt t="145924" x="5921375" y="6269038"/>
          <p14:tracePt t="145933" x="5957888" y="6257925"/>
          <p14:tracePt t="145950" x="6034088" y="6219825"/>
          <p14:tracePt t="145966" x="6134100" y="6181725"/>
          <p14:tracePt t="145983" x="6234113" y="6132513"/>
          <p14:tracePt t="146000" x="6308725" y="6119813"/>
          <p14:tracePt t="146003" x="6346825" y="6107113"/>
          <p14:tracePt t="146016" x="6383338" y="6107113"/>
          <p14:tracePt t="146019" x="6421438" y="6094413"/>
          <p14:tracePt t="146034" x="6472238" y="6081713"/>
          <p14:tracePt t="146036" x="6534150" y="6081713"/>
          <p14:tracePt t="146051" x="6621463" y="6081713"/>
          <p14:tracePt t="146068" x="6721475" y="6081713"/>
          <p14:tracePt t="146084" x="6859588" y="6094413"/>
          <p14:tracePt t="146101" x="6972300" y="6132513"/>
          <p14:tracePt t="146116" x="7110413" y="6145213"/>
          <p14:tracePt t="146133" x="7185025" y="6145213"/>
          <p14:tracePt t="146150" x="7210425" y="6145213"/>
          <p14:tracePt t="146180" x="7223125" y="6145213"/>
          <p14:tracePt t="146188" x="7235825" y="6145213"/>
          <p14:tracePt t="146201" x="7246938" y="6145213"/>
          <p14:tracePt t="146203" x="7272338" y="6145213"/>
          <p14:tracePt t="146218" x="7310438" y="6145213"/>
          <p14:tracePt t="146220" x="7348538" y="6145213"/>
          <p14:tracePt t="146235" x="7410450" y="6145213"/>
          <p14:tracePt t="146251" x="7448550" y="6145213"/>
          <p14:tracePt t="146268" x="7472363" y="6145213"/>
          <p14:tracePt t="147228" x="7459663" y="6145213"/>
          <p14:tracePt t="147236" x="7448550" y="6145213"/>
          <p14:tracePt t="147308" x="7435850" y="6157913"/>
          <p14:tracePt t="147324" x="7423150" y="6157913"/>
          <p14:tracePt t="147340" x="7397750" y="6157913"/>
          <p14:tracePt t="147348" x="7397750" y="6169025"/>
          <p14:tracePt t="147355" x="7385050" y="6169025"/>
          <p14:tracePt t="147372" x="7285038" y="6207125"/>
          <p14:tracePt t="147387" x="7134225" y="6257925"/>
          <p14:tracePt t="147404" x="6959600" y="6307138"/>
          <p14:tracePt t="147420" x="6772275" y="6357938"/>
          <p14:tracePt t="147437" x="6596063" y="6394450"/>
          <p14:tracePt t="147453" x="6496050" y="6407150"/>
          <p14:tracePt t="147471" x="6483350" y="6407150"/>
          <p14:tracePt t="147487" x="6483350" y="6419850"/>
          <p14:tracePt t="147700" x="6472238" y="6419850"/>
          <p14:tracePt t="147707" x="6459538" y="6419850"/>
          <p14:tracePt t="147721" x="6434138" y="6419850"/>
          <p14:tracePt t="147723" x="6421438" y="6419850"/>
          <p14:tracePt t="147739" x="6370638" y="6419850"/>
          <p14:tracePt t="147755" x="6334125" y="6445250"/>
          <p14:tracePt t="147772" x="6308725" y="6445250"/>
          <p14:tracePt t="147788" x="6296025" y="6445250"/>
          <p14:tracePt t="147891" x="6283325" y="6445250"/>
          <p14:tracePt t="147900" x="6270625" y="6445250"/>
          <p14:tracePt t="147908" x="6259513" y="6445250"/>
          <p14:tracePt t="147922" x="6246813" y="6445250"/>
          <p14:tracePt t="148379" x="6246813" y="6457950"/>
          <p14:tracePt t="148395" x="6246813" y="6483350"/>
          <p14:tracePt t="148404" x="6246813" y="6494463"/>
          <p14:tracePt t="148420" x="6246813" y="6507163"/>
          <p14:tracePt t="148428" x="6246813" y="6519863"/>
          <p14:tracePt t="148452" x="6246813" y="6532563"/>
          <p14:tracePt t="148531" x="6259513" y="6532563"/>
          <p14:tracePt t="148540" x="6283325" y="6532563"/>
          <p14:tracePt t="148547" x="6296025" y="6545263"/>
          <p14:tracePt t="148557" x="6321425" y="6545263"/>
          <p14:tracePt t="148573" x="6370638" y="6557963"/>
          <p14:tracePt t="148590" x="6396038" y="6557963"/>
          <p14:tracePt t="148612" x="6408738" y="6557963"/>
          <p14:tracePt t="148623" x="6421438" y="6557963"/>
          <p14:tracePt t="148640" x="6472238" y="6557963"/>
          <p14:tracePt t="148643" x="6508750" y="6557963"/>
          <p14:tracePt t="148657" x="6546850" y="6557963"/>
          <p14:tracePt t="148659" x="6596063" y="6557963"/>
          <p14:tracePt t="148675" x="6734175" y="6557963"/>
          <p14:tracePt t="148691" x="6884988" y="6557963"/>
          <p14:tracePt t="148708" x="7046913" y="6519863"/>
          <p14:tracePt t="148723" x="7172325" y="6457950"/>
          <p14:tracePt t="148741" x="7297738" y="6370638"/>
          <p14:tracePt t="148757" x="7348538" y="6319838"/>
          <p14:tracePt t="148774" x="7372350" y="6281738"/>
          <p14:tracePt t="148791" x="7385050" y="6245225"/>
          <p14:tracePt t="148808" x="7410450" y="6207125"/>
          <p14:tracePt t="148824" x="7410450" y="6181725"/>
          <p14:tracePt t="148841" x="7423150" y="6169025"/>
          <p14:tracePt t="149556" x="7410450" y="6169025"/>
          <p14:tracePt t="149596" x="7397750" y="6169025"/>
          <p14:tracePt t="149603" x="7385050" y="6169025"/>
          <p14:tracePt t="149619" x="7385050" y="6181725"/>
          <p14:tracePt t="149635" x="7372350" y="6181725"/>
          <p14:tracePt t="149643" x="7348538" y="6194425"/>
          <p14:tracePt t="149659" x="7285038" y="6219825"/>
          <p14:tracePt t="149677" x="7235825" y="6232525"/>
          <p14:tracePt t="149693" x="7159625" y="6245225"/>
          <p14:tracePt t="149709" x="7146925" y="6245225"/>
          <p14:tracePt t="149726" x="7123113" y="6245225"/>
          <p14:tracePt t="149779" x="7097713" y="6245225"/>
          <p14:tracePt t="149787" x="7046913" y="6245225"/>
          <p14:tracePt t="149796" x="6985000" y="6245225"/>
          <p14:tracePt t="149811" x="6797675" y="6245225"/>
          <p14:tracePt t="149827" x="6584950" y="6269038"/>
          <p14:tracePt t="149843" x="6472238" y="6269038"/>
          <p14:tracePt t="149860" x="6396038" y="6269038"/>
          <p14:tracePt t="149877" x="6370638" y="6269038"/>
          <p14:tracePt t="149893" x="6359525" y="6269038"/>
          <p14:tracePt t="150003" x="6383338" y="6257925"/>
          <p14:tracePt t="150011" x="6421438" y="6232525"/>
          <p14:tracePt t="150019" x="6496050" y="6207125"/>
          <p14:tracePt t="150027" x="6584950" y="6169025"/>
          <p14:tracePt t="150044" x="6797675" y="6107113"/>
          <p14:tracePt t="150060" x="6921500" y="6081713"/>
          <p14:tracePt t="150077" x="6972300" y="6069013"/>
          <p14:tracePt t="150094" x="6985000" y="6069013"/>
          <p14:tracePt t="150211" x="6959600" y="6069013"/>
          <p14:tracePt t="150219" x="6897688" y="6069013"/>
          <p14:tracePt t="150227" x="6797675" y="6069013"/>
          <p14:tracePt t="150244" x="6646863" y="6081713"/>
          <p14:tracePt t="150261" x="6521450" y="6107113"/>
          <p14:tracePt t="150278" x="6472238" y="6107113"/>
          <p14:tracePt t="150339" x="6483350" y="6107113"/>
          <p14:tracePt t="150347" x="6521450" y="6107113"/>
          <p14:tracePt t="150361" x="6559550" y="6107113"/>
          <p14:tracePt t="150363" x="6608763" y="6107113"/>
          <p14:tracePt t="150379" x="6708775" y="6094413"/>
          <p14:tracePt t="150395" x="6772275" y="6081713"/>
          <p14:tracePt t="150412" x="6784975" y="6081713"/>
          <p14:tracePt t="150428" x="6797675" y="6081713"/>
          <p14:tracePt t="150515" x="6784975" y="6081713"/>
          <p14:tracePt t="150524" x="6772275" y="6081713"/>
          <p14:tracePt t="150540" x="6759575" y="6081713"/>
          <p14:tracePt t="150548" x="6734175" y="6081713"/>
          <p14:tracePt t="150561" x="6721475" y="6081713"/>
          <p14:tracePt t="150563" x="6708775" y="6094413"/>
          <p14:tracePt t="150580" x="6684963" y="6094413"/>
          <p14:tracePt t="150867" x="6672263" y="6094413"/>
          <p14:tracePt t="150875" x="6659563" y="6094413"/>
          <p14:tracePt t="150884" x="6634163" y="6094413"/>
          <p14:tracePt t="150896" x="6584950" y="6107113"/>
          <p14:tracePt t="150899" x="6496050" y="6132513"/>
          <p14:tracePt t="150913" x="6370638" y="6145213"/>
          <p14:tracePt t="150930" x="6057900" y="6219825"/>
          <p14:tracePt t="150932" x="5908675" y="6245225"/>
          <p14:tracePt t="150947" x="5708650" y="6281738"/>
          <p14:tracePt t="150963" x="5657850" y="6281738"/>
          <p14:tracePt t="151067" x="5695950" y="6281738"/>
          <p14:tracePt t="151075" x="5745163" y="6281738"/>
          <p14:tracePt t="151084" x="5821363" y="6257925"/>
          <p14:tracePt t="151097" x="5932488" y="6232525"/>
          <p14:tracePt t="151099" x="6057900" y="6207125"/>
          <p14:tracePt t="151114" x="6196013" y="6181725"/>
          <p14:tracePt t="151115" x="6334125" y="6169025"/>
          <p14:tracePt t="151131" x="6546850" y="6169025"/>
          <p14:tracePt t="151147" x="6696075" y="6169025"/>
          <p14:tracePt t="151164" x="6759575" y="6169025"/>
          <p14:tracePt t="151181" x="6784975" y="6169025"/>
          <p14:tracePt t="151259" x="6772275" y="6169025"/>
          <p14:tracePt t="151267" x="6759575" y="6169025"/>
          <p14:tracePt t="151283" x="6734175" y="6169025"/>
          <p14:tracePt t="151298" x="6708775" y="6169025"/>
          <p14:tracePt t="151300" x="6659563" y="6169025"/>
          <p14:tracePt t="151314" x="6572250" y="6181725"/>
          <p14:tracePt t="151316" x="6472238" y="6219825"/>
          <p14:tracePt t="151331" x="6234113" y="6269038"/>
          <p14:tracePt t="151348" x="6083300" y="6307138"/>
          <p14:tracePt t="151364" x="6057900" y="6319838"/>
          <p14:tracePt t="151428" x="6070600" y="6319838"/>
          <p14:tracePt t="151436" x="6121400" y="6319838"/>
          <p14:tracePt t="151448" x="6208713" y="6294438"/>
          <p14:tracePt t="151451" x="6296025" y="6269038"/>
          <p14:tracePt t="151465" x="6383338" y="6257925"/>
          <p14:tracePt t="151467" x="6472238" y="6245225"/>
          <p14:tracePt t="151482" x="6521450" y="6232525"/>
          <p14:tracePt t="151484" x="6559550" y="6232525"/>
          <p14:tracePt t="151499" x="6608763" y="6232525"/>
          <p14:tracePt t="151628" x="6596063" y="6232525"/>
          <p14:tracePt t="151644" x="6572250" y="6232525"/>
          <p14:tracePt t="151652" x="6534150" y="6245225"/>
          <p14:tracePt t="151666" x="6496050" y="6245225"/>
          <p14:tracePt t="151668" x="6459538" y="6245225"/>
          <p14:tracePt t="151682" x="6446838" y="6245225"/>
          <p14:tracePt t="151684" x="6434138" y="6245225"/>
          <p14:tracePt t="151699" x="6421438" y="6257925"/>
          <p14:tracePt t="151787" x="6434138" y="6257925"/>
          <p14:tracePt t="151796" x="6459538" y="6257925"/>
          <p14:tracePt t="151803" x="6496050" y="6245225"/>
          <p14:tracePt t="151815" x="6534150" y="6245225"/>
          <p14:tracePt t="151831" x="6596063" y="6245225"/>
          <p14:tracePt t="151849" x="6659563" y="6245225"/>
          <p14:tracePt t="151851" x="6672263" y="6245225"/>
          <p14:tracePt t="151866" x="6684963" y="6245225"/>
          <p14:tracePt t="151882" x="6696075" y="6245225"/>
          <p14:tracePt t="151996" x="6684963" y="6245225"/>
          <p14:tracePt t="152003" x="6672263" y="6245225"/>
          <p14:tracePt t="152051" x="6659563" y="6245225"/>
          <p14:tracePt t="152059" x="6634163" y="6245225"/>
          <p14:tracePt t="152067" x="6608763" y="6245225"/>
          <p14:tracePt t="152083" x="6534150" y="6257925"/>
          <p14:tracePt t="152099" x="6459538" y="6281738"/>
          <p14:tracePt t="152116" x="6408738" y="6281738"/>
          <p14:tracePt t="152133" x="6383338" y="6294438"/>
          <p14:tracePt t="152203" x="6396038" y="6294438"/>
          <p14:tracePt t="152211" x="6434138" y="6294438"/>
          <p14:tracePt t="152220" x="6483350" y="6294438"/>
          <p14:tracePt t="152233" x="6546850" y="6294438"/>
          <p14:tracePt t="152235" x="6608763" y="6294438"/>
          <p14:tracePt t="152251" x="6746875" y="6294438"/>
          <p14:tracePt t="152267" x="6872288" y="6294438"/>
          <p14:tracePt t="152284" x="6934200" y="6294438"/>
          <p14:tracePt t="152300" x="6959600" y="6294438"/>
          <p14:tracePt t="152403" x="6946900" y="6294438"/>
          <p14:tracePt t="152411" x="6921500" y="6294438"/>
          <p14:tracePt t="152420" x="6872288" y="6307138"/>
          <p14:tracePt t="152433" x="6784975" y="6319838"/>
          <p14:tracePt t="152435" x="6672263" y="6332538"/>
          <p14:tracePt t="152451" x="6296025" y="6357938"/>
          <p14:tracePt t="152467" x="5857875" y="6394450"/>
          <p14:tracePt t="152484" x="5545138" y="6419850"/>
          <p14:tracePt t="152500" x="5445125" y="6419850"/>
          <p14:tracePt t="152596" x="5483225" y="6419850"/>
          <p14:tracePt t="152603" x="5545138" y="6419850"/>
          <p14:tracePt t="152617" x="5657850" y="6394450"/>
          <p14:tracePt t="152619" x="5770563" y="6370638"/>
          <p14:tracePt t="152634" x="6057900" y="6307138"/>
          <p14:tracePt t="152651" x="6296025" y="6294438"/>
          <p14:tracePt t="152668" x="6434138" y="6294438"/>
          <p14:tracePt t="152684" x="6472238" y="6294438"/>
          <p14:tracePt t="152701" x="6483350" y="6294438"/>
          <p14:tracePt t="154131" x="6483350" y="6307138"/>
          <p14:tracePt t="154139" x="6483350" y="6319838"/>
          <p14:tracePt t="154171" x="6483350" y="6332538"/>
          <p14:tracePt t="154299" x="6496050" y="6332538"/>
          <p14:tracePt t="154307" x="6534150" y="6332538"/>
          <p14:tracePt t="154323" x="6646863" y="6332538"/>
          <p14:tracePt t="154340" x="6784975" y="6345238"/>
          <p14:tracePt t="154356" x="6897688" y="6357938"/>
          <p14:tracePt t="154371" x="7010400" y="6357938"/>
          <p14:tracePt t="154389" x="7072313" y="6357938"/>
          <p14:tracePt t="154603" x="7072313" y="6370638"/>
          <p14:tracePt t="154675" x="7072313" y="6381750"/>
          <p14:tracePt t="154699" x="7059613" y="6381750"/>
          <p14:tracePt t="154715" x="7046913" y="6394450"/>
          <p14:tracePt t="154722" x="7046913" y="6407150"/>
          <p14:tracePt t="154739" x="7046913" y="6419850"/>
          <p14:tracePt t="154763" x="7034213" y="6432550"/>
          <p14:tracePt t="155539" x="7034213" y="6445250"/>
          <p14:tracePt t="155547" x="7034213" y="6457950"/>
          <p14:tracePt t="155558" x="7034213" y="6483350"/>
          <p14:tracePt t="155575" x="7034213" y="6545263"/>
          <p14:tracePt t="155592" x="7034213" y="6619875"/>
          <p14:tracePt t="155595" x="7034213" y="6645275"/>
          <p14:tracePt t="155608" x="7034213" y="6670675"/>
          <p14:tracePt t="155611" x="7034213" y="6707188"/>
          <p14:tracePt t="155626" x="7034213" y="6732588"/>
          <p14:tracePt t="155628" x="7034213" y="6745288"/>
          <p14:tracePt t="155642" x="7034213" y="6770688"/>
          <p14:tracePt t="155659" x="7034213" y="6783388"/>
          <p14:tracePt t="156131" x="7034213" y="6757988"/>
          <p14:tracePt t="156139" x="7034213" y="6745288"/>
          <p14:tracePt t="156147" x="7034213" y="6719888"/>
          <p14:tracePt t="156160" x="7046913" y="6696075"/>
          <p14:tracePt t="156177" x="7059613" y="6683375"/>
          <p14:tracePt t="156180" x="7072313" y="6657975"/>
          <p14:tracePt t="156196" x="7072313" y="6645275"/>
          <p14:tracePt t="156211" x="7085013" y="6632575"/>
          <p14:tracePt t="156315" x="7085013" y="6619875"/>
          <p14:tracePt t="156324" x="7097713" y="6594475"/>
          <p14:tracePt t="156331" x="7110413" y="6583363"/>
          <p14:tracePt t="156344" x="7123113" y="6557963"/>
          <p14:tracePt t="156360" x="7134225" y="6507163"/>
          <p14:tracePt t="156363" x="7146925" y="6494463"/>
          <p14:tracePt t="156377" x="7146925" y="6470650"/>
          <p14:tracePt t="156379" x="7159625" y="6457950"/>
          <p14:tracePt t="156395" x="7172325" y="6432550"/>
          <p14:tracePt t="156411" x="7197725" y="6419850"/>
          <p14:tracePt t="156427" x="7197725" y="6407150"/>
          <p14:tracePt t="156444" x="7210425" y="6407150"/>
          <p14:tracePt t="156461" x="7210425" y="6394450"/>
          <p14:tracePt t="156477" x="7223125" y="6394450"/>
          <p14:tracePt t="156515" x="7235825" y="6381750"/>
          <p14:tracePt t="156523" x="7246938" y="6381750"/>
          <p14:tracePt t="157187" x="7259638" y="6370638"/>
          <p14:tracePt t="157195" x="7285038" y="6345238"/>
          <p14:tracePt t="157205" x="7310438" y="6332538"/>
          <p14:tracePt t="157212" x="7335838" y="6319838"/>
          <p14:tracePt t="157230" x="7372350" y="6307138"/>
          <p14:tracePt t="157246" x="7410450" y="6281738"/>
          <p14:tracePt t="157262" x="7423150" y="6281738"/>
          <p14:tracePt t="157280" x="7435850" y="6269038"/>
          <p14:tracePt t="157296" x="7448550" y="6269038"/>
          <p14:tracePt t="157316" x="7459663" y="6269038"/>
          <p14:tracePt t="157627" x="7485063" y="6269038"/>
          <p14:tracePt t="157635" x="7523163" y="6269038"/>
          <p14:tracePt t="157647" x="7561263" y="6269038"/>
          <p14:tracePt t="157664" x="7572375" y="6269038"/>
          <p14:tracePt t="157771" x="7572375" y="6281738"/>
          <p14:tracePt t="157781" x="7535863" y="6281738"/>
          <p14:tracePt t="157788" x="7497763" y="6307138"/>
          <p14:tracePt t="157797" x="7459663" y="6319838"/>
          <p14:tracePt t="157814" x="7410450" y="6357938"/>
          <p14:tracePt t="157831" x="7397750" y="6357938"/>
          <p14:tracePt t="157848" x="7385050" y="6370638"/>
          <p14:tracePt t="157931" x="7410450" y="6370638"/>
          <p14:tracePt t="157939" x="7472363" y="6370638"/>
          <p14:tracePt t="157948" x="7572375" y="6370638"/>
          <p14:tracePt t="157965" x="7797800" y="6370638"/>
          <p14:tracePt t="157981" x="8023225" y="6357938"/>
          <p14:tracePt t="157998" x="8148638" y="6357938"/>
          <p14:tracePt t="158015" x="8174038" y="6357938"/>
          <p14:tracePt t="158107" x="8148638" y="6357938"/>
          <p14:tracePt t="158115" x="8123238" y="6357938"/>
          <p14:tracePt t="158123" x="8099425" y="6357938"/>
          <p14:tracePt t="158132" x="8074025" y="6357938"/>
          <p14:tracePt t="158149" x="8061325" y="6357938"/>
          <p14:tracePt t="158251" x="8074025" y="6357938"/>
          <p14:tracePt t="158259" x="8123238" y="6357938"/>
          <p14:tracePt t="158267" x="8186738" y="6357938"/>
          <p14:tracePt t="158282" x="8324850" y="6357938"/>
          <p14:tracePt t="158299" x="8448675" y="6357938"/>
          <p14:tracePt t="158316" x="8524875" y="6357938"/>
          <p14:tracePt t="158332" x="8561388" y="6357938"/>
          <p14:tracePt t="158349" x="8561388" y="6370638"/>
          <p14:tracePt t="158835" x="8548688" y="6370638"/>
          <p14:tracePt t="158843" x="8499475" y="6370638"/>
          <p14:tracePt t="158852" x="8435975" y="6370638"/>
          <p14:tracePt t="158867" x="8299450" y="6370638"/>
          <p14:tracePt t="158884" x="8212138" y="6370638"/>
          <p14:tracePt t="158900" x="8186738" y="6370638"/>
          <p14:tracePt t="159019" x="8174038" y="6370638"/>
          <p14:tracePt t="159027" x="8161338" y="6370638"/>
          <p14:tracePt t="159034" x="8123238" y="6381750"/>
          <p14:tracePt t="159051" x="7999413" y="6407150"/>
          <p14:tracePt t="159067" x="7835900" y="6432550"/>
          <p14:tracePt t="159084" x="7697788" y="6457950"/>
          <p14:tracePt t="159100" x="7610475" y="6470650"/>
          <p14:tracePt t="159117" x="7535863" y="6483350"/>
          <p14:tracePt t="159134" x="7472363" y="6507163"/>
          <p14:tracePt t="159151" x="7397750" y="6507163"/>
          <p14:tracePt t="159168" x="7310438" y="6519863"/>
          <p14:tracePt t="159171" x="7235825" y="6532563"/>
          <p14:tracePt t="159184" x="7172325" y="6545263"/>
          <p14:tracePt t="159187" x="7097713" y="6545263"/>
          <p14:tracePt t="159202" x="7034213" y="6545263"/>
          <p14:tracePt t="159204" x="6959600" y="6545263"/>
          <p14:tracePt t="159219" x="6834188" y="6545263"/>
          <p14:tracePt t="159235" x="6696075" y="6545263"/>
          <p14:tracePt t="159252" x="6608763" y="6545263"/>
          <p14:tracePt t="159268" x="6572250" y="6545263"/>
          <p14:tracePt t="159285" x="6559550" y="6545263"/>
          <p14:tracePt t="159459" x="6546850" y="6545263"/>
          <p14:tracePt t="159468" x="6521450" y="6545263"/>
          <p14:tracePt t="159475" x="6483350" y="6545263"/>
          <p14:tracePt t="159485" x="6434138" y="6545263"/>
          <p14:tracePt t="159502" x="6283325" y="6545263"/>
          <p14:tracePt t="159519" x="6121400" y="6545263"/>
          <p14:tracePt t="159535" x="5957888" y="6545263"/>
          <p14:tracePt t="159552" x="5870575" y="6545263"/>
          <p14:tracePt t="159569" x="5832475" y="6545263"/>
          <p14:tracePt t="159571" x="5821363" y="6545263"/>
          <p14:tracePt t="159586" x="5795963" y="6545263"/>
          <p14:tracePt t="159602" x="5770563" y="6545263"/>
          <p14:tracePt t="159620" x="5732463" y="6519863"/>
          <p14:tracePt t="159636" x="5708650" y="6519863"/>
          <p14:tracePt t="159653" x="5670550" y="6519863"/>
          <p14:tracePt t="159669" x="5645150" y="6519863"/>
          <p14:tracePt t="159685" x="5619750" y="6507163"/>
          <p14:tracePt t="159702" x="5607050" y="6507163"/>
          <p14:tracePt t="159719" x="5595938" y="6507163"/>
          <p14:tracePt t="159736" x="5583238" y="6507163"/>
          <p14:tracePt t="159739" x="5570538" y="6507163"/>
          <p14:tracePt t="159843" x="5595938" y="6507163"/>
          <p14:tracePt t="159852" x="5645150" y="6507163"/>
          <p14:tracePt t="159859" x="5719763" y="6494463"/>
          <p14:tracePt t="159869" x="5808663" y="6470650"/>
          <p14:tracePt t="159886" x="5983288" y="6419850"/>
          <p14:tracePt t="159903" x="6170613" y="6345238"/>
          <p14:tracePt t="159909" x="6246813" y="6307138"/>
          <p14:tracePt t="159920" x="6283325" y="6281738"/>
          <p14:tracePt t="159923" x="6308725" y="6281738"/>
          <p14:tracePt t="159937" x="6308725" y="6269038"/>
          <p14:tracePt t="160043" x="6296025" y="6269038"/>
          <p14:tracePt t="160052" x="6234113" y="6269038"/>
          <p14:tracePt t="160059" x="6157913" y="6269038"/>
          <p14:tracePt t="160069" x="6057900" y="6269038"/>
          <p14:tracePt t="160087" x="5870575" y="6269038"/>
          <p14:tracePt t="160103" x="5732463" y="6281738"/>
          <p14:tracePt t="160120" x="5632450" y="6281738"/>
          <p14:tracePt t="160123" x="5607050" y="6294438"/>
          <p14:tracePt t="160137" x="5595938" y="6294438"/>
          <p14:tracePt t="160139" x="5583238" y="6294438"/>
          <p14:tracePt t="160187" x="5595938" y="6294438"/>
          <p14:tracePt t="160195" x="5619750" y="6294438"/>
          <p14:tracePt t="160204" x="5657850" y="6294438"/>
          <p14:tracePt t="160220" x="5795963" y="6294438"/>
          <p14:tracePt t="160237" x="5995988" y="6294438"/>
          <p14:tracePt t="160254" x="6246813" y="6269038"/>
          <p14:tracePt t="160271" x="6472238" y="6232525"/>
          <p14:tracePt t="160288" x="6608763" y="6207125"/>
          <p14:tracePt t="160304" x="6646863" y="6207125"/>
          <p14:tracePt t="160419" x="6608763" y="6207125"/>
          <p14:tracePt t="160427" x="6572250" y="6207125"/>
          <p14:tracePt t="160437" x="6508750" y="6232525"/>
          <p14:tracePt t="160455" x="6434138" y="6245225"/>
          <p14:tracePt t="160471" x="6408738" y="6245225"/>
          <p14:tracePt t="160756" x="6396038" y="6245225"/>
          <p14:tracePt t="160763" x="6370638" y="6245225"/>
          <p14:tracePt t="160773" x="6334125" y="6245225"/>
          <p14:tracePt t="160789" x="6296025" y="6257925"/>
          <p14:tracePt t="160806" x="6283325" y="6257925"/>
          <p14:tracePt t="161139" x="6259513" y="6257925"/>
          <p14:tracePt t="161147" x="6234113" y="6257925"/>
          <p14:tracePt t="161157" x="6208713" y="6257925"/>
          <p14:tracePt t="161173" x="6157913" y="6257925"/>
          <p14:tracePt t="161190" x="6121400" y="6257925"/>
          <p14:tracePt t="161206" x="6096000" y="6257925"/>
          <p14:tracePt t="161363" x="6083300" y="6257925"/>
          <p14:tracePt t="161387" x="6070600" y="6257925"/>
          <p14:tracePt t="161427" x="6045200" y="6257925"/>
          <p14:tracePt t="161460" x="6034088" y="6257925"/>
          <p14:tracePt t="162075" x="6034088" y="6269038"/>
          <p14:tracePt t="162091" x="6034088" y="6281738"/>
          <p14:tracePt t="162266" x="6034088" y="6294438"/>
          <p14:tracePt t="162274" x="6034088" y="6307138"/>
          <p14:tracePt t="162298" x="6034088" y="6319838"/>
          <p14:tracePt t="162331" x="6034088" y="6332538"/>
          <p14:tracePt t="162595" x="6034088" y="6345238"/>
          <p14:tracePt t="162619" x="6034088" y="6357938"/>
          <p14:tracePt t="163299" x="6021388" y="6357938"/>
          <p14:tracePt t="163307" x="6021388" y="6370638"/>
          <p14:tracePt t="163332" x="6008688" y="6381750"/>
          <p14:tracePt t="163339" x="5995988" y="6381750"/>
          <p14:tracePt t="163364" x="5995988" y="6394450"/>
          <p14:tracePt t="163371" x="5983288" y="6394450"/>
          <p14:tracePt t="163523" x="5995988" y="6394450"/>
          <p14:tracePt t="163531" x="6008688" y="6394450"/>
          <p14:tracePt t="163547" x="6021388" y="6394450"/>
          <p14:tracePt t="164259" x="6021388" y="6407150"/>
          <p14:tracePt t="164268" x="6045200" y="6432550"/>
          <p14:tracePt t="164281" x="6057900" y="6432550"/>
          <p14:tracePt t="164283" x="6083300" y="6445250"/>
          <p14:tracePt t="164299" x="6096000" y="6457950"/>
          <p14:tracePt t="164315" x="6108700" y="6457950"/>
          <p14:tracePt t="164339" x="6121400" y="6457950"/>
          <p14:tracePt t="164355" x="6134100" y="6470650"/>
          <p14:tracePt t="164364" x="6146800" y="6470650"/>
          <p14:tracePt t="164381" x="6208713" y="6470650"/>
          <p14:tracePt t="164398" x="6296025" y="6470650"/>
          <p14:tracePt t="164415" x="6396038" y="6470650"/>
          <p14:tracePt t="164432" x="6508750" y="6470650"/>
          <p14:tracePt t="164435" x="6559550" y="6470650"/>
          <p14:tracePt t="164449" x="6596063" y="6470650"/>
          <p14:tracePt t="164451" x="6646863" y="6470650"/>
          <p14:tracePt t="164465" x="6684963" y="6457950"/>
          <p14:tracePt t="164468" x="6708775" y="6445250"/>
          <p14:tracePt t="164482" x="6772275" y="6432550"/>
          <p14:tracePt t="164499" x="6846888" y="6407150"/>
          <p14:tracePt t="164515" x="6934200" y="6370638"/>
          <p14:tracePt t="164532" x="6997700" y="6345238"/>
          <p14:tracePt t="164548" x="7046913" y="6307138"/>
          <p14:tracePt t="164565" x="7097713" y="6269038"/>
          <p14:tracePt t="164582" x="7146925" y="6219825"/>
          <p14:tracePt t="164599" x="7197725" y="6157913"/>
          <p14:tracePt t="164615" x="7246938" y="6119813"/>
          <p14:tracePt t="164632" x="7285038" y="6069013"/>
          <p14:tracePt t="164635" x="7285038" y="6056313"/>
          <p14:tracePt t="164649" x="7297738" y="6045200"/>
          <p14:tracePt t="164803" x="7285038" y="6045200"/>
          <p14:tracePt t="164820" x="7272338" y="6045200"/>
          <p14:tracePt t="164827" x="7259638" y="6045200"/>
          <p14:tracePt t="164843" x="7246938" y="6045200"/>
          <p14:tracePt t="164859" x="7235825" y="6045200"/>
          <p14:tracePt t="164867" x="7235825" y="6056313"/>
          <p14:tracePt t="164883" x="7210425" y="6056313"/>
          <p14:tracePt t="164899" x="7185025" y="6081713"/>
          <p14:tracePt t="164916" x="7110413" y="6132513"/>
          <p14:tracePt t="164932" x="7010400" y="6219825"/>
          <p14:tracePt t="164949" x="6921500" y="6269038"/>
          <p14:tracePt t="164966" x="6859588" y="6307138"/>
          <p14:tracePt t="164982" x="6834188" y="6319838"/>
          <p14:tracePt t="165099" x="6846888" y="6319838"/>
          <p14:tracePt t="165107" x="6859588" y="6319838"/>
          <p14:tracePt t="165116" x="6884988" y="6319838"/>
          <p14:tracePt t="165133" x="6959600" y="6281738"/>
          <p14:tracePt t="165150" x="7059613" y="6181725"/>
          <p14:tracePt t="165167" x="7134225" y="6094413"/>
          <p14:tracePt t="165184" x="7210425" y="6045200"/>
          <p14:tracePt t="165200" x="7259638" y="6007100"/>
          <p14:tracePt t="165324" x="7259638" y="6019800"/>
          <p14:tracePt t="165331" x="7259638" y="6032500"/>
          <p14:tracePt t="165339" x="7259638" y="6045200"/>
          <p14:tracePt t="165356" x="7259638" y="6056313"/>
          <p14:tracePt t="165367" x="7259638" y="6069013"/>
          <p14:tracePt t="165384" x="7259638" y="6094413"/>
          <p14:tracePt t="165387" x="7259638" y="6107113"/>
          <p14:tracePt t="165401" x="7259638" y="6119813"/>
          <p14:tracePt t="165419" x="7259638" y="6132513"/>
          <p14:tracePt t="165435" x="7259638" y="6145213"/>
          <p14:tracePt t="165451" x="7259638" y="6157913"/>
          <p14:tracePt t="165468" x="7246938" y="6157913"/>
          <p14:tracePt t="165484" x="7246938" y="6169025"/>
          <p14:tracePt t="165531" x="7235825" y="6169025"/>
          <p14:tracePt t="165539" x="7223125" y="6169025"/>
          <p14:tracePt t="165551" x="7210425" y="6169025"/>
          <p14:tracePt t="165568" x="7172325" y="6194425"/>
          <p14:tracePt t="165571" x="7159625" y="6194425"/>
          <p14:tracePt t="165585" x="7134225" y="6194425"/>
          <p14:tracePt t="165587" x="7123113" y="6207125"/>
          <p14:tracePt t="165601" x="7097713" y="6219825"/>
          <p14:tracePt t="165603" x="7072313" y="6219825"/>
          <p14:tracePt t="165619" x="7059613" y="6219825"/>
          <p14:tracePt t="167003" x="7046913" y="6219825"/>
          <p14:tracePt t="167043" x="7034213" y="6232525"/>
          <p14:tracePt t="167107" x="7034213" y="6245225"/>
          <p14:tracePt t="167115" x="7046913" y="6257925"/>
          <p14:tracePt t="167123" x="7097713" y="6281738"/>
          <p14:tracePt t="167139" x="7310438" y="6357938"/>
          <p14:tracePt t="167155" x="7561263" y="6407150"/>
          <p14:tracePt t="167172" x="7797800" y="6445250"/>
          <p14:tracePt t="167189" x="8035925" y="6483350"/>
          <p14:tracePt t="167205" x="8248650" y="6494463"/>
          <p14:tracePt t="167222" x="8374063" y="6494463"/>
          <p14:tracePt t="167239" x="8486775" y="6494463"/>
          <p14:tracePt t="167256" x="8586788" y="6494463"/>
          <p14:tracePt t="167272" x="8724900" y="6494463"/>
          <p14:tracePt t="167275" x="8799513" y="6494463"/>
          <p14:tracePt t="167289" x="8886825" y="6494463"/>
          <p14:tracePt t="167291" x="8975725" y="6494463"/>
          <p14:tracePt t="167307" x="9112250" y="6494463"/>
          <p14:tracePt t="167323" x="9199563" y="6494463"/>
          <p14:tracePt t="167339" x="9263063" y="6483350"/>
          <p14:tracePt t="167355" x="9324975" y="6457950"/>
          <p14:tracePt t="167373" x="9363075" y="6445250"/>
          <p14:tracePt t="167389" x="9424988" y="6407150"/>
          <p14:tracePt t="167406" x="9463088" y="6381750"/>
          <p14:tracePt t="167422" x="9488488" y="6357938"/>
          <p14:tracePt t="167440" x="9513888" y="6332538"/>
          <p14:tracePt t="167442" x="9513888" y="6319838"/>
          <p14:tracePt t="167456" x="9525000" y="6307138"/>
          <p14:tracePt t="167459" x="9537700" y="6294438"/>
          <p14:tracePt t="167472" x="9537700" y="6269038"/>
          <p14:tracePt t="167475" x="9563100" y="6257925"/>
          <p14:tracePt t="167490" x="9575800" y="6245225"/>
          <p14:tracePt t="167492" x="9588500" y="6245225"/>
          <p14:tracePt t="167507" x="9613900" y="6207125"/>
          <p14:tracePt t="167523" x="9626600" y="6181725"/>
          <p14:tracePt t="167540" x="9637713" y="6169025"/>
          <p14:tracePt t="167556" x="9650413" y="6157913"/>
          <p14:tracePt t="167579" x="9663113" y="6145213"/>
          <p14:tracePt t="167611" x="9663113" y="6132513"/>
          <p14:tracePt t="167619" x="9675813" y="6132513"/>
          <p14:tracePt t="167635" x="9675813" y="6119813"/>
          <p14:tracePt t="167643" x="9688513" y="6107113"/>
          <p14:tracePt t="167659" x="9701213" y="6107113"/>
          <p14:tracePt t="167675" x="9701213" y="6094413"/>
          <p14:tracePt t="167691" x="9713913" y="6094413"/>
          <p14:tracePt t="167715" x="9726613" y="6081713"/>
          <p14:tracePt t="167739" x="9726613" y="6069013"/>
          <p14:tracePt t="167747" x="9739313" y="6056313"/>
          <p14:tracePt t="167756" x="9750425" y="6056313"/>
          <p14:tracePt t="167773" x="9750425" y="6032500"/>
          <p14:tracePt t="167790" x="9750425" y="6007100"/>
          <p14:tracePt t="167807" x="9763125" y="5981700"/>
          <p14:tracePt t="167824" x="9763125" y="5956300"/>
          <p14:tracePt t="167826" x="9763125" y="5932488"/>
          <p14:tracePt t="167840" x="9775825" y="5907088"/>
          <p14:tracePt t="167843" x="9775825" y="5894388"/>
          <p14:tracePt t="167857" x="9775825" y="5881688"/>
          <p14:tracePt t="167859" x="9775825" y="5868988"/>
          <p14:tracePt t="167874" x="9775825" y="5856288"/>
          <p14:tracePt t="167891" x="9775825" y="5843588"/>
          <p14:tracePt t="168299" x="9775825" y="5832475"/>
          <p14:tracePt t="168308" x="9775825" y="5807075"/>
          <p14:tracePt t="168315" x="9775825" y="5794375"/>
          <p14:tracePt t="168332" x="9775825" y="5781675"/>
          <p14:tracePt t="168341" x="9775825" y="5768975"/>
          <p14:tracePt t="168491" x="9763125" y="5768975"/>
          <p14:tracePt t="168508" x="9750425" y="5768975"/>
          <p14:tracePt t="168515" x="9750425" y="5781675"/>
          <p14:tracePt t="168635" x="9775825" y="5781675"/>
          <p14:tracePt t="168642" x="9788525" y="5768975"/>
          <p14:tracePt t="168651" x="9788525" y="5743575"/>
          <p14:tracePt t="168659" x="9788525" y="5732463"/>
          <p14:tracePt t="168676" x="9788525" y="5719763"/>
          <p14:tracePt t="168739" x="9788525" y="5732463"/>
          <p14:tracePt t="168747" x="9788525" y="5756275"/>
          <p14:tracePt t="168759" x="9788525" y="5768975"/>
          <p14:tracePt t="168776" x="9788525" y="5819775"/>
          <p14:tracePt t="168779" x="9788525" y="5832475"/>
          <p14:tracePt t="168795" x="9788525" y="5843588"/>
          <p14:tracePt t="169123" x="9826625" y="5856288"/>
          <p14:tracePt t="169131" x="9913938" y="5881688"/>
          <p14:tracePt t="169144" x="10013950" y="5894388"/>
          <p14:tracePt t="169147" x="10113963" y="5907088"/>
          <p14:tracePt t="169160" x="10201275" y="5919788"/>
          <p14:tracePt t="169163" x="10264775" y="5919788"/>
          <p14:tracePt t="169177" x="10326688" y="5919788"/>
          <p14:tracePt t="169179" x="10352088" y="5919788"/>
          <p14:tracePt t="169195" x="10377488" y="5919788"/>
          <p14:tracePt t="169211" x="10390188" y="5919788"/>
          <p14:tracePt t="169243" x="10401300" y="5919788"/>
          <p14:tracePt t="169251" x="10414000" y="5919788"/>
          <p14:tracePt t="169261" x="10426700" y="5919788"/>
          <p14:tracePt t="169277" x="10464800" y="5907088"/>
          <p14:tracePt t="169294" x="10490200" y="5881688"/>
          <p14:tracePt t="169311" x="10502900" y="5881688"/>
          <p14:tracePt t="169328" x="10564813" y="5856288"/>
          <p14:tracePt t="169330" x="10577513" y="5856288"/>
          <p14:tracePt t="169345" x="10602913" y="5843588"/>
          <p14:tracePt t="169347" x="10626725" y="5832475"/>
          <p14:tracePt t="169361" x="10664825" y="5819775"/>
          <p14:tracePt t="169363" x="10702925" y="5807075"/>
          <p14:tracePt t="169379" x="10752138" y="5781675"/>
          <p14:tracePt t="169395" x="10828338" y="5756275"/>
          <p14:tracePt t="169411" x="10890250" y="5732463"/>
          <p14:tracePt t="169428" x="10964863" y="5707063"/>
          <p14:tracePt t="169444" x="11028363" y="5707063"/>
          <p14:tracePt t="169461" x="11077575" y="5694363"/>
          <p14:tracePt t="169478" x="11141075" y="5681663"/>
          <p14:tracePt t="169495" x="11164888" y="5656263"/>
          <p14:tracePt t="169511" x="11190288" y="5656263"/>
          <p14:tracePt t="171179" x="11177588" y="5656263"/>
          <p14:tracePt t="171195" x="11164888" y="5656263"/>
          <p14:tracePt t="171220" x="11153775" y="5656263"/>
          <p14:tracePt t="171227" x="11153775" y="5668963"/>
          <p14:tracePt t="171235" x="11141075" y="5668963"/>
          <p14:tracePt t="171250" x="11128375" y="5694363"/>
          <p14:tracePt t="171252" x="11115675" y="5719763"/>
          <p14:tracePt t="171266" x="11102975" y="5743575"/>
          <p14:tracePt t="171283" x="11102975" y="5756275"/>
          <p14:tracePt t="171299" x="11090275" y="5781675"/>
          <p14:tracePt t="171316" x="11077575" y="5794375"/>
          <p14:tracePt t="171332" x="11064875" y="5794375"/>
          <p14:tracePt t="171349" x="11064875" y="5807075"/>
          <p14:tracePt t="171366" x="11052175" y="5819775"/>
          <p14:tracePt t="171383" x="11041063" y="5832475"/>
          <p14:tracePt t="171400" x="11002963" y="5856288"/>
          <p14:tracePt t="171403" x="10990263" y="5868988"/>
          <p14:tracePt t="171417" x="10964863" y="5881688"/>
          <p14:tracePt t="171419" x="10952163" y="5907088"/>
          <p14:tracePt t="171433" x="10915650" y="5919788"/>
          <p14:tracePt t="171435" x="10890250" y="5945188"/>
          <p14:tracePt t="171451" x="10828338" y="5981700"/>
          <p14:tracePt t="171467" x="10715625" y="6032500"/>
          <p14:tracePt t="171483" x="10577513" y="6069013"/>
          <p14:tracePt t="171500" x="10426700" y="6119813"/>
          <p14:tracePt t="171516" x="10213975" y="6207125"/>
          <p14:tracePt t="171533" x="10001250" y="6294438"/>
          <p14:tracePt t="171550" x="9763125" y="6370638"/>
          <p14:tracePt t="171567" x="9550400" y="6445250"/>
          <p14:tracePt t="171584" x="9350375" y="6470650"/>
          <p14:tracePt t="171600" x="9175750" y="6519863"/>
          <p14:tracePt t="171603" x="9063038" y="6532563"/>
          <p14:tracePt t="171617" x="8963025" y="6545263"/>
          <p14:tracePt t="171619" x="8874125" y="6570663"/>
          <p14:tracePt t="171634" x="8712200" y="6619875"/>
          <p14:tracePt t="171651" x="8561388" y="6645275"/>
          <p14:tracePt t="171667" x="8399463" y="6670675"/>
          <p14:tracePt t="171684" x="8199438" y="6719888"/>
          <p14:tracePt t="171700" x="7986713" y="6757988"/>
          <p14:tracePt t="171717" x="7785100" y="6783388"/>
          <p14:tracePt t="171733" x="7597775" y="6783388"/>
          <p14:tracePt t="171751" x="7448550" y="6807200"/>
          <p14:tracePt t="171767" x="7297738" y="6807200"/>
          <p14:tracePt t="171784" x="7123113" y="6807200"/>
          <p14:tracePt t="171786" x="7034213" y="6819900"/>
          <p14:tracePt t="171801" x="6934200" y="6832600"/>
          <p14:tracePt t="171803" x="6846888" y="6832600"/>
          <p14:tracePt t="171979" x="6259513" y="6845300"/>
          <p14:tracePt t="171987" x="6234113" y="6832600"/>
          <p14:tracePt t="172003" x="6208713" y="6832600"/>
          <p14:tracePt t="172019" x="6196013" y="6819900"/>
          <p14:tracePt t="172035" x="6183313" y="6807200"/>
          <p14:tracePt t="172059" x="6183313" y="6796088"/>
          <p14:tracePt t="172068" x="6170613" y="6783388"/>
          <p14:tracePt t="172084" x="6170613" y="6770688"/>
          <p14:tracePt t="172101" x="6170613" y="6757988"/>
          <p14:tracePt t="172118" x="6170613" y="6732588"/>
          <p14:tracePt t="172135" x="6170613" y="6707188"/>
          <p14:tracePt t="172151" x="6170613" y="6670675"/>
          <p14:tracePt t="172168" x="6170613" y="6632575"/>
          <p14:tracePt t="172171" x="6170613" y="6607175"/>
          <p14:tracePt t="172186" x="6170613" y="6583363"/>
          <p14:tracePt t="172187" x="6170613" y="6570663"/>
          <p14:tracePt t="172202" x="6183313" y="6557963"/>
          <p14:tracePt t="172220" x="6183313" y="6545263"/>
          <p14:tracePt t="172235" x="6183313" y="6532563"/>
          <p14:tracePt t="172251" x="6183313" y="6519863"/>
          <p14:tracePt t="172379" x="6196013" y="6507163"/>
          <p14:tracePt t="172387" x="6221413" y="6507163"/>
          <p14:tracePt t="172403" x="6321425" y="6445250"/>
          <p14:tracePt t="172419" x="6459538" y="6394450"/>
          <p14:tracePt t="172436" x="6596063" y="6357938"/>
          <p14:tracePt t="172452" x="6659563" y="6319838"/>
          <p14:tracePt t="172469" x="6696075" y="6307138"/>
          <p14:tracePt t="172485" x="6721475" y="6307138"/>
          <p14:tracePt t="172502" x="6746875" y="6294438"/>
          <p14:tracePt t="172531" x="6759575" y="6294438"/>
          <p14:tracePt t="172539" x="6772275" y="6294438"/>
          <p14:tracePt t="172553" x="6784975" y="6281738"/>
          <p14:tracePt t="172555" x="6808788" y="6281738"/>
          <p14:tracePt t="172571" x="6872288" y="6269038"/>
          <p14:tracePt t="172587" x="6934200" y="6257925"/>
          <p14:tracePt t="172603" x="6985000" y="6245225"/>
          <p14:tracePt t="172619" x="7034213" y="6245225"/>
          <p14:tracePt t="172636" x="7072313" y="6219825"/>
          <p14:tracePt t="172652" x="7085013" y="6219825"/>
          <p14:tracePt t="172955" x="7072313" y="6219825"/>
          <p14:tracePt t="172963" x="7059613" y="6219825"/>
          <p14:tracePt t="172971" x="7046913" y="6219825"/>
          <p14:tracePt t="172987" x="7034213" y="6245225"/>
          <p14:tracePt t="173004" x="7010400" y="6281738"/>
          <p14:tracePt t="173021" x="7010400" y="6345238"/>
          <p14:tracePt t="173037" x="7010400" y="6370638"/>
          <p14:tracePt t="173054" x="7010400" y="6419850"/>
          <p14:tracePt t="173071" x="6997700" y="6432550"/>
          <p14:tracePt t="173187" x="7010400" y="6432550"/>
          <p14:tracePt t="173195" x="7021513" y="6432550"/>
          <p14:tracePt t="173211" x="7034213" y="6432550"/>
          <p14:tracePt t="173243" x="7046913" y="6432550"/>
          <p14:tracePt t="173619" x="7046913" y="6419850"/>
          <p14:tracePt t="173635" x="7046913" y="6407150"/>
          <p14:tracePt t="173643" x="7046913" y="6394450"/>
          <p14:tracePt t="173656" x="7034213" y="6381750"/>
          <p14:tracePt t="173672" x="7010400" y="6381750"/>
          <p14:tracePt t="173675" x="6972300" y="6370638"/>
          <p14:tracePt t="173689" x="6934200" y="6370638"/>
          <p14:tracePt t="173691" x="6897688" y="6370638"/>
          <p14:tracePt t="173706" x="6797675" y="6370638"/>
          <p14:tracePt t="173723" x="6734175" y="6370638"/>
          <p14:tracePt t="173740" x="6684963" y="6370638"/>
          <p14:tracePt t="173756" x="6672263" y="6370638"/>
          <p14:tracePt t="173772" x="6659563" y="6370638"/>
          <p14:tracePt t="173789" x="6646863" y="6370638"/>
          <p14:tracePt t="173805" x="6621463" y="6370638"/>
          <p14:tracePt t="173822" x="6559550" y="6381750"/>
          <p14:tracePt t="173840" x="6483350" y="6419850"/>
          <p14:tracePt t="173842" x="6446838" y="6432550"/>
          <p14:tracePt t="173856" x="6434138" y="6432550"/>
          <p14:tracePt t="173859" x="6421438" y="6445250"/>
          <p14:tracePt t="173875" x="6408738" y="6445250"/>
          <p14:tracePt t="174139" x="6396038" y="6445250"/>
          <p14:tracePt t="174147" x="6359525" y="6445250"/>
          <p14:tracePt t="174156" x="6334125" y="6432550"/>
          <p14:tracePt t="174173" x="6321425" y="6394450"/>
          <p14:tracePt t="174190" x="6308725" y="6357938"/>
          <p14:tracePt t="174207" x="6296025" y="6319838"/>
          <p14:tracePt t="174223" x="6296025" y="6307138"/>
          <p14:tracePt t="174240" x="6283325" y="6281738"/>
          <p14:tracePt t="174691" x="6283325" y="6294438"/>
          <p14:tracePt t="174700" x="6308725" y="6319838"/>
          <p14:tracePt t="174708" x="6321425" y="6332538"/>
          <p14:tracePt t="174725" x="6370638" y="6357938"/>
          <p14:tracePt t="174741" x="6446838" y="6357938"/>
          <p14:tracePt t="174758" x="6546850" y="6381750"/>
          <p14:tracePt t="174775" x="6672263" y="6381750"/>
          <p14:tracePt t="174792" x="6808788" y="6381750"/>
          <p14:tracePt t="174809" x="6910388" y="6381750"/>
          <p14:tracePt t="174811" x="6959600" y="6381750"/>
          <p14:tracePt t="174825" x="6985000" y="6381750"/>
          <p14:tracePt t="174827" x="7010400" y="6381750"/>
          <p14:tracePt t="174843" x="7021513" y="6381750"/>
          <p14:tracePt t="174859" x="7034213" y="6381750"/>
          <p14:tracePt t="174875" x="7046913" y="6370638"/>
          <p14:tracePt t="174892" x="7059613" y="6357938"/>
          <p14:tracePt t="174908" x="7072313" y="6345238"/>
          <p14:tracePt t="174925" x="7097713" y="6307138"/>
          <p14:tracePt t="174941" x="7110413" y="6269038"/>
          <p14:tracePt t="174959" x="7123113" y="6245225"/>
          <p14:tracePt t="174976" x="7123113" y="6194425"/>
          <p14:tracePt t="174979" x="7123113" y="6169025"/>
          <p14:tracePt t="174992" x="7123113" y="6157913"/>
          <p14:tracePt t="174995" x="7123113" y="6145213"/>
          <p14:tracePt t="175010" x="7123113" y="6119813"/>
          <p14:tracePt t="175011" x="7123113" y="6107113"/>
          <p14:tracePt t="175026" x="7123113" y="6094413"/>
          <p14:tracePt t="175115" x="7110413" y="6094413"/>
          <p14:tracePt t="175123" x="7097713" y="6094413"/>
          <p14:tracePt t="175139" x="7085013" y="6094413"/>
          <p14:tracePt t="175163" x="7072313" y="6094413"/>
          <p14:tracePt t="175187" x="7059613" y="6094413"/>
          <p14:tracePt t="175203" x="7046913" y="6094413"/>
          <p14:tracePt t="175219" x="7034213" y="6107113"/>
          <p14:tracePt t="175235" x="7021513" y="6107113"/>
          <p14:tracePt t="175243" x="7010400" y="6119813"/>
          <p14:tracePt t="175260" x="6997700" y="6119813"/>
          <p14:tracePt t="175277" x="6972300" y="6132513"/>
          <p14:tracePt t="175293" x="6959600" y="6132513"/>
          <p14:tracePt t="175310" x="6934200" y="6157913"/>
          <p14:tracePt t="175327" x="6834188" y="6219825"/>
          <p14:tracePt t="175343" x="6721475" y="6269038"/>
          <p14:tracePt t="175360" x="6584950" y="6332538"/>
          <p14:tracePt t="175363" x="6534150" y="6345238"/>
          <p14:tracePt t="175377" x="6483350" y="6381750"/>
          <p14:tracePt t="175379" x="6434138" y="6394450"/>
          <p14:tracePt t="175394" x="6370638" y="6419850"/>
          <p14:tracePt t="175411" x="6321425" y="6432550"/>
          <p14:tracePt t="175651" x="6346825" y="6432550"/>
          <p14:tracePt t="175660" x="6383338" y="6432550"/>
          <p14:tracePt t="175667" x="6446838" y="6419850"/>
          <p14:tracePt t="175677" x="6534150" y="6394450"/>
          <p14:tracePt t="175694" x="6721475" y="6357938"/>
          <p14:tracePt t="175711" x="6897688" y="6332538"/>
          <p14:tracePt t="175728" x="6985000" y="6319838"/>
          <p14:tracePt t="175731" x="7010400" y="6319838"/>
          <p14:tracePt t="175744" x="7021513" y="6319838"/>
          <p14:tracePt t="175747" x="7034213" y="6319838"/>
          <p14:tracePt t="175761" x="7046913" y="6319838"/>
          <p14:tracePt t="175779" x="7059613" y="6307138"/>
          <p14:tracePt t="175795" x="7085013" y="6307138"/>
          <p14:tracePt t="175811" x="7110413" y="6281738"/>
          <p14:tracePt t="175828" x="7123113" y="6257925"/>
          <p14:tracePt t="175844" x="7146925" y="6232525"/>
          <p14:tracePt t="175861" x="7159625" y="6219825"/>
          <p14:tracePt t="175878" x="7159625" y="6207125"/>
          <p14:tracePt t="178259" x="7172325" y="6194425"/>
          <p14:tracePt t="178267" x="7210425" y="6169025"/>
          <p14:tracePt t="178275" x="7297738" y="6132513"/>
          <p14:tracePt t="178284" x="7459663" y="6094413"/>
          <p14:tracePt t="178301" x="7797800" y="6007100"/>
          <p14:tracePt t="178317" x="8048625" y="5932488"/>
          <p14:tracePt t="178334" x="8235950" y="5856288"/>
          <p14:tracePt t="178351" x="8324850" y="5807075"/>
          <p14:tracePt t="178367" x="8374063" y="5781675"/>
          <p14:tracePt t="178385" x="8399463" y="5768975"/>
          <p14:tracePt t="178403" x="8424863" y="5768975"/>
          <p14:tracePt t="178419" x="8435975" y="5768975"/>
          <p14:tracePt t="178435" x="8448675" y="5768975"/>
          <p14:tracePt t="178859" x="8461375" y="5768975"/>
          <p14:tracePt t="178867" x="8474075" y="5768975"/>
          <p14:tracePt t="178875" x="8486775" y="5768975"/>
          <p14:tracePt t="178885" x="8512175" y="5756275"/>
          <p14:tracePt t="178902" x="8561388" y="5743575"/>
          <p14:tracePt t="178919" x="8624888" y="5732463"/>
          <p14:tracePt t="178936" x="8686800" y="5732463"/>
          <p14:tracePt t="178953" x="8724900" y="5732463"/>
          <p14:tracePt t="178955" x="8737600" y="5732463"/>
          <p14:tracePt t="178969" x="8763000" y="5732463"/>
          <p14:tracePt t="178971" x="8786813" y="5732463"/>
          <p14:tracePt t="178987" x="8812213" y="5732463"/>
          <p14:tracePt t="179003" x="8824913" y="5732463"/>
          <p14:tracePt t="179020" x="8850313" y="5732463"/>
          <p14:tracePt t="179036" x="8874125" y="5732463"/>
          <p14:tracePt t="179052" x="8886825" y="5732463"/>
          <p14:tracePt t="179069" x="8899525" y="5732463"/>
          <p14:tracePt t="179086" x="8912225" y="5732463"/>
          <p14:tracePt t="179131" x="8924925" y="5732463"/>
          <p14:tracePt t="179139" x="8937625" y="5732463"/>
          <p14:tracePt t="179163" x="8937625" y="5743575"/>
          <p14:tracePt t="179187" x="8924925" y="5743575"/>
          <p14:tracePt t="179211" x="8912225" y="5756275"/>
          <p14:tracePt t="179227" x="8899525" y="5756275"/>
          <p14:tracePt t="179243" x="8886825" y="5756275"/>
          <p14:tracePt t="179267" x="8886825" y="5768975"/>
          <p14:tracePt t="179275" x="8886825" y="5781675"/>
          <p14:tracePt t="179287" x="8874125" y="5781675"/>
          <p14:tracePt t="179459" x="8886825" y="5781675"/>
          <p14:tracePt t="179468" x="8899525" y="5768975"/>
          <p14:tracePt t="179475" x="8912225" y="5768975"/>
          <p14:tracePt t="179488" x="8937625" y="5743575"/>
          <p14:tracePt t="179490" x="8963025" y="5732463"/>
          <p14:tracePt t="179504" x="8975725" y="5732463"/>
          <p14:tracePt t="179507" x="8999538" y="5719763"/>
          <p14:tracePt t="179521" x="9012238" y="5707063"/>
          <p14:tracePt t="179523" x="9024938" y="5707063"/>
          <p14:tracePt t="179537" x="9037638" y="5707063"/>
          <p14:tracePt t="179539" x="9050338" y="5694363"/>
          <p14:tracePt t="179555" x="9063038" y="5681663"/>
          <p14:tracePt t="179571" x="9099550" y="5681663"/>
          <p14:tracePt t="179588" x="9124950" y="5681663"/>
          <p14:tracePt t="179605" x="9150350" y="5668963"/>
          <p14:tracePt t="179621" x="9163050" y="5668963"/>
          <p14:tracePt t="179637" x="9188450" y="5668963"/>
          <p14:tracePt t="179655" x="9199563" y="5668963"/>
          <p14:tracePt t="179670" x="9237663" y="5668963"/>
          <p14:tracePt t="179688" x="9275763" y="5656263"/>
          <p14:tracePt t="179691" x="9288463" y="5656263"/>
          <p14:tracePt t="179707" x="9312275" y="5656263"/>
          <p14:tracePt t="179721" x="9337675" y="5643563"/>
          <p14:tracePt t="179723" x="9363075" y="5630863"/>
          <p14:tracePt t="179739" x="9413875" y="5619750"/>
          <p14:tracePt t="179755" x="9437688" y="5607050"/>
          <p14:tracePt t="179771" x="9463088" y="5581650"/>
          <p14:tracePt t="179788" x="9475788" y="5581650"/>
          <p14:tracePt t="179805" x="9475788" y="5568950"/>
          <p14:tracePt t="179843" x="9475788" y="5543550"/>
          <p14:tracePt t="179859" x="9475788" y="5530850"/>
          <p14:tracePt t="179868" x="9475788" y="5518150"/>
          <p14:tracePt t="179874" x="9475788" y="5507038"/>
          <p14:tracePt t="179889" x="9475788" y="5481638"/>
          <p14:tracePt t="179891" x="9475788" y="5468938"/>
          <p14:tracePt t="179906" x="9475788" y="5430838"/>
          <p14:tracePt t="179922" x="9475788" y="5381625"/>
          <p14:tracePt t="179939" x="9463088" y="5330825"/>
          <p14:tracePt t="179955" x="9424988" y="5268913"/>
          <p14:tracePt t="179972" x="9363075" y="5230813"/>
          <p14:tracePt t="179988" x="9275763" y="5181600"/>
          <p14:tracePt t="180005" x="9188450" y="5130800"/>
          <p14:tracePt t="180022" x="9124950" y="5068888"/>
          <p14:tracePt t="180039" x="9063038" y="5005388"/>
          <p14:tracePt t="180056" x="8986838" y="4943475"/>
          <p14:tracePt t="180059" x="8963025" y="4930775"/>
          <p14:tracePt t="180072" x="8937625" y="4905375"/>
          <p14:tracePt t="180075" x="8899525" y="4905375"/>
          <p14:tracePt t="180089" x="8886825" y="4892675"/>
          <p14:tracePt t="180091" x="8874125" y="4879975"/>
          <p14:tracePt t="180107" x="8824913" y="4868863"/>
          <p14:tracePt t="180123" x="8774113" y="4843463"/>
          <p14:tracePt t="180139" x="8737600" y="4805363"/>
          <p14:tracePt t="180156" x="8686800" y="4779963"/>
          <p14:tracePt t="180172" x="8624888" y="4743450"/>
          <p14:tracePt t="180189" x="8548688" y="4705350"/>
          <p14:tracePt t="180206" x="8499475" y="4679950"/>
          <p14:tracePt t="180222" x="8461375" y="4656138"/>
          <p14:tracePt t="180240" x="8435975" y="4643438"/>
          <p14:tracePt t="180242" x="8435975" y="4630738"/>
          <p14:tracePt t="180256" x="8424863" y="4630738"/>
          <p14:tracePt t="180259" x="8412163" y="4618038"/>
          <p14:tracePt t="180272" x="8399463" y="4618038"/>
          <p14:tracePt t="180290" x="8374063" y="4605338"/>
          <p14:tracePt t="180315" x="8361363" y="4605338"/>
          <p14:tracePt t="180323" x="8361363" y="4592638"/>
          <p14:tracePt t="180340" x="8348663" y="4579938"/>
          <p14:tracePt t="180356" x="8312150" y="4554538"/>
          <p14:tracePt t="180373" x="8286750" y="4543425"/>
          <p14:tracePt t="180389" x="8261350" y="4518025"/>
          <p14:tracePt t="180407" x="8223250" y="4467225"/>
          <p14:tracePt t="180423" x="8186738" y="4405313"/>
          <p14:tracePt t="180440" x="8148638" y="4292600"/>
          <p14:tracePt t="180443" x="8110538" y="4217988"/>
          <p14:tracePt t="180457" x="8074025" y="4141788"/>
          <p14:tracePt t="180459" x="8048625" y="4067175"/>
          <p14:tracePt t="180473" x="8023225" y="3992563"/>
          <p14:tracePt t="180475" x="7999413" y="3929063"/>
          <p14:tracePt t="180491" x="7974013" y="3779838"/>
          <p14:tracePt t="180507" x="7961313" y="3641725"/>
          <p14:tracePt t="180523" x="7961313" y="3541713"/>
          <p14:tracePt t="180540" x="7961313" y="3454400"/>
          <p14:tracePt t="180556" x="7961313" y="3354388"/>
          <p14:tracePt t="180573" x="7974013" y="3241675"/>
          <p14:tracePt t="180590" x="7974013" y="3154363"/>
          <p14:tracePt t="180607" x="7974013" y="3065463"/>
          <p14:tracePt t="180624" x="7974013" y="3028950"/>
          <p14:tracePt t="180627" x="7974013" y="3003550"/>
          <p14:tracePt t="180641" x="7974013" y="2990850"/>
          <p14:tracePt t="180658" x="7974013" y="2978150"/>
          <p14:tracePt t="180660" x="7974013" y="2965450"/>
          <p14:tracePt t="180674" x="7974013" y="2952750"/>
          <p14:tracePt t="180691" x="7974013" y="2916238"/>
          <p14:tracePt t="180707" x="7986713" y="2865438"/>
          <p14:tracePt t="180724" x="7986713" y="2828925"/>
          <p14:tracePt t="180740" x="7986713" y="2790825"/>
          <p14:tracePt t="180757" x="7986713" y="2752725"/>
          <p14:tracePt t="180774" x="7986713" y="2728913"/>
          <p14:tracePt t="180791" x="7986713" y="2703513"/>
          <p14:tracePt t="180808" x="8010525" y="2665413"/>
          <p14:tracePt t="180810" x="8010525" y="2652713"/>
          <p14:tracePt t="180824" x="8010525" y="2640013"/>
          <p14:tracePt t="180827" x="8010525" y="2616200"/>
          <p14:tracePt t="180841" x="8010525" y="2603500"/>
          <p14:tracePt t="180843" x="8010525" y="2590800"/>
          <p14:tracePt t="180859" x="8010525" y="2578100"/>
          <p14:tracePt t="180883" x="8010525" y="2565400"/>
          <p14:tracePt t="181523" x="8010525" y="2578100"/>
          <p14:tracePt t="181531" x="8010525" y="2590800"/>
          <p14:tracePt t="181543" x="8010525" y="2603500"/>
          <p14:tracePt t="181560" x="8010525" y="2665413"/>
          <p14:tracePt t="181562" x="8023225" y="2690813"/>
          <p14:tracePt t="181576" x="8023225" y="2728913"/>
          <p14:tracePt t="181579" x="8035925" y="2765425"/>
          <p14:tracePt t="181593" x="8048625" y="2803525"/>
          <p14:tracePt t="181595" x="8048625" y="2840038"/>
          <p14:tracePt t="181611" x="8061325" y="2928938"/>
          <p14:tracePt t="181627" x="8061325" y="3003550"/>
          <p14:tracePt t="181643" x="8061325" y="3090863"/>
          <p14:tracePt t="181659" x="8061325" y="3165475"/>
          <p14:tracePt t="181676" x="8061325" y="3241675"/>
          <p14:tracePt t="181693" x="8061325" y="3341688"/>
          <p14:tracePt t="181710" x="8061325" y="3467100"/>
          <p14:tracePt t="181727" x="8061325" y="3603625"/>
          <p14:tracePt t="181743" x="8061325" y="3754438"/>
          <p14:tracePt t="181760" x="8048625" y="3954463"/>
          <p14:tracePt t="181763" x="8048625" y="4054475"/>
          <p14:tracePt t="181776" x="8048625" y="4141788"/>
          <p14:tracePt t="181779" x="8035925" y="4230688"/>
          <p14:tracePt t="181794" x="8010525" y="4418013"/>
          <p14:tracePt t="181811" x="7986713" y="4579938"/>
          <p14:tracePt t="181827" x="7961313" y="4679950"/>
          <p14:tracePt t="181844" x="7923213" y="4756150"/>
          <p14:tracePt t="181860" x="7910513" y="4818063"/>
          <p14:tracePt t="181877" x="7886700" y="4905375"/>
          <p14:tracePt t="181893" x="7874000" y="4981575"/>
          <p14:tracePt t="181910" x="7861300" y="5030788"/>
          <p14:tracePt t="181927" x="7848600" y="5081588"/>
          <p14:tracePt t="181931" x="7835900" y="5092700"/>
          <p14:tracePt t="181944" x="7835900" y="5118100"/>
          <p14:tracePt t="181946" x="7835900" y="5143500"/>
          <p14:tracePt t="181961" x="7835900" y="5156200"/>
          <p14:tracePt t="181963" x="7835900" y="5181600"/>
          <p14:tracePt t="181977" x="7823200" y="5194300"/>
          <p14:tracePt t="181979" x="7823200" y="5205413"/>
          <p14:tracePt t="181995" x="7823200" y="5268913"/>
          <p14:tracePt t="182011" x="7823200" y="5294313"/>
          <p14:tracePt t="182027" x="7823200" y="5305425"/>
          <p14:tracePt t="182045" x="7823200" y="5318125"/>
          <p14:tracePt t="182061" x="7823200" y="5343525"/>
          <p14:tracePt t="182077" x="7823200" y="5356225"/>
          <p14:tracePt t="182094" x="7848600" y="5407025"/>
          <p14:tracePt t="182111" x="7923213" y="5468938"/>
          <p14:tracePt t="182127" x="7999413" y="5494338"/>
          <p14:tracePt t="182145" x="8048625" y="5530850"/>
          <p14:tracePt t="182147" x="8074025" y="5530850"/>
          <p14:tracePt t="182162" x="8110538" y="5530850"/>
          <p14:tracePt t="182164" x="8123238" y="5543550"/>
          <p14:tracePt t="182178" x="8123238" y="5556250"/>
          <p14:tracePt t="182195" x="8148638" y="5556250"/>
          <p14:tracePt t="182212" x="8161338" y="5556250"/>
          <p14:tracePt t="182228" x="8161338" y="5568950"/>
          <p14:tracePt t="182259" x="8174038" y="5568950"/>
          <p14:tracePt t="182267" x="8174038" y="5581650"/>
          <p14:tracePt t="182299" x="8174038" y="5594350"/>
          <p14:tracePt t="182307" x="8186738" y="5594350"/>
          <p14:tracePt t="182331" x="8186738" y="5607050"/>
          <p14:tracePt t="182339" x="8186738" y="5619750"/>
          <p14:tracePt t="182355" x="8199438" y="5619750"/>
          <p14:tracePt t="182363" x="8199438" y="5630863"/>
          <p14:tracePt t="182379" x="8199438" y="5643563"/>
          <p14:tracePt t="182411" x="8199438" y="5656263"/>
          <p14:tracePt t="182419" x="8199438" y="5668963"/>
          <p14:tracePt t="182451" x="8199438" y="5681663"/>
          <p14:tracePt t="182459" x="8212138" y="5681663"/>
          <p14:tracePt t="185267" x="8212138" y="5707063"/>
          <p14:tracePt t="185275" x="8212138" y="5732463"/>
          <p14:tracePt t="185286" x="8212138" y="5756275"/>
          <p14:tracePt t="185302" x="8212138" y="5781675"/>
          <p14:tracePt t="185319" x="8212138" y="5794375"/>
          <p14:tracePt t="185336" x="8212138" y="5807075"/>
          <p14:tracePt t="185339" x="8212138" y="5819775"/>
          <p14:tracePt t="185387" x="8223250" y="5819775"/>
          <p14:tracePt t="185419" x="8223250" y="5832475"/>
          <p14:tracePt t="185443" x="8235950" y="5832475"/>
          <p14:tracePt t="185451" x="8248650" y="5832475"/>
          <p14:tracePt t="185468" x="8248650" y="5843588"/>
          <p14:tracePt t="185579" x="8248650" y="5856288"/>
          <p14:tracePt t="185587" x="8248650" y="5868988"/>
          <p14:tracePt t="185603" x="8261350" y="5868988"/>
          <p14:tracePt t="185611" x="8261350" y="5881688"/>
          <p14:tracePt t="185627" x="8286750" y="5894388"/>
          <p14:tracePt t="185636" x="8299450" y="5894388"/>
          <p14:tracePt t="185653" x="8324850" y="5907088"/>
          <p14:tracePt t="185670" x="8348663" y="5907088"/>
          <p14:tracePt t="185687" x="8386763" y="5907088"/>
          <p14:tracePt t="185704" x="8424863" y="5932488"/>
          <p14:tracePt t="185706" x="8448675" y="5932488"/>
          <p14:tracePt t="185720" x="8461375" y="5932488"/>
          <p14:tracePt t="185723" x="8474075" y="5945188"/>
          <p14:tracePt t="185737" x="8486775" y="5945188"/>
          <p14:tracePt t="185739" x="8499475" y="5956300"/>
          <p14:tracePt t="185755" x="8524875" y="5956300"/>
          <p14:tracePt t="185771" x="8548688" y="5969000"/>
          <p14:tracePt t="185788" x="8561388" y="5969000"/>
          <p14:tracePt t="185804" x="8574088" y="5969000"/>
          <p14:tracePt t="185820" x="8586788" y="5969000"/>
          <p14:tracePt t="185837" x="8599488" y="5969000"/>
          <p14:tracePt t="185854" x="8612188" y="5969000"/>
          <p14:tracePt t="185871" x="8624888" y="5969000"/>
          <p14:tracePt t="185888" x="8637588" y="5969000"/>
          <p14:tracePt t="191139" x="8661400" y="5969000"/>
          <p14:tracePt t="191147" x="8674100" y="5969000"/>
          <p14:tracePt t="191155" x="8699500" y="5969000"/>
          <p14:tracePt t="191168" x="8737600" y="5969000"/>
          <p14:tracePt t="191170" x="8774113" y="5956300"/>
          <p14:tracePt t="191185" x="8812213" y="5945188"/>
          <p14:tracePt t="191187" x="8837613" y="5945188"/>
          <p14:tracePt t="191202" x="8874125" y="5945188"/>
          <p14:tracePt t="191204" x="8886825" y="5945188"/>
          <p14:tracePt t="191219" x="8912225" y="5945188"/>
          <p14:tracePt t="191235" x="8924925" y="5945188"/>
          <p14:tracePt t="191253" x="8950325" y="5932488"/>
          <p14:tracePt t="191284" x="8963025" y="5932488"/>
          <p14:tracePt t="191291" x="8999538" y="5919788"/>
          <p14:tracePt t="191301" x="9050338" y="5907088"/>
          <p14:tracePt t="191318" x="9175750" y="5881688"/>
          <p14:tracePt t="191335" x="9288463" y="5832475"/>
          <p14:tracePt t="191352" x="9401175" y="5794375"/>
          <p14:tracePt t="191355" x="9437688" y="5794375"/>
          <p14:tracePt t="191368" x="9488488" y="5768975"/>
          <p14:tracePt t="191386" x="9613900" y="5719763"/>
          <p14:tracePt t="191388" x="9663113" y="5694363"/>
          <p14:tracePt t="191403" x="9763125" y="5694363"/>
          <p14:tracePt t="191420" x="9801225" y="5668963"/>
          <p14:tracePt t="191435" x="9826625" y="5668963"/>
          <p14:tracePt t="191571" x="9813925" y="5668963"/>
          <p14:tracePt t="191579" x="9788525" y="5681663"/>
          <p14:tracePt t="191595" x="9775825" y="5681663"/>
          <p14:tracePt t="191611" x="9775825" y="5694363"/>
          <p14:tracePt t="191619" x="9763125" y="5694363"/>
          <p14:tracePt t="191636" x="9750425" y="5694363"/>
          <p14:tracePt t="191652" x="9750425" y="5707063"/>
          <p14:tracePt t="191668" x="9750425" y="5719763"/>
          <p14:tracePt t="191685" x="9739313" y="5732463"/>
          <p14:tracePt t="191702" x="9739313" y="5756275"/>
          <p14:tracePt t="191719" x="9726613" y="5756275"/>
          <p14:tracePt t="191736" x="9726613" y="5781675"/>
          <p14:tracePt t="191755" x="9726613" y="5794375"/>
          <p14:tracePt t="191770" x="9726613" y="5807075"/>
          <p14:tracePt t="191795" x="9726613" y="5819775"/>
          <p14:tracePt t="191906" x="9726613" y="5832475"/>
          <p14:tracePt t="191923" x="9726613" y="5843588"/>
          <p14:tracePt t="191930" x="9726613" y="5856288"/>
          <p14:tracePt t="191947" x="9726613" y="5868988"/>
          <p14:tracePt t="191955" x="9726613" y="5881688"/>
          <p14:tracePt t="191971" x="9713913" y="5919788"/>
          <p14:tracePt t="191987" x="9688513" y="5969000"/>
          <p14:tracePt t="192004" x="9675813" y="5981700"/>
          <p14:tracePt t="192021" x="9650413" y="6019800"/>
          <p14:tracePt t="192036" x="9601200" y="6045200"/>
          <p14:tracePt t="192053" x="9537700" y="6081713"/>
          <p14:tracePt t="192070" x="9488488" y="6094413"/>
          <p14:tracePt t="192087" x="9450388" y="6107113"/>
          <p14:tracePt t="192104" x="9413875" y="6119813"/>
          <p14:tracePt t="192108" x="9375775" y="6119813"/>
          <p14:tracePt t="192121" x="9363075" y="6132513"/>
          <p14:tracePt t="192123" x="9350375" y="6145213"/>
          <p14:tracePt t="192139" x="9301163" y="6145213"/>
          <p14:tracePt t="192154" x="9250363" y="6157913"/>
          <p14:tracePt t="192171" x="9199563" y="6169025"/>
          <p14:tracePt t="192187" x="9137650" y="6181725"/>
          <p14:tracePt t="192204" x="9099550" y="6194425"/>
          <p14:tracePt t="192220" x="9063038" y="6194425"/>
          <p14:tracePt t="192237" x="9037638" y="6207125"/>
          <p14:tracePt t="192254" x="9024938" y="6207125"/>
          <p14:tracePt t="192275" x="9012238" y="6207125"/>
          <p14:tracePt t="192288" x="9012238" y="6219825"/>
          <p14:tracePt t="192290" x="8999538" y="6219825"/>
          <p14:tracePt t="193611" x="8999538" y="6232525"/>
          <p14:tracePt t="193619" x="8986838" y="6232525"/>
          <p14:tracePt t="193635" x="8986838" y="6245225"/>
          <p14:tracePt t="193642" x="8986838" y="6257925"/>
          <p14:tracePt t="193659" x="8986838" y="6269038"/>
          <p14:tracePt t="193675" x="8975725" y="6269038"/>
          <p14:tracePt t="193787" x="8963025" y="6269038"/>
          <p14:tracePt t="193795" x="8950325" y="6281738"/>
          <p14:tracePt t="193835" x="8937625" y="6281738"/>
          <p14:tracePt t="193931" x="8937625" y="6257925"/>
          <p14:tracePt t="193939" x="8937625" y="6219825"/>
          <p14:tracePt t="193947" x="8937625" y="6194425"/>
          <p14:tracePt t="193959" x="8937625" y="6169025"/>
          <p14:tracePt t="193975" x="8937625" y="6132513"/>
          <p14:tracePt t="193979" x="8937625" y="6107113"/>
          <p14:tracePt t="193992" x="8937625" y="6094413"/>
          <p14:tracePt t="193995" x="8937625" y="6081713"/>
          <p14:tracePt t="194009" x="8924925" y="6056313"/>
          <p14:tracePt t="194027" x="8924925" y="6045200"/>
          <p14:tracePt t="194123" x="8912225" y="6045200"/>
          <p14:tracePt t="194131" x="8899525" y="6045200"/>
          <p14:tracePt t="194142" x="8874125" y="6045200"/>
          <p14:tracePt t="194159" x="8786813" y="6019800"/>
          <p14:tracePt t="194162" x="8750300" y="6019800"/>
          <p14:tracePt t="194176" x="8712200" y="6019800"/>
          <p14:tracePt t="194179" x="8674100" y="6007100"/>
          <p14:tracePt t="194192" x="8612188" y="5994400"/>
          <p14:tracePt t="194195" x="8561388" y="5994400"/>
          <p14:tracePt t="194210" x="8512175" y="5994400"/>
          <p14:tracePt t="194212" x="8461375" y="5981700"/>
          <p14:tracePt t="194227" x="8312150" y="5956300"/>
          <p14:tracePt t="194243" x="8161338" y="5932488"/>
          <p14:tracePt t="194260" x="7961313" y="5907088"/>
          <p14:tracePt t="194276" x="7697788" y="5868988"/>
          <p14:tracePt t="194292" x="7448550" y="5819775"/>
          <p14:tracePt t="194309" x="7210425" y="5781675"/>
          <p14:tracePt t="194326" x="6972300" y="5732463"/>
          <p14:tracePt t="194343" x="6808788" y="5694363"/>
          <p14:tracePt t="194360" x="6672263" y="5656263"/>
          <p14:tracePt t="194363" x="6608763" y="5630863"/>
          <p14:tracePt t="194377" x="6572250" y="5607050"/>
          <p14:tracePt t="194379" x="6534150" y="5581650"/>
          <p14:tracePt t="194393" x="6483350" y="5568950"/>
          <p14:tracePt t="194395" x="6446838" y="5543550"/>
          <p14:tracePt t="194411" x="6370638" y="5507038"/>
          <p14:tracePt t="194427" x="6296025" y="5481638"/>
          <p14:tracePt t="194443" x="6259513" y="5468938"/>
          <p14:tracePt t="194460" x="6234113" y="5443538"/>
          <p14:tracePt t="194476" x="6196013" y="5443538"/>
          <p14:tracePt t="194492" x="6170613" y="5418138"/>
          <p14:tracePt t="194510" x="6157913" y="5407025"/>
          <p14:tracePt t="194527" x="6146800" y="5381625"/>
          <p14:tracePt t="194544" x="6134100" y="5368925"/>
          <p14:tracePt t="194546" x="6121400" y="5343525"/>
          <p14:tracePt t="194560" x="6121400" y="5330825"/>
          <p14:tracePt t="194562" x="6121400" y="5318125"/>
          <p14:tracePt t="194578" x="6108700" y="5318125"/>
          <p14:tracePt t="194580" x="6108700" y="5305425"/>
          <p14:tracePt t="194595" x="6108700" y="5281613"/>
          <p14:tracePt t="194611" x="6108700" y="5243513"/>
          <p14:tracePt t="194627" x="6146800" y="5168900"/>
          <p14:tracePt t="194644" x="6270625" y="5068888"/>
          <p14:tracePt t="194661" x="6408738" y="5005388"/>
          <p14:tracePt t="194677" x="6521450" y="4930775"/>
          <p14:tracePt t="194693" x="6646863" y="4918075"/>
          <p14:tracePt t="194711" x="6759575" y="4879975"/>
          <p14:tracePt t="194727" x="6821488" y="4856163"/>
          <p14:tracePt t="194730" x="6846888" y="4856163"/>
          <p14:tracePt t="194744" x="6884988" y="4856163"/>
          <p14:tracePt t="194746" x="6910388" y="4843463"/>
          <p14:tracePt t="194761" x="6934200" y="4843463"/>
          <p14:tracePt t="194763" x="6959600" y="4843463"/>
          <p14:tracePt t="194777" x="6985000" y="4830763"/>
          <p14:tracePt t="194779" x="7021513" y="4818063"/>
          <p14:tracePt t="194795" x="7059613" y="4818063"/>
          <p14:tracePt t="194811" x="7085013" y="4818063"/>
          <p14:tracePt t="194828" x="7110413" y="4818063"/>
          <p14:tracePt t="194844" x="7146925" y="4805363"/>
          <p14:tracePt t="194861" x="7197725" y="4805363"/>
          <p14:tracePt t="194877" x="7235825" y="4805363"/>
          <p14:tracePt t="194894" x="7297738" y="4792663"/>
          <p14:tracePt t="194911" x="7359650" y="4792663"/>
          <p14:tracePt t="194928" x="7423150" y="4768850"/>
          <p14:tracePt t="194930" x="7485063" y="4768850"/>
          <p14:tracePt t="194945" x="7561263" y="4756150"/>
          <p14:tracePt t="194947" x="7673975" y="4730750"/>
          <p14:tracePt t="194962" x="7785100" y="4705350"/>
          <p14:tracePt t="194964" x="7923213" y="4679950"/>
          <p14:tracePt t="194979" x="8212138" y="4643438"/>
          <p14:tracePt t="194995" x="8499475" y="4618038"/>
          <p14:tracePt t="195012" x="8750300" y="4605338"/>
          <p14:tracePt t="195028" x="8937625" y="4605338"/>
          <p14:tracePt t="195045" x="9050338" y="4592638"/>
          <p14:tracePt t="195061" x="9124950" y="4592638"/>
          <p14:tracePt t="195078" x="9199563" y="4579938"/>
          <p14:tracePt t="195095" x="9324975" y="4567238"/>
          <p14:tracePt t="195111" x="9488488" y="4543425"/>
          <p14:tracePt t="195115" x="9563100" y="4543425"/>
          <p14:tracePt t="195129" x="9675813" y="4530725"/>
          <p14:tracePt t="195131" x="9775825" y="4518025"/>
          <p14:tracePt t="195145" x="9863138" y="4518025"/>
          <p14:tracePt t="195147" x="9939338" y="4505325"/>
          <p14:tracePt t="195162" x="10064750" y="4492625"/>
          <p14:tracePt t="195178" x="10139363" y="4492625"/>
          <p14:tracePt t="195195" x="10188575" y="4479925"/>
          <p14:tracePt t="195212" x="10201275" y="4479925"/>
          <p14:tracePt t="195244" x="10213975" y="4479925"/>
          <p14:tracePt t="195251" x="10226675" y="4479925"/>
          <p14:tracePt t="195275" x="10239375" y="4479925"/>
          <p14:tracePt t="195291" x="10252075" y="4479925"/>
          <p14:tracePt t="195331" x="10264775" y="4479925"/>
          <p14:tracePt t="195339" x="10277475" y="4479925"/>
          <p14:tracePt t="195347" x="10288588" y="4479925"/>
          <p14:tracePt t="195362" x="10326688" y="4479925"/>
          <p14:tracePt t="195379" x="10526713" y="4479925"/>
          <p14:tracePt t="195396" x="10690225" y="4479925"/>
          <p14:tracePt t="195412" x="10777538" y="4479925"/>
          <p14:tracePt t="195429" x="10852150" y="4479925"/>
          <p14:tracePt t="195445" x="10877550" y="4479925"/>
          <p14:tracePt t="195463" x="10890250" y="4479925"/>
          <p14:tracePt t="195563" x="10902950" y="4492625"/>
          <p14:tracePt t="195579" x="10928350" y="4505325"/>
          <p14:tracePt t="195586" x="10964863" y="4518025"/>
          <p14:tracePt t="195596" x="10990263" y="4530725"/>
          <p14:tracePt t="195613" x="11041063" y="4543425"/>
          <p14:tracePt t="195629" x="11090275" y="4554538"/>
          <p14:tracePt t="195646" x="11115675" y="4567238"/>
          <p14:tracePt t="195663" x="11128375" y="4567238"/>
          <p14:tracePt t="195707" x="11141075" y="4579938"/>
          <p14:tracePt t="195715" x="11164888" y="4579938"/>
          <p14:tracePt t="195730" x="11202988" y="4605338"/>
          <p14:tracePt t="195747" x="11253788" y="4618038"/>
          <p14:tracePt t="195763" x="11277600" y="4630738"/>
          <p14:tracePt t="196139" x="11266488" y="4643438"/>
          <p14:tracePt t="196155" x="11253788" y="4643438"/>
          <p14:tracePt t="196164" x="11241088" y="4643438"/>
          <p14:tracePt t="196180" x="11228388" y="4643438"/>
          <p14:tracePt t="196203" x="11215688" y="4656138"/>
          <p14:tracePt t="196211" x="11215688" y="4667250"/>
          <p14:tracePt t="196227" x="11202988" y="4667250"/>
          <p14:tracePt t="196251" x="11190288" y="4667250"/>
          <p14:tracePt t="196259" x="11190288" y="4679950"/>
          <p14:tracePt t="196315" x="11177588" y="4679950"/>
          <p14:tracePt t="196339" x="11164888" y="4679950"/>
          <p14:tracePt t="196355" x="11153775" y="4679950"/>
          <p14:tracePt t="196365" x="11141075" y="4692650"/>
          <p14:tracePt t="196379" x="11128375" y="4692650"/>
          <p14:tracePt t="196387" x="11102975" y="4705350"/>
          <p14:tracePt t="196399" x="11090275" y="4705350"/>
          <p14:tracePt t="196415" x="11052175" y="4718050"/>
          <p14:tracePt t="196432" x="11015663" y="4730750"/>
          <p14:tracePt t="196434" x="10977563" y="4743450"/>
          <p14:tracePt t="196449" x="10939463" y="4756150"/>
          <p14:tracePt t="196451" x="10890250" y="4768850"/>
          <p14:tracePt t="196465" x="10852150" y="4768850"/>
          <p14:tracePt t="196468" x="10815638" y="4768850"/>
          <p14:tracePt t="196482" x="10726738" y="4792663"/>
          <p14:tracePt t="196499" x="10590213" y="4818063"/>
          <p14:tracePt t="196515" x="10464800" y="4830763"/>
          <p14:tracePt t="196532" x="10390188" y="4843463"/>
          <p14:tracePt t="196548" x="10313988" y="4843463"/>
          <p14:tracePt t="196565" x="10264775" y="4868863"/>
          <p14:tracePt t="196581" x="10213975" y="4868863"/>
          <p14:tracePt t="196599" x="10164763" y="4879975"/>
          <p14:tracePt t="196616" x="10139363" y="4879975"/>
          <p14:tracePt t="196747" x="10126663" y="4879975"/>
          <p14:tracePt t="196763" x="10113963" y="4879975"/>
          <p14:tracePt t="197354" x="10101263" y="4879975"/>
          <p14:tracePt t="197363" x="10088563" y="4879975"/>
          <p14:tracePt t="197371" x="10064750" y="4879975"/>
          <p14:tracePt t="197384" x="10026650" y="4892675"/>
          <p14:tracePt t="197386" x="9988550" y="4905375"/>
          <p14:tracePt t="197401" x="9963150" y="4905375"/>
          <p14:tracePt t="197403" x="9939338" y="4905375"/>
          <p14:tracePt t="197418" x="9888538" y="4918075"/>
          <p14:tracePt t="197435" x="9863138" y="4930775"/>
          <p14:tracePt t="197451" x="9839325" y="4930775"/>
          <p14:tracePt t="197468" x="9826625" y="4943475"/>
          <p14:tracePt t="197484" x="9788525" y="4956175"/>
          <p14:tracePt t="197500" x="9775825" y="4956175"/>
          <p14:tracePt t="197518" x="9750425" y="4956175"/>
          <p14:tracePt t="197535" x="9726613" y="4968875"/>
          <p14:tracePt t="197551" x="9713913" y="4968875"/>
          <p14:tracePt t="197568" x="9701213" y="4968875"/>
          <p14:tracePt t="197571" x="9688513" y="4968875"/>
          <p14:tracePt t="197595" x="9675813" y="4968875"/>
          <p14:tracePt t="198507" x="9650413" y="4968875"/>
          <p14:tracePt t="198515" x="9626600" y="4968875"/>
          <p14:tracePt t="198524" x="9588500" y="4968875"/>
          <p14:tracePt t="198538" x="9488488" y="4968875"/>
          <p14:tracePt t="198554" x="9413875" y="4968875"/>
          <p14:tracePt t="198571" x="9337675" y="4968875"/>
          <p14:tracePt t="198587" x="9275763" y="4968875"/>
          <p14:tracePt t="198604" x="9224963" y="4968875"/>
          <p14:tracePt t="198621" x="9188450" y="4968875"/>
          <p14:tracePt t="198637" x="9137650" y="4992688"/>
          <p14:tracePt t="198654" x="9088438" y="4992688"/>
          <p14:tracePt t="198671" x="9024938" y="4992688"/>
          <p14:tracePt t="198688" x="8912225" y="4992688"/>
          <p14:tracePt t="198690" x="8874125" y="4992688"/>
          <p14:tracePt t="198704" x="8837613" y="5005388"/>
          <p14:tracePt t="198706" x="8799513" y="5005388"/>
          <p14:tracePt t="198721" x="8763000" y="5005388"/>
          <p14:tracePt t="198723" x="8712200" y="5005388"/>
          <p14:tracePt t="198739" x="8650288" y="5005388"/>
          <p14:tracePt t="198755" x="8574088" y="5005388"/>
          <p14:tracePt t="198771" x="8537575" y="5018088"/>
          <p14:tracePt t="198788" x="8499475" y="5018088"/>
          <p14:tracePt t="198804" x="8486775" y="5018088"/>
          <p14:tracePt t="198821" x="8474075" y="5018088"/>
          <p14:tracePt t="201491" x="8486775" y="5018088"/>
          <p14:tracePt t="201499" x="8512175" y="5005388"/>
          <p14:tracePt t="201511" x="8561388" y="4968875"/>
          <p14:tracePt t="201529" x="8637588" y="4930775"/>
          <p14:tracePt t="201531" x="8674100" y="4905375"/>
          <p14:tracePt t="201546" x="8686800" y="4892675"/>
          <p14:tracePt t="201548" x="8699500" y="4879975"/>
          <p14:tracePt t="201562" x="8712200" y="4868863"/>
          <p14:tracePt t="201579" x="8724900" y="4856163"/>
          <p14:tracePt t="201595" x="8737600" y="4856163"/>
          <p14:tracePt t="208467" x="8737600" y="4868863"/>
          <p14:tracePt t="208475" x="8737600" y="4879975"/>
          <p14:tracePt t="208483" x="8737600" y="4892675"/>
          <p14:tracePt t="208497" x="8724900" y="4905375"/>
          <p14:tracePt t="208514" x="8699500" y="4918075"/>
          <p14:tracePt t="208530" x="8699500" y="4930775"/>
          <p14:tracePt t="208547" x="8686800" y="4956175"/>
          <p14:tracePt t="208563" x="8650288" y="5018088"/>
          <p14:tracePt t="208580" x="8624888" y="5068888"/>
          <p14:tracePt t="208596" x="8599488" y="5118100"/>
          <p14:tracePt t="208613" x="8586788" y="5143500"/>
          <p14:tracePt t="208630" x="8586788" y="5156200"/>
          <p14:tracePt t="208795" x="8586788" y="5168900"/>
          <p14:tracePt t="208803" x="8586788" y="5181600"/>
          <p14:tracePt t="209011" x="8586788" y="5194300"/>
          <p14:tracePt t="209019" x="8599488" y="5218113"/>
          <p14:tracePt t="209031" x="8624888" y="5256213"/>
          <p14:tracePt t="209048" x="8699500" y="5368925"/>
          <p14:tracePt t="209050" x="8724900" y="5407025"/>
          <p14:tracePt t="209065" x="8750300" y="5443538"/>
          <p14:tracePt t="209067" x="8774113" y="5494338"/>
          <p14:tracePt t="209082" x="8774113" y="5530850"/>
          <p14:tracePt t="209099" x="8774113" y="555625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>
                <a:latin typeface="Alexandria" charset="0"/>
                <a:cs typeface="Alexandria" charset="0"/>
              </a:rPr>
              <a:t>The Range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0407" y="2095405"/>
            <a:ext cx="8086389" cy="37507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532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24"/>
    </mc:Choice>
    <mc:Fallback xmlns="">
      <p:transition advTm="734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7838" x="8750300" y="5556250"/>
          <p14:tracePt t="7847" x="8574088" y="5581650"/>
          <p14:tracePt t="7855" x="8212138" y="5656263"/>
          <p14:tracePt t="7869" x="7610475" y="5781675"/>
          <p14:tracePt t="7871" x="7085013" y="5894388"/>
          <p14:tracePt t="7886" x="6659563" y="5945188"/>
          <p14:tracePt t="7903" x="6621463" y="5956300"/>
          <p14:tracePt t="8623" x="6634163" y="5956300"/>
          <p14:tracePt t="8631" x="6672263" y="5956300"/>
          <p14:tracePt t="8647" x="6684963" y="5956300"/>
          <p14:tracePt t="8654" x="6696075" y="5956300"/>
          <p14:tracePt t="8671" x="6708775" y="5956300"/>
          <p14:tracePt t="8688" x="6721475" y="5956300"/>
          <p14:tracePt t="8704" x="6734175" y="5956300"/>
          <p14:tracePt t="8727" x="6721475" y="5994400"/>
          <p14:tracePt t="8737" x="6659563" y="6032500"/>
          <p14:tracePt t="8755" x="6321425" y="6081713"/>
          <p14:tracePt t="8771" x="6057900" y="6094413"/>
          <p14:tracePt t="8788" x="6021388" y="6094413"/>
          <p14:tracePt t="9031" x="6034088" y="6094413"/>
          <p14:tracePt t="9038" x="6057900" y="6094413"/>
          <p14:tracePt t="9046" x="6108700" y="6069013"/>
          <p14:tracePt t="9055" x="6146800" y="6056313"/>
          <p14:tracePt t="9072" x="6196013" y="6045200"/>
          <p14:tracePt t="9088" x="6270625" y="5994400"/>
          <p14:tracePt t="9105" x="6396038" y="5932488"/>
          <p14:tracePt t="9122" x="6596063" y="5832475"/>
          <p14:tracePt t="9138" x="6797675" y="5719763"/>
          <p14:tracePt t="9156" x="6946900" y="5619750"/>
          <p14:tracePt t="9158" x="7021513" y="5581650"/>
          <p14:tracePt t="9173" x="7072313" y="5556250"/>
          <p14:tracePt t="9175" x="7134225" y="5507038"/>
          <p14:tracePt t="9189" x="7197725" y="5456238"/>
          <p14:tracePt t="9191" x="7223125" y="5430838"/>
          <p14:tracePt t="9207" x="7285038" y="5368925"/>
          <p14:tracePt t="9223" x="7348538" y="5305425"/>
          <p14:tracePt t="9239" x="7410450" y="5256213"/>
          <p14:tracePt t="9256" x="7485063" y="5205413"/>
          <p14:tracePt t="9272" x="7561263" y="5105400"/>
          <p14:tracePt t="9289" x="7635875" y="5018088"/>
          <p14:tracePt t="9306" x="7735888" y="4930775"/>
          <p14:tracePt t="9323" x="7886700" y="4792663"/>
          <p14:tracePt t="9339" x="8086725" y="4618038"/>
          <p14:tracePt t="9357" x="8399463" y="4392613"/>
          <p14:tracePt t="9359" x="8574088" y="4241800"/>
          <p14:tracePt t="9373" x="8824913" y="4079875"/>
          <p14:tracePt t="9375" x="9037638" y="3916363"/>
          <p14:tracePt t="9390" x="9463088" y="3579813"/>
          <p14:tracePt t="9407" x="9713913" y="3416300"/>
          <p14:tracePt t="9423" x="9863138" y="3328988"/>
          <p14:tracePt t="9439" x="9975850" y="3267075"/>
          <p14:tracePt t="9456" x="10126663" y="3228975"/>
          <p14:tracePt t="9472" x="10301288" y="3203575"/>
          <p14:tracePt t="9489" x="10426700" y="3203575"/>
          <p14:tracePt t="9507" x="10452100" y="3203575"/>
          <p14:tracePt t="10007" x="10477500" y="3203575"/>
          <p14:tracePt t="10015" x="10490200" y="3203575"/>
          <p14:tracePt t="10024" x="10502900" y="3203575"/>
          <p14:tracePt t="10041" x="10552113" y="3203575"/>
          <p14:tracePt t="10058" x="10590213" y="3203575"/>
          <p14:tracePt t="10075" x="10652125" y="3203575"/>
          <p14:tracePt t="10092" x="10726738" y="3203575"/>
          <p14:tracePt t="10094" x="10764838" y="3203575"/>
          <p14:tracePt t="10109" x="10790238" y="3203575"/>
          <p14:tracePt t="10110" x="10828338" y="3203575"/>
          <p14:tracePt t="10126" x="10877550" y="3203575"/>
          <p14:tracePt t="10128" x="10915650" y="3203575"/>
          <p14:tracePt t="10141" x="10952163" y="3203575"/>
          <p14:tracePt t="10143" x="10977563" y="3203575"/>
          <p14:tracePt t="10159" x="11052175" y="3190875"/>
          <p14:tracePt t="10175" x="11102975" y="3190875"/>
          <p14:tracePt t="10192" x="11153775" y="3190875"/>
          <p14:tracePt t="10208" x="11190288" y="3190875"/>
          <p14:tracePt t="10224" x="11202988" y="3190875"/>
          <p14:tracePt t="10287" x="11215688" y="3190875"/>
          <p14:tracePt t="10294" x="11228388" y="3190875"/>
          <p14:tracePt t="10308" x="11253788" y="3190875"/>
          <p14:tracePt t="10310" x="11277600" y="3190875"/>
          <p14:tracePt t="10325" x="11303000" y="3190875"/>
          <p14:tracePt t="10327" x="11328400" y="3190875"/>
          <p14:tracePt t="10342" x="11390313" y="3190875"/>
          <p14:tracePt t="10359" x="11428413" y="3190875"/>
          <p14:tracePt t="10375" x="11453813" y="3190875"/>
          <p14:tracePt t="10392" x="11466513" y="3190875"/>
          <p14:tracePt t="10471" x="11466513" y="3203575"/>
          <p14:tracePt t="10487" x="11466513" y="3216275"/>
          <p14:tracePt t="10503" x="11466513" y="3228975"/>
          <p14:tracePt t="10510" x="11466513" y="3241675"/>
          <p14:tracePt t="10535" x="11453813" y="3254375"/>
          <p14:tracePt t="10551" x="11428413" y="3267075"/>
          <p14:tracePt t="10567" x="11428413" y="3278188"/>
          <p14:tracePt t="10576" x="11415713" y="3290888"/>
          <p14:tracePt t="10592" x="11415713" y="3303588"/>
          <p14:tracePt t="10609" x="11403013" y="3303588"/>
          <p14:tracePt t="10626" x="11403013" y="3316288"/>
          <p14:tracePt t="10655" x="11403013" y="3328988"/>
          <p14:tracePt t="10663" x="11403013" y="3341688"/>
          <p14:tracePt t="10687" x="11390313" y="3341688"/>
          <p14:tracePt t="10694" x="11377613" y="3341688"/>
          <p14:tracePt t="10710" x="11377613" y="3354388"/>
          <p14:tracePt t="10799" x="11377613" y="3367088"/>
          <p14:tracePt t="10807" x="11366500" y="3367088"/>
          <p14:tracePt t="10823" x="11366500" y="3378200"/>
          <p14:tracePt t="10830" x="11366500" y="3390900"/>
          <p14:tracePt t="10863" x="11366500" y="3403600"/>
          <p14:tracePt t="10919" x="11366500" y="3416300"/>
          <p14:tracePt t="10951" x="11366500" y="3429000"/>
          <p14:tracePt t="10959" x="11366500" y="3441700"/>
          <p14:tracePt t="11031" x="11366500" y="3454400"/>
          <p14:tracePt t="11047" x="11390313" y="3467100"/>
          <p14:tracePt t="11055" x="11415713" y="3479800"/>
          <p14:tracePt t="11063" x="11428413" y="3479800"/>
          <p14:tracePt t="11078" x="11466513" y="3490913"/>
          <p14:tracePt t="11095" x="11490325" y="3503613"/>
          <p14:tracePt t="11366" x="11503025" y="3503613"/>
          <p14:tracePt t="11375" x="11503025" y="3516313"/>
          <p14:tracePt t="11383" x="11515725" y="3516313"/>
          <p14:tracePt t="11551" x="11515725" y="3529013"/>
          <p14:tracePt t="11669" x="11503025" y="3541713"/>
          <p14:tracePt t="11677" x="11503025" y="3554413"/>
          <p14:tracePt t="11693" x="11490325" y="3567113"/>
          <p14:tracePt t="11710" x="11490325" y="3579813"/>
          <p14:tracePt t="11726" x="11479213" y="3590925"/>
          <p14:tracePt t="11735" x="11479213" y="3603625"/>
          <p14:tracePt t="11751" x="11479213" y="3616325"/>
          <p14:tracePt t="11763" x="11479213" y="3629025"/>
          <p14:tracePt t="11778" x="11466513" y="3641725"/>
          <p14:tracePt t="11797" x="11466513" y="3667125"/>
          <p14:tracePt t="11799" x="11466513" y="3679825"/>
          <p14:tracePt t="11813" x="11466513" y="3692525"/>
          <p14:tracePt t="11815" x="11453813" y="3692525"/>
          <p14:tracePt t="11829" x="11441113" y="3692525"/>
          <p14:tracePt t="11831" x="11441113" y="3703638"/>
          <p14:tracePt t="11983" x="11428413" y="3716338"/>
          <p14:tracePt t="12007" x="11428413" y="3729038"/>
          <p14:tracePt t="12039" x="11428413" y="3741738"/>
          <p14:tracePt t="12055" x="11415713" y="3741738"/>
          <p14:tracePt t="12079" x="11415713" y="3754438"/>
          <p14:tracePt t="12111" x="11403013" y="3754438"/>
          <p14:tracePt t="12167" x="11390313" y="3767138"/>
          <p14:tracePt t="12175" x="11390313" y="3779838"/>
          <p14:tracePt t="12263" x="11377613" y="3779838"/>
          <p14:tracePt t="12286" x="11377613" y="3792538"/>
          <p14:tracePt t="12343" x="11366500" y="3792538"/>
          <p14:tracePt t="12350" x="11366500" y="3803650"/>
          <p14:tracePt t="12399" x="11366500" y="3816350"/>
          <p14:tracePt t="12511" x="11353800" y="3816350"/>
          <p14:tracePt t="12519" x="11341100" y="3816350"/>
          <p14:tracePt t="12575" x="11341100" y="3829050"/>
          <p14:tracePt t="13871" x="11328400" y="3829050"/>
          <p14:tracePt t="13918" x="11315700" y="3829050"/>
          <p14:tracePt t="13991" x="11315700" y="3841750"/>
          <p14:tracePt t="13999" x="11303000" y="3841750"/>
          <p14:tracePt t="14047" x="11290300" y="3841750"/>
          <p14:tracePt t="14095" x="11277600" y="3854450"/>
          <p14:tracePt t="14111" x="11266488" y="3854450"/>
          <p14:tracePt t="14126" x="11253788" y="3867150"/>
          <p14:tracePt t="14135" x="11241088" y="3879850"/>
          <p14:tracePt t="14142" x="11215688" y="3879850"/>
          <p14:tracePt t="14159" x="11202988" y="3879850"/>
          <p14:tracePt t="14168" x="11190288" y="3892550"/>
          <p14:tracePt t="14185" x="11177588" y="3892550"/>
          <p14:tracePt t="14202" x="11153775" y="3905250"/>
          <p14:tracePt t="14223" x="11141075" y="3905250"/>
          <p14:tracePt t="14236" x="11128375" y="3916363"/>
          <p14:tracePt t="14238" x="11115675" y="3916363"/>
          <p14:tracePt t="14254" x="11102975" y="3916363"/>
          <p14:tracePt t="14269" x="11090275" y="3916363"/>
          <p14:tracePt t="14303" x="11090275" y="3929063"/>
          <p14:tracePt t="14311" x="11077575" y="3929063"/>
          <p14:tracePt t="14319" x="11052175" y="3929063"/>
          <p14:tracePt t="14336" x="11028363" y="3954463"/>
          <p14:tracePt t="14352" x="10990263" y="3967163"/>
          <p14:tracePt t="14368" x="10952163" y="3979863"/>
          <p14:tracePt t="14386" x="10928350" y="3992563"/>
          <p14:tracePt t="14403" x="10877550" y="4017963"/>
          <p14:tracePt t="14407" x="10839450" y="4029075"/>
          <p14:tracePt t="14419" x="10815638" y="4041775"/>
          <p14:tracePt t="14437" x="10715625" y="4067175"/>
          <p14:tracePt t="14439" x="10677525" y="4067175"/>
          <p14:tracePt t="14453" x="10639425" y="4079875"/>
          <p14:tracePt t="14456" x="10590213" y="4092575"/>
          <p14:tracePt t="14470" x="10464800" y="4129088"/>
          <p14:tracePt t="14487" x="10301288" y="4154488"/>
          <p14:tracePt t="14503" x="10152063" y="4167188"/>
          <p14:tracePt t="14520" x="9975850" y="4192588"/>
          <p14:tracePt t="14536" x="9801225" y="4205288"/>
          <p14:tracePt t="14553" x="9650413" y="4217988"/>
          <p14:tracePt t="14569" x="9513888" y="4230688"/>
          <p14:tracePt t="14587" x="9388475" y="4241800"/>
          <p14:tracePt t="14604" x="9263063" y="4267200"/>
          <p14:tracePt t="14607" x="9199563" y="4267200"/>
          <p14:tracePt t="14619" x="9124950" y="4279900"/>
          <p14:tracePt t="14622" x="9075738" y="4292600"/>
          <p14:tracePt t="14637" x="9024938" y="4292600"/>
          <p14:tracePt t="14639" x="8975725" y="4292600"/>
          <p14:tracePt t="14654" x="8863013" y="4318000"/>
          <p14:tracePt t="14670" x="8786813" y="4330700"/>
          <p14:tracePt t="14687" x="8712200" y="4341813"/>
          <p14:tracePt t="14704" x="8637588" y="4354513"/>
          <p14:tracePt t="14720" x="8561388" y="4367213"/>
          <p14:tracePt t="14736" x="8474075" y="4379913"/>
          <p14:tracePt t="14754" x="8386763" y="4392613"/>
          <p14:tracePt t="14770" x="8248650" y="4418013"/>
          <p14:tracePt t="14787" x="8099425" y="4454525"/>
          <p14:tracePt t="14804" x="7948613" y="4467225"/>
          <p14:tracePt t="14807" x="7861300" y="4479925"/>
          <p14:tracePt t="14821" x="7773988" y="4479925"/>
          <p14:tracePt t="14823" x="7710488" y="4492625"/>
          <p14:tracePt t="14838" x="7585075" y="4505325"/>
          <p14:tracePt t="14855" x="7435850" y="4505325"/>
          <p14:tracePt t="14871" x="7259638" y="4505325"/>
          <p14:tracePt t="14887" x="7059613" y="4505325"/>
          <p14:tracePt t="14904" x="6834188" y="4505325"/>
          <p14:tracePt t="14920" x="6608763" y="4505325"/>
          <p14:tracePt t="14937" x="6396038" y="4505325"/>
          <p14:tracePt t="14954" x="6157913" y="4505325"/>
          <p14:tracePt t="14971" x="5932488" y="4505325"/>
          <p14:tracePt t="14987" x="5719763" y="4505325"/>
          <p14:tracePt t="14990" x="5645150" y="4505325"/>
          <p14:tracePt t="15005" x="5570538" y="4505325"/>
          <p14:tracePt t="15007" x="5507038" y="4505325"/>
          <p14:tracePt t="15022" x="5383213" y="4505325"/>
          <p14:tracePt t="15038" x="5281613" y="4505325"/>
          <p14:tracePt t="15055" x="5207000" y="4492625"/>
          <p14:tracePt t="15071" x="5081588" y="4467225"/>
          <p14:tracePt t="15088" x="4956175" y="4443413"/>
          <p14:tracePt t="15104" x="4794250" y="4392613"/>
          <p14:tracePt t="15121" x="4630738" y="4341813"/>
          <p14:tracePt t="15138" x="4543425" y="4330700"/>
          <p14:tracePt t="15155" x="4481513" y="4318000"/>
          <p14:tracePt t="15171" x="4456113" y="4305300"/>
          <p14:tracePt t="15188" x="4443413" y="4279900"/>
          <p14:tracePt t="15190" x="4443413" y="4254500"/>
          <p14:tracePt t="15206" x="4430713" y="4179888"/>
          <p14:tracePt t="15222" x="4406900" y="4079875"/>
          <p14:tracePt t="15239" x="4406900" y="3992563"/>
          <p14:tracePt t="15255" x="4394200" y="3929063"/>
          <p14:tracePt t="15272" x="4381500" y="3892550"/>
          <p14:tracePt t="15288" x="4368800" y="3854450"/>
          <p14:tracePt t="15305" x="4343400" y="3854450"/>
          <p14:tracePt t="15322" x="4330700" y="3841750"/>
          <p14:tracePt t="15338" x="4330700" y="3816350"/>
          <p14:tracePt t="15355" x="4305300" y="3816350"/>
          <p14:tracePt t="15383" x="4305300" y="3803650"/>
          <p14:tracePt t="15390" x="4294188" y="3803650"/>
          <p14:tracePt t="15415" x="4281488" y="3792538"/>
          <p14:tracePt t="15431" x="4268788" y="3792538"/>
          <p14:tracePt t="15439" x="4256088" y="3779838"/>
          <p14:tracePt t="15456" x="4230688" y="3767138"/>
          <p14:tracePt t="15472" x="4192588" y="3741738"/>
          <p14:tracePt t="15488" x="4168775" y="3741738"/>
          <p14:tracePt t="15505" x="4156075" y="3729038"/>
          <p14:tracePt t="15522" x="4143375" y="3716338"/>
          <p14:tracePt t="15539" x="4117975" y="3703638"/>
          <p14:tracePt t="15556" x="4043363" y="3667125"/>
          <p14:tracePt t="15558" x="4005263" y="3667125"/>
          <p14:tracePt t="15573" x="3943350" y="3654425"/>
          <p14:tracePt t="15575" x="3905250" y="3641725"/>
          <p14:tracePt t="15588" x="3879850" y="3641725"/>
          <p14:tracePt t="15590" x="3843338" y="3629025"/>
          <p14:tracePt t="15607" x="3779838" y="3616325"/>
          <p14:tracePt t="15623" x="3730625" y="3590925"/>
          <p14:tracePt t="15639" x="3692525" y="3567113"/>
          <p14:tracePt t="15656" x="3679825" y="3554413"/>
          <p14:tracePt t="15672" x="3654425" y="3541713"/>
          <p14:tracePt t="15688" x="3643313" y="3529013"/>
          <p14:tracePt t="15706" x="3630613" y="3529013"/>
          <p14:tracePt t="15783" x="3630613" y="3516313"/>
          <p14:tracePt t="15807" x="3617913" y="3503613"/>
          <p14:tracePt t="15815" x="3617913" y="3490913"/>
          <p14:tracePt t="15855" x="3617913" y="3479800"/>
          <p14:tracePt t="16062" x="3617913" y="3467100"/>
          <p14:tracePt t="16087" x="3630613" y="3467100"/>
          <p14:tracePt t="16112" x="3643313" y="3467100"/>
          <p14:tracePt t="16135" x="3654425" y="3467100"/>
          <p14:tracePt t="16142" x="3667125" y="3467100"/>
          <p14:tracePt t="16158" x="3679825" y="3467100"/>
          <p14:tracePt t="16174" x="3692525" y="3467100"/>
          <p14:tracePt t="16190" x="3717925" y="3454400"/>
          <p14:tracePt t="16207" x="3743325" y="3454400"/>
          <p14:tracePt t="16224" x="3779838" y="3429000"/>
          <p14:tracePt t="16240" x="3830638" y="3390900"/>
          <p14:tracePt t="16257" x="3892550" y="3367088"/>
          <p14:tracePt t="16274" x="3930650" y="3354388"/>
          <p14:tracePt t="16290" x="3943350" y="3341688"/>
          <p14:tracePt t="16308" x="3943350" y="3328988"/>
          <p14:tracePt t="16310" x="3943350" y="3316288"/>
          <p14:tracePt t="16326" x="3943350" y="3303588"/>
          <p14:tracePt t="16342" x="3943350" y="3290888"/>
          <p14:tracePt t="16358" x="3943350" y="3278188"/>
          <p14:tracePt t="16535" x="3956050" y="3278188"/>
          <p14:tracePt t="16551" x="3968750" y="3278188"/>
          <p14:tracePt t="16558" x="3979863" y="3278188"/>
          <p14:tracePt t="16574" x="3992563" y="3278188"/>
          <p14:tracePt t="16582" x="4005263" y="3278188"/>
          <p14:tracePt t="16598" x="4017963" y="3278188"/>
          <p14:tracePt t="16608" x="4030663" y="3278188"/>
          <p14:tracePt t="16625" x="4056063" y="3278188"/>
          <p14:tracePt t="16642" x="4105275" y="3278188"/>
          <p14:tracePt t="16659" x="4156075" y="3278188"/>
          <p14:tracePt t="16675" x="4192588" y="3278188"/>
          <p14:tracePt t="16678" x="4205288" y="3278188"/>
          <p14:tracePt t="16692" x="4230688" y="3278188"/>
          <p14:tracePt t="16695" x="4243388" y="3278188"/>
          <p14:tracePt t="16709" x="4256088" y="3278188"/>
          <p14:tracePt t="16711" x="4268788" y="3278188"/>
          <p14:tracePt t="16726" x="4281488" y="3267075"/>
          <p14:tracePt t="16831" x="4294188" y="3267075"/>
          <p14:tracePt t="16839" x="4305300" y="3267075"/>
          <p14:tracePt t="16847" x="4318000" y="3267075"/>
          <p14:tracePt t="16859" x="4368800" y="3267075"/>
          <p14:tracePt t="16862" x="4406900" y="3267075"/>
          <p14:tracePt t="16876" x="4443413" y="3267075"/>
          <p14:tracePt t="16879" x="4481513" y="3278188"/>
          <p14:tracePt t="16892" x="4518025" y="3290888"/>
          <p14:tracePt t="16895" x="4556125" y="3290888"/>
          <p14:tracePt t="16909" x="4630738" y="3290888"/>
          <p14:tracePt t="16927" x="4732338" y="3290888"/>
          <p14:tracePt t="16943" x="4806950" y="3303588"/>
          <p14:tracePt t="16960" x="4843463" y="3303588"/>
          <p14:tracePt t="16976" x="4881563" y="3303588"/>
          <p14:tracePt t="16992" x="4919663" y="3303588"/>
          <p14:tracePt t="17009" x="4932363" y="3316288"/>
          <p14:tracePt t="17026" x="4945063" y="3316288"/>
          <p14:tracePt t="17043" x="4956175" y="3316288"/>
          <p14:tracePt t="17046" x="4968875" y="3316288"/>
          <p14:tracePt t="17060" x="4994275" y="3328988"/>
          <p14:tracePt t="17077" x="5057775" y="3341688"/>
          <p14:tracePt t="17078" x="5106988" y="3341688"/>
          <p14:tracePt t="17093" x="5170488" y="3341688"/>
          <p14:tracePt t="17095" x="5245100" y="3341688"/>
          <p14:tracePt t="17110" x="5394325" y="3341688"/>
          <p14:tracePt t="17127" x="5557838" y="3341688"/>
          <p14:tracePt t="17143" x="5732463" y="3341688"/>
          <p14:tracePt t="17160" x="5895975" y="3341688"/>
          <p14:tracePt t="17176" x="6045200" y="3341688"/>
          <p14:tracePt t="17193" x="6183313" y="3341688"/>
          <p14:tracePt t="17209" x="6321425" y="3341688"/>
          <p14:tracePt t="17227" x="6508750" y="3354388"/>
          <p14:tracePt t="17230" x="6621463" y="3367088"/>
          <p14:tracePt t="17244" x="6759575" y="3367088"/>
          <p14:tracePt t="17247" x="6872288" y="3367088"/>
          <p14:tracePt t="17260" x="6985000" y="3367088"/>
          <p14:tracePt t="17262" x="7123113" y="3378200"/>
          <p14:tracePt t="17278" x="7372350" y="3390900"/>
          <p14:tracePt t="17294" x="7561263" y="3416300"/>
          <p14:tracePt t="17311" x="7710488" y="3416300"/>
          <p14:tracePt t="17327" x="7886700" y="3416300"/>
          <p14:tracePt t="17344" x="8086725" y="3416300"/>
          <p14:tracePt t="17360" x="8286750" y="3416300"/>
          <p14:tracePt t="17376" x="8474075" y="3416300"/>
          <p14:tracePt t="17394" x="8561388" y="3416300"/>
          <p14:tracePt t="17410" x="8612188" y="3416300"/>
          <p14:tracePt t="17427" x="8661400" y="3416300"/>
          <p14:tracePt t="17430" x="8699500" y="3416300"/>
          <p14:tracePt t="17444" x="8724900" y="3416300"/>
          <p14:tracePt t="17446" x="8750300" y="3416300"/>
          <p14:tracePt t="17461" x="8763000" y="3416300"/>
          <p14:tracePt t="17463" x="8774113" y="3416300"/>
          <p14:tracePt t="17478" x="8799513" y="3416300"/>
          <p14:tracePt t="17654" x="8799513" y="3429000"/>
          <p14:tracePt t="17662" x="8786813" y="3429000"/>
          <p14:tracePt t="17671" x="8763000" y="3429000"/>
          <p14:tracePt t="17678" x="8712200" y="3441700"/>
          <p14:tracePt t="17695" x="8512175" y="3467100"/>
          <p14:tracePt t="17711" x="8174038" y="3529013"/>
          <p14:tracePt t="17728" x="7723188" y="3590925"/>
          <p14:tracePt t="17744" x="7159625" y="3603625"/>
          <p14:tracePt t="17761" x="6584950" y="3603625"/>
          <p14:tracePt t="17778" x="6070600" y="3603625"/>
          <p14:tracePt t="17795" x="5808663" y="3603625"/>
          <p14:tracePt t="17812" x="5719763" y="3603625"/>
          <p14:tracePt t="17894" x="5745163" y="3603625"/>
          <p14:tracePt t="17902" x="5832475" y="3579813"/>
          <p14:tracePt t="17912" x="5957888" y="3554413"/>
          <p14:tracePt t="17928" x="6259513" y="3479800"/>
          <p14:tracePt t="17945" x="6534150" y="3429000"/>
          <p14:tracePt t="17962" x="6746875" y="3403600"/>
          <p14:tracePt t="17979" x="6872288" y="3403600"/>
          <p14:tracePt t="17995" x="6921500" y="3390900"/>
          <p14:tracePt t="17998" x="6934200" y="3390900"/>
          <p14:tracePt t="18054" x="6921500" y="3390900"/>
          <p14:tracePt t="18062" x="6897688" y="3390900"/>
          <p14:tracePt t="18071" x="6846888" y="3403600"/>
          <p14:tracePt t="18079" x="6734175" y="3429000"/>
          <p14:tracePt t="18095" x="6459538" y="3479800"/>
          <p14:tracePt t="18112" x="6070600" y="3554413"/>
          <p14:tracePt t="18129" x="5783263" y="3616325"/>
          <p14:tracePt t="18146" x="5583238" y="3641725"/>
          <p14:tracePt t="18163" x="5545138" y="3641725"/>
          <p14:tracePt t="18215" x="5645150" y="3641725"/>
          <p14:tracePt t="18223" x="5795963" y="3616325"/>
          <p14:tracePt t="18230" x="5957888" y="3590925"/>
          <p14:tracePt t="18246" x="6296025" y="3541713"/>
          <p14:tracePt t="18263" x="6608763" y="3529013"/>
          <p14:tracePt t="18280" x="6797675" y="3529013"/>
          <p14:tracePt t="18296" x="6834188" y="3529013"/>
          <p14:tracePt t="18313" x="6846888" y="3529013"/>
          <p14:tracePt t="18375" x="6821488" y="3529013"/>
          <p14:tracePt t="18382" x="6759575" y="3541713"/>
          <p14:tracePt t="18397" x="6708775" y="3567113"/>
          <p14:tracePt t="18399" x="6621463" y="3590925"/>
          <p14:tracePt t="18414" x="6408738" y="3654425"/>
          <p14:tracePt t="18430" x="6196013" y="3716338"/>
          <p14:tracePt t="18447" x="6096000" y="3741738"/>
          <p14:tracePt t="18463" x="6045200" y="3754438"/>
          <p14:tracePt t="18511" x="6070600" y="3754438"/>
          <p14:tracePt t="18518" x="6146800" y="3729038"/>
          <p14:tracePt t="18530" x="6234113" y="3692525"/>
          <p14:tracePt t="18547" x="6408738" y="3629025"/>
          <p14:tracePt t="18550" x="6483350" y="3603625"/>
          <p14:tracePt t="18564" x="6534150" y="3579813"/>
          <p14:tracePt t="18567" x="6596063" y="3579813"/>
          <p14:tracePt t="18581" x="6634163" y="3579813"/>
          <p14:tracePt t="18583" x="6659563" y="3579813"/>
          <p14:tracePt t="18655" x="6646863" y="3579813"/>
          <p14:tracePt t="18663" x="6608763" y="3590925"/>
          <p14:tracePt t="18671" x="6546850" y="3616325"/>
          <p14:tracePt t="18680" x="6446838" y="3654425"/>
          <p14:tracePt t="18697" x="6157913" y="3729038"/>
          <p14:tracePt t="18714" x="5821363" y="3803650"/>
          <p14:tracePt t="18730" x="5495925" y="3816350"/>
          <p14:tracePt t="18747" x="5294313" y="3816350"/>
          <p14:tracePt t="18750" x="5245100" y="3816350"/>
          <p14:tracePt t="18764" x="5207000" y="3816350"/>
          <p14:tracePt t="18767" x="5181600" y="3816350"/>
          <p14:tracePt t="18782" x="5170488" y="3816350"/>
          <p14:tracePt t="18797" x="5157788" y="3816350"/>
          <p14:tracePt t="18878" x="5132388" y="3816350"/>
          <p14:tracePt t="18887" x="5081588" y="3816350"/>
          <p14:tracePt t="18898" x="5019675" y="3816350"/>
          <p14:tracePt t="18914" x="4856163" y="3803650"/>
          <p14:tracePt t="18931" x="4619625" y="3792538"/>
          <p14:tracePt t="18934" x="4506913" y="3779838"/>
          <p14:tracePt t="18948" x="4368800" y="3767138"/>
          <p14:tracePt t="18950" x="4256088" y="3754438"/>
          <p14:tracePt t="18965" x="4143375" y="3741738"/>
          <p14:tracePt t="18967" x="4068763" y="3729038"/>
          <p14:tracePt t="18982" x="3979863" y="3729038"/>
          <p14:tracePt t="18998" x="3968750" y="3729038"/>
          <p14:tracePt t="19198" x="3968750" y="3716338"/>
          <p14:tracePt t="19207" x="3968750" y="3703638"/>
          <p14:tracePt t="19215" x="3968750" y="3692525"/>
          <p14:tracePt t="19232" x="3943350" y="3654425"/>
          <p14:tracePt t="19248" x="3917950" y="3616325"/>
          <p14:tracePt t="19265" x="3905250" y="3590925"/>
          <p14:tracePt t="19282" x="3867150" y="3554413"/>
          <p14:tracePt t="19299" x="3856038" y="3541713"/>
          <p14:tracePt t="19316" x="3830638" y="3516313"/>
          <p14:tracePt t="19319" x="3817938" y="3503613"/>
          <p14:tracePt t="19334" x="3805238" y="3503613"/>
          <p14:tracePt t="19367" x="3792538" y="3503613"/>
          <p14:tracePt t="19494" x="3792538" y="3490913"/>
          <p14:tracePt t="19511" x="3792538" y="3479800"/>
          <p14:tracePt t="19519" x="3792538" y="3467100"/>
          <p14:tracePt t="19533" x="3792538" y="3441700"/>
          <p14:tracePt t="19550" x="3792538" y="3429000"/>
          <p14:tracePt t="19567" x="3792538" y="3416300"/>
          <p14:tracePt t="20367" x="3756025" y="3403600"/>
          <p14:tracePt t="20374" x="3692525" y="3378200"/>
          <p14:tracePt t="20384" x="3617913" y="3354388"/>
          <p14:tracePt t="20402" x="3567113" y="3328988"/>
          <p14:tracePt t="20418" x="3530600" y="3328988"/>
          <p14:tracePt t="20435" x="3505200" y="3328988"/>
          <p14:tracePt t="20454" x="3492500" y="3328988"/>
          <p14:tracePt t="20863" x="3517900" y="3328988"/>
          <p14:tracePt t="20871" x="3579813" y="3328988"/>
          <p14:tracePt t="20878" x="3679825" y="3328988"/>
          <p14:tracePt t="20886" x="3779838" y="3328988"/>
          <p14:tracePt t="20903" x="3979863" y="3328988"/>
          <p14:tracePt t="20920" x="4156075" y="3328988"/>
          <p14:tracePt t="20936" x="4294188" y="3341688"/>
          <p14:tracePt t="20953" x="4356100" y="3378200"/>
          <p14:tracePt t="20969" x="4394200" y="3378200"/>
          <p14:tracePt t="20987" x="4418013" y="3390900"/>
          <p14:tracePt t="21003" x="4430713" y="3390900"/>
          <p14:tracePt t="21006" x="4443413" y="3403600"/>
          <p14:tracePt t="21019" x="4456113" y="3403600"/>
          <p14:tracePt t="21022" x="4456113" y="3416300"/>
          <p14:tracePt t="21037" x="4468813" y="3416300"/>
          <p14:tracePt t="21039" x="4468813" y="3429000"/>
          <p14:tracePt t="21054" x="4481513" y="3429000"/>
          <p14:tracePt t="21326" x="4481513" y="3441700"/>
          <p14:tracePt t="21335" x="4481513" y="3454400"/>
          <p14:tracePt t="21374" x="4481513" y="3467100"/>
          <p14:tracePt t="21471" x="4518025" y="3467100"/>
          <p14:tracePt t="21478" x="4556125" y="3467100"/>
          <p14:tracePt t="21488" x="4594225" y="3467100"/>
          <p14:tracePt t="21504" x="4681538" y="3467100"/>
          <p14:tracePt t="21521" x="4719638" y="3467100"/>
          <p14:tracePt t="21538" x="4732338" y="3467100"/>
          <p14:tracePt t="21606" x="4743450" y="3467100"/>
          <p14:tracePt t="21614" x="4756150" y="3467100"/>
          <p14:tracePt t="21622" x="4781550" y="3467100"/>
          <p14:tracePt t="21639" x="4843463" y="3467100"/>
          <p14:tracePt t="21655" x="4919663" y="3467100"/>
          <p14:tracePt t="21672" x="5019675" y="3479800"/>
          <p14:tracePt t="21688" x="5068888" y="3479800"/>
          <p14:tracePt t="21705" x="5094288" y="3479800"/>
          <p14:tracePt t="21722" x="5106988" y="3479800"/>
          <p14:tracePt t="21790" x="5119688" y="3479800"/>
          <p14:tracePt t="21798" x="5132388" y="3479800"/>
          <p14:tracePt t="21806" x="5157788" y="3479800"/>
          <p14:tracePt t="21822" x="5232400" y="3479800"/>
          <p14:tracePt t="21839" x="5307013" y="3454400"/>
          <p14:tracePt t="21856" x="5357813" y="3441700"/>
          <p14:tracePt t="21927" x="5370513" y="3441700"/>
          <p14:tracePt t="21943" x="5383213" y="3441700"/>
          <p14:tracePt t="21951" x="5394325" y="3441700"/>
          <p14:tracePt t="22127" x="5394325" y="3429000"/>
          <p14:tracePt t="22134" x="5407025" y="3429000"/>
          <p14:tracePt t="22143" x="5432425" y="3429000"/>
          <p14:tracePt t="22156" x="5470525" y="3416300"/>
          <p14:tracePt t="22158" x="5519738" y="3403600"/>
          <p14:tracePt t="22174" x="5619750" y="3378200"/>
          <p14:tracePt t="22190" x="5708650" y="3354388"/>
          <p14:tracePt t="22207" x="5808663" y="3316288"/>
          <p14:tracePt t="22223" x="5883275" y="3303588"/>
          <p14:tracePt t="22239" x="5921375" y="3278188"/>
          <p14:tracePt t="22311" x="5932488" y="3278188"/>
          <p14:tracePt t="22318" x="5945188" y="3278188"/>
          <p14:tracePt t="22327" x="5970588" y="3278188"/>
          <p14:tracePt t="22340" x="5995988" y="3278188"/>
          <p14:tracePt t="22342" x="6034088" y="3267075"/>
          <p14:tracePt t="22358" x="6070600" y="3267075"/>
          <p14:tracePt t="22374" x="6096000" y="3267075"/>
          <p14:tracePt t="22486" x="6096000" y="3278188"/>
          <p14:tracePt t="22494" x="6096000" y="3290888"/>
          <p14:tracePt t="22507" x="6096000" y="3303588"/>
          <p14:tracePt t="22510" x="6096000" y="3328988"/>
          <p14:tracePt t="22527" x="6096000" y="3341688"/>
          <p14:tracePt t="22541" x="6096000" y="3354388"/>
          <p14:tracePt t="22543" x="6096000" y="3367088"/>
          <p14:tracePt t="22558" x="6096000" y="3378200"/>
          <p14:tracePt t="22655" x="6121400" y="3378200"/>
          <p14:tracePt t="22662" x="6146800" y="3378200"/>
          <p14:tracePt t="22675" x="6183313" y="3378200"/>
          <p14:tracePt t="22691" x="6270625" y="3378200"/>
          <p14:tracePt t="22694" x="6321425" y="3378200"/>
          <p14:tracePt t="22708" x="6359525" y="3378200"/>
          <p14:tracePt t="22710" x="6396038" y="3378200"/>
          <p14:tracePt t="22725" x="6421438" y="3378200"/>
          <p14:tracePt t="22727" x="6434138" y="3378200"/>
          <p14:tracePt t="22742" x="6472238" y="3378200"/>
          <p14:tracePt t="22758" x="6483350" y="3378200"/>
          <p14:tracePt t="22775" x="6508750" y="3378200"/>
          <p14:tracePt t="22791" x="6534150" y="3378200"/>
          <p14:tracePt t="22808" x="6546850" y="3378200"/>
          <p14:tracePt t="22824" x="6572250" y="3378200"/>
          <p14:tracePt t="22841" x="6584950" y="3378200"/>
          <p14:tracePt t="22858" x="6596063" y="3354388"/>
          <p14:tracePt t="22875" x="6621463" y="3354388"/>
          <p14:tracePt t="22882" x="6634163" y="3354388"/>
          <p14:tracePt t="22891" x="6634163" y="3341688"/>
          <p14:tracePt t="23118" x="6621463" y="3341688"/>
          <p14:tracePt t="23150" x="6621463" y="3354388"/>
          <p14:tracePt t="23158" x="6621463" y="3367088"/>
          <p14:tracePt t="23175" x="6621463" y="3378200"/>
          <p14:tracePt t="23206" x="6621463" y="3390900"/>
          <p14:tracePt t="23575" x="6634163" y="3390900"/>
          <p14:tracePt t="23582" x="6659563" y="3390900"/>
          <p14:tracePt t="23593" x="6696075" y="3390900"/>
          <p14:tracePt t="23610" x="6834188" y="3390900"/>
          <p14:tracePt t="23627" x="7146925" y="3390900"/>
          <p14:tracePt t="23644" x="7561263" y="3367088"/>
          <p14:tracePt t="23646" x="7773988" y="3367088"/>
          <p14:tracePt t="23660" x="7948613" y="3367088"/>
          <p14:tracePt t="23662" x="8110538" y="3367088"/>
          <p14:tracePt t="23678" x="8361363" y="3367088"/>
          <p14:tracePt t="23694" x="8474075" y="3367088"/>
          <p14:tracePt t="23710" x="8486775" y="3367088"/>
          <p14:tracePt t="23847" x="8474075" y="3378200"/>
          <p14:tracePt t="23863" x="8448675" y="3390900"/>
          <p14:tracePt t="23870" x="8435975" y="3390900"/>
          <p14:tracePt t="23878" x="8424863" y="3403600"/>
          <p14:tracePt t="23895" x="8386763" y="3403600"/>
          <p14:tracePt t="23911" x="8324850" y="3416300"/>
          <p14:tracePt t="23927" x="8186738" y="3441700"/>
          <p14:tracePt t="23944" x="7910513" y="3454400"/>
          <p14:tracePt t="23960" x="7635875" y="3454400"/>
          <p14:tracePt t="23978" x="7359650" y="3454400"/>
          <p14:tracePt t="23995" x="7210425" y="3454400"/>
          <p14:tracePt t="24011" x="7185025" y="3454400"/>
          <p14:tracePt t="24102" x="7197725" y="3454400"/>
          <p14:tracePt t="24111" x="7235825" y="3454400"/>
          <p14:tracePt t="24118" x="7285038" y="3454400"/>
          <p14:tracePt t="24128" x="7372350" y="3454400"/>
          <p14:tracePt t="24144" x="7523163" y="3454400"/>
          <p14:tracePt t="24161" x="7648575" y="3429000"/>
          <p14:tracePt t="24178" x="7761288" y="3403600"/>
          <p14:tracePt t="24195" x="7835900" y="3403600"/>
          <p14:tracePt t="24198" x="7886700" y="3403600"/>
          <p14:tracePt t="24212" x="7935913" y="3403600"/>
          <p14:tracePt t="24214" x="7986713" y="3403600"/>
          <p14:tracePt t="24229" x="8048625" y="3403600"/>
          <p14:tracePt t="24231" x="8123238" y="3403600"/>
          <p14:tracePt t="24246" x="8261350" y="3403600"/>
          <p14:tracePt t="24262" x="8399463" y="3403600"/>
          <p14:tracePt t="24279" x="8548688" y="3403600"/>
          <p14:tracePt t="24295" x="8699500" y="3403600"/>
          <p14:tracePt t="24311" x="8774113" y="3403600"/>
          <p14:tracePt t="24329" x="8799513" y="3403600"/>
          <p14:tracePt t="24446" x="8812213" y="3390900"/>
          <p14:tracePt t="24454" x="8824913" y="3378200"/>
          <p14:tracePt t="24471" x="8837613" y="3367088"/>
          <p14:tracePt t="24479" x="8850313" y="3354388"/>
          <p14:tracePt t="24496" x="8850313" y="3341688"/>
          <p14:tracePt t="24574" x="8837613" y="3341688"/>
          <p14:tracePt t="24582" x="8812213" y="3341688"/>
          <p14:tracePt t="24596" x="8786813" y="3341688"/>
          <p14:tracePt t="24598" x="8724900" y="3367088"/>
          <p14:tracePt t="24613" x="8412163" y="3429000"/>
          <p14:tracePt t="24630" x="7923213" y="3503613"/>
          <p14:tracePt t="24646" x="7523163" y="3541713"/>
          <p14:tracePt t="24663" x="7285038" y="3541713"/>
          <p14:tracePt t="24680" x="7197725" y="3541713"/>
          <p14:tracePt t="24743" x="7246938" y="3541713"/>
          <p14:tracePt t="24750" x="7348538" y="3541713"/>
          <p14:tracePt t="24763" x="7485063" y="3516313"/>
          <p14:tracePt t="24766" x="7635875" y="3490913"/>
          <p14:tracePt t="24779" x="7797800" y="3467100"/>
          <p14:tracePt t="24783" x="7974013" y="3441700"/>
          <p14:tracePt t="24797" x="8110538" y="3416300"/>
          <p14:tracePt t="24799" x="8223250" y="3403600"/>
          <p14:tracePt t="24814" x="8348663" y="3390900"/>
          <p14:tracePt t="24830" x="8374063" y="3390900"/>
          <p14:tracePt t="24879" x="8361363" y="3390900"/>
          <p14:tracePt t="24886" x="8274050" y="3429000"/>
          <p14:tracePt t="24896" x="8135938" y="3479800"/>
          <p14:tracePt t="24913" x="7797800" y="3579813"/>
          <p14:tracePt t="24929" x="7223125" y="3716338"/>
          <p14:tracePt t="24947" x="6608763" y="3803650"/>
          <p14:tracePt t="24964" x="6196013" y="3829050"/>
          <p14:tracePt t="24966" x="6045200" y="3829050"/>
          <p14:tracePt t="24981" x="5957888" y="3829050"/>
          <p14:tracePt t="24983" x="5921375" y="3841750"/>
          <p14:tracePt t="24998" x="5883275" y="3854450"/>
          <p14:tracePt t="25567" x="5870575" y="3854450"/>
          <p14:tracePt t="25582" x="5857875" y="3867150"/>
          <p14:tracePt t="25590" x="5845175" y="3867150"/>
          <p14:tracePt t="25614" x="5832475" y="3867150"/>
          <p14:tracePt t="25631" x="5821363" y="3867150"/>
          <p14:tracePt t="25638" x="5808663" y="3879850"/>
          <p14:tracePt t="25648" x="5783263" y="3879850"/>
          <p14:tracePt t="25665" x="5732463" y="3879850"/>
          <p14:tracePt t="25682" x="5683250" y="3892550"/>
          <p14:tracePt t="25698" x="5645150" y="3905250"/>
          <p14:tracePt t="25716" x="5607050" y="3905250"/>
          <p14:tracePt t="25718" x="5583238" y="3905250"/>
          <p14:tracePt t="25733" x="5545138" y="3892550"/>
          <p14:tracePt t="25735" x="5507038" y="3879850"/>
          <p14:tracePt t="25748" x="5483225" y="3867150"/>
          <p14:tracePt t="25750" x="5457825" y="3854450"/>
          <p14:tracePt t="25766" x="5407025" y="3841750"/>
          <p14:tracePt t="25782" x="5319713" y="3829050"/>
          <p14:tracePt t="25799" x="5194300" y="3792538"/>
          <p14:tracePt t="25816" x="5006975" y="3767138"/>
          <p14:tracePt t="25832" x="4806950" y="3741738"/>
          <p14:tracePt t="25849" x="4619625" y="3741738"/>
          <p14:tracePt t="25866" x="4456113" y="3741738"/>
          <p14:tracePt t="25883" x="4318000" y="3716338"/>
          <p14:tracePt t="25890" x="4256088" y="3716338"/>
          <p14:tracePt t="25899" x="4230688" y="3716338"/>
          <p14:tracePt t="25916" x="4205288" y="3703638"/>
          <p14:tracePt t="26446" x="4217988" y="3703638"/>
          <p14:tracePt t="26454" x="4230688" y="3692525"/>
          <p14:tracePt t="26471" x="4256088" y="3692525"/>
          <p14:tracePt t="26485" x="4305300" y="3679825"/>
          <p14:tracePt t="26487" x="4394200" y="3654425"/>
          <p14:tracePt t="26502" x="4606925" y="3629025"/>
          <p14:tracePt t="26518" x="4768850" y="3616325"/>
          <p14:tracePt t="26534" x="4932363" y="3590925"/>
          <p14:tracePt t="26551" x="5068888" y="3554413"/>
          <p14:tracePt t="26568" x="5219700" y="3541713"/>
          <p14:tracePt t="26584" x="5332413" y="3529013"/>
          <p14:tracePt t="26601" x="5419725" y="3529013"/>
          <p14:tracePt t="26618" x="5557838" y="3529013"/>
          <p14:tracePt t="26635" x="5719763" y="3529013"/>
          <p14:tracePt t="26651" x="5895975" y="3529013"/>
          <p14:tracePt t="26654" x="5995988" y="3529013"/>
          <p14:tracePt t="26669" x="6134100" y="3541713"/>
          <p14:tracePt t="26671" x="6259513" y="3541713"/>
          <p14:tracePt t="26686" x="6496050" y="3541713"/>
          <p14:tracePt t="26702" x="6708775" y="3541713"/>
          <p14:tracePt t="26718" x="6934200" y="3541713"/>
          <p14:tracePt t="26735" x="7046913" y="3541713"/>
          <p14:tracePt t="26751" x="7123113" y="3554413"/>
          <p14:tracePt t="26768" x="7172325" y="3554413"/>
          <p14:tracePt t="26784" x="7185025" y="3554413"/>
          <p14:tracePt t="26910" x="7172325" y="3554413"/>
          <p14:tracePt t="26919" x="7146925" y="3554413"/>
          <p14:tracePt t="26926" x="7134225" y="3554413"/>
          <p14:tracePt t="26936" x="7110413" y="3554413"/>
          <p14:tracePt t="26952" x="6972300" y="3567113"/>
          <p14:tracePt t="26968" x="6696075" y="3590925"/>
          <p14:tracePt t="26985" x="6421438" y="3641725"/>
          <p14:tracePt t="27002" x="6296025" y="3641725"/>
          <p14:tracePt t="27019" x="6259513" y="3654425"/>
          <p14:tracePt t="27230" x="6234113" y="3667125"/>
          <p14:tracePt t="27238" x="6208713" y="3679825"/>
          <p14:tracePt t="27253" x="5995988" y="3729038"/>
          <p14:tracePt t="27270" x="5619750" y="3792538"/>
          <p14:tracePt t="27287" x="5219700" y="3803650"/>
          <p14:tracePt t="27303" x="4881563" y="3803650"/>
          <p14:tracePt t="27320" x="4643438" y="3792538"/>
          <p14:tracePt t="27336" x="4481513" y="3754438"/>
          <p14:tracePt t="27353" x="4381500" y="3729038"/>
          <p14:tracePt t="27369" x="4356100" y="3729038"/>
          <p14:tracePt t="27387" x="4356100" y="3716338"/>
          <p14:tracePt t="27407" x="4343400" y="3716338"/>
          <p14:tracePt t="27526" x="4343400" y="3703638"/>
          <p14:tracePt t="27534" x="4318000" y="3703638"/>
          <p14:tracePt t="27543" x="4281488" y="3692525"/>
          <p14:tracePt t="27554" x="4230688" y="3667125"/>
          <p14:tracePt t="27570" x="4117975" y="3654425"/>
          <p14:tracePt t="27587" x="4056063" y="3629025"/>
          <p14:tracePt t="27604" x="4017963" y="3616325"/>
          <p14:tracePt t="27607" x="4005263" y="3590925"/>
          <p14:tracePt t="27621" x="4005263" y="3579813"/>
          <p14:tracePt t="27623" x="4005263" y="3554413"/>
          <p14:tracePt t="27638" x="3992563" y="3490913"/>
          <p14:tracePt t="27654" x="3992563" y="3454400"/>
          <p14:tracePt t="27670" x="3992563" y="3429000"/>
          <p14:tracePt t="27687" x="3992563" y="3416300"/>
          <p14:tracePt t="27704" x="3979863" y="3403600"/>
          <p14:tracePt t="27720" x="3979863" y="3390900"/>
          <p14:tracePt t="27738" x="3979863" y="3378200"/>
          <p14:tracePt t="27791" x="3979863" y="3367088"/>
          <p14:tracePt t="27798" x="3979863" y="3354388"/>
          <p14:tracePt t="27807" x="3979863" y="3341688"/>
          <p14:tracePt t="27822" x="3979863" y="3328988"/>
          <p14:tracePt t="27838" x="3979863" y="3303588"/>
          <p14:tracePt t="27854" x="3979863" y="3290888"/>
          <p14:tracePt t="27871" x="3979863" y="3267075"/>
          <p14:tracePt t="27888" x="3979863" y="3228975"/>
          <p14:tracePt t="27904" x="3979863" y="3203575"/>
          <p14:tracePt t="27921" x="3956050" y="3141663"/>
          <p14:tracePt t="27938" x="3917950" y="3090863"/>
          <p14:tracePt t="27955" x="3879850" y="3054350"/>
          <p14:tracePt t="27958" x="3867150" y="3028950"/>
          <p14:tracePt t="27972" x="3856038" y="3016250"/>
          <p14:tracePt t="27974" x="3843338" y="3003550"/>
          <p14:tracePt t="27988" x="3817938" y="2978150"/>
          <p14:tracePt t="28006" x="3792538" y="2941638"/>
          <p14:tracePt t="28022" x="3767138" y="2928938"/>
          <p14:tracePt t="28038" x="3767138" y="2916238"/>
          <p14:tracePt t="28055" x="3756025" y="2890838"/>
          <p14:tracePt t="28206" x="3743325" y="2890838"/>
          <p14:tracePt t="28238" x="3730625" y="2890838"/>
          <p14:tracePt t="28255" x="3705225" y="2890838"/>
          <p14:tracePt t="28262" x="3679825" y="2890838"/>
          <p14:tracePt t="28272" x="3654425" y="2890838"/>
          <p14:tracePt t="28288" x="3567113" y="2890838"/>
          <p14:tracePt t="28306" x="3517900" y="2890838"/>
          <p14:tracePt t="28322" x="3492500" y="2903538"/>
          <p14:tracePt t="28338" x="3467100" y="2903538"/>
          <p14:tracePt t="28356" x="3454400" y="2916238"/>
          <p14:tracePt t="28358" x="3441700" y="2928938"/>
          <p14:tracePt t="28373" x="3417888" y="2928938"/>
          <p14:tracePt t="28375" x="3417888" y="2941638"/>
          <p14:tracePt t="28390" x="3405188" y="2965450"/>
          <p14:tracePt t="28407" x="3392488" y="2990850"/>
          <p14:tracePt t="28422" x="3379788" y="3041650"/>
          <p14:tracePt t="28439" x="3379788" y="3065463"/>
          <p14:tracePt t="28456" x="3379788" y="3116263"/>
          <p14:tracePt t="28472" x="3379788" y="3154363"/>
          <p14:tracePt t="28489" x="3379788" y="3190875"/>
          <p14:tracePt t="28506" x="3379788" y="3216275"/>
          <p14:tracePt t="28523" x="3405188" y="3228975"/>
          <p14:tracePt t="28539" x="3417888" y="3241675"/>
          <p14:tracePt t="28558" x="3429000" y="3241675"/>
          <p14:tracePt t="28582" x="3454400" y="3241675"/>
          <p14:tracePt t="28598" x="3467100" y="3241675"/>
          <p14:tracePt t="28607" x="3479800" y="3241675"/>
          <p14:tracePt t="28623" x="3492500" y="3241675"/>
          <p14:tracePt t="28640" x="3505200" y="3241675"/>
          <p14:tracePt t="28918" x="3517900" y="3241675"/>
          <p14:tracePt t="28935" x="3517900" y="3203575"/>
          <p14:tracePt t="28942" x="3517900" y="3178175"/>
          <p14:tracePt t="28958" x="3517900" y="3128963"/>
          <p14:tracePt t="28974" x="3517900" y="3090863"/>
          <p14:tracePt t="28990" x="3517900" y="3054350"/>
          <p14:tracePt t="29008" x="3517900" y="3028950"/>
          <p14:tracePt t="29024" x="3530600" y="2965450"/>
          <p14:tracePt t="29040" x="3554413" y="2928938"/>
          <p14:tracePt t="29057" x="3592513" y="2865438"/>
          <p14:tracePt t="29074" x="3667125" y="2803525"/>
          <p14:tracePt t="29091" x="3756025" y="2740025"/>
          <p14:tracePt t="29094" x="3817938" y="2690813"/>
          <p14:tracePt t="29108" x="3892550" y="2652713"/>
          <p14:tracePt t="29111" x="3968750" y="2616200"/>
          <p14:tracePt t="29125" x="4017963" y="2578100"/>
          <p14:tracePt t="29126" x="4081463" y="2565400"/>
          <p14:tracePt t="29142" x="4205288" y="2540000"/>
          <p14:tracePt t="29158" x="4330700" y="2490788"/>
          <p14:tracePt t="29174" x="4518025" y="2465388"/>
          <p14:tracePt t="29191" x="4743450" y="2439988"/>
          <p14:tracePt t="29208" x="4981575" y="2427288"/>
          <p14:tracePt t="29224" x="5194300" y="2403475"/>
          <p14:tracePt t="29241" x="5394325" y="2403475"/>
          <p14:tracePt t="29258" x="5583238" y="2403475"/>
          <p14:tracePt t="29275" x="5770563" y="2403475"/>
          <p14:tracePt t="29278" x="5857875" y="2403475"/>
          <p14:tracePt t="29292" x="5932488" y="2403475"/>
          <p14:tracePt t="29295" x="6021388" y="2414588"/>
          <p14:tracePt t="29309" x="6096000" y="2427288"/>
          <p14:tracePt t="29311" x="6146800" y="2439988"/>
          <p14:tracePt t="29326" x="6246813" y="2465388"/>
          <p14:tracePt t="29342" x="6359525" y="2490788"/>
          <p14:tracePt t="29358" x="6496050" y="2540000"/>
          <p14:tracePt t="29375" x="6684963" y="2578100"/>
          <p14:tracePt t="29392" x="6872288" y="2616200"/>
          <p14:tracePt t="29408" x="7072313" y="2678113"/>
          <p14:tracePt t="29425" x="7297738" y="2716213"/>
          <p14:tracePt t="29442" x="7561263" y="2790825"/>
          <p14:tracePt t="29458" x="7773988" y="2890838"/>
          <p14:tracePt t="29475" x="7961313" y="3065463"/>
          <p14:tracePt t="29478" x="8048625" y="3141663"/>
          <p14:tracePt t="29492" x="8123238" y="3216275"/>
          <p14:tracePt t="29495" x="8199438" y="3303588"/>
          <p14:tracePt t="29509" x="8274050" y="3367088"/>
          <p14:tracePt t="29511" x="8361363" y="3416300"/>
          <p14:tracePt t="29526" x="8574088" y="3479800"/>
          <p14:tracePt t="29543" x="8699500" y="3503613"/>
          <p14:tracePt t="29559" x="8786813" y="3503613"/>
          <p14:tracePt t="29576" x="8863013" y="3490913"/>
          <p14:tracePt t="29592" x="8912225" y="3441700"/>
          <p14:tracePt t="29608" x="8937625" y="3378200"/>
          <p14:tracePt t="29626" x="8937625" y="3354388"/>
          <p14:tracePt t="29642" x="8937625" y="3328988"/>
          <p14:tracePt t="30222" x="8924925" y="3328988"/>
          <p14:tracePt t="30230" x="8912225" y="3341688"/>
          <p14:tracePt t="30244" x="8912225" y="3354388"/>
          <p14:tracePt t="30246" x="8912225" y="3378200"/>
          <p14:tracePt t="30261" x="8912225" y="3454400"/>
          <p14:tracePt t="30278" x="8899525" y="3529013"/>
          <p14:tracePt t="30295" x="8886825" y="3603625"/>
          <p14:tracePt t="30311" x="8886825" y="3667125"/>
          <p14:tracePt t="30328" x="8886825" y="3716338"/>
          <p14:tracePt t="30344" x="8863013" y="3779838"/>
          <p14:tracePt t="30360" x="8850313" y="3841750"/>
          <p14:tracePt t="30377" x="8799513" y="3905250"/>
          <p14:tracePt t="30394" x="8737600" y="3954463"/>
          <p14:tracePt t="30411" x="8586788" y="4029075"/>
          <p14:tracePt t="30414" x="8499475" y="4041775"/>
          <p14:tracePt t="30428" x="8374063" y="4067175"/>
          <p14:tracePt t="30430" x="8235950" y="4079875"/>
          <p14:tracePt t="30446" x="7897813" y="4105275"/>
          <p14:tracePt t="30462" x="7523163" y="4105275"/>
          <p14:tracePt t="30478" x="7010400" y="4105275"/>
          <p14:tracePt t="30495" x="6496050" y="4105275"/>
          <p14:tracePt t="30511" x="6070600" y="4105275"/>
          <p14:tracePt t="30528" x="5719763" y="4105275"/>
          <p14:tracePt t="30544" x="5470525" y="4105275"/>
          <p14:tracePt t="30562" x="5257800" y="4105275"/>
          <p14:tracePt t="30578" x="4994275" y="4105275"/>
          <p14:tracePt t="30595" x="4694238" y="4105275"/>
          <p14:tracePt t="30599" x="4556125" y="4105275"/>
          <p14:tracePt t="30612" x="4456113" y="4105275"/>
          <p14:tracePt t="30614" x="4381500" y="4105275"/>
          <p14:tracePt t="30629" x="4343400" y="4092575"/>
          <p14:tracePt t="30631" x="4318000" y="4092575"/>
          <p14:tracePt t="30646" x="4281488" y="4092575"/>
          <p14:tracePt t="30662" x="4268788" y="4079875"/>
          <p14:tracePt t="30678" x="4217988" y="4079875"/>
          <p14:tracePt t="30695" x="4156075" y="4067175"/>
          <p14:tracePt t="30711" x="4117975" y="4054475"/>
          <p14:tracePt t="30782" x="4105275" y="4054475"/>
          <p14:tracePt t="30806" x="4092575" y="4054475"/>
          <p14:tracePt t="30822" x="4081463" y="4054475"/>
          <p14:tracePt t="30830" x="4068763" y="4054475"/>
          <p14:tracePt t="30846" x="4056063" y="4054475"/>
          <p14:tracePt t="30910" x="4056063" y="4041775"/>
          <p14:tracePt t="30918" x="4068763" y="3979863"/>
          <p14:tracePt t="30928" x="4081463" y="3892550"/>
          <p14:tracePt t="30946" x="4092575" y="3741738"/>
          <p14:tracePt t="30962" x="4092575" y="3567113"/>
          <p14:tracePt t="30979" x="4092575" y="3378200"/>
          <p14:tracePt t="30983" x="4092575" y="3303588"/>
          <p14:tracePt t="30996" x="4092575" y="3216275"/>
          <p14:tracePt t="30999" x="4092575" y="3128963"/>
          <p14:tracePt t="31014" x="4017963" y="2952750"/>
          <p14:tracePt t="31030" x="3917950" y="2752725"/>
          <p14:tracePt t="31047" x="3843338" y="2616200"/>
          <p14:tracePt t="31063" x="3756025" y="2527300"/>
          <p14:tracePt t="31079" x="3692525" y="2439988"/>
          <p14:tracePt t="31096" x="3617913" y="2352675"/>
          <p14:tracePt t="31112" x="3541713" y="2290763"/>
          <p14:tracePt t="31129" x="3492500" y="2252663"/>
          <p14:tracePt t="31147" x="3479800" y="2252663"/>
          <p14:tracePt t="31190" x="3467100" y="2252663"/>
          <p14:tracePt t="31198" x="3454400" y="2252663"/>
          <p14:tracePt t="31214" x="3429000" y="2252663"/>
          <p14:tracePt t="31230" x="3341688" y="2290763"/>
          <p14:tracePt t="31247" x="3254375" y="2378075"/>
          <p14:tracePt t="31263" x="3167063" y="2465388"/>
          <p14:tracePt t="31280" x="3092450" y="2565400"/>
          <p14:tracePt t="31296" x="3054350" y="2678113"/>
          <p14:tracePt t="31313" x="3028950" y="2816225"/>
          <p14:tracePt t="31330" x="3028950" y="2952750"/>
          <p14:tracePt t="31347" x="3028950" y="3078163"/>
          <p14:tracePt t="31350" x="3028950" y="3128963"/>
          <p14:tracePt t="31364" x="3028950" y="3178175"/>
          <p14:tracePt t="31367" x="3028950" y="3216275"/>
          <p14:tracePt t="31381" x="3028950" y="3254375"/>
          <p14:tracePt t="31382" x="3028950" y="3278188"/>
          <p14:tracePt t="31398" x="3041650" y="3316288"/>
          <p14:tracePt t="31414" x="3054350" y="3341688"/>
          <p14:tracePt t="31518" x="3067050" y="3341688"/>
          <p14:tracePt t="31526" x="3092450" y="3354388"/>
          <p14:tracePt t="31535" x="3116263" y="3354388"/>
          <p14:tracePt t="31547" x="3141663" y="3354388"/>
          <p14:tracePt t="31550" x="3179763" y="3354388"/>
          <p14:tracePt t="31565" x="3241675" y="3341688"/>
          <p14:tracePt t="31567" x="3317875" y="3303588"/>
          <p14:tracePt t="31581" x="3392488" y="3254375"/>
          <p14:tracePt t="31583" x="3467100" y="3190875"/>
          <p14:tracePt t="31598" x="3605213" y="3065463"/>
          <p14:tracePt t="31614" x="3717925" y="2928938"/>
          <p14:tracePt t="31631" x="3756025" y="2840038"/>
          <p14:tracePt t="31648" x="3779838" y="2765425"/>
          <p14:tracePt t="31664" x="3779838" y="2690813"/>
          <p14:tracePt t="31681" x="3779838" y="2627313"/>
          <p14:tracePt t="31698" x="3779838" y="2578100"/>
          <p14:tracePt t="31714" x="3779838" y="2516188"/>
          <p14:tracePt t="31731" x="3779838" y="2490788"/>
          <p14:tracePt t="31734" x="3779838" y="2478088"/>
          <p14:tracePt t="31750" x="3779838" y="2465388"/>
          <p14:tracePt t="31766" x="3767138" y="2452688"/>
          <p14:tracePt t="31781" x="3756025" y="2452688"/>
          <p14:tracePt t="31806" x="3743325" y="2452688"/>
          <p14:tracePt t="31822" x="3730625" y="2452688"/>
          <p14:tracePt t="31832" x="3705225" y="2452688"/>
          <p14:tracePt t="31848" x="3654425" y="2452688"/>
          <p14:tracePt t="31864" x="3605213" y="2452688"/>
          <p14:tracePt t="31882" x="3541713" y="2452688"/>
          <p14:tracePt t="31888" x="3505200" y="2452688"/>
          <p14:tracePt t="31898" x="3467100" y="2452688"/>
          <p14:tracePt t="31915" x="3417888" y="2452688"/>
          <p14:tracePt t="31918" x="3379788" y="2452688"/>
          <p14:tracePt t="31932" x="3341688" y="2465388"/>
          <p14:tracePt t="31934" x="3305175" y="2490788"/>
          <p14:tracePt t="31949" x="3241675" y="2516188"/>
          <p14:tracePt t="31951" x="3205163" y="2540000"/>
          <p14:tracePt t="31966" x="3128963" y="2578100"/>
          <p14:tracePt t="31982" x="3092450" y="2627313"/>
          <p14:tracePt t="31999" x="3067050" y="2640013"/>
          <p14:tracePt t="32015" x="3067050" y="2678113"/>
          <p14:tracePt t="32032" x="3054350" y="2716213"/>
          <p14:tracePt t="32048" x="3054350" y="2752725"/>
          <p14:tracePt t="32065" x="3054350" y="2790825"/>
          <p14:tracePt t="32082" x="3054350" y="2840038"/>
          <p14:tracePt t="32099" x="3054350" y="2890838"/>
          <p14:tracePt t="32116" x="3054350" y="2952750"/>
          <p14:tracePt t="32118" x="3067050" y="2978150"/>
          <p14:tracePt t="32133" x="3079750" y="3003550"/>
          <p14:tracePt t="32135" x="3092450" y="3028950"/>
          <p14:tracePt t="32148" x="3103563" y="3054350"/>
          <p14:tracePt t="32150" x="3116263" y="3065463"/>
          <p14:tracePt t="32166" x="3154363" y="3116263"/>
          <p14:tracePt t="32182" x="3216275" y="3154363"/>
          <p14:tracePt t="32199" x="3292475" y="3216275"/>
          <p14:tracePt t="32216" x="3405188" y="3254375"/>
          <p14:tracePt t="32232" x="3541713" y="3278188"/>
          <p14:tracePt t="32249" x="3705225" y="3278188"/>
          <p14:tracePt t="32266" x="3892550" y="3278188"/>
          <p14:tracePt t="32283" x="4043363" y="3228975"/>
          <p14:tracePt t="32299" x="4168775" y="3154363"/>
          <p14:tracePt t="32316" x="4243388" y="3078163"/>
          <p14:tracePt t="32318" x="4268788" y="3028950"/>
          <p14:tracePt t="32334" x="4305300" y="2916238"/>
          <p14:tracePt t="32350" x="4305300" y="2816225"/>
          <p14:tracePt t="32366" x="4305300" y="2678113"/>
          <p14:tracePt t="32383" x="4230688" y="2540000"/>
          <p14:tracePt t="32400" x="4168775" y="2452688"/>
          <p14:tracePt t="32416" x="4092575" y="2378075"/>
          <p14:tracePt t="32433" x="4030663" y="2339975"/>
          <p14:tracePt t="32449" x="3956050" y="2314575"/>
          <p14:tracePt t="32466" x="3905250" y="2290763"/>
          <p14:tracePt t="32483" x="3830638" y="2290763"/>
          <p14:tracePt t="32486" x="3792538" y="2290763"/>
          <p14:tracePt t="32500" x="3767138" y="2290763"/>
          <p14:tracePt t="32503" x="3730625" y="2290763"/>
          <p14:tracePt t="32517" x="3679825" y="2290763"/>
          <p14:tracePt t="32534" x="3592513" y="2290763"/>
          <p14:tracePt t="32550" x="3505200" y="2339975"/>
          <p14:tracePt t="32567" x="3392488" y="2414588"/>
          <p14:tracePt t="32584" x="3305175" y="2490788"/>
          <p14:tracePt t="32600" x="3241675" y="2565400"/>
          <p14:tracePt t="32616" x="3205163" y="2640013"/>
          <p14:tracePt t="32634" x="3154363" y="2740025"/>
          <p14:tracePt t="32650" x="3141663" y="2803525"/>
          <p14:tracePt t="32667" x="3128963" y="2878138"/>
          <p14:tracePt t="32670" x="3128963" y="2890838"/>
          <p14:tracePt t="32684" x="3128963" y="2916238"/>
          <p14:tracePt t="32686" x="3128963" y="2941638"/>
          <p14:tracePt t="32701" x="3128963" y="2965450"/>
          <p14:tracePt t="32702" x="3128963" y="3003550"/>
          <p14:tracePt t="32718" x="3128963" y="3054350"/>
          <p14:tracePt t="32734" x="3141663" y="3116263"/>
          <p14:tracePt t="32750" x="3192463" y="3165475"/>
          <p14:tracePt t="32768" x="3241675" y="3203575"/>
          <p14:tracePt t="32783" x="3305175" y="3241675"/>
          <p14:tracePt t="32800" x="3405188" y="3267075"/>
          <p14:tracePt t="32817" x="3530600" y="3278188"/>
          <p14:tracePt t="32834" x="3654425" y="3278188"/>
          <p14:tracePt t="32851" x="3767138" y="3267075"/>
          <p14:tracePt t="32855" x="3817938" y="3254375"/>
          <p14:tracePt t="32867" x="3856038" y="3216275"/>
          <p14:tracePt t="32870" x="3905250" y="3178175"/>
          <p14:tracePt t="32885" x="3930650" y="3128963"/>
          <p14:tracePt t="32886" x="3943350" y="3090863"/>
          <p14:tracePt t="32901" x="3968750" y="3054350"/>
          <p14:tracePt t="32902" x="3979863" y="3016250"/>
          <p14:tracePt t="32918" x="3979863" y="2903538"/>
          <p14:tracePt t="32935" x="3979863" y="2803525"/>
          <p14:tracePt t="32951" x="3979863" y="2728913"/>
          <p14:tracePt t="32967" x="3930650" y="2665413"/>
          <p14:tracePt t="32984" x="3843338" y="2616200"/>
          <p14:tracePt t="33001" x="3730625" y="2578100"/>
          <p14:tracePt t="33018" x="3643313" y="2565400"/>
          <p14:tracePt t="33035" x="3541713" y="2565400"/>
          <p14:tracePt t="33051" x="3417888" y="2616200"/>
          <p14:tracePt t="33054" x="3341688" y="2665413"/>
          <p14:tracePt t="33068" x="3279775" y="2752725"/>
          <p14:tracePt t="33070" x="3228975" y="2840038"/>
          <p14:tracePt t="33086" x="3128963" y="3041650"/>
          <p14:tracePt t="33102" x="3079750" y="3241675"/>
          <p14:tracePt t="33118" x="3079750" y="3390900"/>
          <p14:tracePt t="33135" x="3079750" y="3554413"/>
          <p14:tracePt t="33152" x="3154363" y="3667125"/>
          <p14:tracePt t="33168" x="3228975" y="3716338"/>
          <p14:tracePt t="33184" x="3279775" y="3741738"/>
          <p14:tracePt t="33202" x="3354388" y="3754438"/>
          <p14:tracePt t="33218" x="3441700" y="3767138"/>
          <p14:tracePt t="33235" x="3579813" y="3767138"/>
          <p14:tracePt t="33238" x="3654425" y="3767138"/>
          <p14:tracePt t="33252" x="3743325" y="3767138"/>
          <p14:tracePt t="33254" x="3830638" y="3741738"/>
          <p14:tracePt t="33269" x="4030663" y="3692525"/>
          <p14:tracePt t="33286" x="4168775" y="3667125"/>
          <p14:tracePt t="33302" x="4256088" y="3641725"/>
          <p14:tracePt t="33319" x="4330700" y="3641725"/>
          <p14:tracePt t="33336" x="4418013" y="3641725"/>
          <p14:tracePt t="33352" x="4606925" y="3641725"/>
          <p14:tracePt t="33368" x="4906963" y="3641725"/>
          <p14:tracePt t="33386" x="5257800" y="3629025"/>
          <p14:tracePt t="33402" x="5657850" y="3629025"/>
          <p14:tracePt t="33418" x="6070600" y="3629025"/>
          <p14:tracePt t="33436" x="6421438" y="3629025"/>
          <p14:tracePt t="33439" x="6572250" y="3629025"/>
          <p14:tracePt t="33453" x="6708775" y="3603625"/>
          <p14:tracePt t="33454" x="6821488" y="3603625"/>
          <p14:tracePt t="33470" x="6997700" y="3590925"/>
          <p14:tracePt t="33486" x="7072313" y="3567113"/>
          <p14:tracePt t="33502" x="7123113" y="3554413"/>
          <p14:tracePt t="33519" x="7197725" y="3541713"/>
          <p14:tracePt t="33536" x="7259638" y="3516313"/>
          <p14:tracePt t="33552" x="7372350" y="3490913"/>
          <p14:tracePt t="33569" x="7459663" y="3454400"/>
          <p14:tracePt t="33586" x="7548563" y="3416300"/>
          <p14:tracePt t="33603" x="7610475" y="3367088"/>
          <p14:tracePt t="33620" x="7648575" y="3316288"/>
          <p14:tracePt t="33622" x="7673975" y="3303588"/>
          <p14:tracePt t="33637" x="7697788" y="3267075"/>
          <p14:tracePt t="33638" x="7723188" y="3241675"/>
          <p14:tracePt t="33654" x="7810500" y="3190875"/>
          <p14:tracePt t="33670" x="7910513" y="3116263"/>
          <p14:tracePt t="33686" x="8010525" y="3065463"/>
          <p14:tracePt t="33703" x="8099425" y="3041650"/>
          <p14:tracePt t="33720" x="8161338" y="3016250"/>
          <p14:tracePt t="33736" x="8223250" y="3003550"/>
          <p14:tracePt t="33753" x="8286750" y="2978150"/>
          <p14:tracePt t="33769" x="8348663" y="2965450"/>
          <p14:tracePt t="33786" x="8386763" y="2952750"/>
          <p14:tracePt t="33803" x="8412163" y="2941638"/>
          <p14:tracePt t="33806" x="8435975" y="2941638"/>
          <p14:tracePt t="33820" x="8435975" y="2928938"/>
          <p14:tracePt t="33823" x="8448675" y="2928938"/>
          <p14:tracePt t="33982" x="8461375" y="2928938"/>
          <p14:tracePt t="33998" x="8474075" y="2941638"/>
          <p14:tracePt t="34006" x="8486775" y="2978150"/>
          <p14:tracePt t="34022" x="8499475" y="3028950"/>
          <p14:tracePt t="34023" x="8512175" y="3054350"/>
          <p14:tracePt t="34037" x="8537575" y="3128963"/>
          <p14:tracePt t="34054" x="8574088" y="3216275"/>
          <p14:tracePt t="34071" x="8650288" y="3341688"/>
          <p14:tracePt t="34087" x="8674100" y="3429000"/>
          <p14:tracePt t="34104" x="8699500" y="3490913"/>
          <p14:tracePt t="34120" x="8699500" y="3529013"/>
          <p14:tracePt t="34137" x="8699500" y="3579813"/>
          <p14:tracePt t="34154" x="8699500" y="3603625"/>
          <p14:tracePt t="34171" x="8699500" y="3629025"/>
          <p14:tracePt t="34174" x="8699500" y="3641725"/>
          <p14:tracePt t="34188" x="8686800" y="3667125"/>
          <p14:tracePt t="34190" x="8650288" y="3679825"/>
          <p14:tracePt t="34205" x="8637588" y="3692525"/>
          <p14:tracePt t="34207" x="8624888" y="3703638"/>
          <p14:tracePt t="34222" x="8548688" y="3741738"/>
          <p14:tracePt t="34238" x="8524875" y="3741738"/>
          <p14:tracePt t="34350" x="8499475" y="3741738"/>
          <p14:tracePt t="34358" x="8474075" y="3716338"/>
          <p14:tracePt t="34372" x="8448675" y="3692525"/>
          <p14:tracePt t="34374" x="8424863" y="3679825"/>
          <p14:tracePt t="34388" x="8399463" y="3641725"/>
          <p14:tracePt t="34390" x="8386763" y="3603625"/>
          <p14:tracePt t="34406" x="8386763" y="3529013"/>
          <p14:tracePt t="34422" x="8386763" y="3441700"/>
          <p14:tracePt t="34438" x="8386763" y="3354388"/>
          <p14:tracePt t="34455" x="8399463" y="3290888"/>
          <p14:tracePt t="34471" x="8424863" y="3254375"/>
          <p14:tracePt t="34488" x="8435975" y="3228975"/>
          <p14:tracePt t="34505" x="8448675" y="3216275"/>
          <p14:tracePt t="34522" x="8512175" y="3190875"/>
          <p14:tracePt t="34539" x="8599488" y="3154363"/>
          <p14:tracePt t="34555" x="8699500" y="3154363"/>
          <p14:tracePt t="34558" x="8737600" y="3154363"/>
          <p14:tracePt t="34572" x="8774113" y="3154363"/>
          <p14:tracePt t="34574" x="8824913" y="3141663"/>
          <p14:tracePt t="34589" x="8899525" y="3141663"/>
          <p14:tracePt t="34606" x="8999538" y="3128963"/>
          <p14:tracePt t="34622" x="9088438" y="3103563"/>
          <p14:tracePt t="34639" x="9112250" y="3090863"/>
          <p14:tracePt t="34655" x="9137650" y="3078163"/>
          <p14:tracePt t="34750" x="9137650" y="3054350"/>
          <p14:tracePt t="34758" x="9137650" y="3028950"/>
          <p14:tracePt t="34773" x="9112250" y="2990850"/>
          <p14:tracePt t="34790" x="9050338" y="2941638"/>
          <p14:tracePt t="34806" x="8975725" y="2878138"/>
          <p14:tracePt t="34823" x="8924925" y="2828925"/>
          <p14:tracePt t="34839" x="8863013" y="2816225"/>
          <p14:tracePt t="34856" x="8812213" y="2790825"/>
          <p14:tracePt t="34872" x="8737600" y="2778125"/>
          <p14:tracePt t="34888" x="8661400" y="2765425"/>
          <p14:tracePt t="34906" x="8574088" y="2765425"/>
          <p14:tracePt t="34923" x="8524875" y="2765425"/>
          <p14:tracePt t="34925" x="8512175" y="2765425"/>
          <p14:tracePt t="34939" x="8499475" y="2765425"/>
          <p14:tracePt t="35054" x="8499475" y="2803525"/>
          <p14:tracePt t="35062" x="8499475" y="2840038"/>
          <p14:tracePt t="35073" x="8499475" y="2865438"/>
          <p14:tracePt t="35089" x="8474075" y="2928938"/>
          <p14:tracePt t="35107" x="8474075" y="2978150"/>
          <p14:tracePt t="35123" x="8474075" y="3028950"/>
          <p14:tracePt t="35126" x="8474075" y="3054350"/>
          <p14:tracePt t="35141" x="8474075" y="3065463"/>
          <p14:tracePt t="35143" x="8474075" y="3078163"/>
          <p14:tracePt t="35157" x="8499475" y="3141663"/>
          <p14:tracePt t="35174" x="8512175" y="3165475"/>
          <p14:tracePt t="35190" x="8548688" y="3190875"/>
          <p14:tracePt t="35207" x="8599488" y="3228975"/>
          <p14:tracePt t="35223" x="8650288" y="3241675"/>
          <p14:tracePt t="35240" x="8699500" y="3254375"/>
          <p14:tracePt t="35257" x="8763000" y="3278188"/>
          <p14:tracePt t="35274" x="8837613" y="3290888"/>
          <p14:tracePt t="35290" x="8886825" y="3290888"/>
          <p14:tracePt t="35307" x="8924925" y="3290888"/>
          <p14:tracePt t="35382" x="8937625" y="3290888"/>
          <p14:tracePt t="35414" x="8950325" y="3267075"/>
          <p14:tracePt t="35423" x="8950325" y="3254375"/>
          <p14:tracePt t="35502" x="8950325" y="3241675"/>
          <p14:tracePt t="35510" x="8950325" y="3228975"/>
          <p14:tracePt t="35525" x="8863013" y="3190875"/>
          <p14:tracePt t="35542" x="8724900" y="3154363"/>
          <p14:tracePt t="35558" x="8624888" y="3128963"/>
          <p14:tracePt t="35575" x="8512175" y="3103563"/>
          <p14:tracePt t="35591" x="8435975" y="3103563"/>
          <p14:tracePt t="35608" x="8412163" y="3103563"/>
          <p14:tracePt t="35750" x="8412163" y="3090863"/>
          <p14:tracePt t="35767" x="8424863" y="3078163"/>
          <p14:tracePt t="35774" x="8435975" y="3065463"/>
          <p14:tracePt t="35782" x="8461375" y="3054350"/>
          <p14:tracePt t="35792" x="8461375" y="3041650"/>
          <p14:tracePt t="35808" x="8474075" y="3028950"/>
          <p14:tracePt t="35825" x="8474075" y="2952750"/>
          <p14:tracePt t="35842" x="8474075" y="2903538"/>
          <p14:tracePt t="35858" x="8474075" y="2852738"/>
          <p14:tracePt t="35875" x="8461375" y="2765425"/>
          <p14:tracePt t="35878" x="8424863" y="2716213"/>
          <p14:tracePt t="35892" x="8374063" y="2652713"/>
          <p14:tracePt t="35894" x="8335963" y="2603500"/>
          <p14:tracePt t="35908" x="8286750" y="2565400"/>
          <p14:tracePt t="35910" x="8248650" y="2516188"/>
          <p14:tracePt t="35926" x="8212138" y="2465388"/>
          <p14:tracePt t="35942" x="8199438" y="2465388"/>
          <p14:tracePt t="36358" x="8199438" y="2478088"/>
          <p14:tracePt t="36366" x="8223250" y="2503488"/>
          <p14:tracePt t="36376" x="8248650" y="2527300"/>
          <p14:tracePt t="36393" x="8286750" y="2552700"/>
          <p14:tracePt t="36409" x="8299450" y="2578100"/>
          <p14:tracePt t="36427" x="8299450" y="2590800"/>
          <p14:tracePt t="36854" x="8299450" y="2616200"/>
          <p14:tracePt t="36862" x="8299450" y="2652713"/>
          <p14:tracePt t="36871" x="8286750" y="2678113"/>
          <p14:tracePt t="36880" x="8274050" y="2716213"/>
          <p14:tracePt t="36895" x="8223250" y="2840038"/>
          <p14:tracePt t="36912" x="8174038" y="2952750"/>
          <p14:tracePt t="36927" x="8174038" y="3028950"/>
          <p14:tracePt t="36929" x="8161338" y="3103563"/>
          <p14:tracePt t="36944" x="8099425" y="3290888"/>
          <p14:tracePt t="36962" x="8048625" y="3529013"/>
          <p14:tracePt t="36978" x="7974013" y="3803650"/>
          <p14:tracePt t="36995" x="7910513" y="4041775"/>
          <p14:tracePt t="36998" x="7897813" y="4141788"/>
          <p14:tracePt t="37012" x="7886700" y="4230688"/>
          <p14:tracePt t="37014" x="7874000" y="4305300"/>
          <p14:tracePt t="37029" x="7874000" y="4367213"/>
          <p14:tracePt t="37031" x="7861300" y="4430713"/>
          <p14:tracePt t="37046" x="7861300" y="4492625"/>
          <p14:tracePt t="37062" x="7848600" y="4518025"/>
          <p14:tracePt t="37534" x="7848600" y="4492625"/>
          <p14:tracePt t="37542" x="7886700" y="4454525"/>
          <p14:tracePt t="37550" x="7923213" y="4405313"/>
          <p14:tracePt t="37563" x="7961313" y="4367213"/>
          <p14:tracePt t="37566" x="7986713" y="4330700"/>
          <p14:tracePt t="37579" x="8010525" y="4305300"/>
          <p14:tracePt t="37582" x="8048625" y="4279900"/>
          <p14:tracePt t="37598" x="8086725" y="4241800"/>
          <p14:tracePt t="37614" x="8099425" y="4230688"/>
          <p14:tracePt t="37630" x="8099425" y="4217988"/>
          <p14:tracePt t="37647" x="8135938" y="4205288"/>
          <p14:tracePt t="37663" x="8148638" y="4192588"/>
          <p14:tracePt t="37679" x="8161338" y="4167188"/>
          <p14:tracePt t="37823" x="8174038" y="4167188"/>
          <p14:tracePt t="37830" x="8199438" y="4167188"/>
          <p14:tracePt t="37838" x="8248650" y="4167188"/>
          <p14:tracePt t="37847" x="8324850" y="4167188"/>
          <p14:tracePt t="37863" x="8424863" y="4167188"/>
          <p14:tracePt t="37880" x="8448675" y="4179888"/>
          <p14:tracePt t="38062" x="8474075" y="4154488"/>
          <p14:tracePt t="38070" x="8486775" y="4117975"/>
          <p14:tracePt t="38081" x="8512175" y="4079875"/>
          <p14:tracePt t="38098" x="8537575" y="3992563"/>
          <p14:tracePt t="38115" x="8574088" y="3929063"/>
          <p14:tracePt t="38131" x="8574088" y="3916363"/>
          <p14:tracePt t="38134" x="8574088" y="3905250"/>
          <p14:tracePt t="38342" x="8561388" y="3905250"/>
          <p14:tracePt t="38350" x="8548688" y="3905250"/>
          <p14:tracePt t="38414" x="8537575" y="3916363"/>
          <p14:tracePt t="38423" x="8524875" y="3929063"/>
          <p14:tracePt t="38431" x="8499475" y="3967163"/>
          <p14:tracePt t="38448" x="8448675" y="4029075"/>
          <p14:tracePt t="38465" x="8399463" y="4067175"/>
          <p14:tracePt t="38482" x="8361363" y="4117975"/>
          <p14:tracePt t="38499" x="8286750" y="4179888"/>
          <p14:tracePt t="38501" x="8248650" y="4205288"/>
          <p14:tracePt t="38516" x="8212138" y="4241800"/>
          <p14:tracePt t="38518" x="8186738" y="4267200"/>
          <p14:tracePt t="38533" x="8148638" y="4305300"/>
          <p14:tracePt t="38535" x="8099425" y="4330700"/>
          <p14:tracePt t="38549" x="8061325" y="4367213"/>
          <p14:tracePt t="38551" x="7999413" y="4418013"/>
          <p14:tracePt t="38566" x="7874000" y="4492625"/>
          <p14:tracePt t="38582" x="7761288" y="4567238"/>
          <p14:tracePt t="38599" x="7635875" y="4630738"/>
          <p14:tracePt t="38616" x="7523163" y="4643438"/>
          <p14:tracePt t="38632" x="7397750" y="4667250"/>
          <p14:tracePt t="38649" x="7285038" y="4692650"/>
          <p14:tracePt t="38666" x="7185025" y="4718050"/>
          <p14:tracePt t="38683" x="7097713" y="4730750"/>
          <p14:tracePt t="38699" x="7034213" y="4756150"/>
          <p14:tracePt t="38880" x="7010400" y="4768850"/>
          <p14:tracePt t="38886" x="6985000" y="4792663"/>
          <p14:tracePt t="38900" x="6959600" y="4830763"/>
          <p14:tracePt t="38902" x="6921500" y="4856163"/>
          <p14:tracePt t="38917" x="6872288" y="4905375"/>
          <p14:tracePt t="38934" x="6834188" y="4918075"/>
          <p14:tracePt t="39094" x="6859588" y="4918075"/>
          <p14:tracePt t="39102" x="6884988" y="4905375"/>
          <p14:tracePt t="39118" x="6985000" y="4868863"/>
          <p14:tracePt t="39134" x="7097713" y="4856163"/>
          <p14:tracePt t="39150" x="7159625" y="4830763"/>
          <p14:tracePt t="39167" x="7235825" y="4818063"/>
          <p14:tracePt t="39183" x="7335838" y="4805363"/>
          <p14:tracePt t="39200" x="7448550" y="4779963"/>
          <p14:tracePt t="39217" x="7585075" y="4743450"/>
          <p14:tracePt t="39234" x="7761288" y="4679950"/>
          <p14:tracePt t="39251" x="7974013" y="4618038"/>
          <p14:tracePt t="39253" x="8061325" y="4579938"/>
          <p14:tracePt t="39268" x="8174038" y="4530725"/>
          <p14:tracePt t="39270" x="8274050" y="4467225"/>
          <p14:tracePt t="39285" x="8386763" y="4418013"/>
          <p14:tracePt t="39286" x="8486775" y="4341813"/>
          <p14:tracePt t="39302" x="8712200" y="4179888"/>
          <p14:tracePt t="39318" x="8824913" y="4067175"/>
          <p14:tracePt t="39334" x="8886825" y="3992563"/>
          <p14:tracePt t="39351" x="8886825" y="3967163"/>
          <p14:tracePt t="39398" x="8886825" y="3954463"/>
          <p14:tracePt t="39406" x="8886825" y="3929063"/>
          <p14:tracePt t="39418" x="8886825" y="3916363"/>
          <p14:tracePt t="39435" x="8886825" y="3879850"/>
          <p14:tracePt t="39438" x="8886825" y="3841750"/>
          <p14:tracePt t="39451" x="8886825" y="3792538"/>
          <p14:tracePt t="39454" x="8886825" y="3729038"/>
          <p14:tracePt t="39469" x="8886825" y="3692525"/>
          <p14:tracePt t="39471" x="8886825" y="3667125"/>
          <p14:tracePt t="39485" x="8886825" y="3629025"/>
          <p14:tracePt t="39487" x="8886825" y="3590925"/>
          <p14:tracePt t="39502" x="8886825" y="3579813"/>
          <p14:tracePt t="39662" x="8886825" y="3567113"/>
          <p14:tracePt t="39670" x="8886825" y="3554413"/>
          <p14:tracePt t="39686" x="8886825" y="3503613"/>
          <p14:tracePt t="39703" x="8886825" y="3467100"/>
          <p14:tracePt t="39719" x="8874125" y="3429000"/>
          <p14:tracePt t="39735" x="8863013" y="3416300"/>
          <p14:tracePt t="39752" x="8863013" y="3390900"/>
          <p14:tracePt t="39768" x="8850313" y="3378200"/>
          <p14:tracePt t="39838" x="8850313" y="3367088"/>
          <p14:tracePt t="39846" x="8837613" y="3367088"/>
          <p14:tracePt t="39967" x="8837613" y="3354388"/>
          <p14:tracePt t="39974" x="8824913" y="3341688"/>
          <p14:tracePt t="40030" x="8824913" y="3328988"/>
          <p14:tracePt t="40454" x="8824913" y="3378200"/>
          <p14:tracePt t="40462" x="8837613" y="3441700"/>
          <p14:tracePt t="40471" x="8850313" y="3516313"/>
          <p14:tracePt t="40487" x="8874125" y="3654425"/>
          <p14:tracePt t="40504" x="8912225" y="3803650"/>
          <p14:tracePt t="40520" x="8950325" y="3879850"/>
          <p14:tracePt t="40538" x="8950325" y="3905250"/>
          <p14:tracePt t="40590" x="8950325" y="3892550"/>
          <p14:tracePt t="40598" x="8950325" y="3829050"/>
          <p14:tracePt t="40606" x="8950325" y="3741738"/>
          <p14:tracePt t="40622" x="8950325" y="3554413"/>
          <p14:tracePt t="40638" x="8924925" y="3416300"/>
          <p14:tracePt t="40654" x="8874125" y="3290888"/>
          <p14:tracePt t="40671" x="8837613" y="3203575"/>
          <p14:tracePt t="40687" x="8812213" y="3165475"/>
          <p14:tracePt t="40705" x="8812213" y="3154363"/>
          <p14:tracePt t="40783" x="8799513" y="3216275"/>
          <p14:tracePt t="40790" x="8786813" y="3290888"/>
          <p14:tracePt t="40806" x="8786813" y="3454400"/>
          <p14:tracePt t="40822" x="8786813" y="3541713"/>
          <p14:tracePt t="40838" x="8774113" y="3579813"/>
          <p14:tracePt t="40855" x="8774113" y="3590925"/>
          <p14:tracePt t="40878" x="8750300" y="3603625"/>
          <p14:tracePt t="40888" x="8661400" y="3641725"/>
          <p14:tracePt t="40905" x="8099425" y="3792538"/>
          <p14:tracePt t="40922" x="7146925" y="4054475"/>
          <p14:tracePt t="40939" x="6170613" y="4305300"/>
          <p14:tracePt t="40955" x="5419725" y="4518025"/>
          <p14:tracePt t="40958" x="5157788" y="4592638"/>
          <p14:tracePt t="40972" x="4945063" y="4667250"/>
          <p14:tracePt t="40974" x="4819650" y="4730750"/>
          <p14:tracePt t="40988" x="4743450" y="4768850"/>
          <p14:tracePt t="40990" x="4681538" y="4792663"/>
          <p14:tracePt t="41006" x="4643438" y="4830763"/>
          <p14:tracePt t="41022" x="4606925" y="4856163"/>
          <p14:tracePt t="41039" x="4594225" y="4879975"/>
          <p14:tracePt t="41055" x="4568825" y="4892675"/>
          <p14:tracePt t="41072" x="4530725" y="4918075"/>
          <p14:tracePt t="41088" x="4418013" y="4956175"/>
          <p14:tracePt t="41105" x="4181475" y="5043488"/>
          <p14:tracePt t="41123" x="3717925" y="5156200"/>
          <p14:tracePt t="41127" x="3441700" y="5230813"/>
          <p14:tracePt t="41138" x="3228975" y="5294313"/>
          <p14:tracePt t="41154" x="3028950" y="5356225"/>
          <p14:tracePt t="41170" x="3003550" y="5368925"/>
          <p14:tracePt t="41187" x="3067050" y="5368925"/>
          <p14:tracePt t="41204" x="3592513" y="5181600"/>
          <p14:tracePt t="41221" x="3930650" y="5056188"/>
          <p14:tracePt t="41238" x="4256088" y="4943475"/>
          <p14:tracePt t="41256" x="4568825" y="4830763"/>
          <p14:tracePt t="41272" x="4856163" y="4743450"/>
          <p14:tracePt t="41289" x="4981575" y="4705350"/>
          <p14:tracePt t="41306" x="5019675" y="4692650"/>
          <p14:tracePt t="41350" x="5006975" y="4692650"/>
          <p14:tracePt t="41358" x="4932363" y="4692650"/>
          <p14:tracePt t="41374" x="4706938" y="4779963"/>
          <p14:tracePt t="41390" x="4430713" y="4856163"/>
          <p14:tracePt t="41407" x="4294188" y="4892675"/>
          <p14:tracePt t="41423" x="4256088" y="4905375"/>
          <p14:tracePt t="41454" x="4268788" y="4905375"/>
          <p14:tracePt t="41462" x="4318000" y="4905375"/>
          <p14:tracePt t="41473" x="4430713" y="4868863"/>
          <p14:tracePt t="41490" x="4656138" y="4805363"/>
          <p14:tracePt t="41507" x="4794250" y="4768850"/>
          <p14:tracePt t="41510" x="4832350" y="4768850"/>
          <p14:tracePt t="41524" x="4856163" y="4756150"/>
          <p14:tracePt t="41540" x="4868863" y="4756150"/>
          <p14:tracePt t="41566" x="4843463" y="4756150"/>
          <p14:tracePt t="41573" x="4794250" y="4768850"/>
          <p14:tracePt t="41590" x="4619625" y="4843463"/>
          <p14:tracePt t="41607" x="4394200" y="4918075"/>
          <p14:tracePt t="41624" x="4256088" y="4981575"/>
          <p14:tracePt t="41640" x="4230688" y="4981575"/>
          <p14:tracePt t="41670" x="4256088" y="4981575"/>
          <p14:tracePt t="41678" x="4305300" y="4981575"/>
          <p14:tracePt t="41690" x="4381500" y="4981575"/>
          <p14:tracePt t="41708" x="4494213" y="4981575"/>
          <p14:tracePt t="41710" x="4518025" y="4981575"/>
          <p14:tracePt t="41724" x="4543425" y="4968875"/>
          <p14:tracePt t="41726" x="4568825" y="4956175"/>
          <p14:tracePt t="41798" x="4556125" y="4956175"/>
          <p14:tracePt t="41807" x="4543425" y="4956175"/>
          <p14:tracePt t="41823" x="4530725" y="4956175"/>
          <p14:tracePt t="41902" x="4543425" y="4956175"/>
          <p14:tracePt t="41910" x="4556125" y="4956175"/>
          <p14:tracePt t="42150" x="4594225" y="4956175"/>
          <p14:tracePt t="42159" x="4668838" y="4956175"/>
          <p14:tracePt t="42166" x="4768850" y="4943475"/>
          <p14:tracePt t="42175" x="4894263" y="4930775"/>
          <p14:tracePt t="42191" x="5057775" y="4905375"/>
          <p14:tracePt t="42208" x="5157788" y="4892675"/>
          <p14:tracePt t="42225" x="5181600" y="4879975"/>
          <p14:tracePt t="42242" x="5194300" y="4879975"/>
          <p14:tracePt t="42258" x="5207000" y="4879975"/>
          <p14:tracePt t="42275" x="5232400" y="4879975"/>
          <p14:tracePt t="42278" x="5245100" y="4879975"/>
          <p14:tracePt t="42358" x="5270500" y="4879975"/>
          <p14:tracePt t="42366" x="5294313" y="4879975"/>
          <p14:tracePt t="42375" x="5332413" y="4868863"/>
          <p14:tracePt t="42392" x="5445125" y="4843463"/>
          <p14:tracePt t="42408" x="5519738" y="4830763"/>
          <p14:tracePt t="42426" x="5557838" y="4818063"/>
          <p14:tracePt t="42443" x="5570538" y="4818063"/>
          <p14:tracePt t="42479" x="5545138" y="4818063"/>
          <p14:tracePt t="42486" x="5507038" y="4818063"/>
          <p14:tracePt t="42494" x="5457825" y="4830763"/>
          <p14:tracePt t="42510" x="5294313" y="4856163"/>
          <p14:tracePt t="42526" x="5157788" y="4868863"/>
          <p14:tracePt t="42543" x="5106988" y="4868863"/>
          <p14:tracePt t="42575" x="5119688" y="4868863"/>
          <p14:tracePt t="42582" x="5157788" y="4856163"/>
          <p14:tracePt t="42592" x="5232400" y="4818063"/>
          <p14:tracePt t="42609" x="5383213" y="4756150"/>
          <p14:tracePt t="42626" x="5495925" y="4718050"/>
          <p14:tracePt t="42643" x="5557838" y="4679950"/>
          <p14:tracePt t="42646" x="5570538" y="4679950"/>
          <p14:tracePt t="42660" x="5583238" y="4667250"/>
          <p14:tracePt t="42662" x="5595938" y="4667250"/>
          <p14:tracePt t="42726" x="5583238" y="4667250"/>
          <p14:tracePt t="42735" x="5545138" y="4679950"/>
          <p14:tracePt t="42743" x="5483225" y="4718050"/>
          <p14:tracePt t="42760" x="5307013" y="4792663"/>
          <p14:tracePt t="42776" x="5157788" y="4830763"/>
          <p14:tracePt t="42793" x="5106988" y="4843463"/>
          <p14:tracePt t="42810" x="5094288" y="4843463"/>
          <p14:tracePt t="42847" x="5106988" y="4843463"/>
          <p14:tracePt t="42854" x="5145088" y="4843463"/>
          <p14:tracePt t="42862" x="5170488" y="4843463"/>
          <p14:tracePt t="42878" x="5219700" y="4805363"/>
          <p14:tracePt t="42894" x="5257800" y="4779963"/>
          <p14:tracePt t="42910" x="5270500" y="4779963"/>
          <p14:tracePt t="42998" x="5257800" y="4779963"/>
          <p14:tracePt t="43006" x="5219700" y="4779963"/>
          <p14:tracePt t="43014" x="5170488" y="4779963"/>
          <p14:tracePt t="43027" x="5094288" y="4779963"/>
          <p14:tracePt t="43030" x="5032375" y="4792663"/>
          <p14:tracePt t="43044" x="4981575" y="4792663"/>
          <p14:tracePt t="43046" x="4945063" y="4805363"/>
          <p14:tracePt t="43061" x="4906963" y="4805363"/>
          <p14:tracePt t="43078" x="4894263" y="4805363"/>
          <p14:tracePt t="43230" x="4856163" y="4805363"/>
          <p14:tracePt t="43238" x="4768850" y="4805363"/>
          <p14:tracePt t="43246" x="4606925" y="4805363"/>
          <p14:tracePt t="43262" x="4068763" y="4730750"/>
          <p14:tracePt t="43278" x="3567113" y="4630738"/>
          <p14:tracePt t="43294" x="3192463" y="4530725"/>
          <p14:tracePt t="43312" x="2941638" y="4418013"/>
          <p14:tracePt t="43328" x="2854325" y="4367213"/>
          <p14:tracePt t="43345" x="2841625" y="4305300"/>
          <p14:tracePt t="43362" x="2841625" y="4279900"/>
          <p14:tracePt t="43378" x="2841625" y="4230688"/>
          <p14:tracePt t="43395" x="2841625" y="4192588"/>
          <p14:tracePt t="43398" x="2841625" y="4179888"/>
          <p14:tracePt t="43412" x="2841625" y="4154488"/>
          <p14:tracePt t="43414" x="2841625" y="4129088"/>
          <p14:tracePt t="43428" x="2854325" y="4105275"/>
          <p14:tracePt t="43430" x="2879725" y="4092575"/>
          <p14:tracePt t="43445" x="2903538" y="4054475"/>
          <p14:tracePt t="43462" x="2979738" y="4029075"/>
          <p14:tracePt t="43479" x="3067050" y="4005263"/>
          <p14:tracePt t="43495" x="3179763" y="3967163"/>
          <p14:tracePt t="43511" x="3354388" y="3941763"/>
          <p14:tracePt t="43528" x="3530600" y="3929063"/>
          <p14:tracePt t="43545" x="3617913" y="3929063"/>
          <p14:tracePt t="43562" x="3654425" y="3929063"/>
          <p14:tracePt t="43579" x="3667125" y="3929063"/>
          <p14:tracePt t="43599" x="3643313" y="3979863"/>
          <p14:tracePt t="43612" x="3592513" y="4017963"/>
          <p14:tracePt t="43614" x="3530600" y="4054475"/>
          <p14:tracePt t="43630" x="3354388" y="4154488"/>
          <p14:tracePt t="43646" x="3205163" y="4241800"/>
          <p14:tracePt t="43662" x="3067050" y="4305300"/>
          <p14:tracePt t="43679" x="3028950" y="4318000"/>
          <p14:tracePt t="43695" x="3016250" y="4330700"/>
          <p14:tracePt t="43726" x="3028950" y="4330700"/>
          <p14:tracePt t="43734" x="3079750" y="4318000"/>
          <p14:tracePt t="43746" x="3167063" y="4292600"/>
          <p14:tracePt t="43762" x="3367088" y="4217988"/>
          <p14:tracePt t="43779" x="3530600" y="4167188"/>
          <p14:tracePt t="43782" x="3592513" y="4141788"/>
          <p14:tracePt t="43796" x="3643313" y="4117975"/>
          <p14:tracePt t="43798" x="3667125" y="4105275"/>
          <p14:tracePt t="43813" x="3679825" y="4092575"/>
          <p14:tracePt t="43879" x="3692525" y="4092575"/>
          <p14:tracePt t="43886" x="3705225" y="4105275"/>
          <p14:tracePt t="43896" x="3743325" y="4154488"/>
          <p14:tracePt t="43913" x="3805238" y="4254500"/>
          <p14:tracePt t="43929" x="3917950" y="4354513"/>
          <p14:tracePt t="43947" x="4068763" y="4454525"/>
          <p14:tracePt t="43950" x="4156075" y="4505325"/>
          <p14:tracePt t="43962" x="4243388" y="4530725"/>
          <p14:tracePt t="43979" x="4418013" y="4567238"/>
          <p14:tracePt t="43982" x="4506913" y="4579938"/>
          <p14:tracePt t="43996" x="4606925" y="4592638"/>
          <p14:tracePt t="43998" x="4694238" y="4592638"/>
          <p14:tracePt t="44014" x="4868863" y="4592638"/>
          <p14:tracePt t="44030" x="5057775" y="4592638"/>
          <p14:tracePt t="44047" x="5194300" y="4592638"/>
          <p14:tracePt t="44064" x="5332413" y="4592638"/>
          <p14:tracePt t="44079" x="5419725" y="4592638"/>
          <p14:tracePt t="44096" x="5483225" y="4592638"/>
          <p14:tracePt t="44114" x="5519738" y="4592638"/>
          <p14:tracePt t="44130" x="5545138" y="4592638"/>
          <p14:tracePt t="44147" x="5595938" y="4592638"/>
          <p14:tracePt t="44150" x="5619750" y="4592638"/>
          <p14:tracePt t="44163" x="5645150" y="4605338"/>
          <p14:tracePt t="44166" x="5670550" y="4605338"/>
          <p14:tracePt t="44182" x="5745163" y="4618038"/>
          <p14:tracePt t="44197" x="5821363" y="4630738"/>
          <p14:tracePt t="44214" x="5857875" y="4630738"/>
          <p14:tracePt t="44278" x="5857875" y="4643438"/>
          <p14:tracePt t="44286" x="5808663" y="4667250"/>
          <p14:tracePt t="44297" x="5708650" y="4705350"/>
          <p14:tracePt t="44314" x="5495925" y="4768850"/>
          <p14:tracePt t="44331" x="5270500" y="4830763"/>
          <p14:tracePt t="44334" x="5219700" y="4843463"/>
          <p14:tracePt t="44347" x="5194300" y="4843463"/>
          <p14:tracePt t="44350" x="5170488" y="4843463"/>
          <p14:tracePt t="44390" x="5181600" y="4843463"/>
          <p14:tracePt t="44398" x="5207000" y="4830763"/>
          <p14:tracePt t="44414" x="5307013" y="4756150"/>
          <p14:tracePt t="44429" x="5419725" y="4692650"/>
          <p14:tracePt t="44446" x="5495925" y="4656138"/>
          <p14:tracePt t="44463" x="5495925" y="4643438"/>
          <p14:tracePt t="44526" x="5495925" y="4656138"/>
          <p14:tracePt t="44534" x="5483225" y="4692650"/>
          <p14:tracePt t="44548" x="5445125" y="4743450"/>
          <p14:tracePt t="44550" x="5407025" y="4805363"/>
          <p14:tracePt t="44566" x="5345113" y="4868863"/>
          <p14:tracePt t="44582" x="5307013" y="4905375"/>
          <p14:tracePt t="44622" x="5319713" y="4905375"/>
          <p14:tracePt t="44631" x="5383213" y="4892675"/>
          <p14:tracePt t="44638" x="5470525" y="4843463"/>
          <p14:tracePt t="44647" x="5583238" y="4792663"/>
          <p14:tracePt t="44665" x="5745163" y="4718050"/>
          <p14:tracePt t="44682" x="5808663" y="4692650"/>
          <p14:tracePt t="44698" x="5808663" y="4679950"/>
          <p14:tracePt t="44750" x="5795963" y="4679950"/>
          <p14:tracePt t="44758" x="5745163" y="4705350"/>
          <p14:tracePt t="44766" x="5695950" y="4756150"/>
          <p14:tracePt t="44782" x="5632450" y="4792663"/>
          <p14:tracePt t="44798" x="5607050" y="4805363"/>
          <p14:tracePt t="45494" x="5657850" y="4805363"/>
          <p14:tracePt t="45502" x="5745163" y="4818063"/>
          <p14:tracePt t="45518" x="5932488" y="4856163"/>
          <p14:tracePt t="45534" x="6121400" y="4879975"/>
          <p14:tracePt t="45551" x="6296025" y="4892675"/>
          <p14:tracePt t="45568" x="6359525" y="4905375"/>
          <p14:tracePt t="45584" x="6383338" y="4905375"/>
          <p14:tracePt t="45622" x="6408738" y="4905375"/>
          <p14:tracePt t="45630" x="6421438" y="4905375"/>
          <p14:tracePt t="45638" x="6459538" y="4905375"/>
          <p14:tracePt t="45650" x="6508750" y="4905375"/>
          <p14:tracePt t="45667" x="6672263" y="4868863"/>
          <p14:tracePt t="45670" x="6734175" y="4868863"/>
          <p14:tracePt t="45685" x="6797675" y="4856163"/>
          <p14:tracePt t="45686" x="6846888" y="4856163"/>
          <p14:tracePt t="45701" x="6897688" y="4856163"/>
          <p14:tracePt t="45702" x="6934200" y="4856163"/>
          <p14:tracePt t="45718" x="6972300" y="4856163"/>
          <p14:tracePt t="45734" x="6985000" y="4856163"/>
          <p14:tracePt t="45751" x="6997700" y="4856163"/>
          <p14:tracePt t="45767" x="7010400" y="4856163"/>
          <p14:tracePt t="45784" x="7021513" y="4856163"/>
          <p14:tracePt t="45801" x="7034213" y="4856163"/>
          <p14:tracePt t="45902" x="7010400" y="4856163"/>
          <p14:tracePt t="45910" x="6997700" y="4856163"/>
          <p14:tracePt t="45918" x="6959600" y="4856163"/>
          <p14:tracePt t="45935" x="6834188" y="4856163"/>
          <p14:tracePt t="45951" x="6572250" y="4856163"/>
          <p14:tracePt t="45968" x="6321425" y="4856163"/>
          <p14:tracePt t="45985" x="6196013" y="4879975"/>
          <p14:tracePt t="46002" x="6170613" y="4879975"/>
          <p14:tracePt t="46054" x="6183313" y="4879975"/>
          <p14:tracePt t="46062" x="6208713" y="4879975"/>
          <p14:tracePt t="46070" x="6246813" y="4856163"/>
          <p14:tracePt t="46086" x="6396038" y="4792663"/>
          <p14:tracePt t="46102" x="6584950" y="4730750"/>
          <p14:tracePt t="46118" x="6746875" y="4705350"/>
          <p14:tracePt t="46135" x="6821488" y="4705350"/>
          <p14:tracePt t="46152" x="6846888" y="4705350"/>
          <p14:tracePt t="46222" x="6834188" y="4705350"/>
          <p14:tracePt t="46230" x="6808788" y="4705350"/>
          <p14:tracePt t="46238" x="6797675" y="4705350"/>
          <p14:tracePt t="46253" x="6772275" y="4705350"/>
          <p14:tracePt t="46269" x="6746875" y="4705350"/>
          <p14:tracePt t="46358" x="6759575" y="4705350"/>
          <p14:tracePt t="46366" x="6797675" y="4705350"/>
          <p14:tracePt t="46374" x="6808788" y="4692650"/>
          <p14:tracePt t="46385" x="6834188" y="4656138"/>
          <p14:tracePt t="46402" x="6872288" y="4567238"/>
          <p14:tracePt t="46420" x="6884988" y="4467225"/>
          <p14:tracePt t="46422" x="6884988" y="4443413"/>
          <p14:tracePt t="46436" x="6884988" y="4418013"/>
          <p14:tracePt t="46438" x="6884988" y="4392613"/>
          <p14:tracePt t="46454" x="6884988" y="4354513"/>
          <p14:tracePt t="46470" x="6884988" y="4341813"/>
          <p14:tracePt t="46519" x="6884988" y="4318000"/>
          <p14:tracePt t="46526" x="6884988" y="4292600"/>
          <p14:tracePt t="46536" x="6884988" y="4267200"/>
          <p14:tracePt t="46553" x="6884988" y="4217988"/>
          <p14:tracePt t="46569" x="6884988" y="4167188"/>
          <p14:tracePt t="46587" x="6846888" y="4105275"/>
          <p14:tracePt t="46589" x="6834188" y="4079875"/>
          <p14:tracePt t="46603" x="6821488" y="4054475"/>
          <p14:tracePt t="46605" x="6808788" y="4017963"/>
          <p14:tracePt t="46619" x="6797675" y="4005263"/>
          <p14:tracePt t="46622" x="6772275" y="3992563"/>
          <p14:tracePt t="46637" x="6772275" y="3967163"/>
          <p14:tracePt t="46654" x="6746875" y="3967163"/>
          <p14:tracePt t="46703" x="6734175" y="3967163"/>
          <p14:tracePt t="46710" x="6721475" y="3967163"/>
          <p14:tracePt t="46726" x="6708775" y="3967163"/>
          <p14:tracePt t="46736" x="6696075" y="3967163"/>
          <p14:tracePt t="46758" x="6684963" y="3967163"/>
          <p14:tracePt t="46814" x="6672263" y="3967163"/>
          <p14:tracePt t="46822" x="6659563" y="3992563"/>
          <p14:tracePt t="46838" x="6584950" y="4092575"/>
          <p14:tracePt t="46854" x="6496050" y="4179888"/>
          <p14:tracePt t="46871" x="6421438" y="4318000"/>
          <p14:tracePt t="46887" x="6359525" y="4443413"/>
          <p14:tracePt t="46904" x="6308725" y="4554538"/>
          <p14:tracePt t="46920" x="6296025" y="4618038"/>
          <p14:tracePt t="46937" x="6296025" y="4667250"/>
          <p14:tracePt t="46954" x="6296025" y="4705350"/>
          <p14:tracePt t="46971" x="6296025" y="4768850"/>
          <p14:tracePt t="46974" x="6296025" y="4792663"/>
          <p14:tracePt t="46988" x="6296025" y="4818063"/>
          <p14:tracePt t="46990" x="6321425" y="4868863"/>
          <p14:tracePt t="47004" x="6334125" y="4905375"/>
          <p14:tracePt t="47006" x="6359525" y="4930775"/>
          <p14:tracePt t="47022" x="6421438" y="4981575"/>
          <p14:tracePt t="47038" x="6534150" y="5018088"/>
          <p14:tracePt t="47054" x="6734175" y="5030788"/>
          <p14:tracePt t="47071" x="6921500" y="5030788"/>
          <p14:tracePt t="47088" x="7046913" y="5030788"/>
          <p14:tracePt t="47105" x="7134225" y="4981575"/>
          <p14:tracePt t="47121" x="7197725" y="4905375"/>
          <p14:tracePt t="47138" x="7246938" y="4768850"/>
          <p14:tracePt t="47155" x="7310438" y="4667250"/>
          <p14:tracePt t="47157" x="7323138" y="4630738"/>
          <p14:tracePt t="47172" x="7323138" y="4592638"/>
          <p14:tracePt t="47174" x="7323138" y="4567238"/>
          <p14:tracePt t="47188" x="7335838" y="4543425"/>
          <p14:tracePt t="47190" x="7348538" y="4518025"/>
          <p14:tracePt t="47205" x="7348538" y="4467225"/>
          <p14:tracePt t="47222" x="7348538" y="4392613"/>
          <p14:tracePt t="47238" x="7348538" y="4341813"/>
          <p14:tracePt t="47254" x="7297738" y="4279900"/>
          <p14:tracePt t="47271" x="7210425" y="4217988"/>
          <p14:tracePt t="47288" x="7110413" y="4154488"/>
          <p14:tracePt t="47305" x="6921500" y="4092575"/>
          <p14:tracePt t="47322" x="6634163" y="4017963"/>
          <p14:tracePt t="47338" x="6208713" y="3979863"/>
          <p14:tracePt t="47356" x="5719763" y="3954463"/>
          <p14:tracePt t="47358" x="5532438" y="3954463"/>
          <p14:tracePt t="47372" x="5383213" y="3954463"/>
          <p14:tracePt t="47374" x="5281613" y="3954463"/>
          <p14:tracePt t="47390" x="5157788" y="4054475"/>
          <p14:tracePt t="47406" x="5132388" y="4179888"/>
          <p14:tracePt t="47422" x="5132388" y="4341813"/>
          <p14:tracePt t="47439" x="5170488" y="4579938"/>
          <p14:tracePt t="47456" x="5281613" y="4805363"/>
          <p14:tracePt t="47472" x="5445125" y="4968875"/>
          <p14:tracePt t="47488" x="5645150" y="5156200"/>
          <p14:tracePt t="47505" x="5908675" y="5318125"/>
          <p14:tracePt t="47523" x="6208713" y="5381625"/>
          <p14:tracePt t="47526" x="6346825" y="5394325"/>
          <p14:tracePt t="47539" x="6472238" y="5394325"/>
          <p14:tracePt t="47542" x="6546850" y="5394325"/>
          <p14:tracePt t="47556" x="6621463" y="5394325"/>
          <p14:tracePt t="47558" x="6672263" y="5394325"/>
          <p14:tracePt t="47572" x="6708775" y="5394325"/>
          <p14:tracePt t="47574" x="6734175" y="5394325"/>
          <p14:tracePt t="47590" x="6772275" y="5381625"/>
          <p14:tracePt t="47606" x="6784975" y="5368925"/>
          <p14:tracePt t="47608" x="6808788" y="5330825"/>
          <p14:tracePt t="47623" x="6846888" y="5268913"/>
          <p14:tracePt t="47639" x="6872288" y="5205413"/>
          <p14:tracePt t="47656" x="6897688" y="5118100"/>
          <p14:tracePt t="47672" x="6897688" y="5068888"/>
          <p14:tracePt t="47689" x="6897688" y="5018088"/>
          <p14:tracePt t="47706" x="6897688" y="4956175"/>
          <p14:tracePt t="47722" x="6897688" y="4905375"/>
          <p14:tracePt t="47739" x="6897688" y="4892675"/>
          <p14:tracePt t="47998" x="6897688" y="4868863"/>
          <p14:tracePt t="48007" x="6897688" y="4818063"/>
          <p14:tracePt t="48014" x="6846888" y="4756150"/>
          <p14:tracePt t="48024" x="6797675" y="4705350"/>
          <p14:tracePt t="48040" x="6746875" y="4667250"/>
          <p14:tracePt t="48062" x="6746875" y="4656138"/>
          <p14:tracePt t="48074" x="6746875" y="4643438"/>
          <p14:tracePt t="48091" x="6746875" y="4630738"/>
          <p14:tracePt t="48094" x="6759575" y="4592638"/>
          <p14:tracePt t="48107" x="6759575" y="4554538"/>
          <p14:tracePt t="48109" x="6759575" y="4530725"/>
          <p14:tracePt t="48124" x="6759575" y="4505325"/>
          <p14:tracePt t="48126" x="6759575" y="4479925"/>
          <p14:tracePt t="48142" x="6734175" y="4418013"/>
          <p14:tracePt t="48158" x="6696075" y="4341813"/>
          <p14:tracePt t="48174" x="6621463" y="4279900"/>
          <p14:tracePt t="48191" x="6546850" y="4241800"/>
          <p14:tracePt t="48208" x="6472238" y="4217988"/>
          <p14:tracePt t="48224" x="6346825" y="4205288"/>
          <p14:tracePt t="48240" x="6170613" y="4205288"/>
          <p14:tracePt t="48257" x="5970588" y="4205288"/>
          <p14:tracePt t="48275" x="5757863" y="4217988"/>
          <p14:tracePt t="48279" x="5657850" y="4241800"/>
          <p14:tracePt t="48291" x="5545138" y="4267200"/>
          <p14:tracePt t="48294" x="5457825" y="4292600"/>
          <p14:tracePt t="48307" x="5394325" y="4318000"/>
          <p14:tracePt t="48310" x="5319713" y="4330700"/>
          <p14:tracePt t="48325" x="5194300" y="4330700"/>
          <p14:tracePt t="48342" x="5119688" y="4330700"/>
          <p14:tracePt t="48358" x="5068888" y="4330700"/>
          <p14:tracePt t="48375" x="4981575" y="4330700"/>
          <p14:tracePt t="48392" x="4868863" y="4292600"/>
          <p14:tracePt t="48408" x="4781550" y="4205288"/>
          <p14:tracePt t="48424" x="4732338" y="4117975"/>
          <p14:tracePt t="48442" x="4732338" y="4041775"/>
          <p14:tracePt t="48458" x="4732338" y="3992563"/>
          <p14:tracePt t="48475" x="4732338" y="3967163"/>
          <p14:tracePt t="48478" x="4732338" y="3954463"/>
          <p14:tracePt t="48492" x="4732338" y="3941763"/>
          <p14:tracePt t="48670" x="4719638" y="3941763"/>
          <p14:tracePt t="48686" x="4694238" y="3941763"/>
          <p14:tracePt t="48694" x="4643438" y="3941763"/>
          <p14:tracePt t="48709" x="4443413" y="4017963"/>
          <p14:tracePt t="48726" x="4268788" y="4054475"/>
          <p14:tracePt t="48742" x="4092575" y="4079875"/>
          <p14:tracePt t="48759" x="3943350" y="4105275"/>
          <p14:tracePt t="48776" x="3879850" y="4105275"/>
          <p14:tracePt t="48792" x="3856038" y="4105275"/>
          <p14:tracePt t="48871" x="3843338" y="4105275"/>
          <p14:tracePt t="48886" x="3843338" y="4117975"/>
          <p14:tracePt t="48894" x="3830638" y="4117975"/>
          <p14:tracePt t="48910" x="3817938" y="4141788"/>
          <p14:tracePt t="48926" x="3779838" y="4192588"/>
          <p14:tracePt t="48943" x="3756025" y="4217988"/>
          <p14:tracePt t="48959" x="3730625" y="4241800"/>
          <p14:tracePt t="48976" x="3717925" y="4267200"/>
          <p14:tracePt t="48993" x="3705225" y="4279900"/>
          <p14:tracePt t="49009" x="3679825" y="4292600"/>
          <p14:tracePt t="49026" x="3654425" y="4318000"/>
          <p14:tracePt t="49043" x="3630613" y="4330700"/>
          <p14:tracePt t="49046" x="3617913" y="4341813"/>
          <p14:tracePt t="49060" x="3605213" y="4354513"/>
          <p14:tracePt t="49062" x="3592513" y="4367213"/>
          <p14:tracePt t="49076" x="3579813" y="4367213"/>
          <p14:tracePt t="49318" x="3579813" y="4379913"/>
          <p14:tracePt t="49327" x="3579813" y="4392613"/>
          <p14:tracePt t="49334" x="3567113" y="4405313"/>
          <p14:tracePt t="49343" x="3567113" y="4418013"/>
          <p14:tracePt t="49360" x="3567113" y="4430713"/>
          <p14:tracePt t="49377" x="3567113" y="4443413"/>
          <p14:tracePt t="49912" x="3579813" y="4430713"/>
          <p14:tracePt t="49918" x="3579813" y="4392613"/>
          <p14:tracePt t="49928" x="3592513" y="4341813"/>
          <p14:tracePt t="49945" x="3617913" y="4254500"/>
          <p14:tracePt t="49962" x="3643313" y="4179888"/>
          <p14:tracePt t="49978" x="3667125" y="4129088"/>
          <p14:tracePt t="49996" x="3667125" y="4079875"/>
          <p14:tracePt t="49998" x="3667125" y="4067175"/>
          <p14:tracePt t="50013" x="3667125" y="4041775"/>
          <p14:tracePt t="50014" x="3667125" y="4029075"/>
          <p14:tracePt t="50029" x="3667125" y="3979863"/>
          <p14:tracePt t="50046" x="3667125" y="3929063"/>
          <p14:tracePt t="50062" x="3667125" y="3841750"/>
          <p14:tracePt t="50079" x="3667125" y="3754438"/>
          <p14:tracePt t="50095" x="3667125" y="3641725"/>
          <p14:tracePt t="50112" x="3667125" y="3529013"/>
          <p14:tracePt t="50128" x="3667125" y="3454400"/>
          <p14:tracePt t="50146" x="3667125" y="3403600"/>
          <p14:tracePt t="50162" x="3667125" y="3378200"/>
          <p14:tracePt t="50311" x="3667125" y="3367088"/>
          <p14:tracePt t="50318" x="3667125" y="3341688"/>
          <p14:tracePt t="50329" x="3667125" y="3316288"/>
          <p14:tracePt t="50346" x="3667125" y="3278188"/>
          <p14:tracePt t="50363" x="3667125" y="3267075"/>
          <p14:tracePt t="50566" x="3667125" y="3290888"/>
          <p14:tracePt t="50574" x="3667125" y="3341688"/>
          <p14:tracePt t="50582" x="3667125" y="3367088"/>
          <p14:tracePt t="50598" x="3667125" y="3429000"/>
          <p14:tracePt t="50615" x="3667125" y="3529013"/>
          <p14:tracePt t="50630" x="3667125" y="3603625"/>
          <p14:tracePt t="50647" x="3667125" y="3679825"/>
          <p14:tracePt t="50663" x="3667125" y="3729038"/>
          <p14:tracePt t="50680" x="3667125" y="3754438"/>
          <p14:tracePt t="50782" x="3667125" y="3729038"/>
          <p14:tracePt t="50790" x="3667125" y="3679825"/>
          <p14:tracePt t="50798" x="3667125" y="3590925"/>
          <p14:tracePt t="50815" x="3667125" y="3479800"/>
          <p14:tracePt t="50831" x="3667125" y="3354388"/>
          <p14:tracePt t="50848" x="3667125" y="3278188"/>
          <p14:tracePt t="50864" x="3643313" y="3241675"/>
          <p14:tracePt t="50881" x="3643313" y="3216275"/>
          <p14:tracePt t="50950" x="3630613" y="3216275"/>
          <p14:tracePt t="50966" x="3630613" y="3241675"/>
          <p14:tracePt t="50974" x="3630613" y="3303588"/>
          <p14:tracePt t="50982" x="3630613" y="3390900"/>
          <p14:tracePt t="50998" x="3630613" y="3554413"/>
          <p14:tracePt t="51015" x="3667125" y="3692525"/>
          <p14:tracePt t="51031" x="3679825" y="3779838"/>
          <p14:tracePt t="51047" x="3679825" y="3816350"/>
          <p14:tracePt t="51065" x="3679825" y="3829050"/>
          <p14:tracePt t="51134" x="3679825" y="3792538"/>
          <p14:tracePt t="51142" x="3679825" y="3729038"/>
          <p14:tracePt t="51150" x="3679825" y="3629025"/>
          <p14:tracePt t="51166" x="3679825" y="3467100"/>
          <p14:tracePt t="51182" x="3679825" y="3354388"/>
          <p14:tracePt t="51199" x="3679825" y="3303588"/>
          <p14:tracePt t="51216" x="3679825" y="3290888"/>
          <p14:tracePt t="51302" x="3679825" y="3303588"/>
          <p14:tracePt t="51310" x="3679825" y="3367088"/>
          <p14:tracePt t="51318" x="3679825" y="3454400"/>
          <p14:tracePt t="51333" x="3679825" y="3541713"/>
          <p14:tracePt t="51349" x="3679825" y="3579813"/>
          <p14:tracePt t="51366" x="3679825" y="3590925"/>
          <p14:tracePt t="51430" x="3679825" y="3567113"/>
          <p14:tracePt t="51438" x="3679825" y="3516313"/>
          <p14:tracePt t="51449" x="3679825" y="3467100"/>
          <p14:tracePt t="51466" x="3679825" y="3390900"/>
          <p14:tracePt t="51483" x="3679825" y="3354388"/>
          <p14:tracePt t="51486" x="3679825" y="3341688"/>
          <p14:tracePt t="51998" x="3679825" y="3367088"/>
          <p14:tracePt t="52006" x="3667125" y="3403600"/>
          <p14:tracePt t="52018" x="3654425" y="3429000"/>
          <p14:tracePt t="52033" x="3654425" y="3516313"/>
          <p14:tracePt t="52050" x="3667125" y="3579813"/>
          <p14:tracePt t="52067" x="3679825" y="3641725"/>
          <p14:tracePt t="52070" x="3692525" y="3667125"/>
          <p14:tracePt t="52085" x="3692525" y="3679825"/>
          <p14:tracePt t="52334" x="3705225" y="3679825"/>
          <p14:tracePt t="52342" x="3717925" y="3679825"/>
          <p14:tracePt t="52358" x="3730625" y="3679825"/>
          <p14:tracePt t="52374" x="3743325" y="3667125"/>
          <p14:tracePt t="52385" x="3743325" y="3629025"/>
          <p14:tracePt t="52402" x="3756025" y="3579813"/>
          <p14:tracePt t="52419" x="3756025" y="3541713"/>
          <p14:tracePt t="52421" x="3756025" y="3529013"/>
          <p14:tracePt t="52582" x="3756025" y="3503613"/>
          <p14:tracePt t="52590" x="3756025" y="3467100"/>
          <p14:tracePt t="52602" x="3756025" y="3416300"/>
          <p14:tracePt t="52606" x="3756025" y="3367088"/>
          <p14:tracePt t="52619" x="3756025" y="3328988"/>
          <p14:tracePt t="52621" x="3756025" y="3303588"/>
          <p14:tracePt t="52636" x="3756025" y="3278188"/>
          <p14:tracePt t="52638" x="3756025" y="3241675"/>
          <p14:tracePt t="52653" x="3756025" y="3228975"/>
          <p14:tracePt t="53070" x="3767138" y="3228975"/>
          <p14:tracePt t="53078" x="3779838" y="3254375"/>
          <p14:tracePt t="53087" x="3830638" y="3316288"/>
          <p14:tracePt t="53103" x="3979863" y="3441700"/>
          <p14:tracePt t="53120" x="4130675" y="3516313"/>
          <p14:tracePt t="53137" x="4256088" y="3554413"/>
          <p14:tracePt t="53154" x="4430713" y="3590925"/>
          <p14:tracePt t="53170" x="4581525" y="3603625"/>
          <p14:tracePt t="53187" x="4719638" y="3616325"/>
          <p14:tracePt t="53190" x="4806950" y="3629025"/>
          <p14:tracePt t="53204" x="4906963" y="3629025"/>
          <p14:tracePt t="53206" x="5006975" y="3629025"/>
          <p14:tracePt t="53221" x="5207000" y="3629025"/>
          <p14:tracePt t="53238" x="5394325" y="3629025"/>
          <p14:tracePt t="53254" x="5557838" y="3629025"/>
          <p14:tracePt t="53270" x="5745163" y="3629025"/>
          <p14:tracePt t="53288" x="5970588" y="3654425"/>
          <p14:tracePt t="53303" x="6196013" y="3654425"/>
          <p14:tracePt t="53321" x="6472238" y="3654425"/>
          <p14:tracePt t="53337" x="6696075" y="3567113"/>
          <p14:tracePt t="53354" x="6934200" y="3503613"/>
          <p14:tracePt t="53370" x="7159625" y="3441700"/>
          <p14:tracePt t="53388" x="7323138" y="3403600"/>
          <p14:tracePt t="53390" x="7372350" y="3367088"/>
          <p14:tracePt t="53405" x="7459663" y="3303588"/>
          <p14:tracePt t="53422" x="7523163" y="3241675"/>
          <p14:tracePt t="53438" x="7561263" y="3190875"/>
          <p14:tracePt t="53454" x="7597775" y="3141663"/>
          <p14:tracePt t="53471" x="7635875" y="3078163"/>
          <p14:tracePt t="53488" x="7661275" y="3041650"/>
          <p14:tracePt t="53504" x="7685088" y="3016250"/>
          <p14:tracePt t="53522" x="7697788" y="2990850"/>
          <p14:tracePt t="53538" x="7723188" y="2952750"/>
          <p14:tracePt t="53555" x="7748588" y="2916238"/>
          <p14:tracePt t="53557" x="7761288" y="2916238"/>
          <p14:tracePt t="53571" x="7773988" y="2903538"/>
          <p14:tracePt t="53589" x="7835900" y="2865438"/>
          <p14:tracePt t="53606" x="7861300" y="2840038"/>
          <p14:tracePt t="53702" x="7874000" y="2840038"/>
          <p14:tracePt t="53710" x="7897813" y="2852738"/>
          <p14:tracePt t="53722" x="7935913" y="2890838"/>
          <p14:tracePt t="53738" x="8099425" y="3028950"/>
          <p14:tracePt t="53755" x="8212138" y="3141663"/>
          <p14:tracePt t="53758" x="8248650" y="3165475"/>
          <p14:tracePt t="53772" x="8261350" y="3203575"/>
          <p14:tracePt t="53774" x="8286750" y="3241675"/>
          <p14:tracePt t="53789" x="8324850" y="3290888"/>
          <p14:tracePt t="53806" x="8348663" y="3316288"/>
          <p14:tracePt t="53823" x="8348663" y="3328988"/>
          <p14:tracePt t="53839" x="8348663" y="3341688"/>
          <p14:tracePt t="53862" x="8361363" y="3341688"/>
          <p14:tracePt t="53872" x="8399463" y="3341688"/>
          <p14:tracePt t="53888" x="8524875" y="3290888"/>
          <p14:tracePt t="53906" x="8686800" y="3190875"/>
          <p14:tracePt t="53923" x="8763000" y="3128963"/>
          <p14:tracePt t="53925" x="8774113" y="3116263"/>
          <p14:tracePt t="53939" x="8786813" y="3103563"/>
          <p14:tracePt t="54038" x="8786813" y="3141663"/>
          <p14:tracePt t="54046" x="8774113" y="3190875"/>
          <p14:tracePt t="54056" x="8774113" y="3241675"/>
          <p14:tracePt t="54072" x="8774113" y="3328988"/>
          <p14:tracePt t="54089" x="8774113" y="3390900"/>
          <p14:tracePt t="54106" x="8774113" y="3403600"/>
          <p14:tracePt t="54109" x="8774113" y="3416300"/>
          <p14:tracePt t="54198" x="8786813" y="3403600"/>
          <p14:tracePt t="54206" x="8799513" y="3390900"/>
          <p14:tracePt t="54214" x="8812213" y="3390900"/>
          <p14:tracePt t="54223" x="8812213" y="3378200"/>
          <p14:tracePt t="54239" x="8812213" y="3367088"/>
          <p14:tracePt t="54598" x="8799513" y="3367088"/>
          <p14:tracePt t="54614" x="8786813" y="3367088"/>
          <p14:tracePt t="54622" x="8774113" y="3367088"/>
          <p14:tracePt t="54630" x="8763000" y="3378200"/>
          <p14:tracePt t="54641" x="8763000" y="3390900"/>
          <p14:tracePt t="54657" x="8699500" y="3441700"/>
          <p14:tracePt t="54674" x="8637588" y="3590925"/>
          <p14:tracePt t="54691" x="8561388" y="3767138"/>
          <p14:tracePt t="54694" x="8499475" y="3854450"/>
          <p14:tracePt t="54708" x="8435975" y="3954463"/>
          <p14:tracePt t="54710" x="8374063" y="4041775"/>
          <p14:tracePt t="54725" x="8286750" y="4192588"/>
          <p14:tracePt t="54741" x="8248650" y="4318000"/>
          <p14:tracePt t="54758" x="8212138" y="4392613"/>
          <p14:tracePt t="54775" x="8186738" y="4418013"/>
          <p14:tracePt t="54791" x="8174038" y="4479925"/>
          <p14:tracePt t="54808" x="8135938" y="4518025"/>
          <p14:tracePt t="54825" x="8086725" y="4554538"/>
          <p14:tracePt t="54842" x="8035925" y="4605338"/>
          <p14:tracePt t="54858" x="7986713" y="4643438"/>
          <p14:tracePt t="54874" x="7948613" y="4667250"/>
          <p14:tracePt t="54892" x="7935913" y="4667250"/>
          <p14:tracePt t="54894" x="7923213" y="4667250"/>
          <p14:tracePt t="54918" x="7923213" y="4679950"/>
          <p14:tracePt t="54934" x="7910513" y="4679950"/>
          <p14:tracePt t="54958" x="7897813" y="4679950"/>
          <p14:tracePt t="54975" x="7874000" y="4679950"/>
          <p14:tracePt t="54982" x="7861300" y="4679950"/>
          <p14:tracePt t="54991" x="7848600" y="4679950"/>
          <p14:tracePt t="55008" x="7810500" y="4679950"/>
          <p14:tracePt t="55026" x="7797800" y="4656138"/>
          <p14:tracePt t="55042" x="7773988" y="4643438"/>
          <p14:tracePt t="55059" x="7761288" y="4630738"/>
          <p14:tracePt t="55078" x="7748588" y="4618038"/>
          <p14:tracePt t="55094" x="7748588" y="4605338"/>
          <p14:tracePt t="55110" x="7735888" y="4592638"/>
          <p14:tracePt t="55126" x="7710488" y="4567238"/>
          <p14:tracePt t="55142" x="7697788" y="4530725"/>
          <p14:tracePt t="55159" x="7685088" y="4505325"/>
          <p14:tracePt t="55175" x="7673975" y="4454525"/>
          <p14:tracePt t="55191" x="7648575" y="4405313"/>
          <p14:tracePt t="55208" x="7635875" y="4330700"/>
          <p14:tracePt t="55226" x="7623175" y="4279900"/>
          <p14:tracePt t="55243" x="7597775" y="4230688"/>
          <p14:tracePt t="55246" x="7585075" y="4205288"/>
          <p14:tracePt t="55258" x="7585075" y="4192588"/>
          <p14:tracePt t="55276" x="7548563" y="4129088"/>
          <p14:tracePt t="55278" x="7548563" y="4117975"/>
          <p14:tracePt t="55294" x="7510463" y="4067175"/>
          <p14:tracePt t="55309" x="7459663" y="4029075"/>
          <p14:tracePt t="55327" x="7410450" y="3992563"/>
          <p14:tracePt t="55343" x="7348538" y="3954463"/>
          <p14:tracePt t="55359" x="7272338" y="3905250"/>
          <p14:tracePt t="55375" x="7197725" y="3867150"/>
          <p14:tracePt t="55392" x="7146925" y="3829050"/>
          <p14:tracePt t="55409" x="7110413" y="3829050"/>
          <p14:tracePt t="55426" x="7072313" y="3803650"/>
          <p14:tracePt t="55443" x="7059613" y="3803650"/>
          <p14:tracePt t="55446" x="7046913" y="3803650"/>
          <p14:tracePt t="55460" x="7034213" y="3803650"/>
          <p14:tracePt t="55462" x="6997700" y="3792538"/>
          <p14:tracePt t="55476" x="6972300" y="3792538"/>
          <p14:tracePt t="55478" x="6959600" y="3792538"/>
          <p14:tracePt t="55493" x="6946900" y="3792538"/>
          <p14:tracePt t="55678" x="6934200" y="3792538"/>
          <p14:tracePt t="55686" x="6910388" y="3792538"/>
          <p14:tracePt t="55693" x="6897688" y="3792538"/>
          <p14:tracePt t="55710" x="6797675" y="3803650"/>
          <p14:tracePt t="55728" x="6684963" y="3867150"/>
          <p14:tracePt t="55743" x="6572250" y="3929063"/>
          <p14:tracePt t="55760" x="6446838" y="3992563"/>
          <p14:tracePt t="55777" x="6383338" y="4041775"/>
          <p14:tracePt t="55794" x="6359525" y="4067175"/>
          <p14:tracePt t="55810" x="6346825" y="4067175"/>
          <p14:tracePt t="55830" x="6346825" y="4079875"/>
          <p14:tracePt t="55844" x="6334125" y="4092575"/>
          <p14:tracePt t="55846" x="6321425" y="4117975"/>
          <p14:tracePt t="55861" x="6308725" y="4167188"/>
          <p14:tracePt t="55878" x="6308725" y="4217988"/>
          <p14:tracePt t="55895" x="6283325" y="4279900"/>
          <p14:tracePt t="55911" x="6283325" y="4341813"/>
          <p14:tracePt t="55927" x="6283325" y="4405313"/>
          <p14:tracePt t="55944" x="6283325" y="4479925"/>
          <p14:tracePt t="55961" x="6283325" y="4530725"/>
          <p14:tracePt t="55977" x="6283325" y="4605338"/>
          <p14:tracePt t="55995" x="6296025" y="4679950"/>
          <p14:tracePt t="55998" x="6308725" y="4718050"/>
          <p14:tracePt t="56012" x="6321425" y="4768850"/>
          <p14:tracePt t="56014" x="6346825" y="4818063"/>
          <p14:tracePt t="56029" x="6370638" y="4856163"/>
          <p14:tracePt t="56031" x="6383338" y="4892675"/>
          <p14:tracePt t="56044" x="6383338" y="4956175"/>
          <p14:tracePt t="56046" x="6408738" y="4992688"/>
          <p14:tracePt t="56061" x="6446838" y="5043488"/>
          <p14:tracePt t="56078" x="6459538" y="5068888"/>
          <p14:tracePt t="56080" x="6459538" y="5081588"/>
          <p14:tracePt t="56095" x="6483350" y="5105400"/>
          <p14:tracePt t="56111" x="6508750" y="5118100"/>
          <p14:tracePt t="56128" x="6521450" y="5130800"/>
          <p14:tracePt t="56145" x="6572250" y="5130800"/>
          <p14:tracePt t="56161" x="6646863" y="5130800"/>
          <p14:tracePt t="56178" x="6721475" y="5130800"/>
          <p14:tracePt t="56194" x="6797675" y="5130800"/>
          <p14:tracePt t="56198" x="6834188" y="5130800"/>
          <p14:tracePt t="56211" x="6884988" y="5118100"/>
          <p14:tracePt t="56214" x="6946900" y="5081588"/>
          <p14:tracePt t="56229" x="6997700" y="5056188"/>
          <p14:tracePt t="56231" x="7059613" y="5005388"/>
          <p14:tracePt t="56246" x="7146925" y="4918075"/>
          <p14:tracePt t="56262" x="7210425" y="4818063"/>
          <p14:tracePt t="56278" x="7246938" y="4692650"/>
          <p14:tracePt t="56295" x="7272338" y="4592638"/>
          <p14:tracePt t="56311" x="7285038" y="4492625"/>
          <p14:tracePt t="56328" x="7285038" y="4418013"/>
          <p14:tracePt t="56346" x="7285038" y="4341813"/>
          <p14:tracePt t="56362" x="7285038" y="4279900"/>
          <p14:tracePt t="56378" x="7272338" y="4230688"/>
          <p14:tracePt t="56381" x="7259638" y="4217988"/>
          <p14:tracePt t="56395" x="7246938" y="4192588"/>
          <p14:tracePt t="56398" x="7235825" y="4179888"/>
          <p14:tracePt t="56412" x="7223125" y="4167188"/>
          <p14:tracePt t="56429" x="7185025" y="4141788"/>
          <p14:tracePt t="56446" x="7172325" y="4129088"/>
          <p14:tracePt t="56462" x="7159625" y="4129088"/>
          <p14:tracePt t="56526" x="7159625" y="4117975"/>
          <p14:tracePt t="56534" x="7146925" y="4105275"/>
          <p14:tracePt t="56545" x="7110413" y="4105275"/>
          <p14:tracePt t="56563" x="7034213" y="4054475"/>
          <p14:tracePt t="56566" x="7010400" y="4054475"/>
          <p14:tracePt t="56579" x="6985000" y="4054475"/>
          <p14:tracePt t="56581" x="6972300" y="4054475"/>
          <p14:tracePt t="56638" x="6959600" y="4054475"/>
          <p14:tracePt t="56646" x="6946900" y="4054475"/>
          <p14:tracePt t="56654" x="6934200" y="4054475"/>
          <p14:tracePt t="56663" x="6910388" y="4054475"/>
          <p14:tracePt t="56679" x="6846888" y="4054475"/>
          <p14:tracePt t="56696" x="6797675" y="4054475"/>
          <p14:tracePt t="56713" x="6746875" y="4054475"/>
          <p14:tracePt t="56730" x="6684963" y="4054475"/>
          <p14:tracePt t="56746" x="6572250" y="4054475"/>
          <p14:tracePt t="56763" x="6408738" y="4029075"/>
          <p14:tracePt t="56766" x="6334125" y="4017963"/>
          <p14:tracePt t="56779" x="6259513" y="4005263"/>
          <p14:tracePt t="56782" x="6221413" y="4005263"/>
          <p14:tracePt t="56797" x="6183313" y="4005263"/>
          <p14:tracePt t="56814" x="6157913" y="4005263"/>
          <p14:tracePt t="56998" x="6146800" y="4005263"/>
          <p14:tracePt t="57014" x="6134100" y="4005263"/>
          <p14:tracePt t="57046" x="6121400" y="4017963"/>
          <p14:tracePt t="57054" x="6108700" y="4079875"/>
          <p14:tracePt t="57064" x="6083300" y="4129088"/>
          <p14:tracePt t="57080" x="6057900" y="4217988"/>
          <p14:tracePt t="57098" x="6034088" y="4305300"/>
          <p14:tracePt t="57114" x="6021388" y="4392613"/>
          <p14:tracePt t="57132" x="6008688" y="4454525"/>
          <p14:tracePt t="57135" x="6008688" y="4479925"/>
          <p14:tracePt t="57148" x="6008688" y="4505325"/>
          <p14:tracePt t="57150" x="6008688" y="4530725"/>
          <p14:tracePt t="57165" x="6008688" y="4554538"/>
          <p14:tracePt t="57182" x="6021388" y="4567238"/>
          <p14:tracePt t="57198" x="6034088" y="4579938"/>
          <p14:tracePt t="57215" x="6070600" y="4592638"/>
          <p14:tracePt t="57231" x="6083300" y="4605338"/>
          <p14:tracePt t="57247" x="6121400" y="4630738"/>
          <p14:tracePt t="57264" x="6146800" y="4643438"/>
          <p14:tracePt t="57281" x="6157913" y="4656138"/>
          <p14:tracePt t="57298" x="6170613" y="4667250"/>
          <p14:tracePt t="57315" x="6196013" y="4667250"/>
          <p14:tracePt t="57317" x="6208713" y="4679950"/>
          <p14:tracePt t="57332" x="6221413" y="4692650"/>
          <p14:tracePt t="57334" x="6246813" y="4692650"/>
          <p14:tracePt t="57348" x="6270625" y="4718050"/>
          <p14:tracePt t="57350" x="6308725" y="4730750"/>
          <p14:tracePt t="57366" x="6383338" y="4743450"/>
          <p14:tracePt t="57382" x="6496050" y="4756150"/>
          <p14:tracePt t="57398" x="6634163" y="4779963"/>
          <p14:tracePt t="57415" x="6734175" y="4792663"/>
          <p14:tracePt t="57432" x="6797675" y="4792663"/>
          <p14:tracePt t="57448" x="6872288" y="4792663"/>
          <p14:tracePt t="57465" x="6972300" y="4792663"/>
          <p14:tracePt t="57481" x="7059613" y="4792663"/>
          <p14:tracePt t="57498" x="7185025" y="4756150"/>
          <p14:tracePt t="57515" x="7297738" y="4692650"/>
          <p14:tracePt t="57518" x="7335838" y="4643438"/>
          <p14:tracePt t="57532" x="7372350" y="4605338"/>
          <p14:tracePt t="57534" x="7397750" y="4567238"/>
          <p14:tracePt t="57550" x="7423150" y="4530725"/>
          <p14:tracePt t="57566" x="7435850" y="4467225"/>
          <p14:tracePt t="57582" x="7459663" y="4405313"/>
          <p14:tracePt t="57599" x="7459663" y="4341813"/>
          <p14:tracePt t="57615" x="7459663" y="4292600"/>
          <p14:tracePt t="57632" x="7459663" y="4241800"/>
          <p14:tracePt t="57648" x="7459663" y="4217988"/>
          <p14:tracePt t="57665" x="7459663" y="4192588"/>
          <p14:tracePt t="57702" x="7459663" y="4179888"/>
          <p14:tracePt t="57710" x="7435850" y="4179888"/>
          <p14:tracePt t="57718" x="7397750" y="4167188"/>
          <p14:tracePt t="57734" x="7335838" y="4154488"/>
          <p14:tracePt t="57750" x="7310438" y="4154488"/>
          <p14:tracePt t="57766" x="7297738" y="4154488"/>
          <p14:tracePt t="57782" x="7285038" y="4154488"/>
          <p14:tracePt t="57799" x="7272338" y="4154488"/>
          <p14:tracePt t="57815" x="7246938" y="4154488"/>
          <p14:tracePt t="57833" x="7235825" y="4154488"/>
          <p14:tracePt t="57849" x="7210425" y="4154488"/>
          <p14:tracePt t="57866" x="7134225" y="4205288"/>
          <p14:tracePt t="57869" x="7059613" y="4241800"/>
          <p14:tracePt t="57883" x="6985000" y="4267200"/>
          <p14:tracePt t="57886" x="6946900" y="4279900"/>
          <p14:tracePt t="57899" x="6897688" y="4305300"/>
          <p14:tracePt t="57917" x="6859588" y="4341813"/>
          <p14:tracePt t="57919" x="6834188" y="4354513"/>
          <p14:tracePt t="57934" x="6808788" y="4379913"/>
          <p14:tracePt t="57950" x="6797675" y="4405313"/>
          <p14:tracePt t="57966" x="6784975" y="4454525"/>
          <p14:tracePt t="57983" x="6759575" y="4530725"/>
          <p14:tracePt t="57999" x="6759575" y="4605338"/>
          <p14:tracePt t="58016" x="6759575" y="4692650"/>
          <p14:tracePt t="58033" x="6759575" y="4779963"/>
          <p14:tracePt t="58049" x="6772275" y="4830763"/>
          <p14:tracePt t="58067" x="6797675" y="4868863"/>
          <p14:tracePt t="58069" x="6821488" y="4879975"/>
          <p14:tracePt t="58083" x="6834188" y="4879975"/>
          <p14:tracePt t="58086" x="6846888" y="4879975"/>
          <p14:tracePt t="58100" x="6884988" y="4879975"/>
          <p14:tracePt t="58102" x="6910388" y="4892675"/>
          <p14:tracePt t="58117" x="7010400" y="4905375"/>
          <p14:tracePt t="58134" x="7159625" y="4905375"/>
          <p14:tracePt t="58150" x="7323138" y="4843463"/>
          <p14:tracePt t="58167" x="7448550" y="4779963"/>
          <p14:tracePt t="58183" x="7523163" y="4667250"/>
          <p14:tracePt t="58199" x="7561263" y="4579938"/>
          <p14:tracePt t="58217" x="7561263" y="4505325"/>
          <p14:tracePt t="58234" x="7561263" y="4418013"/>
          <p14:tracePt t="58250" x="7535863" y="4267200"/>
          <p14:tracePt t="58267" x="7472363" y="4129088"/>
          <p14:tracePt t="58269" x="7435850" y="4067175"/>
          <p14:tracePt t="58283" x="7397750" y="4017963"/>
          <p14:tracePt t="58286" x="7359650" y="3979863"/>
          <p14:tracePt t="58302" x="7223125" y="3879850"/>
          <p14:tracePt t="58317" x="7072313" y="3792538"/>
          <p14:tracePt t="58334" x="6859588" y="3716338"/>
          <p14:tracePt t="58351" x="6584950" y="3629025"/>
          <p14:tracePt t="58367" x="6396038" y="3590925"/>
          <p14:tracePt t="58384" x="6334125" y="3590925"/>
          <p14:tracePt t="58400" x="6308725" y="3590925"/>
          <p14:tracePt t="58502" x="6283325" y="3616325"/>
          <p14:tracePt t="58510" x="6270625" y="3667125"/>
          <p14:tracePt t="58518" x="6246813" y="3741738"/>
          <p14:tracePt t="58535" x="6183313" y="3905250"/>
          <p14:tracePt t="58551" x="6121400" y="4092575"/>
          <p14:tracePt t="58569" x="6108700" y="4292600"/>
          <p14:tracePt t="58584" x="6108700" y="4467225"/>
          <p14:tracePt t="58601" x="6157913" y="4630738"/>
          <p14:tracePt t="58618" x="6221413" y="4779963"/>
          <p14:tracePt t="58635" x="6283325" y="4905375"/>
          <p14:tracePt t="58651" x="6370638" y="4968875"/>
          <p14:tracePt t="58654" x="6408738" y="4992688"/>
          <p14:tracePt t="58668" x="6459538" y="5005388"/>
          <p14:tracePt t="58670" x="6496050" y="5043488"/>
          <p14:tracePt t="58685" x="6559550" y="5081588"/>
          <p14:tracePt t="58687" x="6608763" y="5092700"/>
          <p14:tracePt t="58702" x="6734175" y="5118100"/>
          <p14:tracePt t="58718" x="6846888" y="5156200"/>
          <p14:tracePt t="58735" x="6959600" y="5168900"/>
          <p14:tracePt t="58751" x="7097713" y="5181600"/>
          <p14:tracePt t="58768" x="7246938" y="5181600"/>
          <p14:tracePt t="58784" x="7335838" y="5143500"/>
          <p14:tracePt t="58802" x="7397750" y="5092700"/>
          <p14:tracePt t="58818" x="7435850" y="5005388"/>
          <p14:tracePt t="58836" x="7472363" y="4892675"/>
          <p14:tracePt t="58838" x="7472363" y="4843463"/>
          <p14:tracePt t="58852" x="7472363" y="4792663"/>
          <p14:tracePt t="58854" x="7472363" y="4756150"/>
          <p14:tracePt t="58868" x="7472363" y="4705350"/>
          <p14:tracePt t="58870" x="7472363" y="4656138"/>
          <p14:tracePt t="58886" x="7472363" y="4567238"/>
          <p14:tracePt t="58902" x="7423150" y="4454525"/>
          <p14:tracePt t="58919" x="7359650" y="4367213"/>
          <p14:tracePt t="58936" x="7246938" y="4279900"/>
          <p14:tracePt t="58952" x="7134225" y="4217988"/>
          <p14:tracePt t="58968" x="7034213" y="4154488"/>
          <p14:tracePt t="58985" x="6959600" y="4129088"/>
          <p14:tracePt t="59002" x="6897688" y="4105275"/>
          <p14:tracePt t="59006" x="6859588" y="4105275"/>
          <p14:tracePt t="59018" x="6821488" y="4105275"/>
          <p14:tracePt t="59036" x="6772275" y="4105275"/>
          <p14:tracePt t="59039" x="6746875" y="4105275"/>
          <p14:tracePt t="59054" x="6734175" y="4105275"/>
          <p14:tracePt t="59069" x="6721475" y="4105275"/>
          <p14:tracePt t="59302" x="6708775" y="4105275"/>
          <p14:tracePt t="59310" x="6684963" y="4117975"/>
          <p14:tracePt t="59319" x="6572250" y="4205288"/>
          <p14:tracePt t="59336" x="6246813" y="4430713"/>
          <p14:tracePt t="59353" x="5695950" y="4779963"/>
          <p14:tracePt t="59369" x="5281613" y="5068888"/>
          <p14:tracePt t="59387" x="5019675" y="5281613"/>
          <p14:tracePt t="59389" x="4945063" y="5394325"/>
          <p14:tracePt t="59404" x="4881563" y="5481638"/>
          <p14:tracePt t="59406" x="4832350" y="5556250"/>
          <p14:tracePt t="59420" x="4794250" y="5630863"/>
          <p14:tracePt t="59422" x="4781550" y="5694363"/>
          <p14:tracePt t="59438" x="4756150" y="5794375"/>
          <p14:tracePt t="59454" x="4756150" y="5881688"/>
          <p14:tracePt t="59470" x="4743450" y="5945188"/>
          <p14:tracePt t="59487" x="4743450" y="5994400"/>
          <p14:tracePt t="59503" x="4743450" y="6007100"/>
          <p14:tracePt t="59520" x="4743450" y="6019800"/>
          <p14:tracePt t="59758" x="4756150" y="6019800"/>
          <p14:tracePt t="59766" x="4806950" y="6019800"/>
          <p14:tracePt t="59774" x="4894263" y="5994400"/>
          <p14:tracePt t="59788" x="4994275" y="5969000"/>
          <p14:tracePt t="59790" x="5106988" y="5932488"/>
          <p14:tracePt t="59806" x="5270500" y="5832475"/>
          <p14:tracePt t="59822" x="5407025" y="5743575"/>
          <p14:tracePt t="59839" x="5470525" y="5656263"/>
          <p14:tracePt t="59854" x="5495925" y="5619750"/>
          <p14:tracePt t="59872" x="5507038" y="5581650"/>
          <p14:tracePt t="59888" x="5507038" y="5556250"/>
          <p14:tracePt t="59905" x="5519738" y="5481638"/>
          <p14:tracePt t="59921" x="5532438" y="5318125"/>
          <p14:tracePt t="59939" x="5570538" y="5081588"/>
          <p14:tracePt t="59942" x="5595938" y="4981575"/>
          <p14:tracePt t="59955" x="5607050" y="4868863"/>
          <p14:tracePt t="59958" x="5619750" y="4792663"/>
          <p14:tracePt t="59972" x="5632450" y="4730750"/>
          <p14:tracePt t="59974" x="5657850" y="4679950"/>
          <p14:tracePt t="59988" x="5683250" y="4618038"/>
          <p14:tracePt t="59990" x="5708650" y="4579938"/>
          <p14:tracePt t="60006" x="5745163" y="4505325"/>
          <p14:tracePt t="60022" x="5745163" y="4479925"/>
          <p14:tracePt t="60038" x="5745163" y="4467225"/>
          <p14:tracePt t="60366" x="5757863" y="4467225"/>
          <p14:tracePt t="60374" x="5770563" y="4467225"/>
          <p14:tracePt t="60382" x="5795963" y="4467225"/>
          <p14:tracePt t="60390" x="5808663" y="4467225"/>
          <p14:tracePt t="60406" x="5832475" y="4467225"/>
          <p14:tracePt t="60423" x="5832475" y="4479925"/>
          <p14:tracePt t="60439" x="5845175" y="4479925"/>
          <p14:tracePt t="60526" x="5845175" y="4492625"/>
          <p14:tracePt t="60542" x="5845175" y="4505325"/>
          <p14:tracePt t="60550" x="5845175" y="4518025"/>
          <p14:tracePt t="60558" x="5845175" y="4530725"/>
          <p14:tracePt t="60743" x="5845175" y="4543425"/>
          <p14:tracePt t="60758" x="5845175" y="4567238"/>
          <p14:tracePt t="60766" x="5845175" y="4592638"/>
          <p14:tracePt t="60774" x="5845175" y="4618038"/>
          <p14:tracePt t="60791" x="5832475" y="4656138"/>
          <p14:tracePt t="60807" x="5808663" y="4705350"/>
          <p14:tracePt t="60823" x="5808663" y="4718050"/>
          <p14:tracePt t="60840" x="5783263" y="4756150"/>
          <p14:tracePt t="60857" x="5783263" y="4779963"/>
          <p14:tracePt t="60874" x="5770563" y="4792663"/>
          <p14:tracePt t="60891" x="5770563" y="4818063"/>
          <p14:tracePt t="60893" x="5757863" y="4830763"/>
          <p14:tracePt t="60910" x="5745163" y="4843463"/>
          <p14:tracePt t="60924" x="5732463" y="4856163"/>
          <p14:tracePt t="60926" x="5732463" y="4868863"/>
          <p14:tracePt t="60941" x="5708650" y="4892675"/>
          <p14:tracePt t="60958" x="5695950" y="4905375"/>
          <p14:tracePt t="60974" x="5670550" y="4930775"/>
          <p14:tracePt t="60991" x="5670550" y="4943475"/>
          <p14:tracePt t="61007" x="5657850" y="4956175"/>
          <p14:tracePt t="61024" x="5645150" y="4956175"/>
          <p14:tracePt t="61041" x="5632450" y="4981575"/>
          <p14:tracePt t="61058" x="5607050" y="4992688"/>
          <p14:tracePt t="61074" x="5570538" y="5005388"/>
          <p14:tracePt t="61077" x="5545138" y="5018088"/>
          <p14:tracePt t="61091" x="5532438" y="5030788"/>
          <p14:tracePt t="61094" x="5507038" y="5030788"/>
          <p14:tracePt t="61108" x="5483225" y="5030788"/>
          <p14:tracePt t="61110" x="5457825" y="5043488"/>
          <p14:tracePt t="61125" x="5432425" y="5056188"/>
          <p14:tracePt t="61142" x="5407025" y="5068888"/>
          <p14:tracePt t="61238" x="5394325" y="5068888"/>
          <p14:tracePt t="61246" x="5370513" y="5068888"/>
          <p14:tracePt t="61258" x="5319713" y="5068888"/>
          <p14:tracePt t="61275" x="5145088" y="5068888"/>
          <p14:tracePt t="61277" x="5057775" y="5068888"/>
          <p14:tracePt t="61292" x="4968875" y="5068888"/>
          <p14:tracePt t="61294" x="4881563" y="5068888"/>
          <p14:tracePt t="61309" x="4768850" y="5068888"/>
          <p14:tracePt t="61326" x="4694238" y="5056188"/>
          <p14:tracePt t="61343" x="4681538" y="5043488"/>
          <p14:tracePt t="61359" x="4656138" y="5030788"/>
          <p14:tracePt t="61375" x="4656138" y="4992688"/>
          <p14:tracePt t="61391" x="4656138" y="4918075"/>
          <p14:tracePt t="61408" x="4719638" y="4830763"/>
          <p14:tracePt t="61425" x="4768850" y="4718050"/>
          <p14:tracePt t="61442" x="4868863" y="4579938"/>
          <p14:tracePt t="61458" x="5032375" y="4418013"/>
          <p14:tracePt t="61475" x="5257800" y="4230688"/>
          <p14:tracePt t="61478" x="5383213" y="4141788"/>
          <p14:tracePt t="61492" x="5519738" y="4054475"/>
          <p14:tracePt t="61494" x="5683250" y="3979863"/>
          <p14:tracePt t="61509" x="5945188" y="3854450"/>
          <p14:tracePt t="61526" x="6157913" y="3803650"/>
          <p14:tracePt t="61542" x="6346825" y="3779838"/>
          <p14:tracePt t="61559" x="6496050" y="3754438"/>
          <p14:tracePt t="61575" x="6621463" y="3754438"/>
          <p14:tracePt t="61592" x="6784975" y="3741738"/>
          <p14:tracePt t="61609" x="6985000" y="3716338"/>
          <p14:tracePt t="61626" x="7210425" y="3667125"/>
          <p14:tracePt t="61643" x="7423150" y="3616325"/>
          <p14:tracePt t="61646" x="7472363" y="3590925"/>
          <p14:tracePt t="61659" x="7535863" y="3567113"/>
          <p14:tracePt t="61661" x="7572375" y="3554413"/>
          <p14:tracePt t="61676" x="7610475" y="3529013"/>
          <p14:tracePt t="61678" x="7661275" y="3503613"/>
          <p14:tracePt t="61693" x="7723188" y="3467100"/>
          <p14:tracePt t="61709" x="7773988" y="3454400"/>
          <p14:tracePt t="61726" x="7823200" y="3441700"/>
          <p14:tracePt t="61743" x="7835900" y="3429000"/>
          <p14:tracePt t="61759" x="7861300" y="3429000"/>
          <p14:tracePt t="61775" x="7886700" y="3416300"/>
          <p14:tracePt t="61793" x="7948613" y="3416300"/>
          <p14:tracePt t="61809" x="8010525" y="3390900"/>
          <p14:tracePt t="61826" x="8074025" y="3390900"/>
          <p14:tracePt t="61843" x="8123238" y="3378200"/>
          <p14:tracePt t="61847" x="8148638" y="3378200"/>
          <p14:tracePt t="61860" x="8174038" y="3378200"/>
          <p14:tracePt t="61877" x="8186738" y="3367088"/>
          <p14:tracePt t="61894" x="8212138" y="3367088"/>
          <p14:tracePt t="61910" x="8261350" y="3341688"/>
          <p14:tracePt t="61927" x="8312150" y="3341688"/>
          <p14:tracePt t="61944" x="8361363" y="3341688"/>
          <p14:tracePt t="61959" x="8386763" y="3341688"/>
          <p14:tracePt t="62046" x="8399463" y="3341688"/>
          <p14:tracePt t="62062" x="8412163" y="3341688"/>
          <p14:tracePt t="62070" x="8435975" y="3341688"/>
          <p14:tracePt t="62077" x="8448675" y="3341688"/>
          <p14:tracePt t="62094" x="8474075" y="3378200"/>
          <p14:tracePt t="62110" x="8499475" y="3403600"/>
          <p14:tracePt t="62127" x="8512175" y="3441700"/>
          <p14:tracePt t="62144" x="8512175" y="3467100"/>
          <p14:tracePt t="62160" x="8512175" y="3479800"/>
          <p14:tracePt t="62214" x="8524875" y="3479800"/>
          <p14:tracePt t="62230" x="8537575" y="3479800"/>
          <p14:tracePt t="62238" x="8548688" y="3479800"/>
          <p14:tracePt t="62247" x="8561388" y="3479800"/>
          <p14:tracePt t="62262" x="8574088" y="3479800"/>
          <p14:tracePt t="62374" x="8561388" y="3479800"/>
          <p14:tracePt t="62382" x="8548688" y="3479800"/>
          <p14:tracePt t="62395" x="8537575" y="3479800"/>
          <p14:tracePt t="62411" x="8524875" y="3479800"/>
          <p14:tracePt t="62414" x="8512175" y="3490913"/>
          <p14:tracePt t="62430" x="8512175" y="3503613"/>
          <p14:tracePt t="62445" x="8499475" y="3503613"/>
          <p14:tracePt t="62750" x="8486775" y="3516313"/>
          <p14:tracePt t="62758" x="8474075" y="3529013"/>
          <p14:tracePt t="62767" x="8461375" y="3529013"/>
          <p14:tracePt t="62778" x="8435975" y="3529013"/>
          <p14:tracePt t="62796" x="8374063" y="3567113"/>
          <p14:tracePt t="62798" x="8324850" y="3590925"/>
          <p14:tracePt t="62813" x="8248650" y="3641725"/>
          <p14:tracePt t="62828" x="8199438" y="3679825"/>
          <p14:tracePt t="62830" x="8161338" y="3692525"/>
          <p14:tracePt t="62846" x="8048625" y="3754438"/>
          <p14:tracePt t="62862" x="7961313" y="3803650"/>
          <p14:tracePt t="62879" x="7861300" y="3867150"/>
          <p14:tracePt t="62896" x="7710488" y="3954463"/>
          <p14:tracePt t="62912" x="7548563" y="4067175"/>
          <p14:tracePt t="62928" x="7323138" y="4192588"/>
          <p14:tracePt t="62946" x="7146925" y="4279900"/>
          <p14:tracePt t="62963" x="6934200" y="4379913"/>
          <p14:tracePt t="62966" x="6834188" y="4430713"/>
          <p14:tracePt t="62980" x="6721475" y="4467225"/>
          <p14:tracePt t="62982" x="6621463" y="4518025"/>
          <p14:tracePt t="62997" x="6508750" y="4554538"/>
          <p14:tracePt t="62999" x="6408738" y="4592638"/>
          <p14:tracePt t="63013" x="6234113" y="4667250"/>
          <p14:tracePt t="63030" x="6057900" y="4718050"/>
          <p14:tracePt t="63046" x="5895975" y="4756150"/>
          <p14:tracePt t="63063" x="5757863" y="4792663"/>
          <p14:tracePt t="63079" x="5607050" y="4818063"/>
          <p14:tracePt t="63096" x="5419725" y="4856163"/>
          <p14:tracePt t="63112" x="5257800" y="4879975"/>
          <p14:tracePt t="63129" x="5094288" y="4892675"/>
          <p14:tracePt t="63146" x="4945063" y="4918075"/>
          <p14:tracePt t="63149" x="4843463" y="4930775"/>
          <p14:tracePt t="63163" x="4756150" y="4943475"/>
          <p14:tracePt t="63166" x="4681538" y="4943475"/>
          <p14:tracePt t="63180" x="4630738" y="4943475"/>
          <p14:tracePt t="63182" x="4594225" y="4956175"/>
          <p14:tracePt t="63197" x="4581525" y="4956175"/>
          <p14:tracePt t="63199" x="4568825" y="4956175"/>
          <p14:tracePt t="63302" x="4594225" y="4930775"/>
          <p14:tracePt t="63310" x="4619625" y="4905375"/>
          <p14:tracePt t="63318" x="4643438" y="4879975"/>
          <p14:tracePt t="63330" x="4668838" y="4843463"/>
          <p14:tracePt t="63347" x="4743450" y="4792663"/>
          <p14:tracePt t="63350" x="4768850" y="4779963"/>
          <p14:tracePt t="63364" x="4781550" y="4756150"/>
          <p14:tracePt t="63366" x="4806950" y="4756150"/>
          <p14:tracePt t="63534" x="4819650" y="4743450"/>
          <p14:tracePt t="63542" x="4856163" y="4730750"/>
          <p14:tracePt t="63550" x="4894263" y="4730750"/>
          <p14:tracePt t="63566" x="5006975" y="4718050"/>
          <p14:tracePt t="63582" x="5081588" y="4692650"/>
          <p14:tracePt t="63598" x="5119688" y="4692650"/>
          <p14:tracePt t="63600" x="5145088" y="4692650"/>
          <p14:tracePt t="63614" x="5181600" y="4692650"/>
          <p14:tracePt t="63631" x="5207000" y="4692650"/>
          <p14:tracePt t="63648" x="5232400" y="4692650"/>
          <p14:tracePt t="63664" x="5270500" y="4692650"/>
          <p14:tracePt t="63681" x="5294313" y="4692650"/>
          <p14:tracePt t="63698" x="5307013" y="4692650"/>
          <p14:tracePt t="64118" x="5294313" y="4692650"/>
          <p14:tracePt t="64134" x="5281613" y="4692650"/>
          <p14:tracePt t="64149" x="5270500" y="4692650"/>
          <p14:tracePt t="64158" x="5245100" y="4705350"/>
          <p14:tracePt t="64166" x="5181600" y="4730750"/>
          <p14:tracePt t="64182" x="5045075" y="4779963"/>
          <p14:tracePt t="64199" x="4945063" y="4779963"/>
          <p14:tracePt t="64216" x="4906963" y="4805363"/>
          <p14:tracePt t="64232" x="4894263" y="4805363"/>
          <p14:tracePt t="64550" x="4919663" y="4805363"/>
          <p14:tracePt t="64558" x="4945063" y="4805363"/>
          <p14:tracePt t="64567" x="4968875" y="4805363"/>
          <p14:tracePt t="64583" x="5045075" y="4805363"/>
          <p14:tracePt t="64600" x="5094288" y="4792663"/>
          <p14:tracePt t="64617" x="5132388" y="4792663"/>
          <p14:tracePt t="64634" x="5157788" y="4792663"/>
          <p14:tracePt t="65046" x="5132388" y="4792663"/>
          <p14:tracePt t="65054" x="5119688" y="4792663"/>
          <p14:tracePt t="65069" x="5106988" y="4779963"/>
          <p14:tracePt t="65166" x="5094288" y="4779963"/>
          <p14:tracePt t="65174" x="5081588" y="4779963"/>
          <p14:tracePt t="65185" x="5045075" y="4779963"/>
          <p14:tracePt t="65202" x="4894263" y="4779963"/>
          <p14:tracePt t="65206" x="4819650" y="4779963"/>
          <p14:tracePt t="65218" x="4768850" y="4779963"/>
          <p14:tracePt t="65221" x="4706938" y="4779963"/>
          <p14:tracePt t="65235" x="4643438" y="4779963"/>
          <p14:tracePt t="65237" x="4594225" y="4779963"/>
          <p14:tracePt t="65252" x="4556125" y="4779963"/>
          <p14:tracePt t="65255" x="4518025" y="4779963"/>
          <p14:tracePt t="65269" x="4468813" y="4779963"/>
          <p14:tracePt t="65318" x="4456113" y="4779963"/>
          <p14:tracePt t="65326" x="4443413" y="4779963"/>
          <p14:tracePt t="65336" x="4418013" y="4756150"/>
          <p14:tracePt t="65352" x="4368800" y="4718050"/>
          <p14:tracePt t="65368" x="4318000" y="4667250"/>
          <p14:tracePt t="65386" x="4243388" y="4579938"/>
          <p14:tracePt t="65403" x="4205288" y="4505325"/>
          <p14:tracePt t="65406" x="4192588" y="4479925"/>
          <p14:tracePt t="65419" x="4181475" y="4443413"/>
          <p14:tracePt t="65422" x="4168775" y="4418013"/>
          <p14:tracePt t="65436" x="4156075" y="4405313"/>
          <p14:tracePt t="65438" x="4156075" y="4392613"/>
          <p14:tracePt t="65453" x="4143375" y="4367213"/>
          <p14:tracePt t="65469" x="4143375" y="4341813"/>
          <p14:tracePt t="65486" x="4130675" y="4279900"/>
          <p14:tracePt t="65503" x="4130675" y="4205288"/>
          <p14:tracePt t="65519" x="4130675" y="4092575"/>
          <p14:tracePt t="65536" x="4105275" y="3979863"/>
          <p14:tracePt t="65552" x="4105275" y="3905250"/>
          <p14:tracePt t="65568" x="4105275" y="3829050"/>
          <p14:tracePt t="65586" x="4105275" y="3779838"/>
          <p14:tracePt t="65603" x="4105275" y="3716338"/>
          <p14:tracePt t="65606" x="4105275" y="3692525"/>
          <p14:tracePt t="65619" x="4092575" y="3654425"/>
          <p14:tracePt t="65622" x="4081463" y="3629025"/>
          <p14:tracePt t="65636" x="4081463" y="3590925"/>
          <p14:tracePt t="65638" x="4068763" y="3567113"/>
          <p14:tracePt t="65654" x="4043363" y="3516313"/>
          <p14:tracePt t="65670" x="4017963" y="3441700"/>
          <p14:tracePt t="65686" x="3992563" y="3367088"/>
          <p14:tracePt t="65703" x="3956050" y="3316288"/>
          <p14:tracePt t="65720" x="3917950" y="3241675"/>
          <p14:tracePt t="65736" x="3905250" y="3203575"/>
          <p14:tracePt t="65753" x="3867150" y="3154363"/>
          <p14:tracePt t="65770" x="3830638" y="3116263"/>
          <p14:tracePt t="65787" x="3792538" y="3078163"/>
          <p14:tracePt t="65789" x="3756025" y="3054350"/>
          <p14:tracePt t="65804" x="3730625" y="3028950"/>
          <p14:tracePt t="65807" x="3692525" y="3003550"/>
          <p14:tracePt t="65820" x="3643313" y="2978150"/>
          <p14:tracePt t="65822" x="3592513" y="2952750"/>
          <p14:tracePt t="65837" x="3492500" y="2916238"/>
          <p14:tracePt t="65854" x="3417888" y="2890838"/>
          <p14:tracePt t="65870" x="3292475" y="2890838"/>
          <p14:tracePt t="65887" x="3205163" y="2890838"/>
          <p14:tracePt t="65903" x="3128963" y="2890838"/>
          <p14:tracePt t="65920" x="3054350" y="2916238"/>
          <p14:tracePt t="65937" x="3016250" y="2990850"/>
          <p14:tracePt t="65954" x="2992438" y="3103563"/>
          <p14:tracePt t="65970" x="2967038" y="3228975"/>
          <p14:tracePt t="65973" x="2967038" y="3278188"/>
          <p14:tracePt t="65987" x="2954338" y="3316288"/>
          <p14:tracePt t="65990" x="2941638" y="3354388"/>
          <p14:tracePt t="66005" x="2941638" y="3454400"/>
          <p14:tracePt t="66021" x="2941638" y="3567113"/>
          <p14:tracePt t="66038" x="3003550" y="3667125"/>
          <p14:tracePt t="66054" x="3054350" y="3767138"/>
          <p14:tracePt t="66071" x="3116263" y="3854450"/>
          <p14:tracePt t="66088" x="3192463" y="3905250"/>
          <p14:tracePt t="66103" x="3292475" y="3941763"/>
          <p14:tracePt t="66120" x="3392488" y="3954463"/>
          <p14:tracePt t="66138" x="3492500" y="3954463"/>
          <p14:tracePt t="66154" x="3617913" y="3954463"/>
          <p14:tracePt t="66158" x="3667125" y="3941763"/>
          <p14:tracePt t="66171" x="3730625" y="3892550"/>
          <p14:tracePt t="66174" x="3779838" y="3854450"/>
          <p14:tracePt t="66188" x="3843338" y="3792538"/>
          <p14:tracePt t="66190" x="3892550" y="3716338"/>
          <p14:tracePt t="66206" x="3930650" y="3590925"/>
          <p14:tracePt t="66222" x="3943350" y="3479800"/>
          <p14:tracePt t="66238" x="3943350" y="3378200"/>
          <p14:tracePt t="66255" x="3943350" y="3267075"/>
          <p14:tracePt t="66271" x="3930650" y="3203575"/>
          <p14:tracePt t="66288" x="3905250" y="3165475"/>
          <p14:tracePt t="66305" x="3843338" y="3141663"/>
          <p14:tracePt t="66321" x="3792538" y="3128963"/>
          <p14:tracePt t="66337" x="3705225" y="3128963"/>
          <p14:tracePt t="66355" x="3567113" y="3128963"/>
          <p14:tracePt t="66358" x="3505200" y="3128963"/>
          <p14:tracePt t="66372" x="3429000" y="3141663"/>
          <p14:tracePt t="66374" x="3354388" y="3178175"/>
          <p14:tracePt t="66388" x="3279775" y="3228975"/>
          <p14:tracePt t="66390" x="3216275" y="3290888"/>
          <p14:tracePt t="66406" x="3116263" y="3441700"/>
          <p14:tracePt t="66422" x="3079750" y="3616325"/>
          <p14:tracePt t="66438" x="3067050" y="3841750"/>
          <p14:tracePt t="66456" x="3067050" y="4079875"/>
          <p14:tracePt t="66472" x="3179763" y="4292600"/>
          <p14:tracePt t="66488" x="3328988" y="4454525"/>
          <p14:tracePt t="66506" x="3492500" y="4554538"/>
          <p14:tracePt t="66522" x="3705225" y="4592638"/>
          <p14:tracePt t="66538" x="3943350" y="4592638"/>
          <p14:tracePt t="66542" x="4056063" y="4592638"/>
          <p14:tracePt t="66556" x="4168775" y="4592638"/>
          <p14:tracePt t="66559" x="4268788" y="4592638"/>
          <p14:tracePt t="66572" x="4368800" y="4592638"/>
          <p14:tracePt t="66574" x="4456113" y="4592638"/>
          <p14:tracePt t="66589" x="4556125" y="4592638"/>
          <p14:tracePt t="66606" x="4694238" y="4592638"/>
          <p14:tracePt t="66622" x="4794250" y="4592638"/>
          <p14:tracePt t="66639" x="4856163" y="4592638"/>
          <p14:tracePt t="66655" x="4956175" y="4567238"/>
          <p14:tracePt t="66672" x="5094288" y="4530725"/>
          <p14:tracePt t="66688" x="5270500" y="4492625"/>
          <p14:tracePt t="66706" x="5495925" y="4430713"/>
          <p14:tracePt t="66722" x="5683250" y="4379913"/>
          <p14:tracePt t="66725" x="5757863" y="4354513"/>
          <p14:tracePt t="66739" x="5832475" y="4330700"/>
          <p14:tracePt t="66742" x="5883275" y="4305300"/>
          <p14:tracePt t="66756" x="5932488" y="4292600"/>
          <p14:tracePt t="66758" x="5957888" y="4267200"/>
          <p14:tracePt t="66773" x="6034088" y="4205288"/>
          <p14:tracePt t="66790" x="6083300" y="4167188"/>
          <p14:tracePt t="66806" x="6108700" y="4117975"/>
          <p14:tracePt t="66823" x="6121400" y="4079875"/>
          <p14:tracePt t="66839" x="6134100" y="4054475"/>
          <p14:tracePt t="66910" x="6108700" y="4041775"/>
          <p14:tracePt t="66918" x="6034088" y="4029075"/>
          <p14:tracePt t="66925" x="5957888" y="4017963"/>
          <p14:tracePt t="66940" x="5832475" y="4005263"/>
          <p14:tracePt t="66942" x="5683250" y="3992563"/>
          <p14:tracePt t="66957" x="5332413" y="3979863"/>
          <p14:tracePt t="66974" x="4832350" y="3979863"/>
          <p14:tracePt t="66990" x="4281488" y="3979863"/>
          <p14:tracePt t="67007" x="3805238" y="3979863"/>
          <p14:tracePt t="67023" x="3505200" y="3979863"/>
          <p14:tracePt t="67039" x="3367088" y="4017963"/>
          <p14:tracePt t="67056" x="3317875" y="4029075"/>
          <p14:tracePt t="67073" x="3292475" y="4054475"/>
          <p14:tracePt t="67090" x="3267075" y="4105275"/>
          <p14:tracePt t="67107" x="3254375" y="4154488"/>
          <p14:tracePt t="67110" x="3228975" y="4192588"/>
          <p14:tracePt t="67124" x="3216275" y="4230688"/>
          <p14:tracePt t="67126" x="3205163" y="4267200"/>
          <p14:tracePt t="67140" x="3205163" y="4330700"/>
          <p14:tracePt t="67142" x="3205163" y="4367213"/>
          <p14:tracePt t="67157" x="3205163" y="4443413"/>
          <p14:tracePt t="67174" x="3205163" y="4518025"/>
          <p14:tracePt t="67190" x="3205163" y="4554538"/>
          <p14:tracePt t="67207" x="3205163" y="4605338"/>
          <p14:tracePt t="67223" x="3216275" y="4643438"/>
          <p14:tracePt t="67240" x="3241675" y="4705350"/>
          <p14:tracePt t="67257" x="3267075" y="4779963"/>
          <p14:tracePt t="67274" x="3305175" y="4843463"/>
          <p14:tracePt t="67291" x="3367088" y="4918075"/>
          <p14:tracePt t="67293" x="3392488" y="4943475"/>
          <p14:tracePt t="67308" x="3429000" y="4981575"/>
          <p14:tracePt t="67310" x="3454400" y="5005388"/>
          <p14:tracePt t="67324" x="3505200" y="5043488"/>
          <p14:tracePt t="67326" x="3541713" y="5056188"/>
          <p14:tracePt t="67341" x="3667125" y="5118100"/>
          <p14:tracePt t="67358" x="3817938" y="5181600"/>
          <p14:tracePt t="67374" x="3943350" y="5230813"/>
          <p14:tracePt t="67391" x="4105275" y="5268913"/>
          <p14:tracePt t="67407" x="4268788" y="5305425"/>
          <p14:tracePt t="67424" x="4443413" y="5343525"/>
          <p14:tracePt t="67441" x="4594225" y="5356225"/>
          <p14:tracePt t="67458" x="4768850" y="5381625"/>
          <p14:tracePt t="67474" x="4968875" y="5381625"/>
          <p14:tracePt t="67477" x="5094288" y="5381625"/>
          <p14:tracePt t="67491" x="5232400" y="5381625"/>
          <p14:tracePt t="67494" x="5383213" y="5381625"/>
          <p14:tracePt t="67508" x="5532438" y="5356225"/>
          <p14:tracePt t="67510" x="5657850" y="5343525"/>
          <p14:tracePt t="67525" x="5908675" y="5281613"/>
          <p14:tracePt t="67542" x="6146800" y="5194300"/>
          <p14:tracePt t="67558" x="6421438" y="5081588"/>
          <p14:tracePt t="67574" x="6721475" y="4968875"/>
          <p14:tracePt t="67592" x="6946900" y="4879975"/>
          <p14:tracePt t="67608" x="7123113" y="4792663"/>
          <p14:tracePt t="67625" x="7272338" y="4692650"/>
          <p14:tracePt t="67641" x="7385050" y="4579938"/>
          <p14:tracePt t="67658" x="7459663" y="4479925"/>
          <p14:tracePt t="67675" x="7510463" y="4392613"/>
          <p14:tracePt t="67678" x="7510463" y="4354513"/>
          <p14:tracePt t="67692" x="7510463" y="4330700"/>
          <p14:tracePt t="67694" x="7510463" y="4318000"/>
          <p14:tracePt t="67709" x="7510463" y="4279900"/>
          <p14:tracePt t="67725" x="7510463" y="4267200"/>
          <p14:tracePt t="67742" x="7448550" y="4217988"/>
          <p14:tracePt t="67758" x="7385050" y="4167188"/>
          <p14:tracePt t="67775" x="7297738" y="4105275"/>
          <p14:tracePt t="67792" x="7210425" y="4067175"/>
          <p14:tracePt t="67808" x="7134225" y="4029075"/>
          <p14:tracePt t="67825" x="7072313" y="3979863"/>
          <p14:tracePt t="67842" x="6972300" y="3941763"/>
          <p14:tracePt t="67858" x="6834188" y="3916363"/>
          <p14:tracePt t="67875" x="6659563" y="3905250"/>
          <p14:tracePt t="67878" x="6584950" y="3905250"/>
          <p14:tracePt t="67892" x="6496050" y="3905250"/>
          <p14:tracePt t="67894" x="6408738" y="3905250"/>
          <p14:tracePt t="67910" x="6208713" y="3905250"/>
          <p14:tracePt t="67926" x="5957888" y="3905250"/>
          <p14:tracePt t="67942" x="5683250" y="3992563"/>
          <p14:tracePt t="67959" x="5383213" y="4092575"/>
          <p14:tracePt t="67975" x="5057775" y="4205288"/>
          <p14:tracePt t="67992" x="4694238" y="4318000"/>
          <p14:tracePt t="68009" x="4406900" y="4430713"/>
          <p14:tracePt t="68026" x="4130675" y="4518025"/>
          <p14:tracePt t="68043" x="3905250" y="4592638"/>
          <p14:tracePt t="68046" x="3805238" y="4630738"/>
          <p14:tracePt t="68058" x="3730625" y="4667250"/>
          <p14:tracePt t="68062" x="3667125" y="4705350"/>
          <p14:tracePt t="68077" x="3567113" y="4743450"/>
          <p14:tracePt t="68094" x="3492500" y="4805363"/>
          <p14:tracePt t="68109" x="3467100" y="4830763"/>
          <p14:tracePt t="68126" x="3454400" y="4843463"/>
          <p14:tracePt t="68143" x="3441700" y="4843463"/>
          <p14:tracePt t="68214" x="3441700" y="4856163"/>
          <p14:tracePt t="68222" x="3441700" y="4868863"/>
          <p14:tracePt t="68230" x="3454400" y="4905375"/>
          <p14:tracePt t="68243" x="3492500" y="4968875"/>
          <p14:tracePt t="68246" x="3554413" y="5018088"/>
          <p14:tracePt t="68260" x="3630613" y="5068888"/>
          <p14:tracePt t="68262" x="3705225" y="5118100"/>
          <p14:tracePt t="68277" x="3892550" y="5181600"/>
          <p14:tracePt t="68294" x="4092575" y="5230813"/>
          <p14:tracePt t="68310" x="4256088" y="5256213"/>
          <p14:tracePt t="68327" x="4381500" y="5268913"/>
          <p14:tracePt t="68343" x="4456113" y="5268913"/>
          <p14:tracePt t="68359" x="4530725" y="5294313"/>
          <p14:tracePt t="68376" x="4630738" y="5294313"/>
          <p14:tracePt t="68394" x="4706938" y="5294313"/>
          <p14:tracePt t="68410" x="4794250" y="5294313"/>
          <p14:tracePt t="68427" x="4843463" y="5294313"/>
          <p14:tracePt t="68444" x="4856163" y="5294313"/>
          <p14:tracePt t="68510" x="4868863" y="5294313"/>
          <p14:tracePt t="68518" x="4881563" y="5294313"/>
          <p14:tracePt t="68527" x="4906963" y="5294313"/>
          <p14:tracePt t="68544" x="4981575" y="5294313"/>
          <p14:tracePt t="68560" x="5032375" y="5281613"/>
          <p14:tracePt t="68577" x="5094288" y="5281613"/>
          <p14:tracePt t="68594" x="5157788" y="5281613"/>
          <p14:tracePt t="68611" x="5245100" y="5281613"/>
          <p14:tracePt t="68614" x="5281613" y="5281613"/>
          <p14:tracePt t="68628" x="5332413" y="5281613"/>
          <p14:tracePt t="68630" x="5394325" y="5281613"/>
          <p14:tracePt t="68645" x="5457825" y="5281613"/>
          <p14:tracePt t="68647" x="5532438" y="5281613"/>
          <p14:tracePt t="68661" x="5670550" y="5281613"/>
          <p14:tracePt t="68678" x="5821363" y="5281613"/>
          <p14:tracePt t="68694" x="5932488" y="5281613"/>
          <p14:tracePt t="68711" x="6096000" y="5281613"/>
          <p14:tracePt t="68727" x="6208713" y="5281613"/>
          <p14:tracePt t="68744" x="6346825" y="5281613"/>
          <p14:tracePt t="68761" x="6446838" y="5281613"/>
          <p14:tracePt t="68778" x="6572250" y="5281613"/>
          <p14:tracePt t="68795" x="6659563" y="5281613"/>
          <p14:tracePt t="68797" x="6696075" y="5281613"/>
          <p14:tracePt t="68811" x="6734175" y="5294313"/>
          <p14:tracePt t="68814" x="6772275" y="5294313"/>
          <p14:tracePt t="68828" x="6797675" y="5294313"/>
          <p14:tracePt t="68830" x="6834188" y="5294313"/>
          <p14:tracePt t="68846" x="6884988" y="5305425"/>
          <p14:tracePt t="68862" x="6921500" y="5305425"/>
          <p14:tracePt t="68879" x="6934200" y="5305425"/>
          <p14:tracePt t="68950" x="6946900" y="5305425"/>
          <p14:tracePt t="68958" x="6959600" y="5305425"/>
          <p14:tracePt t="68966" x="6985000" y="5305425"/>
          <p14:tracePt t="68978" x="7010400" y="5305425"/>
          <p14:tracePt t="68995" x="7072313" y="5305425"/>
          <p14:tracePt t="68998" x="7085013" y="5305425"/>
          <p14:tracePt t="69013" x="7097713" y="5305425"/>
          <p14:tracePt t="69015" x="7123113" y="5294313"/>
          <p14:tracePt t="69029" x="7146925" y="5281613"/>
          <p14:tracePt t="69046" x="7185025" y="5281613"/>
          <p14:tracePt t="69062" x="7197725" y="5281613"/>
          <p14:tracePt t="69078" x="7210425" y="5281613"/>
          <p14:tracePt t="70662" x="7197725" y="52816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151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2800" b="1" dirty="0">
                <a:latin typeface="Alexandria" charset="0"/>
                <a:cs typeface="Alexandria" charset="0"/>
              </a:rPr>
              <a:t>The Interquartile Range (IQR) 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42308" y="2185825"/>
            <a:ext cx="1015041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Book Antiqua" panose="02040602050305030304" pitchFamily="18" charset="0"/>
              </a:rPr>
              <a:t>To calculate the IQR, the data set is divided into quartiles, or four rank-ordered even parts.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Book Antiqua" panose="0204060205030503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Book Antiqua" panose="02040602050305030304" pitchFamily="18" charset="0"/>
              </a:rPr>
              <a:t>These quartiles are denoted by </a:t>
            </a:r>
            <a:r>
              <a:rPr lang="en-US" sz="2000" b="1" dirty="0">
                <a:latin typeface="Book Antiqua" panose="02040602050305030304" pitchFamily="18" charset="0"/>
              </a:rPr>
              <a:t>Q1 (also called the lower quartile) </a:t>
            </a:r>
            <a:r>
              <a:rPr lang="en-US" sz="2000" dirty="0">
                <a:latin typeface="Book Antiqua" panose="02040602050305030304" pitchFamily="18" charset="0"/>
              </a:rPr>
              <a:t>, </a:t>
            </a:r>
            <a:r>
              <a:rPr lang="en-US" sz="2000" b="1" dirty="0">
                <a:latin typeface="Book Antiqua" panose="02040602050305030304" pitchFamily="18" charset="0"/>
              </a:rPr>
              <a:t>Q2 (the </a:t>
            </a:r>
            <a:r>
              <a:rPr lang="en-US" sz="2000" b="1" dirty="0">
                <a:latin typeface="Book Antiqua" panose="02040602050305030304" pitchFamily="18" charset="0"/>
                <a:hlinkClick r:id="rId3" tooltip="Median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median</a:t>
            </a:r>
            <a:r>
              <a:rPr lang="en-US" sz="2000" b="1" dirty="0">
                <a:latin typeface="Book Antiqua" panose="02040602050305030304" pitchFamily="18" charset="0"/>
              </a:rPr>
              <a:t>)</a:t>
            </a:r>
            <a:r>
              <a:rPr lang="en-US" sz="2000" dirty="0">
                <a:latin typeface="Book Antiqua" panose="02040602050305030304" pitchFamily="18" charset="0"/>
              </a:rPr>
              <a:t>, and </a:t>
            </a:r>
            <a:r>
              <a:rPr lang="en-US" sz="2000" b="1" dirty="0">
                <a:latin typeface="Book Antiqua" panose="02040602050305030304" pitchFamily="18" charset="0"/>
              </a:rPr>
              <a:t>Q3 (also called the upper quartile)</a:t>
            </a:r>
            <a:r>
              <a:rPr lang="en-US" sz="2000" dirty="0">
                <a:latin typeface="Book Antiqua" panose="0204060205030503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Book Antiqua" panose="02040602050305030304" pitchFamily="18" charset="0"/>
            </a:endParaRP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Book Antiqua" panose="02040602050305030304" pitchFamily="18" charset="0"/>
              </a:rPr>
              <a:t>The lower quartile corresponds with the </a:t>
            </a:r>
            <a:r>
              <a:rPr lang="en-US" sz="2000" b="1" dirty="0">
                <a:latin typeface="Book Antiqua" panose="02040602050305030304" pitchFamily="18" charset="0"/>
              </a:rPr>
              <a:t>25th percentile </a:t>
            </a:r>
            <a:r>
              <a:rPr lang="en-US" sz="2000" dirty="0">
                <a:latin typeface="Book Antiqua" panose="02040602050305030304" pitchFamily="18" charset="0"/>
              </a:rPr>
              <a:t>and the upper quartile corresponds with the </a:t>
            </a:r>
            <a:r>
              <a:rPr lang="en-US" sz="2000" b="1" dirty="0">
                <a:latin typeface="Book Antiqua" panose="02040602050305030304" pitchFamily="18" charset="0"/>
              </a:rPr>
              <a:t>75th percentile</a:t>
            </a:r>
            <a:r>
              <a:rPr lang="en-US" sz="2000" dirty="0">
                <a:latin typeface="Book Antiqua" panose="02040602050305030304" pitchFamily="18" charset="0"/>
              </a:rPr>
              <a:t>, so  </a:t>
            </a:r>
            <a:r>
              <a:rPr lang="en-US" sz="2000" b="1" dirty="0">
                <a:latin typeface="Book Antiqua" panose="02040602050305030304" pitchFamily="18" charset="0"/>
              </a:rPr>
              <a:t>IQR = Q3 −  Q1</a:t>
            </a:r>
            <a:r>
              <a:rPr lang="en-US" sz="2000" dirty="0">
                <a:latin typeface="Book Antiqua" panose="0204060205030503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39659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2663"/>
    </mc:Choice>
    <mc:Fallback xmlns="">
      <p:transition advTm="302663"/>
    </mc:Fallback>
  </mc:AlternateContent>
  <p:extLst>
    <p:ext uri="{3A86A75C-4F4B-4683-9AE1-C65F6400EC91}">
      <p14:laserTraceLst xmlns:p14="http://schemas.microsoft.com/office/powerpoint/2010/main">
        <p14:tracePtLst>
          <p14:tracePt t="9032" x="7223125" y="5281613"/>
          <p14:tracePt t="9039" x="7259638" y="5256213"/>
          <p14:tracePt t="9047" x="7297738" y="5230813"/>
          <p14:tracePt t="9057" x="7335838" y="5218113"/>
          <p14:tracePt t="9073" x="7335838" y="5205413"/>
          <p14:tracePt t="9111" x="7285038" y="5205413"/>
          <p14:tracePt t="9122" x="7223125" y="5205413"/>
          <p14:tracePt t="9128" x="7146925" y="5205413"/>
          <p14:tracePt t="9140" x="7059613" y="5194300"/>
          <p14:tracePt t="9143" x="6959600" y="5156200"/>
          <p14:tracePt t="9158" x="6834188" y="5092700"/>
          <p14:tracePt t="9159" x="6721475" y="4992688"/>
          <p14:tracePt t="9174" x="6646863" y="4868863"/>
          <p14:tracePt t="9176" x="6572250" y="4667250"/>
          <p14:tracePt t="9191" x="6383338" y="4117975"/>
          <p14:tracePt t="9207" x="6196013" y="3529013"/>
          <p14:tracePt t="9224" x="6108700" y="3065463"/>
          <p14:tracePt t="9240" x="6021388" y="2516188"/>
          <p14:tracePt t="9257" x="5908675" y="1865313"/>
          <p14:tracePt t="9273" x="5719763" y="1150938"/>
          <p14:tracePt t="9290" x="5483225" y="525463"/>
          <p14:tracePt t="9307" x="5357813" y="187325"/>
          <p14:tracePt t="9323" x="5345113" y="74613"/>
          <p14:tracePt t="9341" x="5345113" y="50800"/>
          <p14:tracePt t="9567" x="5357813" y="74613"/>
          <p14:tracePt t="9575" x="5419725" y="125413"/>
          <p14:tracePt t="9584" x="5545138" y="238125"/>
          <p14:tracePt t="9591" x="5695950" y="350838"/>
          <p14:tracePt t="9607" x="6070600" y="600075"/>
          <p14:tracePt t="9625" x="6334125" y="738188"/>
          <p14:tracePt t="9641" x="6446838" y="801688"/>
          <p14:tracePt t="9657" x="6483350" y="825500"/>
          <p14:tracePt t="9675" x="6496050" y="825500"/>
          <p14:tracePt t="9736" x="6496050" y="838200"/>
          <p14:tracePt t="9743" x="6496050" y="850900"/>
          <p14:tracePt t="9758" x="6496050" y="876300"/>
          <p14:tracePt t="9775" x="6534150" y="938213"/>
          <p14:tracePt t="9792" x="6584950" y="989013"/>
          <p14:tracePt t="9809" x="6672263" y="1038225"/>
          <p14:tracePt t="9825" x="6746875" y="1076325"/>
          <p14:tracePt t="9841" x="6859588" y="1163638"/>
          <p14:tracePt t="9858" x="7010400" y="1276350"/>
          <p14:tracePt t="9875" x="7185025" y="1389063"/>
          <p14:tracePt t="9892" x="7372350" y="1527175"/>
          <p14:tracePt t="9896" x="7459663" y="1576388"/>
          <p14:tracePt t="9909" x="7535863" y="1627188"/>
          <p14:tracePt t="9911" x="7585075" y="1652588"/>
          <p14:tracePt t="9925" x="7635875" y="1701800"/>
          <p14:tracePt t="9927" x="7673975" y="1765300"/>
          <p14:tracePt t="9943" x="7673975" y="1839913"/>
          <p14:tracePt t="9959" x="7673975" y="1914525"/>
          <p14:tracePt t="9975" x="7673975" y="1989138"/>
          <p14:tracePt t="9992" x="7673975" y="2039938"/>
          <p14:tracePt t="10009" x="7673975" y="2127250"/>
          <p14:tracePt t="10025" x="7673975" y="2201863"/>
          <p14:tracePt t="10042" x="7648575" y="2278063"/>
          <p14:tracePt t="10059" x="7635875" y="2352675"/>
          <p14:tracePt t="10076" x="7597775" y="2427288"/>
          <p14:tracePt t="10079" x="7597775" y="2465388"/>
          <p14:tracePt t="10092" x="7597775" y="2503488"/>
          <p14:tracePt t="10095" x="7597775" y="2527300"/>
          <p14:tracePt t="10110" x="7585075" y="2552700"/>
          <p14:tracePt t="10112" x="7572375" y="2565400"/>
          <p14:tracePt t="10126" x="7572375" y="2590800"/>
          <p14:tracePt t="10128" x="7572375" y="2603500"/>
          <p14:tracePt t="10142" x="7572375" y="2627313"/>
          <p14:tracePt t="10160" x="7561263" y="2652713"/>
          <p14:tracePt t="10176" x="7561263" y="2665413"/>
          <p14:tracePt t="10193" x="7561263" y="2678113"/>
          <p14:tracePt t="10208" x="7561263" y="2690813"/>
          <p14:tracePt t="10225" x="7561263" y="2703513"/>
          <p14:tracePt t="10243" x="7548563" y="2740025"/>
          <p14:tracePt t="10260" x="7548563" y="2765425"/>
          <p14:tracePt t="10276" x="7548563" y="2778125"/>
          <p14:tracePt t="10447" x="7548563" y="2803525"/>
          <p14:tracePt t="10455" x="7548563" y="2828925"/>
          <p14:tracePt t="10463" x="7548563" y="2865438"/>
          <p14:tracePt t="10477" x="7548563" y="2903538"/>
          <p14:tracePt t="10479" x="7548563" y="2928938"/>
          <p14:tracePt t="10494" x="7548563" y="2978150"/>
          <p14:tracePt t="10495" x="7548563" y="3016250"/>
          <p14:tracePt t="10511" x="7548563" y="3065463"/>
          <p14:tracePt t="10528" x="7548563" y="3078163"/>
          <p14:tracePt t="11087" x="7548563" y="3090863"/>
          <p14:tracePt t="11128" x="7548563" y="3103563"/>
          <p14:tracePt t="11415" x="7548563" y="3116263"/>
          <p14:tracePt t="11511" x="7548563" y="3128963"/>
          <p14:tracePt t="11519" x="7548563" y="3141663"/>
          <p14:tracePt t="11529" x="7548563" y="3154363"/>
          <p14:tracePt t="11546" x="7548563" y="3190875"/>
          <p14:tracePt t="11563" x="7548563" y="3228975"/>
          <p14:tracePt t="11580" x="7548563" y="3241675"/>
          <p14:tracePt t="11597" x="7548563" y="3267075"/>
          <p14:tracePt t="11599" x="7548563" y="3290888"/>
          <p14:tracePt t="11613" x="7548563" y="3303588"/>
          <p14:tracePt t="11615" x="7548563" y="3316288"/>
          <p14:tracePt t="11630" x="7548563" y="3328988"/>
          <p14:tracePt t="11632" x="7548563" y="3341688"/>
          <p14:tracePt t="11647" x="7523163" y="3367088"/>
          <p14:tracePt t="11663" x="7523163" y="3378200"/>
          <p14:tracePt t="11680" x="7510463" y="3390900"/>
          <p14:tracePt t="11697" x="7510463" y="3403600"/>
          <p14:tracePt t="11713" x="7497763" y="3403600"/>
          <p14:tracePt t="12152" x="7497763" y="3416300"/>
          <p14:tracePt t="12168" x="7497763" y="3441700"/>
          <p14:tracePt t="12175" x="7472363" y="3454400"/>
          <p14:tracePt t="12184" x="7459663" y="3467100"/>
          <p14:tracePt t="12198" x="7435850" y="3479800"/>
          <p14:tracePt t="12200" x="7423150" y="3490913"/>
          <p14:tracePt t="12215" x="7372350" y="3529013"/>
          <p14:tracePt t="12231" x="7297738" y="3554413"/>
          <p14:tracePt t="12248" x="7210425" y="3579813"/>
          <p14:tracePt t="12265" x="7110413" y="3603625"/>
          <p14:tracePt t="12281" x="6985000" y="3629025"/>
          <p14:tracePt t="12298" x="6846888" y="3654425"/>
          <p14:tracePt t="12315" x="6696075" y="3667125"/>
          <p14:tracePt t="12331" x="6508750" y="3692525"/>
          <p14:tracePt t="12348" x="6334125" y="3692525"/>
          <p14:tracePt t="12351" x="6246813" y="3692525"/>
          <p14:tracePt t="12366" x="6146800" y="3692525"/>
          <p14:tracePt t="12368" x="6045200" y="3692525"/>
          <p14:tracePt t="12383" x="5770563" y="3692525"/>
          <p14:tracePt t="12399" x="5470525" y="3692525"/>
          <p14:tracePt t="12415" x="5170488" y="3692525"/>
          <p14:tracePt t="12432" x="4932363" y="3692525"/>
          <p14:tracePt t="12449" x="4732338" y="3679825"/>
          <p14:tracePt t="12465" x="4568825" y="3667125"/>
          <p14:tracePt t="12482" x="4443413" y="3654425"/>
          <p14:tracePt t="12498" x="4381500" y="3641725"/>
          <p14:tracePt t="12515" x="4356100" y="3641725"/>
          <p14:tracePt t="12927" x="4343400" y="3629025"/>
          <p14:tracePt t="12935" x="4330700" y="3603625"/>
          <p14:tracePt t="12951" x="4243388" y="3479800"/>
          <p14:tracePt t="12967" x="4181475" y="3367088"/>
          <p14:tracePt t="12983" x="4117975" y="3267075"/>
          <p14:tracePt t="13000" x="4068763" y="3165475"/>
          <p14:tracePt t="13017" x="4043363" y="3103563"/>
          <p14:tracePt t="13033" x="4030663" y="3041650"/>
          <p14:tracePt t="13050" x="4030663" y="2978150"/>
          <p14:tracePt t="13067" x="4030663" y="2941638"/>
          <p14:tracePt t="13084" x="4030663" y="2890838"/>
          <p14:tracePt t="13100" x="4030663" y="2816225"/>
          <p14:tracePt t="13103" x="4030663" y="2765425"/>
          <p14:tracePt t="13117" x="4030663" y="2703513"/>
          <p14:tracePt t="13119" x="4043363" y="2652713"/>
          <p14:tracePt t="13134" x="4068763" y="2590800"/>
          <p14:tracePt t="13135" x="4092575" y="2552700"/>
          <p14:tracePt t="13151" x="4105275" y="2490788"/>
          <p14:tracePt t="13168" x="4117975" y="2478088"/>
          <p14:tracePt t="13351" x="4143375" y="2478088"/>
          <p14:tracePt t="13359" x="4156075" y="2465388"/>
          <p14:tracePt t="13367" x="4181475" y="2452688"/>
          <p14:tracePt t="13384" x="4330700" y="2414588"/>
          <p14:tracePt t="13401" x="4594225" y="2365375"/>
          <p14:tracePt t="13417" x="4894263" y="2365375"/>
          <p14:tracePt t="13435" x="5207000" y="2365375"/>
          <p14:tracePt t="13451" x="5419725" y="2365375"/>
          <p14:tracePt t="13468" x="5519738" y="2365375"/>
          <p14:tracePt t="13485" x="5532438" y="2365375"/>
          <p14:tracePt t="13583" x="5519738" y="2365375"/>
          <p14:tracePt t="13607" x="5507038" y="2365375"/>
          <p14:tracePt t="13703" x="5519738" y="2365375"/>
          <p14:tracePt t="13711" x="5532438" y="2365375"/>
          <p14:tracePt t="14952" x="5532438" y="2390775"/>
          <p14:tracePt t="14959" x="5532438" y="2414588"/>
          <p14:tracePt t="14972" x="5532438" y="2427288"/>
          <p14:tracePt t="14975" x="5519738" y="2452688"/>
          <p14:tracePt t="14999" x="5519738" y="2465388"/>
          <p14:tracePt t="15015" x="5519738" y="2478088"/>
          <p14:tracePt t="15022" x="5519738" y="2490788"/>
          <p14:tracePt t="15039" x="5507038" y="2527300"/>
          <p14:tracePt t="15055" x="5507038" y="2540000"/>
          <p14:tracePt t="15072" x="5495925" y="2565400"/>
          <p14:tracePt t="15415" x="5495925" y="2578100"/>
          <p14:tracePt t="15423" x="5483225" y="2590800"/>
          <p14:tracePt t="15431" x="5483225" y="2603500"/>
          <p14:tracePt t="15440" x="5483225" y="2616200"/>
          <p14:tracePt t="15457" x="5470525" y="2627313"/>
          <p14:tracePt t="15473" x="5457825" y="2665413"/>
          <p14:tracePt t="15489" x="5445125" y="2690813"/>
          <p14:tracePt t="15507" x="5432425" y="2716213"/>
          <p14:tracePt t="15523" x="5432425" y="2740025"/>
          <p14:tracePt t="15540" x="5419725" y="2778125"/>
          <p14:tracePt t="15557" x="5407025" y="2790825"/>
          <p14:tracePt t="15559" x="5407025" y="2816225"/>
          <p14:tracePt t="15575" x="5394325" y="2840038"/>
          <p14:tracePt t="15576" x="5383213" y="2852738"/>
          <p14:tracePt t="15591" x="5357813" y="2916238"/>
          <p14:tracePt t="15607" x="5332413" y="2965450"/>
          <p14:tracePt t="15623" x="5307013" y="3016250"/>
          <p14:tracePt t="15641" x="5281613" y="3041650"/>
          <p14:tracePt t="15657" x="5257800" y="3078163"/>
          <p14:tracePt t="15673" x="5245100" y="3090863"/>
          <p14:tracePt t="15690" x="5219700" y="3116263"/>
          <p14:tracePt t="15707" x="5207000" y="3128963"/>
          <p14:tracePt t="15724" x="5194300" y="3141663"/>
          <p14:tracePt t="15741" x="5170488" y="3154363"/>
          <p14:tracePt t="15758" x="5157788" y="3154363"/>
          <p14:tracePt t="15759" x="5145088" y="3154363"/>
          <p14:tracePt t="15775" x="5132388" y="3165475"/>
          <p14:tracePt t="15791" x="5119688" y="3165475"/>
          <p14:tracePt t="15807" x="5081588" y="3165475"/>
          <p14:tracePt t="15824" x="5068888" y="3178175"/>
          <p14:tracePt t="15841" x="5045075" y="3190875"/>
          <p14:tracePt t="15857" x="5032375" y="3203575"/>
          <p14:tracePt t="15874" x="4994275" y="3216275"/>
          <p14:tracePt t="15890" x="4956175" y="3228975"/>
          <p14:tracePt t="15907" x="4932363" y="3241675"/>
          <p14:tracePt t="15925" x="4919663" y="3241675"/>
          <p14:tracePt t="16527" x="4919663" y="3254375"/>
          <p14:tracePt t="16535" x="4906963" y="3267075"/>
          <p14:tracePt t="16543" x="4906963" y="3278188"/>
          <p14:tracePt t="16559" x="4881563" y="3328988"/>
          <p14:tracePt t="16576" x="4881563" y="3367088"/>
          <p14:tracePt t="16592" x="4856163" y="3390900"/>
          <p14:tracePt t="16609" x="4856163" y="3416300"/>
          <p14:tracePt t="16626" x="4843463" y="3429000"/>
          <p14:tracePt t="16643" x="4843463" y="3441700"/>
          <p14:tracePt t="16660" x="4819650" y="3454400"/>
          <p14:tracePt t="16676" x="4806950" y="3454400"/>
          <p14:tracePt t="16991" x="4794250" y="3454400"/>
          <p14:tracePt t="16999" x="4794250" y="3467100"/>
          <p14:tracePt t="30847" x="4781550" y="3467100"/>
          <p14:tracePt t="30951" x="4781550" y="3479800"/>
          <p14:tracePt t="30968" x="4781550" y="3503613"/>
          <p14:tracePt t="30975" x="4806950" y="3529013"/>
          <p14:tracePt t="30983" x="4856163" y="3554413"/>
          <p14:tracePt t="30997" x="4919663" y="3567113"/>
          <p14:tracePt t="30999" x="4956175" y="3567113"/>
          <p14:tracePt t="31015" x="5019675" y="3603625"/>
          <p14:tracePt t="31031" x="5057775" y="3603625"/>
          <p14:tracePt t="31047" x="5094288" y="3616325"/>
          <p14:tracePt t="31064" x="5145088" y="3616325"/>
          <p14:tracePt t="31080" x="5181600" y="3616325"/>
          <p14:tracePt t="31097" x="5207000" y="3616325"/>
          <p14:tracePt t="31114" x="5257800" y="3616325"/>
          <p14:tracePt t="31131" x="5294313" y="3616325"/>
          <p14:tracePt t="31138" x="5319713" y="3603625"/>
          <p14:tracePt t="31147" x="5357813" y="3590925"/>
          <p14:tracePt t="31164" x="5383213" y="3567113"/>
          <p14:tracePt t="31167" x="5394325" y="3567113"/>
          <p14:tracePt t="31181" x="5394325" y="3554413"/>
          <p14:tracePt t="31183" x="5419725" y="3541713"/>
          <p14:tracePt t="31198" x="5432425" y="3541713"/>
          <p14:tracePt t="31223" x="5445125" y="3541713"/>
          <p14:tracePt t="31231" x="5457825" y="3541713"/>
          <p14:tracePt t="31248" x="5532438" y="3503613"/>
          <p14:tracePt t="31264" x="5607050" y="3454400"/>
          <p14:tracePt t="31281" x="5683250" y="3416300"/>
          <p14:tracePt t="31297" x="5708650" y="3378200"/>
          <p14:tracePt t="31315" x="5719763" y="3367088"/>
          <p14:tracePt t="31331" x="5732463" y="3367088"/>
          <p14:tracePt t="31335" x="5732463" y="3354388"/>
          <p14:tracePt t="31347" x="5745163" y="3341688"/>
          <p14:tracePt t="31365" x="5757863" y="3290888"/>
          <p14:tracePt t="31367" x="5770563" y="3267075"/>
          <p14:tracePt t="31383" x="5783263" y="3241675"/>
          <p14:tracePt t="31399" x="5795963" y="3203575"/>
          <p14:tracePt t="31415" x="5808663" y="3178175"/>
          <p14:tracePt t="31432" x="5832475" y="3154363"/>
          <p14:tracePt t="31449" x="5857875" y="3128963"/>
          <p14:tracePt t="31464" x="5870575" y="3128963"/>
          <p14:tracePt t="31481" x="5870575" y="3090863"/>
          <p14:tracePt t="31498" x="5921375" y="2952750"/>
          <p14:tracePt t="31515" x="5970588" y="2752725"/>
          <p14:tracePt t="31532" x="6057900" y="2565400"/>
          <p14:tracePt t="31535" x="6096000" y="2478088"/>
          <p14:tracePt t="31549" x="6121400" y="2427288"/>
          <p14:tracePt t="31551" x="6134100" y="2378075"/>
          <p14:tracePt t="31566" x="6146800" y="2339975"/>
          <p14:tracePt t="31567" x="6157913" y="2314575"/>
          <p14:tracePt t="31582" x="6157913" y="2290763"/>
          <p14:tracePt t="31599" x="6157913" y="2278063"/>
          <p14:tracePt t="31663" x="6157913" y="2252663"/>
          <p14:tracePt t="31671" x="6157913" y="2227263"/>
          <p14:tracePt t="31682" x="6157913" y="2190750"/>
          <p14:tracePt t="31698" x="6157913" y="2139950"/>
          <p14:tracePt t="31716" x="6157913" y="2101850"/>
          <p14:tracePt t="31719" x="6157913" y="2078038"/>
          <p14:tracePt t="31736" x="6157913" y="2065338"/>
          <p14:tracePt t="31847" x="6134100" y="2052638"/>
          <p14:tracePt t="31855" x="6070600" y="2014538"/>
          <p14:tracePt t="31865" x="5945188" y="1978025"/>
          <p14:tracePt t="31883" x="5670550" y="1939925"/>
          <p14:tracePt t="31899" x="5407025" y="1914525"/>
          <p14:tracePt t="31916" x="5170488" y="1901825"/>
          <p14:tracePt t="31919" x="5081588" y="1889125"/>
          <p14:tracePt t="31933" x="5006975" y="1889125"/>
          <p14:tracePt t="31935" x="4968875" y="1889125"/>
          <p14:tracePt t="31951" x="4945063" y="1889125"/>
          <p14:tracePt t="32071" x="4945063" y="1876425"/>
          <p14:tracePt t="32079" x="4956175" y="1876425"/>
          <p14:tracePt t="32087" x="4968875" y="1876425"/>
          <p14:tracePt t="32100" x="4981575" y="1865313"/>
          <p14:tracePt t="32103" x="5006975" y="1852613"/>
          <p14:tracePt t="32117" x="5057775" y="1839913"/>
          <p14:tracePt t="32119" x="5145088" y="1827213"/>
          <p14:tracePt t="32135" x="5419725" y="1801813"/>
          <p14:tracePt t="32151" x="5683250" y="1776413"/>
          <p14:tracePt t="32167" x="5870575" y="1752600"/>
          <p14:tracePt t="32184" x="5957888" y="1752600"/>
          <p14:tracePt t="32311" x="5945188" y="1752600"/>
          <p14:tracePt t="32327" x="5921375" y="1752600"/>
          <p14:tracePt t="32334" x="5857875" y="1765300"/>
          <p14:tracePt t="32351" x="5607050" y="1789113"/>
          <p14:tracePt t="32367" x="5332413" y="1814513"/>
          <p14:tracePt t="32384" x="5145088" y="1839913"/>
          <p14:tracePt t="32400" x="5068888" y="1852613"/>
          <p14:tracePt t="32417" x="5057775" y="1852613"/>
          <p14:tracePt t="32495" x="5081588" y="1852613"/>
          <p14:tracePt t="32503" x="5181600" y="1852613"/>
          <p14:tracePt t="32518" x="5445125" y="1865313"/>
          <p14:tracePt t="32535" x="5683250" y="1876425"/>
          <p14:tracePt t="32551" x="5783263" y="1876425"/>
          <p14:tracePt t="32567" x="5808663" y="1876425"/>
          <p14:tracePt t="33183" x="5783263" y="1876425"/>
          <p14:tracePt t="33191" x="5695950" y="1876425"/>
          <p14:tracePt t="33203" x="5557838" y="1876425"/>
          <p14:tracePt t="33220" x="5307013" y="1901825"/>
          <p14:tracePt t="33223" x="5181600" y="1901825"/>
          <p14:tracePt t="33236" x="5068888" y="1901825"/>
          <p14:tracePt t="33239" x="4981575" y="1914525"/>
          <p14:tracePt t="33253" x="4919663" y="1927225"/>
          <p14:tracePt t="33255" x="4856163" y="1927225"/>
          <p14:tracePt t="33270" x="4832350" y="1927225"/>
          <p14:tracePt t="34247" x="4843463" y="1927225"/>
          <p14:tracePt t="34255" x="4856163" y="1927225"/>
          <p14:tracePt t="34272" x="4868863" y="1927225"/>
          <p14:tracePt t="34279" x="4881563" y="1927225"/>
          <p14:tracePt t="34735" x="4894263" y="1927225"/>
          <p14:tracePt t="34743" x="4894263" y="1914525"/>
          <p14:tracePt t="36023" x="4894263" y="1927225"/>
          <p14:tracePt t="36031" x="4894263" y="1939925"/>
          <p14:tracePt t="36044" x="4894263" y="1965325"/>
          <p14:tracePt t="36046" x="4894263" y="1989138"/>
          <p14:tracePt t="36060" x="4894263" y="2001838"/>
          <p14:tracePt t="36063" x="4881563" y="2027238"/>
          <p14:tracePt t="36077" x="4881563" y="2039938"/>
          <p14:tracePt t="36079" x="4881563" y="2052638"/>
          <p14:tracePt t="36094" x="4868863" y="2065338"/>
          <p14:tracePt t="36215" x="4868863" y="2078038"/>
          <p14:tracePt t="36223" x="4856163" y="2078038"/>
          <p14:tracePt t="36231" x="4832350" y="2089150"/>
          <p14:tracePt t="36244" x="4806950" y="2114550"/>
          <p14:tracePt t="36247" x="4768850" y="2127250"/>
          <p14:tracePt t="36261" x="4732338" y="2152650"/>
          <p14:tracePt t="36263" x="4681538" y="2165350"/>
          <p14:tracePt t="36277" x="4619625" y="2190750"/>
          <p14:tracePt t="36279" x="4556125" y="2214563"/>
          <p14:tracePt t="36295" x="4443413" y="2239963"/>
          <p14:tracePt t="36311" x="4406900" y="2252663"/>
          <p14:tracePt t="36327" x="4381500" y="2265363"/>
          <p14:tracePt t="36360" x="4368800" y="2265363"/>
          <p14:tracePt t="36367" x="4356100" y="2265363"/>
          <p14:tracePt t="36377" x="4343400" y="2265363"/>
          <p14:tracePt t="36394" x="4281488" y="2265363"/>
          <p14:tracePt t="36411" x="4230688" y="2265363"/>
          <p14:tracePt t="36427" x="4217988" y="2265363"/>
          <p14:tracePt t="36445" x="4192588" y="2265363"/>
          <p14:tracePt t="36527" x="4205288" y="2265363"/>
          <p14:tracePt t="36535" x="4217988" y="2265363"/>
          <p14:tracePt t="36544" x="4217988" y="2252663"/>
          <p14:tracePt t="36561" x="4217988" y="2227263"/>
          <p14:tracePt t="36578" x="4217988" y="2139950"/>
          <p14:tracePt t="36595" x="4205288" y="2078038"/>
          <p14:tracePt t="36671" x="4205288" y="2065338"/>
          <p14:tracePt t="36678" x="4192588" y="2052638"/>
          <p14:tracePt t="36687" x="4192588" y="2014538"/>
          <p14:tracePt t="36695" x="4192588" y="1989138"/>
          <p14:tracePt t="36712" x="4168775" y="1965325"/>
          <p14:tracePt t="36729" x="4168775" y="1927225"/>
          <p14:tracePt t="36745" x="4168775" y="1901825"/>
          <p14:tracePt t="36762" x="4168775" y="1839913"/>
          <p14:tracePt t="36778" x="4168775" y="1814513"/>
          <p14:tracePt t="36795" x="4168775" y="1776413"/>
          <p14:tracePt t="36812" x="4168775" y="1765300"/>
          <p14:tracePt t="36814" x="4168775" y="1752600"/>
          <p14:tracePt t="36847" x="4168775" y="1739900"/>
          <p14:tracePt t="36855" x="4168775" y="1701800"/>
          <p14:tracePt t="36863" x="4192588" y="1663700"/>
          <p14:tracePt t="36879" x="4281488" y="1589088"/>
          <p14:tracePt t="36896" x="4356100" y="1552575"/>
          <p14:tracePt t="36913" x="4368800" y="1527175"/>
          <p14:tracePt t="36929" x="4381500" y="1514475"/>
          <p14:tracePt t="36945" x="4406900" y="1514475"/>
          <p14:tracePt t="36963" x="4418013" y="1501775"/>
          <p14:tracePt t="36979" x="4430713" y="1501775"/>
          <p14:tracePt t="36983" x="4443413" y="1501775"/>
          <p14:tracePt t="36996" x="4456113" y="1501775"/>
          <p14:tracePt t="37047" x="4468813" y="1501775"/>
          <p14:tracePt t="37055" x="4506913" y="1501775"/>
          <p14:tracePt t="37063" x="4568825" y="1501775"/>
          <p14:tracePt t="37079" x="4732338" y="1501775"/>
          <p14:tracePt t="37096" x="4906963" y="1501775"/>
          <p14:tracePt t="37112" x="5081588" y="1501775"/>
          <p14:tracePt t="37129" x="5219700" y="1527175"/>
          <p14:tracePt t="37146" x="5332413" y="1527175"/>
          <p14:tracePt t="37163" x="5483225" y="1552575"/>
          <p14:tracePt t="37180" x="5607050" y="1552575"/>
          <p14:tracePt t="37183" x="5683250" y="1552575"/>
          <p14:tracePt t="37197" x="5745163" y="1563688"/>
          <p14:tracePt t="37199" x="5821363" y="1576388"/>
          <p14:tracePt t="37214" x="5957888" y="1576388"/>
          <p14:tracePt t="37231" x="6070600" y="1576388"/>
          <p14:tracePt t="37247" x="6146800" y="1576388"/>
          <p14:tracePt t="37263" x="6259513" y="1576388"/>
          <p14:tracePt t="37280" x="6370638" y="1576388"/>
          <p14:tracePt t="37297" x="6496050" y="1576388"/>
          <p14:tracePt t="37313" x="6608763" y="1576388"/>
          <p14:tracePt t="37330" x="6784975" y="1576388"/>
          <p14:tracePt t="37347" x="6959600" y="1539875"/>
          <p14:tracePt t="37364" x="7134225" y="1476375"/>
          <p14:tracePt t="37367" x="7197725" y="1463675"/>
          <p14:tracePt t="37381" x="7259638" y="1450975"/>
          <p14:tracePt t="37383" x="7310438" y="1439863"/>
          <p14:tracePt t="37398" x="7359650" y="1439863"/>
          <p14:tracePt t="37400" x="7410450" y="1427163"/>
          <p14:tracePt t="37414" x="7423150" y="1427163"/>
          <p14:tracePt t="37431" x="7435850" y="1427163"/>
          <p14:tracePt t="37623" x="7423150" y="1427163"/>
          <p14:tracePt t="37647" x="7410450" y="1427163"/>
          <p14:tracePt t="37687" x="7385050" y="1439863"/>
          <p14:tracePt t="37695" x="7359650" y="1439863"/>
          <p14:tracePt t="37702" x="7335838" y="1450975"/>
          <p14:tracePt t="37715" x="7297738" y="1476375"/>
          <p14:tracePt t="37731" x="7197725" y="1501775"/>
          <p14:tracePt t="37748" x="7159625" y="1514475"/>
          <p14:tracePt t="37751" x="7146925" y="1514475"/>
          <p14:tracePt t="37765" x="7134225" y="1514475"/>
          <p14:tracePt t="37879" x="7134225" y="1527175"/>
          <p14:tracePt t="37887" x="7123113" y="1539875"/>
          <p14:tracePt t="37898" x="7097713" y="1539875"/>
          <p14:tracePt t="37915" x="7085013" y="1563688"/>
          <p14:tracePt t="37932" x="7059613" y="1589088"/>
          <p14:tracePt t="37935" x="7059613" y="1601788"/>
          <p14:tracePt t="37948" x="7059613" y="1614488"/>
          <p14:tracePt t="37951" x="7046913" y="1627188"/>
          <p14:tracePt t="37966" x="7046913" y="1639888"/>
          <p14:tracePt t="37982" x="7046913" y="1652588"/>
          <p14:tracePt t="37999" x="7046913" y="1663700"/>
          <p14:tracePt t="38111" x="7046913" y="1676400"/>
          <p14:tracePt t="38119" x="7059613" y="1701800"/>
          <p14:tracePt t="38132" x="7072313" y="1714500"/>
          <p14:tracePt t="38135" x="7097713" y="1727200"/>
          <p14:tracePt t="38847" x="7085013" y="1752600"/>
          <p14:tracePt t="38855" x="7046913" y="1765300"/>
          <p14:tracePt t="38867" x="6997700" y="1789113"/>
          <p14:tracePt t="38884" x="6872288" y="1876425"/>
          <p14:tracePt t="38887" x="6772275" y="1939925"/>
          <p14:tracePt t="38901" x="6659563" y="2014538"/>
          <p14:tracePt t="38904" x="6521450" y="2078038"/>
          <p14:tracePt t="38918" x="6196013" y="2252663"/>
          <p14:tracePt t="38935" x="6008688" y="2365375"/>
          <p14:tracePt t="38951" x="5957888" y="2403475"/>
          <p14:tracePt t="38968" x="5945188" y="2403475"/>
          <p14:tracePt t="39055" x="5957888" y="2403475"/>
          <p14:tracePt t="39063" x="5970588" y="2390775"/>
          <p14:tracePt t="39071" x="5983288" y="2390775"/>
          <p14:tracePt t="39085" x="6021388" y="2365375"/>
          <p14:tracePt t="39087" x="6045200" y="2314575"/>
          <p14:tracePt t="39101" x="6083300" y="2290763"/>
          <p14:tracePt t="39103" x="6108700" y="2252663"/>
          <p14:tracePt t="39119" x="6146800" y="2227263"/>
          <p14:tracePt t="39135" x="6170613" y="2214563"/>
          <p14:tracePt t="39255" x="6157913" y="2214563"/>
          <p14:tracePt t="40663" x="6157913" y="2227263"/>
          <p14:tracePt t="40679" x="6157913" y="2239963"/>
          <p14:tracePt t="40695" x="6157913" y="2252663"/>
          <p14:tracePt t="40703" x="6157913" y="2265363"/>
          <p14:tracePt t="40719" x="6157913" y="2278063"/>
          <p14:tracePt t="40735" x="6157913" y="2290763"/>
          <p14:tracePt t="40751" x="6157913" y="2303463"/>
          <p14:tracePt t="40759" x="6157913" y="2314575"/>
          <p14:tracePt t="42599" x="6157913" y="2327275"/>
          <p14:tracePt t="42607" x="6157913" y="2352675"/>
          <p14:tracePt t="42615" x="6157913" y="2414588"/>
          <p14:tracePt t="42627" x="6146800" y="2516188"/>
          <p14:tracePt t="42644" x="6121400" y="2716213"/>
          <p14:tracePt t="42647" x="6096000" y="2803525"/>
          <p14:tracePt t="42661" x="6070600" y="2878138"/>
          <p14:tracePt t="42663" x="6070600" y="2928938"/>
          <p14:tracePt t="42678" x="6034088" y="3003550"/>
          <p14:tracePt t="42695" x="6034088" y="3028950"/>
          <p14:tracePt t="42711" x="6034088" y="3041650"/>
          <p14:tracePt t="43191" x="6045200" y="3041650"/>
          <p14:tracePt t="43198" x="6057900" y="3028950"/>
          <p14:tracePt t="43212" x="6096000" y="3003550"/>
          <p14:tracePt t="43215" x="6157913" y="2978150"/>
          <p14:tracePt t="43228" x="6221413" y="2941638"/>
          <p14:tracePt t="43231" x="6283325" y="2903538"/>
          <p14:tracePt t="43246" x="6359525" y="2840038"/>
          <p14:tracePt t="43262" x="6434138" y="2790825"/>
          <p14:tracePt t="43279" x="6483350" y="2752725"/>
          <p14:tracePt t="43296" x="6508750" y="2740025"/>
          <p14:tracePt t="43607" x="6534150" y="2752725"/>
          <p14:tracePt t="43614" x="6559550" y="2816225"/>
          <p14:tracePt t="43630" x="6634163" y="2965450"/>
          <p14:tracePt t="43647" x="6672263" y="3054350"/>
          <p14:tracePt t="43663" x="6708775" y="3103563"/>
          <p14:tracePt t="43680" x="6721475" y="3154363"/>
          <p14:tracePt t="43696" x="6746875" y="3203575"/>
          <p14:tracePt t="43719" x="6746875" y="3216275"/>
          <p14:tracePt t="46247" x="6746875" y="3228975"/>
          <p14:tracePt t="46255" x="6734175" y="3241675"/>
          <p14:tracePt t="46271" x="6734175" y="3303588"/>
          <p14:tracePt t="46287" x="6708775" y="3328988"/>
          <p14:tracePt t="46303" x="6684963" y="3367088"/>
          <p14:tracePt t="46320" x="6659563" y="3416300"/>
          <p14:tracePt t="46337" x="6646863" y="3454400"/>
          <p14:tracePt t="46354" x="6634163" y="3479800"/>
          <p14:tracePt t="46370" x="6621463" y="3490913"/>
          <p14:tracePt t="46387" x="6621463" y="3516313"/>
          <p14:tracePt t="46543" x="6634163" y="3516313"/>
          <p14:tracePt t="46655" x="6646863" y="3516313"/>
          <p14:tracePt t="46727" x="6646863" y="3503613"/>
          <p14:tracePt t="46736" x="6646863" y="3454400"/>
          <p14:tracePt t="46743" x="6596063" y="3378200"/>
          <p14:tracePt t="46755" x="6521450" y="3303588"/>
          <p14:tracePt t="46772" x="6334125" y="3154363"/>
          <p14:tracePt t="46775" x="6196013" y="3103563"/>
          <p14:tracePt t="46788" x="6021388" y="3041650"/>
          <p14:tracePt t="46791" x="5783263" y="2978150"/>
          <p14:tracePt t="46805" x="5583238" y="2952750"/>
          <p14:tracePt t="46807" x="5432425" y="2928938"/>
          <p14:tracePt t="46823" x="5181600" y="2916238"/>
          <p14:tracePt t="46838" x="4994275" y="2890838"/>
          <p14:tracePt t="46856" x="4856163" y="2890838"/>
          <p14:tracePt t="46871" x="4732338" y="2890838"/>
          <p14:tracePt t="46888" x="4606925" y="2890838"/>
          <p14:tracePt t="46905" x="4530725" y="2903538"/>
          <p14:tracePt t="46921" x="4468813" y="2916238"/>
          <p14:tracePt t="46938" x="4406900" y="2916238"/>
          <p14:tracePt t="46955" x="4356100" y="2928938"/>
          <p14:tracePt t="46972" x="4305300" y="2952750"/>
          <p14:tracePt t="46975" x="4281488" y="2952750"/>
          <p14:tracePt t="46989" x="4268788" y="2952750"/>
          <p14:tracePt t="46991" x="4256088" y="2952750"/>
          <p14:tracePt t="47006" x="4243388" y="2965450"/>
          <p14:tracePt t="47023" x="4230688" y="2978150"/>
          <p14:tracePt t="47199" x="4217988" y="2978150"/>
          <p14:tracePt t="47206" x="4192588" y="2978150"/>
          <p14:tracePt t="47215" x="4143375" y="2990850"/>
          <p14:tracePt t="47223" x="4056063" y="3016250"/>
          <p14:tracePt t="47239" x="3879850" y="3065463"/>
          <p14:tracePt t="47256" x="3730625" y="3103563"/>
          <p14:tracePt t="47273" x="3617913" y="3128963"/>
          <p14:tracePt t="47289" x="3567113" y="3154363"/>
          <p14:tracePt t="47306" x="3554413" y="3154363"/>
          <p14:tracePt t="47375" x="3541713" y="3154363"/>
          <p14:tracePt t="47391" x="3541713" y="3165475"/>
          <p14:tracePt t="48591" x="3554413" y="3165475"/>
          <p14:tracePt t="48599" x="3592513" y="3165475"/>
          <p14:tracePt t="48609" x="3630613" y="3165475"/>
          <p14:tracePt t="48626" x="3654425" y="3165475"/>
          <p14:tracePt t="48643" x="3667125" y="3165475"/>
          <p14:tracePt t="48847" x="3654425" y="3165475"/>
          <p14:tracePt t="48855" x="3643313" y="3165475"/>
          <p14:tracePt t="48863" x="3617913" y="3178175"/>
          <p14:tracePt t="48877" x="3605213" y="3228975"/>
          <p14:tracePt t="48879" x="3579813" y="3267075"/>
          <p14:tracePt t="48894" x="3541713" y="3316288"/>
          <p14:tracePt t="48911" x="3530600" y="3341688"/>
          <p14:tracePt t="48927" x="3530600" y="3378200"/>
          <p14:tracePt t="48944" x="3517900" y="3378200"/>
          <p14:tracePt t="49151" x="3517900" y="3390900"/>
          <p14:tracePt t="49159" x="3517900" y="3403600"/>
          <p14:tracePt t="49511" x="3505200" y="3403600"/>
          <p14:tracePt t="49543" x="3492500" y="3403600"/>
          <p14:tracePt t="49567" x="3479800" y="3403600"/>
          <p14:tracePt t="49575" x="3479800" y="3416300"/>
          <p14:tracePt t="49639" x="3467100" y="3416300"/>
          <p14:tracePt t="49647" x="3454400" y="3416300"/>
          <p14:tracePt t="49655" x="3429000" y="3416300"/>
          <p14:tracePt t="49663" x="3405188" y="3416300"/>
          <p14:tracePt t="49679" x="3367088" y="3416300"/>
          <p14:tracePt t="49695" x="3341688" y="3416300"/>
          <p14:tracePt t="49712" x="3328988" y="3416300"/>
          <p14:tracePt t="49729" x="3317875" y="3416300"/>
          <p14:tracePt t="49746" x="3317875" y="3429000"/>
          <p14:tracePt t="49763" x="3305175" y="3429000"/>
          <p14:tracePt t="49779" x="3292475" y="3429000"/>
          <p14:tracePt t="49796" x="3279775" y="3441700"/>
          <p14:tracePt t="49847" x="3267075" y="3454400"/>
          <p14:tracePt t="49862" x="3254375" y="3454400"/>
          <p14:tracePt t="49871" x="3241675" y="3454400"/>
          <p14:tracePt t="55671" x="3241675" y="3490913"/>
          <p14:tracePt t="55678" x="3241675" y="3590925"/>
          <p14:tracePt t="55687" x="3228975" y="3779838"/>
          <p14:tracePt t="55695" x="3205163" y="3992563"/>
          <p14:tracePt t="55712" x="3179763" y="4241800"/>
          <p14:tracePt t="55728" x="3154363" y="4318000"/>
          <p14:tracePt t="55745" x="3154363" y="4330700"/>
          <p14:tracePt t="55791" x="3154363" y="4292600"/>
          <p14:tracePt t="55799" x="3167063" y="4230688"/>
          <p14:tracePt t="55812" x="3216275" y="4129088"/>
          <p14:tracePt t="55815" x="3254375" y="4005263"/>
          <p14:tracePt t="55829" x="3317875" y="3879850"/>
          <p14:tracePt t="55831" x="3379788" y="3779838"/>
          <p14:tracePt t="55845" x="3417888" y="3703638"/>
          <p14:tracePt t="55847" x="3454400" y="3629025"/>
          <p14:tracePt t="55863" x="3517900" y="3490913"/>
          <p14:tracePt t="55879" x="3567113" y="3429000"/>
          <p14:tracePt t="55895" x="3592513" y="3390900"/>
          <p14:tracePt t="55912" x="3605213" y="3378200"/>
          <p14:tracePt t="55928" x="3617913" y="3367088"/>
          <p14:tracePt t="56023" x="3630613" y="3367088"/>
          <p14:tracePt t="56030" x="3667125" y="3367088"/>
          <p14:tracePt t="56046" x="3767138" y="3316288"/>
          <p14:tracePt t="56063" x="3905250" y="3267075"/>
          <p14:tracePt t="56079" x="3992563" y="3241675"/>
          <p14:tracePt t="56096" x="4043363" y="3216275"/>
          <p14:tracePt t="56113" x="4068763" y="3216275"/>
          <p14:tracePt t="56129" x="4081463" y="3216275"/>
          <p14:tracePt t="60991" x="4081463" y="3228975"/>
          <p14:tracePt t="60999" x="4081463" y="3241675"/>
          <p14:tracePt t="61008" x="4081463" y="3254375"/>
          <p14:tracePt t="61025" x="4081463" y="3267075"/>
          <p14:tracePt t="61319" x="4068763" y="3267075"/>
          <p14:tracePt t="61327" x="4043363" y="3254375"/>
          <p14:tracePt t="61335" x="3968750" y="3165475"/>
          <p14:tracePt t="61343" x="3867150" y="3090863"/>
          <p14:tracePt t="61360" x="3643313" y="2952750"/>
          <p14:tracePt t="61376" x="3379788" y="2816225"/>
          <p14:tracePt t="61393" x="3116263" y="2703513"/>
          <p14:tracePt t="61410" x="2954338" y="2640013"/>
          <p14:tracePt t="61427" x="2903538" y="2616200"/>
          <p14:tracePt t="61443" x="2890838" y="2616200"/>
          <p14:tracePt t="61511" x="2879725" y="2616200"/>
          <p14:tracePt t="61519" x="2867025" y="2616200"/>
          <p14:tracePt t="61527" x="2854325" y="2616200"/>
          <p14:tracePt t="61544" x="2828925" y="2616200"/>
          <p14:tracePt t="61560" x="2816225" y="2616200"/>
          <p14:tracePt t="61807" x="2828925" y="2616200"/>
          <p14:tracePt t="61815" x="2841625" y="2616200"/>
          <p14:tracePt t="61827" x="2867025" y="2603500"/>
          <p14:tracePt t="61845" x="2879725" y="2603500"/>
          <p14:tracePt t="61847" x="2890838" y="2603500"/>
          <p14:tracePt t="61975" x="2890838" y="2590800"/>
          <p14:tracePt t="61983" x="2903538" y="2578100"/>
          <p14:tracePt t="61995" x="2928938" y="2578100"/>
          <p14:tracePt t="62011" x="3041650" y="2578100"/>
          <p14:tracePt t="62015" x="3092450" y="2578100"/>
          <p14:tracePt t="62028" x="3128963" y="2578100"/>
          <p14:tracePt t="62030" x="3154363" y="2565400"/>
          <p14:tracePt t="62045" x="3179763" y="2565400"/>
          <p14:tracePt t="62047" x="3192463" y="2565400"/>
          <p14:tracePt t="62062" x="3205163" y="2565400"/>
          <p14:tracePt t="62128" x="3216275" y="2565400"/>
          <p14:tracePt t="62144" x="3216275" y="2552700"/>
          <p14:tracePt t="62151" x="3228975" y="2552700"/>
          <p14:tracePt t="62167" x="3241675" y="2552700"/>
          <p14:tracePt t="62199" x="3254375" y="2540000"/>
          <p14:tracePt t="62207" x="3267075" y="2540000"/>
          <p14:tracePt t="62599" x="3254375" y="2540000"/>
          <p14:tracePt t="62615" x="3254375" y="2565400"/>
          <p14:tracePt t="62631" x="3254375" y="2578100"/>
          <p14:tracePt t="62655" x="3254375" y="2590800"/>
          <p14:tracePt t="62759" x="3254375" y="2603500"/>
          <p14:tracePt t="63007" x="3254375" y="2616200"/>
          <p14:tracePt t="63014" x="3254375" y="2627313"/>
          <p14:tracePt t="63046" x="3254375" y="2640013"/>
          <p14:tracePt t="63079" x="3254375" y="2652713"/>
          <p14:tracePt t="63086" x="3267075" y="2652713"/>
          <p14:tracePt t="63111" x="3279775" y="2652713"/>
          <p14:tracePt t="63383" x="3279775" y="2678113"/>
          <p14:tracePt t="63391" x="3279775" y="2690813"/>
          <p14:tracePt t="63399" x="3279775" y="2703513"/>
          <p14:tracePt t="63415" x="3279775" y="2728913"/>
          <p14:tracePt t="63432" x="3279775" y="2765425"/>
          <p14:tracePt t="63448" x="3279775" y="2778125"/>
          <p14:tracePt t="63464" x="3292475" y="2803525"/>
          <p14:tracePt t="63482" x="3317875" y="2803525"/>
          <p14:tracePt t="63498" x="3328988" y="2803525"/>
          <p14:tracePt t="63543" x="3341688" y="2803525"/>
          <p14:tracePt t="63550" x="3354388" y="2803525"/>
          <p14:tracePt t="63566" x="3354388" y="2816225"/>
          <p14:tracePt t="63567" x="3367088" y="2816225"/>
          <p14:tracePt t="63582" x="3379788" y="2816225"/>
          <p14:tracePt t="64207" x="3379788" y="2828925"/>
          <p14:tracePt t="64215" x="3379788" y="2840038"/>
          <p14:tracePt t="64223" x="3379788" y="2852738"/>
          <p14:tracePt t="64234" x="3379788" y="2878138"/>
          <p14:tracePt t="64250" x="3379788" y="2903538"/>
          <p14:tracePt t="64267" x="3379788" y="2952750"/>
          <p14:tracePt t="64284" x="3379788" y="2990850"/>
          <p14:tracePt t="64288" x="3379788" y="3016250"/>
          <p14:tracePt t="64301" x="3379788" y="3041650"/>
          <p14:tracePt t="64303" x="3392488" y="3065463"/>
          <p14:tracePt t="64318" x="3392488" y="3103563"/>
          <p14:tracePt t="64335" x="3392488" y="3154363"/>
          <p14:tracePt t="64351" x="3392488" y="3203575"/>
          <p14:tracePt t="64367" x="3392488" y="3241675"/>
          <p14:tracePt t="64384" x="3392488" y="3303588"/>
          <p14:tracePt t="64400" x="3392488" y="3354388"/>
          <p14:tracePt t="64417" x="3392488" y="3390900"/>
          <p14:tracePt t="64434" x="3392488" y="3429000"/>
          <p14:tracePt t="64451" x="3392488" y="3454400"/>
          <p14:tracePt t="64487" x="3405188" y="3454400"/>
          <p14:tracePt t="64495" x="3417888" y="3479800"/>
          <p14:tracePt t="64502" x="3417888" y="3490913"/>
          <p14:tracePt t="64518" x="3417888" y="3516313"/>
          <p14:tracePt t="64535" x="3417888" y="3554413"/>
          <p14:tracePt t="64638" x="3417888" y="3567113"/>
          <p14:tracePt t="64647" x="3417888" y="3579813"/>
          <p14:tracePt t="64655" x="3417888" y="3603625"/>
          <p14:tracePt t="64671" x="3405188" y="3603625"/>
          <p14:tracePt t="64831" x="3405188" y="3616325"/>
          <p14:tracePt t="64838" x="3405188" y="3629025"/>
          <p14:tracePt t="64852" x="3379788" y="3641725"/>
          <p14:tracePt t="64855" x="3367088" y="3654425"/>
          <p14:tracePt t="64869" x="3354388" y="3667125"/>
          <p14:tracePt t="64871" x="3341688" y="3667125"/>
          <p14:tracePt t="64886" x="3328988" y="3679825"/>
          <p14:tracePt t="64903" x="3317875" y="3692525"/>
          <p14:tracePt t="64919" x="3292475" y="3729038"/>
          <p14:tracePt t="64935" x="3254375" y="3792538"/>
          <p14:tracePt t="64952" x="3216275" y="3841750"/>
          <p14:tracePt t="64968" x="3179763" y="3892550"/>
          <p14:tracePt t="64985" x="3141663" y="3929063"/>
          <p14:tracePt t="65002" x="3128963" y="3941763"/>
          <p14:tracePt t="65019" x="3116263" y="3967163"/>
          <p14:tracePt t="65022" x="3116263" y="3979863"/>
          <p14:tracePt t="65039" x="3103563" y="3992563"/>
          <p14:tracePt t="65054" x="3092450" y="4005263"/>
          <p14:tracePt t="65070" x="3092450" y="4017963"/>
          <p14:tracePt t="65086" x="3067050" y="4054475"/>
          <p14:tracePt t="65103" x="3067050" y="4067175"/>
          <p14:tracePt t="65127" x="3054350" y="4079875"/>
          <p14:tracePt t="65136" x="3054350" y="4092575"/>
          <p14:tracePt t="65153" x="3054350" y="4105275"/>
          <p14:tracePt t="65169" x="3054350" y="4117975"/>
          <p14:tracePt t="65186" x="3041650" y="4129088"/>
          <p14:tracePt t="65203" x="3041650" y="4141788"/>
          <p14:tracePt t="65263" x="3041650" y="4154488"/>
          <p14:tracePt t="65279" x="3041650" y="4167188"/>
          <p14:tracePt t="65286" x="3041650" y="4179888"/>
          <p14:tracePt t="65294" x="3028950" y="4192588"/>
          <p14:tracePt t="65311" x="3028950" y="4205288"/>
          <p14:tracePt t="65320" x="3016250" y="4230688"/>
          <p14:tracePt t="65336" x="3016250" y="4254500"/>
          <p14:tracePt t="65353" x="3016250" y="4267200"/>
          <p14:tracePt t="65455" x="3003550" y="4267200"/>
          <p14:tracePt t="65479" x="2992438" y="4279900"/>
          <p14:tracePt t="65486" x="2979738" y="4279900"/>
          <p14:tracePt t="65494" x="2979738" y="4292600"/>
          <p14:tracePt t="65503" x="2979738" y="4305300"/>
          <p14:tracePt t="65520" x="2967038" y="4330700"/>
          <p14:tracePt t="65537" x="2941638" y="4354513"/>
          <p14:tracePt t="65554" x="2903538" y="4405313"/>
          <p14:tracePt t="65571" x="2890838" y="4443413"/>
          <p14:tracePt t="65587" x="2879725" y="4467225"/>
          <p14:tracePt t="65604" x="2854325" y="4479925"/>
          <p14:tracePt t="65622" x="2854325" y="4492625"/>
          <p14:tracePt t="65638" x="2841625" y="4492625"/>
          <p14:tracePt t="65655" x="2828925" y="4492625"/>
          <p14:tracePt t="65671" x="2816225" y="4505325"/>
          <p14:tracePt t="65687" x="2803525" y="4530725"/>
          <p14:tracePt t="65704" x="2790825" y="4554538"/>
          <p14:tracePt t="65720" x="2767013" y="4605338"/>
          <p14:tracePt t="65737" x="2728913" y="4630738"/>
          <p14:tracePt t="65755" x="2703513" y="4667250"/>
          <p14:tracePt t="65771" x="2690813" y="4679950"/>
          <p14:tracePt t="65776" x="2690813" y="4692650"/>
          <p14:tracePt t="65791" x="2678113" y="4692650"/>
          <p14:tracePt t="65839" x="2667000" y="4692650"/>
          <p14:tracePt t="65863" x="2654300" y="4705350"/>
          <p14:tracePt t="65871" x="2641600" y="4705350"/>
          <p14:tracePt t="65878" x="2628900" y="4718050"/>
          <p14:tracePt t="65888" x="2603500" y="4718050"/>
          <p14:tracePt t="65904" x="2565400" y="4743450"/>
          <p14:tracePt t="65921" x="2541588" y="4743450"/>
          <p14:tracePt t="65937" x="2503488" y="4768850"/>
          <p14:tracePt t="65955" x="2465388" y="4779963"/>
          <p14:tracePt t="65972" x="2416175" y="4818063"/>
          <p14:tracePt t="65975" x="2403475" y="4830763"/>
          <p14:tracePt t="65989" x="2378075" y="4843463"/>
          <p14:tracePt t="65991" x="2352675" y="4868863"/>
          <p14:tracePt t="66006" x="2303463" y="4892675"/>
          <p14:tracePt t="66022" x="2252663" y="4943475"/>
          <p14:tracePt t="66040" x="2152650" y="5005388"/>
          <p14:tracePt t="66055" x="2078038" y="5056188"/>
          <p14:tracePt t="66072" x="2014538" y="5081588"/>
          <p14:tracePt t="66088" x="1965325" y="5092700"/>
          <p14:tracePt t="66105" x="1927225" y="5105400"/>
          <p14:tracePt t="66122" x="1903413" y="5118100"/>
          <p14:tracePt t="66128" x="1878013" y="5118100"/>
          <p14:tracePt t="66138" x="1865313" y="5118100"/>
          <p14:tracePt t="66156" x="1827213" y="5130800"/>
          <p14:tracePt t="66158" x="1790700" y="5143500"/>
          <p14:tracePt t="66173" x="1765300" y="5143500"/>
          <p14:tracePt t="66175" x="1752600" y="5143500"/>
          <p14:tracePt t="66190" x="1727200" y="5156200"/>
          <p14:tracePt t="66206" x="1701800" y="5156200"/>
          <p14:tracePt t="66231" x="1689100" y="5156200"/>
          <p14:tracePt t="66279" x="1665288" y="5156200"/>
          <p14:tracePt t="66287" x="1652588" y="5156200"/>
          <p14:tracePt t="66295" x="1639888" y="5156200"/>
          <p14:tracePt t="66305" x="1627188" y="5156200"/>
          <p14:tracePt t="66323" x="1589088" y="5156200"/>
          <p14:tracePt t="66340" x="1577975" y="5156200"/>
          <p14:tracePt t="66343" x="1565275" y="5156200"/>
          <p14:tracePt t="66367" x="1552575" y="5156200"/>
          <p14:tracePt t="66375" x="1552575" y="5143500"/>
          <p14:tracePt t="66390" x="1539875" y="5130800"/>
          <p14:tracePt t="66406" x="1527175" y="5130800"/>
          <p14:tracePt t="66431" x="1527175" y="5118100"/>
          <p14:tracePt t="66440" x="1527175" y="5105400"/>
          <p14:tracePt t="66719" x="1527175" y="5092700"/>
          <p14:tracePt t="66726" x="1527175" y="5068888"/>
          <p14:tracePt t="66741" x="1527175" y="5043488"/>
          <p14:tracePt t="66744" x="1527175" y="4992688"/>
          <p14:tracePt t="66757" x="1539875" y="4918075"/>
          <p14:tracePt t="66759" x="1565275" y="4868863"/>
          <p14:tracePt t="66774" x="1589088" y="4730750"/>
          <p14:tracePt t="66791" x="1627188" y="4605338"/>
          <p14:tracePt t="66807" x="1652588" y="4479925"/>
          <p14:tracePt t="66824" x="1652588" y="4418013"/>
          <p14:tracePt t="66840" x="1652588" y="4367213"/>
          <p14:tracePt t="66857" x="1652588" y="4330700"/>
          <p14:tracePt t="66874" x="1652588" y="4305300"/>
          <p14:tracePt t="66895" x="1652588" y="4292600"/>
          <p14:tracePt t="66907" x="1652588" y="4279900"/>
          <p14:tracePt t="66910" x="1689100" y="4254500"/>
          <p14:tracePt t="66925" x="1714500" y="4205288"/>
          <p14:tracePt t="66927" x="1752600" y="4167188"/>
          <p14:tracePt t="66941" x="1778000" y="4117975"/>
          <p14:tracePt t="66944" x="1801813" y="4079875"/>
          <p14:tracePt t="66958" x="1852613" y="3992563"/>
          <p14:tracePt t="66975" x="1927225" y="3941763"/>
          <p14:tracePt t="66991" x="1978025" y="3892550"/>
          <p14:tracePt t="67008" x="2027238" y="3867150"/>
          <p14:tracePt t="67024" x="2090738" y="3829050"/>
          <p14:tracePt t="67040" x="2116138" y="3816350"/>
          <p14:tracePt t="67057" x="2127250" y="3803650"/>
          <p14:tracePt t="67095" x="2139950" y="3803650"/>
          <p14:tracePt t="67102" x="2152650" y="3792538"/>
          <p14:tracePt t="67111" x="2178050" y="3779838"/>
          <p14:tracePt t="67125" x="2190750" y="3729038"/>
          <p14:tracePt t="67127" x="2228850" y="3692525"/>
          <p14:tracePt t="67143" x="2316163" y="3590925"/>
          <p14:tracePt t="67159" x="2416175" y="3441700"/>
          <p14:tracePt t="67175" x="2528888" y="3278188"/>
          <p14:tracePt t="67191" x="2654300" y="3165475"/>
          <p14:tracePt t="67208" x="2767013" y="3078163"/>
          <p14:tracePt t="67224" x="2828925" y="3028950"/>
          <p14:tracePt t="67241" x="2890838" y="3003550"/>
          <p14:tracePt t="67257" x="2954338" y="2978150"/>
          <p14:tracePt t="67275" x="2992438" y="2978150"/>
          <p14:tracePt t="67292" x="3054350" y="2978150"/>
          <p14:tracePt t="67295" x="3067050" y="2978150"/>
          <p14:tracePt t="67309" x="3092450" y="2978150"/>
          <p14:tracePt t="67311" x="3116263" y="2978150"/>
          <p14:tracePt t="67325" x="3128963" y="2978150"/>
          <p14:tracePt t="68279" x="3128963" y="3003550"/>
          <p14:tracePt t="68287" x="3128963" y="3054350"/>
          <p14:tracePt t="68294" x="3128963" y="3116263"/>
          <p14:tracePt t="68311" x="3128963" y="3165475"/>
          <p14:tracePt t="68328" x="3141663" y="3190875"/>
          <p14:tracePt t="68344" x="3141663" y="3203575"/>
          <p14:tracePt t="68361" x="3141663" y="3216275"/>
          <p14:tracePt t="68377" x="3141663" y="3228975"/>
          <p14:tracePt t="68735" x="3154363" y="3228975"/>
          <p14:tracePt t="68743" x="3167063" y="3228975"/>
          <p14:tracePt t="68751" x="3205163" y="3228975"/>
          <p14:tracePt t="68761" x="3205163" y="3216275"/>
          <p14:tracePt t="68779" x="3216275" y="3216275"/>
          <p14:tracePt t="68815" x="3241675" y="3216275"/>
          <p14:tracePt t="68823" x="3292475" y="3216275"/>
          <p14:tracePt t="68831" x="3392488" y="3216275"/>
          <p14:tracePt t="68846" x="3717925" y="3203575"/>
          <p14:tracePt t="68863" x="4030663" y="3190875"/>
          <p14:tracePt t="68879" x="4305300" y="3190875"/>
          <p14:tracePt t="68896" x="4468813" y="3178175"/>
          <p14:tracePt t="68912" x="4506913" y="3178175"/>
          <p14:tracePt t="68928" x="4556125" y="3165475"/>
          <p14:tracePt t="68946" x="4643438" y="3116263"/>
          <p14:tracePt t="68963" x="4843463" y="3065463"/>
          <p14:tracePt t="68980" x="5019675" y="3016250"/>
          <p14:tracePt t="68982" x="5119688" y="3003550"/>
          <p14:tracePt t="68997" x="5207000" y="2990850"/>
          <p14:tracePt t="68999" x="5257800" y="2978150"/>
          <p14:tracePt t="69013" x="5294313" y="2978150"/>
          <p14:tracePt t="69015" x="5332413" y="2978150"/>
          <p14:tracePt t="69030" x="5407025" y="2978150"/>
          <p14:tracePt t="69047" x="5483225" y="2952750"/>
          <p14:tracePt t="69063" x="5645150" y="2916238"/>
          <p14:tracePt t="69080" x="5770563" y="2890838"/>
          <p14:tracePt t="69096" x="5821363" y="2878138"/>
          <p14:tracePt t="69175" x="5832475" y="2878138"/>
          <p14:tracePt t="69182" x="5845175" y="2865438"/>
          <p14:tracePt t="69198" x="5857875" y="2865438"/>
          <p14:tracePt t="69213" x="5870575" y="2865438"/>
          <p14:tracePt t="69230" x="5883275" y="2865438"/>
          <p14:tracePt t="70439" x="5883275" y="2878138"/>
          <p14:tracePt t="70447" x="5883275" y="2916238"/>
          <p14:tracePt t="70455" x="5895975" y="2978150"/>
          <p14:tracePt t="70466" x="5908675" y="3028950"/>
          <p14:tracePt t="70483" x="5908675" y="3165475"/>
          <p14:tracePt t="70486" x="5908675" y="3228975"/>
          <p14:tracePt t="70500" x="5908675" y="3290888"/>
          <p14:tracePt t="70503" x="5895975" y="3328988"/>
          <p14:tracePt t="70516" x="5883275" y="3341688"/>
          <p14:tracePt t="70519" x="5883275" y="3354388"/>
          <p14:tracePt t="70534" x="5883275" y="3367088"/>
          <p14:tracePt t="70559" x="5895975" y="3367088"/>
          <p14:tracePt t="70567" x="5932488" y="3354388"/>
          <p14:tracePt t="70584" x="5995988" y="3267075"/>
          <p14:tracePt t="70600" x="6034088" y="3103563"/>
          <p14:tracePt t="70616" x="6034088" y="2965450"/>
          <p14:tracePt t="70634" x="6034088" y="2890838"/>
          <p14:tracePt t="70651" x="6034088" y="2865438"/>
          <p14:tracePt t="70687" x="6021388" y="2865438"/>
          <p14:tracePt t="70695" x="5995988" y="2890838"/>
          <p14:tracePt t="70703" x="5983288" y="2941638"/>
          <p14:tracePt t="70718" x="5983288" y="3103563"/>
          <p14:tracePt t="70734" x="5970588" y="3165475"/>
          <p14:tracePt t="70751" x="5970588" y="3178175"/>
          <p14:tracePt t="70807" x="5983288" y="3178175"/>
          <p14:tracePt t="70815" x="5995988" y="3178175"/>
          <p14:tracePt t="70823" x="6008688" y="3165475"/>
          <p14:tracePt t="70834" x="6034088" y="3165475"/>
          <p14:tracePt t="70903" x="6008688" y="3165475"/>
          <p14:tracePt t="70910" x="5970588" y="3190875"/>
          <p14:tracePt t="70918" x="5895975" y="3267075"/>
          <p14:tracePt t="70935" x="5757863" y="3416300"/>
          <p14:tracePt t="70951" x="5657850" y="3529013"/>
          <p14:tracePt t="70968" x="5632450" y="3554413"/>
          <p14:tracePt t="71015" x="5645150" y="3554413"/>
          <p14:tracePt t="71023" x="5670550" y="3554413"/>
          <p14:tracePt t="71035" x="5695950" y="3541713"/>
          <p14:tracePt t="71038" x="5732463" y="3516313"/>
          <p14:tracePt t="71052" x="5770563" y="3467100"/>
          <p14:tracePt t="71055" x="5783263" y="3429000"/>
          <p14:tracePt t="71069" x="5808663" y="3378200"/>
          <p14:tracePt t="71071" x="5821363" y="3354388"/>
          <p14:tracePt t="71085" x="5821363" y="3341688"/>
          <p14:tracePt t="71087" x="5821363" y="3328988"/>
          <p14:tracePt t="71159" x="5808663" y="3328988"/>
          <p14:tracePt t="71168" x="5795963" y="3341688"/>
          <p14:tracePt t="71175" x="5783263" y="3341688"/>
          <p14:tracePt t="71192" x="5770563" y="3341688"/>
          <p14:tracePt t="71202" x="5770563" y="3354388"/>
          <p14:tracePt t="71247" x="5783263" y="3354388"/>
          <p14:tracePt t="71254" x="5795963" y="3354388"/>
          <p14:tracePt t="71270" x="5821363" y="3341688"/>
          <p14:tracePt t="71287" x="5832475" y="3316288"/>
          <p14:tracePt t="71303" x="5845175" y="3241675"/>
          <p14:tracePt t="71319" x="5870575" y="3103563"/>
          <p14:tracePt t="71336" x="5945188" y="3003550"/>
          <p14:tracePt t="71352" x="6008688" y="2928938"/>
          <p14:tracePt t="71368" x="6057900" y="2890838"/>
          <p14:tracePt t="71385" x="6108700" y="2865438"/>
          <p14:tracePt t="71403" x="6121400" y="2865438"/>
          <p14:tracePt t="71719" x="6108700" y="2865438"/>
          <p14:tracePt t="71727" x="6096000" y="2865438"/>
          <p14:tracePt t="71743" x="6096000" y="2878138"/>
          <p14:tracePt t="71753" x="6096000" y="2928938"/>
          <p14:tracePt t="71770" x="6096000" y="3103563"/>
          <p14:tracePt t="71787" x="6183313" y="3278188"/>
          <p14:tracePt t="71804" x="6259513" y="3403600"/>
          <p14:tracePt t="71806" x="6270625" y="3441700"/>
          <p14:tracePt t="71821" x="6283325" y="3467100"/>
          <p14:tracePt t="71823" x="6283325" y="3490913"/>
          <p14:tracePt t="71837" x="6296025" y="3490913"/>
          <p14:tracePt t="71838" x="6296025" y="3503613"/>
          <p14:tracePt t="72023" x="6308725" y="3503613"/>
          <p14:tracePt t="72063" x="6308725" y="3479800"/>
          <p14:tracePt t="72070" x="6296025" y="3403600"/>
          <p14:tracePt t="72078" x="6259513" y="3341688"/>
          <p14:tracePt t="72087" x="6221413" y="3290888"/>
          <p14:tracePt t="72104" x="6208713" y="3278188"/>
          <p14:tracePt t="72120" x="6170613" y="3241675"/>
          <p14:tracePt t="72137" x="6157913" y="3216275"/>
          <p14:tracePt t="72155" x="6146800" y="3216275"/>
          <p14:tracePt t="72158" x="6146800" y="3203575"/>
          <p14:tracePt t="72171" x="6146800" y="3190875"/>
          <p14:tracePt t="72174" x="6146800" y="3178175"/>
          <p14:tracePt t="72187" x="6134100" y="3178175"/>
          <p14:tracePt t="72262" x="6134100" y="3165475"/>
          <p14:tracePt t="72271" x="6134100" y="3154363"/>
          <p14:tracePt t="72278" x="6134100" y="3141663"/>
          <p14:tracePt t="72287" x="6121400" y="3116263"/>
          <p14:tracePt t="72304" x="6121400" y="3090863"/>
          <p14:tracePt t="72321" x="6121400" y="3078163"/>
          <p14:tracePt t="72343" x="6121400" y="3065463"/>
          <p14:tracePt t="72359" x="6108700" y="3054350"/>
          <p14:tracePt t="72703" x="6108700" y="3103563"/>
          <p14:tracePt t="72711" x="6121400" y="3178175"/>
          <p14:tracePt t="72723" x="6146800" y="3241675"/>
          <p14:tracePt t="72739" x="6183313" y="3303588"/>
          <p14:tracePt t="72743" x="6208713" y="3328988"/>
          <p14:tracePt t="72756" x="6221413" y="3354388"/>
          <p14:tracePt t="72773" x="6234113" y="3367088"/>
          <p14:tracePt t="72911" x="6234113" y="3328988"/>
          <p14:tracePt t="72918" x="6208713" y="3267075"/>
          <p14:tracePt t="72926" x="6183313" y="3216275"/>
          <p14:tracePt t="72940" x="6170613" y="3178175"/>
          <p14:tracePt t="72942" x="6157913" y="3178175"/>
          <p14:tracePt t="72957" x="6157913" y="3165475"/>
          <p14:tracePt t="72959" x="6157913" y="3141663"/>
          <p14:tracePt t="72974" x="6146800" y="3103563"/>
          <p14:tracePt t="73094" x="6134100" y="3103563"/>
          <p14:tracePt t="73799" x="6196013" y="3103563"/>
          <p14:tracePt t="73806" x="6334125" y="3065463"/>
          <p14:tracePt t="73815" x="6496050" y="3028950"/>
          <p14:tracePt t="73825" x="6672263" y="2965450"/>
          <p14:tracePt t="73842" x="6884988" y="2903538"/>
          <p14:tracePt t="73859" x="6997700" y="2865438"/>
          <p14:tracePt t="73875" x="7059613" y="2865438"/>
          <p14:tracePt t="73878" x="7072313" y="2852738"/>
          <p14:tracePt t="73893" x="7097713" y="2852738"/>
          <p14:tracePt t="73894" x="7110413" y="2852738"/>
          <p14:tracePt t="73910" x="7134225" y="2852738"/>
          <p14:tracePt t="74119" x="7159625" y="2852738"/>
          <p14:tracePt t="74126" x="7185025" y="2852738"/>
          <p14:tracePt t="74135" x="7210425" y="2852738"/>
          <p14:tracePt t="74143" x="7235825" y="2865438"/>
          <p14:tracePt t="74160" x="7285038" y="2878138"/>
          <p14:tracePt t="74176" x="7348538" y="2890838"/>
          <p14:tracePt t="74193" x="7385050" y="2928938"/>
          <p14:tracePt t="74210" x="7410450" y="2928938"/>
          <p14:tracePt t="74226" x="7435850" y="2941638"/>
          <p14:tracePt t="74294" x="7435850" y="2952750"/>
          <p14:tracePt t="74303" x="7448550" y="2965450"/>
          <p14:tracePt t="74342" x="7448550" y="2978150"/>
          <p14:tracePt t="74471" x="7459663" y="2978150"/>
          <p14:tracePt t="74478" x="7485063" y="2978150"/>
          <p14:tracePt t="74487" x="7497763" y="2978150"/>
          <p14:tracePt t="74494" x="7548563" y="2978150"/>
          <p14:tracePt t="74511" x="7710488" y="2928938"/>
          <p14:tracePt t="74527" x="7886700" y="2890838"/>
          <p14:tracePt t="74544" x="7999413" y="2865438"/>
          <p14:tracePt t="74560" x="8035925" y="2852738"/>
          <p14:tracePt t="74577" x="8048625" y="2852738"/>
          <p14:tracePt t="74751" x="8061325" y="2852738"/>
          <p14:tracePt t="74759" x="8074025" y="2852738"/>
          <p14:tracePt t="74767" x="8099425" y="2852738"/>
          <p14:tracePt t="74777" x="8123238" y="2865438"/>
          <p14:tracePt t="74794" x="8199438" y="2916238"/>
          <p14:tracePt t="74811" x="8299450" y="2978150"/>
          <p14:tracePt t="74814" x="8361363" y="3016250"/>
          <p14:tracePt t="74827" x="8399463" y="3041650"/>
          <p14:tracePt t="74830" x="8435975" y="3065463"/>
          <p14:tracePt t="74845" x="8486775" y="3078163"/>
          <p14:tracePt t="74847" x="8524875" y="3103563"/>
          <p14:tracePt t="74862" x="8561388" y="3116263"/>
          <p14:tracePt t="74878" x="8586788" y="3116263"/>
          <p14:tracePt t="74895" x="8599488" y="3128963"/>
          <p14:tracePt t="74912" x="8650288" y="3128963"/>
          <p14:tracePt t="74928" x="8699500" y="3128963"/>
          <p14:tracePt t="74944" x="8763000" y="3128963"/>
          <p14:tracePt t="74962" x="8812213" y="3128963"/>
          <p14:tracePt t="74978" x="8837613" y="3141663"/>
          <p14:tracePt t="74995" x="8850313" y="3141663"/>
          <p14:tracePt t="74998" x="8874125" y="3141663"/>
          <p14:tracePt t="75012" x="8886825" y="3141663"/>
          <p14:tracePt t="75014" x="8899525" y="3141663"/>
          <p14:tracePt t="75029" x="8924925" y="3141663"/>
          <p14:tracePt t="75031" x="8950325" y="3128963"/>
          <p14:tracePt t="75046" x="9037638" y="3103563"/>
          <p14:tracePt t="75062" x="9175750" y="3065463"/>
          <p14:tracePt t="75079" x="9275763" y="3028950"/>
          <p14:tracePt t="75095" x="9350375" y="3003550"/>
          <p14:tracePt t="75112" x="9401175" y="2990850"/>
          <p14:tracePt t="75128" x="9424988" y="2978150"/>
          <p14:tracePt t="75145" x="9437688" y="2978150"/>
          <p14:tracePt t="75162" x="9450388" y="2978150"/>
          <p14:tracePt t="75231" x="9463088" y="2978150"/>
          <p14:tracePt t="75239" x="9475788" y="2965450"/>
          <p14:tracePt t="75246" x="9501188" y="2928938"/>
          <p14:tracePt t="75263" x="9613900" y="2816225"/>
          <p14:tracePt t="75279" x="9801225" y="2690813"/>
          <p14:tracePt t="75296" x="9963150" y="2603500"/>
          <p14:tracePt t="75312" x="10013950" y="2590800"/>
          <p14:tracePt t="75328" x="10052050" y="2590800"/>
          <p14:tracePt t="75351" x="10052050" y="2603500"/>
          <p14:tracePt t="75363" x="10052050" y="2616200"/>
          <p14:tracePt t="75379" x="10052050" y="2652713"/>
          <p14:tracePt t="75382" x="10039350" y="2665413"/>
          <p14:tracePt t="75397" x="10026650" y="2690813"/>
          <p14:tracePt t="75399" x="10001250" y="2703513"/>
          <p14:tracePt t="75414" x="9926638" y="2740025"/>
          <p14:tracePt t="75431" x="9875838" y="2765425"/>
          <p14:tracePt t="75447" x="9826625" y="2778125"/>
          <p14:tracePt t="75534" x="9839325" y="2778125"/>
          <p14:tracePt t="75543" x="9852025" y="2778125"/>
          <p14:tracePt t="75550" x="9875838" y="2765425"/>
          <p14:tracePt t="75563" x="9926638" y="2752725"/>
          <p14:tracePt t="75566" x="10013950" y="2740025"/>
          <p14:tracePt t="75580" x="10101263" y="2740025"/>
          <p14:tracePt t="75583" x="10152063" y="2740025"/>
          <p14:tracePt t="75597" x="10188575" y="2740025"/>
          <p14:tracePt t="75599" x="10201275" y="2740025"/>
          <p14:tracePt t="75614" x="10213975" y="2740025"/>
          <p14:tracePt t="75639" x="10213975" y="2752725"/>
          <p14:tracePt t="75647" x="10213975" y="2778125"/>
          <p14:tracePt t="75664" x="10126663" y="2828925"/>
          <p14:tracePt t="75680" x="9939338" y="2916238"/>
          <p14:tracePt t="75696" x="9750425" y="2941638"/>
          <p14:tracePt t="75713" x="9663113" y="2952750"/>
          <p14:tracePt t="75730" x="9650413" y="2952750"/>
          <p14:tracePt t="75823" x="9637713" y="2952750"/>
          <p14:tracePt t="75830" x="9626600" y="2952750"/>
          <p14:tracePt t="75847" x="9601200" y="2965450"/>
          <p14:tracePt t="75854" x="9563100" y="2965450"/>
          <p14:tracePt t="75864" x="9513888" y="2965450"/>
          <p14:tracePt t="75880" x="9375775" y="2990850"/>
          <p14:tracePt t="75897" x="9237663" y="2990850"/>
          <p14:tracePt t="75914" x="9150350" y="2990850"/>
          <p14:tracePt t="75931" x="9099550" y="2990850"/>
          <p14:tracePt t="76143" x="9124950" y="2990850"/>
          <p14:tracePt t="76150" x="9175750" y="2978150"/>
          <p14:tracePt t="76166" x="9250363" y="2965450"/>
          <p14:tracePt t="76168" x="9337675" y="2941638"/>
          <p14:tracePt t="76182" x="9488488" y="2928938"/>
          <p14:tracePt t="76199" x="9550400" y="2928938"/>
          <p14:tracePt t="76215" x="9563100" y="2928938"/>
          <p14:tracePt t="76479" x="9588500" y="2916238"/>
          <p14:tracePt t="76487" x="9626600" y="2916238"/>
          <p14:tracePt t="76499" x="9688513" y="2903538"/>
          <p14:tracePt t="76502" x="9750425" y="2890838"/>
          <p14:tracePt t="76516" x="9801225" y="2890838"/>
          <p14:tracePt t="76518" x="9852025" y="2890838"/>
          <p14:tracePt t="76533" x="9888538" y="2890838"/>
          <p14:tracePt t="76535" x="9926638" y="2890838"/>
          <p14:tracePt t="76550" x="9963150" y="2890838"/>
          <p14:tracePt t="76566" x="9975850" y="2890838"/>
          <p14:tracePt t="76583" x="9988550" y="2890838"/>
          <p14:tracePt t="78094" x="10013950" y="2890838"/>
          <p14:tracePt t="78102" x="10064750" y="2890838"/>
          <p14:tracePt t="78110" x="10126663" y="2903538"/>
          <p14:tracePt t="78119" x="10177463" y="2903538"/>
          <p14:tracePt t="78136" x="10252075" y="2916238"/>
          <p14:tracePt t="78153" x="10377488" y="2928938"/>
          <p14:tracePt t="78170" x="10439400" y="2928938"/>
          <p14:tracePt t="78187" x="10464800" y="2941638"/>
          <p14:tracePt t="78203" x="10477500" y="2941638"/>
          <p14:tracePt t="78311" x="10477500" y="2952750"/>
          <p14:tracePt t="78320" x="10464800" y="2952750"/>
          <p14:tracePt t="78326" x="10439400" y="2978150"/>
          <p14:tracePt t="78337" x="10401300" y="3003550"/>
          <p14:tracePt t="78354" x="10339388" y="3090863"/>
          <p14:tracePt t="78370" x="10288588" y="3141663"/>
          <p14:tracePt t="78387" x="10188575" y="3228975"/>
          <p14:tracePt t="78390" x="10113963" y="3290888"/>
          <p14:tracePt t="78404" x="10001250" y="3354388"/>
          <p14:tracePt t="78407" x="9852025" y="3429000"/>
          <p14:tracePt t="78421" x="9675813" y="3516313"/>
          <p14:tracePt t="78423" x="9413875" y="3629025"/>
          <p14:tracePt t="78437" x="9099550" y="3741738"/>
          <p14:tracePt t="78439" x="8786813" y="3867150"/>
          <p14:tracePt t="78455" x="8099425" y="4092575"/>
          <p14:tracePt t="78471" x="7485063" y="4254500"/>
          <p14:tracePt t="78488" x="6946900" y="4379913"/>
          <p14:tracePt t="78504" x="6608763" y="4454525"/>
          <p14:tracePt t="78520" x="6408738" y="4467225"/>
          <p14:tracePt t="78537" x="6259513" y="4492625"/>
          <p14:tracePt t="78555" x="6170613" y="4492625"/>
          <p14:tracePt t="78571" x="6146800" y="4492625"/>
          <p14:tracePt t="78623" x="6134100" y="4492625"/>
          <p14:tracePt t="78631" x="6096000" y="4505325"/>
          <p14:tracePt t="78638" x="6021388" y="4518025"/>
          <p14:tracePt t="78655" x="5757863" y="4554538"/>
          <p14:tracePt t="78671" x="5507038" y="4567238"/>
          <p14:tracePt t="78687" x="5370513" y="4579938"/>
          <p14:tracePt t="78704" x="5319713" y="4592638"/>
          <p14:tracePt t="78742" x="5307013" y="4592638"/>
          <p14:tracePt t="78751" x="5294313" y="4605338"/>
          <p14:tracePt t="78758" x="5281613" y="4605338"/>
          <p14:tracePt t="78772" x="5257800" y="4605338"/>
          <p14:tracePt t="78774" x="5232400" y="4618038"/>
          <p14:tracePt t="78789" x="5219700" y="4630738"/>
          <p14:tracePt t="78791" x="5207000" y="4630738"/>
          <p14:tracePt t="78806" x="5181600" y="4630738"/>
          <p14:tracePt t="78822" x="5170488" y="4630738"/>
          <p14:tracePt t="78838" x="5081588" y="4656138"/>
          <p14:tracePt t="78855" x="4894263" y="4718050"/>
          <p14:tracePt t="78872" x="4630738" y="4818063"/>
          <p14:tracePt t="78888" x="4406900" y="4879975"/>
          <p14:tracePt t="78905" x="4256088" y="4918075"/>
          <p14:tracePt t="78922" x="4143375" y="4930775"/>
          <p14:tracePt t="78939" x="4030663" y="4981575"/>
          <p14:tracePt t="78955" x="3930650" y="5005388"/>
          <p14:tracePt t="78958" x="3892550" y="5018088"/>
          <p14:tracePt t="78973" x="3867150" y="5043488"/>
          <p14:tracePt t="78975" x="3843338" y="5056188"/>
          <p14:tracePt t="78989" x="3843338" y="5068888"/>
          <p14:tracePt t="78991" x="3830638" y="5068888"/>
          <p14:tracePt t="79006" x="3830638" y="5081588"/>
          <p14:tracePt t="79095" x="3817938" y="5081588"/>
          <p14:tracePt t="79111" x="3792538" y="5081588"/>
          <p14:tracePt t="79118" x="3767138" y="5092700"/>
          <p14:tracePt t="79126" x="3756025" y="5092700"/>
          <p14:tracePt t="79139" x="3743325" y="5092700"/>
          <p14:tracePt t="79142" x="3730625" y="5092700"/>
          <p14:tracePt t="79166" x="3730625" y="5105400"/>
          <p14:tracePt t="79174" x="3730625" y="5118100"/>
          <p14:tracePt t="79190" x="3730625" y="5168900"/>
          <p14:tracePt t="79206" x="3730625" y="5218113"/>
          <p14:tracePt t="79223" x="3730625" y="5294313"/>
          <p14:tracePt t="79240" x="3743325" y="5407025"/>
          <p14:tracePt t="79256" x="3767138" y="5481638"/>
          <p14:tracePt t="79272" x="3792538" y="5543550"/>
          <p14:tracePt t="79290" x="3792538" y="5594350"/>
          <p14:tracePt t="79343" x="3805238" y="5594350"/>
          <p14:tracePt t="79366" x="3817938" y="5594350"/>
          <p14:tracePt t="79375" x="3830638" y="5594350"/>
          <p14:tracePt t="79390" x="3843338" y="5594350"/>
          <p14:tracePt t="80158" x="3830638" y="5594350"/>
          <p14:tracePt t="80167" x="3779838" y="5594350"/>
          <p14:tracePt t="80176" x="3667125" y="5619750"/>
          <p14:tracePt t="80192" x="3479800" y="5707063"/>
          <p14:tracePt t="80208" x="3341688" y="5732463"/>
          <p14:tracePt t="80225" x="3267075" y="5743575"/>
          <p14:tracePt t="80242" x="3241675" y="5756275"/>
          <p14:tracePt t="80259" x="3228975" y="5756275"/>
          <p14:tracePt t="80279" x="3216275" y="5756275"/>
          <p14:tracePt t="80293" x="3192463" y="5756275"/>
          <p14:tracePt t="80295" x="3141663" y="5756275"/>
          <p14:tracePt t="80310" x="3028950" y="5781675"/>
          <p14:tracePt t="80326" x="2903538" y="5781675"/>
          <p14:tracePt t="80343" x="2703513" y="5807075"/>
          <p14:tracePt t="80359" x="2503488" y="5807075"/>
          <p14:tracePt t="80376" x="2303463" y="5807075"/>
          <p14:tracePt t="80392" x="2152650" y="5807075"/>
          <p14:tracePt t="80409" x="2014538" y="5807075"/>
          <p14:tracePt t="80426" x="1839913" y="5807075"/>
          <p14:tracePt t="80442" x="1639888" y="5807075"/>
          <p14:tracePt t="80459" x="1476375" y="5807075"/>
          <p14:tracePt t="80462" x="1414463" y="5807075"/>
          <p14:tracePt t="80476" x="1363663" y="5807075"/>
          <p14:tracePt t="80479" x="1339850" y="5807075"/>
          <p14:tracePt t="80494" x="1276350" y="5807075"/>
          <p14:tracePt t="80510" x="1252538" y="5807075"/>
          <p14:tracePt t="80526" x="1201738" y="5807075"/>
          <p14:tracePt t="80543" x="1139825" y="5807075"/>
          <p14:tracePt t="80559" x="1089025" y="5794375"/>
          <p14:tracePt t="80576" x="1063625" y="5794375"/>
          <p14:tracePt t="80719" x="1063625" y="5781675"/>
          <p14:tracePt t="80726" x="1063625" y="5768975"/>
          <p14:tracePt t="80734" x="1050925" y="5768975"/>
          <p14:tracePt t="80743" x="1050925" y="5756275"/>
          <p14:tracePt t="80760" x="1050925" y="5732463"/>
          <p14:tracePt t="80776" x="1050925" y="5681663"/>
          <p14:tracePt t="80793" x="1050925" y="5643563"/>
          <p14:tracePt t="80810" x="1050925" y="5619750"/>
          <p14:tracePt t="80826" x="1050925" y="5594350"/>
          <p14:tracePt t="80844" x="1050925" y="5581650"/>
          <p14:tracePt t="80903" x="1050925" y="5568950"/>
          <p14:tracePt t="80910" x="1050925" y="5556250"/>
          <p14:tracePt t="80918" x="1050925" y="5543550"/>
          <p14:tracePt t="80934" x="1050925" y="5518150"/>
          <p14:tracePt t="80966" x="1050925" y="5507038"/>
          <p14:tracePt t="80983" x="1050925" y="5494338"/>
          <p14:tracePt t="80991" x="1050925" y="5456238"/>
          <p14:tracePt t="80999" x="1063625" y="5443538"/>
          <p14:tracePt t="81010" x="1089025" y="5418138"/>
          <p14:tracePt t="81027" x="1150938" y="5356225"/>
          <p14:tracePt t="81030" x="1176338" y="5330825"/>
          <p14:tracePt t="81044" x="1201738" y="5305425"/>
          <p14:tracePt t="81046" x="1214438" y="5294313"/>
          <p14:tracePt t="81062" x="1252538" y="5281613"/>
          <p14:tracePt t="81078" x="1263650" y="5256213"/>
          <p14:tracePt t="81095" x="1301750" y="5243513"/>
          <p14:tracePt t="81111" x="1352550" y="5218113"/>
          <p14:tracePt t="81128" x="1401763" y="5218113"/>
          <p14:tracePt t="81144" x="1414463" y="5218113"/>
          <p14:tracePt t="81161" x="1427163" y="5218113"/>
          <p14:tracePt t="81359" x="1439863" y="5218113"/>
          <p14:tracePt t="81487" x="1452563" y="5218113"/>
          <p14:tracePt t="81495" x="1452563" y="5205413"/>
          <p14:tracePt t="81502" x="1452563" y="5181600"/>
          <p14:tracePt t="81512" x="1465263" y="5168900"/>
          <p14:tracePt t="81528" x="1489075" y="5105400"/>
          <p14:tracePt t="81545" x="1501775" y="5056188"/>
          <p14:tracePt t="81562" x="1514475" y="5005388"/>
          <p14:tracePt t="81578" x="1539875" y="4943475"/>
          <p14:tracePt t="81595" x="1552575" y="4879975"/>
          <p14:tracePt t="81598" x="1565275" y="4856163"/>
          <p14:tracePt t="81613" x="1565275" y="4830763"/>
          <p14:tracePt t="81615" x="1565275" y="4805363"/>
          <p14:tracePt t="81630" x="1565275" y="4779963"/>
          <p14:tracePt t="81646" x="1565275" y="4743450"/>
          <p14:tracePt t="81663" x="1565275" y="4718050"/>
          <p14:tracePt t="81679" x="1565275" y="4679950"/>
          <p14:tracePt t="81696" x="1589088" y="4630738"/>
          <p14:tracePt t="81712" x="1589088" y="4567238"/>
          <p14:tracePt t="81729" x="1627188" y="4492625"/>
          <p14:tracePt t="81746" x="1652588" y="4443413"/>
          <p14:tracePt t="81763" x="1701800" y="4379913"/>
          <p14:tracePt t="81779" x="1765300" y="4305300"/>
          <p14:tracePt t="81782" x="1801813" y="4279900"/>
          <p14:tracePt t="81797" x="1839913" y="4254500"/>
          <p14:tracePt t="81798" x="1903413" y="4230688"/>
          <p14:tracePt t="81813" x="1952625" y="4205288"/>
          <p14:tracePt t="81815" x="2003425" y="4192588"/>
          <p14:tracePt t="81830" x="2116138" y="4129088"/>
          <p14:tracePt t="81847" x="2239963" y="4067175"/>
          <p14:tracePt t="81863" x="2378075" y="4005263"/>
          <p14:tracePt t="81880" x="2503488" y="3954463"/>
          <p14:tracePt t="81896" x="2654300" y="3905250"/>
          <p14:tracePt t="81913" x="2790825" y="3854450"/>
          <p14:tracePt t="81930" x="2941638" y="3803650"/>
          <p14:tracePt t="81946" x="3079750" y="3792538"/>
          <p14:tracePt t="81963" x="3205163" y="3779838"/>
          <p14:tracePt t="81966" x="3254375" y="3779838"/>
          <p14:tracePt t="81979" x="3305175" y="3779838"/>
          <p14:tracePt t="81982" x="3328988" y="3779838"/>
          <p14:tracePt t="81997" x="3354388" y="3779838"/>
          <p14:tracePt t="81999" x="3392488" y="3767138"/>
          <p14:tracePt t="82013" x="3417888" y="3754438"/>
          <p14:tracePt t="82015" x="3454400" y="3754438"/>
          <p14:tracePt t="82030" x="3567113" y="3754438"/>
          <p14:tracePt t="82046" x="3767138" y="3729038"/>
          <p14:tracePt t="82063" x="3943350" y="3729038"/>
          <p14:tracePt t="82080" x="4030663" y="3716338"/>
          <p14:tracePt t="82097" x="4056063" y="3716338"/>
          <p14:tracePt t="82271" x="4068763" y="3703638"/>
          <p14:tracePt t="82279" x="4068763" y="3692525"/>
          <p14:tracePt t="82295" x="4081463" y="3692525"/>
          <p14:tracePt t="82311" x="4092575" y="3692525"/>
          <p14:tracePt t="82366" x="4092575" y="3679825"/>
          <p14:tracePt t="82374" x="4105275" y="3679825"/>
          <p14:tracePt t="82398" x="4117975" y="3679825"/>
          <p14:tracePt t="82423" x="4130675" y="3679825"/>
          <p14:tracePt t="82430" x="4130675" y="3667125"/>
          <p14:tracePt t="82438" x="4156075" y="3654425"/>
          <p14:tracePt t="82447" x="4181475" y="3629025"/>
          <p14:tracePt t="82464" x="4230688" y="3579813"/>
          <p14:tracePt t="82481" x="4294188" y="3490913"/>
          <p14:tracePt t="82498" x="4356100" y="3416300"/>
          <p14:tracePt t="82515" x="4406900" y="3328988"/>
          <p14:tracePt t="82531" x="4430713" y="3278188"/>
          <p14:tracePt t="82534" x="4443413" y="3254375"/>
          <p14:tracePt t="82548" x="4456113" y="3241675"/>
          <p14:tracePt t="82550" x="4456113" y="3228975"/>
          <p14:tracePt t="82566" x="4456113" y="3203575"/>
          <p14:tracePt t="82582" x="4456113" y="3190875"/>
          <p14:tracePt t="93614" x="4443413" y="3190875"/>
          <p14:tracePt t="93623" x="4430713" y="3190875"/>
          <p14:tracePt t="93678" x="4418013" y="3190875"/>
          <p14:tracePt t="93863" x="4406900" y="3190875"/>
          <p14:tracePt t="94894" x="4406900" y="3216275"/>
          <p14:tracePt t="94902" x="4406900" y="3228975"/>
          <p14:tracePt t="94914" x="4406900" y="3241675"/>
          <p14:tracePt t="94931" x="4406900" y="3267075"/>
          <p14:tracePt t="94946" x="4406900" y="3290888"/>
          <p14:tracePt t="94964" x="4406900" y="3316288"/>
          <p14:tracePt t="94981" x="4418013" y="3341688"/>
          <p14:tracePt t="94984" x="4430713" y="3354388"/>
          <p14:tracePt t="94998" x="4468813" y="3390900"/>
          <p14:tracePt t="95015" x="4530725" y="3441700"/>
          <p14:tracePt t="95031" x="4581525" y="3490913"/>
          <p14:tracePt t="95047" x="4643438" y="3541713"/>
          <p14:tracePt t="95064" x="4719638" y="3603625"/>
          <p14:tracePt t="95080" x="4768850" y="3654425"/>
          <p14:tracePt t="95097" x="4781550" y="3692525"/>
          <p14:tracePt t="95115" x="4819650" y="3716338"/>
          <p14:tracePt t="95131" x="4832350" y="3729038"/>
          <p14:tracePt t="95147" x="4843463" y="3754438"/>
          <p14:tracePt t="95150" x="4856163" y="3754438"/>
          <p14:tracePt t="95165" x="4881563" y="3767138"/>
          <p14:tracePt t="95182" x="4906963" y="3779838"/>
          <p14:tracePt t="95198" x="4945063" y="3829050"/>
          <p14:tracePt t="95215" x="5019675" y="3905250"/>
          <p14:tracePt t="95232" x="5068888" y="3941763"/>
          <p14:tracePt t="95247" x="5194300" y="4041775"/>
          <p14:tracePt t="95264" x="5281613" y="4079875"/>
          <p14:tracePt t="95281" x="5332413" y="4117975"/>
          <p14:tracePt t="95298" x="5383213" y="4167188"/>
          <p14:tracePt t="95315" x="5432425" y="4217988"/>
          <p14:tracePt t="95318" x="5432425" y="4230688"/>
          <p14:tracePt t="95332" x="5457825" y="4254500"/>
          <p14:tracePt t="95348" x="5495925" y="4318000"/>
          <p14:tracePt t="95350" x="5519738" y="4367213"/>
          <p14:tracePt t="95365" x="5595938" y="4430713"/>
          <p14:tracePt t="95382" x="5632450" y="4467225"/>
          <p14:tracePt t="95398" x="5645150" y="4479925"/>
          <p14:tracePt t="95415" x="5657850" y="4505325"/>
          <p14:tracePt t="95432" x="5657850" y="4518025"/>
          <p14:tracePt t="95448" x="5683250" y="4530725"/>
          <p14:tracePt t="95465" x="5708650" y="4567238"/>
          <p14:tracePt t="95482" x="5745163" y="4579938"/>
          <p14:tracePt t="95499" x="5770563" y="4592638"/>
          <p14:tracePt t="95515" x="5770563" y="4605338"/>
          <p14:tracePt t="95638" x="5783263" y="4605338"/>
          <p14:tracePt t="95654" x="5795963" y="4605338"/>
          <p14:tracePt t="95671" x="5808663" y="4605338"/>
          <p14:tracePt t="95678" x="5821363" y="4605338"/>
          <p14:tracePt t="95726" x="5821363" y="4592638"/>
          <p14:tracePt t="95734" x="5845175" y="4579938"/>
          <p14:tracePt t="95750" x="5908675" y="4505325"/>
          <p14:tracePt t="95766" x="6008688" y="4418013"/>
          <p14:tracePt t="95783" x="6045200" y="4392613"/>
          <p14:tracePt t="95799" x="6045200" y="4379913"/>
          <p14:tracePt t="95934" x="6045200" y="4367213"/>
          <p14:tracePt t="95942" x="6057900" y="4354513"/>
          <p14:tracePt t="95950" x="6057900" y="4341813"/>
          <p14:tracePt t="95966" x="6057900" y="4292600"/>
          <p14:tracePt t="95984" x="6070600" y="4241800"/>
          <p14:tracePt t="96000" x="6083300" y="4205288"/>
          <p14:tracePt t="96016" x="6083300" y="4192588"/>
          <p14:tracePt t="96034" x="6096000" y="4179888"/>
          <p14:tracePt t="96050" x="6108700" y="4154488"/>
          <p14:tracePt t="96066" x="6121400" y="4154488"/>
          <p14:tracePt t="97486" x="6108700" y="4154488"/>
          <p14:tracePt t="97503" x="6096000" y="4154488"/>
          <p14:tracePt t="97510" x="6070600" y="4167188"/>
          <p14:tracePt t="97520" x="6057900" y="4167188"/>
          <p14:tracePt t="97537" x="6021388" y="4192588"/>
          <p14:tracePt t="97554" x="5970588" y="4230688"/>
          <p14:tracePt t="97571" x="5921375" y="4330700"/>
          <p14:tracePt t="97587" x="5895975" y="4454525"/>
          <p14:tracePt t="97590" x="5883275" y="4479925"/>
          <p14:tracePt t="97604" x="5870575" y="4505325"/>
          <p14:tracePt t="97606" x="5857875" y="4518025"/>
          <p14:tracePt t="97622" x="5857875" y="4543425"/>
          <p14:tracePt t="97638" x="5832475" y="4579938"/>
          <p14:tracePt t="97655" x="5821363" y="4618038"/>
          <p14:tracePt t="97671" x="5808663" y="4630738"/>
          <p14:tracePt t="97694" x="5795963" y="4643438"/>
          <p14:tracePt t="99230" x="5808663" y="4667250"/>
          <p14:tracePt t="99238" x="5870575" y="4705350"/>
          <p14:tracePt t="99248" x="5932488" y="4768850"/>
          <p14:tracePt t="99258" x="5983288" y="4843463"/>
          <p14:tracePt t="99275" x="6057900" y="4968875"/>
          <p14:tracePt t="99278" x="6096000" y="5018088"/>
          <p14:tracePt t="99292" x="6134100" y="5068888"/>
          <p14:tracePt t="99295" x="6146800" y="5105400"/>
          <p14:tracePt t="99309" x="6170613" y="5168900"/>
          <p14:tracePt t="99311" x="6196013" y="5205413"/>
          <p14:tracePt t="99326" x="6208713" y="5256213"/>
          <p14:tracePt t="99342" x="6234113" y="5294313"/>
          <p14:tracePt t="99359" x="6234113" y="5305425"/>
          <p14:tracePt t="99375" x="6234113" y="5318125"/>
          <p14:tracePt t="99526" x="6234113" y="5305425"/>
          <p14:tracePt t="99534" x="6221413" y="5268913"/>
          <p14:tracePt t="99543" x="6221413" y="5218113"/>
          <p14:tracePt t="99559" x="6221413" y="5105400"/>
          <p14:tracePt t="99576" x="6221413" y="5018088"/>
          <p14:tracePt t="99592" x="6246813" y="4956175"/>
          <p14:tracePt t="99609" x="6270625" y="4905375"/>
          <p14:tracePt t="99626" x="6283325" y="4879975"/>
          <p14:tracePt t="99643" x="6308725" y="4843463"/>
          <p14:tracePt t="99646" x="6321425" y="4792663"/>
          <p14:tracePt t="99660" x="6346825" y="4743450"/>
          <p14:tracePt t="99662" x="6370638" y="4679950"/>
          <p14:tracePt t="99676" x="6396038" y="4630738"/>
          <p14:tracePt t="99678" x="6396038" y="4592638"/>
          <p14:tracePt t="99694" x="6421438" y="4530725"/>
          <p14:tracePt t="99710" x="6434138" y="4492625"/>
          <p14:tracePt t="99727" x="6434138" y="4467225"/>
          <p14:tracePt t="99743" x="6434138" y="4443413"/>
          <p14:tracePt t="99760" x="6434138" y="4430713"/>
          <p14:tracePt t="99776" x="6434138" y="4418013"/>
          <p14:tracePt t="100246" x="6421438" y="4405313"/>
          <p14:tracePt t="100262" x="6408738" y="4379913"/>
          <p14:tracePt t="100270" x="6396038" y="4367213"/>
          <p14:tracePt t="100278" x="6396038" y="4354513"/>
          <p14:tracePt t="100294" x="6370638" y="4341813"/>
          <p14:tracePt t="100311" x="6359525" y="4318000"/>
          <p14:tracePt t="100327" x="6346825" y="4305300"/>
          <p14:tracePt t="100344" x="6334125" y="4292600"/>
          <p14:tracePt t="100361" x="6321425" y="4267200"/>
          <p14:tracePt t="100377" x="6296025" y="4241800"/>
          <p14:tracePt t="100395" x="6283325" y="4217988"/>
          <p14:tracePt t="100412" x="6270625" y="4205288"/>
          <p14:tracePt t="100414" x="6270625" y="4179888"/>
          <p14:tracePt t="100428" x="6270625" y="4167188"/>
          <p14:tracePt t="100445" x="6259513" y="4154488"/>
          <p14:tracePt t="100447" x="6259513" y="4141788"/>
          <p14:tracePt t="100462" x="6246813" y="4129088"/>
          <p14:tracePt t="100478" x="6246813" y="4117975"/>
          <p14:tracePt t="100495" x="6234113" y="4117975"/>
          <p14:tracePt t="100758" x="6221413" y="4105275"/>
          <p14:tracePt t="100766" x="6208713" y="4105275"/>
          <p14:tracePt t="100783" x="6196013" y="4092575"/>
          <p14:tracePt t="100796" x="6183313" y="4092575"/>
          <p14:tracePt t="100799" x="6170613" y="4092575"/>
          <p14:tracePt t="100814" x="6157913" y="4092575"/>
          <p14:tracePt t="100838" x="6146800" y="4079875"/>
          <p14:tracePt t="100854" x="6134100" y="4079875"/>
          <p14:tracePt t="100862" x="6121400" y="4079875"/>
          <p14:tracePt t="100886" x="6108700" y="4079875"/>
          <p14:tracePt t="100910" x="6096000" y="4079875"/>
          <p14:tracePt t="100934" x="6083300" y="4079875"/>
          <p14:tracePt t="101086" x="6070600" y="4092575"/>
          <p14:tracePt t="101095" x="6070600" y="4105275"/>
          <p14:tracePt t="101102" x="6070600" y="4117975"/>
          <p14:tracePt t="101119" x="6070600" y="4129088"/>
          <p14:tracePt t="101174" x="6070600" y="4141788"/>
          <p14:tracePt t="101182" x="6070600" y="4154488"/>
          <p14:tracePt t="101206" x="6070600" y="4167188"/>
          <p14:tracePt t="101214" x="6070600" y="4179888"/>
          <p14:tracePt t="101231" x="6070600" y="4192588"/>
          <p14:tracePt t="101248" x="6057900" y="4205288"/>
          <p14:tracePt t="101358" x="6057900" y="4217988"/>
          <p14:tracePt t="101406" x="6057900" y="4230688"/>
          <p14:tracePt t="101414" x="6057900" y="4241800"/>
          <p14:tracePt t="101982" x="6057900" y="4254500"/>
          <p14:tracePt t="101990" x="6083300" y="4292600"/>
          <p14:tracePt t="101999" x="6134100" y="4354513"/>
          <p14:tracePt t="102015" x="6221413" y="4467225"/>
          <p14:tracePt t="102032" x="6296025" y="4592638"/>
          <p14:tracePt t="102049" x="6334125" y="4718050"/>
          <p14:tracePt t="102066" x="6359525" y="4792663"/>
          <p14:tracePt t="102082" x="6383338" y="4868863"/>
          <p14:tracePt t="102099" x="6383338" y="4892675"/>
          <p14:tracePt t="102102" x="6396038" y="4918075"/>
          <p14:tracePt t="102116" x="6396038" y="4930775"/>
          <p14:tracePt t="102262" x="6408738" y="4930775"/>
          <p14:tracePt t="102270" x="6421438" y="4918075"/>
          <p14:tracePt t="102283" x="6446838" y="4843463"/>
          <p14:tracePt t="102285" x="6483350" y="4718050"/>
          <p14:tracePt t="102300" x="6521450" y="4605338"/>
          <p14:tracePt t="102302" x="6546850" y="4518025"/>
          <p14:tracePt t="102316" x="6572250" y="4443413"/>
          <p14:tracePt t="102318" x="6584950" y="4405313"/>
          <p14:tracePt t="102334" x="6596063" y="4354513"/>
          <p14:tracePt t="102350" x="6596063" y="4341813"/>
          <p14:tracePt t="102534" x="6596063" y="4330700"/>
          <p14:tracePt t="102574" x="6584950" y="4330700"/>
          <p14:tracePt t="102590" x="6559550" y="4330700"/>
          <p14:tracePt t="102606" x="6546850" y="4330700"/>
          <p14:tracePt t="102614" x="6534150" y="4318000"/>
          <p14:tracePt t="102623" x="6521450" y="4318000"/>
          <p14:tracePt t="102634" x="6483350" y="4318000"/>
          <p14:tracePt t="102651" x="6446838" y="4305300"/>
          <p14:tracePt t="102654" x="6434138" y="4292600"/>
          <p14:tracePt t="102667" x="6396038" y="4279900"/>
          <p14:tracePt t="102670" x="6370638" y="4279900"/>
          <p14:tracePt t="102684" x="6359525" y="4279900"/>
          <p14:tracePt t="102686" x="6346825" y="4267200"/>
          <p14:tracePt t="102701" x="6283325" y="4254500"/>
          <p14:tracePt t="102717" x="6221413" y="4205288"/>
          <p14:tracePt t="102734" x="6121400" y="4167188"/>
          <p14:tracePt t="102751" x="6045200" y="4129088"/>
          <p14:tracePt t="102767" x="6021388" y="4117975"/>
          <p14:tracePt t="102926" x="6021388" y="4105275"/>
          <p14:tracePt t="103046" x="6034088" y="4092575"/>
          <p14:tracePt t="103134" x="6045200" y="4092575"/>
          <p14:tracePt t="103166" x="6057900" y="4079875"/>
          <p14:tracePt t="103183" x="6070600" y="4079875"/>
          <p14:tracePt t="103191" x="6083300" y="4079875"/>
          <p14:tracePt t="103202" x="6108700" y="4079875"/>
          <p14:tracePt t="103219" x="6183313" y="4079875"/>
          <p14:tracePt t="103221" x="6221413" y="4079875"/>
          <p14:tracePt t="103236" x="6270625" y="4079875"/>
          <p14:tracePt t="103238" x="6321425" y="4079875"/>
          <p14:tracePt t="103253" x="6383338" y="4079875"/>
          <p14:tracePt t="103255" x="6446838" y="4079875"/>
          <p14:tracePt t="103270" x="6496050" y="4079875"/>
          <p14:tracePt t="103287" x="6521450" y="4079875"/>
          <p14:tracePt t="103366" x="6508750" y="4079875"/>
          <p14:tracePt t="103374" x="6496050" y="4092575"/>
          <p14:tracePt t="103385" x="6483350" y="4092575"/>
          <p14:tracePt t="103402" x="6472238" y="4105275"/>
          <p14:tracePt t="103419" x="6446838" y="4105275"/>
          <p14:tracePt t="103422" x="6434138" y="4117975"/>
          <p14:tracePt t="103558" x="6472238" y="4117975"/>
          <p14:tracePt t="103566" x="6508750" y="4117975"/>
          <p14:tracePt t="103574" x="6546850" y="4117975"/>
          <p14:tracePt t="103586" x="6584950" y="4117975"/>
          <p14:tracePt t="103603" x="6608763" y="4129088"/>
          <p14:tracePt t="103606" x="6621463" y="4141788"/>
          <p14:tracePt t="103620" x="6634163" y="4141788"/>
          <p14:tracePt t="103750" x="6621463" y="4141788"/>
          <p14:tracePt t="104694" x="6672263" y="4141788"/>
          <p14:tracePt t="104702" x="6784975" y="4141788"/>
          <p14:tracePt t="104711" x="6934200" y="4141788"/>
          <p14:tracePt t="104723" x="7110413" y="4141788"/>
          <p14:tracePt t="104739" x="7497763" y="4141788"/>
          <p14:tracePt t="104742" x="7735888" y="4141788"/>
          <p14:tracePt t="104757" x="7948613" y="4141788"/>
          <p14:tracePt t="104759" x="8110538" y="4141788"/>
          <p14:tracePt t="104774" x="8386763" y="4141788"/>
          <p14:tracePt t="104790" x="8574088" y="4141788"/>
          <p14:tracePt t="104806" x="8661400" y="4141788"/>
          <p14:tracePt t="104823" x="8737600" y="4141788"/>
          <p14:tracePt t="104840" x="8786813" y="4141788"/>
          <p14:tracePt t="104856" x="8812213" y="4141788"/>
          <p14:tracePt t="104873" x="8824913" y="4141788"/>
          <p14:tracePt t="105006" x="8837613" y="4141788"/>
          <p14:tracePt t="105023" x="8863013" y="4141788"/>
          <p14:tracePt t="105030" x="8874125" y="4141788"/>
          <p14:tracePt t="105039" x="8886825" y="4141788"/>
          <p14:tracePt t="105056" x="8924925" y="4141788"/>
          <p14:tracePt t="105074" x="8937625" y="4141788"/>
          <p14:tracePt t="105090" x="8950325" y="4141788"/>
          <p14:tracePt t="105106" x="8963025" y="4141788"/>
          <p14:tracePt t="105126" x="8975725" y="4141788"/>
          <p14:tracePt t="105141" x="8999538" y="4141788"/>
          <p14:tracePt t="105158" x="9012238" y="4141788"/>
          <p14:tracePt t="105174" x="9024938" y="4141788"/>
          <p14:tracePt t="105190" x="9050338" y="4141788"/>
          <p14:tracePt t="105207" x="9063038" y="4141788"/>
          <p14:tracePt t="105223" x="9075738" y="4141788"/>
          <p14:tracePt t="105240" x="9099550" y="4141788"/>
          <p14:tracePt t="105257" x="9137650" y="4141788"/>
          <p14:tracePt t="105274" x="9150350" y="4141788"/>
          <p14:tracePt t="105358" x="9137650" y="4154488"/>
          <p14:tracePt t="105366" x="9124950" y="4154488"/>
          <p14:tracePt t="105375" x="9112250" y="4167188"/>
          <p14:tracePt t="105391" x="9088438" y="4179888"/>
          <p14:tracePt t="105422" x="9075738" y="4179888"/>
          <p14:tracePt t="106413" x="9075738" y="4192588"/>
          <p14:tracePt t="108798" x="9088438" y="4192588"/>
          <p14:tracePt t="108806" x="9099550" y="4179888"/>
          <p14:tracePt t="108816" x="9112250" y="4179888"/>
          <p14:tracePt t="108833" x="9137650" y="4179888"/>
          <p14:tracePt t="108918" x="9150350" y="4179888"/>
          <p14:tracePt t="108950" x="9163050" y="4179888"/>
          <p14:tracePt t="108958" x="9163050" y="4167188"/>
          <p14:tracePt t="108967" x="9175750" y="4167188"/>
          <p14:tracePt t="108984" x="9212263" y="4167188"/>
          <p14:tracePt t="109000" x="9288463" y="4141788"/>
          <p14:tracePt t="109016" x="9388475" y="4117975"/>
          <p14:tracePt t="109034" x="9525000" y="4117975"/>
          <p14:tracePt t="109051" x="9637713" y="4117975"/>
          <p14:tracePt t="109053" x="9688513" y="4117975"/>
          <p14:tracePt t="109067" x="9750425" y="4117975"/>
          <p14:tracePt t="109070" x="9788525" y="4117975"/>
          <p14:tracePt t="109084" x="9839325" y="4117975"/>
          <p14:tracePt t="109086" x="9888538" y="4117975"/>
          <p14:tracePt t="109101" x="9963150" y="4117975"/>
          <p14:tracePt t="109117" x="10013950" y="4117975"/>
          <p14:tracePt t="109135" x="10052050" y="4117975"/>
          <p14:tracePt t="109151" x="10064750" y="4117975"/>
          <p14:tracePt t="109167" x="10075863" y="4129088"/>
          <p14:tracePt t="109358" x="10064750" y="4141788"/>
          <p14:tracePt t="109382" x="10052050" y="4141788"/>
          <p14:tracePt t="109398" x="10039350" y="4141788"/>
          <p14:tracePt t="109406" x="10026650" y="4154488"/>
          <p14:tracePt t="109422" x="10013950" y="4154488"/>
          <p14:tracePt t="109435" x="10001250" y="4154488"/>
          <p14:tracePt t="109437" x="9988550" y="4167188"/>
          <p14:tracePt t="109452" x="9975850" y="4167188"/>
          <p14:tracePt t="109469" x="9952038" y="4179888"/>
          <p14:tracePt t="109485" x="9939338" y="4192588"/>
          <p14:tracePt t="109662" x="9952038" y="4192588"/>
          <p14:tracePt t="109670" x="9963150" y="4192588"/>
          <p14:tracePt t="109678" x="9988550" y="4192588"/>
          <p14:tracePt t="109687" x="10013950" y="4179888"/>
          <p14:tracePt t="109702" x="10052050" y="4179888"/>
          <p14:tracePt t="109719" x="10088563" y="4154488"/>
          <p14:tracePt t="109736" x="10126663" y="4141788"/>
          <p14:tracePt t="109751" x="10164763" y="4117975"/>
          <p14:tracePt t="109769" x="10213975" y="4105275"/>
          <p14:tracePt t="109786" x="10239375" y="4105275"/>
          <p14:tracePt t="109803" x="10252075" y="4105275"/>
          <p14:tracePt t="109819" x="10264775" y="4105275"/>
          <p14:tracePt t="109958" x="10264775" y="4092575"/>
          <p14:tracePt t="109975" x="10277475" y="4092575"/>
          <p14:tracePt t="109990" x="10288588" y="4092575"/>
          <p14:tracePt t="109998" x="10301288" y="4092575"/>
          <p14:tracePt t="110007" x="10313988" y="4092575"/>
          <p14:tracePt t="110020" x="10339388" y="4092575"/>
          <p14:tracePt t="110022" x="10377488" y="4079875"/>
          <p14:tracePt t="110036" x="10390188" y="4067175"/>
          <p14:tracePt t="110038" x="10401300" y="4067175"/>
          <p14:tracePt t="110054" x="10426700" y="4067175"/>
          <p14:tracePt t="110070" x="10452100" y="4067175"/>
          <p14:tracePt t="110086" x="10464800" y="4067175"/>
          <p14:tracePt t="110103" x="10477500" y="4067175"/>
          <p14:tracePt t="110286" x="10464800" y="4067175"/>
          <p14:tracePt t="110294" x="10452100" y="4067175"/>
          <p14:tracePt t="110303" x="10426700" y="4067175"/>
          <p14:tracePt t="110320" x="10401300" y="4067175"/>
          <p14:tracePt t="110336" x="10364788" y="4092575"/>
          <p14:tracePt t="110353" x="10326688" y="4105275"/>
          <p14:tracePt t="110371" x="10313988" y="4117975"/>
          <p14:tracePt t="110375" x="10301288" y="4129088"/>
          <p14:tracePt t="110388" x="10277475" y="4129088"/>
          <p14:tracePt t="110390" x="10239375" y="4129088"/>
          <p14:tracePt t="110404" x="10213975" y="4141788"/>
          <p14:tracePt t="110406" x="10188575" y="4141788"/>
          <p14:tracePt t="110421" x="10126663" y="4167188"/>
          <p14:tracePt t="110438" x="10075863" y="4167188"/>
          <p14:tracePt t="110455" x="9988550" y="4179888"/>
          <p14:tracePt t="110471" x="9939338" y="4205288"/>
          <p14:tracePt t="110487" x="9852025" y="4205288"/>
          <p14:tracePt t="110504" x="9763125" y="4217988"/>
          <p14:tracePt t="110521" x="9650413" y="4241800"/>
          <p14:tracePt t="110538" x="9563100" y="4254500"/>
          <p14:tracePt t="110555" x="9437688" y="4279900"/>
          <p14:tracePt t="110558" x="9388475" y="4279900"/>
          <p14:tracePt t="110571" x="9312275" y="4292600"/>
          <p14:tracePt t="110575" x="9237663" y="4305300"/>
          <p14:tracePt t="110587" x="9175750" y="4305300"/>
          <p14:tracePt t="110590" x="9099550" y="4318000"/>
          <p14:tracePt t="110605" x="8963025" y="4330700"/>
          <p14:tracePt t="110622" x="8750300" y="4354513"/>
          <p14:tracePt t="110638" x="8499475" y="4354513"/>
          <p14:tracePt t="110655" x="8186738" y="4354513"/>
          <p14:tracePt t="110672" x="7848600" y="4330700"/>
          <p14:tracePt t="110687" x="7510463" y="4292600"/>
          <p14:tracePt t="110704" x="7246938" y="4267200"/>
          <p14:tracePt t="110722" x="7059613" y="4267200"/>
          <p14:tracePt t="110738" x="6959600" y="4241800"/>
          <p14:tracePt t="110755" x="6859588" y="4241800"/>
          <p14:tracePt t="110758" x="6808788" y="4230688"/>
          <p14:tracePt t="110772" x="6772275" y="4217988"/>
          <p14:tracePt t="110774" x="6734175" y="4205288"/>
          <p14:tracePt t="110789" x="6634163" y="4205288"/>
          <p14:tracePt t="110806" x="6596063" y="4179888"/>
          <p14:tracePt t="110822" x="6559550" y="4179888"/>
          <p14:tracePt t="110839" x="6534150" y="4179888"/>
          <p14:tracePt t="110855" x="6472238" y="4179888"/>
          <p14:tracePt t="110872" x="6370638" y="4167188"/>
          <p14:tracePt t="110888" x="6283325" y="4167188"/>
          <p14:tracePt t="110905" x="6246813" y="4167188"/>
          <p14:tracePt t="110922" x="6221413" y="4167188"/>
          <p14:tracePt t="111238" x="6270625" y="4167188"/>
          <p14:tracePt t="111246" x="6383338" y="4167188"/>
          <p14:tracePt t="111256" x="6534150" y="4167188"/>
          <p14:tracePt t="111273" x="6846888" y="4167188"/>
          <p14:tracePt t="111290" x="7097713" y="4167188"/>
          <p14:tracePt t="111306" x="7285038" y="4179888"/>
          <p14:tracePt t="111323" x="7397750" y="4179888"/>
          <p14:tracePt t="111326" x="7435850" y="4179888"/>
          <p14:tracePt t="111340" x="7472363" y="4179888"/>
          <p14:tracePt t="111342" x="7497763" y="4179888"/>
          <p14:tracePt t="111357" x="7561263" y="4179888"/>
          <p14:tracePt t="111374" x="7661275" y="4179888"/>
          <p14:tracePt t="111390" x="7785100" y="4179888"/>
          <p14:tracePt t="111407" x="7886700" y="4167188"/>
          <p14:tracePt t="111423" x="8023225" y="4154488"/>
          <p14:tracePt t="111440" x="8148638" y="4141788"/>
          <p14:tracePt t="111456" x="8261350" y="4117975"/>
          <p14:tracePt t="111474" x="8386763" y="4105275"/>
          <p14:tracePt t="111490" x="8486775" y="4092575"/>
          <p14:tracePt t="111507" x="8599488" y="4079875"/>
          <p14:tracePt t="111509" x="8650288" y="4079875"/>
          <p14:tracePt t="111524" x="8699500" y="4079875"/>
          <p14:tracePt t="111526" x="8750300" y="4079875"/>
          <p14:tracePt t="111541" x="8863013" y="4067175"/>
          <p14:tracePt t="111558" x="8963025" y="4054475"/>
          <p14:tracePt t="111574" x="9050338" y="4054475"/>
          <p14:tracePt t="111590" x="9150350" y="4054475"/>
          <p14:tracePt t="111607" x="9288463" y="4054475"/>
          <p14:tracePt t="111624" x="9424988" y="4054475"/>
          <p14:tracePt t="111640" x="9525000" y="4054475"/>
          <p14:tracePt t="111657" x="9626600" y="4054475"/>
          <p14:tracePt t="111674" x="9713913" y="4054475"/>
          <p14:tracePt t="111691" x="9763125" y="4054475"/>
          <p14:tracePt t="111694" x="9775825" y="4054475"/>
          <p14:tracePt t="111707" x="9801225" y="4054475"/>
          <p14:tracePt t="111725" x="9813925" y="4054475"/>
          <p14:tracePt t="111742" x="9826625" y="4054475"/>
          <p14:tracePt t="111758" x="9852025" y="4054475"/>
          <p14:tracePt t="111775" x="9863138" y="4054475"/>
          <p14:tracePt t="111791" x="9875838" y="4079875"/>
          <p14:tracePt t="111814" x="9888538" y="4079875"/>
          <p14:tracePt t="111830" x="9901238" y="4079875"/>
          <p14:tracePt t="111846" x="9913938" y="4079875"/>
          <p14:tracePt t="111857" x="9926638" y="4079875"/>
          <p14:tracePt t="111875" x="9975850" y="4079875"/>
          <p14:tracePt t="111879" x="9988550" y="4079875"/>
          <p14:tracePt t="111892" x="10013950" y="4079875"/>
          <p14:tracePt t="111894" x="10026650" y="4079875"/>
          <p14:tracePt t="111908" x="10039350" y="4079875"/>
          <p14:tracePt t="111910" x="10064750" y="4079875"/>
          <p14:tracePt t="111926" x="10075863" y="4079875"/>
          <p14:tracePt t="111942" x="10101263" y="4079875"/>
          <p14:tracePt t="111958" x="10113963" y="4079875"/>
          <p14:tracePt t="111975" x="10126663" y="4079875"/>
          <p14:tracePt t="111991" x="10152063" y="4079875"/>
          <p14:tracePt t="112008" x="10188575" y="4079875"/>
          <p14:tracePt t="112025" x="10264775" y="4079875"/>
          <p14:tracePt t="112042" x="10339388" y="4092575"/>
          <p14:tracePt t="112058" x="10414000" y="4105275"/>
          <p14:tracePt t="112075" x="10464800" y="4117975"/>
          <p14:tracePt t="112092" x="10477500" y="4117975"/>
          <p14:tracePt t="112294" x="10490200" y="4117975"/>
          <p14:tracePt t="112302" x="10502900" y="4117975"/>
          <p14:tracePt t="112309" x="10526713" y="4117975"/>
          <p14:tracePt t="112326" x="10590213" y="4129088"/>
          <p14:tracePt t="112342" x="10639425" y="4141788"/>
          <p14:tracePt t="112359" x="10677525" y="4154488"/>
          <p14:tracePt t="112376" x="10702925" y="4167188"/>
          <p14:tracePt t="112392" x="10726738" y="4179888"/>
          <p14:tracePt t="112409" x="10739438" y="4179888"/>
          <p14:tracePt t="112426" x="10752138" y="4179888"/>
          <p14:tracePt t="112443" x="10764838" y="4192588"/>
          <p14:tracePt t="112445" x="10777538" y="4192588"/>
          <p14:tracePt t="113014" x="10777538" y="4205288"/>
          <p14:tracePt t="113022" x="10752138" y="4217988"/>
          <p14:tracePt t="113030" x="10726738" y="4217988"/>
          <p14:tracePt t="113045" x="10715625" y="4241800"/>
          <p14:tracePt t="113047" x="10690225" y="4254500"/>
          <p14:tracePt t="113061" x="10602913" y="4330700"/>
          <p14:tracePt t="113078" x="10464800" y="4454525"/>
          <p14:tracePt t="113095" x="10339388" y="4543425"/>
          <p14:tracePt t="113111" x="10264775" y="4579938"/>
          <p14:tracePt t="113128" x="10252075" y="4592638"/>
          <p14:tracePt t="113390" x="10264775" y="4592638"/>
          <p14:tracePt t="113398" x="10277475" y="4592638"/>
          <p14:tracePt t="113412" x="10288588" y="4592638"/>
          <p14:tracePt t="113414" x="10313988" y="4579938"/>
          <p14:tracePt t="113429" x="10352088" y="4554538"/>
          <p14:tracePt t="113446" x="10452100" y="4479925"/>
          <p14:tracePt t="113462" x="10590213" y="4379913"/>
          <p14:tracePt t="113479" x="10639425" y="4354513"/>
          <p14:tracePt t="113495" x="10652125" y="4330700"/>
          <p14:tracePt t="113662" x="10639425" y="4330700"/>
          <p14:tracePt t="113679" x="10626725" y="4330700"/>
          <p14:tracePt t="113702" x="10614025" y="4330700"/>
          <p14:tracePt t="114382" x="10602913" y="4330700"/>
          <p14:tracePt t="114486" x="10590213" y="4330700"/>
          <p14:tracePt t="114518" x="10590213" y="4341813"/>
          <p14:tracePt t="114638" x="10590213" y="4354513"/>
          <p14:tracePt t="114646" x="10590213" y="4367213"/>
          <p14:tracePt t="114654" x="10590213" y="4379913"/>
          <p14:tracePt t="114665" x="10590213" y="4392613"/>
          <p14:tracePt t="114682" x="10590213" y="4405313"/>
          <p14:tracePt t="114806" x="10590213" y="4418013"/>
          <p14:tracePt t="114815" x="10602913" y="4418013"/>
          <p14:tracePt t="114830" x="10614025" y="4430713"/>
          <p14:tracePt t="114854" x="10626725" y="4430713"/>
          <p14:tracePt t="114870" x="10626725" y="4443413"/>
          <p14:tracePt t="114902" x="10639425" y="4443413"/>
          <p14:tracePt t="114910" x="10652125" y="4443413"/>
          <p14:tracePt t="114918" x="10652125" y="4454525"/>
          <p14:tracePt t="114933" x="10652125" y="4467225"/>
          <p14:tracePt t="114966" x="10652125" y="4479925"/>
          <p14:tracePt t="115054" x="10652125" y="4505325"/>
          <p14:tracePt t="115062" x="10639425" y="4505325"/>
          <p14:tracePt t="115070" x="10639425" y="4518025"/>
          <p14:tracePt t="115083" x="10626725" y="4518025"/>
          <p14:tracePt t="115086" x="10602913" y="4530725"/>
          <p14:tracePt t="115100" x="10602913" y="4543425"/>
          <p14:tracePt t="115342" x="10590213" y="4543425"/>
          <p14:tracePt t="115350" x="10577513" y="4543425"/>
          <p14:tracePt t="115358" x="10577513" y="4554538"/>
          <p14:tracePt t="115374" x="10564813" y="4554538"/>
          <p14:tracePt t="115406" x="10552113" y="4567238"/>
          <p14:tracePt t="115438" x="10539413" y="4567238"/>
          <p14:tracePt t="115566" x="10526713" y="4567238"/>
          <p14:tracePt t="115582" x="10526713" y="4579938"/>
          <p14:tracePt t="115590" x="10514013" y="4579938"/>
          <p14:tracePt t="115614" x="10502900" y="4592638"/>
          <p14:tracePt t="115630" x="10502900" y="4605338"/>
          <p14:tracePt t="115638" x="10490200" y="4605338"/>
          <p14:tracePt t="115651" x="10490200" y="4618038"/>
          <p14:tracePt t="115654" x="10477500" y="4618038"/>
          <p14:tracePt t="115668" x="10464800" y="4630738"/>
          <p14:tracePt t="115670" x="10464800" y="4643438"/>
          <p14:tracePt t="115685" x="10439400" y="4656138"/>
          <p14:tracePt t="115702" x="10414000" y="4667250"/>
          <p14:tracePt t="115718" x="10401300" y="4667250"/>
          <p14:tracePt t="115735" x="10390188" y="4692650"/>
          <p14:tracePt t="115752" x="10364788" y="4692650"/>
          <p14:tracePt t="115767" x="10352088" y="4705350"/>
          <p14:tracePt t="115784" x="10326688" y="4730750"/>
          <p14:tracePt t="115802" x="10288588" y="4756150"/>
          <p14:tracePt t="115818" x="10264775" y="4779963"/>
          <p14:tracePt t="115835" x="10239375" y="4792663"/>
          <p14:tracePt t="115837" x="10226675" y="4805363"/>
          <p14:tracePt t="115852" x="10213975" y="4818063"/>
          <p14:tracePt t="115854" x="10201275" y="4830763"/>
          <p14:tracePt t="115870" x="10177463" y="4843463"/>
          <p14:tracePt t="115885" x="10164763" y="4856163"/>
          <p14:tracePt t="115902" x="10139363" y="4868863"/>
          <p14:tracePt t="115918" x="10113963" y="4879975"/>
          <p14:tracePt t="115935" x="10088563" y="4892675"/>
          <p14:tracePt t="115952" x="10075863" y="4905375"/>
          <p14:tracePt t="115968" x="10039350" y="4918075"/>
          <p14:tracePt t="115985" x="10001250" y="4956175"/>
          <p14:tracePt t="116002" x="9963150" y="4968875"/>
          <p14:tracePt t="116019" x="9939338" y="4981575"/>
          <p14:tracePt t="116021" x="9926638" y="4981575"/>
          <p14:tracePt t="116036" x="9913938" y="4981575"/>
          <p14:tracePt t="116052" x="9901238" y="4981575"/>
          <p14:tracePt t="116069" x="9888538" y="4992688"/>
          <p14:tracePt t="116087" x="9875838" y="4992688"/>
          <p14:tracePt t="116742" x="9863138" y="4992688"/>
          <p14:tracePt t="116750" x="9852025" y="4992688"/>
          <p14:tracePt t="116758" x="9826625" y="5005388"/>
          <p14:tracePt t="116771" x="9775825" y="5030788"/>
          <p14:tracePt t="116774" x="9713913" y="5056188"/>
          <p14:tracePt t="116787" x="9675813" y="5056188"/>
          <p14:tracePt t="116790" x="9637713" y="5068888"/>
          <p14:tracePt t="116804" x="9601200" y="5081588"/>
          <p14:tracePt t="116806" x="9575800" y="5092700"/>
          <p14:tracePt t="116822" x="9537700" y="5092700"/>
          <p14:tracePt t="116838" x="9488488" y="5118100"/>
          <p14:tracePt t="116854" x="9413875" y="5143500"/>
          <p14:tracePt t="116871" x="9337675" y="5181600"/>
          <p14:tracePt t="116887" x="9250363" y="5205413"/>
          <p14:tracePt t="116904" x="9199563" y="5243513"/>
          <p14:tracePt t="116921" x="9124950" y="5268913"/>
          <p14:tracePt t="116937" x="9099550" y="5294313"/>
          <p14:tracePt t="116954" x="9063038" y="5294313"/>
          <p14:tracePt t="116971" x="9024938" y="5305425"/>
          <p14:tracePt t="116974" x="8986838" y="5305425"/>
          <p14:tracePt t="116988" x="8924925" y="5318125"/>
          <p14:tracePt t="116990" x="8863013" y="5330825"/>
          <p14:tracePt t="117005" x="8712200" y="5368925"/>
          <p14:tracePt t="117022" x="8561388" y="5381625"/>
          <p14:tracePt t="117038" x="8435975" y="5381625"/>
          <p14:tracePt t="117055" x="8348663" y="5394325"/>
          <p14:tracePt t="117072" x="8312150" y="5394325"/>
          <p14:tracePt t="117088" x="8274050" y="5394325"/>
          <p14:tracePt t="117105" x="8261350" y="5394325"/>
          <p14:tracePt t="117126" x="8248650" y="5394325"/>
          <p14:tracePt t="117142" x="8223250" y="5394325"/>
          <p14:tracePt t="117155" x="8186738" y="5381625"/>
          <p14:tracePt t="117158" x="8123238" y="5356225"/>
          <p14:tracePt t="117172" x="8048625" y="5330825"/>
          <p14:tracePt t="117175" x="7986713" y="5305425"/>
          <p14:tracePt t="117189" x="7835900" y="5281613"/>
          <p14:tracePt t="117206" x="7748588" y="5256213"/>
          <p14:tracePt t="117222" x="7697788" y="5243513"/>
          <p14:tracePt t="117238" x="7673975" y="5243513"/>
          <p14:tracePt t="117255" x="7635875" y="5230813"/>
          <p14:tracePt t="117272" x="7597775" y="5218113"/>
          <p14:tracePt t="117288" x="7572375" y="5218113"/>
          <p14:tracePt t="117305" x="7510463" y="5205413"/>
          <p14:tracePt t="117322" x="7459663" y="5205413"/>
          <p14:tracePt t="117339" x="7435850" y="5205413"/>
          <p14:tracePt t="117342" x="7410450" y="5205413"/>
          <p14:tracePt t="117355" x="7397750" y="5205413"/>
          <p14:tracePt t="117358" x="7385050" y="5205413"/>
          <p14:tracePt t="117373" x="7372350" y="5205413"/>
          <p14:tracePt t="117389" x="7348538" y="5205413"/>
          <p14:tracePt t="117406" x="7323138" y="5205413"/>
          <p14:tracePt t="117422" x="7285038" y="5205413"/>
          <p14:tracePt t="117439" x="7259638" y="5205413"/>
          <p14:tracePt t="117455" x="7223125" y="5205413"/>
          <p14:tracePt t="117472" x="7172325" y="5205413"/>
          <p14:tracePt t="117489" x="7134225" y="5205413"/>
          <p14:tracePt t="117506" x="7072313" y="5205413"/>
          <p14:tracePt t="117523" x="7021513" y="5205413"/>
          <p14:tracePt t="117525" x="6997700" y="5205413"/>
          <p14:tracePt t="117539" x="6972300" y="5205413"/>
          <p14:tracePt t="117542" x="6946900" y="5205413"/>
          <p14:tracePt t="117556" x="6910388" y="5205413"/>
          <p14:tracePt t="117558" x="6884988" y="5205413"/>
          <p14:tracePt t="117574" x="6859588" y="5205413"/>
          <p14:tracePt t="117590" x="6821488" y="5205413"/>
          <p14:tracePt t="117606" x="6797675" y="5205413"/>
          <p14:tracePt t="117623" x="6772275" y="5205413"/>
          <p14:tracePt t="117639" x="6746875" y="5205413"/>
          <p14:tracePt t="117656" x="6734175" y="5205413"/>
          <p14:tracePt t="117673" x="6721475" y="5205413"/>
          <p14:tracePt t="117690" x="6708775" y="5205413"/>
          <p14:tracePt t="119502" x="6684963" y="5205413"/>
          <p14:tracePt t="119511" x="6672263" y="5205413"/>
          <p14:tracePt t="119518" x="6672263" y="5194300"/>
          <p14:tracePt t="119527" x="6659563" y="5194300"/>
          <p14:tracePt t="119544" x="6621463" y="5194300"/>
          <p14:tracePt t="119561" x="6584950" y="5168900"/>
          <p14:tracePt t="119578" x="6496050" y="5156200"/>
          <p14:tracePt t="119595" x="6346825" y="5130800"/>
          <p14:tracePt t="119597" x="6296025" y="5118100"/>
          <p14:tracePt t="119611" x="6246813" y="5105400"/>
          <p14:tracePt t="119614" x="6183313" y="5105400"/>
          <p14:tracePt t="119629" x="6157913" y="5105400"/>
          <p14:tracePt t="119631" x="6121400" y="5105400"/>
          <p14:tracePt t="119645" x="6045200" y="5105400"/>
          <p14:tracePt t="119662" x="6008688" y="5105400"/>
          <p14:tracePt t="119678" x="5983288" y="5105400"/>
          <p14:tracePt t="119695" x="5957888" y="5105400"/>
          <p14:tracePt t="120598" x="5957888" y="5118100"/>
          <p14:tracePt t="120614" x="5957888" y="5130800"/>
          <p14:tracePt t="120622" x="5957888" y="5143500"/>
          <p14:tracePt t="120662" x="5957888" y="5156200"/>
          <p14:tracePt t="120702" x="5957888" y="5168900"/>
          <p14:tracePt t="120718" x="5957888" y="5181600"/>
          <p14:tracePt t="120726" x="5957888" y="5194300"/>
          <p14:tracePt t="120759" x="5957888" y="5205413"/>
          <p14:tracePt t="130230" x="5908675" y="5218113"/>
          <p14:tracePt t="130238" x="5683250" y="5268913"/>
          <p14:tracePt t="130246" x="5281613" y="5343525"/>
          <p14:tracePt t="130256" x="4719638" y="5443538"/>
          <p14:tracePt t="130272" x="3856038" y="5530850"/>
          <p14:tracePt t="130290" x="3429000" y="5530850"/>
          <p14:tracePt t="130306" x="3103563" y="5530850"/>
          <p14:tracePt t="130323" x="2867025" y="5530850"/>
          <p14:tracePt t="130325" x="2790825" y="5530850"/>
          <p14:tracePt t="130339" x="2767013" y="5507038"/>
          <p14:tracePt t="130342" x="2754313" y="5443538"/>
          <p14:tracePt t="130356" x="2754313" y="5381625"/>
          <p14:tracePt t="130358" x="2754313" y="5294313"/>
          <p14:tracePt t="130374" x="2854325" y="5068888"/>
          <p14:tracePt t="130390" x="2979738" y="4818063"/>
          <p14:tracePt t="130406" x="3092450" y="4554538"/>
          <p14:tracePt t="130423" x="3154363" y="4367213"/>
          <p14:tracePt t="130439" x="3179763" y="4241800"/>
          <p14:tracePt t="130456" x="3205163" y="4205288"/>
          <p14:tracePt t="130473" x="3205163" y="4179888"/>
          <p14:tracePt t="130590" x="3216275" y="4167188"/>
          <p14:tracePt t="130598" x="3228975" y="4154488"/>
          <p14:tracePt t="130606" x="3241675" y="4154488"/>
          <p14:tracePt t="130623" x="3254375" y="4154488"/>
          <p14:tracePt t="130662" x="3254375" y="4167188"/>
          <p14:tracePt t="130670" x="3254375" y="4205288"/>
          <p14:tracePt t="130678" x="3216275" y="4254500"/>
          <p14:tracePt t="130691" x="3192463" y="4318000"/>
          <p14:tracePt t="130694" x="3167063" y="4341813"/>
          <p14:tracePt t="130707" x="3154363" y="4367213"/>
          <p14:tracePt t="130723" x="3154363" y="4379913"/>
          <p14:tracePt t="130838" x="3167063" y="4379913"/>
          <p14:tracePt t="130918" x="3167063" y="4392613"/>
          <p14:tracePt t="130926" x="3167063" y="4418013"/>
          <p14:tracePt t="130942" x="3141663" y="4467225"/>
          <p14:tracePt t="130958" x="3003550" y="4530725"/>
          <p14:tracePt t="130974" x="2854325" y="4579938"/>
          <p14:tracePt t="130992" x="2641600" y="4630738"/>
          <p14:tracePt t="131007" x="2503488" y="4656138"/>
          <p14:tracePt t="131024" x="2441575" y="4667250"/>
          <p14:tracePt t="131041" x="2390775" y="4679950"/>
          <p14:tracePt t="131058" x="2378075" y="4692650"/>
          <p14:tracePt t="131095" x="2403475" y="4692650"/>
          <p14:tracePt t="131102" x="2478088" y="4692650"/>
          <p14:tracePt t="131110" x="2603500" y="4692650"/>
          <p14:tracePt t="131125" x="2928938" y="4692650"/>
          <p14:tracePt t="131142" x="3317875" y="4692650"/>
          <p14:tracePt t="131159" x="3567113" y="4692650"/>
          <p14:tracePt t="131175" x="3667125" y="4692650"/>
          <p14:tracePt t="131192" x="3692525" y="4692650"/>
          <p14:tracePt t="131239" x="3679825" y="4692650"/>
          <p14:tracePt t="131245" x="3643313" y="4692650"/>
          <p14:tracePt t="131259" x="3592513" y="4692650"/>
          <p14:tracePt t="131261" x="3505200" y="4692650"/>
          <p14:tracePt t="131275" x="3392488" y="4705350"/>
          <p14:tracePt t="131278" x="3267075" y="4730750"/>
          <p14:tracePt t="131293" x="3116263" y="4768850"/>
          <p14:tracePt t="131295" x="2967038" y="4792663"/>
          <p14:tracePt t="131309" x="2716213" y="4843463"/>
          <p14:tracePt t="131326" x="2541588" y="4856163"/>
          <p14:tracePt t="131342" x="2503488" y="4856163"/>
          <p14:tracePt t="131359" x="2490788" y="4856163"/>
          <p14:tracePt t="131422" x="2516188" y="4856163"/>
          <p14:tracePt t="131430" x="2565400" y="4856163"/>
          <p14:tracePt t="131442" x="2628900" y="4856163"/>
          <p14:tracePt t="131459" x="2854325" y="4830763"/>
          <p14:tracePt t="131462" x="2954338" y="4818063"/>
          <p14:tracePt t="131476" x="3041650" y="4818063"/>
          <p14:tracePt t="131478" x="3079750" y="4818063"/>
          <p14:tracePt t="131558" x="3054350" y="4830763"/>
          <p14:tracePt t="131566" x="3003550" y="4830763"/>
          <p14:tracePt t="131576" x="2916238" y="4856163"/>
          <p14:tracePt t="131593" x="2754313" y="4905375"/>
          <p14:tracePt t="131609" x="2628900" y="4918075"/>
          <p14:tracePt t="131626" x="2590800" y="4943475"/>
          <p14:tracePt t="131662" x="2603500" y="4943475"/>
          <p14:tracePt t="131670" x="2641600" y="4930775"/>
          <p14:tracePt t="131678" x="2703513" y="4892675"/>
          <p14:tracePt t="131694" x="2816225" y="4856163"/>
          <p14:tracePt t="131710" x="2928938" y="4805363"/>
          <p14:tracePt t="131727" x="2979738" y="4792663"/>
          <p14:tracePt t="132334" x="2967038" y="4792663"/>
          <p14:tracePt t="132358" x="2954338" y="4792663"/>
          <p14:tracePt t="132366" x="2941638" y="4792663"/>
          <p14:tracePt t="132383" x="2928938" y="4792663"/>
          <p14:tracePt t="132454" x="2928938" y="4805363"/>
          <p14:tracePt t="132462" x="2903538" y="4818063"/>
          <p14:tracePt t="132469" x="2890838" y="4818063"/>
          <p14:tracePt t="132478" x="2879725" y="4818063"/>
          <p14:tracePt t="132495" x="2803525" y="4818063"/>
          <p14:tracePt t="132511" x="2703513" y="4818063"/>
          <p14:tracePt t="132528" x="2590800" y="4818063"/>
          <p14:tracePt t="132545" x="2452688" y="4818063"/>
          <p14:tracePt t="132562" x="2352675" y="4818063"/>
          <p14:tracePt t="132578" x="2290763" y="4818063"/>
          <p14:tracePt t="132581" x="2265363" y="4818063"/>
          <p14:tracePt t="132595" x="2252663" y="4818063"/>
          <p14:tracePt t="132598" x="2228850" y="4818063"/>
          <p14:tracePt t="132614" x="2216150" y="4818063"/>
          <p14:tracePt t="132638" x="2203450" y="4818063"/>
          <p14:tracePt t="132646" x="2190750" y="4818063"/>
          <p14:tracePt t="132662" x="2165350" y="4818063"/>
          <p14:tracePt t="132679" x="2139950" y="4805363"/>
          <p14:tracePt t="132695" x="2116138" y="4805363"/>
          <p14:tracePt t="132712" x="2090738" y="4805363"/>
          <p14:tracePt t="132729" x="2078038" y="4805363"/>
          <p14:tracePt t="132746" x="2065338" y="4805363"/>
          <p14:tracePt t="132762" x="2052638" y="4805363"/>
          <p14:tracePt t="132765" x="2039938" y="4805363"/>
          <p14:tracePt t="132782" x="2027238" y="4805363"/>
          <p14:tracePt t="132798" x="2014538" y="4805363"/>
          <p14:tracePt t="132838" x="1990725" y="4805363"/>
          <p14:tracePt t="132846" x="1965325" y="4805363"/>
          <p14:tracePt t="132854" x="1939925" y="4805363"/>
          <p14:tracePt t="132862" x="1903413" y="4805363"/>
          <p14:tracePt t="132879" x="1752600" y="4805363"/>
          <p14:tracePt t="132896" x="1501775" y="4830763"/>
          <p14:tracePt t="132912" x="1252538" y="4868863"/>
          <p14:tracePt t="132929" x="1063625" y="4905375"/>
          <p14:tracePt t="132946" x="1001713" y="4905375"/>
          <p14:tracePt t="133942" x="1014413" y="4905375"/>
          <p14:tracePt t="133958" x="1027113" y="4892675"/>
          <p14:tracePt t="133974" x="1038225" y="4892675"/>
          <p14:tracePt t="133982" x="1038225" y="4879975"/>
          <p14:tracePt t="133989" x="1050925" y="4879975"/>
          <p14:tracePt t="133999" x="1063625" y="4879975"/>
          <p14:tracePt t="134022" x="1076325" y="4868863"/>
          <p14:tracePt t="134038" x="1089025" y="4868863"/>
          <p14:tracePt t="134049" x="1089025" y="4856163"/>
          <p14:tracePt t="134065" x="1114425" y="4843463"/>
          <p14:tracePt t="134082" x="1150938" y="4830763"/>
          <p14:tracePt t="134100" x="1176338" y="4818063"/>
          <p14:tracePt t="134102" x="1189038" y="4805363"/>
          <p14:tracePt t="134117" x="1201738" y="4805363"/>
          <p14:tracePt t="134119" x="1227138" y="4792663"/>
          <p14:tracePt t="134133" x="1263650" y="4768850"/>
          <p14:tracePt t="134150" x="1339850" y="4756150"/>
          <p14:tracePt t="134166" x="1427163" y="4730750"/>
          <p14:tracePt t="134183" x="1501775" y="4718050"/>
          <p14:tracePt t="134199" x="1552575" y="4692650"/>
          <p14:tracePt t="134216" x="1601788" y="4679950"/>
          <p14:tracePt t="134233" x="1627188" y="4679950"/>
          <p14:tracePt t="134250" x="1639888" y="4679950"/>
          <p14:tracePt t="134266" x="1652588" y="4679950"/>
          <p14:tracePt t="134390" x="1652588" y="4692650"/>
          <p14:tracePt t="134398" x="1652588" y="4705350"/>
          <p14:tracePt t="134406" x="1639888" y="4718050"/>
          <p14:tracePt t="134416" x="1639888" y="4730750"/>
          <p14:tracePt t="134433" x="1614488" y="4743450"/>
          <p14:tracePt t="134502" x="1627188" y="4743450"/>
          <p14:tracePt t="134510" x="1652588" y="4743450"/>
          <p14:tracePt t="134518" x="1689100" y="4743450"/>
          <p14:tracePt t="134534" x="1814513" y="4730750"/>
          <p14:tracePt t="134551" x="1914525" y="4692650"/>
          <p14:tracePt t="134567" x="1965325" y="4679950"/>
          <p14:tracePt t="134584" x="1990725" y="4679950"/>
          <p14:tracePt t="134678" x="1978025" y="4679950"/>
          <p14:tracePt t="134710" x="1965325" y="4679950"/>
          <p14:tracePt t="134798" x="1978025" y="4679950"/>
          <p14:tracePt t="134805" x="1990725" y="4667250"/>
          <p14:tracePt t="134817" x="2003425" y="4643438"/>
          <p14:tracePt t="134834" x="2039938" y="4579938"/>
          <p14:tracePt t="134837" x="2039938" y="4554538"/>
          <p14:tracePt t="134851" x="2039938" y="4543425"/>
          <p14:tracePt t="135054" x="2027238" y="4543425"/>
          <p14:tracePt t="135062" x="2014538" y="4554538"/>
          <p14:tracePt t="135070" x="1990725" y="4554538"/>
          <p14:tracePt t="135086" x="1878013" y="4630738"/>
          <p14:tracePt t="135102" x="1801813" y="4656138"/>
          <p14:tracePt t="135118" x="1752600" y="4679950"/>
          <p14:tracePt t="135135" x="1727200" y="4679950"/>
          <p14:tracePt t="135206" x="1714500" y="4679950"/>
          <p14:tracePt t="135253" x="1714500" y="4692650"/>
          <p14:tracePt t="135262" x="1701800" y="4705350"/>
          <p14:tracePt t="135269" x="1701800" y="4743450"/>
          <p14:tracePt t="135286" x="1701800" y="4830763"/>
          <p14:tracePt t="135303" x="1701800" y="4918075"/>
          <p14:tracePt t="135319" x="1714500" y="4981575"/>
          <p14:tracePt t="135335" x="1727200" y="4992688"/>
          <p14:tracePt t="135352" x="1752600" y="4992688"/>
          <p14:tracePt t="135369" x="1765300" y="4992688"/>
          <p14:tracePt t="135386" x="1778000" y="4992688"/>
          <p14:tracePt t="135403" x="1790700" y="4992688"/>
          <p14:tracePt t="135406" x="1801813" y="4992688"/>
          <p14:tracePt t="135419" x="1814513" y="4992688"/>
          <p14:tracePt t="135437" x="1827213" y="4992688"/>
          <p14:tracePt t="135454" x="1878013" y="4956175"/>
          <p14:tracePt t="135470" x="1939925" y="4918075"/>
          <p14:tracePt t="135486" x="1990725" y="4892675"/>
          <p14:tracePt t="135503" x="2003425" y="4879975"/>
          <p14:tracePt t="135654" x="2014538" y="4879975"/>
          <p14:tracePt t="135670" x="2027238" y="4868863"/>
          <p14:tracePt t="135678" x="2039938" y="4856163"/>
          <p14:tracePt t="135694" x="2052638" y="4856163"/>
          <p14:tracePt t="135703" x="2065338" y="4856163"/>
          <p14:tracePt t="135720" x="2090738" y="4843463"/>
          <p14:tracePt t="135737" x="2152650" y="4830763"/>
          <p14:tracePt t="135754" x="2303463" y="4805363"/>
          <p14:tracePt t="135770" x="2452688" y="4779963"/>
          <p14:tracePt t="135786" x="2628900" y="4768850"/>
          <p14:tracePt t="135790" x="2716213" y="4756150"/>
          <p14:tracePt t="135804" x="2778125" y="4743450"/>
          <p14:tracePt t="135807" x="2854325" y="4743450"/>
          <p14:tracePt t="135821" x="2954338" y="4743450"/>
          <p14:tracePt t="135838" x="3016250" y="4730750"/>
          <p14:tracePt t="135854" x="3054350" y="4718050"/>
          <p14:tracePt t="135870" x="3079750" y="4718050"/>
          <p14:tracePt t="135887" x="3103563" y="4718050"/>
          <p14:tracePt t="135903" x="3154363" y="4705350"/>
          <p14:tracePt t="135920" x="3205163" y="4679950"/>
          <p14:tracePt t="135937" x="3228975" y="4667250"/>
          <p14:tracePt t="135954" x="3254375" y="4656138"/>
          <p14:tracePt t="135957" x="3254375" y="4643438"/>
          <p14:tracePt t="135982" x="3267075" y="4643438"/>
          <p14:tracePt t="135989" x="3267075" y="4630738"/>
          <p14:tracePt t="136005" x="3267075" y="4618038"/>
          <p14:tracePt t="136021" x="3279775" y="4592638"/>
          <p14:tracePt t="136038" x="3279775" y="4579938"/>
          <p14:tracePt t="137462" x="3254375" y="4579938"/>
          <p14:tracePt t="137630" x="3241675" y="4579938"/>
          <p14:tracePt t="137638" x="3216275" y="4579938"/>
          <p14:tracePt t="137646" x="3179763" y="4579938"/>
          <p14:tracePt t="137659" x="3128963" y="4579938"/>
          <p14:tracePt t="137661" x="3067050" y="4579938"/>
          <p14:tracePt t="137676" x="2992438" y="4592638"/>
          <p14:tracePt t="137678" x="2903538" y="4592638"/>
          <p14:tracePt t="137692" x="2841625" y="4592638"/>
          <p14:tracePt t="137694" x="2790825" y="4605338"/>
          <p14:tracePt t="137709" x="2703513" y="4618038"/>
          <p14:tracePt t="137726" x="2678113" y="4618038"/>
          <p14:tracePt t="137742" x="2667000" y="4618038"/>
          <p14:tracePt t="137846" x="2678113" y="4618038"/>
          <p14:tracePt t="137854" x="2690813" y="4618038"/>
          <p14:tracePt t="137862" x="2703513" y="4618038"/>
          <p14:tracePt t="137876" x="2728913" y="4618038"/>
          <p14:tracePt t="137878" x="2767013" y="4618038"/>
          <p14:tracePt t="137893" x="2828925" y="4618038"/>
          <p14:tracePt t="137910" x="2867025" y="4618038"/>
          <p14:tracePt t="137926" x="2903538" y="4618038"/>
          <p14:tracePt t="138070" x="2890838" y="4618038"/>
          <p14:tracePt t="138078" x="2841625" y="4618038"/>
          <p14:tracePt t="138094" x="2754313" y="4618038"/>
          <p14:tracePt t="138110" x="2703513" y="4618038"/>
          <p14:tracePt t="138126" x="2678113" y="4618038"/>
          <p14:tracePt t="138143" x="2654300" y="4618038"/>
          <p14:tracePt t="138160" x="2641600" y="4618038"/>
          <p14:tracePt t="138176" x="2628900" y="4618038"/>
          <p14:tracePt t="138193" x="2603500" y="4618038"/>
          <p14:tracePt t="138210" x="2565400" y="4618038"/>
          <p14:tracePt t="138227" x="2554288" y="4618038"/>
          <p14:tracePt t="138244" x="2541588" y="4618038"/>
          <p14:tracePt t="138246" x="2528888" y="4618038"/>
          <p14:tracePt t="138261" x="2516188" y="4618038"/>
          <p14:tracePt t="138277" x="2503488" y="4618038"/>
          <p14:tracePt t="138294" x="2478088" y="4618038"/>
          <p14:tracePt t="138758" x="2490788" y="4618038"/>
          <p14:tracePt t="138766" x="2516188" y="4618038"/>
          <p14:tracePt t="138778" x="2541588" y="4618038"/>
          <p14:tracePt t="139222" x="2541588" y="4605338"/>
          <p14:tracePt t="139229" x="2541588" y="4554538"/>
          <p14:tracePt t="139238" x="2541588" y="4505325"/>
          <p14:tracePt t="139246" x="2541588" y="4430713"/>
          <p14:tracePt t="139263" x="2541588" y="4279900"/>
          <p14:tracePt t="139279" x="2554288" y="4179888"/>
          <p14:tracePt t="139295" x="2565400" y="4079875"/>
          <p14:tracePt t="139312" x="2578100" y="4017963"/>
          <p14:tracePt t="139329" x="2616200" y="3967163"/>
          <p14:tracePt t="139346" x="2678113" y="3929063"/>
          <p14:tracePt t="139363" x="2841625" y="3892550"/>
          <p14:tracePt t="139366" x="2916238" y="3892550"/>
          <p14:tracePt t="139380" x="3003550" y="3892550"/>
          <p14:tracePt t="139382" x="3079750" y="3892550"/>
          <p14:tracePt t="139396" x="3128963" y="3892550"/>
          <p14:tracePt t="139398" x="3179763" y="3892550"/>
          <p14:tracePt t="139414" x="3228975" y="3892550"/>
          <p14:tracePt t="139430" x="3267075" y="3892550"/>
          <p14:tracePt t="139494" x="3279775" y="3892550"/>
          <p14:tracePt t="139518" x="3279775" y="3905250"/>
          <p14:tracePt t="139526" x="3279775" y="3929063"/>
          <p14:tracePt t="139534" x="3279775" y="3954463"/>
          <p14:tracePt t="139546" x="3292475" y="3979863"/>
          <p14:tracePt t="139564" x="3305175" y="4029075"/>
          <p14:tracePt t="139566" x="3317875" y="4054475"/>
          <p14:tracePt t="139581" x="3317875" y="4117975"/>
          <p14:tracePt t="139597" x="3317875" y="4192588"/>
          <p14:tracePt t="139614" x="3341688" y="4230688"/>
          <p14:tracePt t="139630" x="3341688" y="4267200"/>
          <p14:tracePt t="139647" x="3341688" y="4292600"/>
          <p14:tracePt t="139663" x="3341688" y="4330700"/>
          <p14:tracePt t="139680" x="3341688" y="4354513"/>
          <p14:tracePt t="139696" x="3341688" y="4379913"/>
          <p14:tracePt t="139726" x="3341688" y="4392613"/>
          <p14:tracePt t="139734" x="3328988" y="4392613"/>
          <p14:tracePt t="139748" x="3317875" y="4392613"/>
          <p14:tracePt t="139766" x="3305175" y="4392613"/>
          <p14:tracePt t="139781" x="3267075" y="4418013"/>
          <p14:tracePt t="139797" x="3254375" y="4418013"/>
          <p14:tracePt t="139814" x="3241675" y="4418013"/>
          <p14:tracePt t="139831" x="3228975" y="4418013"/>
          <p14:tracePt t="139847" x="3216275" y="4418013"/>
          <p14:tracePt t="139864" x="3205163" y="4430713"/>
          <p14:tracePt t="139881" x="3167063" y="4430713"/>
          <p14:tracePt t="139898" x="3116263" y="4430713"/>
          <p14:tracePt t="139915" x="3041650" y="4443413"/>
          <p14:tracePt t="139917" x="3003550" y="4443413"/>
          <p14:tracePt t="139932" x="2954338" y="4443413"/>
          <p14:tracePt t="139934" x="2903538" y="4443413"/>
          <p14:tracePt t="139949" x="2790825" y="4467225"/>
          <p14:tracePt t="139965" x="2754313" y="4467225"/>
          <p14:tracePt t="139967" x="2728913" y="4467225"/>
          <p14:tracePt t="139981" x="2678113" y="4467225"/>
          <p14:tracePt t="139997" x="2654300" y="4479925"/>
          <p14:tracePt t="140015" x="2641600" y="4479925"/>
          <p14:tracePt t="140031" x="2628900" y="4479925"/>
          <p14:tracePt t="141894" x="2628900" y="4492625"/>
          <p14:tracePt t="141902" x="2628900" y="4505325"/>
          <p14:tracePt t="141910" x="2628900" y="4518025"/>
          <p14:tracePt t="141919" x="2628900" y="4543425"/>
          <p14:tracePt t="141936" x="2628900" y="4554538"/>
          <p14:tracePt t="141953" x="2628900" y="4579938"/>
          <p14:tracePt t="141969" x="2628900" y="4618038"/>
          <p14:tracePt t="141986" x="2628900" y="4643438"/>
          <p14:tracePt t="142003" x="2628900" y="4667250"/>
          <p14:tracePt t="142019" x="2628900" y="4692650"/>
          <p14:tracePt t="142022" x="2628900" y="4705350"/>
          <p14:tracePt t="142037" x="2641600" y="4730750"/>
          <p14:tracePt t="142053" x="2654300" y="4743450"/>
          <p14:tracePt t="142070" x="2667000" y="4756150"/>
          <p14:tracePt t="142087" x="2678113" y="4756150"/>
          <p14:tracePt t="142103" x="2690813" y="4779963"/>
          <p14:tracePt t="142120" x="2716213" y="4805363"/>
          <p14:tracePt t="142136" x="2767013" y="4843463"/>
          <p14:tracePt t="142154" x="2803525" y="4892675"/>
          <p14:tracePt t="142171" x="2828925" y="4930775"/>
          <p14:tracePt t="142174" x="2828925" y="4943475"/>
          <p14:tracePt t="142187" x="2854325" y="4968875"/>
          <p14:tracePt t="142189" x="2867025" y="4981575"/>
          <p14:tracePt t="142204" x="2890838" y="4992688"/>
          <p14:tracePt t="142206" x="2903538" y="4992688"/>
          <p14:tracePt t="142221" x="2928938" y="5005388"/>
          <p14:tracePt t="142237" x="2941638" y="5005388"/>
          <p14:tracePt t="142254" x="2967038" y="5018088"/>
          <p14:tracePt t="142271" x="2992438" y="5018088"/>
          <p14:tracePt t="142287" x="3028950" y="5018088"/>
          <p14:tracePt t="142303" x="3041650" y="5030788"/>
          <p14:tracePt t="142350" x="3054350" y="5030788"/>
          <p14:tracePt t="142358" x="3079750" y="5043488"/>
          <p14:tracePt t="142372" x="3092450" y="5056188"/>
          <p14:tracePt t="142374" x="3116263" y="5056188"/>
          <p14:tracePt t="142388" x="3141663" y="5068888"/>
          <p14:tracePt t="142390" x="3179763" y="5081588"/>
          <p14:tracePt t="142405" x="3228975" y="5092700"/>
          <p14:tracePt t="142421" x="3305175" y="5105400"/>
          <p14:tracePt t="142438" x="3379788" y="5130800"/>
          <p14:tracePt t="142455" x="3454400" y="5143500"/>
          <p14:tracePt t="142471" x="3530600" y="5143500"/>
          <p14:tracePt t="142487" x="3592513" y="5143500"/>
          <p14:tracePt t="142505" x="3617913" y="5143500"/>
          <p14:tracePt t="142521" x="3643313" y="5143500"/>
          <p14:tracePt t="142538" x="3654425" y="5143500"/>
          <p14:tracePt t="142554" x="3692525" y="5143500"/>
          <p14:tracePt t="142557" x="3705225" y="5143500"/>
          <p14:tracePt t="142572" x="3717925" y="5143500"/>
          <p14:tracePt t="142574" x="3743325" y="5143500"/>
          <p14:tracePt t="142588" x="3756025" y="5143500"/>
          <p14:tracePt t="142590" x="3767138" y="5130800"/>
          <p14:tracePt t="142605" x="3792538" y="5105400"/>
          <p14:tracePt t="142622" x="3843338" y="5092700"/>
          <p14:tracePt t="142638" x="3867150" y="5081588"/>
          <p14:tracePt t="142655" x="3917950" y="5056188"/>
          <p14:tracePt t="142671" x="3968750" y="5043488"/>
          <p14:tracePt t="142688" x="3992563" y="5043488"/>
          <p14:tracePt t="142705" x="4005263" y="5018088"/>
          <p14:tracePt t="142722" x="4030663" y="5018088"/>
          <p14:tracePt t="142738" x="4043363" y="5005388"/>
          <p14:tracePt t="142741" x="4056063" y="5005388"/>
          <p14:tracePt t="142755" x="4068763" y="4992688"/>
          <p14:tracePt t="142758" x="4081463" y="4992688"/>
          <p14:tracePt t="142773" x="4105275" y="4981575"/>
          <p14:tracePt t="142789" x="4117975" y="4968875"/>
          <p14:tracePt t="142806" x="4143375" y="4968875"/>
          <p14:tracePt t="142822" x="4156075" y="4956175"/>
          <p14:tracePt t="142838" x="4168775" y="4956175"/>
          <p14:tracePt t="142855" x="4192588" y="4930775"/>
          <p14:tracePt t="142871" x="4217988" y="4918075"/>
          <p14:tracePt t="142889" x="4256088" y="4905375"/>
          <p14:tracePt t="142906" x="4294188" y="4879975"/>
          <p14:tracePt t="142926" x="4305300" y="4879975"/>
          <p14:tracePt t="142939" x="4318000" y="4868863"/>
          <p14:tracePt t="143150" x="4330700" y="4868863"/>
          <p14:tracePt t="143175" x="4330700" y="4856163"/>
          <p14:tracePt t="143181" x="4343400" y="4856163"/>
          <p14:tracePt t="143214" x="4356100" y="4843463"/>
          <p14:tracePt t="143246" x="4368800" y="4843463"/>
          <p14:tracePt t="143262" x="4368800" y="4830763"/>
          <p14:tracePt t="143278" x="4381500" y="4830763"/>
          <p14:tracePt t="143294" x="4381500" y="4818063"/>
          <p14:tracePt t="143310" x="4394200" y="4805363"/>
          <p14:tracePt t="143318" x="4394200" y="4792663"/>
          <p14:tracePt t="143342" x="4394200" y="4779963"/>
          <p14:tracePt t="143350" x="4406900" y="4779963"/>
          <p14:tracePt t="143357" x="4418013" y="4779963"/>
          <p14:tracePt t="143374" x="4418013" y="4768850"/>
          <p14:tracePt t="143398" x="4418013" y="4756150"/>
          <p14:tracePt t="144222" x="4418013" y="4779963"/>
          <p14:tracePt t="144230" x="4418013" y="4805363"/>
          <p14:tracePt t="144242" x="4443413" y="4818063"/>
          <p14:tracePt t="144245" x="4443413" y="4830763"/>
          <p14:tracePt t="144270" x="4443413" y="4843463"/>
          <p14:tracePt t="144302" x="4443413" y="4856163"/>
          <p14:tracePt t="144646" x="4430713" y="4856163"/>
          <p14:tracePt t="144653" x="4418013" y="4843463"/>
          <p14:tracePt t="144661" x="4406900" y="4830763"/>
          <p14:tracePt t="144677" x="4394200" y="4805363"/>
          <p14:tracePt t="144694" x="4381500" y="4792663"/>
          <p14:tracePt t="144710" x="4356100" y="4768850"/>
          <p14:tracePt t="144727" x="4330700" y="4768850"/>
          <p14:tracePt t="144743" x="4281488" y="4743450"/>
          <p14:tracePt t="144760" x="4243388" y="4730750"/>
          <p14:tracePt t="144776" x="4192588" y="4718050"/>
          <p14:tracePt t="144794" x="4156075" y="4705350"/>
          <p14:tracePt t="144810" x="4117975" y="4705350"/>
          <p14:tracePt t="144814" x="4105275" y="4705350"/>
          <p14:tracePt t="144827" x="4092575" y="4692650"/>
          <p14:tracePt t="144829" x="4081463" y="4692650"/>
          <p14:tracePt t="144844" x="4068763" y="4692650"/>
          <p14:tracePt t="144982" x="4081463" y="4692650"/>
          <p14:tracePt t="144990" x="4105275" y="4692650"/>
          <p14:tracePt t="144998" x="4105275" y="4679950"/>
          <p14:tracePt t="145011" x="4117975" y="4667250"/>
          <p14:tracePt t="145013" x="4143375" y="4667250"/>
          <p14:tracePt t="145029" x="4156075" y="4667250"/>
          <p14:tracePt t="145045" x="4168775" y="4656138"/>
          <p14:tracePt t="145062" x="4181475" y="4656138"/>
          <p14:tracePt t="145078" x="4192588" y="4656138"/>
          <p14:tracePt t="145206" x="4181475" y="4656138"/>
          <p14:tracePt t="145213" x="4156075" y="4667250"/>
          <p14:tracePt t="145229" x="4117975" y="4679950"/>
          <p14:tracePt t="145245" x="4105275" y="4692650"/>
          <p14:tracePt t="145350" x="4130675" y="4692650"/>
          <p14:tracePt t="145358" x="4156075" y="4692650"/>
          <p14:tracePt t="145366" x="4181475" y="4692650"/>
          <p14:tracePt t="145379" x="4192588" y="4692650"/>
          <p14:tracePt t="145518" x="4192588" y="4705350"/>
          <p14:tracePt t="145526" x="4192588" y="4718050"/>
          <p14:tracePt t="145534" x="4192588" y="4730750"/>
          <p14:tracePt t="145546" x="4192588" y="4756150"/>
          <p14:tracePt t="145562" x="4192588" y="4779963"/>
          <p14:tracePt t="145565" x="4181475" y="4805363"/>
          <p14:tracePt t="145579" x="4168775" y="4830763"/>
          <p14:tracePt t="145582" x="4168775" y="4843463"/>
          <p14:tracePt t="145596" x="4156075" y="4868863"/>
          <p14:tracePt t="145598" x="4143375" y="4892675"/>
          <p14:tracePt t="145613" x="4105275" y="4930775"/>
          <p14:tracePt t="145629" x="4092575" y="4943475"/>
          <p14:tracePt t="145646" x="4068763" y="4968875"/>
          <p14:tracePt t="145663" x="4043363" y="4992688"/>
          <p14:tracePt t="145679" x="4005263" y="5018088"/>
          <p14:tracePt t="145695" x="3992563" y="5030788"/>
          <p14:tracePt t="145713" x="3968750" y="5043488"/>
          <p14:tracePt t="145729" x="3956050" y="5056188"/>
          <p14:tracePt t="145746" x="3943350" y="5056188"/>
          <p14:tracePt t="145763" x="3943350" y="5068888"/>
          <p14:tracePt t="145766" x="3930650" y="5068888"/>
          <p14:tracePt t="145780" x="3930650" y="5081588"/>
          <p14:tracePt t="145783" x="3917950" y="5092700"/>
          <p14:tracePt t="145797" x="3905250" y="5092700"/>
          <p14:tracePt t="145814" x="3879850" y="5105400"/>
          <p14:tracePt t="145854" x="3879850" y="5118100"/>
          <p14:tracePt t="146158" x="3892550" y="5118100"/>
          <p14:tracePt t="146166" x="3905250" y="5118100"/>
          <p14:tracePt t="146181" x="3968750" y="5118100"/>
          <p14:tracePt t="146198" x="4081463" y="5092700"/>
          <p14:tracePt t="146214" x="4256088" y="5056188"/>
          <p14:tracePt t="146231" x="4430713" y="5030788"/>
          <p14:tracePt t="146247" x="4606925" y="5030788"/>
          <p14:tracePt t="146264" x="4781550" y="5030788"/>
          <p14:tracePt t="146281" x="4906963" y="5030788"/>
          <p14:tracePt t="146298" x="5019675" y="5018088"/>
          <p14:tracePt t="146314" x="5132388" y="5018088"/>
          <p14:tracePt t="146317" x="5194300" y="5018088"/>
          <p14:tracePt t="146331" x="5270500" y="5005388"/>
          <p14:tracePt t="146334" x="5332413" y="4992688"/>
          <p14:tracePt t="146349" x="5507038" y="4956175"/>
          <p14:tracePt t="146365" x="5657850" y="4905375"/>
          <p14:tracePt t="146382" x="5783263" y="4856163"/>
          <p14:tracePt t="146398" x="5895975" y="4843463"/>
          <p14:tracePt t="146415" x="5970588" y="4830763"/>
          <p14:tracePt t="146431" x="6034088" y="4805363"/>
          <p14:tracePt t="146448" x="6070600" y="4792663"/>
          <p14:tracePt t="146465" x="6083300" y="4792663"/>
          <p14:tracePt t="146482" x="6096000" y="4792663"/>
          <p14:tracePt t="146498" x="6108700" y="4792663"/>
          <p14:tracePt t="146630" x="6121400" y="4792663"/>
          <p14:tracePt t="146638" x="6146800" y="4792663"/>
          <p14:tracePt t="146648" x="6183313" y="4792663"/>
          <p14:tracePt t="146665" x="6208713" y="4792663"/>
          <p14:tracePt t="146682" x="6221413" y="4792663"/>
          <p14:tracePt t="146699" x="6234113" y="4792663"/>
          <p14:tracePt t="146734" x="6246813" y="4792663"/>
          <p14:tracePt t="146758" x="6259513" y="4792663"/>
          <p14:tracePt t="146781" x="6270625" y="4792663"/>
          <p14:tracePt t="146789" x="6283325" y="4792663"/>
          <p14:tracePt t="146806" x="6296025" y="4792663"/>
          <p14:tracePt t="146815" x="6308725" y="4792663"/>
          <p14:tracePt t="146832" x="6321425" y="4805363"/>
          <p14:tracePt t="146849" x="6346825" y="4805363"/>
          <p14:tracePt t="146865" x="6370638" y="4818063"/>
          <p14:tracePt t="146883" x="6408738" y="4830763"/>
          <p14:tracePt t="146901" x="6421438" y="4843463"/>
          <p14:tracePt t="146925" x="6434138" y="4843463"/>
          <p14:tracePt t="146933" x="6446838" y="4843463"/>
          <p14:tracePt t="146965" x="6459538" y="4856163"/>
          <p14:tracePt t="147238" x="6483350" y="4856163"/>
          <p14:tracePt t="147245" x="6521450" y="4856163"/>
          <p14:tracePt t="147254" x="6559550" y="4856163"/>
          <p14:tracePt t="147267" x="6596063" y="4856163"/>
          <p14:tracePt t="147269" x="6634163" y="4856163"/>
          <p14:tracePt t="147284" x="6672263" y="4843463"/>
          <p14:tracePt t="147286" x="6708775" y="4843463"/>
          <p14:tracePt t="147302" x="6759575" y="4843463"/>
          <p14:tracePt t="147317" x="6808788" y="4843463"/>
          <p14:tracePt t="147334" x="6859588" y="4830763"/>
          <p14:tracePt t="147350" x="6934200" y="4818063"/>
          <p14:tracePt t="147367" x="6985000" y="4805363"/>
          <p14:tracePt t="147383" x="7034213" y="4792663"/>
          <p14:tracePt t="147400" x="7110413" y="4779963"/>
          <p14:tracePt t="147417" x="7172325" y="4768850"/>
          <p14:tracePt t="147434" x="7223125" y="4756150"/>
          <p14:tracePt t="147438" x="7246938" y="4756150"/>
          <p14:tracePt t="147451" x="7272338" y="4756150"/>
          <p14:tracePt t="147454" x="7310438" y="4743450"/>
          <p14:tracePt t="147468" x="7323138" y="4743450"/>
          <p14:tracePt t="147470" x="7335838" y="4730750"/>
          <p14:tracePt t="147485" x="7372350" y="4718050"/>
          <p14:tracePt t="147501" x="7410450" y="4679950"/>
          <p14:tracePt t="147518" x="7448550" y="4643438"/>
          <p14:tracePt t="147534" x="7459663" y="4605338"/>
          <p14:tracePt t="147551" x="7485063" y="4567238"/>
          <p14:tracePt t="147567" x="7497763" y="4543425"/>
          <p14:tracePt t="147584" x="7535863" y="4505325"/>
          <p14:tracePt t="147601" x="7548563" y="4492625"/>
          <p14:tracePt t="147618" x="7572375" y="4479925"/>
          <p14:tracePt t="147635" x="7585075" y="4467225"/>
          <p14:tracePt t="147637" x="7597775" y="4467225"/>
          <p14:tracePt t="147662" x="7610475" y="4454525"/>
          <p14:tracePt t="147670" x="7623175" y="4454525"/>
          <p14:tracePt t="147685" x="7635875" y="4454525"/>
          <p14:tracePt t="147702" x="7648575" y="4443413"/>
          <p14:tracePt t="147718" x="7661275" y="4443413"/>
          <p14:tracePt t="147734" x="7673975" y="4443413"/>
          <p14:tracePt t="147822" x="7697788" y="4443413"/>
          <p14:tracePt t="147830" x="7710488" y="4443413"/>
          <p14:tracePt t="147838" x="7723188" y="4443413"/>
          <p14:tracePt t="147853" x="7735888" y="4443413"/>
          <p14:tracePt t="147869" x="7773988" y="4443413"/>
          <p14:tracePt t="147886" x="7810500" y="4443413"/>
          <p14:tracePt t="147902" x="7823200" y="4443413"/>
          <p14:tracePt t="147918" x="7848600" y="4443413"/>
          <p14:tracePt t="147935" x="7861300" y="4454525"/>
          <p14:tracePt t="147952" x="7874000" y="4467225"/>
          <p14:tracePt t="147968" x="7886700" y="4467225"/>
          <p14:tracePt t="147985" x="7897813" y="4467225"/>
          <p14:tracePt t="148002" x="7923213" y="4479925"/>
          <p14:tracePt t="148005" x="7935913" y="4479925"/>
          <p14:tracePt t="148019" x="7961313" y="4492625"/>
          <p14:tracePt t="148022" x="7974013" y="4505325"/>
          <p14:tracePt t="148036" x="7986713" y="4505325"/>
          <p14:tracePt t="148038" x="8010525" y="4505325"/>
          <p14:tracePt t="148053" x="8023225" y="4518025"/>
          <p14:tracePt t="148245" x="8023225" y="4530725"/>
          <p14:tracePt t="148262" x="8010525" y="4543425"/>
          <p14:tracePt t="148269" x="7974013" y="4567238"/>
          <p14:tracePt t="148278" x="7923213" y="4605338"/>
          <p14:tracePt t="148286" x="7886700" y="4618038"/>
          <p14:tracePt t="148303" x="7823200" y="4679950"/>
          <p14:tracePt t="148319" x="7773988" y="4718050"/>
          <p14:tracePt t="148336" x="7748588" y="4768850"/>
          <p14:tracePt t="148353" x="7723188" y="4805363"/>
          <p14:tracePt t="148369" x="7710488" y="4818063"/>
          <p14:tracePt t="148386" x="7685088" y="4856163"/>
          <p14:tracePt t="148390" x="7673975" y="4868863"/>
          <p14:tracePt t="148403" x="7661275" y="4879975"/>
          <p14:tracePt t="148406" x="7648575" y="4892675"/>
          <p14:tracePt t="148421" x="7635875" y="4905375"/>
          <p14:tracePt t="148445" x="7623175" y="4918075"/>
          <p14:tracePt t="148453" x="7623175" y="4930775"/>
          <p14:tracePt t="148470" x="7597775" y="4943475"/>
          <p14:tracePt t="148486" x="7585075" y="4943475"/>
          <p14:tracePt t="148503" x="7561263" y="4956175"/>
          <p14:tracePt t="148520" x="7535863" y="4968875"/>
          <p14:tracePt t="148536" x="7510463" y="4981575"/>
          <p14:tracePt t="148554" x="7472363" y="5005388"/>
          <p14:tracePt t="148570" x="7459663" y="5030788"/>
          <p14:tracePt t="148587" x="7435850" y="5056188"/>
          <p14:tracePt t="148589" x="7423150" y="5081588"/>
          <p14:tracePt t="148605" x="7410450" y="5092700"/>
          <p14:tracePt t="148622" x="7410450" y="5118100"/>
          <p14:tracePt t="148638" x="7397750" y="5118100"/>
          <p14:tracePt t="148654" x="7385050" y="5130800"/>
          <p14:tracePt t="149614" x="7372350" y="5130800"/>
          <p14:tracePt t="149646" x="7359650" y="5130800"/>
          <p14:tracePt t="150830" x="7348538" y="5130800"/>
          <p14:tracePt t="150838" x="7335838" y="5130800"/>
          <p14:tracePt t="150853" x="7323138" y="5130800"/>
          <p14:tracePt t="151822" x="7310438" y="5130800"/>
          <p14:tracePt t="151829" x="7259638" y="5130800"/>
          <p14:tracePt t="151838" x="7172325" y="5143500"/>
          <p14:tracePt t="151845" x="7059613" y="5168900"/>
          <p14:tracePt t="151862" x="6897688" y="5181600"/>
          <p14:tracePt t="151879" x="6784975" y="5205413"/>
          <p14:tracePt t="151895" x="6708775" y="5205413"/>
          <p14:tracePt t="151912" x="6646863" y="5218113"/>
          <p14:tracePt t="151929" x="6584950" y="5243513"/>
          <p14:tracePt t="151945" x="6496050" y="5243513"/>
          <p14:tracePt t="151963" x="6321425" y="5268913"/>
          <p14:tracePt t="151965" x="6234113" y="5281613"/>
          <p14:tracePt t="151979" x="6134100" y="5281613"/>
          <p14:tracePt t="151981" x="6034088" y="5294313"/>
          <p14:tracePt t="151997" x="5845175" y="5305425"/>
          <p14:tracePt t="152013" x="5708650" y="5318125"/>
          <p14:tracePt t="152030" x="5570538" y="5330825"/>
          <p14:tracePt t="152046" x="5457825" y="5356225"/>
          <p14:tracePt t="152063" x="5319713" y="5381625"/>
          <p14:tracePt t="152079" x="5194300" y="5407025"/>
          <p14:tracePt t="152096" x="5106988" y="5407025"/>
          <p14:tracePt t="152113" x="5045075" y="5407025"/>
          <p14:tracePt t="152130" x="4981575" y="5407025"/>
          <p14:tracePt t="152146" x="4945063" y="5407025"/>
          <p14:tracePt t="152149" x="4932363" y="5407025"/>
          <p14:tracePt t="152163" x="4919663" y="5407025"/>
          <p14:tracePt t="152180" x="4906963" y="5407025"/>
          <p14:tracePt t="152205" x="4906963" y="5394325"/>
          <p14:tracePt t="152213" x="4906963" y="5381625"/>
          <p14:tracePt t="152230" x="4906963" y="5368925"/>
          <p14:tracePt t="152246" x="4906963" y="5356225"/>
          <p14:tracePt t="152263" x="4894263" y="5330825"/>
          <p14:tracePt t="152279" x="4894263" y="5318125"/>
          <p14:tracePt t="152296" x="4894263" y="5305425"/>
          <p14:tracePt t="152313" x="4881563" y="5294313"/>
          <p14:tracePt t="152330" x="4881563" y="5268913"/>
          <p14:tracePt t="152346" x="4881563" y="5243513"/>
          <p14:tracePt t="152364" x="4881563" y="5218113"/>
          <p14:tracePt t="152366" x="4881563" y="5205413"/>
          <p14:tracePt t="152381" x="4881563" y="5156200"/>
          <p14:tracePt t="152397" x="4881563" y="5105400"/>
          <p14:tracePt t="152414" x="4881563" y="5056188"/>
          <p14:tracePt t="152430" x="4881563" y="4992688"/>
          <p14:tracePt t="152447" x="4881563" y="4918075"/>
          <p14:tracePt t="152463" x="4881563" y="4843463"/>
          <p14:tracePt t="152480" x="4881563" y="4768850"/>
          <p14:tracePt t="152497" x="4881563" y="4679950"/>
          <p14:tracePt t="152514" x="4881563" y="4579938"/>
          <p14:tracePt t="152531" x="4919663" y="4430713"/>
          <p14:tracePt t="152533" x="4932363" y="4367213"/>
          <p14:tracePt t="152548" x="4945063" y="4305300"/>
          <p14:tracePt t="152549" x="4968875" y="4254500"/>
          <p14:tracePt t="152564" x="4994275" y="4192588"/>
          <p14:tracePt t="152566" x="5032375" y="4141788"/>
          <p14:tracePt t="152581" x="5106988" y="3979863"/>
          <p14:tracePt t="152598" x="5232400" y="3779838"/>
          <p14:tracePt t="152614" x="5383213" y="3579813"/>
          <p14:tracePt t="152631" x="5507038" y="3416300"/>
          <p14:tracePt t="152647" x="5607050" y="3316288"/>
          <p14:tracePt t="152664" x="5683250" y="3254375"/>
          <p14:tracePt t="152681" x="5732463" y="3190875"/>
          <p14:tracePt t="152697" x="5783263" y="3165475"/>
          <p14:tracePt t="152714" x="5795963" y="3116263"/>
          <p14:tracePt t="152717" x="5808663" y="3103563"/>
          <p14:tracePt t="152732" x="5821363" y="3078163"/>
          <p14:tracePt t="152734" x="5821363" y="3065463"/>
          <p14:tracePt t="152749" x="5832475" y="3041650"/>
          <p14:tracePt t="152774" x="5832475" y="3028950"/>
          <p14:tracePt t="152781" x="5845175" y="3016250"/>
          <p14:tracePt t="152798" x="5857875" y="3016250"/>
          <p14:tracePt t="152814" x="5870575" y="3016250"/>
          <p14:tracePt t="152861" x="5895975" y="3003550"/>
          <p14:tracePt t="152870" x="5908675" y="3003550"/>
          <p14:tracePt t="152882" x="5932488" y="3003550"/>
          <p14:tracePt t="152898" x="6021388" y="3003550"/>
          <p14:tracePt t="152901" x="6083300" y="3003550"/>
          <p14:tracePt t="152915" x="6170613" y="3003550"/>
          <p14:tracePt t="152917" x="6270625" y="3003550"/>
          <p14:tracePt t="152933" x="6396038" y="3028950"/>
          <p14:tracePt t="152935" x="6521450" y="3078163"/>
          <p14:tracePt t="152949" x="6696075" y="3141663"/>
          <p14:tracePt t="152965" x="6772275" y="3178175"/>
          <p14:tracePt t="152982" x="6821488" y="3216275"/>
          <p14:tracePt t="152998" x="6834188" y="3216275"/>
          <p14:tracePt t="153015" x="6834188" y="3241675"/>
          <p14:tracePt t="166357" x="6797675" y="3241675"/>
          <p14:tracePt t="166366" x="6721475" y="3241675"/>
          <p14:tracePt t="166373" x="6596063" y="3241675"/>
          <p14:tracePt t="166383" x="6383338" y="3228975"/>
          <p14:tracePt t="166400" x="5583238" y="3178175"/>
          <p14:tracePt t="166416" x="4406900" y="3054350"/>
          <p14:tracePt t="166433" x="3116263" y="2903538"/>
          <p14:tracePt t="166450" x="2416175" y="2828925"/>
          <p14:tracePt t="166467" x="2316163" y="2803525"/>
          <p14:tracePt t="166484" x="2290763" y="2803525"/>
          <p14:tracePt t="166485" x="2278063" y="2803525"/>
          <p14:tracePt t="166501" x="2165350" y="2890838"/>
          <p14:tracePt t="166517" x="2052638" y="2978150"/>
          <p14:tracePt t="166534" x="2027238" y="3016250"/>
          <p14:tracePt t="166877" x="2014538" y="3041650"/>
          <p14:tracePt t="166885" x="1978025" y="3090863"/>
          <p14:tracePt t="166902" x="1801813" y="3190875"/>
          <p14:tracePt t="166918" x="1552575" y="3328988"/>
          <p14:tracePt t="166935" x="1239838" y="3454400"/>
          <p14:tracePt t="166951" x="963613" y="3554413"/>
          <p14:tracePt t="166968" x="688975" y="3641725"/>
          <p14:tracePt t="166985" x="500063" y="3679825"/>
          <p14:tracePt t="167002" x="350838" y="3679825"/>
          <p14:tracePt t="167018" x="225425" y="3716338"/>
          <p14:tracePt t="167021" x="174625" y="3729038"/>
          <p14:tracePt t="167036" x="150813" y="3741738"/>
          <p14:tracePt t="167038" x="138113" y="3741738"/>
          <p14:tracePt t="167052" x="125413" y="3741738"/>
          <p14:tracePt t="167118" x="163513" y="3741738"/>
          <p14:tracePt t="167125" x="238125" y="3692525"/>
          <p14:tracePt t="167135" x="312738" y="3629025"/>
          <p14:tracePt t="167152" x="525463" y="3467100"/>
          <p14:tracePt t="167169" x="776288" y="3316288"/>
          <p14:tracePt t="167185" x="1076325" y="3216275"/>
          <p14:tracePt t="167202" x="1339850" y="3128963"/>
          <p14:tracePt t="167205" x="1476375" y="3103563"/>
          <p14:tracePt t="167219" x="1614488" y="3090863"/>
          <p14:tracePt t="167221" x="1739900" y="3090863"/>
          <p14:tracePt t="167236" x="1878013" y="3090863"/>
          <p14:tracePt t="167238" x="1978025" y="3090863"/>
          <p14:tracePt t="167253" x="2078038" y="3090863"/>
          <p14:tracePt t="167255" x="2165350" y="3090863"/>
          <p14:tracePt t="167269" x="2290763" y="3090863"/>
          <p14:tracePt t="167285" x="2365375" y="3103563"/>
          <p14:tracePt t="167303" x="2403475" y="3128963"/>
          <p14:tracePt t="167319" x="2441575" y="3141663"/>
          <p14:tracePt t="167335" x="2503488" y="3154363"/>
          <p14:tracePt t="167352" x="2616200" y="3178175"/>
          <p14:tracePt t="167369" x="2716213" y="3178175"/>
          <p14:tracePt t="167386" x="2778125" y="3178175"/>
          <p14:tracePt t="167403" x="2828925" y="3178175"/>
          <p14:tracePt t="167406" x="2867025" y="3178175"/>
          <p14:tracePt t="167420" x="2890838" y="3178175"/>
          <p14:tracePt t="167422" x="2916238" y="3178175"/>
          <p14:tracePt t="167437" x="2967038" y="3178175"/>
          <p14:tracePt t="167453" x="3016250" y="3178175"/>
          <p14:tracePt t="167469" x="3067050" y="3165475"/>
          <p14:tracePt t="167486" x="3092450" y="3165475"/>
          <p14:tracePt t="167503" x="3116263" y="3154363"/>
          <p14:tracePt t="167519" x="3128963" y="3154363"/>
          <p14:tracePt t="167645" x="3116263" y="3154363"/>
          <p14:tracePt t="167653" x="3103563" y="3154363"/>
          <p14:tracePt t="167669" x="3092450" y="3154363"/>
          <p14:tracePt t="167782" x="3154363" y="3154363"/>
          <p14:tracePt t="167789" x="3254375" y="3154363"/>
          <p14:tracePt t="167804" x="3367088" y="3154363"/>
          <p14:tracePt t="167806" x="3492500" y="3165475"/>
          <p14:tracePt t="167821" x="3692525" y="3165475"/>
          <p14:tracePt t="167838" x="3867150" y="3165475"/>
          <p14:tracePt t="167854" x="3956050" y="3190875"/>
          <p14:tracePt t="167870" x="3968750" y="3190875"/>
          <p14:tracePt t="167990" x="3956050" y="3190875"/>
          <p14:tracePt t="167997" x="3956050" y="3203575"/>
          <p14:tracePt t="168149" x="3968750" y="3203575"/>
          <p14:tracePt t="168157" x="3992563" y="3203575"/>
          <p14:tracePt t="168172" x="4017963" y="3203575"/>
          <p14:tracePt t="168174" x="4043363" y="3203575"/>
          <p14:tracePt t="168189" x="4068763" y="3203575"/>
          <p14:tracePt t="187693" x="4092575" y="3203575"/>
          <p14:tracePt t="187701" x="4217988" y="3203575"/>
          <p14:tracePt t="187709" x="4468813" y="3216275"/>
          <p14:tracePt t="187723" x="4945063" y="3216275"/>
          <p14:tracePt t="187725" x="5557838" y="3216275"/>
          <p14:tracePt t="187739" x="6234113" y="3216275"/>
          <p14:tracePt t="187741" x="6921500" y="3241675"/>
          <p14:tracePt t="187756" x="8386763" y="3290888"/>
          <p14:tracePt t="187773" x="9488488" y="3378200"/>
          <p14:tracePt t="187789" x="10001250" y="3416300"/>
          <p14:tracePt t="187806" x="10139363" y="3429000"/>
          <p14:tracePt t="187822" x="10164763" y="3429000"/>
          <p14:tracePt t="187861" x="10164763" y="3454400"/>
          <p14:tracePt t="187869" x="10113963" y="3467100"/>
          <p14:tracePt t="187877" x="10039350" y="3490913"/>
          <p14:tracePt t="187890" x="9952038" y="3516313"/>
          <p14:tracePt t="187893" x="9826625" y="3541713"/>
          <p14:tracePt t="187906" x="9675813" y="3590925"/>
          <p14:tracePt t="187909" x="9513888" y="3629025"/>
          <p14:tracePt t="187923" x="9312275" y="3679825"/>
          <p14:tracePt t="187925" x="9088438" y="3729038"/>
          <p14:tracePt t="187940" x="8686800" y="3816350"/>
          <p14:tracePt t="187957" x="8448675" y="3854450"/>
          <p14:tracePt t="187974" x="8335963" y="3879850"/>
          <p14:tracePt t="187990" x="8312150" y="3879850"/>
          <p14:tracePt t="188133" x="8286750" y="3905250"/>
          <p14:tracePt t="188141" x="8261350" y="3916363"/>
          <p14:tracePt t="188149" x="8212138" y="3954463"/>
          <p14:tracePt t="188157" x="8110538" y="4005263"/>
          <p14:tracePt t="188173" x="7886700" y="4129088"/>
          <p14:tracePt t="188190" x="7597775" y="4254500"/>
          <p14:tracePt t="188207" x="7348538" y="4354513"/>
          <p14:tracePt t="188223" x="7185025" y="4443413"/>
          <p14:tracePt t="188240" x="7097713" y="4492625"/>
          <p14:tracePt t="188257" x="7072313" y="4518025"/>
          <p14:tracePt t="188273" x="7059613" y="4518025"/>
          <p14:tracePt t="188381" x="7046913" y="4518025"/>
          <p14:tracePt t="188390" x="7034213" y="4518025"/>
          <p14:tracePt t="188397" x="7010400" y="4518025"/>
          <p14:tracePt t="188407" x="6972300" y="4518025"/>
          <p14:tracePt t="188424" x="6846888" y="4505325"/>
          <p14:tracePt t="188441" x="6646863" y="4505325"/>
          <p14:tracePt t="188458" x="6508750" y="4505325"/>
          <p14:tracePt t="188460" x="6472238" y="4505325"/>
          <p14:tracePt t="188474" x="6446838" y="4505325"/>
          <p14:tracePt t="188477" x="6434138" y="4505325"/>
          <p14:tracePt t="188493" x="6421438" y="4505325"/>
          <p14:tracePt t="188557" x="6396038" y="4505325"/>
          <p14:tracePt t="188565" x="6383338" y="4505325"/>
          <p14:tracePt t="188574" x="6359525" y="4505325"/>
          <p14:tracePt t="188591" x="6308725" y="4505325"/>
          <p14:tracePt t="188608" x="6234113" y="4505325"/>
          <p14:tracePt t="188625" x="6134100" y="4530725"/>
          <p14:tracePt t="188641" x="5995988" y="4579938"/>
          <p14:tracePt t="188658" x="5808663" y="4643438"/>
          <p14:tracePt t="188661" x="5719763" y="4679950"/>
          <p14:tracePt t="188675" x="5632450" y="4718050"/>
          <p14:tracePt t="188677" x="5570538" y="4756150"/>
          <p14:tracePt t="188693" x="5507038" y="4779963"/>
          <p14:tracePt t="188709" x="5483225" y="4792663"/>
          <p14:tracePt t="189685" x="5507038" y="4792663"/>
          <p14:tracePt t="189694" x="5583238" y="4792663"/>
          <p14:tracePt t="189701" x="5695950" y="4792663"/>
          <p14:tracePt t="189711" x="5795963" y="4756150"/>
          <p14:tracePt t="189727" x="5970588" y="4656138"/>
          <p14:tracePt t="189744" x="6121400" y="4567238"/>
          <p14:tracePt t="189761" x="6170613" y="4530725"/>
          <p14:tracePt t="189777" x="6196013" y="4518025"/>
          <p14:tracePt t="189933" x="6208713" y="4518025"/>
          <p14:tracePt t="189941" x="6221413" y="4518025"/>
          <p14:tracePt t="189949" x="6221413" y="4505325"/>
          <p14:tracePt t="189962" x="6234113" y="4492625"/>
          <p14:tracePt t="189964" x="6246813" y="4492625"/>
          <p14:tracePt t="189978" x="6259513" y="4492625"/>
          <p14:tracePt t="189981" x="6259513" y="4479925"/>
          <p14:tracePt t="189995" x="6270625" y="4479925"/>
          <p14:tracePt t="190101" x="6270625" y="4467225"/>
          <p14:tracePt t="190109" x="6270625" y="4454525"/>
          <p14:tracePt t="190125" x="6270625" y="4443413"/>
          <p14:tracePt t="190141" x="6270625" y="4430713"/>
          <p14:tracePt t="190157" x="6259513" y="4418013"/>
          <p14:tracePt t="190182" x="6246813" y="4405313"/>
          <p14:tracePt t="190189" x="6234113" y="4392613"/>
          <p14:tracePt t="190196" x="6234113" y="4379913"/>
          <p14:tracePt t="190213" x="6208713" y="4341813"/>
          <p14:tracePt t="190229" x="6196013" y="4292600"/>
          <p14:tracePt t="190245" x="6183313" y="4254500"/>
          <p14:tracePt t="190262" x="6170613" y="4230688"/>
          <p14:tracePt t="190279" x="6157913" y="4217988"/>
          <p14:tracePt t="190295" x="6134100" y="4192588"/>
          <p14:tracePt t="190313" x="6083300" y="4154488"/>
          <p14:tracePt t="190329" x="6045200" y="4129088"/>
          <p14:tracePt t="190346" x="6021388" y="4092575"/>
          <p14:tracePt t="190349" x="6008688" y="4067175"/>
          <p14:tracePt t="190363" x="5995988" y="4067175"/>
          <p14:tracePt t="190365" x="5995988" y="4054475"/>
          <p14:tracePt t="190379" x="5983288" y="4054475"/>
          <p14:tracePt t="190396" x="5983288" y="4041775"/>
          <p14:tracePt t="190621" x="5995988" y="4041775"/>
          <p14:tracePt t="190629" x="6008688" y="4041775"/>
          <p14:tracePt t="190646" x="6021388" y="4041775"/>
          <p14:tracePt t="190661" x="6045200" y="4041775"/>
          <p14:tracePt t="190669" x="6045200" y="4054475"/>
          <p14:tracePt t="190845" x="6057900" y="4054475"/>
          <p14:tracePt t="190853" x="6121400" y="4054475"/>
          <p14:tracePt t="190863" x="6246813" y="4054475"/>
          <p14:tracePt t="190880" x="6572250" y="4054475"/>
          <p14:tracePt t="190897" x="6921500" y="4054475"/>
          <p14:tracePt t="190914" x="7197725" y="4054475"/>
          <p14:tracePt t="190917" x="7323138" y="4054475"/>
          <p14:tracePt t="190930" x="7385050" y="4054475"/>
          <p14:tracePt t="190933" x="7423150" y="4067175"/>
          <p14:tracePt t="190947" x="7459663" y="4067175"/>
          <p14:tracePt t="191173" x="7472363" y="4067175"/>
          <p14:tracePt t="191181" x="7497763" y="4067175"/>
          <p14:tracePt t="191189" x="7548563" y="4067175"/>
          <p14:tracePt t="191198" x="7648575" y="4067175"/>
          <p14:tracePt t="191214" x="7886700" y="4067175"/>
          <p14:tracePt t="191231" x="8123238" y="4067175"/>
          <p14:tracePt t="191248" x="8274050" y="4067175"/>
          <p14:tracePt t="191265" x="8348663" y="4079875"/>
          <p14:tracePt t="191282" x="8386763" y="4092575"/>
          <p14:tracePt t="191298" x="8399463" y="4092575"/>
          <p14:tracePt t="191301" x="8412163" y="4105275"/>
          <p14:tracePt t="191315" x="8448675" y="4105275"/>
          <p14:tracePt t="191318" x="8524875" y="4105275"/>
          <p14:tracePt t="191333" x="8661400" y="4129088"/>
          <p14:tracePt t="191349" x="8799513" y="4129088"/>
          <p14:tracePt t="191365" x="8886825" y="4154488"/>
          <p14:tracePt t="191382" x="8950325" y="4154488"/>
          <p14:tracePt t="191398" x="8963025" y="4154488"/>
          <p14:tracePt t="191453" x="8975725" y="4154488"/>
          <p14:tracePt t="191461" x="8986838" y="4154488"/>
          <p14:tracePt t="191478" x="8999538" y="4154488"/>
          <p14:tracePt t="191486" x="9012238" y="4154488"/>
          <p14:tracePt t="191499" x="9024938" y="4154488"/>
          <p14:tracePt t="191501" x="9037638" y="4154488"/>
          <p14:tracePt t="191516" x="9075738" y="4154488"/>
          <p14:tracePt t="191533" x="9112250" y="4154488"/>
          <p14:tracePt t="191549" x="9163050" y="4141788"/>
          <p14:tracePt t="191566" x="9212263" y="4141788"/>
          <p14:tracePt t="191582" x="9263063" y="4141788"/>
          <p14:tracePt t="191599" x="9337675" y="4141788"/>
          <p14:tracePt t="191615" x="9413875" y="4141788"/>
          <p14:tracePt t="191633" x="9525000" y="4141788"/>
          <p14:tracePt t="191649" x="9650413" y="4154488"/>
          <p14:tracePt t="191666" x="9688513" y="4154488"/>
          <p14:tracePt t="191668" x="9713913" y="4154488"/>
          <p14:tracePt t="191797" x="9726613" y="4154488"/>
          <p14:tracePt t="191805" x="9739313" y="4154488"/>
          <p14:tracePt t="191816" x="9763125" y="4154488"/>
          <p14:tracePt t="191833" x="9863138" y="4154488"/>
          <p14:tracePt t="191850" x="9939338" y="4154488"/>
          <p14:tracePt t="191853" x="9963150" y="4154488"/>
          <p14:tracePt t="191866" x="9988550" y="4154488"/>
          <p14:tracePt t="191869" x="10001250" y="4154488"/>
          <p14:tracePt t="191883" x="10013950" y="4154488"/>
          <p14:tracePt t="193861" x="10026650" y="4167188"/>
          <p14:tracePt t="193869" x="10075863" y="4292600"/>
          <p14:tracePt t="193879" x="10152063" y="4454525"/>
          <p14:tracePt t="193889" x="10226675" y="4605338"/>
          <p14:tracePt t="193904" x="10252075" y="4718050"/>
          <p14:tracePt t="193920" x="10252075" y="4730750"/>
          <p14:tracePt t="193941" x="10226675" y="4730750"/>
          <p14:tracePt t="193954" x="10177463" y="4743450"/>
          <p14:tracePt t="193970" x="10001250" y="4768850"/>
          <p14:tracePt t="193971" x="9939338" y="4779963"/>
          <p14:tracePt t="193987" x="9852025" y="4805363"/>
          <p14:tracePt t="194004" x="9801225" y="4830763"/>
          <p14:tracePt t="194020" x="9739313" y="4843463"/>
          <p14:tracePt t="194037" x="9663113" y="4879975"/>
          <p14:tracePt t="194053" x="9525000" y="4930775"/>
          <p14:tracePt t="194070" x="9363075" y="4992688"/>
          <p14:tracePt t="194087" x="9212263" y="5043488"/>
          <p14:tracePt t="194104" x="9024938" y="5105400"/>
          <p14:tracePt t="194120" x="8912225" y="5130800"/>
          <p14:tracePt t="194137" x="8763000" y="5156200"/>
          <p14:tracePt t="194154" x="8624888" y="5156200"/>
          <p14:tracePt t="194155" x="8524875" y="5156200"/>
          <p14:tracePt t="194170" x="8412163" y="5130800"/>
          <p14:tracePt t="194172" x="8286750" y="5105400"/>
          <p14:tracePt t="194187" x="8148638" y="5081588"/>
          <p14:tracePt t="194189" x="7999413" y="5043488"/>
          <p14:tracePt t="194204" x="7748588" y="5030788"/>
          <p14:tracePt t="194220" x="7535863" y="5005388"/>
          <p14:tracePt t="194237" x="7372350" y="5005388"/>
          <p14:tracePt t="194254" x="7272338" y="5005388"/>
          <p14:tracePt t="194271" x="7159625" y="4992688"/>
          <p14:tracePt t="194287" x="6997700" y="4992688"/>
          <p14:tracePt t="194304" x="6808788" y="4992688"/>
          <p14:tracePt t="194321" x="6608763" y="4992688"/>
          <p14:tracePt t="194338" x="6421438" y="4992688"/>
          <p14:tracePt t="194354" x="6270625" y="4992688"/>
          <p14:tracePt t="194355" x="6221413" y="4992688"/>
          <p14:tracePt t="194371" x="6083300" y="5018088"/>
          <p14:tracePt t="194388" x="5908675" y="5056188"/>
          <p14:tracePt t="194404" x="5732463" y="5105400"/>
          <p14:tracePt t="194421" x="5532438" y="5168900"/>
          <p14:tracePt t="194438" x="5345113" y="5243513"/>
          <p14:tracePt t="194455" x="5207000" y="5268913"/>
          <p14:tracePt t="194471" x="5119688" y="5268913"/>
          <p14:tracePt t="194488" x="5081588" y="5294313"/>
          <p14:tracePt t="194505" x="5057775" y="5294313"/>
          <p14:tracePt t="194522" x="5006975" y="5294313"/>
          <p14:tracePt t="194538" x="4932363" y="5294313"/>
          <p14:tracePt t="194540" x="4894263" y="5294313"/>
          <p14:tracePt t="194555" x="4794250" y="5294313"/>
          <p14:tracePt t="194572" x="4719638" y="5305425"/>
          <p14:tracePt t="194588" x="4594225" y="5318125"/>
          <p14:tracePt t="194605" x="4481513" y="5330825"/>
          <p14:tracePt t="194622" x="4356100" y="5356225"/>
          <p14:tracePt t="194638" x="4205288" y="5381625"/>
          <p14:tracePt t="194655" x="4068763" y="5407025"/>
          <p14:tracePt t="194672" x="3930650" y="5418138"/>
          <p14:tracePt t="194689" x="3843338" y="5430838"/>
          <p14:tracePt t="194706" x="3756025" y="5430838"/>
          <p14:tracePt t="194722" x="3654425" y="5443538"/>
          <p14:tracePt t="194724" x="3617913" y="5456238"/>
          <p14:tracePt t="194738" x="3579813" y="5468938"/>
          <p14:tracePt t="194740" x="3541713" y="5468938"/>
          <p14:tracePt t="194755" x="3467100" y="5468938"/>
          <p14:tracePt t="194772" x="3429000" y="5481638"/>
          <p14:tracePt t="194788" x="3379788" y="5481638"/>
          <p14:tracePt t="194805" x="3367088" y="5481638"/>
          <p14:tracePt t="198053" x="3367088" y="5468938"/>
          <p14:tracePt t="198061" x="3354388" y="5443538"/>
          <p14:tracePt t="198069" x="3341688" y="5407025"/>
          <p14:tracePt t="198083" x="3317875" y="5368925"/>
          <p14:tracePt t="198085" x="3305175" y="5343525"/>
          <p14:tracePt t="198101" x="3267075" y="5268913"/>
          <p14:tracePt t="198117" x="3254375" y="5230813"/>
          <p14:tracePt t="198133" x="3241675" y="5194300"/>
          <p14:tracePt t="198149" x="3228975" y="5181600"/>
          <p14:tracePt t="198166" x="3228975" y="5168900"/>
          <p14:tracePt t="198183" x="3228975" y="5156200"/>
          <p14:tracePt t="198199" x="3216275" y="5130800"/>
          <p14:tracePt t="198216" x="3205163" y="5092700"/>
          <p14:tracePt t="198233" x="3205163" y="5068888"/>
          <p14:tracePt t="198249" x="3205163" y="5056188"/>
          <p14:tracePt t="198266" x="3205163" y="5043488"/>
          <p14:tracePt t="198269" x="3192463" y="5030788"/>
          <p14:tracePt t="198284" x="3192463" y="5018088"/>
          <p14:tracePt t="198285" x="3179763" y="5018088"/>
          <p14:tracePt t="198301" x="3167063" y="5005388"/>
          <p14:tracePt t="198317" x="3154363" y="4992688"/>
          <p14:tracePt t="198333" x="3141663" y="4981575"/>
          <p14:tracePt t="198350" x="3128963" y="4981575"/>
          <p14:tracePt t="198405" x="3128963" y="4968875"/>
          <p14:tracePt t="198421" x="3116263" y="4956175"/>
          <p14:tracePt t="198429" x="3103563" y="4956175"/>
          <p14:tracePt t="198437" x="3103563" y="4943475"/>
          <p14:tracePt t="198450" x="3092450" y="4930775"/>
          <p14:tracePt t="198453" x="3079750" y="4930775"/>
          <p14:tracePt t="198468" x="3067050" y="4930775"/>
          <p14:tracePt t="198470" x="3067050" y="4918075"/>
          <p14:tracePt t="198484" x="3054350" y="4905375"/>
          <p14:tracePt t="198501" x="3041650" y="4892675"/>
          <p14:tracePt t="198517" x="3016250" y="4879975"/>
          <p14:tracePt t="198534" x="3003550" y="4868863"/>
          <p14:tracePt t="198653" x="3003550" y="4856163"/>
          <p14:tracePt t="198669" x="3003550" y="4830763"/>
          <p14:tracePt t="198677" x="3003550" y="4805363"/>
          <p14:tracePt t="198685" x="2992438" y="4779963"/>
          <p14:tracePt t="198701" x="2992438" y="4718050"/>
          <p14:tracePt t="198717" x="2967038" y="4667250"/>
          <p14:tracePt t="198734" x="2941638" y="4630738"/>
          <p14:tracePt t="198751" x="2928938" y="4618038"/>
          <p14:tracePt t="198768" x="2928938" y="4605338"/>
          <p14:tracePt t="198784" x="2903538" y="4605338"/>
          <p14:tracePt t="199118" x="2903538" y="4618038"/>
          <p14:tracePt t="199125" x="2903538" y="4643438"/>
          <p14:tracePt t="199135" x="2903538" y="4679950"/>
          <p14:tracePt t="199152" x="2903538" y="4756150"/>
          <p14:tracePt t="199169" x="2903538" y="4818063"/>
          <p14:tracePt t="199185" x="2903538" y="4856163"/>
          <p14:tracePt t="199202" x="2903538" y="4879975"/>
          <p14:tracePt t="199637" x="2903538" y="4868863"/>
          <p14:tracePt t="199645" x="2903538" y="4856163"/>
          <p14:tracePt t="199653" x="2903538" y="4830763"/>
          <p14:tracePt t="199670" x="2903538" y="4805363"/>
          <p14:tracePt t="199687" x="2903538" y="4792663"/>
          <p14:tracePt t="199704" x="2890838" y="4779963"/>
          <p14:tracePt t="199725" x="2890838" y="4768850"/>
          <p14:tracePt t="199737" x="2890838" y="4756150"/>
          <p14:tracePt t="199753" x="2890838" y="4743450"/>
          <p14:tracePt t="199771" x="2890838" y="4730750"/>
          <p14:tracePt t="199788" x="2890838" y="4718050"/>
          <p14:tracePt t="199790" x="2890838" y="4705350"/>
          <p14:tracePt t="199805" x="2890838" y="4692650"/>
          <p14:tracePt t="199821" x="2890838" y="4656138"/>
          <p14:tracePt t="199837" x="2890838" y="4618038"/>
          <p14:tracePt t="199854" x="2890838" y="4592638"/>
          <p14:tracePt t="199870" x="2890838" y="4567238"/>
          <p14:tracePt t="199887" x="2890838" y="4543425"/>
          <p14:tracePt t="200093" x="2890838" y="4554538"/>
          <p14:tracePt t="200101" x="2890838" y="4579938"/>
          <p14:tracePt t="200109" x="2890838" y="4605338"/>
          <p14:tracePt t="200121" x="2890838" y="4618038"/>
          <p14:tracePt t="200138" x="2890838" y="4643438"/>
          <p14:tracePt t="200155" x="2890838" y="4667250"/>
          <p14:tracePt t="200173" x="2890838" y="4692650"/>
          <p14:tracePt t="200188" x="2890838" y="4730750"/>
          <p14:tracePt t="200205" x="2890838" y="4743450"/>
          <p14:tracePt t="200221" x="2890838" y="4756150"/>
          <p14:tracePt t="200238" x="2890838" y="4779963"/>
          <p14:tracePt t="200261" x="2890838" y="4792663"/>
          <p14:tracePt t="200397" x="2890838" y="4779963"/>
          <p14:tracePt t="200405" x="2890838" y="4756150"/>
          <p14:tracePt t="200413" x="2879725" y="4730750"/>
          <p14:tracePt t="200422" x="2879725" y="4692650"/>
          <p14:tracePt t="200439" x="2879725" y="4656138"/>
          <p14:tracePt t="200455" x="2879725" y="4605338"/>
          <p14:tracePt t="200472" x="2867025" y="4567238"/>
          <p14:tracePt t="200489" x="2854325" y="4530725"/>
          <p14:tracePt t="200506" x="2854325" y="4518025"/>
          <p14:tracePt t="200508" x="2854325" y="4505325"/>
          <p14:tracePt t="200523" x="2854325" y="4492625"/>
          <p14:tracePt t="200541" x="2854325" y="4479925"/>
          <p14:tracePt t="202509" x="2867025" y="4479925"/>
          <p14:tracePt t="202517" x="2903538" y="4479925"/>
          <p14:tracePt t="202527" x="2967038" y="4479925"/>
          <p14:tracePt t="202544" x="3128963" y="4479925"/>
          <p14:tracePt t="202560" x="3279775" y="4479925"/>
          <p14:tracePt t="202578" x="3367088" y="4492625"/>
          <p14:tracePt t="202580" x="3379788" y="4492625"/>
          <p14:tracePt t="202594" x="3392488" y="4492625"/>
          <p14:tracePt t="202611" x="3405188" y="4492625"/>
          <p14:tracePt t="202628" x="3429000" y="4492625"/>
          <p14:tracePt t="202645" x="3467100" y="4505325"/>
          <p14:tracePt t="202662" x="3517900" y="4505325"/>
          <p14:tracePt t="202678" x="3541713" y="4505325"/>
          <p14:tracePt t="202695" x="3579813" y="4505325"/>
          <p14:tracePt t="202711" x="3605213" y="4505325"/>
          <p14:tracePt t="202749" x="3617913" y="4505325"/>
          <p14:tracePt t="202765" x="3630613" y="4505325"/>
          <p14:tracePt t="202853" x="3643313" y="4505325"/>
          <p14:tracePt t="202861" x="3667125" y="4518025"/>
          <p14:tracePt t="202869" x="3692525" y="4530725"/>
          <p14:tracePt t="202878" x="3730625" y="4530725"/>
          <p14:tracePt t="203021" x="3743325" y="4530725"/>
          <p14:tracePt t="203037" x="3756025" y="4530725"/>
          <p14:tracePt t="203045" x="3767138" y="4530725"/>
          <p14:tracePt t="203053" x="3779838" y="4530725"/>
          <p14:tracePt t="203062" x="3805238" y="4530725"/>
          <p14:tracePt t="203079" x="3830638" y="4530725"/>
          <p14:tracePt t="203095" x="3879850" y="4530725"/>
          <p14:tracePt t="203113" x="3956050" y="4530725"/>
          <p14:tracePt t="203118" x="3979863" y="4530725"/>
          <p14:tracePt t="203129" x="3992563" y="4530725"/>
          <p14:tracePt t="203146" x="4017963" y="4530725"/>
          <p14:tracePt t="203181" x="4043363" y="4530725"/>
          <p14:tracePt t="203189" x="4068763" y="4530725"/>
          <p14:tracePt t="203197" x="4117975" y="4530725"/>
          <p14:tracePt t="203213" x="4268788" y="4530725"/>
          <p14:tracePt t="203229" x="4481513" y="4530725"/>
          <p14:tracePt t="203246" x="4656138" y="4530725"/>
          <p14:tracePt t="203264" x="4694238" y="4530725"/>
          <p14:tracePt t="203493" x="4681538" y="4543425"/>
          <p14:tracePt t="203501" x="4668838" y="4543425"/>
          <p14:tracePt t="203517" x="4656138" y="4543425"/>
          <p14:tracePt t="203541" x="4643438" y="4554538"/>
          <p14:tracePt t="203557" x="4630738" y="4554538"/>
          <p14:tracePt t="203564" x="4619625" y="4554538"/>
          <p14:tracePt t="203581" x="4594225" y="4554538"/>
          <p14:tracePt t="203597" x="4556125" y="4554538"/>
          <p14:tracePt t="203614" x="4481513" y="4579938"/>
          <p14:tracePt t="203630" x="4406900" y="4579938"/>
          <p14:tracePt t="203647" x="4318000" y="4579938"/>
          <p14:tracePt t="203664" x="4281488" y="4579938"/>
          <p14:tracePt t="203681" x="4268788" y="4579938"/>
          <p14:tracePt t="203893" x="4281488" y="4579938"/>
          <p14:tracePt t="203901" x="4294188" y="4579938"/>
          <p14:tracePt t="203915" x="4305300" y="4579938"/>
          <p14:tracePt t="203917" x="4318000" y="4579938"/>
          <p14:tracePt t="203932" x="4356100" y="4579938"/>
          <p14:tracePt t="203949" x="4368800" y="4579938"/>
          <p14:tracePt t="203965" x="4381500" y="4579938"/>
          <p14:tracePt t="204157" x="4394200" y="4579938"/>
          <p14:tracePt t="204165" x="4430713" y="4579938"/>
          <p14:tracePt t="204173" x="4468813" y="4579938"/>
          <p14:tracePt t="204182" x="4518025" y="4592638"/>
          <p14:tracePt t="204198" x="4656138" y="4618038"/>
          <p14:tracePt t="204215" x="4794250" y="4643438"/>
          <p14:tracePt t="204232" x="4981575" y="4656138"/>
          <p14:tracePt t="204248" x="5170488" y="4679950"/>
          <p14:tracePt t="204267" x="5345113" y="4692650"/>
          <p14:tracePt t="204269" x="5432425" y="4692650"/>
          <p14:tracePt t="204282" x="5519738" y="4705350"/>
          <p14:tracePt t="204285" x="5570538" y="4718050"/>
          <p14:tracePt t="204299" x="5619750" y="4718050"/>
          <p14:tracePt t="204301" x="5670550" y="4718050"/>
          <p14:tracePt t="204317" x="5719763" y="4718050"/>
          <p14:tracePt t="204333" x="5732463" y="4718050"/>
          <p14:tracePt t="204349" x="5745163" y="4718050"/>
          <p14:tracePt t="204366" x="5757863" y="4718050"/>
          <p14:tracePt t="204382" x="5770563" y="4718050"/>
          <p14:tracePt t="204398" x="5821363" y="4718050"/>
          <p14:tracePt t="204416" x="5895975" y="4718050"/>
          <p14:tracePt t="204433" x="5983288" y="4718050"/>
          <p14:tracePt t="204449" x="6070600" y="4718050"/>
          <p14:tracePt t="204453" x="6108700" y="4718050"/>
          <p14:tracePt t="204466" x="6134100" y="4705350"/>
          <p14:tracePt t="204468" x="6157913" y="4705350"/>
          <p14:tracePt t="204483" x="6196013" y="4705350"/>
          <p14:tracePt t="204485" x="6234113" y="4705350"/>
          <p14:tracePt t="204500" x="6283325" y="4705350"/>
          <p14:tracePt t="204502" x="6346825" y="4705350"/>
          <p14:tracePt t="204517" x="6459538" y="4705350"/>
          <p14:tracePt t="204533" x="6546850" y="4705350"/>
          <p14:tracePt t="204550" x="6584950" y="4705350"/>
          <p14:tracePt t="204566" x="6608763" y="4705350"/>
          <p14:tracePt t="204583" x="6621463" y="4705350"/>
          <p14:tracePt t="204613" x="6634163" y="4705350"/>
          <p14:tracePt t="204685" x="6646863" y="4705350"/>
          <p14:tracePt t="204693" x="6659563" y="4705350"/>
          <p14:tracePt t="204701" x="6672263" y="4705350"/>
          <p14:tracePt t="204717" x="6708775" y="4705350"/>
          <p14:tracePt t="204733" x="6746875" y="4705350"/>
          <p14:tracePt t="204750" x="6772275" y="4705350"/>
          <p14:tracePt t="204766" x="6808788" y="4705350"/>
          <p14:tracePt t="204783" x="6821488" y="4705350"/>
          <p14:tracePt t="204800" x="6846888" y="4705350"/>
          <p14:tracePt t="204817" x="6884988" y="4705350"/>
          <p14:tracePt t="204834" x="6910388" y="4705350"/>
          <p14:tracePt t="204836" x="6934200" y="4705350"/>
          <p14:tracePt t="204853" x="6946900" y="4705350"/>
          <p14:tracePt t="204877" x="6959600" y="4705350"/>
          <p14:tracePt t="204909" x="6972300" y="4705350"/>
          <p14:tracePt t="204917" x="6985000" y="4705350"/>
          <p14:tracePt t="204924" x="7010400" y="4705350"/>
          <p14:tracePt t="204934" x="7034213" y="4705350"/>
          <p14:tracePt t="204950" x="7146925" y="4705350"/>
          <p14:tracePt t="204967" x="7223125" y="4705350"/>
          <p14:tracePt t="204984" x="7235825" y="4718050"/>
          <p14:tracePt t="205001" x="7246938" y="4718050"/>
          <p14:tracePt t="205037" x="7259638" y="4718050"/>
          <p14:tracePt t="205045" x="7285038" y="4718050"/>
          <p14:tracePt t="205053" x="7297738" y="4718050"/>
          <p14:tracePt t="205068" x="7310438" y="4718050"/>
          <p14:tracePt t="205070" x="7335838" y="4718050"/>
          <p14:tracePt t="205085" x="7359650" y="4718050"/>
          <p14:tracePt t="205101" x="7385050" y="4705350"/>
          <p14:tracePt t="205118" x="7410450" y="4705350"/>
          <p14:tracePt t="205134" x="7448550" y="4692650"/>
          <p14:tracePt t="205151" x="7497763" y="4692650"/>
          <p14:tracePt t="205168" x="7510463" y="4679950"/>
          <p14:tracePt t="205185" x="7535863" y="4679950"/>
          <p14:tracePt t="205201" x="7548563" y="4667250"/>
          <p14:tracePt t="205218" x="7561263" y="4667250"/>
          <p14:tracePt t="205221" x="7572375" y="4667250"/>
          <p14:tracePt t="205237" x="7585075" y="4656138"/>
          <p14:tracePt t="205252" x="7610475" y="4656138"/>
          <p14:tracePt t="205268" x="7623175" y="4656138"/>
          <p14:tracePt t="205285" x="7635875" y="4656138"/>
          <p14:tracePt t="205573" x="7635875" y="4643438"/>
          <p14:tracePt t="205581" x="7635875" y="4630738"/>
          <p14:tracePt t="205605" x="7623175" y="4630738"/>
          <p14:tracePt t="205613" x="7610475" y="4618038"/>
          <p14:tracePt t="205629" x="7597775" y="4618038"/>
          <p14:tracePt t="205653" x="7585075" y="4618038"/>
          <p14:tracePt t="205685" x="7572375" y="4618038"/>
          <p14:tracePt t="205693" x="7561263" y="4618038"/>
          <p14:tracePt t="205765" x="7548563" y="4618038"/>
          <p14:tracePt t="205781" x="7523163" y="4618038"/>
          <p14:tracePt t="205789" x="7497763" y="4618038"/>
          <p14:tracePt t="205803" x="7485063" y="4618038"/>
          <p14:tracePt t="206085" x="7459663" y="4618038"/>
          <p14:tracePt t="206093" x="7435850" y="4618038"/>
          <p14:tracePt t="206103" x="7410450" y="4630738"/>
          <p14:tracePt t="206121" x="7323138" y="4679950"/>
          <p14:tracePt t="206137" x="7223125" y="4743450"/>
          <p14:tracePt t="206143" x="7172325" y="4768850"/>
          <p14:tracePt t="206153" x="7123113" y="4792663"/>
          <p14:tracePt t="206156" x="7097713" y="4792663"/>
          <p14:tracePt t="206171" x="7085013" y="4805363"/>
          <p14:tracePt t="206173" x="7072313" y="4818063"/>
          <p14:tracePt t="206189" x="7059613" y="4818063"/>
          <p14:tracePt t="206205" x="7059613" y="4830763"/>
          <p14:tracePt t="207341" x="7072313" y="4830763"/>
          <p14:tracePt t="207357" x="7085013" y="4830763"/>
          <p14:tracePt t="207365" x="7097713" y="4830763"/>
          <p14:tracePt t="207390" x="7110413" y="4830763"/>
          <p14:tracePt t="207397" x="7110413" y="4818063"/>
          <p14:tracePt t="207406" x="7110413" y="4805363"/>
          <p14:tracePt t="207424" x="7123113" y="4805363"/>
          <p14:tracePt t="208453" x="7110413" y="4805363"/>
          <p14:tracePt t="208485" x="7097713" y="4805363"/>
          <p14:tracePt t="208493" x="7085013" y="4805363"/>
          <p14:tracePt t="208573" x="7072313" y="4805363"/>
          <p14:tracePt t="208589" x="7059613" y="4805363"/>
          <p14:tracePt t="208614" x="7046913" y="4805363"/>
          <p14:tracePt t="208621" x="7034213" y="4805363"/>
          <p14:tracePt t="208629" x="7034213" y="4792663"/>
          <p14:tracePt t="208645" x="7021513" y="4792663"/>
          <p14:tracePt t="208660" x="7010400" y="4792663"/>
          <p14:tracePt t="209325" x="7010400" y="4768850"/>
          <p14:tracePt t="209333" x="7010400" y="4756150"/>
          <p14:tracePt t="209533" x="7010400" y="4743450"/>
          <p14:tracePt t="209541" x="7010400" y="4730750"/>
          <p14:tracePt t="209581" x="6997700" y="4730750"/>
          <p14:tracePt t="209605" x="6985000" y="4730750"/>
          <p14:tracePt t="209613" x="6972300" y="4730750"/>
          <p14:tracePt t="209629" x="6959600" y="4730750"/>
          <p14:tracePt t="209646" x="6934200" y="4730750"/>
          <p14:tracePt t="209662" x="6921500" y="4730750"/>
          <p14:tracePt t="209669" x="6910388" y="4730750"/>
          <p14:tracePt t="209679" x="6897688" y="4730750"/>
          <p14:tracePt t="209696" x="6859588" y="4730750"/>
          <p14:tracePt t="209713" x="6846888" y="4730750"/>
          <p14:tracePt t="209730" x="6834188" y="4730750"/>
          <p14:tracePt t="209733" x="6821488" y="4730750"/>
          <p14:tracePt t="209747" x="6808788" y="4730750"/>
          <p14:tracePt t="209749" x="6784975" y="4730750"/>
          <p14:tracePt t="209764" x="6759575" y="4730750"/>
          <p14:tracePt t="209781" x="6721475" y="4730750"/>
          <p14:tracePt t="209797" x="6708775" y="4730750"/>
          <p14:tracePt t="209813" x="6684963" y="4743450"/>
          <p14:tracePt t="209830" x="6672263" y="4743450"/>
          <p14:tracePt t="209846" x="6659563" y="4743450"/>
          <p14:tracePt t="209863" x="6634163" y="4756150"/>
          <p14:tracePt t="209880" x="6596063" y="4768850"/>
          <p14:tracePt t="209897" x="6584950" y="4768850"/>
          <p14:tracePt t="209914" x="6584950" y="4779963"/>
          <p14:tracePt t="209973" x="6572250" y="4779963"/>
          <p14:tracePt t="209989" x="6572250" y="4792663"/>
          <p14:tracePt t="210013" x="6559550" y="4792663"/>
          <p14:tracePt t="210021" x="6546850" y="4792663"/>
          <p14:tracePt t="210077" x="6546850" y="4805363"/>
          <p14:tracePt t="210085" x="6546850" y="4818063"/>
          <p14:tracePt t="210098" x="6546850" y="4830763"/>
          <p14:tracePt t="210100" x="6546850" y="4843463"/>
          <p14:tracePt t="210114" x="6546850" y="4856163"/>
          <p14:tracePt t="210117" x="6546850" y="4879975"/>
          <p14:tracePt t="210131" x="6546850" y="4905375"/>
          <p14:tracePt t="210134" x="6546850" y="4918075"/>
          <p14:tracePt t="210148" x="6546850" y="4930775"/>
          <p14:tracePt t="210381" x="6559550" y="4930775"/>
          <p14:tracePt t="210389" x="6596063" y="4930775"/>
          <p14:tracePt t="210398" x="6634163" y="4930775"/>
          <p14:tracePt t="210415" x="6721475" y="4868863"/>
          <p14:tracePt t="210431" x="6808788" y="4779963"/>
          <p14:tracePt t="210448" x="6859588" y="4730750"/>
          <p14:tracePt t="210464" x="6910388" y="4656138"/>
          <p14:tracePt t="210482" x="6972300" y="4579938"/>
          <p14:tracePt t="210485" x="6997700" y="4543425"/>
          <p14:tracePt t="210499" x="7021513" y="4518025"/>
          <p14:tracePt t="210501" x="7034213" y="4492625"/>
          <p14:tracePt t="210515" x="7046913" y="4479925"/>
          <p14:tracePt t="210517" x="7046913" y="4467225"/>
          <p14:tracePt t="210533" x="7072313" y="4430713"/>
          <p14:tracePt t="210549" x="7072313" y="4418013"/>
          <p14:tracePt t="210765" x="7085013" y="4418013"/>
          <p14:tracePt t="210773" x="7097713" y="4405313"/>
          <p14:tracePt t="210782" x="7110413" y="4392613"/>
          <p14:tracePt t="210799" x="7134225" y="4367213"/>
          <p14:tracePt t="210815" x="7146925" y="4330700"/>
          <p14:tracePt t="210833" x="7159625" y="4305300"/>
          <p14:tracePt t="210849" x="7172325" y="4279900"/>
          <p14:tracePt t="210866" x="7172325" y="4267200"/>
          <p14:tracePt t="210869" x="7172325" y="4254500"/>
          <p14:tracePt t="210883" x="7172325" y="4241800"/>
          <p14:tracePt t="210885" x="7172325" y="4217988"/>
          <p14:tracePt t="210900" x="7185025" y="4205288"/>
          <p14:tracePt t="210916" x="7185025" y="4167188"/>
          <p14:tracePt t="210933" x="7185025" y="4117975"/>
          <p14:tracePt t="210950" x="7210425" y="4067175"/>
          <p14:tracePt t="210966" x="7210425" y="4029075"/>
          <p14:tracePt t="210983" x="7210425" y="4017963"/>
          <p14:tracePt t="210999" x="7210425" y="3992563"/>
          <p14:tracePt t="211016" x="7210425" y="3979863"/>
          <p14:tracePt t="211033" x="7210425" y="3954463"/>
          <p14:tracePt t="211050" x="7185025" y="3929063"/>
          <p14:tracePt t="211053" x="7172325" y="3929063"/>
          <p14:tracePt t="211066" x="7159625" y="3916363"/>
          <p14:tracePt t="211069" x="7146925" y="3916363"/>
          <p14:tracePt t="211084" x="7123113" y="3916363"/>
          <p14:tracePt t="211086" x="7123113" y="3905250"/>
          <p14:tracePt t="211101" x="7110413" y="3905250"/>
          <p14:tracePt t="211117" x="7097713" y="3892550"/>
          <p14:tracePt t="211133" x="7085013" y="3892550"/>
          <p14:tracePt t="211150" x="7059613" y="3892550"/>
          <p14:tracePt t="211167" x="7046913" y="3892550"/>
          <p14:tracePt t="211183" x="7034213" y="3892550"/>
          <p14:tracePt t="211229" x="7021513" y="3892550"/>
          <p14:tracePt t="212189" x="7034213" y="3892550"/>
          <p14:tracePt t="212205" x="7046913" y="3892550"/>
          <p14:tracePt t="212213" x="7059613" y="3905250"/>
          <p14:tracePt t="212220" x="7072313" y="3941763"/>
          <p14:tracePt t="212237" x="7072313" y="4067175"/>
          <p14:tracePt t="212253" x="7072313" y="4205288"/>
          <p14:tracePt t="212270" x="7072313" y="4354513"/>
          <p14:tracePt t="212287" x="7046913" y="4554538"/>
          <p14:tracePt t="212303" x="6997700" y="4743450"/>
          <p14:tracePt t="212319" x="6921500" y="4868863"/>
          <p14:tracePt t="212336" x="6834188" y="4992688"/>
          <p14:tracePt t="212353" x="6746875" y="5092700"/>
          <p14:tracePt t="212356" x="6684963" y="5156200"/>
          <p14:tracePt t="212370" x="6621463" y="5205413"/>
          <p14:tracePt t="212374" x="6584950" y="5230813"/>
          <p14:tracePt t="212388" x="6534150" y="5268913"/>
          <p14:tracePt t="212390" x="6496050" y="5294313"/>
          <p14:tracePt t="212404" x="6408738" y="5330825"/>
          <p14:tracePt t="212421" x="6346825" y="5356225"/>
          <p14:tracePt t="212437" x="6246813" y="5394325"/>
          <p14:tracePt t="212454" x="6134100" y="5430838"/>
          <p14:tracePt t="212470" x="6045200" y="5481638"/>
          <p14:tracePt t="212487" x="5983288" y="5481638"/>
          <p14:tracePt t="212541" x="5970588" y="5481638"/>
          <p14:tracePt t="212549" x="5932488" y="5481638"/>
          <p14:tracePt t="212557" x="5857875" y="5494338"/>
          <p14:tracePt t="212571" x="5757863" y="5507038"/>
          <p14:tracePt t="212573" x="5657850" y="5507038"/>
          <p14:tracePt t="212588" x="5457825" y="5530850"/>
          <p14:tracePt t="212604" x="5219700" y="5581650"/>
          <p14:tracePt t="212621" x="4994275" y="5607050"/>
          <p14:tracePt t="212637" x="4806950" y="5619750"/>
          <p14:tracePt t="212654" x="4606925" y="5643563"/>
          <p14:tracePt t="212670" x="4356100" y="5681663"/>
          <p14:tracePt t="212687" x="4030663" y="5732463"/>
          <p14:tracePt t="212704" x="3554413" y="5894388"/>
          <p14:tracePt t="212721" x="2903538" y="6081713"/>
          <p14:tracePt t="212724" x="2603500" y="6157913"/>
          <p14:tracePt t="212738" x="2365375" y="6207125"/>
          <p14:tracePt t="212741" x="2203450" y="6257925"/>
          <p14:tracePt t="212755" x="2052638" y="6294438"/>
          <p14:tracePt t="212757" x="1914525" y="6319838"/>
          <p14:tracePt t="212772" x="1727200" y="6370638"/>
          <p14:tracePt t="212789" x="1577975" y="6419850"/>
          <p14:tracePt t="212805" x="1427163" y="6483350"/>
          <p14:tracePt t="212821" x="1301750" y="6583363"/>
          <p14:tracePt t="212838" x="1214438" y="6632575"/>
          <p14:tracePt t="212854" x="1163638" y="6670675"/>
          <p14:tracePt t="212871" x="1127125" y="6719888"/>
          <p14:tracePt t="212888" x="1101725" y="6757988"/>
          <p14:tracePt t="212905" x="1089025" y="6796088"/>
          <p14:tracePt t="212921" x="1089025" y="6832600"/>
          <p14:tracePt t="213653" x="2203450" y="6796088"/>
          <p14:tracePt t="213661" x="2228850" y="6745288"/>
          <p14:tracePt t="213674" x="2252663" y="6707188"/>
          <p14:tracePt t="213676" x="2265363" y="6670675"/>
          <p14:tracePt t="213691" x="2278063" y="6632575"/>
          <p14:tracePt t="213693" x="2290763" y="6607175"/>
          <p14:tracePt t="213707" x="2303463" y="6570663"/>
          <p14:tracePt t="213709" x="2303463" y="6545263"/>
          <p14:tracePt t="213724" x="2416175" y="6470650"/>
          <p14:tracePt t="213741" x="2803525" y="6281738"/>
          <p14:tracePt t="213757" x="3717925" y="5843588"/>
          <p14:tracePt t="213774" x="4518025" y="5556250"/>
          <p14:tracePt t="213790" x="4732338" y="5494338"/>
          <p14:tracePt t="213807" x="4743450" y="5481638"/>
          <p14:tracePt t="213829" x="4743450" y="5468938"/>
          <p14:tracePt t="213845" x="4743450" y="5443538"/>
          <p14:tracePt t="213861" x="4743450" y="5430838"/>
          <p14:tracePt t="213874" x="4743450" y="5418138"/>
          <p14:tracePt t="213877" x="4743450" y="5394325"/>
          <p14:tracePt t="213891" x="4743450" y="5356225"/>
          <p14:tracePt t="213893" x="4768850" y="5305425"/>
          <p14:tracePt t="213909" x="4906963" y="5230813"/>
          <p14:tracePt t="213924" x="5057775" y="5143500"/>
          <p14:tracePt t="213941" x="5281613" y="5056188"/>
          <p14:tracePt t="213957" x="5583238" y="4992688"/>
          <p14:tracePt t="213974" x="6045200" y="4943475"/>
          <p14:tracePt t="213990" x="6596063" y="4943475"/>
          <p14:tracePt t="214008" x="7172325" y="4943475"/>
          <p14:tracePt t="214024" x="7648575" y="4943475"/>
          <p14:tracePt t="214041" x="7874000" y="4943475"/>
          <p14:tracePt t="214058" x="7948613" y="4918075"/>
          <p14:tracePt t="214060" x="7961313" y="4918075"/>
          <p14:tracePt t="214117" x="7974013" y="4905375"/>
          <p14:tracePt t="214157" x="7986713" y="4892675"/>
          <p14:tracePt t="214174" x="7999413" y="4892675"/>
          <p14:tracePt t="214181" x="7999413" y="4868863"/>
          <p14:tracePt t="214191" x="8010525" y="4856163"/>
          <p14:tracePt t="214208" x="8061325" y="4792663"/>
          <p14:tracePt t="214225" x="8148638" y="4730750"/>
          <p14:tracePt t="214242" x="8223250" y="4667250"/>
          <p14:tracePt t="214245" x="8248650" y="4643438"/>
          <p14:tracePt t="214259" x="8274050" y="4618038"/>
          <p14:tracePt t="214261" x="8299450" y="4592638"/>
          <p14:tracePt t="214275" x="8324850" y="4567238"/>
          <p14:tracePt t="214277" x="8348663" y="4543425"/>
          <p14:tracePt t="214293" x="8399463" y="4492625"/>
          <p14:tracePt t="214309" x="8424863" y="4467225"/>
          <p14:tracePt t="214325" x="8435975" y="4454525"/>
          <p14:tracePt t="214397" x="8448675" y="4443413"/>
          <p14:tracePt t="214413" x="8474075" y="4430713"/>
          <p14:tracePt t="214429" x="8486775" y="4418013"/>
          <p14:tracePt t="214437" x="8524875" y="4418013"/>
          <p14:tracePt t="214445" x="8548688" y="4405313"/>
          <p14:tracePt t="214459" x="8586788" y="4379913"/>
          <p14:tracePt t="214461" x="8624888" y="4367213"/>
          <p14:tracePt t="214476" x="8686800" y="4341813"/>
          <p14:tracePt t="214493" x="8724900" y="4330700"/>
          <p14:tracePt t="214509" x="8737600" y="4330700"/>
          <p14:tracePt t="214605" x="8699500" y="4330700"/>
          <p14:tracePt t="214613" x="8650288" y="4330700"/>
          <p14:tracePt t="214626" x="8599488" y="4341813"/>
          <p14:tracePt t="214628" x="8548688" y="4354513"/>
          <p14:tracePt t="214643" x="8512175" y="4367213"/>
          <p14:tracePt t="214645" x="8499475" y="4367213"/>
          <p14:tracePt t="214709" x="8537575" y="4354513"/>
          <p14:tracePt t="214717" x="8574088" y="4330700"/>
          <p14:tracePt t="214726" x="8624888" y="4305300"/>
          <p14:tracePt t="214742" x="8737600" y="4267200"/>
          <p14:tracePt t="214759" x="8799513" y="4230688"/>
          <p14:tracePt t="214775" x="8837613" y="4230688"/>
          <p14:tracePt t="215037" x="8850313" y="4230688"/>
          <p14:tracePt t="215061" x="8863013" y="4217988"/>
          <p14:tracePt t="215069" x="8874125" y="4217988"/>
          <p14:tracePt t="215077" x="8899525" y="4217988"/>
          <p14:tracePt t="215094" x="8963025" y="4205288"/>
          <p14:tracePt t="215110" x="9024938" y="4205288"/>
          <p14:tracePt t="215127" x="9088438" y="4205288"/>
          <p14:tracePt t="215144" x="9124950" y="4205288"/>
          <p14:tracePt t="215245" x="9112250" y="4217988"/>
          <p14:tracePt t="215252" x="9099550" y="4230688"/>
          <p14:tracePt t="215261" x="9088438" y="4241800"/>
          <p14:tracePt t="215277" x="9063038" y="4254500"/>
          <p14:tracePt t="215295" x="9050338" y="4267200"/>
          <p14:tracePt t="215310" x="9012238" y="4267200"/>
          <p14:tracePt t="215327" x="8999538" y="4279900"/>
          <p14:tracePt t="215344" x="8975725" y="4292600"/>
          <p14:tracePt t="215361" x="8924925" y="4305300"/>
          <p14:tracePt t="215364" x="8899525" y="4318000"/>
          <p14:tracePt t="215378" x="8874125" y="4330700"/>
          <p14:tracePt t="215380" x="8850313" y="4330700"/>
          <p14:tracePt t="215395" x="8812213" y="4341813"/>
          <p14:tracePt t="215397" x="8786813" y="4354513"/>
          <p14:tracePt t="215412" x="8737600" y="4367213"/>
          <p14:tracePt t="215429" x="8674100" y="4392613"/>
          <p14:tracePt t="215445" x="8624888" y="4405313"/>
          <p14:tracePt t="215461" x="8561388" y="4430713"/>
          <p14:tracePt t="215478" x="8499475" y="4443413"/>
          <p14:tracePt t="215495" x="8474075" y="4454525"/>
          <p14:tracePt t="215511" x="8448675" y="4454525"/>
          <p14:tracePt t="215528" x="8435975" y="4467225"/>
          <p14:tracePt t="215545" x="8435975" y="4479925"/>
          <p14:tracePt t="215562" x="8424863" y="4479925"/>
          <p14:tracePt t="215564" x="8412163" y="4479925"/>
          <p14:tracePt t="215653" x="8399463" y="4479925"/>
          <p14:tracePt t="215661" x="8399463" y="4492625"/>
          <p14:tracePt t="215668" x="8386763" y="4492625"/>
          <p14:tracePt t="215773" x="8374063" y="4492625"/>
          <p14:tracePt t="215781" x="8361363" y="4492625"/>
          <p14:tracePt t="215797" x="8348663" y="4492625"/>
          <p14:tracePt t="215813" x="8324850" y="4492625"/>
          <p14:tracePt t="215829" x="8312150" y="4492625"/>
          <p14:tracePt t="215846" x="8299450" y="4492625"/>
          <p14:tracePt t="215862" x="8286750" y="4492625"/>
          <p14:tracePt t="215879" x="8274050" y="4492625"/>
          <p14:tracePt t="215941" x="8248650" y="4492625"/>
          <p14:tracePt t="215948" x="8212138" y="4492625"/>
          <p14:tracePt t="215963" x="8174038" y="4505325"/>
          <p14:tracePt t="215965" x="8148638" y="4518025"/>
          <p14:tracePt t="215980" x="8074025" y="4530725"/>
          <p14:tracePt t="215997" x="8035925" y="4554538"/>
          <p14:tracePt t="216013" x="7999413" y="4592638"/>
          <p14:tracePt t="216029" x="7948613" y="4643438"/>
          <p14:tracePt t="216046" x="7923213" y="4656138"/>
          <p14:tracePt t="216062" x="7923213" y="4692650"/>
          <p14:tracePt t="216079" x="7897813" y="4705350"/>
          <p14:tracePt t="216096" x="7886700" y="4718050"/>
          <p14:tracePt t="216113" x="7848600" y="4730750"/>
          <p14:tracePt t="216130" x="7810500" y="4730750"/>
          <p14:tracePt t="216133" x="7797800" y="4743450"/>
          <p14:tracePt t="216147" x="7785100" y="4756150"/>
          <p14:tracePt t="216149" x="7773988" y="4756150"/>
          <p14:tracePt t="216164" x="7761288" y="4756150"/>
          <p14:tracePt t="216237" x="7748588" y="4756150"/>
          <p14:tracePt t="216246" x="7723188" y="4756150"/>
          <p14:tracePt t="216253" x="7685088" y="4756150"/>
          <p14:tracePt t="216263" x="7648575" y="4768850"/>
          <p14:tracePt t="216280" x="7572375" y="4768850"/>
          <p14:tracePt t="216297" x="7510463" y="4792663"/>
          <p14:tracePt t="216314" x="7448550" y="4792663"/>
          <p14:tracePt t="216316" x="7423150" y="4805363"/>
          <p14:tracePt t="216331" x="7397750" y="4805363"/>
          <p14:tracePt t="216333" x="7359650" y="4805363"/>
          <p14:tracePt t="216348" x="7297738" y="4805363"/>
          <p14:tracePt t="216364" x="7235825" y="4830763"/>
          <p14:tracePt t="216381" x="7197725" y="4830763"/>
          <p14:tracePt t="216397" x="7134225" y="4856163"/>
          <p14:tracePt t="216414" x="7085013" y="4868863"/>
          <p14:tracePt t="216430" x="6997700" y="4905375"/>
          <p14:tracePt t="216447" x="6897688" y="4956175"/>
          <p14:tracePt t="216464" x="6772275" y="5005388"/>
          <p14:tracePt t="216481" x="6659563" y="5043488"/>
          <p14:tracePt t="216498" x="6596063" y="5081588"/>
          <p14:tracePt t="216501" x="6559550" y="5105400"/>
          <p14:tracePt t="216514" x="6534150" y="5118100"/>
          <p14:tracePt t="216517" x="6521450" y="5118100"/>
          <p14:tracePt t="216531" x="6496050" y="5143500"/>
          <p14:tracePt t="216533" x="6472238" y="5156200"/>
          <p14:tracePt t="216548" x="6434138" y="5181600"/>
          <p14:tracePt t="216565" x="6396038" y="5218113"/>
          <p14:tracePt t="216581" x="6383338" y="5230813"/>
          <p14:tracePt t="216598" x="6346825" y="5256213"/>
          <p14:tracePt t="216614" x="6334125" y="5268913"/>
          <p14:tracePt t="216631" x="6308725" y="5305425"/>
          <p14:tracePt t="216647" x="6283325" y="5318125"/>
          <p14:tracePt t="216665" x="6270625" y="5356225"/>
          <p14:tracePt t="216681" x="6270625" y="5368925"/>
          <p14:tracePt t="216684" x="6259513" y="5381625"/>
          <p14:tracePt t="216701" x="6259513" y="5394325"/>
          <p14:tracePt t="216869" x="6270625" y="5394325"/>
          <p14:tracePt t="216877" x="6283325" y="5394325"/>
          <p14:tracePt t="216885" x="6296025" y="5394325"/>
          <p14:tracePt t="216899" x="6321425" y="5394325"/>
          <p14:tracePt t="216916" x="6334125" y="5394325"/>
          <p14:tracePt t="216933" x="6346825" y="5407025"/>
          <p14:tracePt t="216949" x="6370638" y="5407025"/>
          <p14:tracePt t="216973" x="6383338" y="5407025"/>
          <p14:tracePt t="217077" x="6396038" y="5407025"/>
          <p14:tracePt t="217293" x="6408738" y="5407025"/>
          <p14:tracePt t="217317" x="6408738" y="5418138"/>
          <p14:tracePt t="217325" x="6421438" y="5418138"/>
          <p14:tracePt t="217357" x="6434138" y="5418138"/>
          <p14:tracePt t="217366" x="6459538" y="5418138"/>
          <p14:tracePt t="217372" x="6483350" y="5418138"/>
          <p14:tracePt t="217382" x="6508750" y="5418138"/>
          <p14:tracePt t="217399" x="6572250" y="5418138"/>
          <p14:tracePt t="217416" x="6608763" y="5418138"/>
          <p14:tracePt t="217717" x="6608763" y="5430838"/>
          <p14:tracePt t="217725" x="6596063" y="5430838"/>
          <p14:tracePt t="217734" x="6559550" y="5443538"/>
          <p14:tracePt t="217750" x="6459538" y="5481638"/>
          <p14:tracePt t="217767" x="6359525" y="5494338"/>
          <p14:tracePt t="217784" x="6321425" y="5518150"/>
          <p14:tracePt t="217801" x="6296025" y="5518150"/>
          <p14:tracePt t="217818" x="6283325" y="5518150"/>
          <p14:tracePt t="218045" x="6296025" y="5518150"/>
          <p14:tracePt t="218053" x="6334125" y="5518150"/>
          <p14:tracePt t="218061" x="6383338" y="5507038"/>
          <p14:tracePt t="218068" x="6408738" y="5494338"/>
          <p14:tracePt t="218085" x="6459538" y="5481638"/>
          <p14:tracePt t="218102" x="6508750" y="5468938"/>
          <p14:tracePt t="218118" x="6534150" y="5468938"/>
          <p14:tracePt t="218197" x="6546850" y="5468938"/>
          <p14:tracePt t="218204" x="6559550" y="5456238"/>
          <p14:tracePt t="218219" x="6584950" y="5456238"/>
          <p14:tracePt t="218221" x="6608763" y="5456238"/>
          <p14:tracePt t="218236" x="6684963" y="5443538"/>
          <p14:tracePt t="218253" x="6734175" y="5430838"/>
          <p14:tracePt t="218269" x="6784975" y="5418138"/>
          <p14:tracePt t="218285" x="6834188" y="5418138"/>
          <p14:tracePt t="218303" x="6859588" y="5407025"/>
          <p14:tracePt t="218318" x="6884988" y="5407025"/>
          <p14:tracePt t="218525" x="6897688" y="5407025"/>
          <p14:tracePt t="218533" x="6921500" y="5407025"/>
          <p14:tracePt t="218541" x="6959600" y="5407025"/>
          <p14:tracePt t="218553" x="7034213" y="5407025"/>
          <p14:tracePt t="218569" x="7246938" y="5407025"/>
          <p14:tracePt t="218572" x="7335838" y="5407025"/>
          <p14:tracePt t="218586" x="7410450" y="5418138"/>
          <p14:tracePt t="218589" x="7459663" y="5418138"/>
          <p14:tracePt t="218603" x="7485063" y="5418138"/>
          <p14:tracePt t="218606" x="7497763" y="5418138"/>
          <p14:tracePt t="218620" x="7523163" y="5418138"/>
          <p14:tracePt t="218677" x="7548563" y="5418138"/>
          <p14:tracePt t="218693" x="7561263" y="5418138"/>
          <p14:tracePt t="218701" x="7572375" y="5418138"/>
          <p14:tracePt t="218709" x="7585075" y="5418138"/>
          <p14:tracePt t="218720" x="7610475" y="5418138"/>
          <p14:tracePt t="218736" x="7648575" y="5418138"/>
          <p14:tracePt t="218753" x="7710488" y="5430838"/>
          <p14:tracePt t="218770" x="7748588" y="5430838"/>
          <p14:tracePt t="218787" x="7761288" y="5430838"/>
          <p14:tracePt t="218789" x="7773988" y="5430838"/>
          <p14:tracePt t="218957" x="7773988" y="5443538"/>
          <p14:tracePt t="218964" x="7785100" y="5443538"/>
          <p14:tracePt t="218981" x="7797800" y="5443538"/>
          <p14:tracePt t="218989" x="7797800" y="5456238"/>
          <p14:tracePt t="219133" x="7810500" y="5456238"/>
          <p14:tracePt t="219140" x="7848600" y="5456238"/>
          <p14:tracePt t="219155" x="7897813" y="5456238"/>
          <p14:tracePt t="219157" x="7986713" y="5456238"/>
          <p14:tracePt t="219172" x="8161338" y="5456238"/>
          <p14:tracePt t="219188" x="8335963" y="5456238"/>
          <p14:tracePt t="219205" x="8474075" y="5481638"/>
          <p14:tracePt t="219222" x="8548688" y="5481638"/>
          <p14:tracePt t="219238" x="8561388" y="5481638"/>
          <p14:tracePt t="219493" x="8561388" y="5494338"/>
          <p14:tracePt t="219509" x="8561388" y="5507038"/>
          <p14:tracePt t="219517" x="8561388" y="5518150"/>
          <p14:tracePt t="219542" x="8561388" y="5530850"/>
          <p14:tracePt t="220677" x="8548688" y="5530850"/>
          <p14:tracePt t="220685" x="8524875" y="5530850"/>
          <p14:tracePt t="220692" x="8486775" y="5543550"/>
          <p14:tracePt t="220709" x="8435975" y="5568950"/>
          <p14:tracePt t="220725" x="8386763" y="5581650"/>
          <p14:tracePt t="220742" x="8361363" y="5594350"/>
          <p14:tracePt t="220765" x="8348663" y="5594350"/>
          <p14:tracePt t="220837" x="8335963" y="5594350"/>
          <p14:tracePt t="220844" x="8335963" y="5607050"/>
          <p14:tracePt t="220869" x="8324850" y="5607050"/>
          <p14:tracePt t="220917" x="8324850" y="5619750"/>
          <p14:tracePt t="220925" x="8312150" y="5630863"/>
          <p14:tracePt t="220932" x="8299450" y="5630863"/>
          <p14:tracePt t="220942" x="8286750" y="5630863"/>
          <p14:tracePt t="221181" x="8286750" y="5643563"/>
          <p14:tracePt t="225757" x="8261350" y="5643563"/>
          <p14:tracePt t="225765" x="8223250" y="5643563"/>
          <p14:tracePt t="225772" x="8199438" y="5656263"/>
          <p14:tracePt t="225789" x="8161338" y="5656263"/>
          <p14:tracePt t="225805" x="8148638" y="5668963"/>
          <p14:tracePt t="225822" x="8135938" y="5668963"/>
          <p14:tracePt t="225838" x="8123238" y="5668963"/>
          <p14:tracePt t="225854" x="8110538" y="5681663"/>
          <p14:tracePt t="225872" x="8099425" y="5681663"/>
          <p14:tracePt t="226101" x="8086725" y="5681663"/>
          <p14:tracePt t="226108" x="8074025" y="5681663"/>
          <p14:tracePt t="226123" x="8048625" y="5681663"/>
          <p14:tracePt t="226125" x="8010525" y="5681663"/>
          <p14:tracePt t="226140" x="7974013" y="5681663"/>
          <p14:tracePt t="226142" x="7935913" y="5681663"/>
          <p14:tracePt t="226156" x="7886700" y="5656263"/>
          <p14:tracePt t="226174" x="7797800" y="5643563"/>
          <p14:tracePt t="226189" x="7723188" y="5619750"/>
          <p14:tracePt t="226206" x="7648575" y="5619750"/>
          <p14:tracePt t="226222" x="7585075" y="5607050"/>
          <p14:tracePt t="226239" x="7535863" y="5581650"/>
          <p14:tracePt t="226256" x="7448550" y="5568950"/>
          <p14:tracePt t="226273" x="7323138" y="5530850"/>
          <p14:tracePt t="226289" x="7197725" y="5507038"/>
          <p14:tracePt t="226307" x="7085013" y="5468938"/>
          <p14:tracePt t="226309" x="7034213" y="5443538"/>
          <p14:tracePt t="226324" x="6946900" y="5418138"/>
          <p14:tracePt t="226340" x="6897688" y="5381625"/>
          <p14:tracePt t="226357" x="6834188" y="5356225"/>
          <p14:tracePt t="226373" x="6797675" y="5343525"/>
          <p14:tracePt t="226390" x="6759575" y="5318125"/>
          <p14:tracePt t="226406" x="6721475" y="5305425"/>
          <p14:tracePt t="226423" x="6684963" y="5281613"/>
          <p14:tracePt t="226440" x="6634163" y="5268913"/>
          <p14:tracePt t="226456" x="6608763" y="5268913"/>
          <p14:tracePt t="226597" x="6621463" y="5268913"/>
          <p14:tracePt t="226612" x="6634163" y="5268913"/>
          <p14:tracePt t="226637" x="6646863" y="5268913"/>
          <p14:tracePt t="226653" x="6659563" y="5268913"/>
          <p14:tracePt t="226669" x="6672263" y="5268913"/>
          <p14:tracePt t="226677" x="6684963" y="5268913"/>
          <p14:tracePt t="226690" x="6696075" y="5268913"/>
          <p14:tracePt t="226693" x="6708775" y="5268913"/>
          <p14:tracePt t="226708" x="6759575" y="5268913"/>
          <p14:tracePt t="226724" x="6821488" y="5268913"/>
          <p14:tracePt t="226741" x="6884988" y="5256213"/>
          <p14:tracePt t="226757" x="6934200" y="5256213"/>
          <p14:tracePt t="226774" x="6997700" y="5256213"/>
          <p14:tracePt t="226791" x="7059613" y="5256213"/>
          <p14:tracePt t="226808" x="7123113" y="5230813"/>
          <p14:tracePt t="226824" x="7185025" y="5230813"/>
          <p14:tracePt t="226841" x="7210425" y="5230813"/>
          <p14:tracePt t="227893" x="7210425" y="5218113"/>
          <p14:tracePt t="227900" x="7210425" y="5205413"/>
          <p14:tracePt t="227910" x="7235825" y="5181600"/>
          <p14:tracePt t="227927" x="7348538" y="5105400"/>
          <p14:tracePt t="227944" x="7510463" y="5056188"/>
          <p14:tracePt t="227961" x="7697788" y="5018088"/>
          <p14:tracePt t="227978" x="7823200" y="4992688"/>
          <p14:tracePt t="227980" x="7874000" y="4981575"/>
          <p14:tracePt t="227994" x="7935913" y="4968875"/>
          <p14:tracePt t="227996" x="7961313" y="4968875"/>
          <p14:tracePt t="228011" x="7974013" y="4968875"/>
          <p14:tracePt t="228013" x="7986713" y="4968875"/>
          <p14:tracePt t="228028" x="8010525" y="4968875"/>
          <p14:tracePt t="228045" x="8061325" y="4968875"/>
          <p14:tracePt t="228061" x="8086725" y="4968875"/>
          <p14:tracePt t="228078" x="8148638" y="4968875"/>
          <p14:tracePt t="228094" x="8248650" y="4968875"/>
          <p14:tracePt t="228111" x="8361363" y="4981575"/>
          <p14:tracePt t="228128" x="8524875" y="5005388"/>
          <p14:tracePt t="228144" x="8712200" y="5043488"/>
          <p14:tracePt t="228161" x="8863013" y="5068888"/>
          <p14:tracePt t="228164" x="8937625" y="5092700"/>
          <p14:tracePt t="228178" x="9012238" y="5105400"/>
          <p14:tracePt t="228180" x="9063038" y="5105400"/>
          <p14:tracePt t="228194" x="9099550" y="5118100"/>
          <p14:tracePt t="228197" x="9137650" y="5130800"/>
          <p14:tracePt t="228212" x="9199563" y="5143500"/>
          <p14:tracePt t="228228" x="9275763" y="5156200"/>
          <p14:tracePt t="228245" x="9401175" y="5194300"/>
          <p14:tracePt t="228261" x="9588500" y="5256213"/>
          <p14:tracePt t="228278" x="9801225" y="5343525"/>
          <p14:tracePt t="228294" x="10001250" y="5418138"/>
          <p14:tracePt t="228311" x="10139363" y="5481638"/>
          <p14:tracePt t="228328" x="10226675" y="5530850"/>
          <p14:tracePt t="228345" x="10352088" y="5630863"/>
          <p14:tracePt t="228362" x="10426700" y="5694363"/>
          <p14:tracePt t="228379" x="10439400" y="5707063"/>
          <p14:tracePt t="228493" x="10452100" y="5707063"/>
          <p14:tracePt t="228509" x="10464800" y="5707063"/>
          <p14:tracePt t="228516" x="10477500" y="5707063"/>
          <p14:tracePt t="228533" x="10490200" y="5707063"/>
          <p14:tracePt t="228546" x="10502900" y="5707063"/>
          <p14:tracePt t="228548" x="10514013" y="5707063"/>
          <p14:tracePt t="228565" x="10526713" y="5707063"/>
          <p14:tracePt t="228653" x="10526713" y="5694363"/>
          <p14:tracePt t="228668" x="10526713" y="5681663"/>
          <p14:tracePt t="228677" x="10526713" y="5668963"/>
          <p14:tracePt t="228701" x="10514013" y="5668963"/>
          <p14:tracePt t="228717" x="10502900" y="5668963"/>
          <p14:tracePt t="228725" x="10490200" y="5656263"/>
          <p14:tracePt t="228733" x="10464800" y="5656263"/>
          <p14:tracePt t="228746" x="10439400" y="5643563"/>
          <p14:tracePt t="228749" x="10414000" y="5630863"/>
          <p14:tracePt t="228763" x="10390188" y="5619750"/>
          <p14:tracePt t="228765" x="10352088" y="5619750"/>
          <p14:tracePt t="228780" x="10288588" y="5607050"/>
          <p14:tracePt t="228796" x="10226675" y="5607050"/>
          <p14:tracePt t="228813" x="10213975" y="5607050"/>
          <p14:tracePt t="228885" x="10213975" y="5594350"/>
          <p14:tracePt t="228892" x="10226675" y="5594350"/>
          <p14:tracePt t="228901" x="10264775" y="5581650"/>
          <p14:tracePt t="228913" x="10313988" y="5556250"/>
          <p14:tracePt t="228930" x="10377488" y="5543550"/>
          <p14:tracePt t="228933" x="10401300" y="5530850"/>
          <p14:tracePt t="228947" x="10426700" y="5530850"/>
          <p14:tracePt t="228949" x="10439400" y="5530850"/>
          <p14:tracePt t="228964" x="10477500" y="5518150"/>
          <p14:tracePt t="228980" x="10490200" y="5518150"/>
          <p14:tracePt t="229085" x="10477500" y="5518150"/>
          <p14:tracePt t="229093" x="10439400" y="5518150"/>
          <p14:tracePt t="229101" x="10377488" y="5530850"/>
          <p14:tracePt t="229114" x="10326688" y="5543550"/>
          <p14:tracePt t="229116" x="10252075" y="5556250"/>
          <p14:tracePt t="229131" x="10188575" y="5581650"/>
          <p14:tracePt t="229133" x="10113963" y="5607050"/>
          <p14:tracePt t="229147" x="10026650" y="5630863"/>
          <p14:tracePt t="229149" x="9926638" y="5656263"/>
          <p14:tracePt t="229164" x="9601200" y="5743575"/>
          <p14:tracePt t="229181" x="9150350" y="5819775"/>
          <p14:tracePt t="229197" x="8661400" y="5907088"/>
          <p14:tracePt t="229214" x="8048625" y="5981700"/>
          <p14:tracePt t="229230" x="7397750" y="6056313"/>
          <p14:tracePt t="229247" x="6584950" y="6181725"/>
          <p14:tracePt t="229264" x="5908675" y="6245225"/>
          <p14:tracePt t="229280" x="5445125" y="6269038"/>
          <p14:tracePt t="229297" x="5132388" y="6294438"/>
          <p14:tracePt t="229300" x="5006975" y="6307138"/>
          <p14:tracePt t="229315" x="4894263" y="6319838"/>
          <p14:tracePt t="229317" x="4768850" y="6357938"/>
          <p14:tracePt t="229332" x="4481513" y="6419850"/>
          <p14:tracePt t="229348" x="4130675" y="6532563"/>
          <p14:tracePt t="229365" x="3843338" y="6645275"/>
          <p14:tracePt t="229381" x="3605213" y="6719888"/>
          <p14:tracePt t="229397" x="3454400" y="6757988"/>
          <p14:tracePt t="229414" x="3354388" y="6770688"/>
          <p14:tracePt t="229431" x="3241675" y="6796088"/>
          <p14:tracePt t="229447" x="3167063" y="6807200"/>
          <p14:tracePt t="229464" x="3116263" y="6807200"/>
          <p14:tracePt t="229481" x="3079750" y="6807200"/>
          <p14:tracePt t="229484" x="3067050" y="6807200"/>
          <p14:tracePt t="229525" x="3054350" y="6807200"/>
          <p14:tracePt t="229541" x="3041650" y="6819900"/>
          <p14:tracePt t="229548" x="3028950" y="6832600"/>
          <p14:tracePt t="229556" x="3003550" y="6832600"/>
          <p14:tracePt t="229565" x="2967038" y="6832600"/>
          <p14:tracePt t="229582" x="2867025" y="6845300"/>
          <p14:tracePt t="229598" x="2778125" y="6845300"/>
          <p14:tracePt t="230572" x="2090738" y="6796088"/>
          <p14:tracePt t="230584" x="2127250" y="6770688"/>
          <p14:tracePt t="230600" x="2203450" y="6732588"/>
          <p14:tracePt t="230618" x="2252663" y="6696075"/>
          <p14:tracePt t="230620" x="2278063" y="6683375"/>
          <p14:tracePt t="230635" x="2316163" y="6670675"/>
          <p14:tracePt t="230637" x="2339975" y="6657975"/>
          <p14:tracePt t="230652" x="2390775" y="6632575"/>
          <p14:tracePt t="230668" x="2452688" y="6619875"/>
          <p14:tracePt t="230685" x="2554288" y="6570663"/>
          <p14:tracePt t="230701" x="2703513" y="6532563"/>
          <p14:tracePt t="230718" x="2890838" y="6445250"/>
          <p14:tracePt t="230734" x="3103563" y="6370638"/>
          <p14:tracePt t="230751" x="3267075" y="6294438"/>
          <p14:tracePt t="230768" x="3367088" y="6257925"/>
          <p14:tracePt t="230785" x="3454400" y="6207125"/>
          <p14:tracePt t="230801" x="3505200" y="6194425"/>
          <p14:tracePt t="230804" x="3530600" y="6169025"/>
          <p14:tracePt t="230819" x="3554413" y="6169025"/>
          <p14:tracePt t="230821" x="3605213" y="6157913"/>
          <p14:tracePt t="230836" x="3654425" y="6119813"/>
          <p14:tracePt t="230852" x="3730625" y="6094413"/>
          <p14:tracePt t="230868" x="3805238" y="6094413"/>
          <p14:tracePt t="230885" x="3879850" y="6069013"/>
          <p14:tracePt t="230902" x="3968750" y="6056313"/>
          <p14:tracePt t="230918" x="4068763" y="6019800"/>
          <p14:tracePt t="230935" x="4181475" y="5994400"/>
          <p14:tracePt t="230952" x="4281488" y="5969000"/>
          <p14:tracePt t="230968" x="4330700" y="5945188"/>
          <p14:tracePt t="230985" x="4343400" y="5945188"/>
          <p14:tracePt t="231317" x="4343400" y="5981700"/>
          <p14:tracePt t="231324" x="4330700" y="6056313"/>
          <p14:tracePt t="231336" x="4294188" y="6145213"/>
          <p14:tracePt t="231353" x="4268788" y="6232525"/>
          <p14:tracePt t="231356" x="4256088" y="6257925"/>
          <p14:tracePt t="231369" x="4243388" y="6281738"/>
          <p14:tracePt t="231372" x="4243388" y="6294438"/>
          <p14:tracePt t="231387" x="4230688" y="6307138"/>
          <p14:tracePt t="231389" x="4230688" y="6319838"/>
          <p14:tracePt t="231413" x="4230688" y="6332538"/>
          <p14:tracePt t="231572" x="4217988" y="6332538"/>
          <p14:tracePt t="231589" x="4205288" y="6332538"/>
          <p14:tracePt t="231604" x="4192588" y="6332538"/>
          <p14:tracePt t="231613" x="4181475" y="6332538"/>
          <p14:tracePt t="231645" x="4181475" y="6319838"/>
          <p14:tracePt t="231660" x="4181475" y="6307138"/>
          <p14:tracePt t="231701" x="4168775" y="6294438"/>
          <p14:tracePt t="231741" x="4168775" y="6281738"/>
          <p14:tracePt t="231748" x="4168775" y="6269038"/>
          <p14:tracePt t="231765" x="4156075" y="6269038"/>
          <p14:tracePt t="231781" x="4156075" y="6257925"/>
          <p14:tracePt t="232092" x="4156075" y="6245225"/>
          <p14:tracePt t="232101" x="4143375" y="6245225"/>
          <p14:tracePt t="232109" x="4130675" y="6245225"/>
          <p14:tracePt t="232122" x="4117975" y="6232525"/>
          <p14:tracePt t="232124" x="4105275" y="6207125"/>
          <p14:tracePt t="232138" x="4092575" y="6169025"/>
          <p14:tracePt t="232140" x="4081463" y="6132513"/>
          <p14:tracePt t="232156" x="4043363" y="6019800"/>
          <p14:tracePt t="232172" x="4005263" y="5969000"/>
          <p14:tracePt t="232189" x="3992563" y="5919788"/>
          <p14:tracePt t="232205" x="3979863" y="5907088"/>
          <p14:tracePt t="232629" x="4005263" y="5907088"/>
          <p14:tracePt t="232645" x="4017963" y="5919788"/>
          <p14:tracePt t="232661" x="4030663" y="5919788"/>
          <p14:tracePt t="232677" x="4030663" y="5932488"/>
          <p14:tracePt t="232933" x="4043363" y="5932488"/>
          <p14:tracePt t="232940" x="4056063" y="5932488"/>
          <p14:tracePt t="232956" x="4068763" y="5932488"/>
          <p14:tracePt t="232964" x="4092575" y="5919788"/>
          <p14:tracePt t="232989" x="4092575" y="5907088"/>
          <p14:tracePt t="232996" x="4105275" y="5907088"/>
          <p14:tracePt t="233021" x="4105275" y="5894388"/>
          <p14:tracePt t="233629" x="4105275" y="5919788"/>
          <p14:tracePt t="233637" x="4105275" y="5956300"/>
          <p14:tracePt t="233644" x="4105275" y="5994400"/>
          <p14:tracePt t="233660" x="4105275" y="6045200"/>
          <p14:tracePt t="233676" x="4105275" y="6081713"/>
          <p14:tracePt t="233693" x="4130675" y="6094413"/>
          <p14:tracePt t="233709" x="4143375" y="6119813"/>
          <p14:tracePt t="233733" x="4143375" y="6132513"/>
          <p14:tracePt t="233845" x="4143375" y="6145213"/>
          <p14:tracePt t="234085" x="4143375" y="6157913"/>
          <p14:tracePt t="234093" x="4156075" y="6169025"/>
          <p14:tracePt t="234110" x="4181475" y="6169025"/>
          <p14:tracePt t="234124" x="4192588" y="6169025"/>
          <p14:tracePt t="234133" x="4205288" y="6169025"/>
          <p14:tracePt t="234143" x="4230688" y="6169025"/>
          <p14:tracePt t="234160" x="4281488" y="6169025"/>
          <p14:tracePt t="234177" x="4305300" y="6169025"/>
          <p14:tracePt t="234193" x="4343400" y="6157913"/>
          <p14:tracePt t="234210" x="4368800" y="6157913"/>
          <p14:tracePt t="234213" x="4394200" y="6145213"/>
          <p14:tracePt t="234228" x="4456113" y="6119813"/>
          <p14:tracePt t="234244" x="4518025" y="6107113"/>
          <p14:tracePt t="234261" x="4581525" y="6094413"/>
          <p14:tracePt t="234278" x="4643438" y="6081713"/>
          <p14:tracePt t="234294" x="4743450" y="6045200"/>
          <p14:tracePt t="234310" x="4868863" y="6019800"/>
          <p14:tracePt t="234327" x="5019675" y="5994400"/>
          <p14:tracePt t="234344" x="5119688" y="5981700"/>
          <p14:tracePt t="234361" x="5181600" y="5981700"/>
          <p14:tracePt t="234377" x="5207000" y="5981700"/>
          <p14:tracePt t="234380" x="5219700" y="5981700"/>
          <p14:tracePt t="234709" x="5207000" y="5981700"/>
          <p14:tracePt t="234717" x="5194300" y="5981700"/>
          <p14:tracePt t="234728" x="5181600" y="5981700"/>
          <p14:tracePt t="234749" x="5170488" y="5981700"/>
          <p14:tracePt t="236877" x="5157788" y="5994400"/>
          <p14:tracePt t="236885" x="5132388" y="6019800"/>
          <p14:tracePt t="236901" x="5045075" y="6107113"/>
          <p14:tracePt t="236917" x="5006975" y="6132513"/>
          <p14:tracePt t="236919" x="4968875" y="6157913"/>
          <p14:tracePt t="236934" x="4919663" y="6194425"/>
          <p14:tracePt t="236950" x="4881563" y="6232525"/>
          <p14:tracePt t="236967" x="4856163" y="6232525"/>
          <p14:tracePt t="240452" x="4856163" y="6245225"/>
          <p14:tracePt t="240468" x="4843463" y="6257925"/>
          <p14:tracePt t="240476" x="4843463" y="6269038"/>
          <p14:tracePt t="240484" x="4832350" y="6281738"/>
          <p14:tracePt t="240500" x="4832350" y="6294438"/>
          <p14:tracePt t="240509" x="4819650" y="6307138"/>
          <p14:tracePt t="242340" x="4843463" y="6307138"/>
          <p14:tracePt t="242348" x="4981575" y="6245225"/>
          <p14:tracePt t="242356" x="5219700" y="6132513"/>
          <p14:tracePt t="242365" x="5583238" y="5945188"/>
          <p14:tracePt t="242382" x="5995988" y="5743575"/>
          <p14:tracePt t="242398" x="6157913" y="5694363"/>
          <p14:tracePt t="242415" x="6208713" y="5668963"/>
          <p14:tracePt t="242460" x="6221413" y="5668963"/>
          <p14:tracePt t="242468" x="6234113" y="5668963"/>
          <p14:tracePt t="242482" x="6246813" y="5656263"/>
          <p14:tracePt t="242484" x="6270625" y="5643563"/>
          <p14:tracePt t="242499" x="6308725" y="5630863"/>
          <p14:tracePt t="242501" x="6334125" y="5630863"/>
          <p14:tracePt t="242516" x="6408738" y="5581650"/>
          <p14:tracePt t="242533" x="6459538" y="5568950"/>
          <p14:tracePt t="242549" x="6508750" y="5543550"/>
          <p14:tracePt t="242565" x="6546850" y="5518150"/>
          <p14:tracePt t="242582" x="6584950" y="5443538"/>
          <p14:tracePt t="242598" x="6646863" y="5356225"/>
          <p14:tracePt t="242615" x="6696075" y="5256213"/>
          <p14:tracePt t="242633" x="6759575" y="5130800"/>
          <p14:tracePt t="242649" x="6797675" y="5005388"/>
          <p14:tracePt t="242653" x="6834188" y="4930775"/>
          <p14:tracePt t="242665" x="6859588" y="4856163"/>
          <p14:tracePt t="242668" x="6884988" y="4779963"/>
          <p14:tracePt t="242683" x="6910388" y="4705350"/>
          <p14:tracePt t="242685" x="6934200" y="4656138"/>
          <p14:tracePt t="242700" x="6959600" y="4530725"/>
          <p14:tracePt t="242716" x="6985000" y="4392613"/>
          <p14:tracePt t="242733" x="7010400" y="4241800"/>
          <p14:tracePt t="242749" x="7010400" y="4141788"/>
          <p14:tracePt t="242766" x="7010400" y="4029075"/>
          <p14:tracePt t="242783" x="7010400" y="3892550"/>
          <p14:tracePt t="242799" x="7010400" y="3716338"/>
          <p14:tracePt t="242815" x="7010400" y="3567113"/>
          <p14:tracePt t="242833" x="7010400" y="3454400"/>
          <p14:tracePt t="242836" x="7010400" y="3390900"/>
          <p14:tracePt t="242850" x="7010400" y="3354388"/>
          <p14:tracePt t="242852" x="7010400" y="3328988"/>
          <p14:tracePt t="242867" x="7010400" y="3303588"/>
          <p14:tracePt t="242868" x="7010400" y="3290888"/>
          <p14:tracePt t="242883" x="7010400" y="3278188"/>
          <p14:tracePt t="242885" x="6997700" y="3278188"/>
          <p14:tracePt t="243348" x="6972300" y="3278188"/>
          <p14:tracePt t="243356" x="6946900" y="3278188"/>
          <p14:tracePt t="243368" x="6921500" y="3290888"/>
          <p14:tracePt t="243385" x="6872288" y="3316288"/>
          <p14:tracePt t="243676" x="6859588" y="3328988"/>
          <p14:tracePt t="243685" x="6846888" y="3341688"/>
          <p14:tracePt t="243692" x="6821488" y="3341688"/>
          <p14:tracePt t="243702" x="6784975" y="3367088"/>
          <p14:tracePt t="243718" x="6708775" y="3390900"/>
          <p14:tracePt t="243734" x="6684963" y="3403600"/>
          <p14:tracePt t="243752" x="6672263" y="3403600"/>
          <p14:tracePt t="245396" x="6672263" y="3416300"/>
          <p14:tracePt t="245405" x="6672263" y="3441700"/>
          <p14:tracePt t="245415" x="6672263" y="3503613"/>
          <p14:tracePt t="245424" x="6659563" y="3603625"/>
          <p14:tracePt t="245439" x="6608763" y="3854450"/>
          <p14:tracePt t="245456" x="6546850" y="4179888"/>
          <p14:tracePt t="245472" x="6496050" y="4479925"/>
          <p14:tracePt t="245490" x="6446838" y="4679950"/>
          <p14:tracePt t="245492" x="6434138" y="4743450"/>
          <p14:tracePt t="245507" x="6434138" y="4779963"/>
          <p14:tracePt t="245509" x="6421438" y="4805363"/>
          <p14:tracePt t="245524" x="6408738" y="4868863"/>
          <p14:tracePt t="245540" x="6408738" y="4892675"/>
          <p14:tracePt t="245556" x="6408738" y="4905375"/>
          <p14:tracePt t="245573" x="6396038" y="4930775"/>
          <p14:tracePt t="245590" x="6396038" y="4981575"/>
          <p14:tracePt t="245606" x="6396038" y="5056188"/>
          <p14:tracePt t="245623" x="6434138" y="5130800"/>
          <p14:tracePt t="245640" x="6483350" y="5205413"/>
          <p14:tracePt t="245657" x="6496050" y="5243513"/>
          <p14:tracePt t="245661" x="6508750" y="5243513"/>
          <p14:tracePt t="245673" x="6508750" y="5256213"/>
          <p14:tracePt t="245676" x="6508750" y="5281613"/>
          <p14:tracePt t="245692" x="6508750" y="5294313"/>
          <p14:tracePt t="245708" x="6508750" y="5330825"/>
          <p14:tracePt t="245724" x="6508750" y="5343525"/>
          <p14:tracePt t="245740" x="6521450" y="5381625"/>
          <p14:tracePt t="245757" x="6534150" y="5443538"/>
          <p14:tracePt t="245774" x="6534150" y="5481638"/>
          <p14:tracePt t="245790" x="6534150" y="5543550"/>
          <p14:tracePt t="245807" x="6534150" y="5607050"/>
          <p14:tracePt t="245824" x="6534150" y="5681663"/>
          <p14:tracePt t="245841" x="6534150" y="5756275"/>
          <p14:tracePt t="245858" x="6534150" y="5807075"/>
          <p14:tracePt t="245860" x="6534150" y="5832475"/>
          <p14:tracePt t="245874" x="6534150" y="5843588"/>
          <p14:tracePt t="245876" x="6534150" y="5868988"/>
          <p14:tracePt t="245892" x="6534150" y="5894388"/>
          <p14:tracePt t="245908" x="6534150" y="5945188"/>
          <p14:tracePt t="245924" x="6534150" y="6019800"/>
          <p14:tracePt t="245941" x="6534150" y="6056313"/>
          <p14:tracePt t="245958" x="6534150" y="6069013"/>
          <p14:tracePt t="246013" x="6534150" y="6081713"/>
          <p14:tracePt t="246029" x="6534150" y="6107113"/>
          <p14:tracePt t="246036" x="6534150" y="6132513"/>
          <p14:tracePt t="246046" x="6521450" y="6132513"/>
          <p14:tracePt t="246058" x="6521450" y="6145213"/>
          <p14:tracePt t="246060" x="6521450" y="6157913"/>
          <p14:tracePt t="246084" x="6521450" y="6169025"/>
          <p14:tracePt t="246116" x="6521450" y="6181725"/>
          <p14:tracePt t="246812" x="6521450" y="6194425"/>
          <p14:tracePt t="246845" x="6521450" y="6207125"/>
          <p14:tracePt t="246852" x="6521450" y="6219825"/>
          <p14:tracePt t="246941" x="6534150" y="6219825"/>
          <p14:tracePt t="246948" x="6572250" y="6245225"/>
          <p14:tracePt t="246960" x="6634163" y="6269038"/>
          <p14:tracePt t="246977" x="6721475" y="6281738"/>
          <p14:tracePt t="246980" x="6759575" y="6294438"/>
          <p14:tracePt t="246994" x="6784975" y="6294438"/>
          <p14:tracePt t="246997" x="6797675" y="6294438"/>
          <p14:tracePt t="247010" x="6808788" y="6307138"/>
          <p14:tracePt t="247220" x="6808788" y="6294438"/>
          <p14:tracePt t="247236" x="6808788" y="6281738"/>
          <p14:tracePt t="247252" x="6808788" y="6269038"/>
          <p14:tracePt t="247260" x="6808788" y="6257925"/>
          <p14:tracePt t="247268" x="6808788" y="6245225"/>
          <p14:tracePt t="247278" x="6808788" y="6219825"/>
          <p14:tracePt t="247295" x="6808788" y="6194425"/>
          <p14:tracePt t="247311" x="6808788" y="6169025"/>
          <p14:tracePt t="247476" x="6808788" y="6157913"/>
          <p14:tracePt t="247484" x="6821488" y="6157913"/>
          <p14:tracePt t="247494" x="6846888" y="6145213"/>
          <p14:tracePt t="247512" x="6897688" y="6132513"/>
          <p14:tracePt t="247528" x="6972300" y="6119813"/>
          <p14:tracePt t="247545" x="7021513" y="6107113"/>
          <p14:tracePt t="247562" x="7034213" y="6107113"/>
          <p14:tracePt t="247660" x="7034213" y="6094413"/>
          <p14:tracePt t="247669" x="7034213" y="6081713"/>
          <p14:tracePt t="247678" x="7034213" y="6069013"/>
          <p14:tracePt t="247695" x="7059613" y="6045200"/>
          <p14:tracePt t="247712" x="7059613" y="6019800"/>
          <p14:tracePt t="247729" x="7059613" y="5994400"/>
          <p14:tracePt t="247746" x="7059613" y="5981700"/>
          <p14:tracePt t="247748" x="7059613" y="5969000"/>
          <p14:tracePt t="247764" x="7059613" y="5956300"/>
          <p14:tracePt t="247780" x="7059613" y="5945188"/>
          <p14:tracePt t="247796" x="7059613" y="5932488"/>
          <p14:tracePt t="247812" x="7059613" y="5919788"/>
          <p14:tracePt t="247829" x="7059613" y="5907088"/>
          <p14:tracePt t="247852" x="7059613" y="5894388"/>
          <p14:tracePt t="248132" x="7072313" y="5894388"/>
          <p14:tracePt t="248181" x="7085013" y="5894388"/>
          <p14:tracePt t="248212" x="7085013" y="5907088"/>
          <p14:tracePt t="248220" x="7097713" y="5907088"/>
          <p14:tracePt t="248444" x="7097713" y="5919788"/>
          <p14:tracePt t="248453" x="7097713" y="5932488"/>
          <p14:tracePt t="248464" x="7097713" y="5945188"/>
          <p14:tracePt t="248481" x="7097713" y="5956300"/>
          <p14:tracePt t="248756" x="7097713" y="5981700"/>
          <p14:tracePt t="248764" x="7097713" y="6007100"/>
          <p14:tracePt t="248772" x="7085013" y="6032500"/>
          <p14:tracePt t="248782" x="7085013" y="6045200"/>
          <p14:tracePt t="248798" x="7085013" y="6081713"/>
          <p14:tracePt t="248815" x="7059613" y="6107113"/>
          <p14:tracePt t="248832" x="7059613" y="6119813"/>
          <p14:tracePt t="248854" x="7059613" y="6132513"/>
          <p14:tracePt t="248940" x="7059613" y="6145213"/>
          <p14:tracePt t="249868" x="7072313" y="6145213"/>
          <p14:tracePt t="249876" x="7085013" y="6145213"/>
          <p14:tracePt t="249885" x="7097713" y="6145213"/>
          <p14:tracePt t="250236" x="7110413" y="6145213"/>
          <p14:tracePt t="250260" x="7123113" y="6132513"/>
          <p14:tracePt t="250284" x="7123113" y="6119813"/>
          <p14:tracePt t="250301" x="7123113" y="6107113"/>
          <p14:tracePt t="250309" x="7123113" y="6094413"/>
          <p14:tracePt t="250318" x="7123113" y="6081713"/>
          <p14:tracePt t="250335" x="7123113" y="6069013"/>
          <p14:tracePt t="250352" x="7123113" y="6032500"/>
          <p14:tracePt t="250369" x="7123113" y="5981700"/>
          <p14:tracePt t="250372" x="7123113" y="5956300"/>
          <p14:tracePt t="250386" x="7110413" y="5932488"/>
          <p14:tracePt t="250388" x="7097713" y="5907088"/>
          <p14:tracePt t="250403" x="7097713" y="5881688"/>
          <p14:tracePt t="250405" x="7085013" y="5843588"/>
          <p14:tracePt t="250420" x="7072313" y="5794375"/>
          <p14:tracePt t="250436" x="7072313" y="5768975"/>
          <p14:tracePt t="250452" x="7072313" y="5732463"/>
          <p14:tracePt t="250469" x="7072313" y="5719763"/>
          <p14:tracePt t="250486" x="7072313" y="5707063"/>
          <p14:tracePt t="250503" x="7072313" y="5694363"/>
          <p14:tracePt t="250520" x="7072313" y="5668963"/>
          <p14:tracePt t="250536" x="7072313" y="5643563"/>
          <p14:tracePt t="250557" x="7072313" y="5630863"/>
          <p14:tracePt t="250570" x="7072313" y="5619750"/>
          <p14:tracePt t="250572" x="7072313" y="5607050"/>
          <p14:tracePt t="250588" x="7072313" y="5594350"/>
          <p14:tracePt t="250604" x="7072313" y="5581650"/>
          <p14:tracePt t="250620" x="7072313" y="5568950"/>
          <p14:tracePt t="250636" x="7046913" y="5556250"/>
          <p14:tracePt t="250653" x="7034213" y="5543550"/>
          <p14:tracePt t="250670" x="7010400" y="5530850"/>
          <p14:tracePt t="250686" x="6972300" y="5530850"/>
          <p14:tracePt t="250703" x="6946900" y="5530850"/>
          <p14:tracePt t="250720" x="6897688" y="5530850"/>
          <p14:tracePt t="250737" x="6872288" y="5530850"/>
          <p14:tracePt t="250753" x="6846888" y="5530850"/>
          <p14:tracePt t="250756" x="6834188" y="5543550"/>
          <p14:tracePt t="250771" x="6821488" y="5568950"/>
          <p14:tracePt t="250772" x="6821488" y="5607050"/>
          <p14:tracePt t="250788" x="6808788" y="5630863"/>
          <p14:tracePt t="250805" x="6808788" y="5694363"/>
          <p14:tracePt t="250820" x="6808788" y="5743575"/>
          <p14:tracePt t="250837" x="6808788" y="5794375"/>
          <p14:tracePt t="250854" x="6821488" y="5843588"/>
          <p14:tracePt t="250870" x="6859588" y="5881688"/>
          <p14:tracePt t="250887" x="6910388" y="5919788"/>
          <p14:tracePt t="250904" x="6946900" y="5956300"/>
          <p14:tracePt t="250921" x="7010400" y="5981700"/>
          <p14:tracePt t="250937" x="7059613" y="5981700"/>
          <p14:tracePt t="250940" x="7085013" y="5981700"/>
          <p14:tracePt t="250954" x="7110413" y="5994400"/>
          <p14:tracePt t="250957" x="7146925" y="6007100"/>
          <p14:tracePt t="250972" x="7172325" y="6007100"/>
          <p14:tracePt t="250988" x="7197725" y="6007100"/>
          <p14:tracePt t="251005" x="7210425" y="5981700"/>
          <p14:tracePt t="251021" x="7223125" y="5932488"/>
          <p14:tracePt t="251038" x="7223125" y="5856288"/>
          <p14:tracePt t="251054" x="7223125" y="5781675"/>
          <p14:tracePt t="251070" x="7223125" y="5719763"/>
          <p14:tracePt t="251088" x="7223125" y="5694363"/>
          <p14:tracePt t="251104" x="7223125" y="5668963"/>
          <p14:tracePt t="251132" x="7223125" y="5656263"/>
          <p14:tracePt t="251148" x="7210425" y="5656263"/>
          <p14:tracePt t="251156" x="7197725" y="5656263"/>
          <p14:tracePt t="251172" x="7134225" y="5630863"/>
          <p14:tracePt t="251188" x="7085013" y="5630863"/>
          <p14:tracePt t="251204" x="7034213" y="5630863"/>
          <p14:tracePt t="251222" x="6985000" y="5630863"/>
          <p14:tracePt t="251238" x="6946900" y="5643563"/>
          <p14:tracePt t="251254" x="6910388" y="5681663"/>
          <p14:tracePt t="251272" x="6897688" y="5732463"/>
          <p14:tracePt t="251288" x="6884988" y="5781675"/>
          <p14:tracePt t="251305" x="6884988" y="5832475"/>
          <p14:tracePt t="251322" x="6884988" y="5881688"/>
          <p14:tracePt t="251324" x="6884988" y="5894388"/>
          <p14:tracePt t="251338" x="6884988" y="5907088"/>
          <p14:tracePt t="251341" x="6897688" y="5932488"/>
          <p14:tracePt t="251355" x="6921500" y="5945188"/>
          <p14:tracePt t="251357" x="6921500" y="5969000"/>
          <p14:tracePt t="251372" x="6946900" y="5981700"/>
          <p14:tracePt t="251388" x="6985000" y="5981700"/>
          <p14:tracePt t="251406" x="7034213" y="6007100"/>
          <p14:tracePt t="251422" x="7097713" y="6007100"/>
          <p14:tracePt t="251438" x="7159625" y="6007100"/>
          <p14:tracePt t="251454" x="7185025" y="6007100"/>
          <p14:tracePt t="251472" x="7210425" y="5981700"/>
          <p14:tracePt t="251489" x="7210425" y="5932488"/>
          <p14:tracePt t="251492" x="7210425" y="5894388"/>
          <p14:tracePt t="251506" x="7210425" y="5856288"/>
          <p14:tracePt t="251509" x="7210425" y="5832475"/>
          <p14:tracePt t="251522" x="7210425" y="5819775"/>
          <p14:tracePt t="251524" x="7210425" y="5807075"/>
          <p14:tracePt t="251539" x="7210425" y="5781675"/>
          <p14:tracePt t="251556" x="7197725" y="5768975"/>
          <p14:tracePt t="251573" x="7185025" y="5768975"/>
          <p14:tracePt t="251589" x="7172325" y="5743575"/>
          <p14:tracePt t="251621" x="7159625" y="5743575"/>
          <p14:tracePt t="252061" x="7146925" y="5756275"/>
          <p14:tracePt t="252068" x="7110413" y="5794375"/>
          <p14:tracePt t="252076" x="7097713" y="5819775"/>
          <p14:tracePt t="252091" x="7072313" y="5832475"/>
          <p14:tracePt t="252093" x="7034213" y="5856288"/>
          <p14:tracePt t="252108" x="6959600" y="5894388"/>
          <p14:tracePt t="252124" x="6910388" y="5932488"/>
          <p14:tracePt t="252140" x="6884988" y="5945188"/>
          <p14:tracePt t="252157" x="6884988" y="5956300"/>
          <p14:tracePt t="252175" x="6884988" y="5969000"/>
          <p14:tracePt t="252190" x="6872288" y="5969000"/>
          <p14:tracePt t="252236" x="6884988" y="5969000"/>
          <p14:tracePt t="252244" x="6897688" y="5969000"/>
          <p14:tracePt t="252258" x="6910388" y="5969000"/>
          <p14:tracePt t="252260" x="6921500" y="5969000"/>
          <p14:tracePt t="252275" x="6946900" y="5969000"/>
          <p14:tracePt t="252277" x="6959600" y="5969000"/>
          <p14:tracePt t="252292" x="6985000" y="5969000"/>
          <p14:tracePt t="252309" x="7010400" y="5969000"/>
          <p14:tracePt t="252828" x="7010400" y="5981700"/>
          <p14:tracePt t="252836" x="7010400" y="5994400"/>
          <p14:tracePt t="252852" x="7010400" y="6007100"/>
          <p14:tracePt t="252876" x="7010400" y="6019800"/>
          <p14:tracePt t="253052" x="7010400" y="6007100"/>
          <p14:tracePt t="253268" x="7010400" y="6045200"/>
          <p14:tracePt t="253276" x="7010400" y="6056313"/>
          <p14:tracePt t="253284" x="7010400" y="6069013"/>
          <p14:tracePt t="253294" x="7010400" y="6081713"/>
          <p14:tracePt t="253310" x="7010400" y="6094413"/>
          <p14:tracePt t="253326" x="7010400" y="6107113"/>
          <p14:tracePt t="277068" x="7046913" y="6107113"/>
          <p14:tracePt t="277076" x="7146925" y="6094413"/>
          <p14:tracePt t="277089" x="7272338" y="6069013"/>
          <p14:tracePt t="277106" x="7497763" y="6007100"/>
          <p14:tracePt t="277108" x="7585075" y="5981700"/>
          <p14:tracePt t="277122" x="7635875" y="5969000"/>
          <p14:tracePt t="277124" x="7673975" y="5956300"/>
          <p14:tracePt t="277140" x="7710488" y="5956300"/>
          <p14:tracePt t="277172" x="7723188" y="5956300"/>
          <p14:tracePt t="277196" x="7735888" y="5956300"/>
          <p14:tracePt t="277212" x="7748588" y="5956300"/>
          <p14:tracePt t="277220" x="7761288" y="5956300"/>
          <p14:tracePt t="277236" x="7773988" y="5956300"/>
          <p14:tracePt t="277260" x="7785100" y="5956300"/>
          <p14:tracePt t="277524" x="7773988" y="5956300"/>
          <p14:tracePt t="277532" x="7761288" y="5956300"/>
          <p14:tracePt t="277548" x="7748588" y="5969000"/>
          <p14:tracePt t="277724" x="7761288" y="5969000"/>
          <p14:tracePt t="277732" x="7773988" y="5969000"/>
          <p14:tracePt t="277757" x="7785100" y="5969000"/>
          <p14:tracePt t="277774" x="7797800" y="5969000"/>
          <p14:tracePt t="277781" x="7810500" y="5969000"/>
          <p14:tracePt t="277791" x="7823200" y="5969000"/>
          <p14:tracePt t="277807" x="7848600" y="5969000"/>
          <p14:tracePt t="277823" x="7886700" y="5969000"/>
          <p14:tracePt t="277841" x="7910513" y="5969000"/>
          <p14:tracePt t="277948" x="7910513" y="5994400"/>
          <p14:tracePt t="277964" x="7897813" y="6007100"/>
          <p14:tracePt t="277972" x="7886700" y="6007100"/>
          <p14:tracePt t="278084" x="7923213" y="6007100"/>
          <p14:tracePt t="278091" x="7948613" y="6007100"/>
          <p14:tracePt t="278100" x="7974013" y="6007100"/>
          <p14:tracePt t="278109" x="7986713" y="6007100"/>
          <p14:tracePt t="278125" x="7999413" y="6007100"/>
          <p14:tracePt t="278141" x="8010525" y="6007100"/>
          <p14:tracePt t="278252" x="7999413" y="6019800"/>
          <p14:tracePt t="278260" x="7986713" y="6032500"/>
          <p14:tracePt t="278268" x="7961313" y="6032500"/>
          <p14:tracePt t="278276" x="7948613" y="6032500"/>
          <p14:tracePt t="278292" x="7935913" y="6045200"/>
          <p14:tracePt t="280516" x="7923213" y="6032500"/>
          <p14:tracePt t="280531" x="7923213" y="6019800"/>
          <p14:tracePt t="280556" x="7910513" y="6019800"/>
          <p14:tracePt t="281372" x="7897813" y="6019800"/>
          <p14:tracePt t="281380" x="7874000" y="6019800"/>
          <p14:tracePt t="281389" x="7810500" y="6019800"/>
          <p14:tracePt t="281400" x="7761288" y="6032500"/>
          <p14:tracePt t="281417" x="7623175" y="6081713"/>
          <p14:tracePt t="281420" x="7535863" y="6094413"/>
          <p14:tracePt t="281433" x="7448550" y="6107113"/>
          <p14:tracePt t="281436" x="7372350" y="6132513"/>
          <p14:tracePt t="281451" x="7297738" y="6157913"/>
          <p14:tracePt t="281453" x="7210425" y="6194425"/>
          <p14:tracePt t="281467" x="7046913" y="6257925"/>
          <p14:tracePt t="281484" x="6972300" y="6281738"/>
          <p14:tracePt t="281500" x="6921500" y="6307138"/>
          <p14:tracePt t="281517" x="6910388" y="6307138"/>
          <p14:tracePt t="281533" x="6897688" y="6319838"/>
          <p14:tracePt t="281628" x="6910388" y="6319838"/>
          <p14:tracePt t="281636" x="6959600" y="6294438"/>
          <p14:tracePt t="281651" x="7097713" y="6257925"/>
          <p14:tracePt t="281668" x="7172325" y="6207125"/>
          <p14:tracePt t="281684" x="7223125" y="6169025"/>
          <p14:tracePt t="281701" x="7235825" y="6169025"/>
          <p14:tracePt t="281717" x="7246938" y="6157913"/>
          <p14:tracePt t="281733" x="7259638" y="6157913"/>
          <p14:tracePt t="281751" x="7272338" y="6145213"/>
          <p14:tracePt t="281780" x="7285038" y="6145213"/>
          <p14:tracePt t="281788" x="7285038" y="6132513"/>
          <p14:tracePt t="281802" x="7297738" y="6119813"/>
          <p14:tracePt t="281804" x="7323138" y="6119813"/>
          <p14:tracePt t="281818" x="7348538" y="6094413"/>
          <p14:tracePt t="281820" x="7372350" y="6081713"/>
          <p14:tracePt t="281836" x="7423150" y="6045200"/>
          <p14:tracePt t="281851" x="7459663" y="6007100"/>
          <p14:tracePt t="281868" x="7472363" y="5969000"/>
          <p14:tracePt t="281885" x="7485063" y="5956300"/>
          <p14:tracePt t="281964" x="7497763" y="5956300"/>
          <p14:tracePt t="282196" x="7510463" y="5956300"/>
          <p14:tracePt t="282205" x="7548563" y="5956300"/>
          <p14:tracePt t="282219" x="7661275" y="5956300"/>
          <p14:tracePt t="282235" x="7748588" y="5956300"/>
          <p14:tracePt t="282252" x="7797800" y="5956300"/>
          <p14:tracePt t="282269" x="7810500" y="5956300"/>
          <p14:tracePt t="282340" x="7823200" y="5956300"/>
          <p14:tracePt t="282348" x="7835900" y="5956300"/>
          <p14:tracePt t="282356" x="7848600" y="5956300"/>
          <p14:tracePt t="282369" x="7861300" y="5956300"/>
          <p14:tracePt t="282386" x="7874000" y="5956300"/>
          <p14:tracePt t="282404" x="7886700" y="5956300"/>
          <p14:tracePt t="282420" x="7897813" y="5956300"/>
          <p14:tracePt t="282436" x="7923213" y="5969000"/>
          <p14:tracePt t="282453" x="7948613" y="5981700"/>
          <p14:tracePt t="282476" x="7961313" y="5981700"/>
          <p14:tracePt t="282492" x="7961313" y="5994400"/>
          <p14:tracePt t="282508" x="7961313" y="6007100"/>
          <p14:tracePt t="282524" x="7961313" y="6019800"/>
          <p14:tracePt t="282536" x="7961313" y="6032500"/>
          <p14:tracePt t="282556" x="7961313" y="6045200"/>
          <p14:tracePt t="282580" x="7961313" y="6056313"/>
          <p14:tracePt t="282612" x="7948613" y="6069013"/>
          <p14:tracePt t="282628" x="7935913" y="6069013"/>
          <p14:tracePt t="282636" x="7923213" y="6069013"/>
          <p14:tracePt t="282644" x="7897813" y="6069013"/>
          <p14:tracePt t="282653" x="7861300" y="6069013"/>
          <p14:tracePt t="282669" x="7823200" y="6069013"/>
          <p14:tracePt t="282686" x="7785100" y="6069013"/>
          <p14:tracePt t="284172" x="7797800" y="6056313"/>
          <p14:tracePt t="284180" x="7848600" y="6032500"/>
          <p14:tracePt t="284191" x="7886700" y="5981700"/>
          <p14:tracePt t="284207" x="7935913" y="5932488"/>
          <p14:tracePt t="284224" x="7948613" y="5919788"/>
          <p14:tracePt t="284241" x="7961313" y="5907088"/>
          <p14:tracePt t="284243" x="7974013" y="5894388"/>
          <p14:tracePt t="284260" x="7974013" y="5881688"/>
          <p14:tracePt t="284332" x="7986713" y="5881688"/>
          <p14:tracePt t="284341" x="7999413" y="5868988"/>
          <p14:tracePt t="284348" x="8010525" y="5856288"/>
          <p14:tracePt t="284357" x="8035925" y="5843588"/>
          <p14:tracePt t="284374" x="8110538" y="5781675"/>
          <p14:tracePt t="284391" x="8161338" y="5743575"/>
          <p14:tracePt t="284408" x="8235950" y="5707063"/>
          <p14:tracePt t="284424" x="8299450" y="5681663"/>
          <p14:tracePt t="284442" x="8374063" y="5656263"/>
          <p14:tracePt t="284444" x="8424863" y="5643563"/>
          <p14:tracePt t="284458" x="8486775" y="5630863"/>
          <p14:tracePt t="284460" x="8524875" y="5630863"/>
          <p14:tracePt t="284475" x="8637588" y="5619750"/>
          <p14:tracePt t="284492" x="8763000" y="5594350"/>
          <p14:tracePt t="284508" x="8874125" y="5568950"/>
          <p14:tracePt t="284525" x="8975725" y="5568950"/>
          <p14:tracePt t="284541" x="9075738" y="5556250"/>
          <p14:tracePt t="284558" x="9124950" y="5556250"/>
          <p14:tracePt t="284574" x="9163050" y="5556250"/>
          <p14:tracePt t="284980" x="9163050" y="5543550"/>
          <p14:tracePt t="284988" x="9163050" y="5518150"/>
          <p14:tracePt t="284996" x="9163050" y="5494338"/>
          <p14:tracePt t="285010" x="9163050" y="5481638"/>
          <p14:tracePt t="285012" x="9163050" y="5456238"/>
          <p14:tracePt t="285027" x="9163050" y="5430838"/>
          <p14:tracePt t="285044" x="9137650" y="5407025"/>
          <p14:tracePt t="285060" x="9099550" y="5394325"/>
          <p14:tracePt t="285076" x="9075738" y="5381625"/>
          <p14:tracePt t="285093" x="9050338" y="5368925"/>
          <p14:tracePt t="285109" x="9050338" y="5356225"/>
          <p14:tracePt t="285132" x="9037638" y="5343525"/>
          <p14:tracePt t="285165" x="9024938" y="5343525"/>
          <p14:tracePt t="285252" x="9012238" y="5343525"/>
          <p14:tracePt t="285260" x="8999538" y="5343525"/>
          <p14:tracePt t="285267" x="8975725" y="5381625"/>
          <p14:tracePt t="285277" x="8950325" y="5443538"/>
          <p14:tracePt t="285293" x="8937625" y="5518150"/>
          <p14:tracePt t="285310" x="8924925" y="5607050"/>
          <p14:tracePt t="285327" x="8924925" y="5668963"/>
          <p14:tracePt t="285344" x="8924925" y="5707063"/>
          <p14:tracePt t="285360" x="8924925" y="5719763"/>
          <p14:tracePt t="285476" x="8924925" y="5707063"/>
          <p14:tracePt t="285732" x="8924925" y="5719763"/>
          <p14:tracePt t="285740" x="8924925" y="5732463"/>
          <p14:tracePt t="285748" x="8924925" y="5743575"/>
          <p14:tracePt t="285772" x="8924925" y="5756275"/>
          <p14:tracePt t="287420" x="8912225" y="5756275"/>
          <p14:tracePt t="287428" x="8899525" y="5756275"/>
          <p14:tracePt t="287437" x="8874125" y="5756275"/>
          <p14:tracePt t="287449" x="8863013" y="5756275"/>
          <p14:tracePt t="287452" x="8850313" y="5756275"/>
          <p14:tracePt t="287466" x="8837613" y="5756275"/>
          <p14:tracePt t="287468" x="8824913" y="5756275"/>
          <p14:tracePt t="287483" x="8812213" y="5756275"/>
          <p14:tracePt t="287508" x="8799513" y="5756275"/>
          <p14:tracePt t="287572" x="8774113" y="5756275"/>
          <p14:tracePt t="287580" x="8737600" y="5756275"/>
          <p14:tracePt t="287588" x="8686800" y="5756275"/>
          <p14:tracePt t="287599" x="8637588" y="5756275"/>
          <p14:tracePt t="287616" x="8512175" y="5781675"/>
          <p14:tracePt t="287633" x="8374063" y="5794375"/>
          <p14:tracePt t="287636" x="8324850" y="5807075"/>
          <p14:tracePt t="287650" x="8248650" y="5807075"/>
          <p14:tracePt t="287652" x="8199438" y="5819775"/>
          <p14:tracePt t="287667" x="8123238" y="5819775"/>
          <p14:tracePt t="287683" x="8086725" y="5832475"/>
          <p14:tracePt t="287700" x="8061325" y="5843588"/>
          <p14:tracePt t="287716" x="7999413" y="5843588"/>
          <p14:tracePt t="287733" x="7935913" y="5843588"/>
          <p14:tracePt t="287749" x="7861300" y="5843588"/>
          <p14:tracePt t="287766" x="7773988" y="5843588"/>
          <p14:tracePt t="287783" x="7673975" y="5843588"/>
          <p14:tracePt t="287800" x="7561263" y="5843588"/>
          <p14:tracePt t="287817" x="7410450" y="5856288"/>
          <p14:tracePt t="287820" x="7323138" y="5868988"/>
          <p14:tracePt t="287834" x="7246938" y="5868988"/>
          <p14:tracePt t="287836" x="7197725" y="5868988"/>
          <p14:tracePt t="287851" x="7097713" y="5868988"/>
          <p14:tracePt t="287867" x="7021513" y="5868988"/>
          <p14:tracePt t="287884" x="6985000" y="5868988"/>
          <p14:tracePt t="287900" x="6959600" y="5881688"/>
          <p14:tracePt t="287924" x="6946900" y="5881688"/>
          <p14:tracePt t="288132" x="6934200" y="5907088"/>
          <p14:tracePt t="288140" x="6921500" y="5919788"/>
          <p14:tracePt t="288151" x="6910388" y="5932488"/>
          <p14:tracePt t="288168" x="6897688" y="5932488"/>
          <p14:tracePt t="288188" x="6897688" y="5945188"/>
          <p14:tracePt t="288204" x="6884988" y="5969000"/>
          <p14:tracePt t="288220" x="6884988" y="5981700"/>
          <p14:tracePt t="288452" x="6897688" y="5981700"/>
          <p14:tracePt t="288477" x="6910388" y="5969000"/>
          <p14:tracePt t="288492" x="6910388" y="5956300"/>
          <p14:tracePt t="288501" x="6910388" y="5945188"/>
          <p14:tracePt t="288508" x="6921500" y="5932488"/>
          <p14:tracePt t="288518" x="6921500" y="5919788"/>
          <p14:tracePt t="288534" x="6921500" y="5907088"/>
          <p14:tracePt t="288552" x="6921500" y="5881688"/>
          <p14:tracePt t="288569" x="6921500" y="5868988"/>
          <p14:tracePt t="288585" x="6921500" y="5856288"/>
          <p14:tracePt t="288587" x="6921500" y="5832475"/>
          <p14:tracePt t="288603" x="6934200" y="5807075"/>
          <p14:tracePt t="288619" x="6946900" y="5781675"/>
          <p14:tracePt t="288636" x="6946900" y="5768975"/>
          <p14:tracePt t="288652" x="6946900" y="5756275"/>
          <p14:tracePt t="288669" x="6946900" y="5732463"/>
          <p14:tracePt t="288685" x="6959600" y="5719763"/>
          <p14:tracePt t="288702" x="6959600" y="5694363"/>
          <p14:tracePt t="288719" x="6959600" y="5681663"/>
          <p14:tracePt t="288735" x="6959600" y="5668963"/>
          <p14:tracePt t="288752" x="6959600" y="5656263"/>
          <p14:tracePt t="288755" x="6959600" y="5643563"/>
          <p14:tracePt t="288772" x="6959600" y="5630863"/>
          <p14:tracePt t="288787" x="6959600" y="5619750"/>
          <p14:tracePt t="288803" x="6959600" y="5594350"/>
          <p14:tracePt t="288820" x="6959600" y="5581650"/>
          <p14:tracePt t="288836" x="6959600" y="5530850"/>
          <p14:tracePt t="288853" x="6959600" y="5494338"/>
          <p14:tracePt t="288869" x="6959600" y="5443538"/>
          <p14:tracePt t="288886" x="6959600" y="5394325"/>
          <p14:tracePt t="288902" x="6946900" y="5330825"/>
          <p14:tracePt t="288920" x="6921500" y="5268913"/>
          <p14:tracePt t="288936" x="6897688" y="5230813"/>
          <p14:tracePt t="288940" x="6897688" y="5218113"/>
          <p14:tracePt t="288953" x="6884988" y="5205413"/>
          <p14:tracePt t="288955" x="6884988" y="5181600"/>
          <p14:tracePt t="288970" x="6872288" y="5168900"/>
          <p14:tracePt t="288972" x="6859588" y="5168900"/>
          <p14:tracePt t="288987" x="6846888" y="5143500"/>
          <p14:tracePt t="289004" x="6821488" y="5130800"/>
          <p14:tracePt t="289020" x="6808788" y="5092700"/>
          <p14:tracePt t="289037" x="6797675" y="5068888"/>
          <p14:tracePt t="289053" x="6784975" y="5043488"/>
          <p14:tracePt t="289070" x="6772275" y="5030788"/>
          <p14:tracePt t="289086" x="6759575" y="5018088"/>
          <p14:tracePt t="289108" x="6759575" y="5005388"/>
          <p14:tracePt t="289125" x="6759575" y="4992688"/>
          <p14:tracePt t="289188" x="6759575" y="4981575"/>
          <p14:tracePt t="289196" x="6759575" y="4968875"/>
          <p14:tracePt t="289692" x="6746875" y="4968875"/>
          <p14:tracePt t="289700" x="6721475" y="4968875"/>
          <p14:tracePt t="289708" x="6696075" y="4968875"/>
          <p14:tracePt t="289722" x="6672263" y="4968875"/>
          <p14:tracePt t="289725" x="6634163" y="4968875"/>
          <p14:tracePt t="289739" x="6572250" y="4968875"/>
          <p14:tracePt t="289755" x="6546850" y="4968875"/>
          <p14:tracePt t="289772" x="6534150" y="4968875"/>
          <p14:tracePt t="289788" x="6508750" y="4968875"/>
          <p14:tracePt t="289805" x="6483350" y="4968875"/>
          <p14:tracePt t="289822" x="6472238" y="4968875"/>
          <p14:tracePt t="289839" x="6459538" y="4968875"/>
          <p14:tracePt t="291276" x="6508750" y="4981575"/>
          <p14:tracePt t="291284" x="6584950" y="5005388"/>
          <p14:tracePt t="291292" x="6659563" y="5030788"/>
          <p14:tracePt t="291309" x="6759575" y="5068888"/>
          <p14:tracePt t="291325" x="6772275" y="5068888"/>
          <p14:tracePt t="291342" x="6784975" y="5081588"/>
          <p14:tracePt t="291359" x="6797675" y="5081588"/>
          <p14:tracePt t="291484" x="6808788" y="5081588"/>
          <p14:tracePt t="291493" x="6821488" y="5081588"/>
          <p14:tracePt t="291500" x="6846888" y="5081588"/>
          <p14:tracePt t="291509" x="6884988" y="5081588"/>
          <p14:tracePt t="291526" x="6985000" y="5018088"/>
          <p14:tracePt t="291543" x="7097713" y="4956175"/>
          <p14:tracePt t="291560" x="7197725" y="4868863"/>
          <p14:tracePt t="291576" x="7246938" y="4805363"/>
          <p14:tracePt t="291579" x="7272338" y="4768850"/>
          <p14:tracePt t="291593" x="7285038" y="4730750"/>
          <p14:tracePt t="291596" x="7297738" y="4718050"/>
          <p14:tracePt t="291610" x="7297738" y="4705350"/>
          <p14:tracePt t="291612" x="7297738" y="4679950"/>
          <p14:tracePt t="291627" x="7297738" y="4667250"/>
          <p14:tracePt t="291644" x="7310438" y="4643438"/>
          <p14:tracePt t="291660" x="7310438" y="4630738"/>
          <p14:tracePt t="291677" x="7310438" y="4605338"/>
          <p14:tracePt t="291708" x="7310438" y="4592638"/>
          <p14:tracePt t="291780" x="7310438" y="4579938"/>
          <p14:tracePt t="291788" x="7297738" y="4579938"/>
          <p14:tracePt t="291813" x="7285038" y="4579938"/>
          <p14:tracePt t="291827" x="7272338" y="4579938"/>
          <p14:tracePt t="291860" x="7259638" y="4579938"/>
          <p14:tracePt t="291916" x="7246938" y="4579938"/>
          <p14:tracePt t="291940" x="7235825" y="4579938"/>
          <p14:tracePt t="291948" x="7223125" y="4579938"/>
          <p14:tracePt t="291961" x="7223125" y="4605338"/>
          <p14:tracePt t="291964" x="7210425" y="4630738"/>
          <p14:tracePt t="291978" x="7197725" y="4656138"/>
          <p14:tracePt t="291980" x="7197725" y="4679950"/>
          <p14:tracePt t="291995" x="7185025" y="4756150"/>
          <p14:tracePt t="292012" x="7172325" y="4830763"/>
          <p14:tracePt t="292028" x="7172325" y="4856163"/>
          <p14:tracePt t="292044" x="7172325" y="4892675"/>
          <p14:tracePt t="292061" x="7172325" y="4905375"/>
          <p14:tracePt t="292084" x="7172325" y="4918075"/>
          <p14:tracePt t="292094" x="7172325" y="4930775"/>
          <p14:tracePt t="292164" x="7185025" y="4943475"/>
          <p14:tracePt t="292204" x="7185025" y="4956175"/>
          <p14:tracePt t="292252" x="7197725" y="4956175"/>
          <p14:tracePt t="292268" x="7210425" y="4956175"/>
          <p14:tracePt t="292276" x="7223125" y="4956175"/>
          <p14:tracePt t="292284" x="7235825" y="4956175"/>
          <p14:tracePt t="292295" x="7259638" y="4956175"/>
          <p14:tracePt t="292312" x="7285038" y="4956175"/>
          <p14:tracePt t="292329" x="7310438" y="4956175"/>
          <p14:tracePt t="292756" x="7310438" y="4968875"/>
          <p14:tracePt t="292763" x="7323138" y="4981575"/>
          <p14:tracePt t="292772" x="7335838" y="5018088"/>
          <p14:tracePt t="292780" x="7348538" y="5056188"/>
          <p14:tracePt t="292796" x="7348538" y="5118100"/>
          <p14:tracePt t="292813" x="7372350" y="5205413"/>
          <p14:tracePt t="292830" x="7372350" y="5294313"/>
          <p14:tracePt t="292846" x="7397750" y="5381625"/>
          <p14:tracePt t="292863" x="7410450" y="5418138"/>
          <p14:tracePt t="292880" x="7423150" y="5456238"/>
          <p14:tracePt t="292900" x="7423150" y="5468938"/>
          <p14:tracePt t="292914" x="7423150" y="5481638"/>
          <p14:tracePt t="292940" x="7435850" y="5481638"/>
          <p14:tracePt t="292964" x="7448550" y="5481638"/>
          <p14:tracePt t="292972" x="7459663" y="5494338"/>
          <p14:tracePt t="292980" x="7472363" y="5507038"/>
          <p14:tracePt t="292996" x="7548563" y="5556250"/>
          <p14:tracePt t="293013" x="7635875" y="5630863"/>
          <p14:tracePt t="293030" x="7723188" y="5681663"/>
          <p14:tracePt t="293047" x="7810500" y="5756275"/>
          <p14:tracePt t="293064" x="7874000" y="5819775"/>
          <p14:tracePt t="293081" x="7935913" y="5907088"/>
          <p14:tracePt t="293083" x="7961313" y="5945188"/>
          <p14:tracePt t="293097" x="7986713" y="5969000"/>
          <p14:tracePt t="293100" x="7999413" y="5994400"/>
          <p14:tracePt t="293114" x="8023225" y="6007100"/>
          <p14:tracePt t="293131" x="8035925" y="6032500"/>
          <p14:tracePt t="293364" x="8048625" y="6032500"/>
          <p14:tracePt t="293372" x="8061325" y="6032500"/>
          <p14:tracePt t="293381" x="8086725" y="6032500"/>
          <p14:tracePt t="293398" x="8186738" y="6032500"/>
          <p14:tracePt t="293414" x="8261350" y="6032500"/>
          <p14:tracePt t="293431" x="8286750" y="6032500"/>
          <p14:tracePt t="293448" x="8312150" y="6019800"/>
          <p14:tracePt t="293464" x="8335963" y="6019800"/>
          <p14:tracePt t="293467" x="8348663" y="6007100"/>
          <p14:tracePt t="293482" x="8374063" y="5994400"/>
          <p14:tracePt t="293484" x="8386763" y="5994400"/>
          <p14:tracePt t="293499" x="8424863" y="5981700"/>
          <p14:tracePt t="293556" x="8435975" y="5981700"/>
          <p14:tracePt t="293572" x="8448675" y="5969000"/>
          <p14:tracePt t="293588" x="8461375" y="5969000"/>
          <p14:tracePt t="293596" x="8474075" y="5969000"/>
          <p14:tracePt t="293612" x="8486775" y="5969000"/>
          <p14:tracePt t="294076" x="8486775" y="5956300"/>
          <p14:tracePt t="294084" x="8486775" y="5945188"/>
          <p14:tracePt t="294092" x="8486775" y="5932488"/>
          <p14:tracePt t="294100" x="8486775" y="5907088"/>
          <p14:tracePt t="294116" x="8486775" y="5881688"/>
          <p14:tracePt t="294133" x="8486775" y="5843588"/>
          <p14:tracePt t="294150" x="8486775" y="5832475"/>
          <p14:tracePt t="294166" x="8499475" y="5807075"/>
          <p14:tracePt t="294183" x="8499475" y="5781675"/>
          <p14:tracePt t="294372" x="8486775" y="5781675"/>
          <p14:tracePt t="294380" x="8474075" y="5781675"/>
          <p14:tracePt t="294388" x="8461375" y="5781675"/>
          <p14:tracePt t="294401" x="8448675" y="5781675"/>
          <p14:tracePt t="294403" x="8435975" y="5794375"/>
          <p14:tracePt t="294417" x="8424863" y="5794375"/>
          <p14:tracePt t="294420" x="8412163" y="5807075"/>
          <p14:tracePt t="294434" x="8399463" y="5819775"/>
          <p14:tracePt t="294436" x="8374063" y="5819775"/>
          <p14:tracePt t="294451" x="8348663" y="5832475"/>
          <p14:tracePt t="294484" x="8335963" y="5832475"/>
          <p14:tracePt t="294492" x="8335963" y="5843588"/>
          <p14:tracePt t="294517" x="8324850" y="5843588"/>
          <p14:tracePt t="294548" x="8312150" y="5843588"/>
          <p14:tracePt t="294644" x="8324850" y="5843588"/>
          <p14:tracePt t="294660" x="8335963" y="5843588"/>
          <p14:tracePt t="294667" x="8348663" y="5843588"/>
          <p14:tracePt t="294924" x="8361363" y="5856288"/>
          <p14:tracePt t="294940" x="8374063" y="5856288"/>
          <p14:tracePt t="294956" x="8386763" y="5856288"/>
          <p14:tracePt t="294964" x="8399463" y="5868988"/>
          <p14:tracePt t="294988" x="8412163" y="5868988"/>
          <p14:tracePt t="295003" x="8412163" y="5881688"/>
          <p14:tracePt t="295012" x="8424863" y="5881688"/>
          <p14:tracePt t="295028" x="8424863" y="5894388"/>
          <p14:tracePt t="295035" x="8424863" y="5907088"/>
          <p14:tracePt t="295668" x="8412163" y="5907088"/>
          <p14:tracePt t="295676" x="8386763" y="5907088"/>
          <p14:tracePt t="295687" x="8361363" y="5919788"/>
          <p14:tracePt t="295704" x="8312150" y="5932488"/>
          <p14:tracePt t="295721" x="8274050" y="5932488"/>
          <p14:tracePt t="295724" x="8261350" y="5932488"/>
          <p14:tracePt t="295740" x="8261350" y="5945188"/>
          <p14:tracePt t="295754" x="8261350" y="5956300"/>
          <p14:tracePt t="296020" x="8235950" y="5956300"/>
          <p14:tracePt t="296028" x="8212138" y="5956300"/>
          <p14:tracePt t="296038" x="8161338" y="5956300"/>
          <p14:tracePt t="296054" x="7999413" y="5956300"/>
          <p14:tracePt t="296071" x="7823200" y="5969000"/>
          <p14:tracePt t="296088" x="7661275" y="5969000"/>
          <p14:tracePt t="296091" x="7572375" y="5969000"/>
          <p14:tracePt t="296104" x="7497763" y="5969000"/>
          <p14:tracePt t="296108" x="7435850" y="5969000"/>
          <p14:tracePt t="296122" x="7385050" y="5969000"/>
          <p14:tracePt t="296124" x="7348538" y="5969000"/>
          <p14:tracePt t="296139" x="7323138" y="5956300"/>
          <p14:tracePt t="296155" x="7310438" y="5945188"/>
          <p14:tracePt t="296172" x="7297738" y="5907088"/>
          <p14:tracePt t="296188" x="7272338" y="5881688"/>
          <p14:tracePt t="296205" x="7246938" y="5832475"/>
          <p14:tracePt t="296221" x="7223125" y="5781675"/>
          <p14:tracePt t="296238" x="7185025" y="5732463"/>
          <p14:tracePt t="296255" x="7123113" y="5668963"/>
          <p14:tracePt t="296272" x="7085013" y="5619750"/>
          <p14:tracePt t="296289" x="7034213" y="5556250"/>
          <p14:tracePt t="296292" x="7021513" y="5530850"/>
          <p14:tracePt t="296305" x="6997700" y="5507038"/>
          <p14:tracePt t="296308" x="6972300" y="5481638"/>
          <p14:tracePt t="296323" x="6934200" y="5418138"/>
          <p14:tracePt t="296339" x="6910388" y="5368925"/>
          <p14:tracePt t="296356" x="6872288" y="5305425"/>
          <p14:tracePt t="296372" x="6846888" y="5268913"/>
          <p14:tracePt t="296389" x="6821488" y="5230813"/>
          <p14:tracePt t="296405" x="6784975" y="5205413"/>
          <p14:tracePt t="296422" x="6734175" y="5168900"/>
          <p14:tracePt t="296439" x="6696075" y="5143500"/>
          <p14:tracePt t="296455" x="6659563" y="5105400"/>
          <p14:tracePt t="296472" x="6608763" y="5068888"/>
          <p14:tracePt t="296475" x="6584950" y="5043488"/>
          <p14:tracePt t="296490" x="6546850" y="5030788"/>
          <p14:tracePt t="296492" x="6521450" y="5005388"/>
          <p14:tracePt t="296507" x="6472238" y="4992688"/>
          <p14:tracePt t="296523" x="6396038" y="4968875"/>
          <p14:tracePt t="296540" x="6334125" y="4956175"/>
          <p14:tracePt t="296556" x="6283325" y="4943475"/>
          <p14:tracePt t="296573" x="6234113" y="4930775"/>
          <p14:tracePt t="296589" x="6196013" y="4930775"/>
          <p14:tracePt t="296606" x="6146800" y="4930775"/>
          <p14:tracePt t="296623" x="6121400" y="4930775"/>
          <p14:tracePt t="296640" x="6070600" y="4930775"/>
          <p14:tracePt t="296656" x="6034088" y="4968875"/>
          <p14:tracePt t="296659" x="6008688" y="4981575"/>
          <p14:tracePt t="296673" x="5995988" y="5018088"/>
          <p14:tracePt t="296676" x="5995988" y="5030788"/>
          <p14:tracePt t="296691" x="5983288" y="5043488"/>
          <p14:tracePt t="296692" x="5970588" y="5068888"/>
          <p14:tracePt t="296707" x="5970588" y="5092700"/>
          <p14:tracePt t="296724" x="5957888" y="5105400"/>
          <p14:tracePt t="296740" x="5957888" y="5143500"/>
          <p14:tracePt t="296757" x="5957888" y="5181600"/>
          <p14:tracePt t="296773" x="5957888" y="5205413"/>
          <p14:tracePt t="296790" x="5957888" y="5268913"/>
          <p14:tracePt t="296807" x="5995988" y="5356225"/>
          <p14:tracePt t="296824" x="6034088" y="5430838"/>
          <p14:tracePt t="296840" x="6083300" y="5518150"/>
          <p14:tracePt t="296843" x="6134100" y="5568950"/>
          <p14:tracePt t="296857" x="6157913" y="5607050"/>
          <p14:tracePt t="296859" x="6196013" y="5656263"/>
          <p14:tracePt t="296874" x="6221413" y="5681663"/>
          <p14:tracePt t="296876" x="6246813" y="5707063"/>
          <p14:tracePt t="296891" x="6283325" y="5732463"/>
          <p14:tracePt t="296907" x="6283325" y="5756275"/>
          <p14:tracePt t="296924" x="6296025" y="5756275"/>
          <p14:tracePt t="296941" x="6321425" y="5768975"/>
          <p14:tracePt t="296972" x="6334125" y="5768975"/>
          <p14:tracePt t="296979" x="6346825" y="5768975"/>
          <p14:tracePt t="296990" x="6370638" y="5768975"/>
          <p14:tracePt t="297007" x="6408738" y="5768975"/>
          <p14:tracePt t="297024" x="6483350" y="5768975"/>
          <p14:tracePt t="297041" x="6559550" y="5756275"/>
          <p14:tracePt t="297043" x="6584950" y="5743575"/>
          <p14:tracePt t="297058" x="6621463" y="5719763"/>
          <p14:tracePt t="297060" x="6646863" y="5694363"/>
          <p14:tracePt t="297074" x="6672263" y="5656263"/>
          <p14:tracePt t="297076" x="6696075" y="5607050"/>
          <p14:tracePt t="297092" x="6721475" y="5530850"/>
          <p14:tracePt t="297108" x="6721475" y="5481638"/>
          <p14:tracePt t="297124" x="6721475" y="5407025"/>
          <p14:tracePt t="297141" x="6721475" y="5356225"/>
          <p14:tracePt t="297157" x="6721475" y="5305425"/>
          <p14:tracePt t="297174" x="6708775" y="5243513"/>
          <p14:tracePt t="297191" x="6672263" y="5205413"/>
          <p14:tracePt t="297208" x="6634163" y="5156200"/>
          <p14:tracePt t="297224" x="6584950" y="5118100"/>
          <p14:tracePt t="297228" x="6559550" y="5105400"/>
          <p14:tracePt t="297242" x="6546850" y="5105400"/>
          <p14:tracePt t="297244" x="6534150" y="5092700"/>
          <p14:tracePt t="297259" x="6496050" y="5092700"/>
          <p14:tracePt t="297275" x="6459538" y="5092700"/>
          <p14:tracePt t="297292" x="6434138" y="5092700"/>
          <p14:tracePt t="297308" x="6396038" y="5092700"/>
          <p14:tracePt t="297325" x="6370638" y="5092700"/>
          <p14:tracePt t="297341" x="6334125" y="5143500"/>
          <p14:tracePt t="297358" x="6296025" y="5230813"/>
          <p14:tracePt t="297375" x="6283325" y="5330825"/>
          <p14:tracePt t="297392" x="6283325" y="5456238"/>
          <p14:tracePt t="297408" x="6283325" y="5556250"/>
          <p14:tracePt t="297426" x="6283325" y="5630863"/>
          <p14:tracePt t="297428" x="6296025" y="5668963"/>
          <p14:tracePt t="297442" x="6321425" y="5719763"/>
          <p14:tracePt t="297444" x="6334125" y="5756275"/>
          <p14:tracePt t="297460" x="6408738" y="5843588"/>
          <p14:tracePt t="297476" x="6446838" y="5894388"/>
          <p14:tracePt t="297492" x="6496050" y="5932488"/>
          <p14:tracePt t="297508" x="6546850" y="5945188"/>
          <p14:tracePt t="297525" x="6646863" y="5956300"/>
          <p14:tracePt t="297542" x="6734175" y="5956300"/>
          <p14:tracePt t="297559" x="6872288" y="5956300"/>
          <p14:tracePt t="297575" x="7010400" y="5919788"/>
          <p14:tracePt t="297593" x="7097713" y="5894388"/>
          <p14:tracePt t="297595" x="7110413" y="5881688"/>
          <p14:tracePt t="297609" x="7123113" y="5868988"/>
          <p14:tracePt t="297612" x="7146925" y="5856288"/>
          <p14:tracePt t="297626" x="7146925" y="5843588"/>
          <p14:tracePt t="297628" x="7146925" y="5807075"/>
          <p14:tracePt t="297643" x="7146925" y="5794375"/>
          <p14:tracePt t="297660" x="7146925" y="5768975"/>
          <p14:tracePt t="297676" x="7146925" y="5756275"/>
          <p14:tracePt t="297693" x="7146925" y="5743575"/>
          <p14:tracePt t="297748" x="7146925" y="5732463"/>
          <p14:tracePt t="297756" x="7134225" y="5719763"/>
          <p14:tracePt t="297780" x="7123113" y="5719763"/>
          <p14:tracePt t="297812" x="7110413" y="5719763"/>
          <p14:tracePt t="297828" x="7097713" y="5719763"/>
          <p14:tracePt t="297836" x="7085013" y="5719763"/>
          <p14:tracePt t="297844" x="7059613" y="5719763"/>
          <p14:tracePt t="297860" x="7010400" y="5719763"/>
          <p14:tracePt t="297876" x="6959600" y="5732463"/>
          <p14:tracePt t="297893" x="6934200" y="5743575"/>
          <p14:tracePt t="297909" x="6897688" y="5756275"/>
          <p14:tracePt t="297926" x="6884988" y="5768975"/>
          <p14:tracePt t="297943" x="6846888" y="5781675"/>
          <p14:tracePt t="297960" x="6797675" y="5807075"/>
          <p14:tracePt t="297976" x="6721475" y="5819775"/>
          <p14:tracePt t="297979" x="6696075" y="5832475"/>
          <p14:tracePt t="297993" x="6684963" y="5843588"/>
          <p14:tracePt t="297996" x="6659563" y="5843588"/>
          <p14:tracePt t="298010" x="6646863" y="5843588"/>
          <p14:tracePt t="298012" x="6634163" y="5856288"/>
          <p14:tracePt t="298027" x="6596063" y="5868988"/>
          <p14:tracePt t="298044" x="6559550" y="5894388"/>
          <p14:tracePt t="298060" x="6534150" y="5907088"/>
          <p14:tracePt t="298077" x="6483350" y="5945188"/>
          <p14:tracePt t="298093" x="6421438" y="5969000"/>
          <p14:tracePt t="298110" x="6383338" y="6007100"/>
          <p14:tracePt t="298127" x="6346825" y="6032500"/>
          <p14:tracePt t="298144" x="6334125" y="6032500"/>
          <p14:tracePt t="298161" x="6321425" y="6045200"/>
          <p14:tracePt t="298612" x="6321425" y="6032500"/>
          <p14:tracePt t="298620" x="6334125" y="6007100"/>
          <p14:tracePt t="298628" x="6359525" y="5981700"/>
          <p14:tracePt t="298645" x="6421438" y="5919788"/>
          <p14:tracePt t="298662" x="6446838" y="5881688"/>
          <p14:tracePt t="298678" x="6472238" y="5843588"/>
          <p14:tracePt t="298695" x="6472238" y="5819775"/>
          <p14:tracePt t="298711" x="6483350" y="5781675"/>
          <p14:tracePt t="298729" x="6508750" y="5719763"/>
          <p14:tracePt t="298732" x="6521450" y="5668963"/>
          <p14:tracePt t="298745" x="6546850" y="5630863"/>
          <p14:tracePt t="298747" x="6559550" y="5607050"/>
          <p14:tracePt t="298762" x="6559550" y="5581650"/>
          <p14:tracePt t="298764" x="6559550" y="5556250"/>
          <p14:tracePt t="298779" x="6559550" y="5518150"/>
          <p14:tracePt t="298796" x="6559550" y="5494338"/>
          <p14:tracePt t="298812" x="6559550" y="5481638"/>
          <p14:tracePt t="298829" x="6559550" y="5468938"/>
          <p14:tracePt t="298868" x="6559550" y="5456238"/>
          <p14:tracePt t="298900" x="6546850" y="5456238"/>
          <p14:tracePt t="298908" x="6534150" y="5456238"/>
          <p14:tracePt t="298924" x="6534150" y="5443538"/>
          <p14:tracePt t="298932" x="6521450" y="5443538"/>
          <p14:tracePt t="298946" x="6496050" y="5430838"/>
          <p14:tracePt t="298948" x="6483350" y="5418138"/>
          <p14:tracePt t="298963" x="6459538" y="5381625"/>
          <p14:tracePt t="298979" x="6446838" y="5368925"/>
          <p14:tracePt t="298996" x="6421438" y="5356225"/>
          <p14:tracePt t="299013" x="6383338" y="5343525"/>
          <p14:tracePt t="299029" x="6346825" y="5343525"/>
          <p14:tracePt t="299045" x="6296025" y="5343525"/>
          <p14:tracePt t="299062" x="6246813" y="5343525"/>
          <p14:tracePt t="299079" x="6157913" y="5343525"/>
          <p14:tracePt t="299096" x="6034088" y="5356225"/>
          <p14:tracePt t="299112" x="5883275" y="5430838"/>
          <p14:tracePt t="299115" x="5808663" y="5468938"/>
          <p14:tracePt t="299130" x="5732463" y="5518150"/>
          <p14:tracePt t="299132" x="5657850" y="5556250"/>
          <p14:tracePt t="299147" x="5570538" y="5619750"/>
          <p14:tracePt t="299163" x="5532438" y="5681663"/>
          <p14:tracePt t="299180" x="5532438" y="5719763"/>
          <p14:tracePt t="299196" x="5519738" y="5732463"/>
          <p14:tracePt t="299213" x="5519738" y="5756275"/>
          <p14:tracePt t="299230" x="5519738" y="5768975"/>
          <p14:tracePt t="299246" x="5519738" y="5807075"/>
          <p14:tracePt t="299263" x="5545138" y="5856288"/>
          <p14:tracePt t="299280" x="5632450" y="5919788"/>
          <p14:tracePt t="299296" x="5770563" y="5956300"/>
          <p14:tracePt t="299299" x="5857875" y="5969000"/>
          <p14:tracePt t="299313" x="5945188" y="5994400"/>
          <p14:tracePt t="299315" x="6034088" y="6019800"/>
          <p14:tracePt t="299331" x="6196013" y="6045200"/>
          <p14:tracePt t="299347" x="6334125" y="6056313"/>
          <p14:tracePt t="299364" x="6472238" y="6081713"/>
          <p14:tracePt t="299380" x="6572250" y="6081713"/>
          <p14:tracePt t="299397" x="6696075" y="6081713"/>
          <p14:tracePt t="299413" x="6859588" y="6032500"/>
          <p14:tracePt t="299430" x="6997700" y="5981700"/>
          <p14:tracePt t="299447" x="7097713" y="5932488"/>
          <p14:tracePt t="299464" x="7146925" y="5868988"/>
          <p14:tracePt t="299481" x="7159625" y="5856288"/>
          <p14:tracePt t="299484" x="7159625" y="5832475"/>
          <p14:tracePt t="299498" x="7159625" y="5819775"/>
          <p14:tracePt t="299500" x="7159625" y="5807075"/>
          <p14:tracePt t="299514" x="7159625" y="5781675"/>
          <p14:tracePt t="299516" x="7159625" y="5768975"/>
          <p14:tracePt t="299531" x="7146925" y="5743575"/>
          <p14:tracePt t="299548" x="7134225" y="5719763"/>
          <p14:tracePt t="299564" x="7110413" y="5707063"/>
          <p14:tracePt t="299581" x="7097713" y="5694363"/>
          <p14:tracePt t="299597" x="7059613" y="5681663"/>
          <p14:tracePt t="299614" x="7034213" y="5668963"/>
          <p14:tracePt t="299631" x="7010400" y="5656263"/>
          <p14:tracePt t="299660" x="6997700" y="5656263"/>
          <p14:tracePt t="299676" x="6997700" y="5643563"/>
          <p14:tracePt t="299684" x="6985000" y="5643563"/>
          <p14:tracePt t="299698" x="6972300" y="5643563"/>
          <p14:tracePt t="299700" x="6959600" y="5630863"/>
          <p14:tracePt t="299715" x="6946900" y="5619750"/>
          <p14:tracePt t="299732" x="6934200" y="5607050"/>
          <p14:tracePt t="299748" x="6921500" y="5594350"/>
          <p14:tracePt t="299772" x="6921500" y="5581650"/>
          <p14:tracePt t="299781" x="6910388" y="5581650"/>
          <p14:tracePt t="299797" x="6910388" y="5543550"/>
          <p14:tracePt t="299814" x="6897688" y="5507038"/>
          <p14:tracePt t="299831" x="6872288" y="5481638"/>
          <p14:tracePt t="299848" x="6872288" y="5443538"/>
          <p14:tracePt t="299864" x="6846888" y="5407025"/>
          <p14:tracePt t="299867" x="6834188" y="5394325"/>
          <p14:tracePt t="299882" x="6821488" y="5381625"/>
          <p14:tracePt t="299883" x="6797675" y="5368925"/>
          <p14:tracePt t="299899" x="6759575" y="5343525"/>
          <p14:tracePt t="299915" x="6734175" y="5330825"/>
          <p14:tracePt t="299932" x="6696075" y="5318125"/>
          <p14:tracePt t="299948" x="6634163" y="5305425"/>
          <p14:tracePt t="299965" x="6521450" y="5294313"/>
          <p14:tracePt t="299981" x="6408738" y="5294313"/>
          <p14:tracePt t="299998" x="6246813" y="5294313"/>
          <p14:tracePt t="300015" x="6146800" y="5330825"/>
          <p14:tracePt t="300032" x="6057900" y="5343525"/>
          <p14:tracePt t="300049" x="6045200" y="5343525"/>
          <p14:tracePt t="300052" x="6034088" y="5343525"/>
          <p14:tracePt t="300066" x="6034088" y="5356225"/>
          <p14:tracePt t="300068" x="6021388" y="5356225"/>
          <p14:tracePt t="300082" x="6021388" y="5368925"/>
          <p14:tracePt t="300084" x="6008688" y="5381625"/>
          <p14:tracePt t="300099" x="5995988" y="5407025"/>
          <p14:tracePt t="300115" x="5970588" y="5443538"/>
          <p14:tracePt t="300132" x="5957888" y="5494338"/>
          <p14:tracePt t="300149" x="5945188" y="5543550"/>
          <p14:tracePt t="300165" x="5945188" y="5607050"/>
          <p14:tracePt t="300182" x="5945188" y="5643563"/>
          <p14:tracePt t="300199" x="5945188" y="5681663"/>
          <p14:tracePt t="300215" x="5957888" y="5707063"/>
          <p14:tracePt t="300232" x="5970588" y="5743575"/>
          <p14:tracePt t="300235" x="5970588" y="5756275"/>
          <p14:tracePt t="300249" x="5983288" y="5756275"/>
          <p14:tracePt t="300252" x="5983288" y="5768975"/>
          <p14:tracePt t="300266" x="5983288" y="5794375"/>
          <p14:tracePt t="300268" x="5995988" y="5807075"/>
          <p14:tracePt t="300283" x="6008688" y="5819775"/>
          <p14:tracePt t="300299" x="6008688" y="5832475"/>
          <p14:tracePt t="300315" x="6008688" y="5843588"/>
          <p14:tracePt t="300333" x="6021388" y="5843588"/>
          <p14:tracePt t="300380" x="6021388" y="5856288"/>
          <p14:tracePt t="300388" x="6034088" y="5856288"/>
          <p14:tracePt t="300404" x="6045200" y="5856288"/>
          <p14:tracePt t="300420" x="6083300" y="5856288"/>
          <p14:tracePt t="300433" x="6134100" y="5856288"/>
          <p14:tracePt t="300435" x="6208713" y="5856288"/>
          <p14:tracePt t="300450" x="6308725" y="5832475"/>
          <p14:tracePt t="300452" x="6408738" y="5807075"/>
          <p14:tracePt t="300467" x="6672263" y="5719763"/>
          <p14:tracePt t="300483" x="6859588" y="5643563"/>
          <p14:tracePt t="300500" x="7010400" y="5568950"/>
          <p14:tracePt t="300516" x="7059613" y="5530850"/>
          <p14:tracePt t="300533" x="7072313" y="5507038"/>
          <p14:tracePt t="300556" x="7072313" y="5494338"/>
          <p14:tracePt t="300566" x="7085013" y="5481638"/>
          <p14:tracePt t="300583" x="7085013" y="5456238"/>
          <p14:tracePt t="300600" x="7110413" y="5430838"/>
          <p14:tracePt t="300603" x="7123113" y="5407025"/>
          <p14:tracePt t="300616" x="7159625" y="5394325"/>
          <p14:tracePt t="300619" x="7185025" y="5368925"/>
          <p14:tracePt t="300634" x="7210425" y="5356225"/>
          <p14:tracePt t="300636" x="7246938" y="5343525"/>
          <p14:tracePt t="300651" x="7348538" y="5305425"/>
          <p14:tracePt t="300668" x="7448550" y="5294313"/>
          <p14:tracePt t="300684" x="7561263" y="5281613"/>
          <p14:tracePt t="300700" x="7648575" y="5268913"/>
          <p14:tracePt t="300717" x="7773988" y="5256213"/>
          <p14:tracePt t="300733" x="7910513" y="5230813"/>
          <p14:tracePt t="300750" x="8023225" y="5230813"/>
          <p14:tracePt t="300767" x="8148638" y="5218113"/>
          <p14:tracePt t="300788" x="8324850" y="5205413"/>
          <p14:tracePt t="300800" x="8412163" y="5205413"/>
          <p14:tracePt t="300803" x="8512175" y="5205413"/>
          <p14:tracePt t="300817" x="8624888" y="5205413"/>
          <p14:tracePt t="300819" x="8763000" y="5205413"/>
          <p14:tracePt t="300835" x="9188450" y="5205413"/>
          <p14:tracePt t="300851" x="9739313" y="5205413"/>
          <p14:tracePt t="300868" x="10039350" y="5205413"/>
          <p14:tracePt t="300884" x="10177463" y="5205413"/>
          <p14:tracePt t="300901" x="10213975" y="5218113"/>
          <p14:tracePt t="300917" x="10226675" y="521811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838" y="1412822"/>
            <a:ext cx="8844198" cy="4032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9843"/>
    </mc:Choice>
    <mc:Fallback xmlns="">
      <p:transition spd="slow" advTm="379843"/>
    </mc:Fallback>
  </mc:AlternateContent>
  <p:extLst>
    <p:ext uri="{3A86A75C-4F4B-4683-9AE1-C65F6400EC91}">
      <p14:laserTraceLst xmlns:p14="http://schemas.microsoft.com/office/powerpoint/2010/main">
        <p14:tracePtLst>
          <p14:tracePt t="718" x="1439863" y="161925"/>
          <p14:tracePt t="732" x="1589088" y="312738"/>
          <p14:tracePt t="735" x="1739900" y="450850"/>
          <p14:tracePt t="749" x="1903413" y="600075"/>
          <p14:tracePt t="751" x="2065338" y="750888"/>
          <p14:tracePt t="766" x="2339975" y="1014413"/>
          <p14:tracePt t="782" x="2565400" y="1276350"/>
          <p14:tracePt t="799" x="2803525" y="1501775"/>
          <p14:tracePt t="815" x="3003550" y="1663700"/>
          <p14:tracePt t="832" x="3167063" y="1765300"/>
          <p14:tracePt t="848" x="3267075" y="1814513"/>
          <p14:tracePt t="865" x="3317875" y="1827213"/>
          <p14:tracePt t="882" x="3317875" y="1839913"/>
          <p14:tracePt t="898" x="3328988" y="1839913"/>
          <p14:tracePt t="915" x="3341688" y="1852613"/>
          <p14:tracePt t="918" x="3367088" y="1865313"/>
          <p14:tracePt t="933" x="3392488" y="1876425"/>
          <p14:tracePt t="935" x="3429000" y="1889125"/>
          <p14:tracePt t="950" x="3492500" y="1889125"/>
          <p14:tracePt t="953" x="3554413" y="1914525"/>
          <p14:tracePt t="966" x="3743325" y="1939925"/>
          <p14:tracePt t="983" x="3917950" y="1952625"/>
          <p14:tracePt t="999" x="4043363" y="1952625"/>
          <p14:tracePt t="1016" x="4143375" y="1952625"/>
          <p14:tracePt t="1032" x="4243388" y="1952625"/>
          <p14:tracePt t="1049" x="4343400" y="1952625"/>
          <p14:tracePt t="1066" x="4406900" y="1952625"/>
          <p14:tracePt t="1083" x="4443413" y="1901825"/>
          <p14:tracePt t="1099" x="4481513" y="1865313"/>
          <p14:tracePt t="1116" x="4494213" y="1814513"/>
          <p14:tracePt t="1118" x="4506913" y="1801813"/>
          <p14:tracePt t="1134" x="4518025" y="1752600"/>
          <p14:tracePt t="1150" x="4543425" y="1701800"/>
          <p14:tracePt t="1166" x="4543425" y="1676400"/>
          <p14:tracePt t="1183" x="4568825" y="1639888"/>
          <p14:tracePt t="1199" x="4581525" y="1589088"/>
          <p14:tracePt t="1216" x="4606925" y="1527175"/>
          <p14:tracePt t="1233" x="4619625" y="1463675"/>
          <p14:tracePt t="1250" x="4619625" y="1401763"/>
          <p14:tracePt t="1266" x="4619625" y="1339850"/>
          <p14:tracePt t="1283" x="4619625" y="1301750"/>
          <p14:tracePt t="1286" x="4619625" y="1289050"/>
          <p14:tracePt t="1299" x="4619625" y="1276350"/>
          <p14:tracePt t="1302" x="4619625" y="1263650"/>
          <p14:tracePt t="1316" x="4594225" y="1238250"/>
          <p14:tracePt t="1334" x="4556125" y="1214438"/>
          <p14:tracePt t="1351" x="4518025" y="1189038"/>
          <p14:tracePt t="1367" x="4481513" y="1150938"/>
          <p14:tracePt t="1384" x="4443413" y="1089025"/>
          <p14:tracePt t="1399" x="4406900" y="1014413"/>
          <p14:tracePt t="1417" x="4381500" y="901700"/>
          <p14:tracePt t="1433" x="4356100" y="825500"/>
          <p14:tracePt t="1451" x="4343400" y="750888"/>
          <p14:tracePt t="1466" x="4343400" y="700088"/>
          <p14:tracePt t="1484" x="4343400" y="650875"/>
          <p14:tracePt t="1486" x="4343400" y="625475"/>
          <p14:tracePt t="1500" x="4343400" y="600075"/>
          <p14:tracePt t="1503" x="4343400" y="576263"/>
          <p14:tracePt t="1517" x="4343400" y="563563"/>
          <p14:tracePt t="1518" x="4356100" y="538163"/>
          <p14:tracePt t="1534" x="4406900" y="476250"/>
          <p14:tracePt t="1551" x="4468813" y="400050"/>
          <p14:tracePt t="1567" x="4530725" y="350838"/>
          <p14:tracePt t="1584" x="4568825" y="287338"/>
          <p14:tracePt t="1600" x="4594225" y="274638"/>
          <p14:tracePt t="1617" x="4594225" y="263525"/>
          <p14:tracePt t="1711" x="4594225" y="274638"/>
          <p14:tracePt t="1718" x="4594225" y="287338"/>
          <p14:tracePt t="1727" x="4594225" y="312738"/>
          <p14:tracePt t="1734" x="4594225" y="338138"/>
          <p14:tracePt t="1751" x="4594225" y="387350"/>
          <p14:tracePt t="1768" x="4594225" y="450850"/>
          <p14:tracePt t="1784" x="4581525" y="487363"/>
          <p14:tracePt t="1801" x="4556125" y="525463"/>
          <p14:tracePt t="1817" x="4543425" y="538163"/>
          <p14:tracePt t="2039" x="4556125" y="538163"/>
          <p14:tracePt t="2047" x="4568825" y="563563"/>
          <p14:tracePt t="2055" x="4581525" y="600075"/>
          <p14:tracePt t="2068" x="4594225" y="625475"/>
          <p14:tracePt t="2070" x="4594225" y="650875"/>
          <p14:tracePt t="2086" x="4606925" y="676275"/>
          <p14:tracePt t="2102" x="4606925" y="712788"/>
          <p14:tracePt t="2119" x="4619625" y="725488"/>
          <p14:tracePt t="2135" x="4619625" y="738188"/>
          <p14:tracePt t="2152" x="4619625" y="750888"/>
          <p14:tracePt t="2391" x="4619625" y="763588"/>
          <p14:tracePt t="2407" x="4619625" y="776288"/>
          <p14:tracePt t="2431" x="4619625" y="788988"/>
          <p14:tracePt t="2447" x="4619625" y="801688"/>
          <p14:tracePt t="2479" x="4619625" y="812800"/>
          <p14:tracePt t="2486" x="4619625" y="825500"/>
          <p14:tracePt t="2511" x="4619625" y="838200"/>
          <p14:tracePt t="2526" x="4619625" y="850900"/>
          <p14:tracePt t="2542" x="4619625" y="863600"/>
          <p14:tracePt t="2551" x="4619625" y="876300"/>
          <p14:tracePt t="2559" x="4619625" y="889000"/>
          <p14:tracePt t="2569" x="4619625" y="901700"/>
          <p14:tracePt t="2586" x="4619625" y="950913"/>
          <p14:tracePt t="2603" x="4606925" y="989013"/>
          <p14:tracePt t="2620" x="4568825" y="1025525"/>
          <p14:tracePt t="2622" x="4568825" y="1038225"/>
          <p14:tracePt t="2637" x="4568825" y="1063625"/>
          <p14:tracePt t="2639" x="4556125" y="1076325"/>
          <p14:tracePt t="2654" x="4556125" y="1089025"/>
          <p14:tracePt t="2670" x="4556125" y="1101725"/>
          <p14:tracePt t="2695" x="4556125" y="1114425"/>
          <p14:tracePt t="2711" x="4556125" y="1125538"/>
          <p14:tracePt t="2726" x="4556125" y="1138238"/>
          <p14:tracePt t="2743" x="4556125" y="1150938"/>
          <p14:tracePt t="2759" x="4556125" y="1163638"/>
          <p14:tracePt t="2771" x="4568825" y="1176338"/>
          <p14:tracePt t="2787" x="4581525" y="1189038"/>
          <p14:tracePt t="2804" x="4594225" y="1201738"/>
          <p14:tracePt t="2831" x="4594225" y="1214438"/>
          <p14:tracePt t="2838" x="4606925" y="1214438"/>
          <p14:tracePt t="2863" x="4606925" y="1238250"/>
          <p14:tracePt t="2871" x="4606925" y="1250950"/>
          <p14:tracePt t="2887" x="4606925" y="1289050"/>
          <p14:tracePt t="2903" x="4581525" y="1327150"/>
          <p14:tracePt t="2920" x="4494213" y="1363663"/>
          <p14:tracePt t="2937" x="4443413" y="1401763"/>
          <p14:tracePt t="2954" x="4430713" y="1427163"/>
          <p14:tracePt t="3199" x="4443413" y="1427163"/>
          <p14:tracePt t="3207" x="4456113" y="1439863"/>
          <p14:tracePt t="3222" x="4468813" y="1439863"/>
          <p14:tracePt t="3238" x="4481513" y="1439863"/>
          <p14:tracePt t="3255" x="4494213" y="1439863"/>
          <p14:tracePt t="3272" x="4543425" y="1439863"/>
          <p14:tracePt t="3288" x="4606925" y="1427163"/>
          <p14:tracePt t="3305" x="4668838" y="1427163"/>
          <p14:tracePt t="3322" x="4694238" y="1414463"/>
          <p14:tracePt t="3338" x="4732338" y="1389063"/>
          <p14:tracePt t="3355" x="4794250" y="1376363"/>
          <p14:tracePt t="3358" x="4832350" y="1376363"/>
          <p14:tracePt t="3372" x="4856163" y="1363663"/>
          <p14:tracePt t="3374" x="4894263" y="1363663"/>
          <p14:tracePt t="3389" x="4945063" y="1363663"/>
          <p14:tracePt t="3391" x="4994275" y="1363663"/>
          <p14:tracePt t="3405" x="5057775" y="1363663"/>
          <p14:tracePt t="3406" x="5181600" y="1363663"/>
          <p14:tracePt t="3422" x="5619750" y="1363663"/>
          <p14:tracePt t="3439" x="6408738" y="1363663"/>
          <p14:tracePt t="3456" x="7359650" y="1363663"/>
          <p14:tracePt t="3472" x="8174038" y="1363663"/>
          <p14:tracePt t="3488" x="8574088" y="1363663"/>
          <p14:tracePt t="3505" x="8661400" y="1363663"/>
          <p14:tracePt t="3687" x="8661400" y="1376363"/>
          <p14:tracePt t="3695" x="8661400" y="1401763"/>
          <p14:tracePt t="3706" x="8650288" y="1427163"/>
          <p14:tracePt t="3723" x="8637588" y="1463675"/>
          <p14:tracePt t="3740" x="8624888" y="1552575"/>
          <p14:tracePt t="3742" x="8624888" y="1601788"/>
          <p14:tracePt t="3757" x="8637588" y="1689100"/>
          <p14:tracePt t="3759" x="8686800" y="1776413"/>
          <p14:tracePt t="3772" x="8763000" y="1865313"/>
          <p14:tracePt t="3775" x="8886825" y="2001838"/>
          <p14:tracePt t="3790" x="9175750" y="2227263"/>
          <p14:tracePt t="3807" x="9413875" y="2403475"/>
          <p14:tracePt t="3824" x="9537700" y="2503488"/>
          <p14:tracePt t="3840" x="9588500" y="2552700"/>
          <p14:tracePt t="3857" x="9613900" y="2590800"/>
          <p14:tracePt t="3873" x="9626600" y="2616200"/>
          <p14:tracePt t="3895" x="9637713" y="2616200"/>
          <p14:tracePt t="3906" x="9637713" y="2627313"/>
          <p14:tracePt t="3991" x="9637713" y="2640013"/>
          <p14:tracePt t="4006" x="9650413" y="2652713"/>
          <p14:tracePt t="4014" x="9650413" y="2665413"/>
          <p14:tracePt t="4190" x="9663113" y="2665413"/>
          <p14:tracePt t="4206" x="9675813" y="2665413"/>
          <p14:tracePt t="4214" x="9688513" y="2678113"/>
          <p14:tracePt t="4224" x="9688513" y="2690813"/>
          <p14:tracePt t="4241" x="9701213" y="2690813"/>
          <p14:tracePt t="4257" x="9701213" y="2716213"/>
          <p14:tracePt t="4295" x="9713913" y="2716213"/>
          <p14:tracePt t="5775" x="9701213" y="2716213"/>
          <p14:tracePt t="5783" x="9637713" y="2752725"/>
          <p14:tracePt t="5795" x="9537700" y="2790825"/>
          <p14:tracePt t="5811" x="9375775" y="2865438"/>
          <p14:tracePt t="5814" x="9301163" y="2916238"/>
          <p14:tracePt t="5828" x="9224963" y="2978150"/>
          <p14:tracePt t="5830" x="9163050" y="3028950"/>
          <p14:tracePt t="5846" x="9075738" y="3165475"/>
          <p14:tracePt t="5862" x="9012238" y="3267075"/>
          <p14:tracePt t="5879" x="8999538" y="3303588"/>
          <p14:tracePt t="5895" x="8999538" y="3316288"/>
          <p14:tracePt t="6503" x="8986838" y="3316288"/>
          <p14:tracePt t="6511" x="8950325" y="3316288"/>
          <p14:tracePt t="6518" x="8874125" y="3303588"/>
          <p14:tracePt t="6530" x="8812213" y="3290888"/>
          <p14:tracePt t="6547" x="8624888" y="3278188"/>
          <p14:tracePt t="6564" x="8399463" y="3254375"/>
          <p14:tracePt t="6567" x="8261350" y="3228975"/>
          <p14:tracePt t="6581" x="8135938" y="3190875"/>
          <p14:tracePt t="6583" x="8010525" y="3178175"/>
          <p14:tracePt t="6597" x="7897813" y="3165475"/>
          <p14:tracePt t="6598" x="7761288" y="3141663"/>
          <p14:tracePt t="6614" x="7472363" y="3090863"/>
          <p14:tracePt t="6630" x="7172325" y="3065463"/>
          <p14:tracePt t="6647" x="6910388" y="3065463"/>
          <p14:tracePt t="6664" x="6646863" y="3028950"/>
          <p14:tracePt t="6680" x="6421438" y="3028950"/>
          <p14:tracePt t="6697" x="6196013" y="3003550"/>
          <p14:tracePt t="6714" x="5995988" y="3003550"/>
          <p14:tracePt t="6731" x="5795963" y="2978150"/>
          <p14:tracePt t="6748" x="5607050" y="2978150"/>
          <p14:tracePt t="6750" x="5519738" y="2978150"/>
          <p14:tracePt t="6765" x="5419725" y="2978150"/>
          <p14:tracePt t="6767" x="5319713" y="2978150"/>
          <p14:tracePt t="6781" x="5207000" y="2978150"/>
          <p14:tracePt t="6783" x="5094288" y="2978150"/>
          <p14:tracePt t="6798" x="4906963" y="2978150"/>
          <p14:tracePt t="6814" x="4719638" y="2990850"/>
          <p14:tracePt t="6831" x="4568825" y="2990850"/>
          <p14:tracePt t="6848" x="4406900" y="2990850"/>
          <p14:tracePt t="6864" x="4243388" y="2990850"/>
          <p14:tracePt t="6881" x="4081463" y="2990850"/>
          <p14:tracePt t="6897" x="3968750" y="2990850"/>
          <p14:tracePt t="6914" x="3930650" y="2990850"/>
          <p14:tracePt t="6931" x="3905250" y="2990850"/>
          <p14:tracePt t="6983" x="3879850" y="2990850"/>
          <p14:tracePt t="6991" x="3843338" y="2990850"/>
          <p14:tracePt t="6998" x="3817938" y="3003550"/>
          <p14:tracePt t="7015" x="3743325" y="3016250"/>
          <p14:tracePt t="7032" x="3692525" y="3016250"/>
          <p14:tracePt t="7048" x="3643313" y="3016250"/>
          <p14:tracePt t="7064" x="3579813" y="3028950"/>
          <p14:tracePt t="7082" x="3517900" y="3028950"/>
          <p14:tracePt t="7098" x="3492500" y="3028950"/>
          <p14:tracePt t="7115" x="3441700" y="3028950"/>
          <p14:tracePt t="7132" x="3405188" y="3054350"/>
          <p14:tracePt t="7135" x="3379788" y="3054350"/>
          <p14:tracePt t="7149" x="3367088" y="3054350"/>
          <p14:tracePt t="7151" x="3354388" y="3054350"/>
          <p14:tracePt t="7166" x="3317875" y="3054350"/>
          <p14:tracePt t="7182" x="3292475" y="3054350"/>
          <p14:tracePt t="7199" x="3279775" y="3065463"/>
          <p14:tracePt t="7215" x="3267075" y="3065463"/>
          <p14:tracePt t="7232" x="3254375" y="3065463"/>
          <p14:tracePt t="7248" x="3241675" y="3065463"/>
          <p14:tracePt t="7265" x="3228975" y="3078163"/>
          <p14:tracePt t="7282" x="3216275" y="3078163"/>
          <p14:tracePt t="7299" x="3205163" y="3078163"/>
          <p14:tracePt t="7302" x="3192463" y="3078163"/>
          <p14:tracePt t="7318" x="3179763" y="3090863"/>
          <p14:tracePt t="7335" x="3167063" y="3090863"/>
          <p14:tracePt t="7350" x="3154363" y="3090863"/>
          <p14:tracePt t="7367" x="3141663" y="3090863"/>
          <p14:tracePt t="7383" x="3116263" y="3103563"/>
          <p14:tracePt t="7399" x="3103563" y="3103563"/>
          <p14:tracePt t="7416" x="3092450" y="3103563"/>
          <p14:tracePt t="8278" x="3092450" y="3116263"/>
          <p14:tracePt t="8286" x="3067050" y="3128963"/>
          <p14:tracePt t="8295" x="3028950" y="3154363"/>
          <p14:tracePt t="8302" x="3003550" y="3165475"/>
          <p14:tracePt t="8319" x="2979738" y="3178175"/>
          <p14:tracePt t="8342" x="2967038" y="3178175"/>
          <p14:tracePt t="8352" x="2967038" y="3190875"/>
          <p14:tracePt t="8368" x="2941638" y="3190875"/>
          <p14:tracePt t="8385" x="2928938" y="3203575"/>
          <p14:tracePt t="8402" x="2916238" y="3203575"/>
          <p14:tracePt t="8418" x="2916238" y="3216275"/>
          <p14:tracePt t="8435" x="2903538" y="3216275"/>
          <p14:tracePt t="8455" x="2890838" y="3228975"/>
          <p14:tracePt t="8710" x="2879725" y="3241675"/>
          <p14:tracePt t="8719" x="2854325" y="3254375"/>
          <p14:tracePt t="8727" x="2828925" y="3254375"/>
          <p14:tracePt t="8736" x="2816225" y="3254375"/>
          <p14:tracePt t="8752" x="2778125" y="3267075"/>
          <p14:tracePt t="8769" x="2741613" y="3278188"/>
          <p14:tracePt t="8786" x="2716213" y="3316288"/>
          <p14:tracePt t="8803" x="2678113" y="3341688"/>
          <p14:tracePt t="8820" x="2641600" y="3378200"/>
          <p14:tracePt t="8822" x="2628900" y="3403600"/>
          <p14:tracePt t="8836" x="2628900" y="3441700"/>
          <p14:tracePt t="8854" x="2616200" y="3467100"/>
          <p14:tracePt t="8871" x="2616200" y="3490913"/>
          <p14:tracePt t="8887" x="2603500" y="3503613"/>
          <p14:tracePt t="8911" x="2603500" y="3516313"/>
          <p14:tracePt t="22086" x="2603500" y="3467100"/>
          <p14:tracePt t="22094" x="2603500" y="3290888"/>
          <p14:tracePt t="22103" x="2654300" y="2978150"/>
          <p14:tracePt t="22120" x="2778125" y="1839913"/>
          <p14:tracePt t="22137" x="2867025" y="825500"/>
          <p14:tracePt t="22154" x="2879725" y="74613"/>
          <p14:tracePt t="22512" x="3541713" y="600075"/>
          <p14:tracePt t="22522" x="3667125" y="950913"/>
          <p14:tracePt t="22538" x="3817938" y="1389063"/>
          <p14:tracePt t="22555" x="3892550" y="1527175"/>
          <p14:tracePt t="22558" x="3917950" y="1563688"/>
          <p14:tracePt t="22572" x="3943350" y="1576388"/>
          <p14:tracePt t="22574" x="3956050" y="1589088"/>
          <p14:tracePt t="22589" x="3979863" y="1589088"/>
          <p14:tracePt t="22591" x="4005263" y="1601788"/>
          <p14:tracePt t="22606" x="4068763" y="1601788"/>
          <p14:tracePt t="22622" x="4081463" y="1614488"/>
          <p14:tracePt t="22639" x="4105275" y="1614488"/>
          <p14:tracePt t="22662" x="4117975" y="1614488"/>
          <p14:tracePt t="22671" x="4143375" y="1614488"/>
          <p14:tracePt t="22689" x="4230688" y="1627188"/>
          <p14:tracePt t="22706" x="4368800" y="1639888"/>
          <p14:tracePt t="22722" x="4530725" y="1676400"/>
          <p14:tracePt t="22739" x="4694238" y="1727200"/>
          <p14:tracePt t="22742" x="4756150" y="1739900"/>
          <p14:tracePt t="22756" x="4781550" y="1752600"/>
          <p14:tracePt t="22758" x="4794250" y="1752600"/>
          <p14:tracePt t="22774" x="4806950" y="1765300"/>
          <p14:tracePt t="22790" x="4806950" y="1776413"/>
          <p14:tracePt t="22806" x="4806950" y="1814513"/>
          <p14:tracePt t="22823" x="4781550" y="1876425"/>
          <p14:tracePt t="22840" x="4743450" y="1939925"/>
          <p14:tracePt t="22856" x="4694238" y="2001838"/>
          <p14:tracePt t="22872" x="4668838" y="2039938"/>
          <p14:tracePt t="23070" x="4668838" y="2052638"/>
          <p14:tracePt t="23078" x="4643438" y="2065338"/>
          <p14:tracePt t="23090" x="4619625" y="2065338"/>
          <p14:tracePt t="23107" x="4568825" y="2101850"/>
          <p14:tracePt t="23124" x="4494213" y="2127250"/>
          <p14:tracePt t="23126" x="4468813" y="2139950"/>
          <p14:tracePt t="23141" x="4443413" y="2139950"/>
          <p14:tracePt t="23143" x="4418013" y="2152650"/>
          <p14:tracePt t="23157" x="4406900" y="2165350"/>
          <p14:tracePt t="23294" x="4418013" y="2165350"/>
          <p14:tracePt t="23302" x="4443413" y="2165350"/>
          <p14:tracePt t="23311" x="4468813" y="2165350"/>
          <p14:tracePt t="23324" x="4494213" y="2165350"/>
          <p14:tracePt t="23326" x="4518025" y="2165350"/>
          <p14:tracePt t="23342" x="4530725" y="2165350"/>
          <p14:tracePt t="23694" x="4518025" y="2165350"/>
          <p14:tracePt t="23702" x="4494213" y="2165350"/>
          <p14:tracePt t="23711" x="4468813" y="2165350"/>
          <p14:tracePt t="23726" x="4406900" y="2165350"/>
          <p14:tracePt t="23742" x="4343400" y="2165350"/>
          <p14:tracePt t="23758" x="4281488" y="2190750"/>
          <p14:tracePt t="23775" x="4243388" y="2190750"/>
          <p14:tracePt t="23791" x="4230688" y="2190750"/>
          <p14:tracePt t="24558" x="4294188" y="2190750"/>
          <p14:tracePt t="24567" x="4394200" y="2190750"/>
          <p14:tracePt t="24576" x="4506913" y="2201863"/>
          <p14:tracePt t="24594" x="4856163" y="2239963"/>
          <p14:tracePt t="24610" x="5207000" y="2239963"/>
          <p14:tracePt t="24627" x="5557838" y="2239963"/>
          <p14:tracePt t="24630" x="5708650" y="2239963"/>
          <p14:tracePt t="24645" x="5857875" y="2239963"/>
          <p14:tracePt t="24646" x="5983288" y="2239963"/>
          <p14:tracePt t="24662" x="6234113" y="2252663"/>
          <p14:tracePt t="24677" x="6508750" y="2252663"/>
          <p14:tracePt t="24694" x="6721475" y="2252663"/>
          <p14:tracePt t="24711" x="6910388" y="2278063"/>
          <p14:tracePt t="24728" x="7085013" y="2278063"/>
          <p14:tracePt t="24744" x="7185025" y="2278063"/>
          <p14:tracePt t="24761" x="7235825" y="2278063"/>
          <p14:tracePt t="24777" x="7246938" y="2278063"/>
          <p14:tracePt t="24822" x="7272338" y="2278063"/>
          <p14:tracePt t="24830" x="7310438" y="2278063"/>
          <p14:tracePt t="24845" x="7423150" y="2252663"/>
          <p14:tracePt t="24862" x="7572375" y="2227263"/>
          <p14:tracePt t="24878" x="7710488" y="2227263"/>
          <p14:tracePt t="24895" x="7823200" y="2201863"/>
          <p14:tracePt t="24911" x="7910513" y="2201863"/>
          <p14:tracePt t="24928" x="7986713" y="2190750"/>
          <p14:tracePt t="24945" x="8074025" y="2190750"/>
          <p14:tracePt t="24962" x="8161338" y="2190750"/>
          <p14:tracePt t="24978" x="8212138" y="2190750"/>
          <p14:tracePt t="24995" x="8235950" y="2190750"/>
          <p14:tracePt t="24998" x="8248650" y="2190750"/>
          <p14:tracePt t="25022" x="8261350" y="2190750"/>
          <p14:tracePt t="25030" x="8274050" y="2190750"/>
          <p14:tracePt t="25046" x="8324850" y="2190750"/>
          <p14:tracePt t="25062" x="8374063" y="2165350"/>
          <p14:tracePt t="25078" x="8399463" y="2165350"/>
          <p14:tracePt t="25095" x="8412163" y="2165350"/>
          <p14:tracePt t="25190" x="8424863" y="2165350"/>
          <p14:tracePt t="25198" x="8461375" y="2165350"/>
          <p14:tracePt t="25213" x="8512175" y="2165350"/>
          <p14:tracePt t="25215" x="8586788" y="2165350"/>
          <p14:tracePt t="25229" x="8650288" y="2165350"/>
          <p14:tracePt t="25230" x="8699500" y="2165350"/>
          <p14:tracePt t="25247" x="8750300" y="2165350"/>
          <p14:tracePt t="25262" x="8763000" y="2165350"/>
          <p14:tracePt t="26494" x="8750300" y="2165350"/>
          <p14:tracePt t="26502" x="8686800" y="2190750"/>
          <p14:tracePt t="26516" x="8561388" y="2214563"/>
          <p14:tracePt t="26518" x="8435975" y="2252663"/>
          <p14:tracePt t="26532" x="8312150" y="2290763"/>
          <p14:tracePt t="26534" x="8148638" y="2327275"/>
          <p14:tracePt t="26550" x="7823200" y="2427288"/>
          <p14:tracePt t="26566" x="7472363" y="2540000"/>
          <p14:tracePt t="26583" x="7146925" y="2690813"/>
          <p14:tracePt t="26599" x="6897688" y="2828925"/>
          <p14:tracePt t="26615" x="6708775" y="2916238"/>
          <p14:tracePt t="26632" x="6559550" y="2965450"/>
          <p14:tracePt t="26649" x="6434138" y="3003550"/>
          <p14:tracePt t="26666" x="6370638" y="3016250"/>
          <p14:tracePt t="26683" x="6346825" y="3028950"/>
          <p14:tracePt t="26742" x="6346825" y="3016250"/>
          <p14:tracePt t="26750" x="6370638" y="2978150"/>
          <p14:tracePt t="26758" x="6421438" y="2928938"/>
          <p14:tracePt t="26766" x="6459538" y="2878138"/>
          <p14:tracePt t="26783" x="6596063" y="2790825"/>
          <p14:tracePt t="26799" x="6759575" y="2678113"/>
          <p14:tracePt t="26816" x="6972300" y="2590800"/>
          <p14:tracePt t="26833" x="7185025" y="2527300"/>
          <p14:tracePt t="26850" x="7348538" y="2478088"/>
          <p14:tracePt t="26867" x="7472363" y="2439988"/>
          <p14:tracePt t="26883" x="7572375" y="2414588"/>
          <p14:tracePt t="26886" x="7623175" y="2414588"/>
          <p14:tracePt t="26900" x="7661275" y="2414588"/>
          <p14:tracePt t="26902" x="7697788" y="2414588"/>
          <p14:tracePt t="26917" x="7735888" y="2414588"/>
          <p14:tracePt t="26919" x="7785100" y="2403475"/>
          <p14:tracePt t="26934" x="7948613" y="2390775"/>
          <p14:tracePt t="26950" x="8174038" y="2365375"/>
          <p14:tracePt t="26967" x="8399463" y="2339975"/>
          <p14:tracePt t="26983" x="8561388" y="2339975"/>
          <p14:tracePt t="27000" x="8650288" y="2339975"/>
          <p14:tracePt t="27016" x="8686800" y="2339975"/>
          <p14:tracePt t="27254" x="8674100" y="2339975"/>
          <p14:tracePt t="27262" x="8586788" y="2339975"/>
          <p14:tracePt t="27271" x="8435975" y="2339975"/>
          <p14:tracePt t="27285" x="8223250" y="2365375"/>
          <p14:tracePt t="27286" x="7910513" y="2365375"/>
          <p14:tracePt t="27301" x="7134225" y="2365375"/>
          <p14:tracePt t="27318" x="6446838" y="2365375"/>
          <p14:tracePt t="27334" x="6021388" y="2365375"/>
          <p14:tracePt t="27351" x="5757863" y="2365375"/>
          <p14:tracePt t="27367" x="5607050" y="2365375"/>
          <p14:tracePt t="27384" x="5532438" y="2365375"/>
          <p14:tracePt t="27401" x="5507038" y="2365375"/>
          <p14:tracePt t="27558" x="5519738" y="2365375"/>
          <p14:tracePt t="27566" x="5595938" y="2365375"/>
          <p14:tracePt t="27574" x="5732463" y="2352675"/>
          <p14:tracePt t="27585" x="5908675" y="2352675"/>
          <p14:tracePt t="27602" x="6359525" y="2352675"/>
          <p14:tracePt t="27619" x="6772275" y="2352675"/>
          <p14:tracePt t="27635" x="7085013" y="2352675"/>
          <p14:tracePt t="27637" x="7210425" y="2352675"/>
          <p14:tracePt t="27652" x="7323138" y="2352675"/>
          <p14:tracePt t="27654" x="7448550" y="2352675"/>
          <p14:tracePt t="27670" x="7572375" y="2352675"/>
          <p14:tracePt t="27686" x="7648575" y="2352675"/>
          <p14:tracePt t="27702" x="7661275" y="2352675"/>
          <p14:tracePt t="27726" x="7673975" y="2352675"/>
          <p14:tracePt t="27735" x="7685088" y="2352675"/>
          <p14:tracePt t="27752" x="7697788" y="2352675"/>
          <p14:tracePt t="27768" x="7735888" y="2352675"/>
          <p14:tracePt t="27785" x="7773988" y="2352675"/>
          <p14:tracePt t="27802" x="7785100" y="2352675"/>
          <p14:tracePt t="27823" x="7785100" y="2339975"/>
          <p14:tracePt t="27835" x="7797800" y="2339975"/>
          <p14:tracePt t="27838" x="7823200" y="2339975"/>
          <p14:tracePt t="27854" x="7910513" y="2339975"/>
          <p14:tracePt t="27870" x="8074025" y="2314575"/>
          <p14:tracePt t="27886" x="8212138" y="2303463"/>
          <p14:tracePt t="27903" x="8361363" y="2290763"/>
          <p14:tracePt t="27920" x="8448675" y="2265363"/>
          <p14:tracePt t="27936" x="8486775" y="2265363"/>
          <p14:tracePt t="27953" x="8524875" y="2265363"/>
          <p14:tracePt t="27969" x="8586788" y="2265363"/>
          <p14:tracePt t="27986" x="8637588" y="2265363"/>
          <p14:tracePt t="28003" x="8686800" y="2265363"/>
          <p14:tracePt t="28206" x="8686800" y="2278063"/>
          <p14:tracePt t="28214" x="8674100" y="2303463"/>
          <p14:tracePt t="28222" x="8674100" y="2314575"/>
          <p14:tracePt t="28236" x="8661400" y="2327275"/>
          <p14:tracePt t="28238" x="8650288" y="2339975"/>
          <p14:tracePt t="28254" x="8637588" y="2365375"/>
          <p14:tracePt t="28270" x="8612188" y="2390775"/>
          <p14:tracePt t="28287" x="8599488" y="2427288"/>
          <p14:tracePt t="28304" x="8561388" y="2478088"/>
          <p14:tracePt t="28320" x="8537575" y="2516188"/>
          <p14:tracePt t="28337" x="8499475" y="2590800"/>
          <p14:tracePt t="28354" x="8461375" y="2652713"/>
          <p14:tracePt t="28370" x="8435975" y="2752725"/>
          <p14:tracePt t="28387" x="8399463" y="2865438"/>
          <p14:tracePt t="28390" x="8374063" y="2903538"/>
          <p14:tracePt t="28404" x="8361363" y="2941638"/>
          <p14:tracePt t="28406" x="8348663" y="2978150"/>
          <p14:tracePt t="28421" x="8324850" y="3054350"/>
          <p14:tracePt t="28438" x="8324850" y="3090863"/>
          <p14:tracePt t="28454" x="8312150" y="3154363"/>
          <p14:tracePt t="28471" x="8299450" y="3228975"/>
          <p14:tracePt t="28487" x="8286750" y="3278188"/>
          <p14:tracePt t="28504" x="8286750" y="3316288"/>
          <p14:tracePt t="28521" x="8286750" y="3341688"/>
          <p14:tracePt t="28537" x="8286750" y="3354388"/>
          <p14:tracePt t="28554" x="8286750" y="3378200"/>
          <p14:tracePt t="28571" x="8286750" y="3403600"/>
          <p14:tracePt t="28574" x="8286750" y="3416300"/>
          <p14:tracePt t="28598" x="8286750" y="3429000"/>
          <p14:tracePt t="28966" x="8286750" y="3441700"/>
          <p14:tracePt t="28974" x="8286750" y="3454400"/>
          <p14:tracePt t="28988" x="8261350" y="3467100"/>
          <p14:tracePt t="28990" x="8248650" y="3503613"/>
          <p14:tracePt t="29006" x="8186738" y="3554413"/>
          <p14:tracePt t="29022" x="8148638" y="3641725"/>
          <p14:tracePt t="29038" x="8110538" y="3692525"/>
          <p14:tracePt t="29055" x="8074025" y="3754438"/>
          <p14:tracePt t="29072" x="8035925" y="3803650"/>
          <p14:tracePt t="29089" x="8023225" y="3829050"/>
          <p14:tracePt t="29106" x="7986713" y="3854450"/>
          <p14:tracePt t="29122" x="7974013" y="3879850"/>
          <p14:tracePt t="29139" x="7935913" y="3905250"/>
          <p14:tracePt t="29156" x="7910513" y="3941763"/>
          <p14:tracePt t="29158" x="7897813" y="3954463"/>
          <p14:tracePt t="29173" x="7848600" y="3979863"/>
          <p14:tracePt t="29190" x="7810500" y="4005263"/>
          <p14:tracePt t="29207" x="7773988" y="4029075"/>
          <p14:tracePt t="29223" x="7735888" y="4054475"/>
          <p14:tracePt t="29239" x="7685088" y="4067175"/>
          <p14:tracePt t="29256" x="7648575" y="4092575"/>
          <p14:tracePt t="29272" x="7597775" y="4105275"/>
          <p14:tracePt t="29290" x="7561263" y="4117975"/>
          <p14:tracePt t="29306" x="7523163" y="4117975"/>
          <p14:tracePt t="29323" x="7497763" y="4141788"/>
          <p14:tracePt t="29326" x="7472363" y="4141788"/>
          <p14:tracePt t="29339" x="7459663" y="4154488"/>
          <p14:tracePt t="29342" x="7448550" y="4154488"/>
          <p14:tracePt t="29356" x="7423150" y="4167188"/>
          <p14:tracePt t="29358" x="7410450" y="4167188"/>
          <p14:tracePt t="29374" x="7397750" y="4179888"/>
          <p14:tracePt t="29390" x="7372350" y="4192588"/>
          <p14:tracePt t="29407" x="7372350" y="4205288"/>
          <p14:tracePt t="29582" x="7359650" y="4205288"/>
          <p14:tracePt t="29751" x="7359650" y="4217988"/>
          <p14:tracePt t="29790" x="7372350" y="4217988"/>
          <p14:tracePt t="29814" x="7385050" y="4217988"/>
          <p14:tracePt t="29846" x="7385050" y="4230688"/>
          <p14:tracePt t="30086" x="7397750" y="4230688"/>
          <p14:tracePt t="30094" x="7410450" y="4230688"/>
          <p14:tracePt t="30109" x="7423150" y="4230688"/>
          <p14:tracePt t="30111" x="7448550" y="4230688"/>
          <p14:tracePt t="30126" x="7497763" y="4230688"/>
          <p14:tracePt t="30142" x="7535863" y="4230688"/>
          <p14:tracePt t="30703" x="7523163" y="4230688"/>
          <p14:tracePt t="30717" x="7510463" y="4230688"/>
          <p14:tracePt t="30733" x="7497763" y="4230688"/>
          <p14:tracePt t="30742" x="7472363" y="4230688"/>
          <p14:tracePt t="30749" x="7459663" y="4241800"/>
          <p14:tracePt t="30758" x="7435850" y="4241800"/>
          <p14:tracePt t="30776" x="7359650" y="4267200"/>
          <p14:tracePt t="30794" x="7210425" y="4305300"/>
          <p14:tracePt t="30810" x="6985000" y="4330700"/>
          <p14:tracePt t="30826" x="6734175" y="4341813"/>
          <p14:tracePt t="30843" x="6496050" y="4367213"/>
          <p14:tracePt t="30846" x="6370638" y="4367213"/>
          <p14:tracePt t="30860" x="6246813" y="4367213"/>
          <p14:tracePt t="30862" x="6146800" y="4367213"/>
          <p14:tracePt t="30878" x="5995988" y="4367213"/>
          <p14:tracePt t="30894" x="5908675" y="4392613"/>
          <p14:tracePt t="30910" x="5845175" y="4392613"/>
          <p14:tracePt t="30927" x="5795963" y="4418013"/>
          <p14:tracePt t="30944" x="5770563" y="4418013"/>
          <p14:tracePt t="30961" x="5757863" y="4418013"/>
          <p14:tracePt t="30976" x="5745163" y="4418013"/>
          <p14:tracePt t="31334" x="5732463" y="4418013"/>
          <p14:tracePt t="31343" x="5683250" y="4418013"/>
          <p14:tracePt t="31350" x="5595938" y="4418013"/>
          <p14:tracePt t="31361" x="5495925" y="4418013"/>
          <p14:tracePt t="31378" x="5307013" y="4392613"/>
          <p14:tracePt t="31394" x="5157788" y="4379913"/>
          <p14:tracePt t="31412" x="5045075" y="4341813"/>
          <p14:tracePt t="31414" x="5006975" y="4330700"/>
          <p14:tracePt t="31429" x="4968875" y="4318000"/>
          <p14:tracePt t="31431" x="4932363" y="4318000"/>
          <p14:tracePt t="31446" x="4906963" y="4318000"/>
          <p14:tracePt t="31462" x="4894263" y="4318000"/>
          <p14:tracePt t="31479" x="4881563" y="4318000"/>
          <p14:tracePt t="31496" x="4868863" y="4318000"/>
          <p14:tracePt t="31512" x="4843463" y="4318000"/>
          <p14:tracePt t="31528" x="4832350" y="4318000"/>
          <p14:tracePt t="31545" x="4819650" y="4318000"/>
          <p14:tracePt t="31562" x="4794250" y="4305300"/>
          <p14:tracePt t="31990" x="4768850" y="4305300"/>
          <p14:tracePt t="31998" x="4756150" y="4305300"/>
          <p14:tracePt t="32014" x="4706938" y="4305300"/>
          <p14:tracePt t="32030" x="4668838" y="4305300"/>
          <p14:tracePt t="32054" x="4656138" y="4305300"/>
          <p14:tracePt t="32094" x="4643438" y="4305300"/>
          <p14:tracePt t="32102" x="4630738" y="4305300"/>
          <p14:tracePt t="32114" x="4619625" y="4305300"/>
          <p14:tracePt t="32130" x="4594225" y="4305300"/>
          <p14:tracePt t="32146" x="4543425" y="4305300"/>
          <p14:tracePt t="32164" x="4518025" y="4305300"/>
          <p14:tracePt t="32166" x="4506913" y="4305300"/>
          <p14:tracePt t="32182" x="4456113" y="4305300"/>
          <p14:tracePt t="32197" x="4418013" y="4292600"/>
          <p14:tracePt t="32215" x="4343400" y="4279900"/>
          <p14:tracePt t="32230" x="4268788" y="4241800"/>
          <p14:tracePt t="32248" x="4217988" y="4217988"/>
          <p14:tracePt t="32249" x="4168775" y="4179888"/>
          <p14:tracePt t="32263" x="4017963" y="4092575"/>
          <p14:tracePt t="32280" x="3830638" y="3979863"/>
          <p14:tracePt t="32297" x="3730625" y="3892550"/>
          <p14:tracePt t="32314" x="3667125" y="3841750"/>
          <p14:tracePt t="32331" x="3654425" y="3816350"/>
          <p14:tracePt t="32334" x="3654425" y="3803650"/>
          <p14:tracePt t="32347" x="3654425" y="3792538"/>
          <p14:tracePt t="32350" x="3643313" y="3779838"/>
          <p14:tracePt t="32365" x="3643313" y="3767138"/>
          <p14:tracePt t="32367" x="3643313" y="3754438"/>
          <p14:tracePt t="32391" x="3643313" y="3741738"/>
          <p14:tracePt t="32414" x="3643313" y="3729038"/>
          <p14:tracePt t="32518" x="3643313" y="3716338"/>
          <p14:tracePt t="32526" x="3643313" y="3703638"/>
          <p14:tracePt t="32542" x="3630613" y="3679825"/>
          <p14:tracePt t="32549" x="3617913" y="3654425"/>
          <p14:tracePt t="32565" x="3605213" y="3590925"/>
          <p14:tracePt t="32582" x="3592513" y="3579813"/>
          <p14:tracePt t="32598" x="3592513" y="3554413"/>
          <p14:tracePt t="32615" x="3567113" y="3516313"/>
          <p14:tracePt t="32632" x="3567113" y="3503613"/>
          <p14:tracePt t="32648" x="3554413" y="3490913"/>
          <p14:tracePt t="32702" x="3530600" y="3490913"/>
          <p14:tracePt t="32710" x="3505200" y="3479800"/>
          <p14:tracePt t="32718" x="3441700" y="3479800"/>
          <p14:tracePt t="32732" x="3354388" y="3467100"/>
          <p14:tracePt t="32734" x="3267075" y="3454400"/>
          <p14:tracePt t="32748" x="3179763" y="3454400"/>
          <p14:tracePt t="32750" x="3141663" y="3454400"/>
          <p14:tracePt t="32765" x="3128963" y="3454400"/>
          <p14:tracePt t="32870" x="3128963" y="3441700"/>
          <p14:tracePt t="32878" x="3128963" y="3429000"/>
          <p14:tracePt t="32886" x="3116263" y="3429000"/>
          <p14:tracePt t="32899" x="3103563" y="3429000"/>
          <p14:tracePt t="32901" x="3079750" y="3429000"/>
          <p14:tracePt t="32916" x="3041650" y="3416300"/>
          <p14:tracePt t="32918" x="3016250" y="3403600"/>
          <p14:tracePt t="32934" x="2979738" y="3390900"/>
          <p14:tracePt t="32949" x="2967038" y="3378200"/>
          <p14:tracePt t="32982" x="2954338" y="3378200"/>
          <p14:tracePt t="33015" x="2941638" y="3378200"/>
          <p14:tracePt t="33022" x="2928938" y="3378200"/>
          <p14:tracePt t="33032" x="2903538" y="3378200"/>
          <p14:tracePt t="33049" x="2828925" y="3367088"/>
          <p14:tracePt t="33066" x="2754313" y="3341688"/>
          <p14:tracePt t="33083" x="2678113" y="3328988"/>
          <p14:tracePt t="33085" x="2641600" y="3316288"/>
          <p14:tracePt t="33100" x="2628900" y="3303588"/>
          <p14:tracePt t="33102" x="2616200" y="3303588"/>
          <p14:tracePt t="33116" x="2603500" y="3303588"/>
          <p14:tracePt t="33118" x="2603500" y="3290888"/>
          <p14:tracePt t="33342" x="2603500" y="3278188"/>
          <p14:tracePt t="33374" x="2603500" y="3267075"/>
          <p14:tracePt t="33398" x="2603500" y="3254375"/>
          <p14:tracePt t="33422" x="2603500" y="3241675"/>
          <p14:tracePt t="33430" x="2603500" y="3228975"/>
          <p14:tracePt t="33438" x="2616200" y="3216275"/>
          <p14:tracePt t="33455" x="2616200" y="3203575"/>
          <p14:tracePt t="33470" x="2616200" y="3190875"/>
          <p14:tracePt t="33494" x="2616200" y="3178175"/>
          <p14:tracePt t="33542" x="2616200" y="3165475"/>
          <p14:tracePt t="33566" x="2616200" y="3154363"/>
          <p14:tracePt t="33584" x="2616200" y="3141663"/>
          <p14:tracePt t="33598" x="2616200" y="3128963"/>
          <p14:tracePt t="33606" x="2616200" y="3116263"/>
          <p14:tracePt t="33623" x="2590800" y="3103563"/>
          <p14:tracePt t="33634" x="2578100" y="3103563"/>
          <p14:tracePt t="33651" x="2541588" y="3078163"/>
          <p14:tracePt t="33654" x="2503488" y="3065463"/>
          <p14:tracePt t="33667" x="2478088" y="3065463"/>
          <p14:tracePt t="33670" x="2452688" y="3065463"/>
          <p14:tracePt t="33685" x="2428875" y="3065463"/>
          <p14:tracePt t="33686" x="2390775" y="3065463"/>
          <p14:tracePt t="33702" x="2352675" y="3065463"/>
          <p14:tracePt t="33718" x="2328863" y="3065463"/>
          <p14:tracePt t="33734" x="2316163" y="3065463"/>
          <p14:tracePt t="33814" x="2316163" y="3054350"/>
          <p14:tracePt t="33830" x="2339975" y="3028950"/>
          <p14:tracePt t="33838" x="2403475" y="2990850"/>
          <p14:tracePt t="33851" x="2452688" y="2952750"/>
          <p14:tracePt t="33854" x="2554288" y="2903538"/>
          <p14:tracePt t="33869" x="2654300" y="2852738"/>
          <p14:tracePt t="33870" x="2790825" y="2790825"/>
          <p14:tracePt t="33886" x="3103563" y="2678113"/>
          <p14:tracePt t="33902" x="3379788" y="2565400"/>
          <p14:tracePt t="33918" x="3617913" y="2503488"/>
          <p14:tracePt t="33935" x="3843338" y="2452688"/>
          <p14:tracePt t="33951" x="3979863" y="2427288"/>
          <p14:tracePt t="33953" x="4117975" y="2378075"/>
          <p14:tracePt t="33967" x="4330700" y="2339975"/>
          <p14:tracePt t="33985" x="4518025" y="2303463"/>
          <p14:tracePt t="34002" x="4630738" y="2278063"/>
          <p14:tracePt t="34019" x="4706938" y="2278063"/>
          <p14:tracePt t="34022" x="4732338" y="2265363"/>
          <p14:tracePt t="34035" x="4743450" y="2265363"/>
          <p14:tracePt t="34038" x="4756150" y="2265363"/>
          <p14:tracePt t="34051" x="4768850" y="2252663"/>
          <p14:tracePt t="34054" x="4781550" y="2252663"/>
          <p14:tracePt t="34069" x="4794250" y="2252663"/>
          <p14:tracePt t="34086" x="4819650" y="2239963"/>
          <p14:tracePt t="34102" x="4856163" y="2239963"/>
          <p14:tracePt t="34119" x="4894263" y="2214563"/>
          <p14:tracePt t="34135" x="4919663" y="2214563"/>
          <p14:tracePt t="34151" x="4932363" y="2214563"/>
          <p14:tracePt t="34169" x="4945063" y="2214563"/>
          <p14:tracePt t="34326" x="4919663" y="2214563"/>
          <p14:tracePt t="34335" x="4856163" y="2214563"/>
          <p14:tracePt t="34342" x="4768850" y="2214563"/>
          <p14:tracePt t="34352" x="4668838" y="2214563"/>
          <p14:tracePt t="34369" x="4468813" y="2214563"/>
          <p14:tracePt t="34386" x="4330700" y="2214563"/>
          <p14:tracePt t="34403" x="4268788" y="2214563"/>
          <p14:tracePt t="34406" x="4256088" y="2214563"/>
          <p14:tracePt t="34551" x="4268788" y="2214563"/>
          <p14:tracePt t="34558" x="4294188" y="2214563"/>
          <p14:tracePt t="34570" x="4330700" y="2214563"/>
          <p14:tracePt t="34586" x="4406900" y="2201863"/>
          <p14:tracePt t="34604" x="4506913" y="2190750"/>
          <p14:tracePt t="34606" x="4543425" y="2178050"/>
          <p14:tracePt t="34620" x="4568825" y="2165350"/>
          <p14:tracePt t="34622" x="4606925" y="2152650"/>
          <p14:tracePt t="34636" x="4619625" y="2152650"/>
          <p14:tracePt t="34638" x="4630738" y="2152650"/>
          <p14:tracePt t="34790" x="4630738" y="2165350"/>
          <p14:tracePt t="34799" x="4619625" y="2190750"/>
          <p14:tracePt t="34806" x="4581525" y="2201863"/>
          <p14:tracePt t="34820" x="4568825" y="2227263"/>
          <p14:tracePt t="34822" x="4543425" y="2239963"/>
          <p14:tracePt t="34838" x="4518025" y="2265363"/>
          <p14:tracePt t="34854" x="4506913" y="2265363"/>
          <p14:tracePt t="34990" x="4518025" y="2278063"/>
          <p14:tracePt t="34999" x="4543425" y="2278063"/>
          <p14:tracePt t="35006" x="4556125" y="2278063"/>
          <p14:tracePt t="35022" x="4568825" y="2278063"/>
          <p14:tracePt t="35038" x="4581525" y="2278063"/>
          <p14:tracePt t="35286" x="4568825" y="2278063"/>
          <p14:tracePt t="35310" x="4556125" y="2278063"/>
          <p14:tracePt t="35534" x="4556125" y="2265363"/>
          <p14:tracePt t="35542" x="4556125" y="2239963"/>
          <p14:tracePt t="35556" x="4556125" y="2214563"/>
          <p14:tracePt t="35558" x="4568825" y="2201863"/>
          <p14:tracePt t="35574" x="4568825" y="2190750"/>
          <p14:tracePt t="35590" x="4568825" y="2165350"/>
          <p14:tracePt t="35830" x="4581525" y="2165350"/>
          <p14:tracePt t="35839" x="4619625" y="2152650"/>
          <p14:tracePt t="35846" x="4681538" y="2114550"/>
          <p14:tracePt t="35856" x="4768850" y="2065338"/>
          <p14:tracePt t="35873" x="4932363" y="1927225"/>
          <p14:tracePt t="35890" x="5045075" y="1801813"/>
          <p14:tracePt t="35906" x="5145088" y="1652588"/>
          <p14:tracePt t="35924" x="5257800" y="1527175"/>
          <p14:tracePt t="35926" x="5281613" y="1501775"/>
          <p14:tracePt t="35940" x="5319713" y="1476375"/>
          <p14:tracePt t="35942" x="5332413" y="1450975"/>
          <p14:tracePt t="35958" x="5370513" y="1439863"/>
          <p14:tracePt t="35974" x="5407025" y="1414463"/>
          <p14:tracePt t="35990" x="5470525" y="1401763"/>
          <p14:tracePt t="36007" x="5557838" y="1389063"/>
          <p14:tracePt t="36023" x="5632450" y="1389063"/>
          <p14:tracePt t="36040" x="5683250" y="1389063"/>
          <p14:tracePt t="36057" x="5708650" y="1389063"/>
          <p14:tracePt t="36118" x="5719763" y="1389063"/>
          <p14:tracePt t="36134" x="5732463" y="1389063"/>
          <p14:tracePt t="36142" x="5745163" y="1389063"/>
          <p14:tracePt t="36158" x="5770563" y="1389063"/>
          <p14:tracePt t="36206" x="5770563" y="1401763"/>
          <p14:tracePt t="36214" x="5770563" y="1414463"/>
          <p14:tracePt t="36223" x="5757863" y="1439863"/>
          <p14:tracePt t="36241" x="5657850" y="1489075"/>
          <p14:tracePt t="36258" x="5532438" y="1552575"/>
          <p14:tracePt t="36274" x="5345113" y="1627188"/>
          <p14:tracePt t="36291" x="5157788" y="1676400"/>
          <p14:tracePt t="36294" x="5057775" y="1701800"/>
          <p14:tracePt t="36308" x="4968875" y="1727200"/>
          <p14:tracePt t="36310" x="4894263" y="1752600"/>
          <p14:tracePt t="36326" x="4768850" y="1776413"/>
          <p14:tracePt t="36342" x="4694238" y="1789113"/>
          <p14:tracePt t="36358" x="4594225" y="1814513"/>
          <p14:tracePt t="36375" x="4494213" y="1852613"/>
          <p14:tracePt t="36392" x="4394200" y="1876425"/>
          <p14:tracePt t="36408" x="4294188" y="1927225"/>
          <p14:tracePt t="36424" x="4192588" y="1965325"/>
          <p14:tracePt t="36442" x="4130675" y="2001838"/>
          <p14:tracePt t="36458" x="4068763" y="2039938"/>
          <p14:tracePt t="36475" x="4030663" y="2078038"/>
          <p14:tracePt t="36478" x="4017963" y="2101850"/>
          <p14:tracePt t="36492" x="3992563" y="2139950"/>
          <p14:tracePt t="36494" x="3968750" y="2201863"/>
          <p14:tracePt t="36510" x="3892550" y="2314575"/>
          <p14:tracePt t="36526" x="3792538" y="2465388"/>
          <p14:tracePt t="36542" x="3730625" y="2565400"/>
          <p14:tracePt t="36558" x="3705225" y="2603500"/>
          <p14:tracePt t="36575" x="3705225" y="2616200"/>
          <p14:tracePt t="36592" x="3692525" y="2616200"/>
          <p14:tracePt t="36766" x="3667125" y="2616200"/>
          <p14:tracePt t="36775" x="3667125" y="2590800"/>
          <p14:tracePt t="36782" x="3654425" y="2578100"/>
          <p14:tracePt t="36792" x="3643313" y="2565400"/>
          <p14:tracePt t="36809" x="3617913" y="2527300"/>
          <p14:tracePt t="36826" x="3605213" y="2490788"/>
          <p14:tracePt t="36843" x="3579813" y="2452688"/>
          <p14:tracePt t="36845" x="3567113" y="2439988"/>
          <p14:tracePt t="36859" x="3554413" y="2414588"/>
          <p14:tracePt t="36876" x="3541713" y="2403475"/>
          <p14:tracePt t="36894" x="3530600" y="2378075"/>
          <p14:tracePt t="36910" x="3517900" y="2339975"/>
          <p14:tracePt t="36926" x="3505200" y="2327275"/>
          <p14:tracePt t="36943" x="3492500" y="2290763"/>
          <p14:tracePt t="36960" x="3467100" y="2265363"/>
          <p14:tracePt t="36975" x="3454400" y="2227263"/>
          <p14:tracePt t="36993" x="3441700" y="2190750"/>
          <p14:tracePt t="37010" x="3417888" y="2165350"/>
          <p14:tracePt t="37026" x="3392488" y="2114550"/>
          <p14:tracePt t="37043" x="3367088" y="2101850"/>
          <p14:tracePt t="37046" x="3367088" y="2089150"/>
          <p14:tracePt t="37060" x="3354388" y="2078038"/>
          <p14:tracePt t="37062" x="3341688" y="2052638"/>
          <p14:tracePt t="37077" x="3292475" y="2039938"/>
          <p14:tracePt t="37094" x="3241675" y="2014538"/>
          <p14:tracePt t="37110" x="3179763" y="1989138"/>
          <p14:tracePt t="37126" x="3128963" y="1965325"/>
          <p14:tracePt t="37143" x="3028950" y="1952625"/>
          <p14:tracePt t="37160" x="2928938" y="1927225"/>
          <p14:tracePt t="37176" x="2790825" y="1901825"/>
          <p14:tracePt t="37193" x="2628900" y="1889125"/>
          <p14:tracePt t="37209" x="2478088" y="1865313"/>
          <p14:tracePt t="37226" x="2352675" y="1865313"/>
          <p14:tracePt t="37244" x="2278063" y="1865313"/>
          <p14:tracePt t="37246" x="2239963" y="1865313"/>
          <p14:tracePt t="37262" x="2203450" y="1865313"/>
          <p14:tracePt t="37278" x="2127250" y="1865313"/>
          <p14:tracePt t="37294" x="2078038" y="1865313"/>
          <p14:tracePt t="37310" x="2039938" y="1901825"/>
          <p14:tracePt t="37327" x="2014538" y="1939925"/>
          <p14:tracePt t="37344" x="1978025" y="2027238"/>
          <p14:tracePt t="37360" x="1927225" y="2139950"/>
          <p14:tracePt t="37377" x="1890713" y="2190750"/>
          <p14:tracePt t="37394" x="1852613" y="2265363"/>
          <p14:tracePt t="37410" x="1839913" y="2303463"/>
          <p14:tracePt t="37427" x="1827213" y="2314575"/>
          <p14:tracePt t="37445" x="1814513" y="2352675"/>
          <p14:tracePt t="37446" x="1814513" y="2365375"/>
          <p14:tracePt t="37462" x="1814513" y="2378075"/>
          <p14:tracePt t="37478" x="1814513" y="2390775"/>
          <p14:tracePt t="37494" x="1814513" y="2439988"/>
          <p14:tracePt t="37511" x="1814513" y="2490788"/>
          <p14:tracePt t="37528" x="1814513" y="2503488"/>
          <p14:tracePt t="37544" x="1878013" y="2527300"/>
          <p14:tracePt t="37561" x="2052638" y="2578100"/>
          <p14:tracePt t="37577" x="2252663" y="2603500"/>
          <p14:tracePt t="37595" x="2416175" y="2616200"/>
          <p14:tracePt t="37598" x="2478088" y="2616200"/>
          <p14:tracePt t="37611" x="2528888" y="2616200"/>
          <p14:tracePt t="37614" x="2554288" y="2616200"/>
          <p14:tracePt t="37628" x="2578100" y="2616200"/>
          <p14:tracePt t="37630" x="2616200" y="2616200"/>
          <p14:tracePt t="37645" x="2628900" y="2578100"/>
          <p14:tracePt t="37662" x="2667000" y="2565400"/>
          <p14:tracePt t="37678" x="2678113" y="2527300"/>
          <p14:tracePt t="37695" x="2690813" y="2503488"/>
          <p14:tracePt t="37711" x="2690813" y="2439988"/>
          <p14:tracePt t="37728" x="2690813" y="2414588"/>
          <p14:tracePt t="37745" x="2690813" y="2365375"/>
          <p14:tracePt t="37761" x="2654300" y="2327275"/>
          <p14:tracePt t="37778" x="2603500" y="2290763"/>
          <p14:tracePt t="37795" x="2554288" y="2252663"/>
          <p14:tracePt t="37798" x="2516188" y="2227263"/>
          <p14:tracePt t="37812" x="2465388" y="2201863"/>
          <p14:tracePt t="37814" x="2416175" y="2165350"/>
          <p14:tracePt t="37829" x="2339975" y="2139950"/>
          <p14:tracePt t="37831" x="2265363" y="2127250"/>
          <p14:tracePt t="37846" x="2165350" y="2101850"/>
          <p14:tracePt t="37862" x="2065338" y="2101850"/>
          <p14:tracePt t="37879" x="2003425" y="2101850"/>
          <p14:tracePt t="37895" x="1952625" y="2101850"/>
          <p14:tracePt t="37912" x="1903413" y="2101850"/>
          <p14:tracePt t="37928" x="1865313" y="2139950"/>
          <p14:tracePt t="37945" x="1827213" y="2178050"/>
          <p14:tracePt t="37962" x="1814513" y="2227263"/>
          <p14:tracePt t="37979" x="1814513" y="2314575"/>
          <p14:tracePt t="37982" x="1827213" y="2352675"/>
          <p14:tracePt t="37995" x="1878013" y="2403475"/>
          <p14:tracePt t="37998" x="1927225" y="2452688"/>
          <p14:tracePt t="38012" x="1990725" y="2503488"/>
          <p14:tracePt t="38014" x="2052638" y="2527300"/>
          <p14:tracePt t="38030" x="2203450" y="2603500"/>
          <p14:tracePt t="38046" x="2441575" y="2640013"/>
          <p14:tracePt t="38063" x="2716213" y="2640013"/>
          <p14:tracePt t="38079" x="3016250" y="2640013"/>
          <p14:tracePt t="38095" x="3292475" y="2616200"/>
          <p14:tracePt t="38112" x="3530600" y="2516188"/>
          <p14:tracePt t="38129" x="3730625" y="2403475"/>
          <p14:tracePt t="38146" x="3892550" y="2327275"/>
          <p14:tracePt t="38163" x="3979863" y="2239963"/>
          <p14:tracePt t="38166" x="4030663" y="2190750"/>
          <p14:tracePt t="38180" x="4068763" y="2165350"/>
          <p14:tracePt t="38182" x="4117975" y="2127250"/>
          <p14:tracePt t="38197" x="4156075" y="2089150"/>
          <p14:tracePt t="38199" x="4192588" y="2065338"/>
          <p14:tracePt t="38214" x="4217988" y="2027238"/>
          <p14:tracePt t="38230" x="4230688" y="2001838"/>
          <p14:tracePt t="38254" x="4230688" y="1989138"/>
          <p14:tracePt t="38270" x="4230688" y="1978025"/>
          <p14:tracePt t="38295" x="4230688" y="1965325"/>
          <p14:tracePt t="38302" x="4230688" y="1952625"/>
          <p14:tracePt t="38342" x="4268788" y="1952625"/>
          <p14:tracePt t="38350" x="4381500" y="1939925"/>
          <p14:tracePt t="38364" x="4530725" y="1927225"/>
          <p14:tracePt t="38366" x="4719638" y="1901825"/>
          <p14:tracePt t="38380" x="4919663" y="1901825"/>
          <p14:tracePt t="38382" x="5106988" y="1901825"/>
          <p14:tracePt t="38397" x="5370513" y="1901825"/>
          <p14:tracePt t="38414" x="5457825" y="1901825"/>
          <p14:tracePt t="38478" x="5419725" y="1901825"/>
          <p14:tracePt t="38486" x="5332413" y="1901825"/>
          <p14:tracePt t="38496" x="5157788" y="1901825"/>
          <p14:tracePt t="38513" x="4630738" y="1901825"/>
          <p14:tracePt t="38530" x="4117975" y="1901825"/>
          <p14:tracePt t="38547" x="3830638" y="1901825"/>
          <p14:tracePt t="38550" x="3767138" y="1901825"/>
          <p14:tracePt t="38564" x="3730625" y="1901825"/>
          <p14:tracePt t="38567" x="3717925" y="1901825"/>
          <p14:tracePt t="38598" x="3730625" y="1901825"/>
          <p14:tracePt t="38606" x="3817938" y="1901825"/>
          <p14:tracePt t="38614" x="4005263" y="1939925"/>
          <p14:tracePt t="38631" x="4743450" y="2014538"/>
          <p14:tracePt t="38647" x="5519738" y="2101850"/>
          <p14:tracePt t="38664" x="5983288" y="2127250"/>
          <p14:tracePt t="38680" x="6183313" y="2127250"/>
          <p14:tracePt t="38697" x="6221413" y="2127250"/>
          <p14:tracePt t="38758" x="6170613" y="2127250"/>
          <p14:tracePt t="38766" x="6070600" y="2127250"/>
          <p14:tracePt t="38774" x="5921375" y="2127250"/>
          <p14:tracePt t="38782" x="5732463" y="2127250"/>
          <p14:tracePt t="38798" x="5407025" y="2127250"/>
          <p14:tracePt t="38815" x="5170488" y="2127250"/>
          <p14:tracePt t="38831" x="5068888" y="2139950"/>
          <p14:tracePt t="38847" x="5045075" y="2152650"/>
          <p14:tracePt t="38910" x="5057775" y="2152650"/>
          <p14:tracePt t="38918" x="5145088" y="2178050"/>
          <p14:tracePt t="38931" x="5294313" y="2214563"/>
          <p14:tracePt t="38934" x="5457825" y="2265363"/>
          <p14:tracePt t="38948" x="5632450" y="2278063"/>
          <p14:tracePt t="38950" x="5757863" y="2290763"/>
          <p14:tracePt t="38965" x="5870575" y="2303463"/>
          <p14:tracePt t="38967" x="5932488" y="2303463"/>
          <p14:tracePt t="38982" x="5970588" y="2303463"/>
          <p14:tracePt t="38998" x="5970588" y="2314575"/>
          <p14:tracePt t="39031" x="5957888" y="2314575"/>
          <p14:tracePt t="39038" x="5870575" y="2314575"/>
          <p14:tracePt t="39047" x="5719763" y="2314575"/>
          <p14:tracePt t="39065" x="5332413" y="2314575"/>
          <p14:tracePt t="39082" x="4945063" y="2314575"/>
          <p14:tracePt t="39099" x="4643438" y="2314575"/>
          <p14:tracePt t="39102" x="4581525" y="2314575"/>
          <p14:tracePt t="39114" x="4556125" y="2314575"/>
          <p14:tracePt t="39131" x="4543425" y="2314575"/>
          <p14:tracePt t="39231" x="4556125" y="2327275"/>
          <p14:tracePt t="39238" x="4594225" y="2327275"/>
          <p14:tracePt t="39248" x="4643438" y="2339975"/>
          <p14:tracePt t="39266" x="4768850" y="2365375"/>
          <p14:tracePt t="39282" x="4781550" y="2378075"/>
          <p14:tracePt t="39774" x="4768850" y="2378075"/>
          <p14:tracePt t="39783" x="4706938" y="2403475"/>
          <p14:tracePt t="39790" x="4594225" y="2439988"/>
          <p14:tracePt t="39799" x="4494213" y="2478088"/>
          <p14:tracePt t="39816" x="4330700" y="2565400"/>
          <p14:tracePt t="39834" x="4192588" y="2627313"/>
          <p14:tracePt t="39850" x="4105275" y="2690813"/>
          <p14:tracePt t="39867" x="4030663" y="2778125"/>
          <p14:tracePt t="39884" x="3956050" y="2840038"/>
          <p14:tracePt t="39886" x="3905250" y="2903538"/>
          <p14:tracePt t="39901" x="3817938" y="3016250"/>
          <p14:tracePt t="39917" x="3717925" y="3165475"/>
          <p14:tracePt t="39935" x="3630613" y="3316288"/>
          <p14:tracePt t="39951" x="3554413" y="3454400"/>
          <p14:tracePt t="39968" x="3479800" y="3603625"/>
          <p14:tracePt t="39984" x="3429000" y="3754438"/>
          <p14:tracePt t="40000" x="3392488" y="3892550"/>
          <p14:tracePt t="40017" x="3367088" y="4041775"/>
          <p14:tracePt t="40034" x="3317875" y="4179888"/>
          <p14:tracePt t="40051" x="3279775" y="4305300"/>
          <p14:tracePt t="40054" x="3267075" y="4341813"/>
          <p14:tracePt t="40067" x="3241675" y="4405313"/>
          <p14:tracePt t="40070" x="3228975" y="4443413"/>
          <p14:tracePt t="40084" x="3205163" y="4467225"/>
          <p14:tracePt t="40086" x="3192463" y="4505325"/>
          <p14:tracePt t="40102" x="3167063" y="4554538"/>
          <p14:tracePt t="40117" x="3154363" y="4592638"/>
          <p14:tracePt t="40135" x="3128963" y="4643438"/>
          <p14:tracePt t="40151" x="3128963" y="4656138"/>
          <p14:tracePt t="40168" x="3116263" y="4692650"/>
          <p14:tracePt t="40184" x="3116263" y="4718050"/>
          <p14:tracePt t="40201" x="3092450" y="4743450"/>
          <p14:tracePt t="40217" x="3079750" y="4756150"/>
          <p14:tracePt t="40235" x="3079750" y="4779963"/>
          <p14:tracePt t="40238" x="3067050" y="4779963"/>
          <p14:tracePt t="40254" x="3067050" y="4792663"/>
          <p14:tracePt t="40270" x="3054350" y="4792663"/>
          <p14:tracePt t="40286" x="3041650" y="4792663"/>
          <p14:tracePt t="40302" x="3028950" y="4805363"/>
          <p14:tracePt t="40318" x="3016250" y="4818063"/>
          <p14:tracePt t="40335" x="3003550" y="4818063"/>
          <p14:tracePt t="40351" x="2967038" y="4830763"/>
          <p14:tracePt t="40368" x="2916238" y="4843463"/>
          <p14:tracePt t="40385" x="2867025" y="4856163"/>
          <p14:tracePt t="40402" x="2828925" y="4868863"/>
          <p14:tracePt t="40418" x="2790825" y="4879975"/>
          <p14:tracePt t="40435" x="2741613" y="4892675"/>
          <p14:tracePt t="40438" x="2716213" y="4905375"/>
          <p14:tracePt t="40452" x="2678113" y="4918075"/>
          <p14:tracePt t="40454" x="2667000" y="4918075"/>
          <p14:tracePt t="40470" x="2616200" y="4943475"/>
          <p14:tracePt t="40486" x="2554288" y="4968875"/>
          <p14:tracePt t="40502" x="2516188" y="4992688"/>
          <p14:tracePt t="40519" x="2465388" y="5005388"/>
          <p14:tracePt t="40535" x="2416175" y="5030788"/>
          <p14:tracePt t="40552" x="2378075" y="5030788"/>
          <p14:tracePt t="40569" x="2365375" y="5043488"/>
          <p14:tracePt t="40694" x="2352675" y="5043488"/>
          <p14:tracePt t="40702" x="2339975" y="5043488"/>
          <p14:tracePt t="40710" x="2316163" y="5043488"/>
          <p14:tracePt t="40719" x="2290763" y="5043488"/>
          <p14:tracePt t="40736" x="2239963" y="5043488"/>
          <p14:tracePt t="40752" x="2190750" y="5043488"/>
          <p14:tracePt t="40770" x="2165350" y="5043488"/>
          <p14:tracePt t="40786" x="2139950" y="5043488"/>
          <p14:tracePt t="40902" x="2127250" y="5043488"/>
          <p14:tracePt t="40910" x="2116138" y="5043488"/>
          <p14:tracePt t="40919" x="2103438" y="5043488"/>
          <p14:tracePt t="40936" x="2078038" y="5043488"/>
          <p14:tracePt t="40953" x="2039938" y="5043488"/>
          <p14:tracePt t="40970" x="2027238" y="5056188"/>
          <p14:tracePt t="41254" x="2039938" y="5056188"/>
          <p14:tracePt t="41262" x="2052638" y="5056188"/>
          <p14:tracePt t="41278" x="2065338" y="5030788"/>
          <p14:tracePt t="41287" x="2065338" y="5018088"/>
          <p14:tracePt t="41303" x="2065338" y="4992688"/>
          <p14:tracePt t="41320" x="2078038" y="4981575"/>
          <p14:tracePt t="41337" x="2078038" y="4968875"/>
          <p14:tracePt t="41366" x="2090738" y="4968875"/>
          <p14:tracePt t="41382" x="2090738" y="4956175"/>
          <p14:tracePt t="41406" x="2103438" y="4956175"/>
          <p14:tracePt t="41414" x="2103438" y="4943475"/>
          <p14:tracePt t="41430" x="2116138" y="4943475"/>
          <p14:tracePt t="41438" x="2127250" y="4930775"/>
          <p14:tracePt t="41455" x="2165350" y="4918075"/>
          <p14:tracePt t="41471" x="2203450" y="4892675"/>
          <p14:tracePt t="41487" x="2252663" y="4879975"/>
          <p14:tracePt t="41504" x="2290763" y="4856163"/>
          <p14:tracePt t="41521" x="2316163" y="4856163"/>
          <p14:tracePt t="41537" x="2328863" y="4856163"/>
          <p14:tracePt t="41622" x="2303463" y="4856163"/>
          <p14:tracePt t="41630" x="2265363" y="4856163"/>
          <p14:tracePt t="41638" x="2228850" y="4856163"/>
          <p14:tracePt t="41655" x="2127250" y="4868863"/>
          <p14:tracePt t="41672" x="2052638" y="4879975"/>
          <p14:tracePt t="41688" x="2027238" y="4892675"/>
          <p14:tracePt t="41705" x="2003425" y="4892675"/>
          <p14:tracePt t="41814" x="2014538" y="4892675"/>
          <p14:tracePt t="41822" x="2065338" y="4905375"/>
          <p14:tracePt t="41830" x="2127250" y="4918075"/>
          <p14:tracePt t="41839" x="2165350" y="4918075"/>
          <p14:tracePt t="41855" x="2265363" y="4918075"/>
          <p14:tracePt t="41872" x="2316163" y="4930775"/>
          <p14:tracePt t="41889" x="2339975" y="4930775"/>
          <p14:tracePt t="41906" x="2352675" y="4930775"/>
          <p14:tracePt t="42142" x="2328863" y="4930775"/>
          <p14:tracePt t="42150" x="2303463" y="4930775"/>
          <p14:tracePt t="42158" x="2278063" y="4930775"/>
          <p14:tracePt t="42174" x="2228850" y="4930775"/>
          <p14:tracePt t="42190" x="2178050" y="4930775"/>
          <p14:tracePt t="42207" x="2152650" y="4930775"/>
          <p14:tracePt t="42223" x="2127250" y="4930775"/>
          <p14:tracePt t="42326" x="2178050" y="4930775"/>
          <p14:tracePt t="42334" x="2239963" y="4930775"/>
          <p14:tracePt t="42342" x="2316163" y="4930775"/>
          <p14:tracePt t="42356" x="2378075" y="4930775"/>
          <p14:tracePt t="42358" x="2428875" y="4930775"/>
          <p14:tracePt t="42374" x="2516188" y="4956175"/>
          <p14:tracePt t="42390" x="2578100" y="4956175"/>
          <p14:tracePt t="42407" x="2603500" y="4956175"/>
          <p14:tracePt t="42423" x="2616200" y="4968875"/>
          <p14:tracePt t="42542" x="2603500" y="4968875"/>
          <p14:tracePt t="42550" x="2590800" y="4968875"/>
          <p14:tracePt t="42558" x="2578100" y="4968875"/>
          <p14:tracePt t="42718" x="2603500" y="4981575"/>
          <p14:tracePt t="42726" x="2690813" y="4992688"/>
          <p14:tracePt t="42742" x="2928938" y="5005388"/>
          <p14:tracePt t="42758" x="3167063" y="5030788"/>
          <p14:tracePt t="42775" x="3254375" y="5043488"/>
          <p14:tracePt t="42792" x="3279775" y="5056188"/>
          <p14:tracePt t="42808" x="3354388" y="5081588"/>
          <p14:tracePt t="42824" x="3392488" y="5081588"/>
          <p14:tracePt t="42894" x="3354388" y="5081588"/>
          <p14:tracePt t="42902" x="3292475" y="5081588"/>
          <p14:tracePt t="42910" x="3205163" y="5081588"/>
          <p14:tracePt t="42925" x="3016250" y="5081588"/>
          <p14:tracePt t="42942" x="2790825" y="5081588"/>
          <p14:tracePt t="42959" x="2628900" y="5081588"/>
          <p14:tracePt t="42976" x="2554288" y="5081588"/>
          <p14:tracePt t="42991" x="2541588" y="5081588"/>
          <p14:tracePt t="43009" x="2528888" y="5081588"/>
          <p14:tracePt t="43102" x="2541588" y="5081588"/>
          <p14:tracePt t="43110" x="2565400" y="5056188"/>
          <p14:tracePt t="43118" x="2616200" y="5030788"/>
          <p14:tracePt t="43126" x="2667000" y="4992688"/>
          <p14:tracePt t="43142" x="2816225" y="4943475"/>
          <p14:tracePt t="43159" x="2916238" y="4918075"/>
          <p14:tracePt t="43176" x="2941638" y="4892675"/>
          <p14:tracePt t="43294" x="2903538" y="4892675"/>
          <p14:tracePt t="43302" x="2854325" y="4868863"/>
          <p14:tracePt t="43310" x="2778125" y="4856163"/>
          <p14:tracePt t="43326" x="2690813" y="4830763"/>
          <p14:tracePt t="43343" x="2667000" y="4830763"/>
          <p14:tracePt t="43359" x="2654300" y="4830763"/>
          <p14:tracePt t="43502" x="2654300" y="4818063"/>
          <p14:tracePt t="43518" x="2667000" y="4805363"/>
          <p14:tracePt t="43526" x="2678113" y="4805363"/>
          <p14:tracePt t="43534" x="2716213" y="4792663"/>
          <p14:tracePt t="43544" x="2741613" y="4792663"/>
          <p14:tracePt t="43560" x="2754313" y="4792663"/>
          <p14:tracePt t="43670" x="2716213" y="4792663"/>
          <p14:tracePt t="43678" x="2667000" y="4792663"/>
          <p14:tracePt t="43686" x="2616200" y="4792663"/>
          <p14:tracePt t="43694" x="2578100" y="4792663"/>
          <p14:tracePt t="43710" x="2541588" y="4792663"/>
          <p14:tracePt t="43727" x="2516188" y="4792663"/>
          <p14:tracePt t="43744" x="2503488" y="4792663"/>
          <p14:tracePt t="44214" x="2554288" y="4792663"/>
          <p14:tracePt t="44222" x="2641600" y="4792663"/>
          <p14:tracePt t="44230" x="2754313" y="4792663"/>
          <p14:tracePt t="44246" x="2992438" y="4792663"/>
          <p14:tracePt t="44262" x="3154363" y="4792663"/>
          <p14:tracePt t="44279" x="3205163" y="4792663"/>
          <p14:tracePt t="44295" x="3216275" y="4792663"/>
          <p14:tracePt t="44350" x="3167063" y="4792663"/>
          <p14:tracePt t="44358" x="3079750" y="4792663"/>
          <p14:tracePt t="44366" x="2979738" y="4792663"/>
          <p14:tracePt t="44379" x="2867025" y="4792663"/>
          <p14:tracePt t="44382" x="2741613" y="4792663"/>
          <p14:tracePt t="44396" x="2641600" y="4805363"/>
          <p14:tracePt t="44398" x="2554288" y="4805363"/>
          <p14:tracePt t="44414" x="2416175" y="4818063"/>
          <p14:tracePt t="44429" x="2339975" y="4818063"/>
          <p14:tracePt t="44446" x="2328863" y="4818063"/>
          <p14:tracePt t="44534" x="2378075" y="4818063"/>
          <p14:tracePt t="44542" x="2452688" y="4818063"/>
          <p14:tracePt t="44550" x="2516188" y="4818063"/>
          <p14:tracePt t="44563" x="2590800" y="4818063"/>
          <p14:tracePt t="44565" x="2641600" y="4818063"/>
          <p14:tracePt t="44579" x="2667000" y="4818063"/>
          <p14:tracePt t="44582" x="2678113" y="4818063"/>
          <p14:tracePt t="44596" x="2690813" y="4818063"/>
          <p14:tracePt t="44718" x="2667000" y="4818063"/>
          <p14:tracePt t="44726" x="2641600" y="4818063"/>
          <p14:tracePt t="44734" x="2616200" y="4818063"/>
          <p14:tracePt t="44746" x="2590800" y="4818063"/>
          <p14:tracePt t="44763" x="2541588" y="4843463"/>
          <p14:tracePt t="44781" x="2528888" y="4856163"/>
          <p14:tracePt t="44894" x="2554288" y="4868863"/>
          <p14:tracePt t="44902" x="2603500" y="4879975"/>
          <p14:tracePt t="44913" x="2678113" y="4905375"/>
          <p14:tracePt t="44930" x="2754313" y="4930775"/>
          <p14:tracePt t="44933" x="2790825" y="4943475"/>
          <p14:tracePt t="44946" x="2803525" y="4943475"/>
          <p14:tracePt t="44964" x="2816225" y="4943475"/>
          <p14:tracePt t="47094" x="2816225" y="4930775"/>
          <p14:tracePt t="47102" x="2790825" y="4856163"/>
          <p14:tracePt t="47110" x="2754313" y="4743450"/>
          <p14:tracePt t="47119" x="2703513" y="4592638"/>
          <p14:tracePt t="47136" x="2654300" y="4430713"/>
          <p14:tracePt t="47152" x="2628900" y="4354513"/>
          <p14:tracePt t="47169" x="2616200" y="4330700"/>
          <p14:tracePt t="47186" x="2616200" y="4318000"/>
          <p14:tracePt t="47203" x="2603500" y="4318000"/>
          <p14:tracePt t="47254" x="2603500" y="4292600"/>
          <p14:tracePt t="47262" x="2603500" y="4279900"/>
          <p14:tracePt t="47278" x="2603500" y="4267200"/>
          <p14:tracePt t="47287" x="2603500" y="4254500"/>
          <p14:tracePt t="47303" x="2603500" y="4205288"/>
          <p14:tracePt t="47320" x="2603500" y="4154488"/>
          <p14:tracePt t="47336" x="2603500" y="4092575"/>
          <p14:tracePt t="47353" x="2603500" y="4029075"/>
          <p14:tracePt t="47370" x="2603500" y="3992563"/>
          <p14:tracePt t="47387" x="2603500" y="3979863"/>
          <p14:tracePt t="47406" x="2603500" y="3967163"/>
          <p14:tracePt t="47421" x="2603500" y="3929063"/>
          <p14:tracePt t="47437" x="2603500" y="3879850"/>
          <p14:tracePt t="47454" x="2603500" y="3816350"/>
          <p14:tracePt t="47470" x="2603500" y="3741738"/>
          <p14:tracePt t="47487" x="2603500" y="3692525"/>
          <p14:tracePt t="47503" x="2603500" y="3641725"/>
          <p14:tracePt t="47520" x="2603500" y="3590925"/>
          <p14:tracePt t="47537" x="2616200" y="3529013"/>
          <p14:tracePt t="47554" x="2616200" y="3467100"/>
          <p14:tracePt t="47570" x="2641600" y="3403600"/>
          <p14:tracePt t="47574" x="2654300" y="3378200"/>
          <p14:tracePt t="47586" x="2654300" y="3341688"/>
          <p14:tracePt t="47590" x="2690813" y="3303588"/>
          <p14:tracePt t="47604" x="2703513" y="3278188"/>
          <p14:tracePt t="47606" x="2728913" y="3241675"/>
          <p14:tracePt t="47621" x="2790825" y="3154363"/>
          <p14:tracePt t="47638" x="2854325" y="3078163"/>
          <p14:tracePt t="47654" x="2928938" y="2990850"/>
          <p14:tracePt t="47671" x="2967038" y="2916238"/>
          <p14:tracePt t="47687" x="2979738" y="2890838"/>
          <p14:tracePt t="47704" x="2979738" y="2840038"/>
          <p14:tracePt t="47721" x="2992438" y="2803525"/>
          <p14:tracePt t="47737" x="2992438" y="2752725"/>
          <p14:tracePt t="47754" x="2992438" y="2690813"/>
          <p14:tracePt t="47771" x="2992438" y="2627313"/>
          <p14:tracePt t="47774" x="2992438" y="2590800"/>
          <p14:tracePt t="47789" x="3003550" y="2565400"/>
          <p14:tracePt t="47791" x="3016250" y="2527300"/>
          <p14:tracePt t="47805" x="3016250" y="2439988"/>
          <p14:tracePt t="47822" x="3016250" y="2390775"/>
          <p14:tracePt t="47838" x="3016250" y="2339975"/>
          <p14:tracePt t="47854" x="3028950" y="2278063"/>
          <p14:tracePt t="47871" x="3028950" y="2201863"/>
          <p14:tracePt t="47887" x="3028950" y="2152650"/>
          <p14:tracePt t="47905" x="3028950" y="2127250"/>
          <p14:tracePt t="47921" x="3028950" y="2114550"/>
          <p14:tracePt t="47938" x="3028950" y="2089150"/>
          <p14:tracePt t="47958" x="3028950" y="2078038"/>
          <p14:tracePt t="47974" x="3028950" y="2065338"/>
          <p14:tracePt t="47998" x="3028950" y="2052638"/>
          <p14:tracePt t="48006" x="3028950" y="2039938"/>
          <p14:tracePt t="48022" x="3016250" y="2039938"/>
          <p14:tracePt t="48039" x="2979738" y="2014538"/>
          <p14:tracePt t="48055" x="2916238" y="2001838"/>
          <p14:tracePt t="48072" x="2841625" y="1978025"/>
          <p14:tracePt t="48088" x="2754313" y="1965325"/>
          <p14:tracePt t="48105" x="2641600" y="1952625"/>
          <p14:tracePt t="48122" x="2528888" y="1952625"/>
          <p14:tracePt t="48139" x="2390775" y="1952625"/>
          <p14:tracePt t="48141" x="2328863" y="1952625"/>
          <p14:tracePt t="48155" x="2239963" y="1952625"/>
          <p14:tracePt t="48157" x="2152650" y="1952625"/>
          <p14:tracePt t="48173" x="2090738" y="1952625"/>
          <p14:tracePt t="48175" x="2003425" y="1952625"/>
          <p14:tracePt t="48190" x="1839913" y="1978025"/>
          <p14:tracePt t="48206" x="1701800" y="2014538"/>
          <p14:tracePt t="48222" x="1589088" y="2027238"/>
          <p14:tracePt t="48239" x="1501775" y="2065338"/>
          <p14:tracePt t="48255" x="1427163" y="2101850"/>
          <p14:tracePt t="48272" x="1376363" y="2127250"/>
          <p14:tracePt t="48289" x="1314450" y="2165350"/>
          <p14:tracePt t="48306" x="1289050" y="2190750"/>
          <p14:tracePt t="48323" x="1263650" y="2227263"/>
          <p14:tracePt t="48325" x="1252538" y="2239963"/>
          <p14:tracePt t="48339" x="1252538" y="2265363"/>
          <p14:tracePt t="48356" x="1252538" y="2290763"/>
          <p14:tracePt t="48358" x="1252538" y="2303463"/>
          <p14:tracePt t="48374" x="1252538" y="2314575"/>
          <p14:tracePt t="48398" x="1252538" y="2327275"/>
          <p14:tracePt t="48406" x="1252538" y="2339975"/>
          <p14:tracePt t="48423" x="1252538" y="2414588"/>
          <p14:tracePt t="48440" x="1289050" y="2516188"/>
          <p14:tracePt t="48455" x="1401763" y="2640013"/>
          <p14:tracePt t="48473" x="1552575" y="2790825"/>
          <p14:tracePt t="48490" x="1677988" y="2928938"/>
          <p14:tracePt t="48506" x="1827213" y="3028950"/>
          <p14:tracePt t="48523" x="1939925" y="3090863"/>
          <p14:tracePt t="48525" x="1990725" y="3103563"/>
          <p14:tracePt t="48540" x="2039938" y="3103563"/>
          <p14:tracePt t="48542" x="2103438" y="3116263"/>
          <p14:tracePt t="48556" x="2152650" y="3128963"/>
          <p14:tracePt t="48558" x="2203450" y="3128963"/>
          <p14:tracePt t="48574" x="2316163" y="3128963"/>
          <p14:tracePt t="48590" x="2452688" y="3090863"/>
          <p14:tracePt t="48606" x="2578100" y="3054350"/>
          <p14:tracePt t="48623" x="2667000" y="3028950"/>
          <p14:tracePt t="48640" x="2778125" y="3003550"/>
          <p14:tracePt t="48656" x="2879725" y="2952750"/>
          <p14:tracePt t="48673" x="2992438" y="2916238"/>
          <p14:tracePt t="48690" x="3079750" y="2840038"/>
          <p14:tracePt t="48695" x="3141663" y="2816225"/>
          <p14:tracePt t="48706" x="3192463" y="2778125"/>
          <p14:tracePt t="48709" x="3241675" y="2728913"/>
          <p14:tracePt t="48724" x="3267075" y="2703513"/>
          <p14:tracePt t="48726" x="3305175" y="2678113"/>
          <p14:tracePt t="48741" x="3317875" y="2640013"/>
          <p14:tracePt t="48743" x="3328988" y="2616200"/>
          <p14:tracePt t="48757" x="3341688" y="2565400"/>
          <p14:tracePt t="48774" x="3354388" y="2503488"/>
          <p14:tracePt t="48790" x="3367088" y="2439988"/>
          <p14:tracePt t="48807" x="3367088" y="2390775"/>
          <p14:tracePt t="48823" x="3367088" y="2339975"/>
          <p14:tracePt t="48840" x="3367088" y="2303463"/>
          <p14:tracePt t="48856" x="3367088" y="2265363"/>
          <p14:tracePt t="48874" x="3367088" y="2214563"/>
          <p14:tracePt t="48891" x="3354388" y="2165350"/>
          <p14:tracePt t="48894" x="3328988" y="2139950"/>
          <p14:tracePt t="48908" x="3328988" y="2127250"/>
          <p14:tracePt t="48910" x="3305175" y="2114550"/>
          <p14:tracePt t="48924" x="3292475" y="2089150"/>
          <p14:tracePt t="48926" x="3267075" y="2078038"/>
          <p14:tracePt t="48942" x="3216275" y="2052638"/>
          <p14:tracePt t="48958" x="3167063" y="2039938"/>
          <p14:tracePt t="48974" x="3103563" y="2014538"/>
          <p14:tracePt t="48991" x="3041650" y="2014538"/>
          <p14:tracePt t="49007" x="2992438" y="1989138"/>
          <p14:tracePt t="49024" x="2941638" y="1989138"/>
          <p14:tracePt t="49041" x="2890838" y="1989138"/>
          <p14:tracePt t="49057" x="2841625" y="1989138"/>
          <p14:tracePt t="49075" x="2803525" y="1989138"/>
          <p14:tracePt t="49077" x="2778125" y="1989138"/>
          <p14:tracePt t="49092" x="2767013" y="1989138"/>
          <p14:tracePt t="49095" x="2728913" y="1989138"/>
          <p14:tracePt t="49109" x="2703513" y="1989138"/>
          <p14:tracePt t="49111" x="2678113" y="1989138"/>
          <p14:tracePt t="49125" x="2641600" y="1989138"/>
          <p14:tracePt t="49142" x="2590800" y="1989138"/>
          <p14:tracePt t="49158" x="2541588" y="1989138"/>
          <p14:tracePt t="49175" x="2490788" y="1989138"/>
          <p14:tracePt t="49192" x="2428875" y="2001838"/>
          <p14:tracePt t="49208" x="2378075" y="2014538"/>
          <p14:tracePt t="49224" x="2316163" y="2027238"/>
          <p14:tracePt t="49241" x="2265363" y="2039938"/>
          <p14:tracePt t="49258" x="2216150" y="2052638"/>
          <p14:tracePt t="49275" x="2165350" y="2065338"/>
          <p14:tracePt t="49277" x="2139950" y="2065338"/>
          <p14:tracePt t="49292" x="2116138" y="2078038"/>
          <p14:tracePt t="49295" x="2103438" y="2089150"/>
          <p14:tracePt t="49309" x="2065338" y="2089150"/>
          <p14:tracePt t="49326" x="2039938" y="2101850"/>
          <p14:tracePt t="49342" x="2014538" y="2114550"/>
          <p14:tracePt t="49358" x="1990725" y="2127250"/>
          <p14:tracePt t="49375" x="1965325" y="2139950"/>
          <p14:tracePt t="49392" x="1939925" y="2152650"/>
          <p14:tracePt t="49409" x="1927225" y="2165350"/>
          <p14:tracePt t="49425" x="1890713" y="2190750"/>
          <p14:tracePt t="49442" x="1852613" y="2214563"/>
          <p14:tracePt t="49459" x="1827213" y="2227263"/>
          <p14:tracePt t="49462" x="1814513" y="2239963"/>
          <p14:tracePt t="49476" x="1801813" y="2239963"/>
          <p14:tracePt t="49534" x="1801813" y="2252663"/>
          <p14:tracePt t="49550" x="1790700" y="2265363"/>
          <p14:tracePt t="49559" x="1778000" y="2303463"/>
          <p14:tracePt t="49566" x="1778000" y="2327275"/>
          <p14:tracePt t="49575" x="1778000" y="2352675"/>
          <p14:tracePt t="49592" x="1778000" y="2403475"/>
          <p14:tracePt t="49609" x="1778000" y="2452688"/>
          <p14:tracePt t="49626" x="1778000" y="2527300"/>
          <p14:tracePt t="49643" x="1778000" y="2565400"/>
          <p14:tracePt t="49646" x="1778000" y="2590800"/>
          <p14:tracePt t="49659" x="1801813" y="2616200"/>
          <p14:tracePt t="49661" x="1827213" y="2652713"/>
          <p14:tracePt t="49677" x="1852613" y="2665413"/>
          <p14:tracePt t="49679" x="1878013" y="2690813"/>
          <p14:tracePt t="49694" x="1939925" y="2716213"/>
          <p14:tracePt t="49710" x="1990725" y="2728913"/>
          <p14:tracePt t="49726" x="2065338" y="2740025"/>
          <p14:tracePt t="49743" x="2127250" y="2752725"/>
          <p14:tracePt t="49759" x="2203450" y="2765425"/>
          <p14:tracePt t="49776" x="2278063" y="2765425"/>
          <p14:tracePt t="49793" x="2390775" y="2778125"/>
          <p14:tracePt t="49810" x="2590800" y="2778125"/>
          <p14:tracePt t="49814" x="2728913" y="2778125"/>
          <p14:tracePt t="49826" x="2854325" y="2765425"/>
          <p14:tracePt t="49844" x="2954338" y="2752725"/>
          <p14:tracePt t="49846" x="3016250" y="2728913"/>
          <p14:tracePt t="49860" x="3067050" y="2716213"/>
          <p14:tracePt t="49862" x="3128963" y="2690813"/>
          <p14:tracePt t="49877" x="3205163" y="2665413"/>
          <p14:tracePt t="49894" x="3228975" y="2640013"/>
          <p14:tracePt t="49910" x="3267075" y="2603500"/>
          <p14:tracePt t="49926" x="3305175" y="2516188"/>
          <p14:tracePt t="49944" x="3317875" y="2465388"/>
          <p14:tracePt t="49959" x="3328988" y="2414588"/>
          <p14:tracePt t="49976" x="3328988" y="2339975"/>
          <p14:tracePt t="49994" x="3328988" y="2278063"/>
          <p14:tracePt t="50010" x="3328988" y="2227263"/>
          <p14:tracePt t="50027" x="3328988" y="2190750"/>
          <p14:tracePt t="50029" x="3317875" y="2152650"/>
          <p14:tracePt t="50044" x="3292475" y="2127250"/>
          <p14:tracePt t="50046" x="3279775" y="2114550"/>
          <p14:tracePt t="50060" x="3254375" y="2089150"/>
          <p14:tracePt t="50062" x="3241675" y="2078038"/>
          <p14:tracePt t="50078" x="3205163" y="2039938"/>
          <p14:tracePt t="50094" x="3167063" y="2001838"/>
          <p14:tracePt t="50111" x="3116263" y="1965325"/>
          <p14:tracePt t="50127" x="3079750" y="1952625"/>
          <p14:tracePt t="50144" x="3028950" y="1939925"/>
          <p14:tracePt t="50160" x="2903538" y="1914525"/>
          <p14:tracePt t="50177" x="2703513" y="1914525"/>
          <p14:tracePt t="50194" x="2452688" y="1914525"/>
          <p14:tracePt t="50211" x="2190750" y="1989138"/>
          <p14:tracePt t="50214" x="2065338" y="2039938"/>
          <p14:tracePt t="50227" x="1965325" y="2078038"/>
          <p14:tracePt t="50230" x="1890713" y="2101850"/>
          <p14:tracePt t="50245" x="1839913" y="2127250"/>
          <p14:tracePt t="50261" x="1752600" y="2165350"/>
          <p14:tracePt t="50278" x="1727200" y="2178050"/>
          <p14:tracePt t="50295" x="1689100" y="2201863"/>
          <p14:tracePt t="50311" x="1652588" y="2227263"/>
          <p14:tracePt t="50327" x="1627188" y="2252663"/>
          <p14:tracePt t="50358" x="1614488" y="2265363"/>
          <p14:tracePt t="50366" x="1601788" y="2278063"/>
          <p14:tracePt t="50378" x="1589088" y="2303463"/>
          <p14:tracePt t="50395" x="1539875" y="2378075"/>
          <p14:tracePt t="50398" x="1527175" y="2403475"/>
          <p14:tracePt t="50412" x="1501775" y="2452688"/>
          <p14:tracePt t="50414" x="1489075" y="2516188"/>
          <p14:tracePt t="50429" x="1489075" y="2565400"/>
          <p14:tracePt t="50431" x="1476375" y="2640013"/>
          <p14:tracePt t="50446" x="1452563" y="2728913"/>
          <p14:tracePt t="50462" x="1452563" y="2816225"/>
          <p14:tracePt t="50478" x="1452563" y="2903538"/>
          <p14:tracePt t="50495" x="1476375" y="2990850"/>
          <p14:tracePt t="50511" x="1539875" y="3041650"/>
          <p14:tracePt t="50528" x="1652588" y="3103563"/>
          <p14:tracePt t="50545" x="1739900" y="3141663"/>
          <p14:tracePt t="50561" x="1839913" y="3190875"/>
          <p14:tracePt t="50578" x="1914525" y="3228975"/>
          <p14:tracePt t="50595" x="1965325" y="3241675"/>
          <p14:tracePt t="50598" x="1978025" y="3254375"/>
          <p14:tracePt t="50612" x="2014538" y="3254375"/>
          <p14:tracePt t="50614" x="2039938" y="3267075"/>
          <p14:tracePt t="50630" x="2139950" y="3278188"/>
          <p14:tracePt t="50646" x="2228850" y="3278188"/>
          <p14:tracePt t="50662" x="2378075" y="3278188"/>
          <p14:tracePt t="50679" x="2590800" y="3203575"/>
          <p14:tracePt t="50696" x="2803525" y="3090863"/>
          <p14:tracePt t="50711" x="3003550" y="2928938"/>
          <p14:tracePt t="50728" x="3154363" y="2790825"/>
          <p14:tracePt t="50745" x="3267075" y="2665413"/>
          <p14:tracePt t="50762" x="3367088" y="2565400"/>
          <p14:tracePt t="50779" x="3454400" y="2478088"/>
          <p14:tracePt t="50782" x="3479800" y="2452688"/>
          <p14:tracePt t="50796" x="3505200" y="2427288"/>
          <p14:tracePt t="50799" x="3554413" y="2378075"/>
          <p14:tracePt t="50814" x="3605213" y="2314575"/>
          <p14:tracePt t="50830" x="3654425" y="2265363"/>
          <p14:tracePt t="50846" x="3679825" y="2214563"/>
          <p14:tracePt t="50862" x="3705225" y="2165350"/>
          <p14:tracePt t="50879" x="3717925" y="2127250"/>
          <p14:tracePt t="50896" x="3743325" y="2101850"/>
          <p14:tracePt t="50912" x="3743325" y="2065338"/>
          <p14:tracePt t="50929" x="3756025" y="2027238"/>
          <p14:tracePt t="50946" x="3756025" y="2001838"/>
          <p14:tracePt t="50963" x="3756025" y="1952625"/>
          <p14:tracePt t="50965" x="3756025" y="1927225"/>
          <p14:tracePt t="50980" x="3743325" y="1901825"/>
          <p14:tracePt t="50982" x="3717925" y="1865313"/>
          <p14:tracePt t="50997" x="3705225" y="1852613"/>
          <p14:tracePt t="50999" x="3679825" y="1827213"/>
          <p14:tracePt t="51014" x="3630613" y="1776413"/>
          <p14:tracePt t="51030" x="3567113" y="1739900"/>
          <p14:tracePt t="51047" x="3505200" y="1701800"/>
          <p14:tracePt t="51063" x="3379788" y="1676400"/>
          <p14:tracePt t="51079" x="3228975" y="1639888"/>
          <p14:tracePt t="51096" x="3028950" y="1601788"/>
          <p14:tracePt t="51113" x="2767013" y="1576388"/>
          <p14:tracePt t="51130" x="2503488" y="1563688"/>
          <p14:tracePt t="51147" x="2365375" y="1552575"/>
          <p14:tracePt t="51149" x="2316163" y="1539875"/>
          <p14:tracePt t="51163" x="2278063" y="1539875"/>
          <p14:tracePt t="51166" x="2252663" y="1539875"/>
          <p14:tracePt t="51180" x="2228850" y="1539875"/>
          <p14:tracePt t="51182" x="2216150" y="1539875"/>
          <p14:tracePt t="51196" x="2178050" y="1539875"/>
          <p14:tracePt t="51198" x="2152650" y="1539875"/>
          <p14:tracePt t="51214" x="2103438" y="1552575"/>
          <p14:tracePt t="51230" x="2014538" y="1589088"/>
          <p14:tracePt t="51247" x="1914525" y="1652588"/>
          <p14:tracePt t="51263" x="1814513" y="1727200"/>
          <p14:tracePt t="51279" x="1739900" y="1801813"/>
          <p14:tracePt t="51296" x="1652588" y="1914525"/>
          <p14:tracePt t="51314" x="1601788" y="2065338"/>
          <p14:tracePt t="51330" x="1565275" y="2201863"/>
          <p14:tracePt t="51334" x="1539875" y="2290763"/>
          <p14:tracePt t="51347" x="1527175" y="2378075"/>
          <p14:tracePt t="51349" x="1527175" y="2452688"/>
          <p14:tracePt t="51364" x="1527175" y="2527300"/>
          <p14:tracePt t="51366" x="1527175" y="2616200"/>
          <p14:tracePt t="51382" x="1527175" y="2752725"/>
          <p14:tracePt t="51397" x="1527175" y="2890838"/>
          <p14:tracePt t="51414" x="1552575" y="3016250"/>
          <p14:tracePt t="51431" x="1589088" y="3090863"/>
          <p14:tracePt t="51448" x="1614488" y="3116263"/>
          <p14:tracePt t="51463" x="1652588" y="3178175"/>
          <p14:tracePt t="51480" x="1689100" y="3216275"/>
          <p14:tracePt t="51497" x="1790700" y="3267075"/>
          <p14:tracePt t="51514" x="1927225" y="3341688"/>
          <p14:tracePt t="51517" x="2014538" y="3378200"/>
          <p14:tracePt t="51531" x="2103438" y="3390900"/>
          <p14:tracePt t="51534" x="2190750" y="3403600"/>
          <p14:tracePt t="51548" x="2278063" y="3416300"/>
          <p14:tracePt t="51550" x="2339975" y="3416300"/>
          <p14:tracePt t="51564" x="2390775" y="3416300"/>
          <p14:tracePt t="51566" x="2441575" y="3416300"/>
          <p14:tracePt t="51582" x="2554288" y="3416300"/>
          <p14:tracePt t="51598" x="2654300" y="3416300"/>
          <p14:tracePt t="51615" x="2767013" y="3367088"/>
          <p14:tracePt t="51631" x="2867025" y="3328988"/>
          <p14:tracePt t="51648" x="2928938" y="3290888"/>
          <p14:tracePt t="51664" x="2967038" y="3267075"/>
          <p14:tracePt t="51681" x="2979738" y="3254375"/>
          <p14:tracePt t="51698" x="3003550" y="3228975"/>
          <p14:tracePt t="51715" x="3028950" y="3190875"/>
          <p14:tracePt t="51717" x="3041650" y="3165475"/>
          <p14:tracePt t="51732" x="3054350" y="3154363"/>
          <p14:tracePt t="51734" x="3067050" y="3141663"/>
          <p14:tracePt t="51748" x="3079750" y="3116263"/>
          <p14:tracePt t="51750" x="3092450" y="3103563"/>
          <p14:tracePt t="51765" x="3092450" y="3090863"/>
          <p14:tracePt t="51782" x="3092450" y="3054350"/>
          <p14:tracePt t="51798" x="3103563" y="3028950"/>
          <p14:tracePt t="51815" x="3103563" y="3003550"/>
          <p14:tracePt t="51831" x="3103563" y="2978150"/>
          <p14:tracePt t="51848" x="3103563" y="2952750"/>
          <p14:tracePt t="51865" x="3103563" y="2903538"/>
          <p14:tracePt t="51882" x="3103563" y="2878138"/>
          <p14:tracePt t="51898" x="3103563" y="2852738"/>
          <p14:tracePt t="51902" x="3103563" y="2840038"/>
          <p14:tracePt t="51915" x="3103563" y="2816225"/>
          <p14:tracePt t="51918" x="3103563" y="2803525"/>
          <p14:tracePt t="51932" x="3103563" y="2790825"/>
          <p14:tracePt t="51934" x="3092450" y="2765425"/>
          <p14:tracePt t="51950" x="3092450" y="2752725"/>
          <p14:tracePt t="51952" x="3079750" y="2728913"/>
          <p14:tracePt t="51966" x="3041650" y="2716213"/>
          <p14:tracePt t="51982" x="3003550" y="2690813"/>
          <p14:tracePt t="51999" x="2941638" y="2665413"/>
          <p14:tracePt t="52016" x="2879725" y="2652713"/>
          <p14:tracePt t="52031" x="2778125" y="2640013"/>
          <p14:tracePt t="52049" x="2616200" y="2616200"/>
          <p14:tracePt t="52065" x="2452688" y="2590800"/>
          <p14:tracePt t="52082" x="2239963" y="2578100"/>
          <p14:tracePt t="52086" x="2178050" y="2578100"/>
          <p14:tracePt t="52099" x="2139950" y="2578100"/>
          <p14:tracePt t="52102" x="2103438" y="2578100"/>
          <p14:tracePt t="52116" x="2078038" y="2578100"/>
          <p14:tracePt t="52118" x="2065338" y="2578100"/>
          <p14:tracePt t="52133" x="2027238" y="2578100"/>
          <p14:tracePt t="52150" x="1990725" y="2578100"/>
          <p14:tracePt t="52166" x="1965325" y="2578100"/>
          <p14:tracePt t="52182" x="1903413" y="2590800"/>
          <p14:tracePt t="52199" x="1852613" y="2627313"/>
          <p14:tracePt t="52216" x="1827213" y="2652713"/>
          <p14:tracePt t="52232" x="1814513" y="2665413"/>
          <p14:tracePt t="52250" x="1801813" y="2665413"/>
          <p14:tracePt t="52265" x="1801813" y="2690813"/>
          <p14:tracePt t="52283" x="1801813" y="2728913"/>
          <p14:tracePt t="52285" x="1801813" y="2740025"/>
          <p14:tracePt t="52300" x="1801813" y="2765425"/>
          <p14:tracePt t="52302" x="1801813" y="2790825"/>
          <p14:tracePt t="52317" x="1801813" y="2828925"/>
          <p14:tracePt t="52334" x="1865313" y="2878138"/>
          <p14:tracePt t="52350" x="1965325" y="2916238"/>
          <p14:tracePt t="52366" x="2052638" y="2941638"/>
          <p14:tracePt t="52383" x="2127250" y="2941638"/>
          <p14:tracePt t="52400" x="2252663" y="2965450"/>
          <p14:tracePt t="52416" x="2403475" y="2965450"/>
          <p14:tracePt t="52433" x="2603500" y="2965450"/>
          <p14:tracePt t="52450" x="2754313" y="2941638"/>
          <p14:tracePt t="52466" x="2890838" y="2890838"/>
          <p14:tracePt t="52483" x="2967038" y="2816225"/>
          <p14:tracePt t="52486" x="2992438" y="2765425"/>
          <p14:tracePt t="52501" x="3028950" y="2728913"/>
          <p14:tracePt t="52503" x="3054350" y="2665413"/>
          <p14:tracePt t="52517" x="3079750" y="2578100"/>
          <p14:tracePt t="52534" x="3103563" y="2452688"/>
          <p14:tracePt t="52550" x="3103563" y="2352675"/>
          <p14:tracePt t="52567" x="3103563" y="2178050"/>
          <p14:tracePt t="52583" x="3079750" y="2039938"/>
          <p14:tracePt t="52600" x="3028950" y="1939925"/>
          <p14:tracePt t="52616" x="2979738" y="1852613"/>
          <p14:tracePt t="52634" x="2941638" y="1801813"/>
          <p14:tracePt t="52651" x="2879725" y="1765300"/>
          <p14:tracePt t="52654" x="2854325" y="1765300"/>
          <p14:tracePt t="52667" x="2828925" y="1752600"/>
          <p14:tracePt t="52669" x="2803525" y="1739900"/>
          <p14:tracePt t="52684" x="2778125" y="1739900"/>
          <p14:tracePt t="52686" x="2741613" y="1727200"/>
          <p14:tracePt t="52702" x="2703513" y="1727200"/>
          <p14:tracePt t="52718" x="2667000" y="1727200"/>
          <p14:tracePt t="52734" x="2616200" y="1727200"/>
          <p14:tracePt t="52751" x="2565400" y="1727200"/>
          <p14:tracePt t="52768" x="2528888" y="1727200"/>
          <p14:tracePt t="52784" x="2503488" y="1727200"/>
          <p14:tracePt t="52800" x="2478088" y="1727200"/>
          <p14:tracePt t="52817" x="2441575" y="1727200"/>
          <p14:tracePt t="52834" x="2390775" y="1727200"/>
          <p14:tracePt t="52851" x="2339975" y="1752600"/>
          <p14:tracePt t="52854" x="2303463" y="1752600"/>
          <p14:tracePt t="52868" x="2278063" y="1776413"/>
          <p14:tracePt t="52870" x="2252663" y="1789113"/>
          <p14:tracePt t="52885" x="2239963" y="1801813"/>
          <p14:tracePt t="52887" x="2228850" y="1814513"/>
          <p14:tracePt t="52901" x="2203450" y="1827213"/>
          <p14:tracePt t="52918" x="2178050" y="1852613"/>
          <p14:tracePt t="52934" x="2165350" y="1876425"/>
          <p14:tracePt t="52952" x="2152650" y="1901825"/>
          <p14:tracePt t="52968" x="2152650" y="1914525"/>
          <p14:tracePt t="52984" x="2127250" y="1952625"/>
          <p14:tracePt t="53001" x="2127250" y="1989138"/>
          <p14:tracePt t="53018" x="2127250" y="2014538"/>
          <p14:tracePt t="53078" x="2127250" y="2027238"/>
          <p14:tracePt t="53086" x="2127250" y="2052638"/>
          <p14:tracePt t="53094" x="2127250" y="2089150"/>
          <p14:tracePt t="53102" x="2127250" y="2114550"/>
          <p14:tracePt t="53118" x="2139950" y="2190750"/>
          <p14:tracePt t="53135" x="2165350" y="2252663"/>
          <p14:tracePt t="53152" x="2203450" y="2314575"/>
          <p14:tracePt t="53168" x="2239963" y="2365375"/>
          <p14:tracePt t="53185" x="2290763" y="2414588"/>
          <p14:tracePt t="53202" x="2339975" y="2478088"/>
          <p14:tracePt t="53219" x="2428875" y="2540000"/>
          <p14:tracePt t="53221" x="2478088" y="2565400"/>
          <p14:tracePt t="53235" x="2516188" y="2590800"/>
          <p14:tracePt t="53238" x="2554288" y="2616200"/>
          <p14:tracePt t="53253" x="2603500" y="2627313"/>
          <p14:tracePt t="53256" x="2641600" y="2652713"/>
          <p14:tracePt t="53269" x="2716213" y="2678113"/>
          <p14:tracePt t="53286" x="2803525" y="2728913"/>
          <p14:tracePt t="53302" x="2879725" y="2752725"/>
          <p14:tracePt t="53319" x="2979738" y="2765425"/>
          <p14:tracePt t="53335" x="3041650" y="2765425"/>
          <p14:tracePt t="53352" x="3103563" y="2765425"/>
          <p14:tracePt t="53369" x="3154363" y="2765425"/>
          <p14:tracePt t="53386" x="3216275" y="2765425"/>
          <p14:tracePt t="53403" x="3279775" y="2765425"/>
          <p14:tracePt t="53406" x="3317875" y="2765425"/>
          <p14:tracePt t="53419" x="3354388" y="2740025"/>
          <p14:tracePt t="53422" x="3392488" y="2728913"/>
          <p14:tracePt t="53436" x="3429000" y="2703513"/>
          <p14:tracePt t="53438" x="3454400" y="2703513"/>
          <p14:tracePt t="53453" x="3492500" y="2678113"/>
          <p14:tracePt t="53470" x="3530600" y="2665413"/>
          <p14:tracePt t="53486" x="3567113" y="2640013"/>
          <p14:tracePt t="53503" x="3592513" y="2627313"/>
          <p14:tracePt t="53519" x="3605213" y="2616200"/>
          <p14:tracePt t="53542" x="3617913" y="2616200"/>
          <p14:tracePt t="53553" x="3630613" y="2603500"/>
          <p14:tracePt t="53570" x="3667125" y="2590800"/>
          <p14:tracePt t="53586" x="3767138" y="2565400"/>
          <p14:tracePt t="53590" x="3817938" y="2552700"/>
          <p14:tracePt t="53603" x="3892550" y="2527300"/>
          <p14:tracePt t="53606" x="3968750" y="2516188"/>
          <p14:tracePt t="53620" x="4030663" y="2503488"/>
          <p14:tracePt t="53622" x="4105275" y="2490788"/>
          <p14:tracePt t="53636" x="4143375" y="2478088"/>
          <p14:tracePt t="53638" x="4181475" y="2465388"/>
          <p14:tracePt t="53654" x="4256088" y="2452688"/>
          <p14:tracePt t="53670" x="4343400" y="2414588"/>
          <p14:tracePt t="53687" x="4430713" y="2378075"/>
          <p14:tracePt t="53703" x="4543425" y="2352675"/>
          <p14:tracePt t="53720" x="4706938" y="2314575"/>
          <p14:tracePt t="53736" x="4906963" y="2290763"/>
          <p14:tracePt t="53754" x="5068888" y="2265363"/>
          <p14:tracePt t="53770" x="5219700" y="2239963"/>
          <p14:tracePt t="53786" x="5281613" y="2227263"/>
          <p14:tracePt t="53804" x="5319713" y="2227263"/>
          <p14:tracePt t="53806" x="5332413" y="2227263"/>
          <p14:tracePt t="53918" x="5319713" y="2227263"/>
          <p14:tracePt t="53926" x="5307013" y="2227263"/>
          <p14:tracePt t="53942" x="5294313" y="2227263"/>
          <p14:tracePt t="53954" x="5281613" y="2227263"/>
          <p14:tracePt t="54174" x="5281613" y="2265363"/>
          <p14:tracePt t="54182" x="5281613" y="2314575"/>
          <p14:tracePt t="54190" x="5281613" y="2352675"/>
          <p14:tracePt t="54205" x="5281613" y="2465388"/>
          <p14:tracePt t="54222" x="5281613" y="2516188"/>
          <p14:tracePt t="54238" x="5281613" y="2540000"/>
          <p14:tracePt t="54255" x="5281613" y="2565400"/>
          <p14:tracePt t="54622" x="5270500" y="2565400"/>
          <p14:tracePt t="54630" x="5245100" y="2565400"/>
          <p14:tracePt t="54639" x="5132388" y="2540000"/>
          <p14:tracePt t="54656" x="4768850" y="2439988"/>
          <p14:tracePt t="54672" x="4305300" y="2339975"/>
          <p14:tracePt t="54689" x="3843338" y="2239963"/>
          <p14:tracePt t="54706" x="3567113" y="2165350"/>
          <p14:tracePt t="54723" x="3417888" y="2139950"/>
          <p14:tracePt t="54725" x="3379788" y="2139950"/>
          <p14:tracePt t="54740" x="3354388" y="2139950"/>
          <p14:tracePt t="54742" x="3341688" y="2139950"/>
          <p14:tracePt t="54757" x="3328988" y="2139950"/>
          <p14:tracePt t="54758" x="3317875" y="2127250"/>
          <p14:tracePt t="54782" x="3305175" y="2127250"/>
          <p14:tracePt t="54902" x="3305175" y="2114550"/>
          <p14:tracePt t="54910" x="3305175" y="2101850"/>
          <p14:tracePt t="54923" x="3317875" y="2101850"/>
          <p14:tracePt t="54927" x="3328988" y="2101850"/>
          <p14:tracePt t="54940" x="3354388" y="2101850"/>
          <p14:tracePt t="54942" x="3405188" y="2101850"/>
          <p14:tracePt t="54957" x="3479800" y="2101850"/>
          <p14:tracePt t="54959" x="3530600" y="2101850"/>
          <p14:tracePt t="54974" x="3643313" y="2101850"/>
          <p14:tracePt t="54990" x="3767138" y="2101850"/>
          <p14:tracePt t="55006" x="3905250" y="2101850"/>
          <p14:tracePt t="55024" x="4017963" y="2101850"/>
          <p14:tracePt t="55039" x="4105275" y="2101850"/>
          <p14:tracePt t="55056" x="4181475" y="2101850"/>
          <p14:tracePt t="55073" x="4205288" y="2101850"/>
          <p14:tracePt t="55090" x="4243388" y="2101850"/>
          <p14:tracePt t="55106" x="4281488" y="2101850"/>
          <p14:tracePt t="55110" x="4305300" y="2101850"/>
          <p14:tracePt t="55124" x="4330700" y="2101850"/>
          <p14:tracePt t="55126" x="4343400" y="2101850"/>
          <p14:tracePt t="55141" x="4356100" y="2101850"/>
          <p14:tracePt t="55157" x="4381500" y="2101850"/>
          <p14:tracePt t="55174" x="4418013" y="2101850"/>
          <p14:tracePt t="55190" x="4468813" y="2114550"/>
          <p14:tracePt t="55207" x="4506913" y="2127250"/>
          <p14:tracePt t="55223" x="4518025" y="2139950"/>
          <p14:tracePt t="55310" x="4481513" y="2139950"/>
          <p14:tracePt t="55318" x="4406900" y="2139950"/>
          <p14:tracePt t="55326" x="4281488" y="2139950"/>
          <p14:tracePt t="55341" x="3905250" y="2139950"/>
          <p14:tracePt t="55358" x="3228975" y="2139950"/>
          <p14:tracePt t="55374" x="2578100" y="2139950"/>
          <p14:tracePt t="55391" x="2228850" y="2139950"/>
          <p14:tracePt t="55407" x="2127250" y="2139950"/>
          <p14:tracePt t="55425" x="2116138" y="2139950"/>
          <p14:tracePt t="55518" x="2127250" y="2139950"/>
          <p14:tracePt t="55526" x="2165350" y="2139950"/>
          <p14:tracePt t="55534" x="2252663" y="2139950"/>
          <p14:tracePt t="55542" x="2365375" y="2139950"/>
          <p14:tracePt t="55558" x="2667000" y="2139950"/>
          <p14:tracePt t="55575" x="2979738" y="2139950"/>
          <p14:tracePt t="55591" x="3192463" y="2139950"/>
          <p14:tracePt t="55607" x="3305175" y="2139950"/>
          <p14:tracePt t="55625" x="3328988" y="2139950"/>
          <p14:tracePt t="55686" x="3328988" y="2152650"/>
          <p14:tracePt t="55710" x="3305175" y="2165350"/>
          <p14:tracePt t="55718" x="3267075" y="2178050"/>
          <p14:tracePt t="55726" x="3205163" y="2201863"/>
          <p14:tracePt t="55742" x="3003550" y="2265363"/>
          <p14:tracePt t="55759" x="2816225" y="2339975"/>
          <p14:tracePt t="55775" x="2703513" y="2378075"/>
          <p14:tracePt t="55791" x="2678113" y="2390775"/>
          <p14:tracePt t="55838" x="2728913" y="2390775"/>
          <p14:tracePt t="55846" x="2828925" y="2390775"/>
          <p14:tracePt t="55859" x="2992438" y="2365375"/>
          <p14:tracePt t="55862" x="3216275" y="2314575"/>
          <p14:tracePt t="55876" x="3441700" y="2265363"/>
          <p14:tracePt t="55878" x="3667125" y="2227263"/>
          <p14:tracePt t="55893" x="3956050" y="2178050"/>
          <p14:tracePt t="55909" x="4130675" y="2152650"/>
          <p14:tracePt t="55926" x="4168775" y="2139950"/>
          <p14:tracePt t="55943" x="4181475" y="2139950"/>
          <p14:tracePt t="56086" x="4192588" y="2139950"/>
          <p14:tracePt t="56094" x="4217988" y="2139950"/>
          <p14:tracePt t="56102" x="4243388" y="2127250"/>
          <p14:tracePt t="56110" x="4256088" y="2114550"/>
          <p14:tracePt t="56126" x="4294188" y="2101850"/>
          <p14:tracePt t="56143" x="4330700" y="2078038"/>
          <p14:tracePt t="56262" x="4318000" y="2078038"/>
          <p14:tracePt t="56277" x="4305300" y="2078038"/>
          <p14:tracePt t="56286" x="4294188" y="2078038"/>
          <p14:tracePt t="56294" x="4281488" y="2078038"/>
          <p14:tracePt t="56310" x="4268788" y="2078038"/>
          <p14:tracePt t="56327" x="4256088" y="2089150"/>
          <p14:tracePt t="56344" x="4205288" y="2101850"/>
          <p14:tracePt t="56359" x="4117975" y="2139950"/>
          <p14:tracePt t="56376" x="3992563" y="2190750"/>
          <p14:tracePt t="56394" x="3843338" y="2265363"/>
          <p14:tracePt t="56410" x="3705225" y="2327275"/>
          <p14:tracePt t="56414" x="3643313" y="2378075"/>
          <p14:tracePt t="56427" x="3592513" y="2427288"/>
          <p14:tracePt t="56430" x="3541713" y="2490788"/>
          <p14:tracePt t="56444" x="3505200" y="2540000"/>
          <p14:tracePt t="56446" x="3467100" y="2565400"/>
          <p14:tracePt t="56461" x="3417888" y="2627313"/>
          <p14:tracePt t="56478" x="3379788" y="2690813"/>
          <p14:tracePt t="56494" x="3341688" y="2752725"/>
          <p14:tracePt t="56511" x="3305175" y="2790825"/>
          <p14:tracePt t="56527" x="3267075" y="2840038"/>
          <p14:tracePt t="56544" x="3228975" y="2865438"/>
          <p14:tracePt t="56560" x="3192463" y="2903538"/>
          <p14:tracePt t="56577" x="3154363" y="2916238"/>
          <p14:tracePt t="56594" x="3128963" y="2941638"/>
          <p14:tracePt t="56611" x="3103563" y="2978150"/>
          <p14:tracePt t="56614" x="3092450" y="2978150"/>
          <p14:tracePt t="56628" x="3079750" y="2978150"/>
          <p14:tracePt t="56645" x="3067050" y="2990850"/>
          <p14:tracePt t="56686" x="3054350" y="2990850"/>
          <p14:tracePt t="56806" x="3141663" y="2965450"/>
          <p14:tracePt t="56814" x="3292475" y="2878138"/>
          <p14:tracePt t="56828" x="3505200" y="2740025"/>
          <p14:tracePt t="56830" x="3767138" y="2590800"/>
          <p14:tracePt t="56845" x="4192588" y="2365375"/>
          <p14:tracePt t="56862" x="4430713" y="2252663"/>
          <p14:tracePt t="56878" x="4568825" y="2178050"/>
          <p14:tracePt t="56895" x="4606925" y="2165350"/>
          <p14:tracePt t="57086" x="4606925" y="2152650"/>
          <p14:tracePt t="57095" x="4606925" y="2139950"/>
          <p14:tracePt t="57102" x="4606925" y="2114550"/>
          <p14:tracePt t="57111" x="4606925" y="2078038"/>
          <p14:tracePt t="57128" x="4606925" y="2027238"/>
          <p14:tracePt t="57145" x="4594225" y="1989138"/>
          <p14:tracePt t="57163" x="4581525" y="1989138"/>
          <p14:tracePt t="57262" x="4568825" y="1989138"/>
          <p14:tracePt t="57270" x="4556125" y="1989138"/>
          <p14:tracePt t="57294" x="4543425" y="1989138"/>
          <p14:tracePt t="57318" x="4530725" y="1989138"/>
          <p14:tracePt t="57358" x="4518025" y="1989138"/>
          <p14:tracePt t="57366" x="4506913" y="1989138"/>
          <p14:tracePt t="57990" x="4518025" y="1989138"/>
          <p14:tracePt t="57998" x="4543425" y="1989138"/>
          <p14:tracePt t="58014" x="4556125" y="1989138"/>
          <p14:tracePt t="58262" x="4556125" y="2001838"/>
          <p14:tracePt t="58269" x="4543425" y="2014538"/>
          <p14:tracePt t="58282" x="4518025" y="2027238"/>
          <p14:tracePt t="58298" x="4481513" y="2039938"/>
          <p14:tracePt t="58301" x="4456113" y="2052638"/>
          <p14:tracePt t="58315" x="4443413" y="2065338"/>
          <p14:tracePt t="58318" x="4430713" y="2078038"/>
          <p14:tracePt t="58334" x="4418013" y="2089150"/>
          <p14:tracePt t="58430" x="4406900" y="2065338"/>
          <p14:tracePt t="58438" x="4406900" y="2039938"/>
          <p14:tracePt t="58448" x="4394200" y="2014538"/>
          <p14:tracePt t="58466" x="4381500" y="1965325"/>
          <p14:tracePt t="58482" x="4368800" y="1939925"/>
          <p14:tracePt t="58485" x="4368800" y="1927225"/>
          <p14:tracePt t="58502" x="4356100" y="1914525"/>
          <p14:tracePt t="58518" x="4356100" y="1901825"/>
          <p14:tracePt t="59390" x="4368800" y="1901825"/>
          <p14:tracePt t="59401" x="4443413" y="1901825"/>
          <p14:tracePt t="59418" x="4794250" y="1901825"/>
          <p14:tracePt t="59435" x="5483225" y="1901825"/>
          <p14:tracePt t="59437" x="5895975" y="1901825"/>
          <p14:tracePt t="59452" x="6334125" y="1901825"/>
          <p14:tracePt t="59454" x="6746875" y="1901825"/>
          <p14:tracePt t="59469" x="7385050" y="1901825"/>
          <p14:tracePt t="59485" x="7748588" y="1901825"/>
          <p14:tracePt t="59502" x="7974013" y="1901825"/>
          <p14:tracePt t="59518" x="8099425" y="1901825"/>
          <p14:tracePt t="59535" x="8135938" y="1901825"/>
          <p14:tracePt t="59551" x="8148638" y="1901825"/>
          <p14:tracePt t="59766" x="8099425" y="1901825"/>
          <p14:tracePt t="59774" x="7974013" y="1901825"/>
          <p14:tracePt t="59786" x="7797800" y="1901825"/>
          <p14:tracePt t="59802" x="7159625" y="1914525"/>
          <p14:tracePt t="59805" x="6721475" y="1914525"/>
          <p14:tracePt t="59819" x="6283325" y="1914525"/>
          <p14:tracePt t="59822" x="5945188" y="1914525"/>
          <p14:tracePt t="59836" x="5732463" y="1914525"/>
          <p14:tracePt t="59838" x="5595938" y="1914525"/>
          <p14:tracePt t="59853" x="5495925" y="1927225"/>
          <p14:tracePt t="59869" x="5483225" y="1939925"/>
          <p14:tracePt t="60006" x="5507038" y="1939925"/>
          <p14:tracePt t="60014" x="5570538" y="1952625"/>
          <p14:tracePt t="60022" x="5645150" y="1978025"/>
          <p14:tracePt t="60036" x="5708650" y="1978025"/>
          <p14:tracePt t="60038" x="5783263" y="1989138"/>
          <p14:tracePt t="60054" x="5908675" y="2001838"/>
          <p14:tracePt t="60070" x="5932488" y="2027238"/>
          <p14:tracePt t="60142" x="5908675" y="2052638"/>
          <p14:tracePt t="60150" x="5783263" y="2078038"/>
          <p14:tracePt t="60158" x="5595938" y="2139950"/>
          <p14:tracePt t="60170" x="5281613" y="2227263"/>
          <p14:tracePt t="60187" x="4719638" y="2365375"/>
          <p14:tracePt t="60189" x="4494213" y="2390775"/>
          <p14:tracePt t="60204" x="4318000" y="2414588"/>
          <p14:tracePt t="60206" x="4168775" y="2452688"/>
          <p14:tracePt t="60221" x="3968750" y="2478088"/>
          <p14:tracePt t="60237" x="3905250" y="2478088"/>
          <p14:tracePt t="60254" x="3879850" y="2478088"/>
          <p14:tracePt t="60358" x="3892550" y="2478088"/>
          <p14:tracePt t="60366" x="3905250" y="2478088"/>
          <p14:tracePt t="60382" x="3930650" y="2439988"/>
          <p14:tracePt t="60390" x="3943350" y="2414588"/>
          <p14:tracePt t="60404" x="3968750" y="2403475"/>
          <p14:tracePt t="60406" x="3979863" y="2378075"/>
          <p14:tracePt t="60422" x="4017963" y="2339975"/>
          <p14:tracePt t="60438" x="4030663" y="2327275"/>
          <p14:tracePt t="60454" x="4043363" y="2327275"/>
          <p14:tracePt t="60534" x="4043363" y="2314575"/>
          <p14:tracePt t="60542" x="4068763" y="2303463"/>
          <p14:tracePt t="60554" x="4092575" y="2290763"/>
          <p14:tracePt t="60557" x="4130675" y="2278063"/>
          <p14:tracePt t="60571" x="4168775" y="2278063"/>
          <p14:tracePt t="60574" x="4192588" y="2265363"/>
          <p14:tracePt t="60588" x="4205288" y="2252663"/>
          <p14:tracePt t="60734" x="4217988" y="2252663"/>
          <p14:tracePt t="60750" x="4230688" y="2239963"/>
          <p14:tracePt t="60758" x="4256088" y="2239963"/>
          <p14:tracePt t="60774" x="4268788" y="2239963"/>
          <p14:tracePt t="61014" x="4281488" y="2239963"/>
          <p14:tracePt t="61022" x="4294188" y="2239963"/>
          <p14:tracePt t="61038" x="4305300" y="2239963"/>
          <p14:tracePt t="61046" x="4305300" y="2252663"/>
          <p14:tracePt t="61056" x="4318000" y="2252663"/>
          <p14:tracePt t="61230" x="4330700" y="2252663"/>
          <p14:tracePt t="61566" x="4343400" y="2252663"/>
          <p14:tracePt t="61582" x="4356100" y="2252663"/>
          <p14:tracePt t="61590" x="4394200" y="2252663"/>
          <p14:tracePt t="61598" x="4418013" y="2252663"/>
          <p14:tracePt t="61607" x="4456113" y="2252663"/>
          <p14:tracePt t="61623" x="4494213" y="2252663"/>
          <p14:tracePt t="61640" x="4530725" y="2252663"/>
          <p14:tracePt t="61657" x="4556125" y="2252663"/>
          <p14:tracePt t="61674" x="4619625" y="2252663"/>
          <p14:tracePt t="61691" x="4681538" y="2252663"/>
          <p14:tracePt t="61694" x="4732338" y="2252663"/>
          <p14:tracePt t="61708" x="4794250" y="2252663"/>
          <p14:tracePt t="61710" x="4881563" y="2252663"/>
          <p14:tracePt t="61725" x="5045075" y="2252663"/>
          <p14:tracePt t="61741" x="5219700" y="2252663"/>
          <p14:tracePt t="61758" x="5383213" y="2252663"/>
          <p14:tracePt t="61774" x="5557838" y="2252663"/>
          <p14:tracePt t="61791" x="5757863" y="2252663"/>
          <p14:tracePt t="61807" x="5932488" y="2252663"/>
          <p14:tracePt t="61824" x="6134100" y="2252663"/>
          <p14:tracePt t="61841" x="6308725" y="2252663"/>
          <p14:tracePt t="61858" x="6472238" y="2252663"/>
          <p14:tracePt t="61874" x="6608763" y="2239963"/>
          <p14:tracePt t="61877" x="6684963" y="2227263"/>
          <p14:tracePt t="61892" x="6746875" y="2227263"/>
          <p14:tracePt t="61894" x="6808788" y="2227263"/>
          <p14:tracePt t="61908" x="6859588" y="2214563"/>
          <p14:tracePt t="61910" x="6910388" y="2201863"/>
          <p14:tracePt t="61925" x="6985000" y="2201863"/>
          <p14:tracePt t="61942" x="7072313" y="2201863"/>
          <p14:tracePt t="61958" x="7172325" y="2190750"/>
          <p14:tracePt t="61975" x="7272338" y="2190750"/>
          <p14:tracePt t="61991" x="7359650" y="2190750"/>
          <p14:tracePt t="62008" x="7448550" y="2190750"/>
          <p14:tracePt t="62024" x="7572375" y="2165350"/>
          <p14:tracePt t="62042" x="7710488" y="2165350"/>
          <p14:tracePt t="62058" x="7810500" y="2152650"/>
          <p14:tracePt t="62075" x="7897813" y="2139950"/>
          <p14:tracePt t="62078" x="7935913" y="2139950"/>
          <p14:tracePt t="62092" x="7961313" y="2139950"/>
          <p14:tracePt t="62094" x="7974013" y="2139950"/>
          <p14:tracePt t="62109" x="7986713" y="2139950"/>
          <p14:tracePt t="62126" x="8023225" y="2127250"/>
          <p14:tracePt t="62142" x="8074025" y="2127250"/>
          <p14:tracePt t="62158" x="8123238" y="2127250"/>
          <p14:tracePt t="62175" x="8174038" y="2127250"/>
          <p14:tracePt t="62192" x="8223250" y="2127250"/>
          <p14:tracePt t="62208" x="8248650" y="2127250"/>
          <p14:tracePt t="62226" x="8312150" y="2127250"/>
          <p14:tracePt t="62242" x="8348663" y="2127250"/>
          <p14:tracePt t="62245" x="8374063" y="2127250"/>
          <p14:tracePt t="62259" x="8386763" y="2127250"/>
          <p14:tracePt t="62262" x="8424863" y="2127250"/>
          <p14:tracePt t="62276" x="8448675" y="2127250"/>
          <p14:tracePt t="62278" x="8474075" y="2127250"/>
          <p14:tracePt t="62293" x="8512175" y="2127250"/>
          <p14:tracePt t="62309" x="8561388" y="2127250"/>
          <p14:tracePt t="62326" x="8586788" y="2127250"/>
          <p14:tracePt t="62950" x="8586788" y="2139950"/>
          <p14:tracePt t="62958" x="8586788" y="2152650"/>
          <p14:tracePt t="62966" x="8574088" y="2152650"/>
          <p14:tracePt t="62977" x="8561388" y="2152650"/>
          <p14:tracePt t="62994" x="8561388" y="2165350"/>
          <p14:tracePt t="63526" x="8548688" y="2165350"/>
          <p14:tracePt t="63534" x="8499475" y="2190750"/>
          <p14:tracePt t="63546" x="8335963" y="2278063"/>
          <p14:tracePt t="63562" x="7685088" y="2578100"/>
          <p14:tracePt t="63579" x="7010400" y="2865438"/>
          <p14:tracePt t="63582" x="6772275" y="2952750"/>
          <p14:tracePt t="63596" x="6546850" y="3041650"/>
          <p14:tracePt t="63598" x="6396038" y="3103563"/>
          <p14:tracePt t="63613" x="6146800" y="3178175"/>
          <p14:tracePt t="63630" x="5945188" y="3216275"/>
          <p14:tracePt t="63646" x="5795963" y="3254375"/>
          <p14:tracePt t="63662" x="5583238" y="3316288"/>
          <p14:tracePt t="63679" x="5332413" y="3403600"/>
          <p14:tracePt t="63696" x="5057775" y="3490913"/>
          <p14:tracePt t="63712" x="4832350" y="3554413"/>
          <p14:tracePt t="63729" x="4656138" y="3579813"/>
          <p14:tracePt t="63746" x="4594225" y="3579813"/>
          <p14:tracePt t="63763" x="4568825" y="3579813"/>
          <p14:tracePt t="63765" x="4556125" y="3579813"/>
          <p14:tracePt t="63790" x="4543425" y="3579813"/>
          <p14:tracePt t="63830" x="4543425" y="3554413"/>
          <p14:tracePt t="63838" x="4543425" y="3503613"/>
          <p14:tracePt t="63846" x="4543425" y="3454400"/>
          <p14:tracePt t="63863" x="4581525" y="3316288"/>
          <p14:tracePt t="63879" x="4630738" y="3190875"/>
          <p14:tracePt t="63896" x="4668838" y="3078163"/>
          <p14:tracePt t="63913" x="4681538" y="3003550"/>
          <p14:tracePt t="63930" x="4706938" y="2941638"/>
          <p14:tracePt t="63947" x="4706938" y="2878138"/>
          <p14:tracePt t="63964" x="4719638" y="2803525"/>
          <p14:tracePt t="63966" x="4719638" y="2765425"/>
          <p14:tracePt t="63981" x="4743450" y="2678113"/>
          <p14:tracePt t="63998" x="4743450" y="2603500"/>
          <p14:tracePt t="64014" x="4743450" y="2565400"/>
          <p14:tracePt t="64030" x="4743450" y="2540000"/>
          <p14:tracePt t="64230" x="4743450" y="2527300"/>
          <p14:tracePt t="64238" x="4743450" y="2516188"/>
          <p14:tracePt t="64247" x="4706938" y="2503488"/>
          <p14:tracePt t="64264" x="4656138" y="2439988"/>
          <p14:tracePt t="64280" x="4619625" y="2390775"/>
          <p14:tracePt t="64297" x="4594225" y="2327275"/>
          <p14:tracePt t="64314" x="4568825" y="2290763"/>
          <p14:tracePt t="64331" x="4568825" y="2278063"/>
          <p14:tracePt t="64334" x="4556125" y="2265363"/>
          <p14:tracePt t="64348" x="4556125" y="2252663"/>
          <p14:tracePt t="64494" x="4543425" y="2252663"/>
          <p14:tracePt t="64502" x="4543425" y="2239963"/>
          <p14:tracePt t="64515" x="4530725" y="2201863"/>
          <p14:tracePt t="64517" x="4506913" y="2165350"/>
          <p14:tracePt t="64532" x="4494213" y="2139950"/>
          <p14:tracePt t="64534" x="4481513" y="2114550"/>
          <p14:tracePt t="64548" x="4481513" y="2089150"/>
          <p14:tracePt t="64550" x="4468813" y="2065338"/>
          <p14:tracePt t="64565" x="4456113" y="2052638"/>
          <p14:tracePt t="64582" x="4443413" y="2052638"/>
          <p14:tracePt t="64598" x="4443413" y="2039938"/>
          <p14:tracePt t="64615" x="4418013" y="2027238"/>
          <p14:tracePt t="64631" x="4418013" y="2001838"/>
          <p14:tracePt t="64648" x="4406900" y="1989138"/>
          <p14:tracePt t="64665" x="4406900" y="1978025"/>
          <p14:tracePt t="64682" x="4394200" y="1978025"/>
          <p14:tracePt t="64885" x="4418013" y="1978025"/>
          <p14:tracePt t="64893" x="4456113" y="1978025"/>
          <p14:tracePt t="64901" x="4481513" y="1978025"/>
          <p14:tracePt t="64914" x="4506913" y="1978025"/>
          <p14:tracePt t="64930" x="4568825" y="2001838"/>
          <p14:tracePt t="64932" x="4630738" y="2014538"/>
          <p14:tracePt t="64950" x="4706938" y="2052638"/>
          <p14:tracePt t="64966" x="4756150" y="2065338"/>
          <p14:tracePt t="64982" x="4781550" y="2078038"/>
          <p14:tracePt t="65222" x="4794250" y="2078038"/>
          <p14:tracePt t="65238" x="4819650" y="2078038"/>
          <p14:tracePt t="65246" x="4832350" y="2078038"/>
          <p14:tracePt t="65254" x="4843463" y="2078038"/>
          <p14:tracePt t="65270" x="4856163" y="2078038"/>
          <p14:tracePt t="65310" x="4868863" y="2078038"/>
          <p14:tracePt t="65510" x="4868863" y="2065338"/>
          <p14:tracePt t="65517" x="4894263" y="2052638"/>
          <p14:tracePt t="65525" x="4919663" y="2052638"/>
          <p14:tracePt t="65534" x="4956175" y="2052638"/>
          <p14:tracePt t="65551" x="5006975" y="2039938"/>
          <p14:tracePt t="65567" x="5057775" y="2027238"/>
          <p14:tracePt t="65584" x="5081588" y="2027238"/>
          <p14:tracePt t="65645" x="5094288" y="2027238"/>
          <p14:tracePt t="65654" x="5094288" y="2014538"/>
          <p14:tracePt t="65668" x="5119688" y="2001838"/>
          <p14:tracePt t="65670" x="5132388" y="2001838"/>
          <p14:tracePt t="65685" x="5181600" y="1989138"/>
          <p14:tracePt t="65702" x="5219700" y="1978025"/>
          <p14:tracePt t="65718" x="5270500" y="1978025"/>
          <p14:tracePt t="65734" x="5307013" y="1952625"/>
          <p14:tracePt t="65758" x="5319713" y="1952625"/>
          <p14:tracePt t="65767" x="5332413" y="1952625"/>
          <p14:tracePt t="65830" x="5345113" y="1952625"/>
          <p14:tracePt t="66078" x="5357813" y="1952625"/>
          <p14:tracePt t="66085" x="5383213" y="1952625"/>
          <p14:tracePt t="66093" x="5419725" y="1952625"/>
          <p14:tracePt t="66102" x="5470525" y="1939925"/>
          <p14:tracePt t="66119" x="5545138" y="1939925"/>
          <p14:tracePt t="66135" x="5607050" y="1939925"/>
          <p14:tracePt t="66152" x="5645150" y="1939925"/>
          <p14:tracePt t="66169" x="5683250" y="1939925"/>
          <p14:tracePt t="66186" x="5695950" y="1939925"/>
          <p14:tracePt t="66203" x="5708650" y="1939925"/>
          <p14:tracePt t="66220" x="5719763" y="1939925"/>
          <p14:tracePt t="66222" x="5732463" y="1939925"/>
          <p14:tracePt t="66238" x="5745163" y="1939925"/>
          <p14:tracePt t="66254" x="5808663" y="1939925"/>
          <p14:tracePt t="66270" x="5832475" y="1939925"/>
          <p14:tracePt t="66286" x="5845175" y="1952625"/>
          <p14:tracePt t="66303" x="5857875" y="1965325"/>
          <p14:tracePt t="66702" x="5870575" y="1965325"/>
          <p14:tracePt t="66710" x="5895975" y="1965325"/>
          <p14:tracePt t="66720" x="5921375" y="1952625"/>
          <p14:tracePt t="66737" x="5970588" y="1927225"/>
          <p14:tracePt t="66754" x="6021388" y="1901825"/>
          <p14:tracePt t="66770" x="6057900" y="1876425"/>
          <p14:tracePt t="66774" x="6083300" y="1865313"/>
          <p14:tracePt t="66787" x="6096000" y="1852613"/>
          <p14:tracePt t="66790" x="6108700" y="1852613"/>
          <p14:tracePt t="66804" x="6121400" y="1852613"/>
          <p14:tracePt t="66806" x="6134100" y="1852613"/>
          <p14:tracePt t="66838" x="6146800" y="1852613"/>
          <p14:tracePt t="66870" x="6157913" y="1852613"/>
          <p14:tracePt t="66887" x="6157913" y="1865313"/>
          <p14:tracePt t="66895" x="6157913" y="1876425"/>
          <p14:tracePt t="66903" x="6170613" y="1889125"/>
          <p14:tracePt t="66921" x="6183313" y="1914525"/>
          <p14:tracePt t="66950" x="6196013" y="1927225"/>
          <p14:tracePt t="66975" x="6196013" y="1939925"/>
          <p14:tracePt t="67150" x="6221413" y="1939925"/>
          <p14:tracePt t="67157" x="6234113" y="1914525"/>
          <p14:tracePt t="67172" x="6259513" y="1889125"/>
          <p14:tracePt t="67174" x="6308725" y="1852613"/>
          <p14:tracePt t="67189" x="6359525" y="1814513"/>
          <p14:tracePt t="67206" x="6434138" y="1801813"/>
          <p14:tracePt t="67222" x="6459538" y="1776413"/>
          <p14:tracePt t="67238" x="6483350" y="1776413"/>
          <p14:tracePt t="67255" x="6496050" y="1776413"/>
          <p14:tracePt t="67271" x="6508750" y="1776413"/>
          <p14:tracePt t="67288" x="6521450" y="1776413"/>
          <p14:tracePt t="67305" x="6546850" y="1776413"/>
          <p14:tracePt t="67322" x="6608763" y="1776413"/>
          <p14:tracePt t="67339" x="6634163" y="1776413"/>
          <p14:tracePt t="67341" x="6672263" y="1789113"/>
          <p14:tracePt t="67356" x="6696075" y="1801813"/>
          <p14:tracePt t="67358" x="6696075" y="1814513"/>
          <p14:tracePt t="67373" x="6721475" y="1839913"/>
          <p14:tracePt t="67389" x="6734175" y="1865313"/>
          <p14:tracePt t="67406" x="6734175" y="1876425"/>
          <p14:tracePt t="67422" x="6746875" y="1901825"/>
          <p14:tracePt t="67439" x="6746875" y="1914525"/>
          <p14:tracePt t="67462" x="6746875" y="1927225"/>
          <p14:tracePt t="67486" x="6746875" y="1939925"/>
          <p14:tracePt t="67494" x="6746875" y="1952625"/>
          <p14:tracePt t="67686" x="6746875" y="1939925"/>
          <p14:tracePt t="67694" x="6746875" y="1914525"/>
          <p14:tracePt t="67707" x="6746875" y="1889125"/>
          <p14:tracePt t="67709" x="6746875" y="1865313"/>
          <p14:tracePt t="67723" x="6746875" y="1839913"/>
          <p14:tracePt t="67725" x="6759575" y="1814513"/>
          <p14:tracePt t="67740" x="6772275" y="1789113"/>
          <p14:tracePt t="67742" x="6772275" y="1752600"/>
          <p14:tracePt t="67757" x="6797675" y="1727200"/>
          <p14:tracePt t="67774" x="6821488" y="1714500"/>
          <p14:tracePt t="67790" x="6821488" y="1701800"/>
          <p14:tracePt t="67806" x="6834188" y="1701800"/>
          <p14:tracePt t="67846" x="6846888" y="1701800"/>
          <p14:tracePt t="67862" x="6872288" y="1701800"/>
          <p14:tracePt t="67870" x="6897688" y="1701800"/>
          <p14:tracePt t="67878" x="6921500" y="1701800"/>
          <p14:tracePt t="67890" x="6934200" y="1701800"/>
          <p14:tracePt t="67894" x="6959600" y="1714500"/>
          <p14:tracePt t="67906" x="6997700" y="1739900"/>
          <p14:tracePt t="67909" x="7010400" y="1739900"/>
          <p14:tracePt t="67924" x="7021513" y="1752600"/>
          <p14:tracePt t="67926" x="7046913" y="1765300"/>
          <p14:tracePt t="67941" x="7059613" y="1801813"/>
          <p14:tracePt t="67957" x="7085013" y="1839913"/>
          <p14:tracePt t="67974" x="7097713" y="1865313"/>
          <p14:tracePt t="67990" x="7097713" y="1889125"/>
          <p14:tracePt t="68007" x="7097713" y="1901825"/>
          <p14:tracePt t="68024" x="7123113" y="1901825"/>
          <p14:tracePt t="68040" x="7123113" y="1914525"/>
          <p14:tracePt t="68057" x="7123113" y="1927225"/>
          <p14:tracePt t="68074" x="7123113" y="1939925"/>
          <p14:tracePt t="68091" x="7123113" y="1952625"/>
          <p14:tracePt t="68182" x="7134225" y="1939925"/>
          <p14:tracePt t="68190" x="7146925" y="1914525"/>
          <p14:tracePt t="68198" x="7185025" y="1865313"/>
          <p14:tracePt t="68207" x="7197725" y="1827213"/>
          <p14:tracePt t="68224" x="7246938" y="1752600"/>
          <p14:tracePt t="68241" x="7285038" y="1727200"/>
          <p14:tracePt t="68257" x="7297738" y="1714500"/>
          <p14:tracePt t="68318" x="7310438" y="1714500"/>
          <p14:tracePt t="68334" x="7335838" y="1714500"/>
          <p14:tracePt t="68342" x="7359650" y="1714500"/>
          <p14:tracePt t="68358" x="7410450" y="1752600"/>
          <p14:tracePt t="68375" x="7472363" y="1789113"/>
          <p14:tracePt t="68391" x="7510463" y="1827213"/>
          <p14:tracePt t="68408" x="7561263" y="1852613"/>
          <p14:tracePt t="68425" x="7597775" y="1865313"/>
          <p14:tracePt t="68442" x="7623175" y="1876425"/>
          <p14:tracePt t="68458" x="7635875" y="1889125"/>
          <p14:tracePt t="68461" x="7635875" y="1901825"/>
          <p14:tracePt t="68475" x="7648575" y="1901825"/>
          <p14:tracePt t="68478" x="7648575" y="1914525"/>
          <p14:tracePt t="68494" x="7648575" y="1927225"/>
          <p14:tracePt t="68509" x="7648575" y="1952625"/>
          <p14:tracePt t="68526" x="7648575" y="1978025"/>
          <p14:tracePt t="68542" x="7648575" y="2014538"/>
          <p14:tracePt t="68558" x="7648575" y="2027238"/>
          <p14:tracePt t="68654" x="7661275" y="2027238"/>
          <p14:tracePt t="68662" x="7661275" y="1989138"/>
          <p14:tracePt t="68676" x="7673975" y="1952625"/>
          <p14:tracePt t="68678" x="7697788" y="1889125"/>
          <p14:tracePt t="68693" x="7735888" y="1814513"/>
          <p14:tracePt t="68709" x="7773988" y="1739900"/>
          <p14:tracePt t="68726" x="7810500" y="1701800"/>
          <p14:tracePt t="68742" x="7823200" y="1676400"/>
          <p14:tracePt t="68759" x="7835900" y="1676400"/>
          <p14:tracePt t="68822" x="7848600" y="1676400"/>
          <p14:tracePt t="68830" x="7874000" y="1676400"/>
          <p14:tracePt t="68843" x="7897813" y="1676400"/>
          <p14:tracePt t="68845" x="7923213" y="1689100"/>
          <p14:tracePt t="68860" x="7948613" y="1701800"/>
          <p14:tracePt t="68862" x="7974013" y="1727200"/>
          <p14:tracePt t="68876" x="7999413" y="1739900"/>
          <p14:tracePt t="68878" x="8010525" y="1765300"/>
          <p14:tracePt t="68893" x="8035925" y="1776413"/>
          <p14:tracePt t="68910" x="8048625" y="1814513"/>
          <p14:tracePt t="68926" x="8048625" y="1852613"/>
          <p14:tracePt t="68943" x="8048625" y="1889125"/>
          <p14:tracePt t="68959" x="8048625" y="1952625"/>
          <p14:tracePt t="68976" x="8048625" y="2001838"/>
          <p14:tracePt t="68993" x="8048625" y="2039938"/>
          <p14:tracePt t="69010" x="8048625" y="2078038"/>
          <p14:tracePt t="69026" x="8048625" y="2089150"/>
          <p14:tracePt t="69046" x="8048625" y="2101850"/>
          <p14:tracePt t="69126" x="8061325" y="2065338"/>
          <p14:tracePt t="69134" x="8074025" y="2001838"/>
          <p14:tracePt t="69143" x="8099425" y="1952625"/>
          <p14:tracePt t="69160" x="8123238" y="1876425"/>
          <p14:tracePt t="69176" x="8148638" y="1801813"/>
          <p14:tracePt t="69194" x="8174038" y="1752600"/>
          <p14:tracePt t="69210" x="8186738" y="1727200"/>
          <p14:tracePt t="69230" x="8199438" y="1727200"/>
          <p14:tracePt t="69245" x="8212138" y="1727200"/>
          <p14:tracePt t="69278" x="8223250" y="1727200"/>
          <p14:tracePt t="69294" x="8235950" y="1727200"/>
          <p14:tracePt t="69302" x="8248650" y="1727200"/>
          <p14:tracePt t="69310" x="8261350" y="1727200"/>
          <p14:tracePt t="69327" x="8274050" y="1727200"/>
          <p14:tracePt t="69343" x="8312150" y="1739900"/>
          <p14:tracePt t="69361" x="8348663" y="1776413"/>
          <p14:tracePt t="69377" x="8386763" y="1827213"/>
          <p14:tracePt t="69394" x="8424863" y="1876425"/>
          <p14:tracePt t="69397" x="8448675" y="1901825"/>
          <p14:tracePt t="69411" x="8448675" y="1927225"/>
          <p14:tracePt t="69414" x="8461375" y="1952625"/>
          <p14:tracePt t="69427" x="8474075" y="1978025"/>
          <p14:tracePt t="69430" x="8474075" y="2001838"/>
          <p14:tracePt t="69445" x="8474075" y="2052638"/>
          <p14:tracePt t="69461" x="8486775" y="2101850"/>
          <p14:tracePt t="69478" x="8486775" y="2114550"/>
          <p14:tracePt t="69494" x="8486775" y="2127250"/>
          <p14:tracePt t="69511" x="8486775" y="2139950"/>
          <p14:tracePt t="69734" x="8499475" y="2139950"/>
          <p14:tracePt t="69742" x="8512175" y="2165350"/>
          <p14:tracePt t="69750" x="8524875" y="2201863"/>
          <p14:tracePt t="69761" x="8561388" y="2227263"/>
          <p14:tracePt t="69779" x="8624888" y="2278063"/>
          <p14:tracePt t="69781" x="8661400" y="2303463"/>
          <p14:tracePt t="69795" x="8699500" y="2314575"/>
          <p14:tracePt t="69798" x="8724900" y="2339975"/>
          <p14:tracePt t="69813" x="8786813" y="2378075"/>
          <p14:tracePt t="69829" x="8799513" y="2378075"/>
          <p14:tracePt t="69846" x="8799513" y="2390775"/>
          <p14:tracePt t="70446" x="8812213" y="2352675"/>
          <p14:tracePt t="70454" x="8824913" y="2339975"/>
          <p14:tracePt t="70463" x="8824913" y="2327275"/>
          <p14:tracePt t="70678" x="8812213" y="2327275"/>
          <p14:tracePt t="70686" x="8799513" y="2327275"/>
          <p14:tracePt t="76230" x="8786813" y="2290763"/>
          <p14:tracePt t="76238" x="8737600" y="2178050"/>
          <p14:tracePt t="76245" x="8661400" y="2014538"/>
          <p14:tracePt t="76262" x="8461375" y="1689100"/>
          <p14:tracePt t="76279" x="8335963" y="1463675"/>
          <p14:tracePt t="76295" x="8274050" y="1263650"/>
          <p14:tracePt t="76312" x="8235950" y="1214438"/>
          <p14:tracePt t="76328" x="8235950" y="1189038"/>
          <p14:tracePt t="76350" x="8223250" y="1189038"/>
          <p14:tracePt t="76405" x="8235950" y="1189038"/>
          <p14:tracePt t="76558" x="8223250" y="1201738"/>
          <p14:tracePt t="76565" x="8186738" y="1214438"/>
          <p14:tracePt t="76580" x="8123238" y="1250950"/>
          <p14:tracePt t="76582" x="8048625" y="1289050"/>
          <p14:tracePt t="76597" x="7935913" y="1339850"/>
          <p14:tracePt t="76613" x="7823200" y="1376363"/>
          <p14:tracePt t="76630" x="7723188" y="1427163"/>
          <p14:tracePt t="76646" x="7610475" y="1450975"/>
          <p14:tracePt t="76663" x="7548563" y="1489075"/>
          <p14:tracePt t="76679" x="7485063" y="1501775"/>
          <p14:tracePt t="76696" x="7435850" y="1539875"/>
          <p14:tracePt t="76713" x="7385050" y="1576388"/>
          <p14:tracePt t="76730" x="7348538" y="1627188"/>
          <p14:tracePt t="76747" x="7310438" y="1689100"/>
          <p14:tracePt t="76749" x="7310438" y="1714500"/>
          <p14:tracePt t="76763" x="7297738" y="1714500"/>
          <p14:tracePt t="76765" x="7297738" y="1727200"/>
          <p14:tracePt t="76781" x="7285038" y="1739900"/>
          <p14:tracePt t="76797" x="7272338" y="1752600"/>
          <p14:tracePt t="76814" x="7259638" y="1789113"/>
          <p14:tracePt t="76830" x="7223125" y="1827213"/>
          <p14:tracePt t="76847" x="7210425" y="1876425"/>
          <p14:tracePt t="76863" x="7197725" y="1901825"/>
          <p14:tracePt t="76880" x="7185025" y="1939925"/>
          <p14:tracePt t="76896" x="7159625" y="1978025"/>
          <p14:tracePt t="76914" x="7110413" y="2039938"/>
          <p14:tracePt t="76930" x="7072313" y="2065338"/>
          <p14:tracePt t="76947" x="7034213" y="2101850"/>
          <p14:tracePt t="76949" x="7021513" y="2114550"/>
          <p14:tracePt t="76964" x="6997700" y="2127250"/>
          <p14:tracePt t="76981" x="6985000" y="2139950"/>
          <p14:tracePt t="76998" x="6959600" y="2139950"/>
          <p14:tracePt t="77022" x="6946900" y="2152650"/>
          <p14:tracePt t="77294" x="6934200" y="2152650"/>
          <p14:tracePt t="77301" x="6921500" y="2152650"/>
          <p14:tracePt t="77315" x="6910388" y="2152650"/>
          <p14:tracePt t="77317" x="6884988" y="2152650"/>
          <p14:tracePt t="77332" x="6872288" y="2152650"/>
          <p14:tracePt t="77334" x="6859588" y="2152650"/>
          <p14:tracePt t="77349" x="6821488" y="2165350"/>
          <p14:tracePt t="77365" x="6797675" y="2178050"/>
          <p14:tracePt t="77381" x="6784975" y="2178050"/>
          <p14:tracePt t="78110" x="6784975" y="2165350"/>
          <p14:tracePt t="78117" x="6784975" y="2139950"/>
          <p14:tracePt t="78126" x="6784975" y="2114550"/>
          <p14:tracePt t="78133" x="6784975" y="2101850"/>
          <p14:tracePt t="78150" x="6784975" y="2089150"/>
          <p14:tracePt t="78167" x="6784975" y="2078038"/>
          <p14:tracePt t="78205" x="6784975" y="2065338"/>
          <p14:tracePt t="78222" x="6772275" y="2065338"/>
          <p14:tracePt t="78230" x="6772275" y="2052638"/>
          <p14:tracePt t="78245" x="6772275" y="2039938"/>
          <p14:tracePt t="78262" x="6759575" y="2027238"/>
          <p14:tracePt t="78270" x="6759575" y="2014538"/>
          <p14:tracePt t="78284" x="6759575" y="1989138"/>
          <p14:tracePt t="78301" x="6759575" y="1965325"/>
          <p14:tracePt t="78318" x="6759575" y="1952625"/>
          <p14:tracePt t="78334" x="6759575" y="1927225"/>
          <p14:tracePt t="78351" x="6759575" y="1914525"/>
          <p14:tracePt t="78367" x="6759575" y="1901825"/>
          <p14:tracePt t="78384" x="6759575" y="1889125"/>
          <p14:tracePt t="78401" x="6759575" y="1876425"/>
          <p14:tracePt t="78418" x="6759575" y="1852613"/>
          <p14:tracePt t="78434" x="6759575" y="1814513"/>
          <p14:tracePt t="78437" x="6759575" y="1801813"/>
          <p14:tracePt t="78452" x="6759575" y="1789113"/>
          <p14:tracePt t="78454" x="6759575" y="1776413"/>
          <p14:tracePt t="78469" x="6759575" y="1765300"/>
          <p14:tracePt t="78485" x="6759575" y="1752600"/>
          <p14:tracePt t="78510" x="6759575" y="1739900"/>
          <p14:tracePt t="78550" x="6759575" y="1727200"/>
          <p14:tracePt t="78566" x="6746875" y="1727200"/>
          <p14:tracePt t="78582" x="6734175" y="1727200"/>
          <p14:tracePt t="78590" x="6721475" y="1714500"/>
          <p14:tracePt t="78601" x="6696075" y="1701800"/>
          <p14:tracePt t="78618" x="6634163" y="1689100"/>
          <p14:tracePt t="78622" x="6596063" y="1689100"/>
          <p14:tracePt t="78635" x="6572250" y="1689100"/>
          <p14:tracePt t="78638" x="6546850" y="1689100"/>
          <p14:tracePt t="78652" x="6508750" y="1676400"/>
          <p14:tracePt t="78654" x="6472238" y="1663700"/>
          <p14:tracePt t="78669" x="6383338" y="1663700"/>
          <p14:tracePt t="78685" x="6270625" y="1652588"/>
          <p14:tracePt t="78702" x="6157913" y="1639888"/>
          <p14:tracePt t="78719" x="6083300" y="1639888"/>
          <p14:tracePt t="78735" x="6008688" y="1639888"/>
          <p14:tracePt t="78751" x="5945188" y="1639888"/>
          <p14:tracePt t="78768" x="5908675" y="1639888"/>
          <p14:tracePt t="78785" x="5870575" y="1639888"/>
          <p14:tracePt t="78802" x="5832475" y="1639888"/>
          <p14:tracePt t="78805" x="5821363" y="1639888"/>
          <p14:tracePt t="78819" x="5795963" y="1639888"/>
          <p14:tracePt t="78821" x="5770563" y="1639888"/>
          <p14:tracePt t="78836" x="5757863" y="1639888"/>
          <p14:tracePt t="78838" x="5745163" y="1652588"/>
          <p14:tracePt t="78853" x="5719763" y="1663700"/>
          <p14:tracePt t="78869" x="5695950" y="1676400"/>
          <p14:tracePt t="78887" x="5683250" y="1701800"/>
          <p14:tracePt t="78902" x="5645150" y="1752600"/>
          <p14:tracePt t="78919" x="5619750" y="1801813"/>
          <p14:tracePt t="78935" x="5607050" y="1852613"/>
          <p14:tracePt t="78952" x="5607050" y="1901825"/>
          <p14:tracePt t="78969" x="5595938" y="1939925"/>
          <p14:tracePt t="78986" x="5595938" y="1989138"/>
          <p14:tracePt t="79003" x="5595938" y="2027238"/>
          <p14:tracePt t="79005" x="5595938" y="2052638"/>
          <p14:tracePt t="79020" x="5595938" y="2078038"/>
          <p14:tracePt t="79022" x="5595938" y="2101850"/>
          <p14:tracePt t="79036" x="5595938" y="2127250"/>
          <p14:tracePt t="79037" x="5595938" y="2139950"/>
          <p14:tracePt t="79053" x="5607050" y="2190750"/>
          <p14:tracePt t="79070" x="5619750" y="2227263"/>
          <p14:tracePt t="79087" x="5632450" y="2239963"/>
          <p14:tracePt t="79103" x="5645150" y="2252663"/>
          <p14:tracePt t="79119" x="5657850" y="2252663"/>
          <p14:tracePt t="79135" x="5683250" y="2265363"/>
          <p14:tracePt t="79153" x="5708650" y="2278063"/>
          <p14:tracePt t="79170" x="5719763" y="2278063"/>
          <p14:tracePt t="79187" x="5732463" y="2290763"/>
          <p14:tracePt t="79203" x="5745163" y="2290763"/>
          <p14:tracePt t="79220" x="5757863" y="2290763"/>
          <p14:tracePt t="79222" x="5770563" y="2303463"/>
          <p14:tracePt t="79236" x="5795963" y="2314575"/>
          <p14:tracePt t="79238" x="5808663" y="2314575"/>
          <p14:tracePt t="79254" x="5821363" y="2327275"/>
          <p14:tracePt t="79270" x="5832475" y="2327275"/>
          <p14:tracePt t="79598" x="5832475" y="2339975"/>
          <p14:tracePt t="79605" x="5845175" y="2378075"/>
          <p14:tracePt t="79614" x="5857875" y="2439988"/>
          <p14:tracePt t="79621" x="5883275" y="2490788"/>
          <p14:tracePt t="79638" x="5895975" y="2627313"/>
          <p14:tracePt t="79654" x="5932488" y="2790825"/>
          <p14:tracePt t="79671" x="5970588" y="2928938"/>
          <p14:tracePt t="79687" x="5983288" y="3016250"/>
          <p14:tracePt t="79704" x="6008688" y="3078163"/>
          <p14:tracePt t="79721" x="6021388" y="3128963"/>
          <p14:tracePt t="79737" x="6021388" y="3178175"/>
          <p14:tracePt t="79754" x="6045200" y="3228975"/>
          <p14:tracePt t="79757" x="6045200" y="3241675"/>
          <p14:tracePt t="79773" x="6045200" y="3267075"/>
          <p14:tracePt t="83445" x="6045200" y="3241675"/>
          <p14:tracePt t="83454" x="6108700" y="3116263"/>
          <p14:tracePt t="83464" x="6183313" y="2952750"/>
          <p14:tracePt t="83481" x="6359525" y="2690813"/>
          <p14:tracePt t="83498" x="6459538" y="2527300"/>
          <p14:tracePt t="83514" x="6472238" y="2427288"/>
          <p14:tracePt t="83517" x="6472238" y="2378075"/>
          <p14:tracePt t="83531" x="6472238" y="2339975"/>
          <p14:tracePt t="83533" x="6472238" y="2314575"/>
          <p14:tracePt t="83548" x="6472238" y="2290763"/>
          <p14:tracePt t="83550" x="6472238" y="2278063"/>
          <p14:tracePt t="83565" x="6472238" y="2227263"/>
          <p14:tracePt t="83582" x="6472238" y="2190750"/>
          <p14:tracePt t="83598" x="6472238" y="2152650"/>
          <p14:tracePt t="83615" x="6472238" y="2089150"/>
          <p14:tracePt t="83631" x="6472238" y="2039938"/>
          <p14:tracePt t="83647" x="6472238" y="2001838"/>
          <p14:tracePt t="83665" x="6472238" y="1978025"/>
          <p14:tracePt t="83682" x="6472238" y="1965325"/>
          <p14:tracePt t="83798" x="6472238" y="1952625"/>
          <p14:tracePt t="83805" x="6472238" y="1939925"/>
          <p14:tracePt t="83815" x="6472238" y="1914525"/>
          <p14:tracePt t="83831" x="6434138" y="1827213"/>
          <p14:tracePt t="83848" x="6421438" y="1776413"/>
          <p14:tracePt t="83865" x="6408738" y="1727200"/>
          <p14:tracePt t="83882" x="6408738" y="1689100"/>
          <p14:tracePt t="83885" x="6396038" y="1676400"/>
          <p14:tracePt t="83898" x="6383338" y="1663700"/>
          <p14:tracePt t="83901" x="6383338" y="1639888"/>
          <p14:tracePt t="83915" x="6383338" y="1627188"/>
          <p14:tracePt t="83917" x="6383338" y="1614488"/>
          <p14:tracePt t="83932" x="6383338" y="1589088"/>
          <p14:tracePt t="83934" x="6370638" y="1576388"/>
          <p14:tracePt t="83949" x="6370638" y="1563688"/>
          <p14:tracePt t="83965" x="6370638" y="1552575"/>
          <p14:tracePt t="84078" x="6370638" y="1563688"/>
          <p14:tracePt t="84085" x="6370638" y="1627188"/>
          <p14:tracePt t="84099" x="6370638" y="1727200"/>
          <p14:tracePt t="84102" x="6370638" y="1801813"/>
          <p14:tracePt t="84116" x="6370638" y="1889125"/>
          <p14:tracePt t="84118" x="6370638" y="1978025"/>
          <p14:tracePt t="84133" x="6370638" y="2139950"/>
          <p14:tracePt t="84149" x="6370638" y="2290763"/>
          <p14:tracePt t="84166" x="6370638" y="2452688"/>
          <p14:tracePt t="84183" x="6370638" y="2578100"/>
          <p14:tracePt t="84199" x="6346825" y="2678113"/>
          <p14:tracePt t="84216" x="6346825" y="2716213"/>
          <p14:tracePt t="84233" x="6346825" y="2728913"/>
          <p14:tracePt t="84325" x="6321425" y="2690813"/>
          <p14:tracePt t="84333" x="6296025" y="2590800"/>
          <p14:tracePt t="84341" x="6270625" y="2427288"/>
          <p14:tracePt t="84349" x="6259513" y="2239963"/>
          <p14:tracePt t="84367" x="6246813" y="1914525"/>
          <p14:tracePt t="84383" x="6246813" y="1627188"/>
          <p14:tracePt t="84400" x="6246813" y="1414463"/>
          <p14:tracePt t="84416" x="6246813" y="1314450"/>
          <p14:tracePt t="84434" x="6246813" y="1289050"/>
          <p14:tracePt t="84542" x="6246813" y="1327150"/>
          <p14:tracePt t="84550" x="6246813" y="1376363"/>
          <p14:tracePt t="84557" x="6246813" y="1450975"/>
          <p14:tracePt t="84567" x="6246813" y="1501775"/>
          <p14:tracePt t="84583" x="6234113" y="1576388"/>
          <p14:tracePt t="84600" x="6221413" y="1652588"/>
          <p14:tracePt t="84617" x="6221413" y="1714500"/>
          <p14:tracePt t="84634" x="6221413" y="1752600"/>
          <p14:tracePt t="84650" x="6221413" y="1765300"/>
          <p14:tracePt t="88110" x="6234113" y="1765300"/>
          <p14:tracePt t="88614" x="6246813" y="1765300"/>
          <p14:tracePt t="88629" x="6270625" y="1776413"/>
          <p14:tracePt t="88637" x="6270625" y="1789113"/>
          <p14:tracePt t="88645" x="6283325" y="1789113"/>
          <p14:tracePt t="88662" x="6296025" y="1789113"/>
          <p14:tracePt t="88678" x="6296025" y="1801813"/>
          <p14:tracePt t="88885" x="6308725" y="1801813"/>
          <p14:tracePt t="88895" x="6334125" y="1801813"/>
          <p14:tracePt t="88903" x="6370638" y="1801813"/>
          <p14:tracePt t="88911" x="6421438" y="1776413"/>
          <p14:tracePt t="88928" x="6534150" y="1765300"/>
          <p14:tracePt t="88946" x="6634163" y="1739900"/>
          <p14:tracePt t="88962" x="6672263" y="1727200"/>
          <p14:tracePt t="88978" x="6696075" y="1727200"/>
          <p14:tracePt t="89173" x="6684963" y="1727200"/>
          <p14:tracePt t="89181" x="6672263" y="1727200"/>
          <p14:tracePt t="89196" x="6659563" y="1727200"/>
          <p14:tracePt t="89198" x="6646863" y="1727200"/>
          <p14:tracePt t="89213" x="6634163" y="1727200"/>
          <p14:tracePt t="89230" x="6621463" y="1727200"/>
          <p14:tracePt t="89246" x="6608763" y="1727200"/>
          <p14:tracePt t="90053" x="6659563" y="1727200"/>
          <p14:tracePt t="90062" x="6734175" y="1714500"/>
          <p14:tracePt t="90069" x="6797675" y="1701800"/>
          <p14:tracePt t="90081" x="6859588" y="1689100"/>
          <p14:tracePt t="90098" x="6910388" y="1676400"/>
          <p14:tracePt t="90115" x="6921500" y="1663700"/>
          <p14:tracePt t="90117" x="6934200" y="1663700"/>
          <p14:tracePt t="90142" x="6946900" y="1663700"/>
          <p14:tracePt t="90149" x="6946900" y="1652588"/>
          <p14:tracePt t="90213" x="6959600" y="1652588"/>
          <p14:tracePt t="90221" x="6972300" y="1652588"/>
          <p14:tracePt t="90231" x="6997700" y="1639888"/>
          <p14:tracePt t="90248" x="7072313" y="1627188"/>
          <p14:tracePt t="90265" x="7146925" y="1614488"/>
          <p14:tracePt t="90282" x="7185025" y="1614488"/>
          <p14:tracePt t="90299" x="7210425" y="1601788"/>
          <p14:tracePt t="90302" x="7223125" y="1601788"/>
          <p14:tracePt t="90315" x="7235825" y="1589088"/>
          <p14:tracePt t="90318" x="7235825" y="1576388"/>
          <p14:tracePt t="90333" x="7246938" y="1576388"/>
          <p14:tracePt t="90349" x="7259638" y="1563688"/>
          <p14:tracePt t="90366" x="7259638" y="1552575"/>
          <p14:tracePt t="90382" x="7272338" y="1539875"/>
          <p14:tracePt t="90399" x="7272338" y="1527175"/>
          <p14:tracePt t="90415" x="7272338" y="1514475"/>
          <p14:tracePt t="90432" x="7285038" y="1501775"/>
          <p14:tracePt t="90449" x="7310438" y="1489075"/>
          <p14:tracePt t="90466" x="7335838" y="1463675"/>
          <p14:tracePt t="90482" x="7359650" y="1439863"/>
          <p14:tracePt t="90485" x="7385050" y="1427163"/>
          <p14:tracePt t="90500" x="7397750" y="1414463"/>
          <p14:tracePt t="90502" x="7410450" y="1401763"/>
          <p14:tracePt t="90516" x="7410450" y="1389063"/>
          <p14:tracePt t="90518" x="7423150" y="1363663"/>
          <p14:tracePt t="90534" x="7435850" y="1350963"/>
          <p14:tracePt t="90550" x="7448550" y="1327150"/>
          <p14:tracePt t="90567" x="7448550" y="1301750"/>
          <p14:tracePt t="90583" x="7448550" y="1289050"/>
          <p14:tracePt t="90599" x="7448550" y="1276350"/>
          <p14:tracePt t="90616" x="7448550" y="1263650"/>
          <p14:tracePt t="90633" x="7448550" y="1250950"/>
          <p14:tracePt t="90649" x="7448550" y="1238250"/>
          <p14:tracePt t="90666" x="7448550" y="1227138"/>
          <p14:tracePt t="90685" x="7448550" y="1214438"/>
          <p14:tracePt t="90709" x="7448550" y="1201738"/>
          <p14:tracePt t="90870" x="7459663" y="1201738"/>
          <p14:tracePt t="90877" x="7472363" y="1201738"/>
          <p14:tracePt t="90894" x="7485063" y="1201738"/>
          <p14:tracePt t="90901" x="7497763" y="1214438"/>
          <p14:tracePt t="90917" x="7497763" y="1238250"/>
          <p14:tracePt t="90933" x="7497763" y="1276350"/>
          <p14:tracePt t="90951" x="7497763" y="1314450"/>
          <p14:tracePt t="90967" x="7497763" y="1327150"/>
          <p14:tracePt t="90983" x="7497763" y="1350963"/>
          <p14:tracePt t="91013" x="7497763" y="1363663"/>
          <p14:tracePt t="91045" x="7497763" y="1376363"/>
          <p14:tracePt t="91053" x="7497763" y="1389063"/>
          <p14:tracePt t="91067" x="7510463" y="1401763"/>
          <p14:tracePt t="91069" x="7510463" y="1414463"/>
          <p14:tracePt t="91085" x="7510463" y="1439863"/>
          <p14:tracePt t="91101" x="7510463" y="1489075"/>
          <p14:tracePt t="91118" x="7510463" y="1539875"/>
          <p14:tracePt t="91134" x="7510463" y="1589088"/>
          <p14:tracePt t="91151" x="7510463" y="1663700"/>
          <p14:tracePt t="91167" x="7510463" y="1739900"/>
          <p14:tracePt t="91184" x="7510463" y="1814513"/>
          <p14:tracePt t="91201" x="7523163" y="1889125"/>
          <p14:tracePt t="91218" x="7535863" y="1939925"/>
          <p14:tracePt t="91234" x="7535863" y="1965325"/>
          <p14:tracePt t="91237" x="7535863" y="1978025"/>
          <p14:tracePt t="91252" x="7535863" y="1989138"/>
          <p14:tracePt t="91270" x="7535863" y="2001838"/>
          <p14:tracePt t="91285" x="7548563" y="2014538"/>
          <p14:tracePt t="91301" x="7561263" y="2014538"/>
          <p14:tracePt t="91318" x="7561263" y="2027238"/>
          <p14:tracePt t="91335" x="7561263" y="2052638"/>
          <p14:tracePt t="91366" x="7561263" y="2065338"/>
          <p14:tracePt t="93853" x="7548563" y="2065338"/>
          <p14:tracePt t="94461" x="7535863" y="2078038"/>
          <p14:tracePt t="94469" x="7523163" y="2101850"/>
          <p14:tracePt t="94477" x="7510463" y="2127250"/>
          <p14:tracePt t="94494" x="7485063" y="2178050"/>
          <p14:tracePt t="94510" x="7459663" y="2227263"/>
          <p14:tracePt t="94526" x="7423150" y="2278063"/>
          <p14:tracePt t="94543" x="7385050" y="2339975"/>
          <p14:tracePt t="94559" x="7359650" y="2378075"/>
          <p14:tracePt t="94576" x="7297738" y="2427288"/>
          <p14:tracePt t="94593" x="7259638" y="2465388"/>
          <p14:tracePt t="94610" x="7223125" y="2516188"/>
          <p14:tracePt t="94613" x="7210425" y="2527300"/>
          <p14:tracePt t="94626" x="7197725" y="2540000"/>
          <p14:tracePt t="94629" x="7185025" y="2565400"/>
          <p14:tracePt t="94644" x="7185025" y="2578100"/>
          <p14:tracePt t="94646" x="7172325" y="2590800"/>
          <p14:tracePt t="94661" x="7159625" y="2616200"/>
          <p14:tracePt t="94677" x="7159625" y="2640013"/>
          <p14:tracePt t="94693" x="7146925" y="2678113"/>
          <p14:tracePt t="94710" x="7146925" y="2703513"/>
          <p14:tracePt t="94726" x="7146925" y="2765425"/>
          <p14:tracePt t="94743" x="7146925" y="2790825"/>
          <p14:tracePt t="94760" x="7134225" y="2828925"/>
          <p14:tracePt t="94776" x="7134225" y="2852738"/>
          <p14:tracePt t="94794" x="7134225" y="2878138"/>
          <p14:tracePt t="94811" x="7134225" y="2890838"/>
          <p14:tracePt t="94813" x="7134225" y="2903538"/>
          <p14:tracePt t="94828" x="7134225" y="2916238"/>
          <p14:tracePt t="94830" x="7134225" y="2941638"/>
          <p14:tracePt t="94845" x="7134225" y="2978150"/>
          <p14:tracePt t="94861" x="7134225" y="3003550"/>
          <p14:tracePt t="94878" x="7134225" y="3041650"/>
          <p14:tracePt t="94894" x="7134225" y="3054350"/>
          <p14:tracePt t="94913" x="7134225" y="3065463"/>
          <p14:tracePt t="94974" x="7123113" y="3065463"/>
          <p14:tracePt t="94981" x="7110413" y="3078163"/>
          <p14:tracePt t="94994" x="7097713" y="3090863"/>
          <p14:tracePt t="94997" x="7097713" y="3116263"/>
          <p14:tracePt t="95012" x="7072313" y="3128963"/>
          <p14:tracePt t="95014" x="7059613" y="3154363"/>
          <p14:tracePt t="95029" x="7021513" y="3203575"/>
          <p14:tracePt t="95045" x="6985000" y="3267075"/>
          <p14:tracePt t="95061" x="6910388" y="3378200"/>
          <p14:tracePt t="95078" x="6859588" y="3490913"/>
          <p14:tracePt t="95094" x="6797675" y="3629025"/>
          <p14:tracePt t="95111" x="6772275" y="3716338"/>
          <p14:tracePt t="95127" x="6746875" y="3767138"/>
          <p14:tracePt t="95145" x="6721475" y="3803650"/>
          <p14:tracePt t="95161" x="6721475" y="3829050"/>
          <p14:tracePt t="95229" x="6708775" y="3829050"/>
          <p14:tracePt t="95245" x="6696075" y="3829050"/>
          <p14:tracePt t="95253" x="6672263" y="3829050"/>
          <p14:tracePt t="95269" x="6659563" y="3829050"/>
          <p14:tracePt t="95294" x="6646863" y="3829050"/>
          <p14:tracePt t="95301" x="6634163" y="3829050"/>
          <p14:tracePt t="95317" x="6621463" y="3829050"/>
          <p14:tracePt t="95334" x="6608763" y="3829050"/>
          <p14:tracePt t="95366" x="6596063" y="3829050"/>
          <p14:tracePt t="95373" x="6584950" y="3829050"/>
          <p14:tracePt t="95389" x="6572250" y="3829050"/>
          <p14:tracePt t="95405" x="6559550" y="3829050"/>
          <p14:tracePt t="95413" x="6546850" y="3829050"/>
          <p14:tracePt t="95429" x="6534150" y="3816350"/>
          <p14:tracePt t="95445" x="6521450" y="3803650"/>
          <p14:tracePt t="95462" x="6521450" y="3716338"/>
          <p14:tracePt t="95479" x="6521450" y="3616325"/>
          <p14:tracePt t="95495" x="6521450" y="3541713"/>
          <p14:tracePt t="95512" x="6521450" y="3467100"/>
          <p14:tracePt t="95529" x="6521450" y="3367088"/>
          <p14:tracePt t="95546" x="6521450" y="3290888"/>
          <p14:tracePt t="95549" x="6521450" y="3254375"/>
          <p14:tracePt t="95562" x="6521450" y="3216275"/>
          <p14:tracePt t="95565" x="6521450" y="3178175"/>
          <p14:tracePt t="95579" x="6521450" y="3154363"/>
          <p14:tracePt t="95582" x="6521450" y="3128963"/>
          <p14:tracePt t="95596" x="6534150" y="3103563"/>
          <p14:tracePt t="95598" x="6534150" y="3090863"/>
          <p14:tracePt t="95613" x="6534150" y="3028950"/>
          <p14:tracePt t="95630" x="6534150" y="2990850"/>
          <p14:tracePt t="95646" x="6534150" y="2928938"/>
          <p14:tracePt t="95663" x="6534150" y="2878138"/>
          <p14:tracePt t="95679" x="6534150" y="2840038"/>
          <p14:tracePt t="95695" x="6534150" y="2803525"/>
          <p14:tracePt t="95713" x="6534150" y="2765425"/>
          <p14:tracePt t="95730" x="6534150" y="2740025"/>
          <p14:tracePt t="95746" x="6534150" y="2716213"/>
          <p14:tracePt t="95749" x="6534150" y="2678113"/>
          <p14:tracePt t="95763" x="6534150" y="2665413"/>
          <p14:tracePt t="95765" x="6534150" y="2652713"/>
          <p14:tracePt t="95779" x="6534150" y="2627313"/>
          <p14:tracePt t="95782" x="6534150" y="2603500"/>
          <p14:tracePt t="95796" x="6521450" y="2540000"/>
          <p14:tracePt t="95814" x="6521450" y="2490788"/>
          <p14:tracePt t="95830" x="6521450" y="2439988"/>
          <p14:tracePt t="95847" x="6521450" y="2378075"/>
          <p14:tracePt t="95863" x="6521450" y="2327275"/>
          <p14:tracePt t="95879" x="6508750" y="2278063"/>
          <p14:tracePt t="95896" x="6508750" y="2214563"/>
          <p14:tracePt t="95913" x="6508750" y="2152650"/>
          <p14:tracePt t="95929" x="6508750" y="2089150"/>
          <p14:tracePt t="95947" x="6508750" y="2014538"/>
          <p14:tracePt t="95949" x="6508750" y="1978025"/>
          <p14:tracePt t="95964" x="6508750" y="1939925"/>
          <p14:tracePt t="95966" x="6508750" y="1914525"/>
          <p14:tracePt t="95981" x="6483350" y="1852613"/>
          <p14:tracePt t="95997" x="6483350" y="1776413"/>
          <p14:tracePt t="96014" x="6483350" y="1714500"/>
          <p14:tracePt t="96030" x="6483350" y="1652588"/>
          <p14:tracePt t="96047" x="6483350" y="1601788"/>
          <p14:tracePt t="96063" x="6483350" y="1552575"/>
          <p14:tracePt t="96080" x="6472238" y="1514475"/>
          <p14:tracePt t="96096" x="6472238" y="1489075"/>
          <p14:tracePt t="96114" x="6472238" y="1463675"/>
          <p14:tracePt t="96131" x="6472238" y="1450975"/>
          <p14:tracePt t="96134" x="6472238" y="1439863"/>
          <p14:tracePt t="96149" x="6472238" y="1427163"/>
          <p14:tracePt t="96165" x="6472238" y="1414463"/>
          <p14:tracePt t="96181" x="6472238" y="1401763"/>
          <p14:tracePt t="96197" x="6472238" y="1389063"/>
          <p14:tracePt t="96221" x="6472238" y="1376363"/>
          <p14:tracePt t="96430" x="6472238" y="1389063"/>
          <p14:tracePt t="96438" x="6459538" y="1427163"/>
          <p14:tracePt t="96447" x="6446838" y="1489075"/>
          <p14:tracePt t="96465" x="6446838" y="1589088"/>
          <p14:tracePt t="96482" x="6446838" y="1663700"/>
          <p14:tracePt t="96498" x="6446838" y="1752600"/>
          <p14:tracePt t="96501" x="6434138" y="1776413"/>
          <p14:tracePt t="96515" x="6434138" y="1814513"/>
          <p14:tracePt t="96517" x="6434138" y="1852613"/>
          <p14:tracePt t="96533" x="6434138" y="1901825"/>
          <p14:tracePt t="96549" x="6408738" y="1952625"/>
          <p14:tracePt t="96565" x="6408738" y="2014538"/>
          <p14:tracePt t="96582" x="6408738" y="2065338"/>
          <p14:tracePt t="96599" x="6408738" y="2114550"/>
          <p14:tracePt t="96615" x="6408738" y="2190750"/>
          <p14:tracePt t="96631" x="6408738" y="2252663"/>
          <p14:tracePt t="96649" x="6408738" y="2327275"/>
          <p14:tracePt t="96665" x="6408738" y="2390775"/>
          <p14:tracePt t="96682" x="6408738" y="2439988"/>
          <p14:tracePt t="96685" x="6408738" y="2452688"/>
          <p14:tracePt t="96699" x="6408738" y="2478088"/>
          <p14:tracePt t="96701" x="6421438" y="2490788"/>
          <p14:tracePt t="96717" x="6421438" y="2516188"/>
          <p14:tracePt t="96733" x="6421438" y="2540000"/>
          <p14:tracePt t="96749" x="6421438" y="2578100"/>
          <p14:tracePt t="96765" x="6421438" y="2603500"/>
          <p14:tracePt t="96782" x="6421438" y="2627313"/>
          <p14:tracePt t="96799" x="6421438" y="2665413"/>
          <p14:tracePt t="96815" x="6421438" y="2678113"/>
          <p14:tracePt t="96832" x="6421438" y="2703513"/>
          <p14:tracePt t="96849" x="6421438" y="2728913"/>
          <p14:tracePt t="96865" x="6421438" y="2740025"/>
          <p14:tracePt t="96883" x="6434138" y="2752725"/>
          <p14:tracePt t="96886" x="6434138" y="2765425"/>
          <p14:tracePt t="96900" x="6434138" y="2778125"/>
          <p14:tracePt t="96902" x="6434138" y="2790825"/>
          <p14:tracePt t="96916" x="6434138" y="2816225"/>
          <p14:tracePt t="96933" x="6434138" y="2828925"/>
          <p14:tracePt t="96949" x="6434138" y="2852738"/>
          <p14:tracePt t="96966" x="6434138" y="2865438"/>
          <p14:tracePt t="96982" x="6434138" y="2878138"/>
          <p14:tracePt t="97141" x="6434138" y="2865438"/>
          <p14:tracePt t="97149" x="6434138" y="2803525"/>
          <p14:tracePt t="97157" x="6434138" y="2716213"/>
          <p14:tracePt t="97167" x="6434138" y="2616200"/>
          <p14:tracePt t="97183" x="6421438" y="2465388"/>
          <p14:tracePt t="97199" x="6396038" y="2314575"/>
          <p14:tracePt t="97216" x="6359525" y="2190750"/>
          <p14:tracePt t="97234" x="6346825" y="2089150"/>
          <p14:tracePt t="97250" x="6346825" y="1989138"/>
          <p14:tracePt t="97253" x="6346825" y="1952625"/>
          <p14:tracePt t="97267" x="6346825" y="1914525"/>
          <p14:tracePt t="97269" x="6346825" y="1876425"/>
          <p14:tracePt t="97284" x="6346825" y="1839913"/>
          <p14:tracePt t="97287" x="6346825" y="1801813"/>
          <p14:tracePt t="97301" x="6346825" y="1752600"/>
          <p14:tracePt t="97317" x="6334125" y="1701800"/>
          <p14:tracePt t="97334" x="6308725" y="1639888"/>
          <p14:tracePt t="97350" x="6308725" y="1589088"/>
          <p14:tracePt t="97366" x="6296025" y="1552575"/>
          <p14:tracePt t="97383" x="6296025" y="1539875"/>
          <p14:tracePt t="97637" x="6296025" y="1589088"/>
          <p14:tracePt t="97645" x="6296025" y="1676400"/>
          <p14:tracePt t="97654" x="6296025" y="1752600"/>
          <p14:tracePt t="97669" x="6296025" y="1914525"/>
          <p14:tracePt t="97685" x="6296025" y="2065338"/>
          <p14:tracePt t="97701" x="6296025" y="2227263"/>
          <p14:tracePt t="97718" x="6308725" y="2365375"/>
          <p14:tracePt t="97734" x="6334125" y="2478088"/>
          <p14:tracePt t="97751" x="6334125" y="2578100"/>
          <p14:tracePt t="97768" x="6346825" y="2652713"/>
          <p14:tracePt t="97785" x="6346825" y="2752725"/>
          <p14:tracePt t="97802" x="6346825" y="2816225"/>
          <p14:tracePt t="97805" x="6346825" y="2840038"/>
          <p14:tracePt t="97818" x="6346825" y="2878138"/>
          <p14:tracePt t="97821" x="6346825" y="2903538"/>
          <p14:tracePt t="97835" x="6346825" y="2928938"/>
          <p14:tracePt t="97837" x="6346825" y="2965450"/>
          <p14:tracePt t="97853" x="6346825" y="3041650"/>
          <p14:tracePt t="97869" x="6346825" y="3090863"/>
          <p14:tracePt t="97885" x="6346825" y="3141663"/>
          <p14:tracePt t="97902" x="6346825" y="3165475"/>
          <p14:tracePt t="97918" x="6346825" y="3203575"/>
          <p14:tracePt t="97935" x="6346825" y="3228975"/>
          <p14:tracePt t="97952" x="6346825" y="3241675"/>
          <p14:tracePt t="98445" x="6346825" y="3228975"/>
          <p14:tracePt t="98453" x="6346825" y="3165475"/>
          <p14:tracePt t="98461" x="6359525" y="3054350"/>
          <p14:tracePt t="98470" x="6383338" y="2890838"/>
          <p14:tracePt t="98486" x="6408738" y="2590800"/>
          <p14:tracePt t="98503" x="6408738" y="2278063"/>
          <p14:tracePt t="98520" x="6408738" y="2001838"/>
          <p14:tracePt t="98536" x="6408738" y="1765300"/>
          <p14:tracePt t="98554" x="6408738" y="1563688"/>
          <p14:tracePt t="98570" x="6408738" y="1401763"/>
          <p14:tracePt t="98573" x="6408738" y="1327150"/>
          <p14:tracePt t="98587" x="6408738" y="1263650"/>
          <p14:tracePt t="98590" x="6408738" y="1214438"/>
          <p14:tracePt t="98604" x="6408738" y="1176338"/>
          <p14:tracePt t="98606" x="6408738" y="1150938"/>
          <p14:tracePt t="98621" x="6408738" y="1125538"/>
          <p14:tracePt t="99597" x="6408738" y="1176338"/>
          <p14:tracePt t="99606" x="6408738" y="1263650"/>
          <p14:tracePt t="99613" x="6421438" y="1363663"/>
          <p14:tracePt t="99622" x="6434138" y="1439863"/>
          <p14:tracePt t="99639" x="6434138" y="1539875"/>
          <p14:tracePt t="99656" x="6446838" y="1663700"/>
          <p14:tracePt t="99673" x="6459538" y="1776413"/>
          <p14:tracePt t="99690" x="6472238" y="1889125"/>
          <p14:tracePt t="99693" x="6483350" y="1927225"/>
          <p14:tracePt t="99706" x="6496050" y="1965325"/>
          <p14:tracePt t="99709" x="6496050" y="2001838"/>
          <p14:tracePt t="99723" x="6508750" y="2039938"/>
          <p14:tracePt t="99725" x="6508750" y="2065338"/>
          <p14:tracePt t="99739" x="6521450" y="2101850"/>
          <p14:tracePt t="99741" x="6534150" y="2127250"/>
          <p14:tracePt t="99757" x="6534150" y="2178050"/>
          <p14:tracePt t="99773" x="6534150" y="2214563"/>
          <p14:tracePt t="99790" x="6534150" y="2265363"/>
          <p14:tracePt t="99807" x="6534150" y="2290763"/>
          <p14:tracePt t="99823" x="6534150" y="2327275"/>
          <p14:tracePt t="99840" x="6534150" y="2365375"/>
          <p14:tracePt t="99856" x="6521450" y="2378075"/>
          <p14:tracePt t="99874" x="6521450" y="2390775"/>
          <p14:tracePt t="99890" x="6521450" y="2403475"/>
          <p14:tracePt t="99894" x="6508750" y="2414588"/>
          <p14:tracePt t="100021" x="6508750" y="2390775"/>
          <p14:tracePt t="100029" x="6508750" y="2365375"/>
          <p14:tracePt t="100041" x="6508750" y="2352675"/>
          <p14:tracePt t="100057" x="6508750" y="2290763"/>
          <p14:tracePt t="100074" x="6508750" y="2265363"/>
          <p14:tracePt t="100090" x="6508750" y="2227263"/>
          <p14:tracePt t="100094" x="6508750" y="2214563"/>
          <p14:tracePt t="100108" x="6496050" y="2201863"/>
          <p14:tracePt t="100124" x="6496050" y="2190750"/>
          <p14:tracePt t="100637" x="6496050" y="2178050"/>
          <p14:tracePt t="100645" x="6496050" y="2139950"/>
          <p14:tracePt t="100659" x="6496050" y="2101850"/>
          <p14:tracePt t="100661" x="6496050" y="2052638"/>
          <p14:tracePt t="100676" x="6496050" y="2001838"/>
          <p14:tracePt t="100677" x="6496050" y="1965325"/>
          <p14:tracePt t="100693" x="6496050" y="1927225"/>
          <p14:tracePt t="100709" x="6496050" y="1889125"/>
          <p14:tracePt t="100726" x="6496050" y="1876425"/>
          <p14:tracePt t="103325" x="6496050" y="1901825"/>
          <p14:tracePt t="103333" x="6496050" y="1952625"/>
          <p14:tracePt t="103341" x="6496050" y="2001838"/>
          <p14:tracePt t="103349" x="6496050" y="2052638"/>
          <p14:tracePt t="103366" x="6496050" y="2139950"/>
          <p14:tracePt t="103383" x="6508750" y="2214563"/>
          <p14:tracePt t="103399" x="6508750" y="2227263"/>
          <p14:tracePt t="103416" x="6508750" y="2239963"/>
          <p14:tracePt t="103433" x="6508750" y="2252663"/>
          <p14:tracePt t="103989" x="6508750" y="2265363"/>
          <p14:tracePt t="104006" x="6508750" y="2290763"/>
          <p14:tracePt t="104014" x="6508750" y="2303463"/>
          <p14:tracePt t="104022" x="6508750" y="2314575"/>
          <p14:tracePt t="104034" x="6508750" y="2327275"/>
          <p14:tracePt t="104051" x="6508750" y="2352675"/>
          <p14:tracePt t="104053" x="6508750" y="2365375"/>
          <p14:tracePt t="104085" x="6508750" y="2378075"/>
          <p14:tracePt t="104133" x="6508750" y="2390775"/>
          <p14:tracePt t="104141" x="6508750" y="2403475"/>
          <p14:tracePt t="104157" x="6508750" y="2414588"/>
          <p14:tracePt t="104174" x="6508750" y="2439988"/>
          <p14:tracePt t="104813" x="6508750" y="2452688"/>
          <p14:tracePt t="104821" x="6483350" y="2478088"/>
          <p14:tracePt t="104829" x="6459538" y="2503488"/>
          <p14:tracePt t="104837" x="6434138" y="2516188"/>
          <p14:tracePt t="104853" x="6408738" y="2552700"/>
          <p14:tracePt t="104870" x="6396038" y="2565400"/>
          <p14:tracePt t="104886" x="6396038" y="2578100"/>
          <p14:tracePt t="105766" x="6383338" y="2578100"/>
          <p14:tracePt t="105773" x="6370638" y="2578100"/>
          <p14:tracePt t="105782" x="6359525" y="2578100"/>
          <p14:tracePt t="105821" x="6346825" y="2578100"/>
          <p14:tracePt t="105838" x="6346825" y="2565400"/>
          <p14:tracePt t="105845" x="6346825" y="2527300"/>
          <p14:tracePt t="105855" x="6346825" y="2465388"/>
          <p14:tracePt t="105872" x="6346825" y="2327275"/>
          <p14:tracePt t="105889" x="6346825" y="2239963"/>
          <p14:tracePt t="105906" x="6346825" y="2227263"/>
          <p14:tracePt t="106549" x="6359525" y="2201863"/>
          <p14:tracePt t="106557" x="6370638" y="2165350"/>
          <p14:tracePt t="106565" x="6408738" y="2101850"/>
          <p14:tracePt t="106575" x="6459538" y="2065338"/>
          <p14:tracePt t="106591" x="6534150" y="1939925"/>
          <p14:tracePt t="106607" x="6572250" y="1889125"/>
          <p14:tracePt t="106624" x="6608763" y="1839913"/>
          <p14:tracePt t="106641" x="6608763" y="1814513"/>
          <p14:tracePt t="106658" x="6608763" y="1801813"/>
          <p14:tracePt t="106685" x="6608763" y="1789113"/>
          <p14:tracePt t="106709" x="6608763" y="1776413"/>
          <p14:tracePt t="106717" x="6608763" y="1765300"/>
          <p14:tracePt t="106725" x="6621463" y="1765300"/>
          <p14:tracePt t="106741" x="6621463" y="1752600"/>
          <p14:tracePt t="106758" x="6621463" y="1739900"/>
          <p14:tracePt t="107029" x="6608763" y="1739900"/>
          <p14:tracePt t="107037" x="6584950" y="1739900"/>
          <p14:tracePt t="107046" x="6559550" y="1739900"/>
          <p14:tracePt t="107059" x="6521450" y="1739900"/>
          <p14:tracePt t="107061" x="6472238" y="1739900"/>
          <p14:tracePt t="107077" x="6383338" y="1765300"/>
          <p14:tracePt t="107094" x="6283325" y="1789113"/>
          <p14:tracePt t="107109" x="6208713" y="1827213"/>
          <p14:tracePt t="107126" x="6157913" y="1839913"/>
          <p14:tracePt t="107142" x="6146800" y="1865313"/>
          <p14:tracePt t="107159" x="6134100" y="1889125"/>
          <p14:tracePt t="107176" x="6121400" y="1914525"/>
          <p14:tracePt t="107193" x="6108700" y="1952625"/>
          <p14:tracePt t="107209" x="6108700" y="2001838"/>
          <p14:tracePt t="107225" x="6108700" y="2039938"/>
          <p14:tracePt t="107243" x="6108700" y="2078038"/>
          <p14:tracePt t="107245" x="6121400" y="2089150"/>
          <p14:tracePt t="107261" x="6121400" y="2114550"/>
          <p14:tracePt t="107277" x="6134100" y="2127250"/>
          <p14:tracePt t="107301" x="6146800" y="2127250"/>
          <p14:tracePt t="107318" x="6170613" y="2127250"/>
          <p14:tracePt t="107326" x="6183313" y="2127250"/>
          <p14:tracePt t="107343" x="6221413" y="2127250"/>
          <p14:tracePt t="107359" x="6270625" y="2127250"/>
          <p14:tracePt t="107376" x="6308725" y="2089150"/>
          <p14:tracePt t="107394" x="6346825" y="2065338"/>
          <p14:tracePt t="107410" x="6383338" y="2027238"/>
          <p14:tracePt t="107414" x="6396038" y="2027238"/>
          <p14:tracePt t="107426" x="6396038" y="2014538"/>
          <p14:tracePt t="107685" x="6408738" y="2014538"/>
          <p14:tracePt t="107694" x="6421438" y="2027238"/>
          <p14:tracePt t="107701" x="6446838" y="2052638"/>
          <p14:tracePt t="107710" x="6446838" y="2065338"/>
          <p14:tracePt t="107727" x="6472238" y="2078038"/>
          <p14:tracePt t="107744" x="6483350" y="2089150"/>
          <p14:tracePt t="107761" x="6496050" y="2114550"/>
          <p14:tracePt t="107777" x="6508750" y="2114550"/>
          <p14:tracePt t="107794" x="6508750" y="2127250"/>
          <p14:tracePt t="107813" x="6508750" y="2139950"/>
          <p14:tracePt t="107829" x="6521450" y="2139950"/>
          <p14:tracePt t="107845" x="6521450" y="2152650"/>
          <p14:tracePt t="107861" x="6521450" y="2165350"/>
          <p14:tracePt t="108189" x="6521450" y="2190750"/>
          <p14:tracePt t="108197" x="6521450" y="2214563"/>
          <p14:tracePt t="108205" x="6521450" y="2227263"/>
          <p14:tracePt t="108213" x="6521450" y="2252663"/>
          <p14:tracePt t="108229" x="6521450" y="2290763"/>
          <p14:tracePt t="108246" x="6521450" y="2327275"/>
          <p14:tracePt t="108262" x="6521450" y="2352675"/>
          <p14:tracePt t="108278" x="6521450" y="2414588"/>
          <p14:tracePt t="108295" x="6521450" y="2465388"/>
          <p14:tracePt t="108312" x="6521450" y="2516188"/>
          <p14:tracePt t="108328" x="6521450" y="2565400"/>
          <p14:tracePt t="108345" x="6521450" y="2590800"/>
          <p14:tracePt t="108362" x="6521450" y="2627313"/>
          <p14:tracePt t="108365" x="6521450" y="2640013"/>
          <p14:tracePt t="108379" x="6521450" y="2652713"/>
          <p14:tracePt t="108381" x="6521450" y="2678113"/>
          <p14:tracePt t="108395" x="6521450" y="2716213"/>
          <p14:tracePt t="108397" x="6521450" y="2728913"/>
          <p14:tracePt t="108414" x="6521450" y="2752725"/>
          <p14:tracePt t="108429" x="6521450" y="2778125"/>
          <p14:tracePt t="108446" x="6521450" y="2803525"/>
          <p14:tracePt t="108462" x="6521450" y="2828925"/>
          <p14:tracePt t="108478" x="6521450" y="2852738"/>
          <p14:tracePt t="108495" x="6521450" y="2878138"/>
          <p14:tracePt t="108513" x="6521450" y="2928938"/>
          <p14:tracePt t="108530" x="6521450" y="2978150"/>
          <p14:tracePt t="108546" x="6521450" y="3028950"/>
          <p14:tracePt t="108549" x="6521450" y="3065463"/>
          <p14:tracePt t="108564" x="6521450" y="3090863"/>
          <p14:tracePt t="108565" x="6521450" y="3116263"/>
          <p14:tracePt t="108580" x="6521450" y="3154363"/>
          <p14:tracePt t="108582" x="6521450" y="3165475"/>
          <p14:tracePt t="108597" x="6508750" y="3178175"/>
          <p14:tracePt t="108613" x="6508750" y="3190875"/>
          <p14:tracePt t="108813" x="6508750" y="3178175"/>
          <p14:tracePt t="108822" x="6546850" y="3154363"/>
          <p14:tracePt t="108830" x="6559550" y="3141663"/>
          <p14:tracePt t="108847" x="6572250" y="3128963"/>
          <p14:tracePt t="108863" x="6572250" y="3116263"/>
          <p14:tracePt t="108880" x="6572250" y="3103563"/>
          <p14:tracePt t="109173" x="6572250" y="3090863"/>
          <p14:tracePt t="109181" x="6572250" y="3065463"/>
          <p14:tracePt t="109189" x="6572250" y="3028950"/>
          <p14:tracePt t="109198" x="6572250" y="2990850"/>
          <p14:tracePt t="109215" x="6572250" y="2928938"/>
          <p14:tracePt t="109231" x="6572250" y="2878138"/>
          <p14:tracePt t="109248" x="6572250" y="2828925"/>
          <p14:tracePt t="109265" x="6572250" y="2790825"/>
          <p14:tracePt t="109281" x="6572250" y="2765425"/>
          <p14:tracePt t="109298" x="6572250" y="2740025"/>
          <p14:tracePt t="109315" x="6572250" y="2728913"/>
          <p14:tracePt t="109332" x="6572250" y="2716213"/>
          <p14:tracePt t="109349" x="6572250" y="2690813"/>
          <p14:tracePt t="109365" x="6572250" y="2652713"/>
          <p14:tracePt t="109382" x="6584950" y="2627313"/>
          <p14:tracePt t="109398" x="6584950" y="2590800"/>
          <p14:tracePt t="109415" x="6608763" y="2552700"/>
          <p14:tracePt t="109431" x="6608763" y="2527300"/>
          <p14:tracePt t="109449" x="6608763" y="2478088"/>
          <p14:tracePt t="109465" x="6608763" y="2439988"/>
          <p14:tracePt t="109482" x="6608763" y="2403475"/>
          <p14:tracePt t="109484" x="6608763" y="2390775"/>
          <p14:tracePt t="109499" x="6608763" y="2378075"/>
          <p14:tracePt t="109501" x="6608763" y="2352675"/>
          <p14:tracePt t="109515" x="6608763" y="2327275"/>
          <p14:tracePt t="109517" x="6608763" y="2314575"/>
          <p14:tracePt t="109532" x="6608763" y="2303463"/>
          <p14:tracePt t="109533" x="6608763" y="2278063"/>
          <p14:tracePt t="109549" x="6608763" y="2265363"/>
          <p14:tracePt t="109566" x="6608763" y="2239963"/>
          <p14:tracePt t="109582" x="6608763" y="2227263"/>
          <p14:tracePt t="109599" x="6608763" y="2214563"/>
          <p14:tracePt t="109615" x="6608763" y="2190750"/>
          <p14:tracePt t="109637" x="6608763" y="2178050"/>
          <p14:tracePt t="109654" x="6608763" y="2165350"/>
          <p14:tracePt t="109665" x="6608763" y="2139950"/>
          <p14:tracePt t="109682" x="6608763" y="2114550"/>
          <p14:tracePt t="109700" x="6608763" y="2101850"/>
          <p14:tracePt t="109702" x="6608763" y="2078038"/>
          <p14:tracePt t="109717" x="6608763" y="2052638"/>
          <p14:tracePt t="109733" x="6608763" y="2014538"/>
          <p14:tracePt t="109749" x="6608763" y="1989138"/>
          <p14:tracePt t="109766" x="6608763" y="1952625"/>
          <p14:tracePt t="109782" x="6608763" y="1927225"/>
          <p14:tracePt t="109799" x="6608763" y="1914525"/>
          <p14:tracePt t="110069" x="6608763" y="1901825"/>
          <p14:tracePt t="110085" x="6596063" y="1901825"/>
          <p14:tracePt t="110093" x="6584950" y="1901825"/>
          <p14:tracePt t="110101" x="6559550" y="1901825"/>
          <p14:tracePt t="110117" x="6521450" y="1889125"/>
          <p14:tracePt t="110134" x="6446838" y="1889125"/>
          <p14:tracePt t="110150" x="6396038" y="1889125"/>
          <p14:tracePt t="110166" x="6334125" y="1889125"/>
          <p14:tracePt t="110184" x="6296025" y="1889125"/>
          <p14:tracePt t="110201" x="6259513" y="1889125"/>
          <p14:tracePt t="110217" x="6234113" y="1889125"/>
          <p14:tracePt t="110234" x="6183313" y="1889125"/>
          <p14:tracePt t="110236" x="6157913" y="1901825"/>
          <p14:tracePt t="110251" x="6134100" y="1914525"/>
          <p14:tracePt t="110253" x="6096000" y="1952625"/>
          <p14:tracePt t="110268" x="6057900" y="2014538"/>
          <p14:tracePt t="110284" x="6034088" y="2078038"/>
          <p14:tracePt t="110301" x="6008688" y="2139950"/>
          <p14:tracePt t="110317" x="5995988" y="2190750"/>
          <p14:tracePt t="110334" x="5995988" y="2239963"/>
          <p14:tracePt t="110350" x="5995988" y="2278063"/>
          <p14:tracePt t="110367" x="5995988" y="2314575"/>
          <p14:tracePt t="110384" x="6008688" y="2352675"/>
          <p14:tracePt t="110401" x="6045200" y="2378075"/>
          <p14:tracePt t="110418" x="6096000" y="2414588"/>
          <p14:tracePt t="110420" x="6121400" y="2414588"/>
          <p14:tracePt t="110435" x="6134100" y="2427288"/>
          <p14:tracePt t="110437" x="6157913" y="2439988"/>
          <p14:tracePt t="110451" x="6196013" y="2439988"/>
          <p14:tracePt t="110453" x="6246813" y="2439988"/>
          <p14:tracePt t="110469" x="6359525" y="2439988"/>
          <p14:tracePt t="110485" x="6496050" y="2439988"/>
          <p14:tracePt t="110501" x="6621463" y="2390775"/>
          <p14:tracePt t="110518" x="6708775" y="2352675"/>
          <p14:tracePt t="110535" x="6772275" y="2314575"/>
          <p14:tracePt t="110551" x="6821488" y="2265363"/>
          <p14:tracePt t="110568" x="6846888" y="2201863"/>
          <p14:tracePt t="110584" x="6859588" y="2165350"/>
          <p14:tracePt t="110602" x="6872288" y="2114550"/>
          <p14:tracePt t="110605" x="6872288" y="2078038"/>
          <p14:tracePt t="110618" x="6872288" y="2052638"/>
          <p14:tracePt t="110621" x="6872288" y="2039938"/>
          <p14:tracePt t="110635" x="6872288" y="2027238"/>
          <p14:tracePt t="110637" x="6872288" y="2001838"/>
          <p14:tracePt t="110653" x="6872288" y="1952625"/>
          <p14:tracePt t="110669" x="6872288" y="1927225"/>
          <p14:tracePt t="110685" x="6872288" y="1889125"/>
          <p14:tracePt t="110702" x="6872288" y="1852613"/>
          <p14:tracePt t="110718" x="6859588" y="1839913"/>
          <p14:tracePt t="110735" x="6846888" y="1839913"/>
          <p14:tracePt t="110752" x="6808788" y="1814513"/>
          <p14:tracePt t="110769" x="6784975" y="1789113"/>
          <p14:tracePt t="110785" x="6746875" y="1776413"/>
          <p14:tracePt t="110803" x="6708775" y="1765300"/>
          <p14:tracePt t="110805" x="6696075" y="1765300"/>
          <p14:tracePt t="110819" x="6684963" y="1765300"/>
          <p14:tracePt t="110836" x="6672263" y="1765300"/>
          <p14:tracePt t="110917" x="6646863" y="1765300"/>
          <p14:tracePt t="110925" x="6608763" y="1765300"/>
          <p14:tracePt t="110935" x="6584950" y="1765300"/>
          <p14:tracePt t="110952" x="6546850" y="1776413"/>
          <p14:tracePt t="110969" x="6534150" y="1776413"/>
          <p14:tracePt t="110985" x="6521450" y="1789113"/>
          <p14:tracePt t="111003" x="6508750" y="1789113"/>
          <p14:tracePt t="111005" x="6508750" y="1801813"/>
          <p14:tracePt t="111020" x="6496050" y="1801813"/>
          <p14:tracePt t="111022" x="6496050" y="1827213"/>
          <p14:tracePt t="111036" x="6496050" y="1852613"/>
          <p14:tracePt t="111038" x="6496050" y="1876425"/>
          <p14:tracePt t="111053" x="6472238" y="1914525"/>
          <p14:tracePt t="111069" x="6472238" y="1952625"/>
          <p14:tracePt t="111086" x="6472238" y="1989138"/>
          <p14:tracePt t="111102" x="6472238" y="2052638"/>
          <p14:tracePt t="111119" x="6472238" y="2114550"/>
          <p14:tracePt t="111136" x="6483350" y="2152650"/>
          <p14:tracePt t="111153" x="6508750" y="2190750"/>
          <p14:tracePt t="111170" x="6521450" y="2227263"/>
          <p14:tracePt t="111173" x="6534150" y="2239963"/>
          <p14:tracePt t="111186" x="6546850" y="2252663"/>
          <p14:tracePt t="111189" x="6559550" y="2252663"/>
          <p14:tracePt t="111205" x="6572250" y="2252663"/>
          <p14:tracePt t="111221" x="6596063" y="2265363"/>
          <p14:tracePt t="111236" x="6608763" y="2265363"/>
          <p14:tracePt t="111285" x="6621463" y="2265363"/>
          <p14:tracePt t="111293" x="6634163" y="2265363"/>
          <p14:tracePt t="111302" x="6672263" y="2265363"/>
          <p14:tracePt t="111320" x="6759575" y="2190750"/>
          <p14:tracePt t="111336" x="6784975" y="2114550"/>
          <p14:tracePt t="111353" x="6797675" y="2052638"/>
          <p14:tracePt t="111371" x="6797675" y="2001838"/>
          <p14:tracePt t="111373" x="6797675" y="1978025"/>
          <p14:tracePt t="111386" x="6797675" y="1965325"/>
          <p14:tracePt t="111389" x="6797675" y="1939925"/>
          <p14:tracePt t="111405" x="6772275" y="1914525"/>
          <p14:tracePt t="111421" x="6721475" y="1876425"/>
          <p14:tracePt t="111437" x="6672263" y="1852613"/>
          <p14:tracePt t="111454" x="6608763" y="1814513"/>
          <p14:tracePt t="111470" x="6534150" y="1789113"/>
          <p14:tracePt t="111487" x="6421438" y="1765300"/>
          <p14:tracePt t="111504" x="6346825" y="1765300"/>
          <p14:tracePt t="111521" x="6308725" y="1765300"/>
          <p14:tracePt t="111537" x="6296025" y="1765300"/>
          <p14:tracePt t="111554" x="6283325" y="1765300"/>
          <p14:tracePt t="111582" x="6259513" y="1765300"/>
          <p14:tracePt t="111589" x="6246813" y="1789113"/>
          <p14:tracePt t="111605" x="6157913" y="1914525"/>
          <p14:tracePt t="111621" x="6096000" y="2089150"/>
          <p14:tracePt t="111638" x="6057900" y="2265363"/>
          <p14:tracePt t="111655" x="6057900" y="2352675"/>
          <p14:tracePt t="111671" x="6057900" y="2403475"/>
          <p14:tracePt t="111687" x="6057900" y="2427288"/>
          <p14:tracePt t="111704" x="6083300" y="2427288"/>
          <p14:tracePt t="111721" x="6108700" y="2439988"/>
          <p14:tracePt t="111738" x="6134100" y="2439988"/>
          <p14:tracePt t="111740" x="6146800" y="2439988"/>
          <p14:tracePt t="111754" x="6157913" y="2452688"/>
          <p14:tracePt t="111757" x="6170613" y="2452688"/>
          <p14:tracePt t="111772" x="6208713" y="2452688"/>
          <p14:tracePt t="111774" x="6259513" y="2452688"/>
          <p14:tracePt t="111788" x="6334125" y="2452688"/>
          <p14:tracePt t="111789" x="6396038" y="2452688"/>
          <p14:tracePt t="111805" x="6521450" y="2427288"/>
          <p14:tracePt t="111821" x="6584950" y="2414588"/>
          <p14:tracePt t="111838" x="6608763" y="2403475"/>
          <p14:tracePt t="111855" x="6608763" y="2390775"/>
          <p14:tracePt t="112005" x="6596063" y="2378075"/>
          <p14:tracePt t="112013" x="6584950" y="2378075"/>
          <p14:tracePt t="112029" x="6572250" y="2378075"/>
          <p14:tracePt t="112038" x="6559550" y="2378075"/>
          <p14:tracePt t="112055" x="6521450" y="2352675"/>
          <p14:tracePt t="112072" x="6459538" y="2314575"/>
          <p14:tracePt t="112088" x="6408738" y="2252663"/>
          <p14:tracePt t="112106" x="6370638" y="2239963"/>
          <p14:tracePt t="112122" x="6334125" y="2201863"/>
          <p14:tracePt t="112125" x="6334125" y="2190750"/>
          <p14:tracePt t="112139" x="6308725" y="2165350"/>
          <p14:tracePt t="112141" x="6296025" y="2165350"/>
          <p14:tracePt t="112405" x="6296025" y="2152650"/>
          <p14:tracePt t="112413" x="6296025" y="2139950"/>
          <p14:tracePt t="112429" x="6296025" y="2127250"/>
          <p14:tracePt t="112439" x="6296025" y="2101850"/>
          <p14:tracePt t="112456" x="6296025" y="2078038"/>
          <p14:tracePt t="112473" x="6296025" y="2039938"/>
          <p14:tracePt t="112489" x="6283325" y="2027238"/>
          <p14:tracePt t="112507" x="6283325" y="2014538"/>
          <p14:tracePt t="112509" x="6283325" y="2001838"/>
          <p14:tracePt t="112524" x="6270625" y="2001838"/>
          <p14:tracePt t="112525" x="6259513" y="1978025"/>
          <p14:tracePt t="112541" x="6234113" y="1952625"/>
          <p14:tracePt t="112557" x="6221413" y="1914525"/>
          <p14:tracePt t="112574" x="6208713" y="1876425"/>
          <p14:tracePt t="112589" x="6183313" y="1839913"/>
          <p14:tracePt t="112606" x="6157913" y="1827213"/>
          <p14:tracePt t="112623" x="6146800" y="1789113"/>
          <p14:tracePt t="112640" x="6134100" y="1776413"/>
          <p14:tracePt t="112657" x="6121400" y="1776413"/>
          <p14:tracePt t="112674" x="6121400" y="1765300"/>
          <p14:tracePt t="112694" x="6121400" y="1752600"/>
          <p14:tracePt t="112709" x="6108700" y="1752600"/>
          <p14:tracePt t="113949" x="6134100" y="1801813"/>
          <p14:tracePt t="113957" x="6208713" y="1901825"/>
          <p14:tracePt t="113966" x="6296025" y="2001838"/>
          <p14:tracePt t="113977" x="6359525" y="2114550"/>
          <p14:tracePt t="113993" x="6434138" y="2303463"/>
          <p14:tracePt t="114011" x="6472238" y="2390775"/>
          <p14:tracePt t="114013" x="6472238" y="2403475"/>
          <p14:tracePt t="114027" x="6472238" y="2427288"/>
          <p14:tracePt t="114229" x="6459538" y="2390775"/>
          <p14:tracePt t="114237" x="6434138" y="2327275"/>
          <p14:tracePt t="114245" x="6408738" y="2278063"/>
          <p14:tracePt t="114261" x="6370638" y="2201863"/>
          <p14:tracePt t="114277" x="6359525" y="2152650"/>
          <p14:tracePt t="114294" x="6346825" y="2127250"/>
          <p14:tracePt t="114297" x="6334125" y="2101850"/>
          <p14:tracePt t="114311" x="6321425" y="2078038"/>
          <p14:tracePt t="114328" x="6308725" y="2078038"/>
          <p14:tracePt t="114345" x="6308725" y="2065338"/>
          <p14:tracePt t="114557" x="6308725" y="2089150"/>
          <p14:tracePt t="114565" x="6308725" y="2127250"/>
          <p14:tracePt t="114579" x="6308725" y="2139950"/>
          <p14:tracePt t="114595" x="6308725" y="2152650"/>
          <p14:tracePt t="114597" x="6308725" y="2165350"/>
          <p14:tracePt t="115317" x="6308725" y="2152650"/>
          <p14:tracePt t="115325" x="6321425" y="2127250"/>
          <p14:tracePt t="115334" x="6370638" y="2101850"/>
          <p14:tracePt t="115348" x="6446838" y="2065338"/>
          <p14:tracePt t="115365" x="6534150" y="2027238"/>
          <p14:tracePt t="115382" x="6572250" y="2014538"/>
          <p14:tracePt t="115397" x="6584950" y="2014538"/>
          <p14:tracePt t="115414" x="6608763" y="2014538"/>
          <p14:tracePt t="115501" x="6608763" y="2027238"/>
          <p14:tracePt t="115509" x="6608763" y="2039938"/>
          <p14:tracePt t="115517" x="6608763" y="2065338"/>
          <p14:tracePt t="115533" x="6608763" y="2078038"/>
          <p14:tracePt t="115733" x="6621463" y="2078038"/>
          <p14:tracePt t="115869" x="6621463" y="2089150"/>
          <p14:tracePt t="115877" x="6634163" y="2101850"/>
          <p14:tracePt t="115885" x="6634163" y="2114550"/>
          <p14:tracePt t="115909" x="6646863" y="2114550"/>
          <p14:tracePt t="115917" x="6659563" y="2127250"/>
          <p14:tracePt t="115933" x="6721475" y="2127250"/>
          <p14:tracePt t="115949" x="6772275" y="2127250"/>
          <p14:tracePt t="115966" x="6797675" y="2127250"/>
          <p14:tracePt t="116157" x="6797675" y="2114550"/>
          <p14:tracePt t="116165" x="6797675" y="2089150"/>
          <p14:tracePt t="116173" x="6797675" y="2052638"/>
          <p14:tracePt t="116182" x="6797675" y="2014538"/>
          <p14:tracePt t="116199" x="6797675" y="1965325"/>
          <p14:tracePt t="116216" x="6797675" y="1901825"/>
          <p14:tracePt t="116233" x="6797675" y="1852613"/>
          <p14:tracePt t="116249" x="6797675" y="1814513"/>
          <p14:tracePt t="116267" x="6797675" y="1776413"/>
          <p14:tracePt t="116283" x="6797675" y="1765300"/>
          <p14:tracePt t="116413" x="6784975" y="1765300"/>
          <p14:tracePt t="116421" x="6746875" y="1765300"/>
          <p14:tracePt t="116433" x="6708775" y="1765300"/>
          <p14:tracePt t="116437" x="6672263" y="1765300"/>
          <p14:tracePt t="116450" x="6646863" y="1765300"/>
          <p14:tracePt t="116453" x="6634163" y="1765300"/>
          <p14:tracePt t="116467" x="6596063" y="1765300"/>
          <p14:tracePt t="116469" x="6572250" y="1776413"/>
          <p14:tracePt t="116485" x="6559550" y="1814513"/>
          <p14:tracePt t="116501" x="6534150" y="1876425"/>
          <p14:tracePt t="116517" x="6508750" y="1952625"/>
          <p14:tracePt t="116534" x="6508750" y="2027238"/>
          <p14:tracePt t="116550" x="6496050" y="2101850"/>
          <p14:tracePt t="116566" x="6483350" y="2178050"/>
          <p14:tracePt t="116583" x="6483350" y="2227263"/>
          <p14:tracePt t="116601" x="6496050" y="2252663"/>
          <p14:tracePt t="116617" x="6496050" y="2265363"/>
          <p14:tracePt t="116669" x="6521450" y="2265363"/>
          <p14:tracePt t="116677" x="6559550" y="2252663"/>
          <p14:tracePt t="116684" x="6621463" y="2239963"/>
          <p14:tracePt t="116701" x="6772275" y="2139950"/>
          <p14:tracePt t="116717" x="6872288" y="2065338"/>
          <p14:tracePt t="116734" x="6910388" y="2027238"/>
          <p14:tracePt t="116750" x="6910388" y="1989138"/>
          <p14:tracePt t="116767" x="6910388" y="1952625"/>
          <p14:tracePt t="116784" x="6910388" y="1927225"/>
          <p14:tracePt t="116801" x="6910388" y="1914525"/>
          <p14:tracePt t="116818" x="6897688" y="1876425"/>
          <p14:tracePt t="116821" x="6884988" y="1865313"/>
          <p14:tracePt t="116835" x="6859588" y="1839913"/>
          <p14:tracePt t="116837" x="6859588" y="1827213"/>
          <p14:tracePt t="116852" x="6834188" y="1801813"/>
          <p14:tracePt t="116854" x="6821488" y="1789113"/>
          <p14:tracePt t="116869" x="6797675" y="1776413"/>
          <p14:tracePt t="116885" x="6759575" y="1765300"/>
          <p14:tracePt t="116902" x="6721475" y="1765300"/>
          <p14:tracePt t="116918" x="6672263" y="1752600"/>
          <p14:tracePt t="116935" x="6608763" y="1752600"/>
          <p14:tracePt t="116951" x="6521450" y="1752600"/>
          <p14:tracePt t="116968" x="6434138" y="1776413"/>
          <p14:tracePt t="116985" x="6359525" y="1827213"/>
          <p14:tracePt t="117001" x="6296025" y="1889125"/>
          <p14:tracePt t="117019" x="6259513" y="1952625"/>
          <p14:tracePt t="117021" x="6246813" y="1989138"/>
          <p14:tracePt t="117035" x="6246813" y="2027238"/>
          <p14:tracePt t="117037" x="6246813" y="2065338"/>
          <p14:tracePt t="117053" x="6246813" y="2139950"/>
          <p14:tracePt t="117069" x="6246813" y="2190750"/>
          <p14:tracePt t="117085" x="6283325" y="2214563"/>
          <p14:tracePt t="117109" x="6296025" y="2227263"/>
          <p14:tracePt t="117119" x="6308725" y="2227263"/>
          <p14:tracePt t="117135" x="6321425" y="2227263"/>
          <p14:tracePt t="117152" x="6383338" y="2239963"/>
          <p14:tracePt t="117169" x="6508750" y="2239963"/>
          <p14:tracePt t="117186" x="6646863" y="2201863"/>
          <p14:tracePt t="117189" x="6708775" y="2165350"/>
          <p14:tracePt t="117202" x="6746875" y="2127250"/>
          <p14:tracePt t="117205" x="6784975" y="2101850"/>
          <p14:tracePt t="117219" x="6784975" y="2065338"/>
          <p14:tracePt t="117221" x="6797675" y="2027238"/>
          <p14:tracePt t="117235" x="6808788" y="2001838"/>
          <p14:tracePt t="117237" x="6808788" y="1978025"/>
          <p14:tracePt t="117253" x="6808788" y="1927225"/>
          <p14:tracePt t="117269" x="6797675" y="1889125"/>
          <p14:tracePt t="117286" x="6784975" y="1865313"/>
          <p14:tracePt t="117303" x="6759575" y="1865313"/>
          <p14:tracePt t="117319" x="6684963" y="1865313"/>
          <p14:tracePt t="117335" x="6572250" y="1865313"/>
          <p14:tracePt t="117352" x="6421438" y="1889125"/>
          <p14:tracePt t="117369" x="6321425" y="1978025"/>
          <p14:tracePt t="117385" x="6246813" y="2052638"/>
          <p14:tracePt t="117402" x="6234113" y="2101850"/>
          <p14:tracePt t="117405" x="6234113" y="2127250"/>
          <p14:tracePt t="117421" x="6234113" y="2178050"/>
          <p14:tracePt t="117437" x="6246813" y="2201863"/>
          <p14:tracePt t="117453" x="6308725" y="2239963"/>
          <p14:tracePt t="117469" x="6370638" y="2278063"/>
          <p14:tracePt t="117486" x="6421438" y="2290763"/>
          <p14:tracePt t="117503" x="6459538" y="2290763"/>
          <p14:tracePt t="117519" x="6483350" y="2290763"/>
          <p14:tracePt t="117541" x="6496050" y="2290763"/>
          <p14:tracePt t="117709" x="6496050" y="2303463"/>
          <p14:tracePt t="117717" x="6496050" y="2314575"/>
          <p14:tracePt t="117725" x="6483350" y="2352675"/>
          <p14:tracePt t="117736" x="6446838" y="2414588"/>
          <p14:tracePt t="117753" x="6370638" y="2540000"/>
          <p14:tracePt t="117770" x="6346825" y="2665413"/>
          <p14:tracePt t="117773" x="6334125" y="2728913"/>
          <p14:tracePt t="117787" x="6321425" y="2778125"/>
          <p14:tracePt t="117789" x="6321425" y="2816225"/>
          <p14:tracePt t="117804" x="6308725" y="2865438"/>
          <p14:tracePt t="117821" x="6308725" y="2916238"/>
          <p14:tracePt t="117837" x="6308725" y="2965450"/>
          <p14:tracePt t="117854" x="6308725" y="3003550"/>
          <p14:tracePt t="117870" x="6308725" y="3028950"/>
          <p14:tracePt t="117887" x="6308725" y="3054350"/>
          <p14:tracePt t="117904" x="6308725" y="3065463"/>
          <p14:tracePt t="118173" x="6296025" y="3065463"/>
          <p14:tracePt t="118181" x="6283325" y="3065463"/>
          <p14:tracePt t="118197" x="6270625" y="3065463"/>
          <p14:tracePt t="118349" x="6296025" y="3065463"/>
          <p14:tracePt t="118357" x="6346825" y="3065463"/>
          <p14:tracePt t="118373" x="6434138" y="3065463"/>
          <p14:tracePt t="118389" x="6496050" y="3041650"/>
          <p14:tracePt t="118407" x="6521450" y="3041650"/>
          <p14:tracePt t="118533" x="6496050" y="3041650"/>
          <p14:tracePt t="118541" x="6483350" y="3041650"/>
          <p14:tracePt t="118556" x="6459538" y="3041650"/>
          <p14:tracePt t="118558" x="6446838" y="3041650"/>
          <p14:tracePt t="118621" x="6446838" y="3016250"/>
          <p14:tracePt t="118629" x="6446838" y="2965450"/>
          <p14:tracePt t="118638" x="6446838" y="2890838"/>
          <p14:tracePt t="118655" x="6496050" y="2740025"/>
          <p14:tracePt t="118673" x="6534150" y="2678113"/>
          <p14:tracePt t="118689" x="6559550" y="2640013"/>
          <p14:tracePt t="118707" x="6559550" y="2627313"/>
          <p14:tracePt t="118781" x="6534150" y="2627313"/>
          <p14:tracePt t="118789" x="6496050" y="2627313"/>
          <p14:tracePt t="118797" x="6459538" y="2627313"/>
          <p14:tracePt t="118806" x="6421438" y="2627313"/>
          <p14:tracePt t="118822" x="6396038" y="2627313"/>
          <p14:tracePt t="118861" x="6396038" y="2616200"/>
          <p14:tracePt t="118869" x="6396038" y="2603500"/>
          <p14:tracePt t="118877" x="6396038" y="2578100"/>
          <p14:tracePt t="118890" x="6408738" y="2552700"/>
          <p14:tracePt t="118893" x="6421438" y="2527300"/>
          <p14:tracePt t="118907" x="6459538" y="2490788"/>
          <p14:tracePt t="118909" x="6483350" y="2478088"/>
          <p14:tracePt t="118924" x="6496050" y="2452688"/>
          <p14:tracePt t="118925" x="6508750" y="2452688"/>
          <p14:tracePt t="118940" x="6521450" y="2439988"/>
          <p14:tracePt t="119325" x="6521450" y="2465388"/>
          <p14:tracePt t="119341" x="6521450" y="2478088"/>
          <p14:tracePt t="119349" x="6521450" y="2490788"/>
          <p14:tracePt t="119381" x="6521450" y="2503488"/>
          <p14:tracePt t="119389" x="6521450" y="2516188"/>
          <p14:tracePt t="119509" x="6521450" y="2527300"/>
          <p14:tracePt t="119837" x="6521450" y="2490788"/>
          <p14:tracePt t="119845" x="6521450" y="2414588"/>
          <p14:tracePt t="119859" x="6521450" y="2352675"/>
          <p14:tracePt t="119861" x="6521450" y="2314575"/>
          <p14:tracePt t="119875" x="6521450" y="2290763"/>
          <p14:tracePt t="119877" x="6521450" y="2265363"/>
          <p14:tracePt t="119893" x="6521450" y="2239963"/>
          <p14:tracePt t="119909" x="6521450" y="2214563"/>
          <p14:tracePt t="119926" x="6521450" y="2201863"/>
          <p14:tracePt t="120085" x="6521450" y="2190750"/>
          <p14:tracePt t="120093" x="6521450" y="2178050"/>
          <p14:tracePt t="120101" x="6521450" y="2165350"/>
          <p14:tracePt t="120110" x="6521450" y="2152650"/>
          <p14:tracePt t="120126" x="6521450" y="2127250"/>
          <p14:tracePt t="120142" x="6521450" y="2114550"/>
          <p14:tracePt t="120341" x="6521450" y="2101850"/>
          <p14:tracePt t="120349" x="6534150" y="2078038"/>
          <p14:tracePt t="120360" x="6572250" y="2052638"/>
          <p14:tracePt t="120377" x="6696075" y="1978025"/>
          <p14:tracePt t="120394" x="6784975" y="1939925"/>
          <p14:tracePt t="120397" x="6821488" y="1914525"/>
          <p14:tracePt t="120411" x="6846888" y="1901825"/>
          <p14:tracePt t="120413" x="6872288" y="1889125"/>
          <p14:tracePt t="120427" x="6884988" y="1889125"/>
          <p14:tracePt t="120429" x="6897688" y="1889125"/>
          <p14:tracePt t="120533" x="6897688" y="1876425"/>
          <p14:tracePt t="120549" x="6884988" y="1876425"/>
          <p14:tracePt t="120557" x="6859588" y="1865313"/>
          <p14:tracePt t="120565" x="6821488" y="1852613"/>
          <p14:tracePt t="120582" x="6808788" y="1852613"/>
          <p14:tracePt t="120595" x="6797675" y="1852613"/>
          <p14:tracePt t="120597" x="6784975" y="1852613"/>
          <p14:tracePt t="120612" x="6772275" y="1852613"/>
          <p14:tracePt t="120613" x="6746875" y="1852613"/>
          <p14:tracePt t="120629" x="6734175" y="1852613"/>
          <p14:tracePt t="120709" x="6721475" y="1839913"/>
          <p14:tracePt t="120717" x="6684963" y="1839913"/>
          <p14:tracePt t="120727" x="6634163" y="1839913"/>
          <p14:tracePt t="120745" x="6559550" y="1827213"/>
          <p14:tracePt t="120761" x="6496050" y="1827213"/>
          <p14:tracePt t="120778" x="6446838" y="1827213"/>
          <p14:tracePt t="120781" x="6421438" y="1827213"/>
          <p14:tracePt t="120795" x="6396038" y="1827213"/>
          <p14:tracePt t="120797" x="6370638" y="1827213"/>
          <p14:tracePt t="120813" x="6346825" y="1827213"/>
          <p14:tracePt t="120829" x="6308725" y="1827213"/>
          <p14:tracePt t="120845" x="6270625" y="1839913"/>
          <p14:tracePt t="120862" x="6234113" y="1852613"/>
          <p14:tracePt t="120878" x="6183313" y="1876425"/>
          <p14:tracePt t="120895" x="6146800" y="1889125"/>
          <p14:tracePt t="120912" x="6134100" y="1901825"/>
          <p14:tracePt t="120928" x="6134100" y="1914525"/>
          <p14:tracePt t="120945" x="6121400" y="1927225"/>
          <p14:tracePt t="120961" x="6121400" y="1965325"/>
          <p14:tracePt t="120979" x="6108700" y="2001838"/>
          <p14:tracePt t="120981" x="6096000" y="2027238"/>
          <p14:tracePt t="120996" x="6096000" y="2039938"/>
          <p14:tracePt t="120998" x="6096000" y="2052638"/>
          <p14:tracePt t="121013" x="6096000" y="2101850"/>
          <p14:tracePt t="121029" x="6096000" y="2127250"/>
          <p14:tracePt t="121045" x="6096000" y="2152650"/>
          <p14:tracePt t="121062" x="6096000" y="2178050"/>
          <p14:tracePt t="121078" x="6121400" y="2201863"/>
          <p14:tracePt t="121095" x="6134100" y="2214563"/>
          <p14:tracePt t="121113" x="6157913" y="2214563"/>
          <p14:tracePt t="121128" x="6183313" y="2227263"/>
          <p14:tracePt t="121146" x="6208713" y="2239963"/>
          <p14:tracePt t="121148" x="6221413" y="2239963"/>
          <p14:tracePt t="121162" x="6246813" y="2239963"/>
          <p14:tracePt t="121165" x="6283325" y="2239963"/>
          <p14:tracePt t="121179" x="6321425" y="2239963"/>
          <p14:tracePt t="121181" x="6359525" y="2239963"/>
          <p14:tracePt t="121196" x="6396038" y="2214563"/>
          <p14:tracePt t="121197" x="6434138" y="2190750"/>
          <p14:tracePt t="121213" x="6521450" y="2139950"/>
          <p14:tracePt t="121229" x="6572250" y="2089150"/>
          <p14:tracePt t="121246" x="6608763" y="2065338"/>
          <p14:tracePt t="121262" x="6646863" y="2001838"/>
          <p14:tracePt t="121279" x="6659563" y="1965325"/>
          <p14:tracePt t="121296" x="6672263" y="1927225"/>
          <p14:tracePt t="121313" x="6684963" y="1876425"/>
          <p14:tracePt t="121329" x="6684963" y="1839913"/>
          <p14:tracePt t="121346" x="6684963" y="1789113"/>
          <p14:tracePt t="121348" x="6684963" y="1776413"/>
          <p14:tracePt t="121365" x="6672263" y="1765300"/>
          <p14:tracePt t="121380" x="6659563" y="1739900"/>
          <p14:tracePt t="121396" x="6634163" y="1727200"/>
          <p14:tracePt t="121414" x="6608763" y="1714500"/>
          <p14:tracePt t="121430" x="6584950" y="1689100"/>
          <p14:tracePt t="121446" x="6546850" y="1689100"/>
          <p14:tracePt t="121463" x="6496050" y="1689100"/>
          <p14:tracePt t="121480" x="6434138" y="1689100"/>
          <p14:tracePt t="121496" x="6408738" y="1689100"/>
          <p14:tracePt t="121513" x="6370638" y="1689100"/>
          <p14:tracePt t="121530" x="6359525" y="1689100"/>
          <p14:tracePt t="121621" x="6346825" y="1701800"/>
          <p14:tracePt t="121630" x="6334125" y="1727200"/>
          <p14:tracePt t="121641" x="6321425" y="1776413"/>
          <p14:tracePt t="121647" x="6308725" y="1801813"/>
          <p14:tracePt t="121662" x="6296025" y="1852613"/>
          <p14:tracePt t="121678" x="6296025" y="1889125"/>
          <p14:tracePt t="121695" x="6296025" y="1952625"/>
          <p14:tracePt t="121713" x="6296025" y="2001838"/>
          <p14:tracePt t="121731" x="6308725" y="2039938"/>
          <p14:tracePt t="121733" x="6321425" y="2065338"/>
          <p14:tracePt t="121747" x="6334125" y="2078038"/>
          <p14:tracePt t="121749" x="6334125" y="2089150"/>
          <p14:tracePt t="121764" x="6346825" y="2101850"/>
          <p14:tracePt t="121766" x="6359525" y="2101850"/>
          <p14:tracePt t="121781" x="6370638" y="2114550"/>
          <p14:tracePt t="121797" x="6408738" y="2127250"/>
          <p14:tracePt t="121815" x="6446838" y="2139950"/>
          <p14:tracePt t="121831" x="6496050" y="2139950"/>
          <p14:tracePt t="121847" x="6521450" y="2139950"/>
          <p14:tracePt t="121864" x="6559550" y="2139950"/>
          <p14:tracePt t="121881" x="6608763" y="2114550"/>
          <p14:tracePt t="121898" x="6672263" y="2078038"/>
          <p14:tracePt t="121901" x="6696075" y="2065338"/>
          <p14:tracePt t="121915" x="6721475" y="2039938"/>
          <p14:tracePt t="121917" x="6746875" y="2027238"/>
          <p14:tracePt t="121931" x="6759575" y="2014538"/>
          <p14:tracePt t="121933" x="6772275" y="1989138"/>
          <p14:tracePt t="121949" x="6772275" y="1965325"/>
          <p14:tracePt t="121964" x="6772275" y="1927225"/>
          <p14:tracePt t="121981" x="6772275" y="1901825"/>
          <p14:tracePt t="121998" x="6772275" y="1889125"/>
          <p14:tracePt t="122093" x="6746875" y="1889125"/>
          <p14:tracePt t="122101" x="6684963" y="1889125"/>
          <p14:tracePt t="122115" x="6608763" y="1889125"/>
          <p14:tracePt t="122118" x="6534150" y="1889125"/>
          <p14:tracePt t="122133" x="6459538" y="1914525"/>
          <p14:tracePt t="122149" x="6396038" y="1927225"/>
          <p14:tracePt t="122165" x="6359525" y="1952625"/>
          <p14:tracePt t="122182" x="6334125" y="1965325"/>
          <p14:tracePt t="122199" x="6321425" y="1978025"/>
          <p14:tracePt t="122215" x="6308725" y="1989138"/>
          <p14:tracePt t="122231" x="6283325" y="2027238"/>
          <p14:tracePt t="122249" x="6270625" y="2052638"/>
          <p14:tracePt t="122265" x="6259513" y="2089150"/>
          <p14:tracePt t="122282" x="6259513" y="2127250"/>
          <p14:tracePt t="122284" x="6246813" y="2139950"/>
          <p14:tracePt t="122299" x="6246813" y="2152650"/>
          <p14:tracePt t="122302" x="6246813" y="2165350"/>
          <p14:tracePt t="122317" x="6246813" y="2178050"/>
          <p14:tracePt t="122621" x="6234113" y="2178050"/>
          <p14:tracePt t="122629" x="6234113" y="2165350"/>
          <p14:tracePt t="122637" x="6234113" y="2152650"/>
          <p14:tracePt t="122649" x="6234113" y="2139950"/>
          <p14:tracePt t="122837" x="6234113" y="2152650"/>
          <p14:tracePt t="122845" x="6234113" y="2165350"/>
          <p14:tracePt t="122854" x="6234113" y="2190750"/>
          <p14:tracePt t="122869" x="6234113" y="2201863"/>
          <p14:tracePt t="122965" x="6234113" y="2190750"/>
          <p14:tracePt t="122973" x="6221413" y="2139950"/>
          <p14:tracePt t="122983" x="6196013" y="2089150"/>
          <p14:tracePt t="123001" x="6157913" y="1978025"/>
          <p14:tracePt t="123017" x="6157913" y="1939925"/>
          <p14:tracePt t="123034" x="6157913" y="1914525"/>
          <p14:tracePt t="123101" x="6157913" y="1927225"/>
          <p14:tracePt t="123109" x="6157913" y="1978025"/>
          <p14:tracePt t="123118" x="6146800" y="2039938"/>
          <p14:tracePt t="123134" x="6146800" y="2152650"/>
          <p14:tracePt t="123151" x="6146800" y="2214563"/>
          <p14:tracePt t="123167" x="6146800" y="2252663"/>
          <p14:tracePt t="123184" x="6146800" y="2265363"/>
          <p14:tracePt t="123261" x="6146800" y="2252663"/>
          <p14:tracePt t="123269" x="6146800" y="2190750"/>
          <p14:tracePt t="123277" x="6146800" y="2114550"/>
          <p14:tracePt t="123285" x="6146800" y="2052638"/>
          <p14:tracePt t="123302" x="6146800" y="1989138"/>
          <p14:tracePt t="123318" x="6146800" y="1939925"/>
          <p14:tracePt t="123397" x="6146800" y="1978025"/>
          <p14:tracePt t="123405" x="6146800" y="2027238"/>
          <p14:tracePt t="123418" x="6146800" y="2101850"/>
          <p14:tracePt t="123421" x="6146800" y="2152650"/>
          <p14:tracePt t="123434" x="6146800" y="2190750"/>
          <p14:tracePt t="123437" x="6146800" y="2214563"/>
          <p14:tracePt t="123452" x="6146800" y="2252663"/>
          <p14:tracePt t="123533" x="6146800" y="2239963"/>
          <p14:tracePt t="123541" x="6146800" y="2190750"/>
          <p14:tracePt t="123552" x="6146800" y="2127250"/>
          <p14:tracePt t="123568" x="6146800" y="2014538"/>
          <p14:tracePt t="123585" x="6146800" y="1952625"/>
          <p14:tracePt t="123603" x="6146800" y="1939925"/>
          <p14:tracePt t="123677" x="6146800" y="1989138"/>
          <p14:tracePt t="123685" x="6146800" y="2052638"/>
          <p14:tracePt t="123693" x="6146800" y="2127250"/>
          <p14:tracePt t="123703" x="6146800" y="2178050"/>
          <p14:tracePt t="123719" x="6170613" y="2252663"/>
          <p14:tracePt t="123735" x="6170613" y="2290763"/>
          <p14:tracePt t="123752" x="6170613" y="2303463"/>
          <p14:tracePt t="123861" x="6170613" y="2278063"/>
          <p14:tracePt t="123869" x="6170613" y="2252663"/>
          <p14:tracePt t="123877" x="6170613" y="2239963"/>
          <p14:tracePt t="123886" x="6170613" y="2227263"/>
          <p14:tracePt t="123903" x="6170613" y="2214563"/>
          <p14:tracePt t="124157" x="6170613" y="2190750"/>
          <p14:tracePt t="124165" x="6183313" y="2165350"/>
          <p14:tracePt t="124173" x="6183313" y="2139950"/>
          <p14:tracePt t="124187" x="6183313" y="2127250"/>
          <p14:tracePt t="124189" x="6183313" y="2114550"/>
          <p14:tracePt t="124204" x="6183313" y="2101850"/>
          <p14:tracePt t="124357" x="6183313" y="2114550"/>
          <p14:tracePt t="124365" x="6196013" y="2139950"/>
          <p14:tracePt t="124373" x="6208713" y="2178050"/>
          <p14:tracePt t="124389" x="6208713" y="2214563"/>
          <p14:tracePt t="124405" x="6208713" y="2239963"/>
          <p14:tracePt t="124501" x="6208713" y="2214563"/>
          <p14:tracePt t="124509" x="6208713" y="2178050"/>
          <p14:tracePt t="124521" x="6208713" y="2127250"/>
          <p14:tracePt t="124538" x="6208713" y="2101850"/>
          <p14:tracePt t="125005" x="6221413" y="2101850"/>
          <p14:tracePt t="125013" x="6234113" y="2101850"/>
          <p14:tracePt t="125023" x="6259513" y="2139950"/>
          <p14:tracePt t="125039" x="6321425" y="2190750"/>
          <p14:tracePt t="125055" x="6346825" y="2190750"/>
          <p14:tracePt t="125072" x="6370638" y="2201863"/>
          <p14:tracePt t="125149" x="6383338" y="2201863"/>
          <p14:tracePt t="125157" x="6421438" y="2201863"/>
          <p14:tracePt t="125165" x="6459538" y="2178050"/>
          <p14:tracePt t="125173" x="6496050" y="2139950"/>
          <p14:tracePt t="125189" x="6596063" y="2052638"/>
          <p14:tracePt t="125206" x="6646863" y="1989138"/>
          <p14:tracePt t="125223" x="6708775" y="1901825"/>
          <p14:tracePt t="125239" x="6721475" y="1839913"/>
          <p14:tracePt t="125256" x="6734175" y="1801813"/>
          <p14:tracePt t="125273" x="6734175" y="1789113"/>
          <p14:tracePt t="125290" x="6734175" y="1776413"/>
          <p14:tracePt t="125469" x="6734175" y="1814513"/>
          <p14:tracePt t="125477" x="6734175" y="1876425"/>
          <p14:tracePt t="125491" x="6734175" y="1965325"/>
          <p14:tracePt t="125493" x="6708775" y="2039938"/>
          <p14:tracePt t="125508" x="6672263" y="2114550"/>
          <p14:tracePt t="125509" x="6634163" y="2201863"/>
          <p14:tracePt t="125525" x="6559550" y="2314575"/>
          <p14:tracePt t="125541" x="6534150" y="2390775"/>
          <p14:tracePt t="125557" x="6534150" y="2403475"/>
          <p14:tracePt t="125605" x="6534150" y="2390775"/>
          <p14:tracePt t="125613" x="6534150" y="2303463"/>
          <p14:tracePt t="125624" x="6534150" y="2190750"/>
          <p14:tracePt t="125641" x="6584950" y="1939925"/>
          <p14:tracePt t="125658" x="6596063" y="1776413"/>
          <p14:tracePt t="125660" x="6596063" y="1714500"/>
          <p14:tracePt t="125675" x="6596063" y="1663700"/>
          <p14:tracePt t="125677" x="6596063" y="1639888"/>
          <p14:tracePt t="125691" x="6596063" y="1614488"/>
          <p14:tracePt t="125765" x="6596063" y="1627188"/>
          <p14:tracePt t="125774" x="6596063" y="1676400"/>
          <p14:tracePt t="125781" x="6596063" y="1739900"/>
          <p14:tracePt t="125790" x="6596063" y="1789113"/>
          <p14:tracePt t="125807" x="6596063" y="1865313"/>
          <p14:tracePt t="125825" x="6596063" y="1901825"/>
          <p14:tracePt t="125841" x="6596063" y="1914525"/>
          <p14:tracePt t="125981" x="6596063" y="1927225"/>
          <p14:tracePt t="125989" x="6596063" y="1952625"/>
          <p14:tracePt t="125997" x="6596063" y="1989138"/>
          <p14:tracePt t="126008" x="6608763" y="2039938"/>
          <p14:tracePt t="126026" x="6621463" y="2152650"/>
          <p14:tracePt t="126029" x="6621463" y="2201863"/>
          <p14:tracePt t="126042" x="6634163" y="2278063"/>
          <p14:tracePt t="126044" x="6646863" y="2327275"/>
          <p14:tracePt t="126059" x="6646863" y="2378075"/>
          <p14:tracePt t="126061" x="6646863" y="2439988"/>
          <p14:tracePt t="126076" x="6646863" y="2503488"/>
          <p14:tracePt t="126077" x="6646863" y="2540000"/>
          <p14:tracePt t="126092" x="6646863" y="2603500"/>
          <p14:tracePt t="126285" x="6634163" y="2603500"/>
          <p14:tracePt t="126309" x="6621463" y="2603500"/>
          <p14:tracePt t="126589" x="6621463" y="2578100"/>
          <p14:tracePt t="126597" x="6646863" y="2552700"/>
          <p14:tracePt t="126610" x="6659563" y="2527300"/>
          <p14:tracePt t="126613" x="6684963" y="2503488"/>
          <p14:tracePt t="126626" x="6696075" y="2465388"/>
          <p14:tracePt t="126629" x="6696075" y="2439988"/>
          <p14:tracePt t="126644" x="6708775" y="2403475"/>
          <p14:tracePt t="126661" x="6708775" y="2390775"/>
          <p14:tracePt t="126677" x="6708775" y="2365375"/>
          <p14:tracePt t="126694" x="6708775" y="2352675"/>
          <p14:tracePt t="126733" x="6708775" y="2339975"/>
          <p14:tracePt t="126789" x="6696075" y="2327275"/>
          <p14:tracePt t="126797" x="6696075" y="2314575"/>
          <p14:tracePt t="126811" x="6696075" y="2290763"/>
          <p14:tracePt t="126813" x="6684963" y="2290763"/>
          <p14:tracePt t="126828" x="6672263" y="2278063"/>
          <p14:tracePt t="126845" x="6659563" y="2252663"/>
          <p14:tracePt t="126861" x="6646863" y="2227263"/>
          <p14:tracePt t="126877" x="6634163" y="2214563"/>
          <p14:tracePt t="126894" x="6621463" y="2201863"/>
          <p14:tracePt t="126949" x="6608763" y="2201863"/>
          <p14:tracePt t="126957" x="6596063" y="2190750"/>
          <p14:tracePt t="126965" x="6572250" y="2178050"/>
          <p14:tracePt t="126978" x="6534150" y="2178050"/>
          <p14:tracePt t="126995" x="6446838" y="2139950"/>
          <p14:tracePt t="126997" x="6408738" y="2127250"/>
          <p14:tracePt t="127012" x="6359525" y="2114550"/>
          <p14:tracePt t="127013" x="6321425" y="2114550"/>
          <p14:tracePt t="127029" x="6259513" y="2114550"/>
          <p14:tracePt t="127045" x="6208713" y="2101850"/>
          <p14:tracePt t="127061" x="6196013" y="2101850"/>
          <p14:tracePt t="127079" x="6170613" y="2101850"/>
          <p14:tracePt t="127094" x="6146800" y="2101850"/>
          <p14:tracePt t="127111" x="6108700" y="2101850"/>
          <p14:tracePt t="127128" x="6096000" y="2101850"/>
          <p14:tracePt t="127144" x="6070600" y="2101850"/>
          <p14:tracePt t="127166" x="6057900" y="2101850"/>
          <p14:tracePt t="127245" x="6045200" y="2114550"/>
          <p14:tracePt t="127253" x="6034088" y="2127250"/>
          <p14:tracePt t="127262" x="6008688" y="2152650"/>
          <p14:tracePt t="127279" x="5970588" y="2201863"/>
          <p14:tracePt t="127295" x="5932488" y="2252663"/>
          <p14:tracePt t="127311" x="5908675" y="2290763"/>
          <p14:tracePt t="127329" x="5895975" y="2327275"/>
          <p14:tracePt t="127345" x="5870575" y="2365375"/>
          <p14:tracePt t="127362" x="5870575" y="2378075"/>
          <p14:tracePt t="127365" x="5857875" y="2390775"/>
          <p14:tracePt t="127379" x="5857875" y="2414588"/>
          <p14:tracePt t="127395" x="5857875" y="2465388"/>
          <p14:tracePt t="127413" x="5857875" y="2478088"/>
          <p14:tracePt t="127429" x="5857875" y="2503488"/>
          <p14:tracePt t="127446" x="5870575" y="2516188"/>
          <p14:tracePt t="127462" x="5908675" y="2540000"/>
          <p14:tracePt t="127479" x="5932488" y="2540000"/>
          <p14:tracePt t="127495" x="5957888" y="2540000"/>
          <p14:tracePt t="127512" x="6021388" y="2540000"/>
          <p14:tracePt t="127530" x="6121400" y="2540000"/>
          <p14:tracePt t="127533" x="6170613" y="2540000"/>
          <p14:tracePt t="127546" x="6234113" y="2527300"/>
          <p14:tracePt t="127549" x="6270625" y="2516188"/>
          <p14:tracePt t="127563" x="6321425" y="2503488"/>
          <p14:tracePt t="127565" x="6383338" y="2465388"/>
          <p14:tracePt t="127580" x="6434138" y="2427288"/>
          <p14:tracePt t="127582" x="6483350" y="2414588"/>
          <p14:tracePt t="127596" x="6559550" y="2365375"/>
          <p14:tracePt t="127613" x="6621463" y="2327275"/>
          <p14:tracePt t="127630" x="6659563" y="2278063"/>
          <p14:tracePt t="127647" x="6659563" y="2227263"/>
          <p14:tracePt t="127663" x="6659563" y="2201863"/>
          <p14:tracePt t="127679" x="6659563" y="2178050"/>
          <p14:tracePt t="127696" x="6621463" y="2165350"/>
          <p14:tracePt t="127713" x="6546850" y="2114550"/>
          <p14:tracePt t="127730" x="6446838" y="2089150"/>
          <p14:tracePt t="127733" x="6370638" y="2078038"/>
          <p14:tracePt t="127746" x="6308725" y="2065338"/>
          <p14:tracePt t="127749" x="6234113" y="2065338"/>
          <p14:tracePt t="127763" x="6170613" y="2065338"/>
          <p14:tracePt t="127765" x="6108700" y="2065338"/>
          <p14:tracePt t="127780" x="6008688" y="2065338"/>
          <p14:tracePt t="127796" x="5932488" y="2101850"/>
          <p14:tracePt t="127814" x="5845175" y="2139950"/>
          <p14:tracePt t="127830" x="5783263" y="2201863"/>
          <p14:tracePt t="127846" x="5757863" y="2239963"/>
          <p14:tracePt t="127863" x="5732463" y="2290763"/>
          <p14:tracePt t="127880" x="5732463" y="2327275"/>
          <p14:tracePt t="127896" x="5719763" y="2378075"/>
          <p14:tracePt t="127913" x="5719763" y="2439988"/>
          <p14:tracePt t="127930" x="5719763" y="2490788"/>
          <p14:tracePt t="127933" x="5719763" y="2540000"/>
          <p14:tracePt t="127947" x="5732463" y="2565400"/>
          <p14:tracePt t="127949" x="5745163" y="2590800"/>
          <p14:tracePt t="127964" x="5783263" y="2616200"/>
          <p14:tracePt t="127981" x="5821363" y="2640013"/>
          <p14:tracePt t="127997" x="5883275" y="2652713"/>
          <p14:tracePt t="128014" x="6045200" y="2665413"/>
          <p14:tracePt t="128031" x="6208713" y="2665413"/>
          <p14:tracePt t="128046" x="6334125" y="2665413"/>
          <p14:tracePt t="128063" x="6459538" y="2652713"/>
          <p14:tracePt t="128080" x="6546850" y="2627313"/>
          <p14:tracePt t="128097" x="6621463" y="2578100"/>
          <p14:tracePt t="128114" x="6634163" y="2527300"/>
          <p14:tracePt t="128117" x="6646863" y="2503488"/>
          <p14:tracePt t="128131" x="6646863" y="2478088"/>
          <p14:tracePt t="128134" x="6646863" y="2452688"/>
          <p14:tracePt t="128148" x="6646863" y="2390775"/>
          <p14:tracePt t="128164" x="6634163" y="2352675"/>
          <p14:tracePt t="128182" x="6584950" y="2290763"/>
          <p14:tracePt t="128197" x="6496050" y="2252663"/>
          <p14:tracePt t="128214" x="6396038" y="2214563"/>
          <p14:tracePt t="128231" x="6283325" y="2190750"/>
          <p14:tracePt t="128247" x="6183313" y="2190750"/>
          <p14:tracePt t="128264" x="6121400" y="2190750"/>
          <p14:tracePt t="128282" x="6045200" y="2214563"/>
          <p14:tracePt t="128284" x="6008688" y="2239963"/>
          <p14:tracePt t="128297" x="5957888" y="2252663"/>
          <p14:tracePt t="128314" x="5895975" y="2303463"/>
          <p14:tracePt t="128317" x="5870575" y="2327275"/>
          <p14:tracePt t="128333" x="5821363" y="2403475"/>
          <p14:tracePt t="128348" x="5808663" y="2452688"/>
          <p14:tracePt t="128365" x="5795963" y="2527300"/>
          <p14:tracePt t="128382" x="5783263" y="2552700"/>
          <p14:tracePt t="128398" x="5783263" y="2603500"/>
          <p14:tracePt t="128415" x="5783263" y="2640013"/>
          <p14:tracePt t="128431" x="5821363" y="2678113"/>
          <p14:tracePt t="128448" x="5857875" y="2703513"/>
          <p14:tracePt t="128465" x="5932488" y="2703513"/>
          <p14:tracePt t="128482" x="6034088" y="2703513"/>
          <p14:tracePt t="128484" x="6108700" y="2703513"/>
          <p14:tracePt t="128498" x="6170613" y="2703513"/>
          <p14:tracePt t="128500" x="6221413" y="2703513"/>
          <p14:tracePt t="128515" x="6246813" y="2703513"/>
          <p14:tracePt t="128517" x="6283325" y="2690813"/>
          <p14:tracePt t="128533" x="6321425" y="2652713"/>
          <p14:tracePt t="128549" x="6346825" y="2603500"/>
          <p14:tracePt t="128565" x="6346825" y="2565400"/>
          <p14:tracePt t="128582" x="6346825" y="2516188"/>
          <p14:tracePt t="128598" x="6346825" y="2465388"/>
          <p14:tracePt t="128615" x="6346825" y="2427288"/>
          <p14:tracePt t="128632" x="6346825" y="2403475"/>
          <p14:tracePt t="128649" x="6321425" y="2378075"/>
          <p14:tracePt t="128665" x="6234113" y="2352675"/>
          <p14:tracePt t="128682" x="6108700" y="2327275"/>
          <p14:tracePt t="128685" x="6045200" y="2327275"/>
          <p14:tracePt t="128699" x="5995988" y="2327275"/>
          <p14:tracePt t="128701" x="5945188" y="2327275"/>
          <p14:tracePt t="128716" x="5870575" y="2327275"/>
          <p14:tracePt t="128718" x="5808663" y="2327275"/>
          <p14:tracePt t="128733" x="5719763" y="2327275"/>
          <p14:tracePt t="128749" x="5645150" y="2327275"/>
          <p14:tracePt t="128765" x="5595938" y="2327275"/>
          <p14:tracePt t="128783" x="5570538" y="2352675"/>
          <p14:tracePt t="128798" x="5545138" y="2365375"/>
          <p14:tracePt t="128815" x="5532438" y="2414588"/>
          <p14:tracePt t="128833" x="5519738" y="2452688"/>
          <p14:tracePt t="128849" x="5507038" y="2490788"/>
          <p14:tracePt t="128853" x="5507038" y="2503488"/>
          <p14:tracePt t="128865" x="5507038" y="2540000"/>
          <p14:tracePt t="128868" x="5507038" y="2565400"/>
          <p14:tracePt t="128883" x="5507038" y="2578100"/>
          <p14:tracePt t="128885" x="5507038" y="2590800"/>
          <p14:tracePt t="128901" x="5545138" y="2652713"/>
          <p14:tracePt t="128916" x="5607050" y="2665413"/>
          <p14:tracePt t="128934" x="5683250" y="2678113"/>
          <p14:tracePt t="128950" x="5795963" y="2690813"/>
          <p14:tracePt t="128966" x="5932488" y="2690813"/>
          <p14:tracePt t="128982" x="6083300" y="2640013"/>
          <p14:tracePt t="128999" x="6183313" y="2565400"/>
          <p14:tracePt t="129015" x="6234113" y="2490788"/>
          <p14:tracePt t="129033" x="6270625" y="2427288"/>
          <p14:tracePt t="129050" x="6283325" y="2365375"/>
          <p14:tracePt t="129053" x="6296025" y="2352675"/>
          <p14:tracePt t="129067" x="6296025" y="2327275"/>
          <p14:tracePt t="129069" x="6296025" y="2303463"/>
          <p14:tracePt t="129085" x="6296025" y="2290763"/>
          <p14:tracePt t="129100" x="6296025" y="2278063"/>
          <p14:tracePt t="129125" x="6296025" y="2265363"/>
          <p14:tracePt t="129133" x="6283325" y="2252663"/>
          <p14:tracePt t="129150" x="6246813" y="2239963"/>
          <p14:tracePt t="129166" x="6170613" y="2227263"/>
          <p14:tracePt t="129183" x="6070600" y="2227263"/>
          <p14:tracePt t="129200" x="5945188" y="2227263"/>
          <p14:tracePt t="129216" x="5808663" y="2227263"/>
          <p14:tracePt t="129233" x="5695950" y="2265363"/>
          <p14:tracePt t="129236" x="5657850" y="2278063"/>
          <p14:tracePt t="129251" x="5619750" y="2290763"/>
          <p14:tracePt t="129253" x="5583238" y="2314575"/>
          <p14:tracePt t="129267" x="5570538" y="2314575"/>
          <p14:tracePt t="129269" x="5557838" y="2339975"/>
          <p14:tracePt t="129284" x="5519738" y="2352675"/>
          <p14:tracePt t="129286" x="5507038" y="2378075"/>
          <p14:tracePt t="129300" x="5483225" y="2414588"/>
          <p14:tracePt t="129317" x="5457825" y="2452688"/>
          <p14:tracePt t="129334" x="5432425" y="2490788"/>
          <p14:tracePt t="129350" x="5432425" y="2527300"/>
          <p14:tracePt t="129367" x="5432425" y="2540000"/>
          <p14:tracePt t="129384" x="5432425" y="2552700"/>
          <p14:tracePt t="129401" x="5432425" y="2578100"/>
          <p14:tracePt t="129417" x="5432425" y="2616200"/>
          <p14:tracePt t="129420" x="5432425" y="2627313"/>
          <p14:tracePt t="129434" x="5445125" y="2640013"/>
          <p14:tracePt t="129437" x="5457825" y="2652713"/>
          <p14:tracePt t="129451" x="5483225" y="2665413"/>
          <p14:tracePt t="129453" x="5495925" y="2678113"/>
          <p14:tracePt t="129469" x="5519738" y="2678113"/>
          <p14:tracePt t="129485" x="5545138" y="2678113"/>
          <p14:tracePt t="129861" x="5570538" y="2678113"/>
          <p14:tracePt t="129868" x="5632450" y="2678113"/>
          <p14:tracePt t="129877" x="5732463" y="2678113"/>
          <p14:tracePt t="129885" x="5845175" y="2678113"/>
          <p14:tracePt t="129902" x="6070600" y="2665413"/>
          <p14:tracePt t="129918" x="6170613" y="2665413"/>
          <p14:tracePt t="129934" x="6208713" y="2665413"/>
          <p14:tracePt t="130053" x="6196013" y="2665413"/>
          <p14:tracePt t="130061" x="6157913" y="2665413"/>
          <p14:tracePt t="130069" x="6096000" y="2665413"/>
          <p14:tracePt t="130086" x="5970588" y="2665413"/>
          <p14:tracePt t="130102" x="5883275" y="2703513"/>
          <p14:tracePt t="130119" x="5821363" y="2716213"/>
          <p14:tracePt t="130135" x="5795963" y="2716213"/>
          <p14:tracePt t="130153" x="5795963" y="2728913"/>
          <p14:tracePt t="130245" x="5821363" y="2728913"/>
          <p14:tracePt t="130253" x="5870575" y="2728913"/>
          <p14:tracePt t="130261" x="5908675" y="2728913"/>
          <p14:tracePt t="130270" x="5921375" y="2728913"/>
          <p14:tracePt t="130365" x="5932488" y="2728913"/>
          <p14:tracePt t="130373" x="5945188" y="2728913"/>
          <p14:tracePt t="130386" x="5970588" y="2728913"/>
          <p14:tracePt t="130388" x="6034088" y="2728913"/>
          <p14:tracePt t="130404" x="6108700" y="2728913"/>
          <p14:tracePt t="130405" x="6183313" y="2728913"/>
          <p14:tracePt t="130420" x="6334125" y="2716213"/>
          <p14:tracePt t="130437" x="6446838" y="2716213"/>
          <p14:tracePt t="130454" x="6534150" y="2703513"/>
          <p14:tracePt t="130470" x="6646863" y="2690813"/>
          <p14:tracePt t="130486" x="6772275" y="2678113"/>
          <p14:tracePt t="130503" x="6910388" y="2640013"/>
          <p14:tracePt t="130520" x="7034213" y="2616200"/>
          <p14:tracePt t="130536" x="7159625" y="2590800"/>
          <p14:tracePt t="130554" x="7285038" y="2565400"/>
          <p14:tracePt t="130556" x="7323138" y="2565400"/>
          <p14:tracePt t="130570" x="7348538" y="2565400"/>
          <p14:tracePt t="130573" x="7372350" y="2552700"/>
          <p14:tracePt t="130587" x="7397750" y="2540000"/>
          <p14:tracePt t="130589" x="7410450" y="2527300"/>
          <p14:tracePt t="130605" x="7435850" y="2503488"/>
          <p14:tracePt t="130621" x="7435850" y="2490788"/>
          <p14:tracePt t="130637" x="7435850" y="2465388"/>
          <p14:tracePt t="130654" x="7435850" y="2439988"/>
          <p14:tracePt t="130670" x="7435850" y="2403475"/>
          <p14:tracePt t="130686" x="7435850" y="2390775"/>
          <p14:tracePt t="130704" x="7435850" y="2378075"/>
          <p14:tracePt t="130725" x="7435850" y="2365375"/>
          <p14:tracePt t="130738" x="7435850" y="2352675"/>
          <p14:tracePt t="130741" x="7423150" y="2352675"/>
          <p14:tracePt t="130754" x="7423150" y="2339975"/>
          <p14:tracePt t="130757" x="7410450" y="2339975"/>
          <p14:tracePt t="130771" x="7385050" y="2314575"/>
          <p14:tracePt t="130773" x="7348538" y="2303463"/>
          <p14:tracePt t="130788" x="7246938" y="2265363"/>
          <p14:tracePt t="130805" x="7110413" y="2227263"/>
          <p14:tracePt t="130821" x="6959600" y="2214563"/>
          <p14:tracePt t="130838" x="6834188" y="2201863"/>
          <p14:tracePt t="130854" x="6721475" y="2178050"/>
          <p14:tracePt t="130871" x="6659563" y="2178050"/>
          <p14:tracePt t="130888" x="6608763" y="2178050"/>
          <p14:tracePt t="130904" x="6559550" y="2178050"/>
          <p14:tracePt t="130921" x="6521450" y="2190750"/>
          <p14:tracePt t="130938" x="6472238" y="2227263"/>
          <p14:tracePt t="130941" x="6459538" y="2239963"/>
          <p14:tracePt t="130955" x="6434138" y="2278063"/>
          <p14:tracePt t="130957" x="6421438" y="2303463"/>
          <p14:tracePt t="130973" x="6421438" y="2352675"/>
          <p14:tracePt t="130989" x="6408738" y="2414588"/>
          <p14:tracePt t="131005" x="6408738" y="2490788"/>
          <p14:tracePt t="131022" x="6408738" y="2565400"/>
          <p14:tracePt t="131038" x="6408738" y="2640013"/>
          <p14:tracePt t="131055" x="6434138" y="2728913"/>
          <p14:tracePt t="131071" x="6508750" y="2816225"/>
          <p14:tracePt t="131088" x="6621463" y="2903538"/>
          <p14:tracePt t="131105" x="6708775" y="2941638"/>
          <p14:tracePt t="131122" x="6797675" y="2952750"/>
          <p14:tracePt t="131125" x="6859588" y="2965450"/>
          <p14:tracePt t="131139" x="6946900" y="2978150"/>
          <p14:tracePt t="131141" x="7021513" y="2978150"/>
          <p14:tracePt t="131156" x="7172325" y="2978150"/>
          <p14:tracePt t="131173" x="7335838" y="2952750"/>
          <p14:tracePt t="131189" x="7485063" y="2903538"/>
          <p14:tracePt t="131205" x="7610475" y="2816225"/>
          <p14:tracePt t="131222" x="7685088" y="2703513"/>
          <p14:tracePt t="131238" x="7735888" y="2603500"/>
          <p14:tracePt t="131255" x="7761288" y="2503488"/>
          <p14:tracePt t="131272" x="7761288" y="2403475"/>
          <p14:tracePt t="131289" x="7761288" y="2327275"/>
          <p14:tracePt t="131305" x="7735888" y="2252663"/>
          <p14:tracePt t="131309" x="7723188" y="2227263"/>
          <p14:tracePt t="131323" x="7723188" y="2201863"/>
          <p14:tracePt t="131325" x="7697788" y="2190750"/>
          <p14:tracePt t="131340" x="7685088" y="2165350"/>
          <p14:tracePt t="131343" x="7661275" y="2165350"/>
          <p14:tracePt t="131356" x="7648575" y="2139950"/>
          <p14:tracePt t="131373" x="7623175" y="2127250"/>
          <p14:tracePt t="131389" x="7572375" y="2127250"/>
          <p14:tracePt t="131405" x="7523163" y="2114550"/>
          <p14:tracePt t="131423" x="7472363" y="2114550"/>
          <p14:tracePt t="131439" x="7385050" y="2114550"/>
          <p14:tracePt t="131455" x="7272338" y="2114550"/>
          <p14:tracePt t="131473" x="7185025" y="2114550"/>
          <p14:tracePt t="131490" x="7146925" y="2114550"/>
          <p14:tracePt t="131492" x="7134225" y="2114550"/>
          <p14:tracePt t="131506" x="7110413" y="2114550"/>
          <p14:tracePt t="131509" x="7097713" y="2114550"/>
          <p14:tracePt t="131523" x="7085013" y="2127250"/>
          <p14:tracePt t="131525" x="7059613" y="2139950"/>
          <p14:tracePt t="131541" x="7021513" y="2139950"/>
          <p14:tracePt t="131557" x="6997700" y="2165350"/>
          <p14:tracePt t="131573" x="6959600" y="2178050"/>
          <p14:tracePt t="131590" x="6921500" y="2190750"/>
          <p14:tracePt t="131606" x="6897688" y="2214563"/>
          <p14:tracePt t="131622" x="6872288" y="2265363"/>
          <p14:tracePt t="131639" x="6859588" y="2303463"/>
          <p14:tracePt t="131656" x="6846888" y="2378075"/>
          <p14:tracePt t="131673" x="6834188" y="2439988"/>
          <p14:tracePt t="131690" x="6834188" y="2490788"/>
          <p14:tracePt t="131693" x="6834188" y="2527300"/>
          <p14:tracePt t="131706" x="6834188" y="2552700"/>
          <p14:tracePt t="131709" x="6834188" y="2578100"/>
          <p14:tracePt t="131724" x="6859588" y="2652713"/>
          <p14:tracePt t="131740" x="6897688" y="2690813"/>
          <p14:tracePt t="131757" x="6921500" y="2740025"/>
          <p14:tracePt t="131774" x="6946900" y="2765425"/>
          <p14:tracePt t="131790" x="6985000" y="2790825"/>
          <p14:tracePt t="131807" x="7046913" y="2803525"/>
          <p14:tracePt t="131823" x="7085013" y="2816225"/>
          <p14:tracePt t="131840" x="7146925" y="2816225"/>
          <p14:tracePt t="131857" x="7210425" y="2816225"/>
          <p14:tracePt t="131874" x="7297738" y="2816225"/>
          <p14:tracePt t="131877" x="7359650" y="2816225"/>
          <p14:tracePt t="131891" x="7410450" y="2790825"/>
          <p14:tracePt t="131893" x="7472363" y="2752725"/>
          <p14:tracePt t="131907" x="7523163" y="2716213"/>
          <p14:tracePt t="131909" x="7561263" y="2678113"/>
          <p14:tracePt t="131924" x="7585075" y="2616200"/>
          <p14:tracePt t="131941" x="7623175" y="2578100"/>
          <p14:tracePt t="131957" x="7623175" y="2527300"/>
          <p14:tracePt t="131974" x="7623175" y="2452688"/>
          <p14:tracePt t="131990" x="7623175" y="2403475"/>
          <p14:tracePt t="132007" x="7623175" y="2352675"/>
          <p14:tracePt t="132024" x="7597775" y="2303463"/>
          <p14:tracePt t="132041" x="7572375" y="2265363"/>
          <p14:tracePt t="132058" x="7510463" y="2252663"/>
          <p14:tracePt t="132061" x="7497763" y="2239963"/>
          <p14:tracePt t="132074" x="7472363" y="2227263"/>
          <p14:tracePt t="132077" x="7459663" y="2214563"/>
          <p14:tracePt t="132091" x="7448550" y="2201863"/>
          <p14:tracePt t="132093" x="7423150" y="2201863"/>
          <p14:tracePt t="132108" x="7397750" y="2178050"/>
          <p14:tracePt t="132125" x="7372350" y="2178050"/>
          <p14:tracePt t="132141" x="7348538" y="2165350"/>
          <p14:tracePt t="132158" x="7323138" y="2152650"/>
          <p14:tracePt t="132174" x="7310438" y="2152650"/>
          <p14:tracePt t="132190" x="7285038" y="2152650"/>
          <p14:tracePt t="132207" x="7246938" y="2152650"/>
          <p14:tracePt t="132225" x="7197725" y="2152650"/>
          <p14:tracePt t="132241" x="7146925" y="2152650"/>
          <p14:tracePt t="132258" x="7097713" y="2152650"/>
          <p14:tracePt t="132261" x="7059613" y="2152650"/>
          <p14:tracePt t="132275" x="7034213" y="2152650"/>
          <p14:tracePt t="132277" x="7021513" y="2152650"/>
          <p14:tracePt t="132292" x="7010400" y="2152650"/>
          <p14:tracePt t="132295" x="6985000" y="2152650"/>
          <p14:tracePt t="132309" x="6972300" y="2152650"/>
          <p14:tracePt t="132325" x="6946900" y="2165350"/>
          <p14:tracePt t="132342" x="6910388" y="2178050"/>
          <p14:tracePt t="132359" x="6872288" y="2201863"/>
          <p14:tracePt t="132375" x="6834188" y="2214563"/>
          <p14:tracePt t="132392" x="6808788" y="2252663"/>
          <p14:tracePt t="132408" x="6784975" y="2278063"/>
          <p14:tracePt t="132425" x="6759575" y="2303463"/>
          <p14:tracePt t="132442" x="6759575" y="2314575"/>
          <p14:tracePt t="132445" x="6746875" y="2339975"/>
          <p14:tracePt t="132459" x="6746875" y="2352675"/>
          <p14:tracePt t="132461" x="6746875" y="2365375"/>
          <p14:tracePt t="132476" x="6734175" y="2378075"/>
          <p14:tracePt t="132493" x="6734175" y="2414588"/>
          <p14:tracePt t="132509" x="6734175" y="2439988"/>
          <p14:tracePt t="132525" x="6734175" y="2478088"/>
          <p14:tracePt t="132542" x="6734175" y="2516188"/>
          <p14:tracePt t="132558" x="6734175" y="2527300"/>
          <p14:tracePt t="132575" x="6734175" y="2552700"/>
          <p14:tracePt t="132593" x="6734175" y="2578100"/>
          <p14:tracePt t="132609" x="6734175" y="2590800"/>
          <p14:tracePt t="132625" x="6746875" y="2616200"/>
          <p14:tracePt t="132643" x="6772275" y="2640013"/>
          <p14:tracePt t="132646" x="6772275" y="2652713"/>
          <p14:tracePt t="132660" x="6784975" y="2652713"/>
          <p14:tracePt t="132662" x="6808788" y="2665413"/>
          <p14:tracePt t="132676" x="6821488" y="2678113"/>
          <p14:tracePt t="132693" x="6859588" y="2716213"/>
          <p14:tracePt t="132709" x="6884988" y="2728913"/>
          <p14:tracePt t="132725" x="6921500" y="2740025"/>
          <p14:tracePt t="132742" x="6934200" y="2752725"/>
          <p14:tracePt t="132759" x="6946900" y="2752725"/>
          <p14:tracePt t="132775" x="6959600" y="2752725"/>
          <p14:tracePt t="132797" x="6972300" y="2752725"/>
          <p14:tracePt t="132810" x="6985000" y="2752725"/>
          <p14:tracePt t="132812" x="6997700" y="2752725"/>
          <p14:tracePt t="132826" x="7010400" y="2752725"/>
          <p14:tracePt t="132829" x="7021513" y="2752725"/>
          <p14:tracePt t="132843" x="7034213" y="2728913"/>
          <p14:tracePt t="132845" x="7046913" y="2728913"/>
          <p14:tracePt t="132860" x="7046913" y="2690813"/>
          <p14:tracePt t="132877" x="7046913" y="2665413"/>
          <p14:tracePt t="132893" x="7072313" y="2616200"/>
          <p14:tracePt t="132910" x="7072313" y="2578100"/>
          <p14:tracePt t="132927" x="7072313" y="2565400"/>
          <p14:tracePt t="132943" x="7072313" y="2540000"/>
          <p14:tracePt t="132959" x="7072313" y="2527300"/>
          <p14:tracePt t="132976" x="7046913" y="2516188"/>
          <p14:tracePt t="133013" x="7034213" y="2516188"/>
          <p14:tracePt t="133021" x="7034213" y="2503488"/>
          <p14:tracePt t="133029" x="7021513" y="2490788"/>
          <p14:tracePt t="133044" x="6997700" y="2490788"/>
          <p14:tracePt t="133061" x="6985000" y="2478088"/>
          <p14:tracePt t="133077" x="6959600" y="2478088"/>
          <p14:tracePt t="133094" x="6946900" y="2478088"/>
          <p14:tracePt t="133110" x="6910388" y="2478088"/>
          <p14:tracePt t="133127" x="6897688" y="2478088"/>
          <p14:tracePt t="133143" x="6872288" y="2478088"/>
          <p14:tracePt t="133160" x="6872288" y="2490788"/>
          <p14:tracePt t="133177" x="6846888" y="2503488"/>
          <p14:tracePt t="133194" x="6846888" y="2552700"/>
          <p14:tracePt t="133196" x="6846888" y="2578100"/>
          <p14:tracePt t="133211" x="6846888" y="2590800"/>
          <p14:tracePt t="133213" x="6846888" y="2603500"/>
          <p14:tracePt t="133228" x="6846888" y="2640013"/>
          <p14:tracePt t="133245" x="6846888" y="2652713"/>
          <p14:tracePt t="133261" x="6859588" y="2665413"/>
          <p14:tracePt t="133277" x="6872288" y="2678113"/>
          <p14:tracePt t="133295" x="6897688" y="2690813"/>
          <p14:tracePt t="133310" x="6946900" y="2703513"/>
          <p14:tracePt t="133327" x="7010400" y="2740025"/>
          <p14:tracePt t="133344" x="7072313" y="2752725"/>
          <p14:tracePt t="133361" x="7134225" y="2765425"/>
          <p14:tracePt t="133378" x="7185025" y="2765425"/>
          <p14:tracePt t="133380" x="7223125" y="2765425"/>
          <p14:tracePt t="133395" x="7246938" y="2765425"/>
          <p14:tracePt t="133397" x="7272338" y="2765425"/>
          <p14:tracePt t="133412" x="7335838" y="2765425"/>
          <p14:tracePt t="133428" x="7385050" y="2703513"/>
          <p14:tracePt t="133445" x="7410450" y="2603500"/>
          <p14:tracePt t="133461" x="7435850" y="2490788"/>
          <p14:tracePt t="133478" x="7435850" y="2403475"/>
          <p14:tracePt t="133495" x="7435850" y="2339975"/>
          <p14:tracePt t="133511" x="7435850" y="2303463"/>
          <p14:tracePt t="133528" x="7423150" y="2278063"/>
          <p14:tracePt t="133545" x="7397750" y="2265363"/>
          <p14:tracePt t="133562" x="7372350" y="2252663"/>
          <p14:tracePt t="133578" x="7359650" y="2252663"/>
          <p14:tracePt t="133581" x="7348538" y="2252663"/>
          <p14:tracePt t="133605" x="7335838" y="2252663"/>
          <p14:tracePt t="133612" x="7323138" y="2252663"/>
          <p14:tracePt t="133629" x="7285038" y="2252663"/>
          <p14:tracePt t="133645" x="7223125" y="2252663"/>
          <p14:tracePt t="133662" x="7172325" y="2265363"/>
          <p14:tracePt t="133679" x="7134225" y="2303463"/>
          <p14:tracePt t="133695" x="7123113" y="2352675"/>
          <p14:tracePt t="133711" x="7097713" y="2403475"/>
          <p14:tracePt t="133729" x="7097713" y="2439988"/>
          <p14:tracePt t="133745" x="7097713" y="2503488"/>
          <p14:tracePt t="133762" x="7097713" y="2527300"/>
          <p14:tracePt t="133765" x="7097713" y="2540000"/>
          <p14:tracePt t="133798" x="7110413" y="2540000"/>
          <p14:tracePt t="133812" x="7123113" y="2552700"/>
          <p14:tracePt t="133829" x="7134225" y="2552700"/>
          <p14:tracePt t="133845" x="7146925" y="2552700"/>
          <p14:tracePt t="133853" x="7159625" y="2552700"/>
          <p14:tracePt t="133862" x="7172325" y="2540000"/>
          <p14:tracePt t="133878" x="7185025" y="2527300"/>
          <p14:tracePt t="133896" x="7185025" y="2503488"/>
          <p14:tracePt t="133912" x="7185025" y="2490788"/>
          <p14:tracePt t="133929" x="7159625" y="2490788"/>
          <p14:tracePt t="133945" x="7123113" y="2465388"/>
          <p14:tracePt t="133963" x="7072313" y="2439988"/>
          <p14:tracePt t="133965" x="7046913" y="2427288"/>
          <p14:tracePt t="133980" x="6985000" y="2427288"/>
          <p14:tracePt t="133997" x="6921500" y="2427288"/>
          <p14:tracePt t="134013" x="6859588" y="2427288"/>
          <p14:tracePt t="134029" x="6834188" y="2452688"/>
          <p14:tracePt t="134047" x="6808788" y="2478088"/>
          <p14:tracePt t="134063" x="6797675" y="2552700"/>
          <p14:tracePt t="134079" x="6784975" y="2640013"/>
          <p14:tracePt t="134096" x="6797675" y="2703513"/>
          <p14:tracePt t="134113" x="6834188" y="2752725"/>
          <p14:tracePt t="134129" x="6872288" y="2790825"/>
          <p14:tracePt t="134133" x="6884988" y="2790825"/>
          <p14:tracePt t="134146" x="6910388" y="2790825"/>
          <p14:tracePt t="134149" x="6910388" y="2803525"/>
          <p14:tracePt t="134164" x="6921500" y="2803525"/>
          <p14:tracePt t="134317" x="6921500" y="2816225"/>
          <p14:tracePt t="134325" x="6921500" y="2828925"/>
          <p14:tracePt t="134333" x="6934200" y="2840038"/>
          <p14:tracePt t="134347" x="6946900" y="2865438"/>
          <p14:tracePt t="134349" x="6946900" y="2878138"/>
          <p14:tracePt t="134413" x="6972300" y="2878138"/>
          <p14:tracePt t="134421" x="6997700" y="2878138"/>
          <p14:tracePt t="134431" x="7034213" y="2852738"/>
          <p14:tracePt t="134447" x="7085013" y="2790825"/>
          <p14:tracePt t="134463" x="7123113" y="2703513"/>
          <p14:tracePt t="134481" x="7172325" y="2603500"/>
          <p14:tracePt t="134498" x="7197725" y="2516188"/>
          <p14:tracePt t="134500" x="7210425" y="2478088"/>
          <p14:tracePt t="134514" x="7223125" y="2439988"/>
          <p14:tracePt t="134516" x="7223125" y="2414588"/>
          <p14:tracePt t="134531" x="7223125" y="2390775"/>
          <p14:tracePt t="134533" x="7223125" y="2378075"/>
          <p14:tracePt t="134548" x="7223125" y="2327275"/>
          <p14:tracePt t="134565" x="7223125" y="2314575"/>
          <p14:tracePt t="134581" x="7223125" y="2290763"/>
          <p14:tracePt t="134598" x="7223125" y="2278063"/>
          <p14:tracePt t="134614" x="7223125" y="2252663"/>
          <p14:tracePt t="134631" x="7223125" y="2239963"/>
          <p14:tracePt t="134647" x="7197725" y="2214563"/>
          <p14:tracePt t="134664" x="7185025" y="2201863"/>
          <p14:tracePt t="134681" x="7146925" y="2178050"/>
          <p14:tracePt t="134684" x="7123113" y="2178050"/>
          <p14:tracePt t="134699" x="7110413" y="2165350"/>
          <p14:tracePt t="134701" x="7085013" y="2152650"/>
          <p14:tracePt t="134715" x="7059613" y="2139950"/>
          <p14:tracePt t="134717" x="7034213" y="2139950"/>
          <p14:tracePt t="134732" x="6972300" y="2127250"/>
          <p14:tracePt t="134748" x="6934200" y="2127250"/>
          <p14:tracePt t="134765" x="6872288" y="2127250"/>
          <p14:tracePt t="134781" x="6808788" y="2127250"/>
          <p14:tracePt t="134799" x="6759575" y="2127250"/>
          <p14:tracePt t="134814" x="6684963" y="2165350"/>
          <p14:tracePt t="134831" x="6621463" y="2239963"/>
          <p14:tracePt t="134848" x="6546850" y="2327275"/>
          <p14:tracePt t="134865" x="6521450" y="2414588"/>
          <p14:tracePt t="134882" x="6483350" y="2516188"/>
          <p14:tracePt t="134885" x="6483350" y="2552700"/>
          <p14:tracePt t="134899" x="6483350" y="2590800"/>
          <p14:tracePt t="134901" x="6483350" y="2616200"/>
          <p14:tracePt t="134915" x="6483350" y="2640013"/>
          <p14:tracePt t="134917" x="6483350" y="2665413"/>
          <p14:tracePt t="134933" x="6483350" y="2740025"/>
          <p14:tracePt t="134949" x="6508750" y="2828925"/>
          <p14:tracePt t="134966" x="6546850" y="2928938"/>
          <p14:tracePt t="134982" x="6621463" y="3041650"/>
          <p14:tracePt t="134998" x="6672263" y="3116263"/>
          <p14:tracePt t="135014" x="6734175" y="3154363"/>
          <p14:tracePt t="135032" x="6808788" y="3178175"/>
          <p14:tracePt t="135049" x="6884988" y="3203575"/>
          <p14:tracePt t="135065" x="6959600" y="3203575"/>
          <p14:tracePt t="135082" x="7021513" y="3216275"/>
          <p14:tracePt t="135085" x="7046913" y="3216275"/>
          <p14:tracePt t="135099" x="7085013" y="3216275"/>
          <p14:tracePt t="135102" x="7110413" y="3216275"/>
          <p14:tracePt t="135115" x="7134225" y="3216275"/>
          <p14:tracePt t="135117" x="7172325" y="3216275"/>
          <p14:tracePt t="135133" x="7197725" y="3190875"/>
          <p14:tracePt t="135149" x="7235825" y="3141663"/>
          <p14:tracePt t="135166" x="7272338" y="3078163"/>
          <p14:tracePt t="135183" x="7285038" y="3003550"/>
          <p14:tracePt t="135199" x="7285038" y="2903538"/>
          <p14:tracePt t="135215" x="7285038" y="2778125"/>
          <p14:tracePt t="135233" x="7285038" y="2665413"/>
          <p14:tracePt t="135249" x="7285038" y="2590800"/>
          <p14:tracePt t="135265" x="7285038" y="2527300"/>
          <p14:tracePt t="135283" x="7259638" y="2490788"/>
          <p14:tracePt t="135285" x="7259638" y="2465388"/>
          <p14:tracePt t="135300" x="7246938" y="2452688"/>
          <p14:tracePt t="135316" x="7223125" y="2427288"/>
          <p14:tracePt t="135333" x="7197725" y="2414588"/>
          <p14:tracePt t="135349" x="7185025" y="2414588"/>
          <p14:tracePt t="135366" x="7134225" y="2403475"/>
          <p14:tracePt t="135383" x="7072313" y="2403475"/>
          <p14:tracePt t="135400" x="6985000" y="2403475"/>
          <p14:tracePt t="135415" x="6910388" y="2403475"/>
          <p14:tracePt t="135433" x="6846888" y="2403475"/>
          <p14:tracePt t="135450" x="6797675" y="2427288"/>
          <p14:tracePt t="135453" x="6797675" y="2439988"/>
          <p14:tracePt t="135467" x="6784975" y="2452688"/>
          <p14:tracePt t="135469" x="6772275" y="2478088"/>
          <p14:tracePt t="135484" x="6759575" y="2516188"/>
          <p14:tracePt t="135501" x="6759575" y="2565400"/>
          <p14:tracePt t="135517" x="6746875" y="2627313"/>
          <p14:tracePt t="135533" x="6746875" y="2665413"/>
          <p14:tracePt t="135550" x="6759575" y="2716213"/>
          <p14:tracePt t="135566" x="6797675" y="2752725"/>
          <p14:tracePt t="135583" x="6859588" y="2790825"/>
          <p14:tracePt t="135600" x="6959600" y="2816225"/>
          <p14:tracePt t="135616" x="7046913" y="2840038"/>
          <p14:tracePt t="135633" x="7123113" y="2840038"/>
          <p14:tracePt t="135651" x="7172325" y="2840038"/>
          <p14:tracePt t="135654" x="7185025" y="2840038"/>
          <p14:tracePt t="135668" x="7197725" y="2828925"/>
          <p14:tracePt t="135670" x="7210425" y="2803525"/>
          <p14:tracePt t="135685" x="7223125" y="2752725"/>
          <p14:tracePt t="135701" x="7235825" y="2690813"/>
          <p14:tracePt t="135717" x="7235825" y="2640013"/>
          <p14:tracePt t="135734" x="7235825" y="2565400"/>
          <p14:tracePt t="135750" x="7235825" y="2490788"/>
          <p14:tracePt t="135767" x="7210425" y="2403475"/>
          <p14:tracePt t="135784" x="7172325" y="2365375"/>
          <p14:tracePt t="135801" x="7146925" y="2339975"/>
          <p14:tracePt t="135817" x="7134225" y="2327275"/>
          <p14:tracePt t="135834" x="7110413" y="2314575"/>
          <p14:tracePt t="135836" x="7097713" y="2314575"/>
          <p14:tracePt t="135851" x="7085013" y="2314575"/>
          <p14:tracePt t="135853" x="7072313" y="2314575"/>
          <p14:tracePt t="135869" x="7059613" y="2314575"/>
          <p14:tracePt t="135885" x="7046913" y="2314575"/>
          <p14:tracePt t="135903" x="7034213" y="2314575"/>
          <p14:tracePt t="135918" x="7010400" y="2314575"/>
          <p14:tracePt t="135935" x="6985000" y="2327275"/>
          <p14:tracePt t="135950" x="6959600" y="2352675"/>
          <p14:tracePt t="135967" x="6946900" y="2403475"/>
          <p14:tracePt t="135985" x="6934200" y="2452688"/>
          <p14:tracePt t="136002" x="6934200" y="2516188"/>
          <p14:tracePt t="136004" x="6934200" y="2540000"/>
          <p14:tracePt t="136018" x="6934200" y="2565400"/>
          <p14:tracePt t="136020" x="6934200" y="2590800"/>
          <p14:tracePt t="136035" x="6934200" y="2616200"/>
          <p14:tracePt t="136037" x="6934200" y="2627313"/>
          <p14:tracePt t="136052" x="6934200" y="2690813"/>
          <p14:tracePt t="136069" x="6959600" y="2716213"/>
          <p14:tracePt t="136085" x="6997700" y="2716213"/>
          <p14:tracePt t="136102" x="7034213" y="2728913"/>
          <p14:tracePt t="136118" x="7059613" y="2728913"/>
          <p14:tracePt t="136135" x="7097713" y="2728913"/>
          <p14:tracePt t="136151" x="7123113" y="2728913"/>
          <p14:tracePt t="136168" x="7146925" y="2728913"/>
          <p14:tracePt t="136185" x="7172325" y="2703513"/>
          <p14:tracePt t="136202" x="7172325" y="2678113"/>
          <p14:tracePt t="136205" x="7172325" y="2652713"/>
          <p14:tracePt t="136219" x="7172325" y="2640013"/>
          <p14:tracePt t="136221" x="7172325" y="2627313"/>
          <p14:tracePt t="136236" x="7172325" y="2578100"/>
          <p14:tracePt t="136252" x="7159625" y="2552700"/>
          <p14:tracePt t="136269" x="7146925" y="2540000"/>
          <p14:tracePt t="136285" x="7134225" y="2540000"/>
          <p14:tracePt t="136309" x="7123113" y="2540000"/>
          <p14:tracePt t="136325" x="7110413" y="2540000"/>
          <p14:tracePt t="136335" x="7097713" y="2540000"/>
          <p14:tracePt t="136352" x="7059613" y="2540000"/>
          <p14:tracePt t="136369" x="6985000" y="2540000"/>
          <p14:tracePt t="136385" x="6934200" y="2552700"/>
          <p14:tracePt t="136403" x="6897688" y="2565400"/>
          <p14:tracePt t="136406" x="6897688" y="2578100"/>
          <p14:tracePt t="136429" x="6884988" y="2578100"/>
          <p14:tracePt t="136437" x="6884988" y="2590800"/>
          <p14:tracePt t="136453" x="6884988" y="2603500"/>
          <p14:tracePt t="136469" x="6884988" y="2640013"/>
          <p14:tracePt t="136486" x="6884988" y="2690813"/>
          <p14:tracePt t="136502" x="6884988" y="2740025"/>
          <p14:tracePt t="136519" x="6884988" y="2790825"/>
          <p14:tracePt t="136535" x="6884988" y="2840038"/>
          <p14:tracePt t="136553" x="6884988" y="2865438"/>
          <p14:tracePt t="136569" x="6897688" y="2878138"/>
          <p14:tracePt t="136733" x="6910388" y="2878138"/>
          <p14:tracePt t="136741" x="6921500" y="2878138"/>
          <p14:tracePt t="136753" x="6946900" y="2865438"/>
          <p14:tracePt t="136770" x="7034213" y="2816225"/>
          <p14:tracePt t="136773" x="7072313" y="2803525"/>
          <p14:tracePt t="136786" x="7097713" y="2778125"/>
          <p14:tracePt t="136788" x="7123113" y="2765425"/>
          <p14:tracePt t="136804" x="7134225" y="2740025"/>
          <p14:tracePt t="136820" x="7159625" y="2728913"/>
          <p14:tracePt t="137149" x="7159625" y="2716213"/>
          <p14:tracePt t="137165" x="7159625" y="2703513"/>
          <p14:tracePt t="137173" x="7159625" y="2690813"/>
          <p14:tracePt t="137188" x="7159625" y="2678113"/>
          <p14:tracePt t="137253" x="7159625" y="2665413"/>
          <p14:tracePt t="137261" x="7134225" y="2652713"/>
          <p14:tracePt t="137271" x="7072313" y="2652713"/>
          <p14:tracePt t="137288" x="6859588" y="2616200"/>
          <p14:tracePt t="137305" x="6634163" y="2578100"/>
          <p14:tracePt t="137309" x="6521450" y="2565400"/>
          <p14:tracePt t="137321" x="6421438" y="2565400"/>
          <p14:tracePt t="137324" x="6308725" y="2565400"/>
          <p14:tracePt t="137338" x="6196013" y="2552700"/>
          <p14:tracePt t="137340" x="6070600" y="2540000"/>
          <p14:tracePt t="137355" x="5957888" y="2527300"/>
          <p14:tracePt t="137357" x="5845175" y="2503488"/>
          <p14:tracePt t="137373" x="5695950" y="2452688"/>
          <p14:tracePt t="137389" x="5583238" y="2439988"/>
          <p14:tracePt t="137405" x="5495925" y="2414588"/>
          <p14:tracePt t="137422" x="5470525" y="2403475"/>
          <p14:tracePt t="137438" x="5457825" y="2403475"/>
          <p14:tracePt t="137669" x="5445125" y="2403475"/>
          <p14:tracePt t="137677" x="5407025" y="2390775"/>
          <p14:tracePt t="137689" x="5319713" y="2390775"/>
          <p14:tracePt t="137706" x="5094288" y="2365375"/>
          <p14:tracePt t="137709" x="4994275" y="2352675"/>
          <p14:tracePt t="137723" x="4906963" y="2339975"/>
          <p14:tracePt t="137725" x="4856163" y="2339975"/>
          <p14:tracePt t="137740" x="4819650" y="2339975"/>
          <p14:tracePt t="137742" x="4781550" y="2339975"/>
          <p14:tracePt t="137757" x="4743450" y="2339975"/>
          <p14:tracePt t="137773" x="4719638" y="2339975"/>
          <p14:tracePt t="137901" x="4719638" y="2327275"/>
          <p14:tracePt t="137909" x="4732338" y="2314575"/>
          <p14:tracePt t="137923" x="4806950" y="2314575"/>
          <p14:tracePt t="137925" x="4919663" y="2290763"/>
          <p14:tracePt t="137940" x="5194300" y="2252663"/>
          <p14:tracePt t="137957" x="5483225" y="2214563"/>
          <p14:tracePt t="137973" x="5657850" y="2214563"/>
          <p14:tracePt t="137990" x="5795963" y="2214563"/>
          <p14:tracePt t="138006" x="5895975" y="2214563"/>
          <p14:tracePt t="138023" x="6008688" y="2201863"/>
          <p14:tracePt t="138039" x="6146800" y="2190750"/>
          <p14:tracePt t="138056" x="6270625" y="2178050"/>
          <p14:tracePt t="138073" x="6359525" y="2178050"/>
          <p14:tracePt t="138077" x="6383338" y="2178050"/>
          <p14:tracePt t="138090" x="6408738" y="2178050"/>
          <p14:tracePt t="138093" x="6434138" y="2178050"/>
          <p14:tracePt t="138107" x="6459538" y="2178050"/>
          <p14:tracePt t="138109" x="6483350" y="2178050"/>
          <p14:tracePt t="138124" x="6534150" y="2178050"/>
          <p14:tracePt t="138141" x="6584950" y="2178050"/>
          <p14:tracePt t="138157" x="6596063" y="2178050"/>
          <p14:tracePt t="138173" x="6608763" y="2178050"/>
          <p14:tracePt t="138293" x="6596063" y="2178050"/>
          <p14:tracePt t="138301" x="6572250" y="2178050"/>
          <p14:tracePt t="138309" x="6546850" y="2178050"/>
          <p14:tracePt t="138324" x="6508750" y="2178050"/>
          <p14:tracePt t="138341" x="6483350" y="2178050"/>
          <p14:tracePt t="138357" x="6446838" y="2178050"/>
          <p14:tracePt t="138374" x="6421438" y="2178050"/>
          <p14:tracePt t="138390" x="6383338" y="2201863"/>
          <p14:tracePt t="138407" x="6370638" y="2239963"/>
          <p14:tracePt t="138424" x="6370638" y="2265363"/>
          <p14:tracePt t="138441" x="6370638" y="2278063"/>
          <p14:tracePt t="138458" x="6370638" y="2303463"/>
          <p14:tracePt t="138461" x="6370638" y="2314575"/>
          <p14:tracePt t="138475" x="6370638" y="2327275"/>
          <p14:tracePt t="138477" x="6370638" y="2339975"/>
          <p14:tracePt t="138491" x="6370638" y="2365375"/>
          <p14:tracePt t="138493" x="6396038" y="2378075"/>
          <p14:tracePt t="138509" x="6434138" y="2403475"/>
          <p14:tracePt t="138525" x="6483350" y="2427288"/>
          <p14:tracePt t="138541" x="6534150" y="2439988"/>
          <p14:tracePt t="138558" x="6546850" y="2439988"/>
          <p14:tracePt t="138574" x="6546850" y="2452688"/>
          <p14:tracePt t="138591" x="6572250" y="2452688"/>
          <p14:tracePt t="138645" x="6584950" y="2452688"/>
          <p14:tracePt t="138662" x="6584950" y="2465388"/>
          <p14:tracePt t="138676" x="6596063" y="2465388"/>
          <p14:tracePt t="138685" x="6596063" y="2478088"/>
          <p14:tracePt t="138693" x="6596063" y="2490788"/>
          <p14:tracePt t="138709" x="6596063" y="2503488"/>
          <p14:tracePt t="138741" x="6596063" y="2516188"/>
          <p14:tracePt t="138758" x="6608763" y="2540000"/>
          <p14:tracePt t="138773" x="6608763" y="2552700"/>
          <p14:tracePt t="138781" x="6608763" y="2565400"/>
          <p14:tracePt t="138791" x="6608763" y="2578100"/>
          <p14:tracePt t="138813" x="6608763" y="2590800"/>
          <p14:tracePt t="138917" x="6621463" y="2590800"/>
          <p14:tracePt t="138949" x="6634163" y="2590800"/>
          <p14:tracePt t="138973" x="6634163" y="2603500"/>
          <p14:tracePt t="138997" x="6646863" y="2603500"/>
          <p14:tracePt t="139014" x="6659563" y="2603500"/>
          <p14:tracePt t="139021" x="6672263" y="2603500"/>
          <p14:tracePt t="139037" x="6684963" y="2603500"/>
          <p14:tracePt t="139045" x="6684963" y="2616200"/>
          <p14:tracePt t="139317" x="6672263" y="2616200"/>
          <p14:tracePt t="139326" x="6659563" y="2616200"/>
          <p14:tracePt t="139341" x="6646863" y="2616200"/>
          <p14:tracePt t="139349" x="6646863" y="2603500"/>
          <p14:tracePt t="139360" x="6634163" y="2578100"/>
          <p14:tracePt t="139376" x="6608763" y="2490788"/>
          <p14:tracePt t="139393" x="6608763" y="2414588"/>
          <p14:tracePt t="139410" x="6608763" y="2339975"/>
          <p14:tracePt t="139413" x="6596063" y="2314575"/>
          <p14:tracePt t="139427" x="6584950" y="2290763"/>
          <p14:tracePt t="139429" x="6572250" y="2265363"/>
          <p14:tracePt t="139444" x="6572250" y="2227263"/>
          <p14:tracePt t="139461" x="6559550" y="2214563"/>
          <p14:tracePt t="139477" x="6559550" y="2201863"/>
          <p14:tracePt t="139493" x="6546850" y="2190750"/>
          <p14:tracePt t="139511" x="6534150" y="2178050"/>
          <p14:tracePt t="139526" x="6521450" y="2165350"/>
          <p14:tracePt t="139544" x="6521450" y="2152650"/>
          <p14:tracePt t="139560" x="6521450" y="2139950"/>
          <p14:tracePt t="139577" x="6508750" y="2127250"/>
          <p14:tracePt t="139594" x="6508750" y="2114550"/>
          <p14:tracePt t="139597" x="6508750" y="2101850"/>
          <p14:tracePt t="139621" x="6508750" y="2089150"/>
          <p14:tracePt t="139781" x="6496050" y="2089150"/>
          <p14:tracePt t="139789" x="6483350" y="2114550"/>
          <p14:tracePt t="139798" x="6459538" y="2152650"/>
          <p14:tracePt t="139812" x="6421438" y="2214563"/>
          <p14:tracePt t="139814" x="6396038" y="2252663"/>
          <p14:tracePt t="139828" x="6370638" y="2290763"/>
          <p14:tracePt t="139845" x="6359525" y="2303463"/>
          <p14:tracePt t="139861" x="6346825" y="2303463"/>
          <p14:tracePt t="139989" x="6346825" y="2290763"/>
          <p14:tracePt t="139997" x="6346825" y="2265363"/>
          <p14:tracePt t="140013" x="6346825" y="2190750"/>
          <p14:tracePt t="140029" x="6359525" y="2152650"/>
          <p14:tracePt t="140045" x="6359525" y="2114550"/>
          <p14:tracePt t="140062" x="6370638" y="2089150"/>
          <p14:tracePt t="140078" x="6370638" y="2065338"/>
          <p14:tracePt t="140533" x="6370638" y="2052638"/>
          <p14:tracePt t="140541" x="6370638" y="2027238"/>
          <p14:tracePt t="140549" x="6370638" y="2001838"/>
          <p14:tracePt t="140563" x="6370638" y="1978025"/>
          <p14:tracePt t="140565" x="6370638" y="1965325"/>
          <p14:tracePt t="140580" x="6370638" y="1939925"/>
          <p14:tracePt t="140596" x="6370638" y="1914525"/>
          <p14:tracePt t="140613" x="6370638" y="1901825"/>
          <p14:tracePt t="140630" x="6370638" y="1889125"/>
          <p14:tracePt t="140646" x="6370638" y="1876425"/>
          <p14:tracePt t="140663" x="6370638" y="1865313"/>
          <p14:tracePt t="140680" x="6370638" y="1852613"/>
          <p14:tracePt t="140741" x="6370638" y="1839913"/>
          <p14:tracePt t="140757" x="6370638" y="1827213"/>
          <p14:tracePt t="140773" x="6370638" y="1814513"/>
          <p14:tracePt t="140789" x="6370638" y="1801813"/>
          <p14:tracePt t="140805" x="6370638" y="1789113"/>
          <p14:tracePt t="140814" x="6370638" y="1776413"/>
          <p14:tracePt t="140830" x="6370638" y="1765300"/>
          <p14:tracePt t="140847" x="6383338" y="1727200"/>
          <p14:tracePt t="140864" x="6383338" y="1701800"/>
          <p14:tracePt t="140881" x="6383338" y="1689100"/>
          <p14:tracePt t="140897" x="6383338" y="1676400"/>
          <p14:tracePt t="140900" x="6383338" y="1663700"/>
          <p14:tracePt t="140918" x="6383338" y="1652588"/>
          <p14:tracePt t="141221" x="6396038" y="1663700"/>
          <p14:tracePt t="141229" x="6408738" y="1714500"/>
          <p14:tracePt t="141237" x="6408738" y="1765300"/>
          <p14:tracePt t="141248" x="6408738" y="1801813"/>
          <p14:tracePt t="141265" x="6408738" y="1876425"/>
          <p14:tracePt t="141282" x="6408738" y="1939925"/>
          <p14:tracePt t="141284" x="6408738" y="1952625"/>
          <p14:tracePt t="141299" x="6408738" y="1978025"/>
          <p14:tracePt t="141301" x="6408738" y="1989138"/>
          <p14:tracePt t="141316" x="6408738" y="2001838"/>
          <p14:tracePt t="141332" x="6408738" y="2014538"/>
          <p14:tracePt t="141349" x="6408738" y="2039938"/>
          <p14:tracePt t="141366" x="6408738" y="2052638"/>
          <p14:tracePt t="141382" x="6408738" y="2078038"/>
          <p14:tracePt t="141405" x="6408738" y="2089150"/>
          <p14:tracePt t="141421" x="6408738" y="2101850"/>
          <p14:tracePt t="141432" x="6408738" y="2114550"/>
          <p14:tracePt t="141449" x="6408738" y="2127250"/>
          <p14:tracePt t="141621" x="6408738" y="2101850"/>
          <p14:tracePt t="141629" x="6408738" y="2039938"/>
          <p14:tracePt t="141637" x="6408738" y="1965325"/>
          <p14:tracePt t="141649" x="6408738" y="1901825"/>
          <p14:tracePt t="141653" x="6408738" y="1852613"/>
          <p14:tracePt t="141665" x="6408738" y="1801813"/>
          <p14:tracePt t="141668" x="6408738" y="1727200"/>
          <p14:tracePt t="141683" x="6408738" y="1663700"/>
          <p14:tracePt t="141685" x="6396038" y="1601788"/>
          <p14:tracePt t="141700" x="6396038" y="1539875"/>
          <p14:tracePt t="141716" x="6396038" y="1514475"/>
          <p14:tracePt t="141733" x="6396038" y="1476375"/>
          <p14:tracePt t="141749" x="6396038" y="1463675"/>
          <p14:tracePt t="141766" x="6396038" y="1450975"/>
          <p14:tracePt t="141783" x="6396038" y="1439863"/>
          <p14:tracePt t="141800" x="6396038" y="1427163"/>
          <p14:tracePt t="141821" x="6396038" y="1414463"/>
          <p14:tracePt t="142021" x="6396038" y="1439863"/>
          <p14:tracePt t="142029" x="6396038" y="1501775"/>
          <p14:tracePt t="142037" x="6396038" y="1601788"/>
          <p14:tracePt t="142050" x="6396038" y="1676400"/>
          <p14:tracePt t="142053" x="6396038" y="1752600"/>
          <p14:tracePt t="142067" x="6396038" y="1801813"/>
          <p14:tracePt t="142069" x="6396038" y="1839913"/>
          <p14:tracePt t="142084" x="6396038" y="1914525"/>
          <p14:tracePt t="142101" x="6396038" y="1965325"/>
          <p14:tracePt t="142117" x="6396038" y="2014538"/>
          <p14:tracePt t="142134" x="6396038" y="2039938"/>
          <p14:tracePt t="142150" x="6396038" y="2052638"/>
          <p14:tracePt t="142167" x="6396038" y="2078038"/>
          <p14:tracePt t="142493" x="6396038" y="2039938"/>
          <p14:tracePt t="142501" x="6383338" y="1989138"/>
          <p14:tracePt t="142509" x="6370638" y="1927225"/>
          <p14:tracePt t="142518" x="6370638" y="1901825"/>
          <p14:tracePt t="142535" x="6370638" y="1839913"/>
          <p14:tracePt t="142551" x="6370638" y="1789113"/>
          <p14:tracePt t="142568" x="6359525" y="1739900"/>
          <p14:tracePt t="142584" x="6359525" y="1714500"/>
          <p14:tracePt t="142602" x="6359525" y="1701800"/>
          <p14:tracePt t="142893" x="6359525" y="1714500"/>
          <p14:tracePt t="142902" x="6359525" y="1739900"/>
          <p14:tracePt t="142910" x="6359525" y="1789113"/>
          <p14:tracePt t="142918" x="6359525" y="1852613"/>
          <p14:tracePt t="142935" x="6359525" y="1939925"/>
          <p14:tracePt t="142953" x="6370638" y="2001838"/>
          <p14:tracePt t="142969" x="6370638" y="2027238"/>
          <p14:tracePt t="142972" x="6383338" y="2052638"/>
          <p14:tracePt t="142986" x="6383338" y="2065338"/>
          <p14:tracePt t="143004" x="6383338" y="2078038"/>
          <p14:tracePt t="143020" x="6383338" y="2089150"/>
          <p14:tracePt t="143061" x="6383338" y="2101850"/>
          <p14:tracePt t="143085" x="6383338" y="2114550"/>
          <p14:tracePt t="143117" x="6383338" y="2127250"/>
          <p14:tracePt t="143237" x="6396038" y="2127250"/>
          <p14:tracePt t="143245" x="6396038" y="2078038"/>
          <p14:tracePt t="143254" x="6396038" y="1989138"/>
          <p14:tracePt t="143270" x="6396038" y="1814513"/>
          <p14:tracePt t="143286" x="6396038" y="1714500"/>
          <p14:tracePt t="143303" x="6396038" y="1639888"/>
          <p14:tracePt t="143321" x="6396038" y="1601788"/>
          <p14:tracePt t="143337" x="6396038" y="1576388"/>
          <p14:tracePt t="143509" x="6396038" y="1614488"/>
          <p14:tracePt t="143517" x="6396038" y="1663700"/>
          <p14:tracePt t="143526" x="6396038" y="1739900"/>
          <p14:tracePt t="143537" x="6396038" y="1789113"/>
          <p14:tracePt t="143540" x="6396038" y="1839913"/>
          <p14:tracePt t="143555" x="6396038" y="1889125"/>
          <p14:tracePt t="143557" x="6396038" y="1927225"/>
          <p14:tracePt t="143572" x="6396038" y="1978025"/>
          <p14:tracePt t="143574" x="6396038" y="2014538"/>
          <p14:tracePt t="143588" x="6396038" y="2065338"/>
          <p14:tracePt t="143605" x="6396038" y="2101850"/>
          <p14:tracePt t="143621" x="6396038" y="2114550"/>
          <p14:tracePt t="143789" x="6396038" y="2101850"/>
          <p14:tracePt t="143797" x="6396038" y="2052638"/>
          <p14:tracePt t="143805" x="6396038" y="1965325"/>
          <p14:tracePt t="143822" x="6396038" y="1814513"/>
          <p14:tracePt t="143838" x="6383338" y="1639888"/>
          <p14:tracePt t="143854" x="6383338" y="1527175"/>
          <p14:tracePt t="143871" x="6370638" y="1427163"/>
          <p14:tracePt t="143888" x="6370638" y="1376363"/>
          <p14:tracePt t="143905" x="6370638" y="1350963"/>
          <p14:tracePt t="144061" x="6370638" y="1376363"/>
          <p14:tracePt t="144069" x="6370638" y="1463675"/>
          <p14:tracePt t="144077" x="6370638" y="1563688"/>
          <p14:tracePt t="144089" x="6370638" y="1663700"/>
          <p14:tracePt t="144106" x="6370638" y="1814513"/>
          <p14:tracePt t="144109" x="6370638" y="1865313"/>
          <p14:tracePt t="144123" x="6370638" y="1901825"/>
          <p14:tracePt t="144125" x="6370638" y="1927225"/>
          <p14:tracePt t="144140" x="6370638" y="1952625"/>
          <p14:tracePt t="144142" x="6370638" y="1978025"/>
          <p14:tracePt t="144156" x="6370638" y="2014538"/>
          <p14:tracePt t="144309" x="6370638" y="1978025"/>
          <p14:tracePt t="144317" x="6370638" y="1927225"/>
          <p14:tracePt t="144325" x="6370638" y="1865313"/>
          <p14:tracePt t="144340" x="6370638" y="1739900"/>
          <p14:tracePt t="144356" x="6370638" y="1663700"/>
          <p14:tracePt t="144373" x="6370638" y="1627188"/>
          <p14:tracePt t="144389" x="6370638" y="1601788"/>
          <p14:tracePt t="144525" x="6370638" y="1614488"/>
          <p14:tracePt t="144533" x="6370638" y="1652588"/>
          <p14:tracePt t="144540" x="6370638" y="1714500"/>
          <p14:tracePt t="144557" x="6370638" y="1814513"/>
          <p14:tracePt t="144574" x="6370638" y="1939925"/>
          <p14:tracePt t="144590" x="6370638" y="2039938"/>
          <p14:tracePt t="144606" x="6370638" y="2114550"/>
          <p14:tracePt t="144623" x="6370638" y="2178050"/>
          <p14:tracePt t="144640" x="6370638" y="2190750"/>
          <p14:tracePt t="144657" x="6370638" y="2201863"/>
          <p14:tracePt t="144757" x="6370638" y="2190750"/>
          <p14:tracePt t="144765" x="6370638" y="2127250"/>
          <p14:tracePt t="144774" x="6370638" y="2027238"/>
          <p14:tracePt t="144790" x="6370638" y="1852613"/>
          <p14:tracePt t="144807" x="6370638" y="1739900"/>
          <p14:tracePt t="144824" x="6370638" y="1627188"/>
          <p14:tracePt t="144841" x="6346825" y="1589088"/>
          <p14:tracePt t="144858" x="6346825" y="1563688"/>
          <p14:tracePt t="144981" x="6346825" y="1589088"/>
          <p14:tracePt t="144989" x="6346825" y="1627188"/>
          <p14:tracePt t="144996" x="6346825" y="1652588"/>
          <p14:tracePt t="145008" x="6346825" y="1676400"/>
          <p14:tracePt t="145025" x="6346825" y="1689100"/>
          <p14:tracePt t="145042" x="6346825" y="1714500"/>
          <p14:tracePt t="145533" x="6346825" y="1727200"/>
          <p14:tracePt t="145542" x="6346825" y="1752600"/>
          <p14:tracePt t="145549" x="6370638" y="1789113"/>
          <p14:tracePt t="145559" x="6370638" y="1839913"/>
          <p14:tracePt t="145576" x="6396038" y="1952625"/>
          <p14:tracePt t="145593" x="6421438" y="2065338"/>
          <p14:tracePt t="145609" x="6434138" y="2127250"/>
          <p14:tracePt t="145612" x="6434138" y="2152650"/>
          <p14:tracePt t="145626" x="6434138" y="2165350"/>
          <p14:tracePt t="145629" x="6434138" y="2190750"/>
          <p14:tracePt t="145644" x="6434138" y="2201863"/>
          <p14:tracePt t="145660" x="6434138" y="2227263"/>
          <p14:tracePt t="145692" x="6434138" y="2239963"/>
          <p14:tracePt t="145877" x="6434138" y="2227263"/>
          <p14:tracePt t="145885" x="6434138" y="2178050"/>
          <p14:tracePt t="145894" x="6434138" y="2114550"/>
          <p14:tracePt t="145910" x="6434138" y="1978025"/>
          <p14:tracePt t="145927" x="6434138" y="1839913"/>
          <p14:tracePt t="145944" x="6434138" y="1676400"/>
          <p14:tracePt t="145960" x="6434138" y="1589088"/>
          <p14:tracePt t="145977" x="6434138" y="1527175"/>
          <p14:tracePt t="145980" x="6434138" y="1501775"/>
          <p14:tracePt t="145994" x="6434138" y="1489075"/>
          <p14:tracePt t="146117" x="6434138" y="1501775"/>
          <p14:tracePt t="146125" x="6434138" y="1552575"/>
          <p14:tracePt t="146133" x="6434138" y="1601788"/>
          <p14:tracePt t="146144" x="6434138" y="1652588"/>
          <p14:tracePt t="146161" x="6434138" y="1739900"/>
          <p14:tracePt t="146178" x="6434138" y="1839913"/>
          <p14:tracePt t="146180" x="6434138" y="1889125"/>
          <p14:tracePt t="146194" x="6434138" y="1927225"/>
          <p14:tracePt t="146212" x="6408738" y="2052638"/>
          <p14:tracePt t="146228" x="6408738" y="2114550"/>
          <p14:tracePt t="146245" x="6408738" y="2178050"/>
          <p14:tracePt t="146261" x="6408738" y="2214563"/>
          <p14:tracePt t="146278" x="6408738" y="2239963"/>
          <p14:tracePt t="146294" x="6408738" y="2252663"/>
          <p14:tracePt t="146445" x="6408738" y="2214563"/>
          <p14:tracePt t="146453" x="6396038" y="2139950"/>
          <p14:tracePt t="146462" x="6396038" y="2039938"/>
          <p14:tracePt t="146478" x="6396038" y="1889125"/>
          <p14:tracePt t="146495" x="6370638" y="1714500"/>
          <p14:tracePt t="146512" x="6370638" y="1576388"/>
          <p14:tracePt t="146529" x="6346825" y="1463675"/>
          <p14:tracePt t="146545" x="6346825" y="1401763"/>
          <p14:tracePt t="146562" x="6346825" y="1350963"/>
          <p14:tracePt t="146565" x="6346825" y="1339850"/>
          <p14:tracePt t="146579" x="6346825" y="1327150"/>
          <p14:tracePt t="146596" x="6346825" y="1301750"/>
          <p14:tracePt t="146821" x="6346825" y="1327150"/>
          <p14:tracePt t="146829" x="6346825" y="1376363"/>
          <p14:tracePt t="146836" x="6346825" y="1463675"/>
          <p14:tracePt t="146846" x="6346825" y="1539875"/>
          <p14:tracePt t="146862" x="6346825" y="1714500"/>
          <p14:tracePt t="146879" x="6346825" y="1852613"/>
          <p14:tracePt t="146895" x="6346825" y="1989138"/>
          <p14:tracePt t="146913" x="6346825" y="2078038"/>
          <p14:tracePt t="146916" x="6346825" y="2101850"/>
          <p14:tracePt t="146929" x="6346825" y="2114550"/>
          <p14:tracePt t="146933" x="6346825" y="2127250"/>
          <p14:tracePt t="146947" x="6346825" y="2152650"/>
          <p14:tracePt t="146949" x="6346825" y="2165350"/>
          <p14:tracePt t="146963" x="6346825" y="2190750"/>
          <p14:tracePt t="146965" x="6346825" y="2214563"/>
          <p14:tracePt t="146980" x="6346825" y="2290763"/>
          <p14:tracePt t="146997" x="6346825" y="2378075"/>
          <p14:tracePt t="147013" x="6346825" y="2452688"/>
          <p14:tracePt t="147030" x="6346825" y="2503488"/>
          <p14:tracePt t="147046" x="6346825" y="2527300"/>
          <p14:tracePt t="147245" x="6346825" y="2503488"/>
          <p14:tracePt t="147253" x="6346825" y="2465388"/>
          <p14:tracePt t="147264" x="6346825" y="2427288"/>
          <p14:tracePt t="147281" x="6346825" y="2339975"/>
          <p14:tracePt t="147297" x="6359525" y="2239963"/>
          <p14:tracePt t="147300" x="6370638" y="2178050"/>
          <p14:tracePt t="147314" x="6370638" y="2139950"/>
          <p14:tracePt t="147316" x="6370638" y="2101850"/>
          <p14:tracePt t="147331" x="6383338" y="2065338"/>
          <p14:tracePt t="147333" x="6396038" y="2027238"/>
          <p14:tracePt t="147349" x="6396038" y="1952625"/>
          <p14:tracePt t="147365" x="6396038" y="1914525"/>
          <p14:tracePt t="147381" x="6396038" y="1876425"/>
          <p14:tracePt t="147397" x="6396038" y="1852613"/>
          <p14:tracePt t="147414" x="6396038" y="1839913"/>
          <p14:tracePt t="147430" x="6396038" y="1827213"/>
          <p14:tracePt t="147533" x="6396038" y="1814513"/>
          <p14:tracePt t="147557" x="6396038" y="1801813"/>
          <p14:tracePt t="147565" x="6396038" y="1789113"/>
          <p14:tracePt t="147573" x="6396038" y="1776413"/>
          <p14:tracePt t="147590" x="6396038" y="1765300"/>
          <p14:tracePt t="147604" x="6396038" y="1752600"/>
          <p14:tracePt t="147637" x="6396038" y="1739900"/>
          <p14:tracePt t="147677" x="6396038" y="1727200"/>
          <p14:tracePt t="147692" x="6396038" y="1714500"/>
          <p14:tracePt t="147709" x="6396038" y="1701800"/>
          <p14:tracePt t="147717" x="6396038" y="1689100"/>
          <p14:tracePt t="147733" x="6396038" y="1676400"/>
          <p14:tracePt t="147749" x="6396038" y="1652588"/>
          <p14:tracePt t="147765" x="6396038" y="1639888"/>
          <p14:tracePt t="147782" x="6396038" y="1627188"/>
          <p14:tracePt t="147917" x="6396038" y="1639888"/>
          <p14:tracePt t="147924" x="6396038" y="1689100"/>
          <p14:tracePt t="147933" x="6396038" y="1765300"/>
          <p14:tracePt t="147949" x="6396038" y="1914525"/>
          <p14:tracePt t="147965" x="6396038" y="2065338"/>
          <p14:tracePt t="147982" x="6396038" y="2190750"/>
          <p14:tracePt t="147999" x="6396038" y="2239963"/>
          <p14:tracePt t="148015" x="6396038" y="2278063"/>
          <p14:tracePt t="148032" x="6396038" y="2290763"/>
          <p14:tracePt t="148049" x="6396038" y="2303463"/>
          <p14:tracePt t="148229" x="6396038" y="2278063"/>
          <p14:tracePt t="148237" x="6396038" y="2227263"/>
          <p14:tracePt t="148250" x="6396038" y="2178050"/>
          <p14:tracePt t="148253" x="6396038" y="2114550"/>
          <p14:tracePt t="148267" x="6396038" y="2078038"/>
          <p14:tracePt t="148269" x="6396038" y="2039938"/>
          <p14:tracePt t="148284" x="6396038" y="2001838"/>
          <p14:tracePt t="148300" x="6396038" y="1989138"/>
          <p14:tracePt t="148316" x="6396038" y="1978025"/>
          <p14:tracePt t="148701" x="6383338" y="1978025"/>
          <p14:tracePt t="148709" x="6370638" y="1978025"/>
          <p14:tracePt t="148925" x="6359525" y="1989138"/>
          <p14:tracePt t="148933" x="6334125" y="1989138"/>
          <p14:tracePt t="148942" x="6321425" y="2014538"/>
          <p14:tracePt t="148951" x="6296025" y="2027238"/>
          <p14:tracePt t="148968" x="6246813" y="2089150"/>
          <p14:tracePt t="148984" x="6221413" y="2139950"/>
          <p14:tracePt t="149002" x="6196013" y="2178050"/>
          <p14:tracePt t="149004" x="6183313" y="2190750"/>
          <p14:tracePt t="149019" x="6183313" y="2214563"/>
          <p14:tracePt t="149021" x="6170613" y="2214563"/>
          <p14:tracePt t="149037" x="6170613" y="2227263"/>
          <p14:tracePt t="149109" x="6170613" y="2239963"/>
          <p14:tracePt t="149118" x="6183313" y="2252663"/>
          <p14:tracePt t="149125" x="6208713" y="2252663"/>
          <p14:tracePt t="149135" x="6234113" y="2252663"/>
          <p14:tracePt t="149152" x="6308725" y="2252663"/>
          <p14:tracePt t="149169" x="6346825" y="2227263"/>
          <p14:tracePt t="149185" x="6359525" y="2227263"/>
          <p14:tracePt t="149285" x="6334125" y="2227263"/>
          <p14:tracePt t="149293" x="6270625" y="2227263"/>
          <p14:tracePt t="149302" x="6221413" y="2227263"/>
          <p14:tracePt t="149319" x="6146800" y="2227263"/>
          <p14:tracePt t="149335" x="6121400" y="2227263"/>
          <p14:tracePt t="149429" x="6121400" y="2214563"/>
          <p14:tracePt t="149436" x="6157913" y="2201863"/>
          <p14:tracePt t="149444" x="6196013" y="2201863"/>
          <p14:tracePt t="149453" x="6234113" y="2178050"/>
          <p14:tracePt t="149469" x="6308725" y="2152650"/>
          <p14:tracePt t="149486" x="6346825" y="2152650"/>
          <p14:tracePt t="149637" x="6346825" y="2139950"/>
          <p14:tracePt t="149644" x="6334125" y="2127250"/>
          <p14:tracePt t="149653" x="6308725" y="2127250"/>
          <p14:tracePt t="149670" x="6270625" y="2114550"/>
          <p14:tracePt t="149693" x="6259513" y="2114550"/>
          <p14:tracePt t="149885" x="6259513" y="2101850"/>
          <p14:tracePt t="149901" x="6259513" y="2089150"/>
          <p14:tracePt t="150053" x="6234113" y="2078038"/>
          <p14:tracePt t="150061" x="6208713" y="2065338"/>
          <p14:tracePt t="150071" x="6196013" y="2065338"/>
          <p14:tracePt t="150088" x="6183313" y="2065338"/>
          <p14:tracePt t="150469" x="6196013" y="2065338"/>
          <p14:tracePt t="150477" x="6246813" y="2065338"/>
          <p14:tracePt t="150489" x="6334125" y="2052638"/>
          <p14:tracePt t="150505" x="6496050" y="2001838"/>
          <p14:tracePt t="150523" x="6621463" y="1952625"/>
          <p14:tracePt t="150525" x="6672263" y="1939925"/>
          <p14:tracePt t="150540" x="6696075" y="1927225"/>
          <p14:tracePt t="150629" x="6672263" y="1927225"/>
          <p14:tracePt t="150637" x="6646863" y="1927225"/>
          <p14:tracePt t="150645" x="6608763" y="1927225"/>
          <p14:tracePt t="150656" x="6572250" y="1939925"/>
          <p14:tracePt t="150673" x="6483350" y="1952625"/>
          <p14:tracePt t="150676" x="6446838" y="1965325"/>
          <p14:tracePt t="150689" x="6408738" y="1978025"/>
          <p14:tracePt t="150692" x="6383338" y="1978025"/>
          <p14:tracePt t="150706" x="6370638" y="1989138"/>
          <p14:tracePt t="150708" x="6346825" y="1989138"/>
          <p14:tracePt t="150724" x="6334125" y="1989138"/>
          <p14:tracePt t="151029" x="6321425" y="2001838"/>
          <p14:tracePt t="151037" x="6308725" y="2001838"/>
          <p14:tracePt t="151045" x="6283325" y="2014538"/>
          <p14:tracePt t="151057" x="6259513" y="2039938"/>
          <p14:tracePt t="151074" x="6246813" y="2039938"/>
          <p14:tracePt t="151709" x="6259513" y="2039938"/>
          <p14:tracePt t="151733" x="6270625" y="2052638"/>
          <p14:tracePt t="151742" x="6283325" y="2052638"/>
          <p14:tracePt t="151749" x="6296025" y="2065338"/>
          <p14:tracePt t="151758" x="6296025" y="2078038"/>
          <p14:tracePt t="151775" x="6334125" y="2114550"/>
          <p14:tracePt t="151793" x="6346825" y="2139950"/>
          <p14:tracePt t="151809" x="6359525" y="2139950"/>
          <p14:tracePt t="152037" x="6346825" y="2139950"/>
          <p14:tracePt t="152045" x="6334125" y="2139950"/>
          <p14:tracePt t="152052" x="6321425" y="2139950"/>
          <p14:tracePt t="152060" x="6296025" y="2139950"/>
          <p14:tracePt t="152077" x="6259513" y="2101850"/>
          <p14:tracePt t="152093" x="6259513" y="2052638"/>
          <p14:tracePt t="152110" x="6259513" y="1989138"/>
          <p14:tracePt t="152126" x="6259513" y="1939925"/>
          <p14:tracePt t="152143" x="6259513" y="1889125"/>
          <p14:tracePt t="152160" x="6259513" y="1839913"/>
          <p14:tracePt t="152176" x="6270625" y="1801813"/>
          <p14:tracePt t="152194" x="6296025" y="1765300"/>
          <p14:tracePt t="152196" x="6308725" y="1752600"/>
          <p14:tracePt t="152211" x="6321425" y="1739900"/>
          <p14:tracePt t="152228" x="6346825" y="1727200"/>
          <p14:tracePt t="152244" x="6359525" y="1714500"/>
          <p14:tracePt t="152261" x="6370638" y="1714500"/>
          <p14:tracePt t="152501" x="6370638" y="1739900"/>
          <p14:tracePt t="152509" x="6370638" y="1752600"/>
          <p14:tracePt t="152517" x="6370638" y="1765300"/>
          <p14:tracePt t="152527" x="6370638" y="1789113"/>
          <p14:tracePt t="152544" x="6370638" y="1827213"/>
          <p14:tracePt t="152561" x="6370638" y="1839913"/>
          <p14:tracePt t="152577" x="6370638" y="1852613"/>
          <p14:tracePt t="152580" x="6370638" y="1865313"/>
          <p14:tracePt t="152595" x="6370638" y="1876425"/>
          <p14:tracePt t="152611" x="6370638" y="1889125"/>
          <p14:tracePt t="152628" x="6370638" y="1901825"/>
          <p14:tracePt t="152653" x="6370638" y="1914525"/>
          <p14:tracePt t="152669" x="6370638" y="1927225"/>
          <p14:tracePt t="152693" x="6370638" y="1939925"/>
          <p14:tracePt t="152701" x="6370638" y="1952625"/>
          <p14:tracePt t="152717" x="6370638" y="1965325"/>
          <p14:tracePt t="152728" x="6370638" y="1978025"/>
          <p14:tracePt t="152745" x="6370638" y="2001838"/>
          <p14:tracePt t="152762" x="6370638" y="2014538"/>
          <p14:tracePt t="152778" x="6370638" y="2027238"/>
          <p14:tracePt t="152781" x="6370638" y="2039938"/>
          <p14:tracePt t="152794" x="6370638" y="2052638"/>
          <p14:tracePt t="152812" x="6370638" y="2065338"/>
          <p14:tracePt t="152829" x="6370638" y="2078038"/>
          <p14:tracePt t="153421" x="6370638" y="2089150"/>
          <p14:tracePt t="153437" x="6370638" y="2101850"/>
          <p14:tracePt t="153446" x="6370638" y="2139950"/>
          <p14:tracePt t="153453" x="6370638" y="2152650"/>
          <p14:tracePt t="153463" x="6370638" y="2165350"/>
          <p14:tracePt t="153480" x="6370638" y="2190750"/>
          <p14:tracePt t="153497" x="6370638" y="2201863"/>
          <p14:tracePt t="153513" x="6370638" y="2214563"/>
          <p14:tracePt t="153530" x="6370638" y="2227263"/>
          <p14:tracePt t="153733" x="6359525" y="2227263"/>
          <p14:tracePt t="153741" x="6346825" y="2214563"/>
          <p14:tracePt t="153748" x="6346825" y="2190750"/>
          <p14:tracePt t="153764" x="6334125" y="2127250"/>
          <p14:tracePt t="153781" x="6334125" y="2078038"/>
          <p14:tracePt t="153797" x="6334125" y="2039938"/>
          <p14:tracePt t="153814" x="6334125" y="1989138"/>
          <p14:tracePt t="153831" x="6308725" y="1939925"/>
          <p14:tracePt t="153847" x="6308725" y="1901825"/>
          <p14:tracePt t="153864" x="6308725" y="1865313"/>
          <p14:tracePt t="153881" x="6308725" y="1814513"/>
          <p14:tracePt t="153884" x="6308725" y="1801813"/>
          <p14:tracePt t="153898" x="6308725" y="1776413"/>
          <p14:tracePt t="153900" x="6308725" y="1752600"/>
          <p14:tracePt t="153914" x="6308725" y="1739900"/>
          <p14:tracePt t="153917" x="6308725" y="1714500"/>
          <p14:tracePt t="153932" x="6308725" y="1689100"/>
          <p14:tracePt t="153948" x="6308725" y="1676400"/>
          <p14:tracePt t="153965" x="6308725" y="1663700"/>
          <p14:tracePt t="154053" x="6321425" y="1663700"/>
          <p14:tracePt t="154061" x="6346825" y="1701800"/>
          <p14:tracePt t="154069" x="6359525" y="1765300"/>
          <p14:tracePt t="154082" x="6359525" y="1839913"/>
          <p14:tracePt t="154084" x="6370638" y="1901825"/>
          <p14:tracePt t="154099" x="6383338" y="1978025"/>
          <p14:tracePt t="154101" x="6383338" y="2065338"/>
          <p14:tracePt t="154115" x="6383338" y="2127250"/>
          <p14:tracePt t="154117" x="6383338" y="2165350"/>
          <p14:tracePt t="154132" x="6383338" y="2214563"/>
          <p14:tracePt t="155005" x="6383338" y="2201863"/>
          <p14:tracePt t="155013" x="6383338" y="2152650"/>
          <p14:tracePt t="155021" x="6383338" y="2101850"/>
          <p14:tracePt t="155034" x="6383338" y="2065338"/>
          <p14:tracePt t="155036" x="6383338" y="2027238"/>
          <p14:tracePt t="155051" x="6370638" y="1989138"/>
          <p14:tracePt t="155053" x="6359525" y="1965325"/>
          <p14:tracePt t="155068" x="6359525" y="1927225"/>
          <p14:tracePt t="155085" x="6359525" y="1889125"/>
          <p14:tracePt t="155101" x="6359525" y="1876425"/>
          <p14:tracePt t="155117" x="6359525" y="1865313"/>
          <p14:tracePt t="155134" x="6359525" y="1852613"/>
          <p14:tracePt t="155151" x="6359525" y="1839913"/>
          <p14:tracePt t="155168" x="6359525" y="1827213"/>
          <p14:tracePt t="155184" x="6359525" y="1789113"/>
          <p14:tracePt t="155201" x="6359525" y="1765300"/>
          <p14:tracePt t="155204" x="6370638" y="1752600"/>
          <p14:tracePt t="155217" x="6396038" y="1727200"/>
          <p14:tracePt t="155220" x="6408738" y="1714500"/>
          <p14:tracePt t="155235" x="6434138" y="1701800"/>
          <p14:tracePt t="155237" x="6446838" y="1689100"/>
          <p14:tracePt t="155252" x="6459538" y="1663700"/>
          <p14:tracePt t="155268" x="6496050" y="1652588"/>
          <p14:tracePt t="155285" x="6508750" y="1627188"/>
          <p14:tracePt t="155301" x="6521450" y="1627188"/>
          <p14:tracePt t="155389" x="6534150" y="1627188"/>
          <p14:tracePt t="155413" x="6546850" y="1627188"/>
          <p14:tracePt t="155429" x="6559550" y="1627188"/>
          <p14:tracePt t="155453" x="6572250" y="1627188"/>
          <p14:tracePt t="155461" x="6572250" y="1639888"/>
          <p14:tracePt t="155469" x="6584950" y="1663700"/>
          <p14:tracePt t="155485" x="6596063" y="1689100"/>
          <p14:tracePt t="155502" x="6596063" y="1701800"/>
          <p14:tracePt t="155518" x="6596063" y="1714500"/>
          <p14:tracePt t="155535" x="6608763" y="1739900"/>
          <p14:tracePt t="155552" x="6608763" y="1752600"/>
          <p14:tracePt t="155569" x="6608763" y="1765300"/>
          <p14:tracePt t="155585" x="6608763" y="1776413"/>
          <p14:tracePt t="155588" x="6608763" y="1789113"/>
          <p14:tracePt t="155604" x="6608763" y="1801813"/>
          <p14:tracePt t="155620" x="6608763" y="1814513"/>
          <p14:tracePt t="155636" x="6608763" y="1827213"/>
          <p14:tracePt t="155653" x="6608763" y="1839913"/>
          <p14:tracePt t="155669" x="6608763" y="1852613"/>
          <p14:tracePt t="155685" x="6608763" y="1865313"/>
          <p14:tracePt t="155702" x="6608763" y="1876425"/>
          <p14:tracePt t="155719" x="6608763" y="1889125"/>
          <p14:tracePt t="155735" x="6608763" y="1901825"/>
          <p14:tracePt t="155753" x="6608763" y="1927225"/>
          <p14:tracePt t="155769" x="6608763" y="1939925"/>
          <p14:tracePt t="155772" x="6608763" y="1952625"/>
          <p14:tracePt t="155786" x="6608763" y="1965325"/>
          <p14:tracePt t="155788" x="6608763" y="1978025"/>
          <p14:tracePt t="155803" x="6608763" y="2001838"/>
          <p14:tracePt t="155820" x="6608763" y="2014538"/>
          <p14:tracePt t="155822" x="6608763" y="2027238"/>
          <p14:tracePt t="155837" x="6608763" y="2052638"/>
          <p14:tracePt t="155861" x="6608763" y="2065338"/>
          <p14:tracePt t="156141" x="6596063" y="2065338"/>
          <p14:tracePt t="156149" x="6584950" y="2065338"/>
          <p14:tracePt t="156164" x="6572250" y="2065338"/>
          <p14:tracePt t="156189" x="6559550" y="2065338"/>
          <p14:tracePt t="156220" x="6546850" y="2065338"/>
          <p14:tracePt t="156397" x="6559550" y="2065338"/>
          <p14:tracePt t="156413" x="6572250" y="2065338"/>
          <p14:tracePt t="156421" x="6584950" y="2065338"/>
          <p14:tracePt t="156429" x="6584950" y="2089150"/>
          <p14:tracePt t="156438" x="6584950" y="2101850"/>
          <p14:tracePt t="156454" x="6608763" y="2152650"/>
          <p14:tracePt t="156471" x="6608763" y="2178050"/>
          <p14:tracePt t="156669" x="6596063" y="2178050"/>
          <p14:tracePt t="157349" x="6584950" y="2178050"/>
          <p14:tracePt t="157356" x="6584950" y="2190750"/>
          <p14:tracePt t="157365" x="6572250" y="2201863"/>
          <p14:tracePt t="157374" x="6559550" y="2227263"/>
          <p14:tracePt t="157396" x="6546850" y="2239963"/>
          <p14:tracePt t="158101" x="6546850" y="2227263"/>
          <p14:tracePt t="158108" x="6546850" y="2201863"/>
          <p14:tracePt t="158117" x="6534150" y="2190750"/>
          <p14:tracePt t="158125" x="6534150" y="2178050"/>
          <p14:tracePt t="158142" x="6521450" y="2139950"/>
          <p14:tracePt t="158158" x="6521450" y="2114550"/>
          <p14:tracePt t="158175" x="6521450" y="2101850"/>
          <p14:tracePt t="158637" x="6521450" y="2089150"/>
          <p14:tracePt t="158644" x="6521450" y="2078038"/>
          <p14:tracePt t="158653" x="6521450" y="2065338"/>
          <p14:tracePt t="158669" x="6521450" y="2052638"/>
          <p14:tracePt t="158677" x="6521450" y="2027238"/>
          <p14:tracePt t="158694" x="6521450" y="2014538"/>
          <p14:tracePt t="158710" x="6521450" y="1978025"/>
          <p14:tracePt t="158726" x="6521450" y="1939925"/>
          <p14:tracePt t="158744" x="6521450" y="1901825"/>
          <p14:tracePt t="158760" x="6521450" y="1876425"/>
          <p14:tracePt t="158777" x="6521450" y="1865313"/>
          <p14:tracePt t="158796" x="6521450" y="1852613"/>
          <p14:tracePt t="158812" x="6521450" y="1839913"/>
          <p14:tracePt t="158814" x="6521450" y="1827213"/>
          <p14:tracePt t="158828" x="6521450" y="1814513"/>
          <p14:tracePt t="158844" x="6521450" y="1801813"/>
          <p14:tracePt t="158861" x="6521450" y="1789113"/>
          <p14:tracePt t="158878" x="6521450" y="1776413"/>
          <p14:tracePt t="158894" x="6521450" y="1765300"/>
          <p14:tracePt t="158941" x="6508750" y="1765300"/>
          <p14:tracePt t="158949" x="6496050" y="1765300"/>
          <p14:tracePt t="159349" x="6483350" y="1765300"/>
          <p14:tracePt t="159357" x="6459538" y="1789113"/>
          <p14:tracePt t="159365" x="6446838" y="1801813"/>
          <p14:tracePt t="159379" x="6421438" y="1827213"/>
          <p14:tracePt t="159381" x="6408738" y="1827213"/>
          <p14:tracePt t="159396" x="6396038" y="1839913"/>
          <p14:tracePt t="159445" x="6396038" y="1852613"/>
          <p14:tracePt t="159452" x="6383338" y="1865313"/>
          <p14:tracePt t="159462" x="6383338" y="1889125"/>
          <p14:tracePt t="159479" x="6370638" y="1914525"/>
          <p14:tracePt t="159495" x="6346825" y="1952625"/>
          <p14:tracePt t="159513" x="6346825" y="1989138"/>
          <p14:tracePt t="159529" x="6346825" y="2014538"/>
          <p14:tracePt t="159546" x="6346825" y="2052638"/>
          <p14:tracePt t="159563" x="6346825" y="2065338"/>
          <p14:tracePt t="159565" x="6346825" y="2078038"/>
          <p14:tracePt t="159580" x="6346825" y="2089150"/>
          <p14:tracePt t="159597" x="6359525" y="2127250"/>
          <p14:tracePt t="159645" x="6370638" y="2127250"/>
          <p14:tracePt t="159652" x="6370638" y="2139950"/>
          <p14:tracePt t="159662" x="6370638" y="2152650"/>
          <p14:tracePt t="159679" x="6396038" y="2165350"/>
          <p14:tracePt t="159696" x="6408738" y="2165350"/>
          <p14:tracePt t="159713" x="6408738" y="2178050"/>
          <p14:tracePt t="159853" x="6408738" y="2152650"/>
          <p14:tracePt t="159861" x="6408738" y="2101850"/>
          <p14:tracePt t="159868" x="6383338" y="2014538"/>
          <p14:tracePt t="159880" x="6359525" y="1927225"/>
          <p14:tracePt t="159896" x="6321425" y="1789113"/>
          <p14:tracePt t="159913" x="6283325" y="1639888"/>
          <p14:tracePt t="159916" x="6270625" y="1589088"/>
          <p14:tracePt t="159931" x="6259513" y="1552575"/>
          <p14:tracePt t="159933" x="6246813" y="1527175"/>
          <p14:tracePt t="159947" x="6234113" y="1489075"/>
          <p14:tracePt t="159949" x="6221413" y="1463675"/>
          <p14:tracePt t="159964" x="6221413" y="1450975"/>
          <p14:tracePt t="159980" x="6208713" y="1439863"/>
          <p14:tracePt t="160157" x="6208713" y="1463675"/>
          <p14:tracePt t="160164" x="6208713" y="1527175"/>
          <p14:tracePt t="160173" x="6208713" y="1627188"/>
          <p14:tracePt t="160181" x="6208713" y="1714500"/>
          <p14:tracePt t="160198" x="6270625" y="1827213"/>
          <p14:tracePt t="160214" x="6334125" y="1901825"/>
          <p14:tracePt t="160230" x="6421438" y="1952625"/>
          <p14:tracePt t="160247" x="6496050" y="1989138"/>
          <p14:tracePt t="160264" x="6546850" y="2014538"/>
          <p14:tracePt t="160317" x="6559550" y="2014538"/>
          <p14:tracePt t="160333" x="6572250" y="2014538"/>
          <p14:tracePt t="160341" x="6584950" y="2001838"/>
          <p14:tracePt t="160348" x="6584950" y="1978025"/>
          <p14:tracePt t="160365" x="6596063" y="1927225"/>
          <p14:tracePt t="160382" x="6596063" y="1889125"/>
          <p14:tracePt t="160398" x="6584950" y="1827213"/>
          <p14:tracePt t="160414" x="6559550" y="1801813"/>
          <p14:tracePt t="160432" x="6546850" y="1789113"/>
          <p14:tracePt t="160448" x="6534150" y="1776413"/>
          <p14:tracePt t="160465" x="6521450" y="1776413"/>
          <p14:tracePt t="160482" x="6521450" y="1765300"/>
          <p14:tracePt t="160498" x="6508750" y="1765300"/>
          <p14:tracePt t="160645" x="6496050" y="1765300"/>
          <p14:tracePt t="160661" x="6472238" y="1789113"/>
          <p14:tracePt t="160669" x="6446838" y="1827213"/>
          <p14:tracePt t="160683" x="6434138" y="1865313"/>
          <p14:tracePt t="160685" x="6421438" y="1914525"/>
          <p14:tracePt t="160699" x="6421438" y="1965325"/>
          <p14:tracePt t="160701" x="6421438" y="2001838"/>
          <p14:tracePt t="160716" x="6421438" y="2078038"/>
          <p14:tracePt t="160732" x="6421438" y="2139950"/>
          <p14:tracePt t="160749" x="6434138" y="2178050"/>
          <p14:tracePt t="160766" x="6459538" y="2190750"/>
          <p14:tracePt t="160782" x="6459538" y="2201863"/>
          <p14:tracePt t="160869" x="6472238" y="2190750"/>
          <p14:tracePt t="160877" x="6483350" y="2139950"/>
          <p14:tracePt t="160884" x="6496050" y="2065338"/>
          <p14:tracePt t="160900" x="6534150" y="1927225"/>
          <p14:tracePt t="160916" x="6534150" y="1827213"/>
          <p14:tracePt t="160933" x="6534150" y="1752600"/>
          <p14:tracePt t="160950" x="6534150" y="1701800"/>
          <p14:tracePt t="160966" x="6508750" y="1663700"/>
          <p14:tracePt t="160982" x="6496050" y="1652588"/>
          <p14:tracePt t="160999" x="6496050" y="1639888"/>
          <p14:tracePt t="161016" x="6496050" y="1627188"/>
          <p14:tracePt t="161037" x="6483350" y="1627188"/>
          <p14:tracePt t="161053" x="6459538" y="1627188"/>
          <p14:tracePt t="161067" x="6434138" y="1627188"/>
          <p14:tracePt t="161069" x="6421438" y="1639888"/>
          <p14:tracePt t="161084" x="6383338" y="1689100"/>
          <p14:tracePt t="161100" x="6359525" y="1752600"/>
          <p14:tracePt t="161117" x="6359525" y="1827213"/>
          <p14:tracePt t="161133" x="6359525" y="1901825"/>
          <p14:tracePt t="161150" x="6383338" y="1989138"/>
          <p14:tracePt t="161166" x="6434138" y="2052638"/>
          <p14:tracePt t="161183" x="6472238" y="2089150"/>
          <p14:tracePt t="161200" x="6496050" y="2114550"/>
          <p14:tracePt t="161217" x="6508750" y="2114550"/>
          <p14:tracePt t="161233" x="6534150" y="2114550"/>
          <p14:tracePt t="161236" x="6546850" y="2114550"/>
          <p14:tracePt t="161251" x="6572250" y="2114550"/>
          <p14:tracePt t="161253" x="6596063" y="2101850"/>
          <p14:tracePt t="161268" x="6634163" y="2052638"/>
          <p14:tracePt t="161284" x="6634163" y="1989138"/>
          <p14:tracePt t="161301" x="6634163" y="1952625"/>
          <p14:tracePt t="161317" x="6634163" y="1927225"/>
          <p14:tracePt t="161334" x="6608763" y="1901825"/>
          <p14:tracePt t="161350" x="6596063" y="1876425"/>
          <p14:tracePt t="161367" x="6572250" y="1865313"/>
          <p14:tracePt t="161384" x="6559550" y="1865313"/>
          <p14:tracePt t="161401" x="6546850" y="1852613"/>
          <p14:tracePt t="161417" x="6521450" y="1852613"/>
          <p14:tracePt t="161434" x="6508750" y="1852613"/>
          <p14:tracePt t="161437" x="6472238" y="1852613"/>
          <p14:tracePt t="161452" x="6446838" y="1865313"/>
          <p14:tracePt t="161468" x="6408738" y="1901825"/>
          <p14:tracePt t="161484" x="6383338" y="1952625"/>
          <p14:tracePt t="161501" x="6383338" y="1989138"/>
          <p14:tracePt t="161518" x="6383338" y="2039938"/>
          <p14:tracePt t="161534" x="6383338" y="2078038"/>
          <p14:tracePt t="161551" x="6396038" y="2089150"/>
          <p14:tracePt t="161568" x="6408738" y="2101850"/>
          <p14:tracePt t="161629" x="6421438" y="2101850"/>
          <p14:tracePt t="161637" x="6434138" y="2101850"/>
          <p14:tracePt t="161652" x="6483350" y="2065338"/>
          <p14:tracePt t="161668" x="6508750" y="1978025"/>
          <p14:tracePt t="161685" x="6508750" y="1927225"/>
          <p14:tracePt t="161702" x="6508750" y="1876425"/>
          <p14:tracePt t="161718" x="6508750" y="1827213"/>
          <p14:tracePt t="161735" x="6472238" y="1801813"/>
          <p14:tracePt t="161752" x="6459538" y="1789113"/>
          <p14:tracePt t="161768" x="6446838" y="1789113"/>
          <p14:tracePt t="161797" x="6434138" y="1789113"/>
          <p14:tracePt t="161805" x="6396038" y="1789113"/>
          <p14:tracePt t="161819" x="6359525" y="1801813"/>
          <p14:tracePt t="161821" x="6308725" y="1839913"/>
          <p14:tracePt t="161835" x="6270625" y="1876425"/>
          <p14:tracePt t="161837" x="6246813" y="1901825"/>
          <p14:tracePt t="161852" x="6208713" y="1989138"/>
          <p14:tracePt t="161869" x="6208713" y="2039938"/>
          <p14:tracePt t="161885" x="6208713" y="2089150"/>
          <p14:tracePt t="161902" x="6208713" y="2139950"/>
          <p14:tracePt t="161918" x="6246813" y="2190750"/>
          <p14:tracePt t="161935" x="6283325" y="2214563"/>
          <p14:tracePt t="161952" x="6296025" y="2227263"/>
          <p14:tracePt t="161969" x="6321425" y="2227263"/>
          <p14:tracePt t="161972" x="6346825" y="2227263"/>
          <p14:tracePt t="161985" x="6359525" y="2227263"/>
          <p14:tracePt t="162003" x="6421438" y="2227263"/>
          <p14:tracePt t="162005" x="6446838" y="2214563"/>
          <p14:tracePt t="162020" x="6483350" y="2165350"/>
          <p14:tracePt t="162036" x="6521450" y="2089150"/>
          <p14:tracePt t="162053" x="6521450" y="2027238"/>
          <p14:tracePt t="162069" x="6521450" y="1978025"/>
          <p14:tracePt t="162085" x="6521450" y="1914525"/>
          <p14:tracePt t="162102" x="6521450" y="1901825"/>
          <p14:tracePt t="162229" x="6508750" y="1901825"/>
          <p14:tracePt t="162236" x="6472238" y="1901825"/>
          <p14:tracePt t="162244" x="6421438" y="1914525"/>
          <p14:tracePt t="162253" x="6396038" y="1939925"/>
          <p14:tracePt t="162269" x="6346825" y="2001838"/>
          <p14:tracePt t="162286" x="6321425" y="2052638"/>
          <p14:tracePt t="162303" x="6321425" y="2127250"/>
          <p14:tracePt t="162319" x="6321425" y="2190750"/>
          <p14:tracePt t="162336" x="6370638" y="2227263"/>
          <p14:tracePt t="162353" x="6396038" y="2252663"/>
          <p14:tracePt t="162356" x="6421438" y="2265363"/>
          <p14:tracePt t="162373" x="6434138" y="2265363"/>
          <p14:tracePt t="162387" x="6472238" y="2265363"/>
          <p14:tracePt t="162388" x="6496050" y="2265363"/>
          <p14:tracePt t="162404" x="6559550" y="2227263"/>
          <p14:tracePt t="162420" x="6608763" y="2152650"/>
          <p14:tracePt t="162437" x="6646863" y="2089150"/>
          <p14:tracePt t="162453" x="6659563" y="2014538"/>
          <p14:tracePt t="162470" x="6659563" y="1965325"/>
          <p14:tracePt t="162486" x="6659563" y="1914525"/>
          <p14:tracePt t="162503" x="6659563" y="1865313"/>
          <p14:tracePt t="162520" x="6634163" y="1852613"/>
          <p14:tracePt t="162537" x="6621463" y="1852613"/>
          <p14:tracePt t="162613" x="6596063" y="1852613"/>
          <p14:tracePt t="162620" x="6572250" y="1852613"/>
          <p14:tracePt t="162629" x="6546850" y="1852613"/>
          <p14:tracePt t="162637" x="6534150" y="1852613"/>
          <p14:tracePt t="162654" x="6496050" y="1914525"/>
          <p14:tracePt t="162671" x="6472238" y="1965325"/>
          <p14:tracePt t="162687" x="6459538" y="2027238"/>
          <p14:tracePt t="162704" x="6459538" y="2065338"/>
          <p14:tracePt t="162720" x="6459538" y="2089150"/>
          <p14:tracePt t="162737" x="6472238" y="2101850"/>
          <p14:tracePt t="162754" x="6483350" y="2101850"/>
          <p14:tracePt t="162797" x="6496050" y="2101850"/>
          <p14:tracePt t="162804" x="6496050" y="2078038"/>
          <p14:tracePt t="162812" x="6508750" y="2039938"/>
          <p14:tracePt t="162821" x="6508750" y="2001838"/>
          <p14:tracePt t="162838" x="6508750" y="1927225"/>
          <p14:tracePt t="162854" x="6508750" y="1852613"/>
          <p14:tracePt t="162871" x="6508750" y="1827213"/>
          <p14:tracePt t="162887" x="6496050" y="1801813"/>
          <p14:tracePt t="163013" x="6483350" y="1814513"/>
          <p14:tracePt t="163021" x="6472238" y="1852613"/>
          <p14:tracePt t="163028" x="6459538" y="1889125"/>
          <p14:tracePt t="163039" x="6446838" y="1927225"/>
          <p14:tracePt t="163054" x="6434138" y="1989138"/>
          <p14:tracePt t="163071" x="6434138" y="2052638"/>
          <p14:tracePt t="163088" x="6434138" y="2101850"/>
          <p14:tracePt t="163109" x="6434138" y="2114550"/>
          <p14:tracePt t="163122" x="6434138" y="2127250"/>
          <p14:tracePt t="164141" x="6434138" y="2114550"/>
          <p14:tracePt t="164148" x="6408738" y="2078038"/>
          <p14:tracePt t="164158" x="6383338" y="2027238"/>
          <p14:tracePt t="164174" x="6346825" y="1914525"/>
          <p14:tracePt t="164191" x="6321425" y="1852613"/>
          <p14:tracePt t="164208" x="6308725" y="1801813"/>
          <p14:tracePt t="164225" x="6296025" y="1776413"/>
          <p14:tracePt t="164242" x="6296025" y="1765300"/>
          <p14:tracePt t="164453" x="6308725" y="1765300"/>
          <p14:tracePt t="164460" x="6321425" y="1765300"/>
          <p14:tracePt t="164476" x="6334125" y="1765300"/>
          <p14:tracePt t="164485" x="6334125" y="1776413"/>
          <p14:tracePt t="164492" x="6346825" y="1814513"/>
          <p14:tracePt t="164509" x="6346825" y="1827213"/>
          <p14:tracePt t="164661" x="6334125" y="1827213"/>
          <p14:tracePt t="164669" x="6296025" y="1827213"/>
          <p14:tracePt t="164676" x="6246813" y="1814513"/>
          <p14:tracePt t="164693" x="6221413" y="1801813"/>
          <p14:tracePt t="164709" x="6208713" y="1801813"/>
          <p14:tracePt t="164828" x="6221413" y="1801813"/>
          <p14:tracePt t="164844" x="6234113" y="1801813"/>
          <p14:tracePt t="164852" x="6246813" y="1801813"/>
          <p14:tracePt t="164884" x="6259513" y="1801813"/>
          <p14:tracePt t="164901" x="6270625" y="1801813"/>
          <p14:tracePt t="164933" x="6283325" y="1801813"/>
          <p14:tracePt t="164957" x="6296025" y="1801813"/>
          <p14:tracePt t="164973" x="6308725" y="1801813"/>
          <p14:tracePt t="164981" x="6308725" y="1814513"/>
          <p14:tracePt t="164993" x="6321425" y="1814513"/>
          <p14:tracePt t="164996" x="6334125" y="1814513"/>
          <p14:tracePt t="165011" x="6346825" y="1814513"/>
          <p14:tracePt t="165028" x="6359525" y="1814513"/>
          <p14:tracePt t="165045" x="6370638" y="1827213"/>
          <p14:tracePt t="165060" x="6383338" y="1839913"/>
          <p14:tracePt t="165077" x="6396038" y="1839913"/>
          <p14:tracePt t="165404" x="6408738" y="1839913"/>
          <p14:tracePt t="165413" x="6434138" y="1839913"/>
          <p14:tracePt t="165421" x="6496050" y="1839913"/>
          <p14:tracePt t="165428" x="6596063" y="1839913"/>
          <p14:tracePt t="165446" x="6759575" y="1839913"/>
          <p14:tracePt t="165461" x="6846888" y="1839913"/>
          <p14:tracePt t="165478" x="6859588" y="1839913"/>
          <p14:tracePt t="165668" x="6834188" y="1839913"/>
          <p14:tracePt t="165677" x="6808788" y="1852613"/>
          <p14:tracePt t="165684" x="6772275" y="1865313"/>
          <p14:tracePt t="165694" x="6734175" y="1865313"/>
          <p14:tracePt t="165712" x="6672263" y="1865313"/>
          <p14:tracePt t="165729" x="6596063" y="1865313"/>
          <p14:tracePt t="165746" x="6534150" y="1889125"/>
          <p14:tracePt t="165748" x="6508750" y="1889125"/>
          <p14:tracePt t="165762" x="6483350" y="1889125"/>
          <p14:tracePt t="165764" x="6472238" y="1889125"/>
          <p14:tracePt t="165780" x="6446838" y="1889125"/>
          <p14:tracePt t="165893" x="6446838" y="1901825"/>
          <p14:tracePt t="165909" x="6472238" y="1901825"/>
          <p14:tracePt t="165917" x="6534150" y="1901825"/>
          <p14:tracePt t="165929" x="6608763" y="1914525"/>
          <p14:tracePt t="165932" x="6659563" y="1927225"/>
          <p14:tracePt t="165946" x="6684963" y="1927225"/>
          <p14:tracePt t="165948" x="6696075" y="1927225"/>
          <p14:tracePt t="165963" x="6708775" y="1927225"/>
          <p14:tracePt t="166132" x="6696075" y="1939925"/>
          <p14:tracePt t="166140" x="6672263" y="1939925"/>
          <p14:tracePt t="166148" x="6646863" y="1952625"/>
          <p14:tracePt t="166164" x="6621463" y="1965325"/>
          <p14:tracePt t="166180" x="6596063" y="1978025"/>
          <p14:tracePt t="166196" x="6584950" y="1978025"/>
          <p14:tracePt t="166220" x="6584950" y="2001838"/>
          <p14:tracePt t="166230" x="6584950" y="2014538"/>
          <p14:tracePt t="166246" x="6572250" y="2065338"/>
          <p14:tracePt t="166263" x="6572250" y="2114550"/>
          <p14:tracePt t="166280" x="6572250" y="2152650"/>
          <p14:tracePt t="166296" x="6572250" y="2201863"/>
          <p14:tracePt t="166313" x="6572250" y="2214563"/>
          <p14:tracePt t="166436" x="6559550" y="2190750"/>
          <p14:tracePt t="166445" x="6508750" y="2152650"/>
          <p14:tracePt t="166453" x="6459538" y="2089150"/>
          <p14:tracePt t="166464" x="6421438" y="2027238"/>
          <p14:tracePt t="166481" x="6346825" y="1965325"/>
          <p14:tracePt t="166497" x="6321425" y="1914525"/>
          <p14:tracePt t="166514" x="6296025" y="1865313"/>
          <p14:tracePt t="166516" x="6296025" y="1839913"/>
          <p14:tracePt t="166532" x="6296025" y="1814513"/>
          <p14:tracePt t="166548" x="6296025" y="1801813"/>
          <p14:tracePt t="166564" x="6296025" y="1776413"/>
          <p14:tracePt t="166581" x="6321425" y="1765300"/>
          <p14:tracePt t="166597" x="6359525" y="1765300"/>
          <p14:tracePt t="166614" x="6383338" y="1752600"/>
          <p14:tracePt t="166631" x="6446838" y="1752600"/>
          <p14:tracePt t="166648" x="6459538" y="1752600"/>
          <p14:tracePt t="166664" x="6483350" y="1752600"/>
          <p14:tracePt t="166717" x="6496050" y="1765300"/>
          <p14:tracePt t="166724" x="6508750" y="1789113"/>
          <p14:tracePt t="166732" x="6508750" y="1827213"/>
          <p14:tracePt t="166749" x="6508750" y="1901825"/>
          <p14:tracePt t="166765" x="6508750" y="1978025"/>
          <p14:tracePt t="166781" x="6508750" y="2039938"/>
          <p14:tracePt t="166797" x="6508750" y="2089150"/>
          <p14:tracePt t="166814" x="6508750" y="2114550"/>
          <p14:tracePt t="167388" x="6508750" y="2127250"/>
          <p14:tracePt t="167397" x="6508750" y="2165350"/>
          <p14:tracePt t="167405" x="6496050" y="2201863"/>
          <p14:tracePt t="167416" x="6483350" y="2252663"/>
          <p14:tracePt t="167433" x="6472238" y="2303463"/>
          <p14:tracePt t="167436" x="6472238" y="2339975"/>
          <p14:tracePt t="167451" x="6459538" y="2378075"/>
          <p14:tracePt t="167468" x="6459538" y="2390775"/>
          <p14:tracePt t="167484" x="6459538" y="2403475"/>
          <p14:tracePt t="168693" x="6446838" y="2403475"/>
          <p14:tracePt t="168701" x="6434138" y="2390775"/>
          <p14:tracePt t="168709" x="6434138" y="2378075"/>
          <p14:tracePt t="168720" x="6434138" y="2365375"/>
          <p14:tracePt t="168737" x="6421438" y="2339975"/>
          <p14:tracePt t="168753" x="6421438" y="2314575"/>
          <p14:tracePt t="168756" x="6421438" y="2303463"/>
          <p14:tracePt t="168770" x="6408738" y="2290763"/>
          <p14:tracePt t="168772" x="6408738" y="2278063"/>
          <p14:tracePt t="168786" x="6396038" y="2265363"/>
          <p14:tracePt t="168788" x="6396038" y="2252663"/>
          <p14:tracePt t="168804" x="6396038" y="2227263"/>
          <p14:tracePt t="168821" x="6370638" y="2178050"/>
          <p14:tracePt t="168837" x="6370638" y="2139950"/>
          <p14:tracePt t="168854" x="6370638" y="2101850"/>
          <p14:tracePt t="168870" x="6370638" y="2065338"/>
          <p14:tracePt t="168886" x="6370638" y="2014538"/>
          <p14:tracePt t="168903" x="6370638" y="1989138"/>
          <p14:tracePt t="168920" x="6370638" y="1978025"/>
          <p14:tracePt t="168937" x="6370638" y="1965325"/>
          <p14:tracePt t="168973" x="6370638" y="1952625"/>
          <p14:tracePt t="168980" x="6383338" y="1939925"/>
          <p14:tracePt t="169004" x="6396038" y="1927225"/>
          <p14:tracePt t="169012" x="6408738" y="1927225"/>
          <p14:tracePt t="169029" x="6408738" y="1914525"/>
          <p14:tracePt t="169044" x="6408738" y="1901825"/>
          <p14:tracePt t="169054" x="6408738" y="1889125"/>
          <p14:tracePt t="169070" x="6421438" y="1876425"/>
          <p14:tracePt t="169087" x="6421438" y="1852613"/>
          <p14:tracePt t="169104" x="6421438" y="1839913"/>
          <p14:tracePt t="169120" x="6421438" y="1827213"/>
          <p14:tracePt t="169138" x="6421438" y="1814513"/>
          <p14:tracePt t="169140" x="6421438" y="1801813"/>
          <p14:tracePt t="169181" x="6421438" y="1789113"/>
          <p14:tracePt t="169187" x="6421438" y="1776413"/>
          <p14:tracePt t="169204" x="6421438" y="1752600"/>
          <p14:tracePt t="169221" x="6421438" y="1739900"/>
          <p14:tracePt t="169237" x="6421438" y="1727200"/>
          <p14:tracePt t="169396" x="6421438" y="1765300"/>
          <p14:tracePt t="169404" x="6421438" y="1814513"/>
          <p14:tracePt t="169412" x="6421438" y="1876425"/>
          <p14:tracePt t="169422" x="6421438" y="1952625"/>
          <p14:tracePt t="169438" x="6408738" y="2089150"/>
          <p14:tracePt t="169455" x="6408738" y="2227263"/>
          <p14:tracePt t="169472" x="6408738" y="2303463"/>
          <p14:tracePt t="169488" x="6408738" y="2352675"/>
          <p14:tracePt t="169505" x="6408738" y="2378075"/>
          <p14:tracePt t="169508" x="6408738" y="2390775"/>
          <p14:tracePt t="169628" x="6408738" y="2378075"/>
          <p14:tracePt t="169637" x="6408738" y="2327275"/>
          <p14:tracePt t="169644" x="6421438" y="2252663"/>
          <p14:tracePt t="169655" x="6421438" y="2201863"/>
          <p14:tracePt t="169672" x="6421438" y="2114550"/>
          <p14:tracePt t="169689" x="6421438" y="2052638"/>
          <p14:tracePt t="169692" x="6421438" y="2027238"/>
          <p14:tracePt t="169705" x="6408738" y="2001838"/>
          <p14:tracePt t="169708" x="6408738" y="1989138"/>
          <p14:tracePt t="169916" x="6421438" y="1989138"/>
          <p14:tracePt t="169956" x="6434138" y="1989138"/>
          <p14:tracePt t="169964" x="6446838" y="1989138"/>
          <p14:tracePt t="169996" x="6459538" y="1989138"/>
          <p14:tracePt t="170028" x="6472238" y="1989138"/>
          <p14:tracePt t="170053" x="6496050" y="2001838"/>
          <p14:tracePt t="170060" x="6521450" y="2001838"/>
          <p14:tracePt t="170073" x="6546850" y="2014538"/>
          <p14:tracePt t="170076" x="6572250" y="2027238"/>
          <p14:tracePt t="170091" x="6608763" y="2039938"/>
          <p14:tracePt t="170107" x="6621463" y="2039938"/>
          <p14:tracePt t="170124" x="6634163" y="2052638"/>
          <p14:tracePt t="170141" x="6646863" y="2052638"/>
          <p14:tracePt t="170157" x="6646863" y="2065338"/>
          <p14:tracePt t="171132" x="6659563" y="2065338"/>
          <p14:tracePt t="171141" x="6672263" y="2065338"/>
          <p14:tracePt t="171148" x="6696075" y="2065338"/>
          <p14:tracePt t="171159" x="6721475" y="2065338"/>
          <p14:tracePt t="171176" x="6772275" y="2065338"/>
          <p14:tracePt t="171193" x="6821488" y="2065338"/>
          <p14:tracePt t="171196" x="6846888" y="2065338"/>
          <p14:tracePt t="171210" x="6872288" y="2065338"/>
          <p14:tracePt t="171212" x="6910388" y="2065338"/>
          <p14:tracePt t="171227" x="6946900" y="2065338"/>
          <p14:tracePt t="171229" x="6985000" y="2065338"/>
          <p14:tracePt t="171244" x="7110413" y="2065338"/>
          <p14:tracePt t="171261" x="7223125" y="2065338"/>
          <p14:tracePt t="171276" x="7335838" y="2065338"/>
          <p14:tracePt t="171293" x="7435850" y="2065338"/>
          <p14:tracePt t="171310" x="7548563" y="2065338"/>
          <p14:tracePt t="171326" x="7685088" y="2065338"/>
          <p14:tracePt t="171343" x="7823200" y="2065338"/>
          <p14:tracePt t="171361" x="7910513" y="2078038"/>
          <p14:tracePt t="171377" x="7986713" y="2078038"/>
          <p14:tracePt t="171380" x="7999413" y="2078038"/>
          <p14:tracePt t="171393" x="8010525" y="2078038"/>
          <p14:tracePt t="171396" x="8023225" y="2078038"/>
          <p14:tracePt t="171410" x="8035925" y="2078038"/>
          <p14:tracePt t="171469" x="8035925" y="2089150"/>
          <p14:tracePt t="171476" x="8035925" y="2101850"/>
          <p14:tracePt t="171484" x="7974013" y="2101850"/>
          <p14:tracePt t="171494" x="7835900" y="2101850"/>
          <p14:tracePt t="171511" x="7359650" y="2114550"/>
          <p14:tracePt t="171527" x="6772275" y="2114550"/>
          <p14:tracePt t="171544" x="6446838" y="2114550"/>
          <p14:tracePt t="171561" x="6334125" y="2127250"/>
          <p14:tracePt t="171564" x="6321425" y="2127250"/>
          <p14:tracePt t="171577" x="6308725" y="2127250"/>
          <p14:tracePt t="171637" x="6346825" y="2127250"/>
          <p14:tracePt t="171644" x="6408738" y="2127250"/>
          <p14:tracePt t="171652" x="6521450" y="2101850"/>
          <p14:tracePt t="171661" x="6634163" y="2089150"/>
          <p14:tracePt t="171677" x="6921500" y="2052638"/>
          <p14:tracePt t="171694" x="7134225" y="2052638"/>
          <p14:tracePt t="171711" x="7285038" y="2052638"/>
          <p14:tracePt t="171728" x="7348538" y="2052638"/>
          <p14:tracePt t="171744" x="7397750" y="2052638"/>
          <p14:tracePt t="171762" x="7410450" y="2052638"/>
          <p14:tracePt t="171796" x="7423150" y="2052638"/>
          <p14:tracePt t="171813" x="7435850" y="2052638"/>
          <p14:tracePt t="171949" x="7397750" y="2052638"/>
          <p14:tracePt t="171956" x="7372350" y="2052638"/>
          <p14:tracePt t="171965" x="7348538" y="2052638"/>
          <p14:tracePt t="171978" x="7335838" y="2052638"/>
          <p14:tracePt t="172037" x="7348538" y="2052638"/>
          <p14:tracePt t="172044" x="7410450" y="2052638"/>
          <p14:tracePt t="172052" x="7535863" y="2065338"/>
          <p14:tracePt t="172062" x="7661275" y="2078038"/>
          <p14:tracePt t="172078" x="8035925" y="2089150"/>
          <p14:tracePt t="172095" x="8399463" y="2089150"/>
          <p14:tracePt t="172112" x="8674100" y="2089150"/>
          <p14:tracePt t="172129" x="8774113" y="2089150"/>
          <p14:tracePt t="172145" x="8799513" y="2089150"/>
          <p14:tracePt t="172212" x="8774113" y="2089150"/>
          <p14:tracePt t="172220" x="8674100" y="2101850"/>
          <p14:tracePt t="172229" x="8524875" y="2114550"/>
          <p14:tracePt t="172245" x="8161338" y="2114550"/>
          <p14:tracePt t="172263" x="7810500" y="2114550"/>
          <p14:tracePt t="172279" x="7561263" y="2114550"/>
          <p14:tracePt t="172295" x="7472363" y="2114550"/>
          <p14:tracePt t="172313" x="7459663" y="2114550"/>
          <p14:tracePt t="172365" x="7485063" y="2114550"/>
          <p14:tracePt t="172372" x="7572375" y="2127250"/>
          <p14:tracePt t="172379" x="7685088" y="2139950"/>
          <p14:tracePt t="172396" x="7974013" y="2139950"/>
          <p14:tracePt t="172413" x="8235950" y="2139950"/>
          <p14:tracePt t="172429" x="8386763" y="2165350"/>
          <p14:tracePt t="172446" x="8435975" y="2165350"/>
          <p14:tracePt t="172516" x="8424863" y="2165350"/>
          <p14:tracePt t="172524" x="8348663" y="2165350"/>
          <p14:tracePt t="172532" x="8248650" y="2165350"/>
          <p14:tracePt t="172547" x="8148638" y="2165350"/>
          <p14:tracePt t="172549" x="8023225" y="2165350"/>
          <p14:tracePt t="172564" x="7910513" y="2165350"/>
          <p14:tracePt t="172580" x="7861300" y="2165350"/>
          <p14:tracePt t="172708" x="7897813" y="2165350"/>
          <p14:tracePt t="172716" x="7935913" y="2165350"/>
          <p14:tracePt t="172731" x="7974013" y="2165350"/>
          <p14:tracePt t="172733" x="7999413" y="2165350"/>
          <p14:tracePt t="172746" x="8010525" y="2165350"/>
          <p14:tracePt t="172908" x="7999413" y="2165350"/>
          <p14:tracePt t="172916" x="7974013" y="2165350"/>
          <p14:tracePt t="172931" x="7948613" y="2165350"/>
          <p14:tracePt t="172934" x="7923213" y="2165350"/>
          <p14:tracePt t="172947" x="7874000" y="2190750"/>
          <p14:tracePt t="172964" x="7823200" y="2190750"/>
          <p14:tracePt t="172980" x="7748588" y="2190750"/>
          <p14:tracePt t="172997" x="7673975" y="2190750"/>
          <p14:tracePt t="173014" x="7561263" y="2190750"/>
          <p14:tracePt t="173030" x="7459663" y="2190750"/>
          <p14:tracePt t="173048" x="7348538" y="2201863"/>
          <p14:tracePt t="173065" x="7210425" y="2214563"/>
          <p14:tracePt t="173068" x="7134225" y="2214563"/>
          <p14:tracePt t="173081" x="7085013" y="2227263"/>
          <p14:tracePt t="173084" x="7034213" y="2239963"/>
          <p14:tracePt t="173098" x="6972300" y="2252663"/>
          <p14:tracePt t="173100" x="6921500" y="2265363"/>
          <p14:tracePt t="173115" x="6872288" y="2290763"/>
          <p14:tracePt t="173117" x="6808788" y="2303463"/>
          <p14:tracePt t="173133" x="6746875" y="2303463"/>
          <p14:tracePt t="173148" x="6696075" y="2303463"/>
          <p14:tracePt t="173165" x="6634163" y="2303463"/>
          <p14:tracePt t="173182" x="6572250" y="2303463"/>
          <p14:tracePt t="173198" x="6546850" y="2303463"/>
          <p14:tracePt t="173215" x="6534150" y="2314575"/>
          <p14:tracePt t="173231" x="6521450" y="2314575"/>
          <p14:tracePt t="173316" x="6508750" y="2314575"/>
          <p14:tracePt t="173324" x="6496050" y="2314575"/>
          <p14:tracePt t="173332" x="6483350" y="2314575"/>
          <p14:tracePt t="173348" x="6459538" y="2314575"/>
          <p14:tracePt t="173365" x="6421438" y="2314575"/>
          <p14:tracePt t="173382" x="6383338" y="2314575"/>
          <p14:tracePt t="173398" x="6321425" y="2314575"/>
          <p14:tracePt t="173415" x="6246813" y="2314575"/>
          <p14:tracePt t="173432" x="6196013" y="2314575"/>
          <p14:tracePt t="173449" x="6146800" y="2303463"/>
          <p14:tracePt t="173452" x="6121400" y="2303463"/>
          <p14:tracePt t="173466" x="6096000" y="2303463"/>
          <p14:tracePt t="173468" x="6057900" y="2303463"/>
          <p14:tracePt t="173483" x="6045200" y="2303463"/>
          <p14:tracePt t="173484" x="6021388" y="2303463"/>
          <p14:tracePt t="173500" x="5983288" y="2303463"/>
          <p14:tracePt t="173502" x="5945188" y="2303463"/>
          <p14:tracePt t="173516" x="5870575" y="2303463"/>
          <p14:tracePt t="173532" x="5795963" y="2303463"/>
          <p14:tracePt t="173549" x="5719763" y="2303463"/>
          <p14:tracePt t="173566" x="5645150" y="2303463"/>
          <p14:tracePt t="173582" x="5607050" y="2303463"/>
          <p14:tracePt t="173599" x="5570538" y="2303463"/>
          <p14:tracePt t="173615" x="5532438" y="2303463"/>
          <p14:tracePt t="173633" x="5483225" y="2290763"/>
          <p14:tracePt t="173636" x="5470525" y="2290763"/>
          <p14:tracePt t="173649" x="5457825" y="2290763"/>
          <p14:tracePt t="173652" x="5432425" y="2290763"/>
          <p14:tracePt t="173667" x="5419725" y="2290763"/>
          <p14:tracePt t="173669" x="5407025" y="2290763"/>
          <p14:tracePt t="173683" x="5394325" y="2290763"/>
          <p14:tracePt t="173700" x="5383213" y="2290763"/>
          <p14:tracePt t="173716" x="5370513" y="2290763"/>
          <p14:tracePt t="173756" x="5357813" y="2290763"/>
          <p14:tracePt t="173764" x="5345113" y="2290763"/>
          <p14:tracePt t="173780" x="5332413" y="2290763"/>
          <p14:tracePt t="173788" x="5319713" y="2290763"/>
          <p14:tracePt t="173800" x="5294313" y="2290763"/>
          <p14:tracePt t="173816" x="5270500" y="2290763"/>
          <p14:tracePt t="173833" x="5232400" y="2278063"/>
          <p14:tracePt t="173836" x="5207000" y="2278063"/>
          <p14:tracePt t="173850" x="5181600" y="2278063"/>
          <p14:tracePt t="173853" x="5170488" y="2278063"/>
          <p14:tracePt t="173867" x="5132388" y="2265363"/>
          <p14:tracePt t="173869" x="5106988" y="2252663"/>
          <p14:tracePt t="173884" x="5081588" y="2252663"/>
          <p14:tracePt t="173900" x="5057775" y="2252663"/>
          <p14:tracePt t="173917" x="5045075" y="2239963"/>
          <p14:tracePt t="173940" x="5032375" y="2239963"/>
          <p14:tracePt t="174036" x="5045075" y="2227263"/>
          <p14:tracePt t="174044" x="5094288" y="2214563"/>
          <p14:tracePt t="174052" x="5145088" y="2214563"/>
          <p14:tracePt t="174068" x="5332413" y="2190750"/>
          <p14:tracePt t="174084" x="5507038" y="2165350"/>
          <p14:tracePt t="174101" x="5607050" y="2165350"/>
          <p14:tracePt t="174117" x="5670550" y="2165350"/>
          <p14:tracePt t="174134" x="5719763" y="2165350"/>
          <p14:tracePt t="174150" x="5745163" y="2165350"/>
          <p14:tracePt t="174269" x="5719763" y="2165350"/>
          <p14:tracePt t="174276" x="5657850" y="2152650"/>
          <p14:tracePt t="174284" x="5557838" y="2139950"/>
          <p14:tracePt t="174301" x="5332413" y="2127250"/>
          <p14:tracePt t="174318" x="5170488" y="2127250"/>
          <p14:tracePt t="174334" x="5119688" y="2127250"/>
          <p14:tracePt t="174351" x="5106988" y="2127250"/>
          <p14:tracePt t="174368" x="5094288" y="2127250"/>
          <p14:tracePt t="174444" x="5145088" y="2127250"/>
          <p14:tracePt t="174452" x="5232400" y="2127250"/>
          <p14:tracePt t="174460" x="5319713" y="2127250"/>
          <p14:tracePt t="174468" x="5419725" y="2127250"/>
          <p14:tracePt t="174486" x="5595938" y="2127250"/>
          <p14:tracePt t="174501" x="5708650" y="2127250"/>
          <p14:tracePt t="174518" x="5745163" y="2127250"/>
          <p14:tracePt t="174636" x="5708650" y="2127250"/>
          <p14:tracePt t="174644" x="5619750" y="2127250"/>
          <p14:tracePt t="174652" x="5483225" y="2127250"/>
          <p14:tracePt t="174669" x="5219700" y="2127250"/>
          <p14:tracePt t="174686" x="5019675" y="2127250"/>
          <p14:tracePt t="174702" x="4932363" y="2127250"/>
          <p14:tracePt t="174719" x="4919663" y="2127250"/>
          <p14:tracePt t="174820" x="4945063" y="2127250"/>
          <p14:tracePt t="174828" x="5006975" y="2127250"/>
          <p14:tracePt t="174836" x="5068888" y="2127250"/>
          <p14:tracePt t="174853" x="5257800" y="2127250"/>
          <p14:tracePt t="174869" x="5419725" y="2152650"/>
          <p14:tracePt t="174886" x="5495925" y="2165350"/>
          <p14:tracePt t="174902" x="5532438" y="2178050"/>
          <p14:tracePt t="174919" x="5545138" y="2178050"/>
          <p14:tracePt t="175013" x="5532438" y="2178050"/>
          <p14:tracePt t="175020" x="5483225" y="2178050"/>
          <p14:tracePt t="175028" x="5419725" y="2178050"/>
          <p14:tracePt t="175036" x="5357813" y="2178050"/>
          <p14:tracePt t="175053" x="5219700" y="2178050"/>
          <p14:tracePt t="175070" x="5132388" y="2178050"/>
          <p14:tracePt t="175086" x="5094288" y="2178050"/>
          <p14:tracePt t="175103" x="5081588" y="2178050"/>
          <p14:tracePt t="175173" x="5119688" y="2178050"/>
          <p14:tracePt t="175180" x="5207000" y="2178050"/>
          <p14:tracePt t="175188" x="5357813" y="2178050"/>
          <p14:tracePt t="175204" x="5657850" y="2178050"/>
          <p14:tracePt t="175221" x="5857875" y="2178050"/>
          <p14:tracePt t="175236" x="5983288" y="2178050"/>
          <p14:tracePt t="175254" x="6021388" y="2178050"/>
          <p14:tracePt t="175269" x="6034088" y="2178050"/>
          <p14:tracePt t="175348" x="6021388" y="2178050"/>
          <p14:tracePt t="175357" x="5983288" y="2178050"/>
          <p14:tracePt t="175371" x="5932488" y="2178050"/>
          <p14:tracePt t="175373" x="5870575" y="2178050"/>
          <p14:tracePt t="175388" x="5757863" y="2178050"/>
          <p14:tracePt t="175404" x="5619750" y="2165350"/>
          <p14:tracePt t="175421" x="5470525" y="2165350"/>
          <p14:tracePt t="175437" x="5383213" y="2165350"/>
          <p14:tracePt t="175453" x="5345113" y="2165350"/>
          <p14:tracePt t="175532" x="5370513" y="2165350"/>
          <p14:tracePt t="175540" x="5419725" y="2165350"/>
          <p14:tracePt t="175555" x="5470525" y="2152650"/>
          <p14:tracePt t="175557" x="5545138" y="2152650"/>
          <p14:tracePt t="175572" x="5632450" y="2152650"/>
          <p14:tracePt t="175588" x="5670550" y="2152650"/>
          <p14:tracePt t="175844" x="5657850" y="2152650"/>
          <p14:tracePt t="175852" x="5645150" y="2152650"/>
          <p14:tracePt t="175861" x="5619750" y="2152650"/>
          <p14:tracePt t="175872" x="5607050" y="2152650"/>
          <p14:tracePt t="175889" x="5570538" y="2152650"/>
          <p14:tracePt t="175905" x="5557838" y="2152650"/>
          <p14:tracePt t="176044" x="5557838" y="2178050"/>
          <p14:tracePt t="176069" x="5557838" y="2190750"/>
          <p14:tracePt t="177588" x="5557838" y="2201863"/>
          <p14:tracePt t="177596" x="5583238" y="2214563"/>
          <p14:tracePt t="177610" x="5607050" y="2214563"/>
          <p14:tracePt t="177612" x="5645150" y="2227263"/>
          <p14:tracePt t="177627" x="5657850" y="2227263"/>
          <p14:tracePt t="177629" x="5670550" y="2239963"/>
          <p14:tracePt t="177644" x="5719763" y="2252663"/>
          <p14:tracePt t="177660" x="5770563" y="2278063"/>
          <p14:tracePt t="177676" x="5895975" y="2278063"/>
          <p14:tracePt t="177693" x="6034088" y="2303463"/>
          <p14:tracePt t="177710" x="6134100" y="2303463"/>
          <p14:tracePt t="177727" x="6196013" y="2303463"/>
          <p14:tracePt t="177743" x="6270625" y="2290763"/>
          <p14:tracePt t="177760" x="6359525" y="2265363"/>
          <p14:tracePt t="177776" x="6434138" y="2201863"/>
          <p14:tracePt t="177793" x="6546850" y="2127250"/>
          <p14:tracePt t="177796" x="6608763" y="2089150"/>
          <p14:tracePt t="177811" x="6646863" y="2078038"/>
          <p14:tracePt t="177813" x="6708775" y="2039938"/>
          <p14:tracePt t="177828" x="6772275" y="1989138"/>
          <p14:tracePt t="177844" x="6784975" y="1965325"/>
          <p14:tracePt t="177860" x="6797675" y="1952625"/>
          <p14:tracePt t="177877" x="6797675" y="1927225"/>
          <p14:tracePt t="177900" x="6797675" y="1914525"/>
          <p14:tracePt t="178029" x="6808788" y="1914525"/>
          <p14:tracePt t="178036" x="6834188" y="1914525"/>
          <p14:tracePt t="178044" x="6846888" y="1914525"/>
          <p14:tracePt t="178061" x="6884988" y="1914525"/>
          <p14:tracePt t="178077" x="6910388" y="1927225"/>
          <p14:tracePt t="178094" x="6921500" y="1939925"/>
          <p14:tracePt t="178111" x="6946900" y="1939925"/>
          <p14:tracePt t="178128" x="7010400" y="1952625"/>
          <p14:tracePt t="178144" x="7085013" y="1952625"/>
          <p14:tracePt t="178161" x="7159625" y="1978025"/>
          <p14:tracePt t="178164" x="7185025" y="1978025"/>
          <p14:tracePt t="178178" x="7197725" y="1978025"/>
          <p14:tracePt t="178181" x="7210425" y="1978025"/>
          <p14:tracePt t="178195" x="7235825" y="1978025"/>
          <p14:tracePt t="178212" x="7259638" y="1978025"/>
          <p14:tracePt t="178229" x="7297738" y="1978025"/>
          <p14:tracePt t="178245" x="7359650" y="1965325"/>
          <p14:tracePt t="178262" x="7410450" y="1939925"/>
          <p14:tracePt t="178278" x="7435850" y="1939925"/>
          <p14:tracePt t="178295" x="7448550" y="1939925"/>
          <p14:tracePt t="178311" x="7472363" y="1939925"/>
          <p14:tracePt t="178333" x="7485063" y="1927225"/>
          <p14:tracePt t="178345" x="7485063" y="1914525"/>
          <p14:tracePt t="178476" x="7472363" y="1914525"/>
          <p14:tracePt t="178484" x="7448550" y="1914525"/>
          <p14:tracePt t="178495" x="7435850" y="1914525"/>
          <p14:tracePt t="178512" x="7423150" y="1914525"/>
          <p14:tracePt t="178529" x="7410450" y="1914525"/>
          <p14:tracePt t="178545" x="7372350" y="1914525"/>
          <p14:tracePt t="178563" x="7359650" y="1914525"/>
          <p14:tracePt t="178564" x="7335838" y="1914525"/>
          <p14:tracePt t="178580" x="7285038" y="1914525"/>
          <p14:tracePt t="178595" x="7246938" y="1914525"/>
          <p14:tracePt t="178613" x="7197725" y="1914525"/>
          <p14:tracePt t="178629" x="7172325" y="1914525"/>
          <p14:tracePt t="178645" x="7159625" y="1914525"/>
          <p14:tracePt t="178662" x="7159625" y="1927225"/>
          <p14:tracePt t="178679" x="7123113" y="1927225"/>
          <p14:tracePt t="178695" x="7097713" y="1927225"/>
          <p14:tracePt t="178713" x="7034213" y="1927225"/>
          <p14:tracePt t="178730" x="6997700" y="1927225"/>
          <p14:tracePt t="178733" x="6972300" y="1927225"/>
          <p14:tracePt t="178746" x="6946900" y="1927225"/>
          <p14:tracePt t="178748" x="6921500" y="1927225"/>
          <p14:tracePt t="178764" x="6884988" y="1927225"/>
          <p14:tracePt t="178780" x="6834188" y="1914525"/>
          <p14:tracePt t="178796" x="6797675" y="1914525"/>
          <p14:tracePt t="178813" x="6759575" y="1914525"/>
          <p14:tracePt t="178830" x="6746875" y="1914525"/>
          <p14:tracePt t="179068" x="6784975" y="1914525"/>
          <p14:tracePt t="179077" x="6834188" y="1914525"/>
          <p14:tracePt t="179085" x="6897688" y="1914525"/>
          <p14:tracePt t="179097" x="6972300" y="1914525"/>
          <p14:tracePt t="179101" x="7034213" y="1914525"/>
          <p14:tracePt t="179114" x="7110413" y="1927225"/>
          <p14:tracePt t="179116" x="7172325" y="1927225"/>
          <p14:tracePt t="179131" x="7246938" y="1927225"/>
          <p14:tracePt t="179133" x="7310438" y="1927225"/>
          <p14:tracePt t="179148" x="7435850" y="1914525"/>
          <p14:tracePt t="179164" x="7548563" y="1889125"/>
          <p14:tracePt t="179180" x="7635875" y="1865313"/>
          <p14:tracePt t="179197" x="7685088" y="1852613"/>
          <p14:tracePt t="179214" x="7697788" y="1852613"/>
          <p14:tracePt t="179230" x="7710488" y="1839913"/>
          <p14:tracePt t="179308" x="7697788" y="1839913"/>
          <p14:tracePt t="179316" x="7661275" y="1839913"/>
          <p14:tracePt t="179332" x="7497763" y="1865313"/>
          <p14:tracePt t="179348" x="7310438" y="1901825"/>
          <p14:tracePt t="179364" x="7097713" y="1939925"/>
          <p14:tracePt t="179381" x="6897688" y="1978025"/>
          <p14:tracePt t="179397" x="6646863" y="2014538"/>
          <p14:tracePt t="179414" x="6308725" y="2101850"/>
          <p14:tracePt t="179431" x="6008688" y="2152650"/>
          <p14:tracePt t="179448" x="5745163" y="2178050"/>
          <p14:tracePt t="179464" x="5557838" y="2201863"/>
          <p14:tracePt t="179481" x="5457825" y="2201863"/>
          <p14:tracePt t="179484" x="5432425" y="2201863"/>
          <p14:tracePt t="179498" x="5419725" y="2201863"/>
          <p14:tracePt t="179501" x="5407025" y="2190750"/>
          <p14:tracePt t="179514" x="5394325" y="2190750"/>
          <p14:tracePt t="179516" x="5383213" y="2190750"/>
          <p14:tracePt t="179532" x="5370513" y="2190750"/>
          <p14:tracePt t="179948" x="5419725" y="2190750"/>
          <p14:tracePt t="179956" x="5519738" y="2190750"/>
          <p14:tracePt t="179966" x="5645150" y="2178050"/>
          <p14:tracePt t="179982" x="5808663" y="2152650"/>
          <p14:tracePt t="179999" x="5921375" y="2139950"/>
          <p14:tracePt t="180015" x="5983288" y="2127250"/>
          <p14:tracePt t="180033" x="6057900" y="2114550"/>
          <p14:tracePt t="180037" x="6096000" y="2101850"/>
          <p14:tracePt t="180049" x="6121400" y="2101850"/>
          <p14:tracePt t="180052" x="6146800" y="2089150"/>
          <p14:tracePt t="180066" x="6183313" y="2089150"/>
          <p14:tracePt t="180068" x="6208713" y="2078038"/>
          <p14:tracePt t="180083" x="6234113" y="2065338"/>
          <p14:tracePt t="180085" x="6270625" y="2065338"/>
          <p14:tracePt t="180100" x="6321425" y="2065338"/>
          <p14:tracePt t="180117" x="6359525" y="2065338"/>
          <p14:tracePt t="180133" x="6483350" y="2052638"/>
          <p14:tracePt t="180150" x="6621463" y="2052638"/>
          <p14:tracePt t="180166" x="6721475" y="2052638"/>
          <p14:tracePt t="180183" x="6808788" y="2052638"/>
          <p14:tracePt t="180200" x="6859588" y="2052638"/>
          <p14:tracePt t="180216" x="6910388" y="2052638"/>
          <p14:tracePt t="180234" x="6946900" y="2052638"/>
          <p14:tracePt t="180236" x="6972300" y="2052638"/>
          <p14:tracePt t="180250" x="6997700" y="2052638"/>
          <p14:tracePt t="180252" x="7034213" y="2052638"/>
          <p14:tracePt t="180267" x="7110413" y="2052638"/>
          <p14:tracePt t="180284" x="7197725" y="2052638"/>
          <p14:tracePt t="180300" x="7246938" y="2052638"/>
          <p14:tracePt t="180317" x="7285038" y="2052638"/>
          <p14:tracePt t="180334" x="7323138" y="2052638"/>
          <p14:tracePt t="180350" x="7335838" y="2052638"/>
          <p14:tracePt t="180366" x="7359650" y="2065338"/>
          <p14:tracePt t="180384" x="7372350" y="2089150"/>
          <p14:tracePt t="180400" x="7385050" y="2101850"/>
          <p14:tracePt t="180417" x="7397750" y="2114550"/>
          <p14:tracePt t="180436" x="7397750" y="2127250"/>
          <p14:tracePt t="180451" x="7410450" y="2127250"/>
          <p14:tracePt t="180453" x="7423150" y="2139950"/>
          <p14:tracePt t="180468" x="7435850" y="2152650"/>
          <p14:tracePt t="180484" x="7459663" y="2190750"/>
          <p14:tracePt t="180501" x="7497763" y="2214563"/>
          <p14:tracePt t="180517" x="7561263" y="2252663"/>
          <p14:tracePt t="180534" x="7610475" y="2265363"/>
          <p14:tracePt t="180550" x="7661275" y="2290763"/>
          <p14:tracePt t="180567" x="7685088" y="2290763"/>
          <p14:tracePt t="180584" x="7697788" y="2290763"/>
          <p14:tracePt t="180601" x="7723188" y="2290763"/>
          <p14:tracePt t="180605" x="7735888" y="2290763"/>
          <p14:tracePt t="180618" x="7748588" y="2290763"/>
          <p14:tracePt t="180620" x="7761288" y="2290763"/>
          <p14:tracePt t="180635" x="7773988" y="2290763"/>
          <p14:tracePt t="180652" x="7785100" y="2290763"/>
          <p14:tracePt t="180668" x="7797800" y="2290763"/>
          <p14:tracePt t="180684" x="7810500" y="2278063"/>
          <p14:tracePt t="180701" x="7823200" y="2265363"/>
          <p14:tracePt t="180718" x="7835900" y="2239963"/>
          <p14:tracePt t="180734" x="7848600" y="2214563"/>
          <p14:tracePt t="180751" x="7848600" y="2178050"/>
          <p14:tracePt t="180768" x="7848600" y="2152650"/>
          <p14:tracePt t="180784" x="7848600" y="2101850"/>
          <p14:tracePt t="180802" x="7848600" y="2089150"/>
          <p14:tracePt t="180804" x="7848600" y="2065338"/>
          <p14:tracePt t="180819" x="7848600" y="2027238"/>
          <p14:tracePt t="180821" x="7848600" y="2014538"/>
          <p14:tracePt t="180835" x="7848600" y="2001838"/>
          <p14:tracePt t="180837" x="7848600" y="1989138"/>
          <p14:tracePt t="180852" x="7848600" y="1978025"/>
          <p14:tracePt t="180868" x="7848600" y="1952625"/>
          <p14:tracePt t="180885" x="7848600" y="1927225"/>
          <p14:tracePt t="180901" x="7848600" y="1914525"/>
          <p14:tracePt t="180918" x="7835900" y="1889125"/>
          <p14:tracePt t="180934" x="7823200" y="1876425"/>
          <p14:tracePt t="180952" x="7785100" y="1852613"/>
          <p14:tracePt t="180968" x="7735888" y="1827213"/>
          <p14:tracePt t="180984" x="7710488" y="1814513"/>
          <p14:tracePt t="181002" x="7685088" y="1801813"/>
          <p14:tracePt t="181004" x="7673975" y="1801813"/>
          <p14:tracePt t="181020" x="7661275" y="1789113"/>
          <p14:tracePt t="181052" x="7648575" y="1789113"/>
          <p14:tracePt t="181060" x="7648575" y="1776413"/>
          <p14:tracePt t="181084" x="7635875" y="1776413"/>
          <p14:tracePt t="181228" x="7623175" y="1776413"/>
          <p14:tracePt t="181236" x="7623175" y="1789113"/>
          <p14:tracePt t="181244" x="7610475" y="1814513"/>
          <p14:tracePt t="181252" x="7597775" y="1852613"/>
          <p14:tracePt t="181269" x="7585075" y="1901825"/>
          <p14:tracePt t="181286" x="7585075" y="1927225"/>
          <p14:tracePt t="181302" x="7585075" y="1965325"/>
          <p14:tracePt t="181319" x="7585075" y="1978025"/>
          <p14:tracePt t="181336" x="7585075" y="1989138"/>
          <p14:tracePt t="181353" x="7585075" y="2027238"/>
          <p14:tracePt t="181370" x="7585075" y="2039938"/>
          <p14:tracePt t="181387" x="7585075" y="2052638"/>
          <p14:tracePt t="181388" x="7597775" y="2065338"/>
          <p14:tracePt t="181404" x="7610475" y="2078038"/>
          <p14:tracePt t="181493" x="7610475" y="2089150"/>
          <p14:tracePt t="181556" x="7623175" y="2078038"/>
          <p14:tracePt t="181564" x="7635875" y="2039938"/>
          <p14:tracePt t="181573" x="7648575" y="1989138"/>
          <p14:tracePt t="181587" x="7648575" y="1914525"/>
          <p14:tracePt t="181604" x="7648575" y="1852613"/>
          <p14:tracePt t="181621" x="7648575" y="1801813"/>
          <p14:tracePt t="181637" x="7648575" y="1765300"/>
          <p14:tracePt t="181653" x="7648575" y="1739900"/>
          <p14:tracePt t="181670" x="7623175" y="1714500"/>
          <p14:tracePt t="181687" x="7597775" y="1701800"/>
          <p14:tracePt t="181704" x="7572375" y="1701800"/>
          <p14:tracePt t="181720" x="7561263" y="1689100"/>
          <p14:tracePt t="181820" x="7548563" y="1689100"/>
          <p14:tracePt t="181828" x="7535863" y="1689100"/>
          <p14:tracePt t="181837" x="7523163" y="1714500"/>
          <p14:tracePt t="181854" x="7472363" y="1814513"/>
          <p14:tracePt t="181870" x="7459663" y="1889125"/>
          <p14:tracePt t="181888" x="7459663" y="1965325"/>
          <p14:tracePt t="181904" x="7459663" y="2027238"/>
          <p14:tracePt t="181910" x="7459663" y="2065338"/>
          <p14:tracePt t="181921" x="7459663" y="2089150"/>
          <p14:tracePt t="181939" x="7459663" y="2114550"/>
          <p14:tracePt t="181941" x="7459663" y="2139950"/>
          <p14:tracePt t="181955" x="7472363" y="2139950"/>
          <p14:tracePt t="181980" x="7472363" y="2152650"/>
          <p14:tracePt t="181996" x="7485063" y="2152650"/>
          <p14:tracePt t="182004" x="7497763" y="2152650"/>
          <p14:tracePt t="182021" x="7561263" y="2152650"/>
          <p14:tracePt t="182037" x="7648575" y="2139950"/>
          <p14:tracePt t="182054" x="7685088" y="2078038"/>
          <p14:tracePt t="182071" x="7735888" y="2014538"/>
          <p14:tracePt t="182088" x="7735888" y="1965325"/>
          <p14:tracePt t="182104" x="7735888" y="1901825"/>
          <p14:tracePt t="182122" x="7735888" y="1876425"/>
          <p14:tracePt t="182124" x="7735888" y="1852613"/>
          <p14:tracePt t="182139" x="7735888" y="1839913"/>
          <p14:tracePt t="182156" x="7735888" y="1827213"/>
          <p14:tracePt t="182180" x="7723188" y="1827213"/>
          <p14:tracePt t="182204" x="7710488" y="1827213"/>
          <p14:tracePt t="182228" x="7697788" y="1827213"/>
          <p14:tracePt t="182236" x="7685088" y="1827213"/>
          <p14:tracePt t="182244" x="7661275" y="1827213"/>
          <p14:tracePt t="182254" x="7635875" y="1827213"/>
          <p14:tracePt t="182271" x="7585075" y="1876425"/>
          <p14:tracePt t="182289" x="7561263" y="1965325"/>
          <p14:tracePt t="182305" x="7561263" y="2052638"/>
          <p14:tracePt t="182308" x="7548563" y="2089150"/>
          <p14:tracePt t="182322" x="7548563" y="2127250"/>
          <p14:tracePt t="182324" x="7548563" y="2139950"/>
          <p14:tracePt t="182340" x="7548563" y="2178050"/>
          <p14:tracePt t="182412" x="7561263" y="2178050"/>
          <p14:tracePt t="182428" x="7572375" y="2165350"/>
          <p14:tracePt t="182436" x="7610475" y="2139950"/>
          <p14:tracePt t="182444" x="7623175" y="2101850"/>
          <p14:tracePt t="182455" x="7623175" y="2065338"/>
          <p14:tracePt t="182472" x="7623175" y="1989138"/>
          <p14:tracePt t="182489" x="7623175" y="1965325"/>
          <p14:tracePt t="182493" x="7610475" y="1939925"/>
          <p14:tracePt t="182506" x="7572375" y="1927225"/>
          <p14:tracePt t="182509" x="7548563" y="1901825"/>
          <p14:tracePt t="182524" x="7510463" y="1889125"/>
          <p14:tracePt t="182525" x="7472363" y="1865313"/>
          <p14:tracePt t="182540" x="7372350" y="1827213"/>
          <p14:tracePt t="182556" x="7285038" y="1814513"/>
          <p14:tracePt t="182573" x="7223125" y="1814513"/>
          <p14:tracePt t="182589" x="7197725" y="1814513"/>
          <p14:tracePt t="182628" x="7185025" y="1814513"/>
          <p14:tracePt t="182684" x="7185025" y="1827213"/>
          <p14:tracePt t="182692" x="7185025" y="1839913"/>
          <p14:tracePt t="182716" x="7185025" y="1852613"/>
          <p14:tracePt t="182724" x="7185025" y="1865313"/>
          <p14:tracePt t="182741" x="7197725" y="1865313"/>
          <p14:tracePt t="182836" x="7185025" y="1865313"/>
          <p14:tracePt t="182844" x="7159625" y="1865313"/>
          <p14:tracePt t="182856" x="7097713" y="1865313"/>
          <p14:tracePt t="182873" x="6834188" y="1839913"/>
          <p14:tracePt t="182876" x="6684963" y="1839913"/>
          <p14:tracePt t="182891" x="6546850" y="1839913"/>
          <p14:tracePt t="182892" x="6434138" y="1839913"/>
          <p14:tracePt t="182908" x="6321425" y="1839913"/>
          <p14:tracePt t="182923" x="6308725" y="1839913"/>
          <p14:tracePt t="182941" x="6296025" y="1839913"/>
          <p14:tracePt t="182965" x="6321425" y="1839913"/>
          <p14:tracePt t="182974" x="6421438" y="1839913"/>
          <p14:tracePt t="182990" x="6808788" y="1839913"/>
          <p14:tracePt t="183007" x="7235825" y="1839913"/>
          <p14:tracePt t="183024" x="7510463" y="1839913"/>
          <p14:tracePt t="183041" x="7661275" y="1839913"/>
          <p14:tracePt t="183044" x="7697788" y="1839913"/>
          <p14:tracePt t="183057" x="7723188" y="1839913"/>
          <p14:tracePt t="183060" x="7748588" y="1839913"/>
          <p14:tracePt t="183076" x="7761288" y="1839913"/>
          <p14:tracePt t="183212" x="7773988" y="1839913"/>
          <p14:tracePt t="183220" x="7797800" y="1827213"/>
          <p14:tracePt t="183228" x="7835900" y="1814513"/>
          <p14:tracePt t="183242" x="7886700" y="1776413"/>
          <p14:tracePt t="183244" x="7923213" y="1752600"/>
          <p14:tracePt t="183258" x="7948613" y="1727200"/>
          <p14:tracePt t="183260" x="7986713" y="1714500"/>
          <p14:tracePt t="183274" x="8023225" y="1689100"/>
          <p14:tracePt t="183276" x="8061325" y="1663700"/>
          <p14:tracePt t="183292" x="8135938" y="1639888"/>
          <p14:tracePt t="183524" x="8123238" y="1639888"/>
          <p14:tracePt t="183532" x="8061325" y="1639888"/>
          <p14:tracePt t="183542" x="7948613" y="1639888"/>
          <p14:tracePt t="183558" x="7673975" y="1663700"/>
          <p14:tracePt t="183575" x="7372350" y="1676400"/>
          <p14:tracePt t="183592" x="7085013" y="1676400"/>
          <p14:tracePt t="183609" x="6859588" y="1676400"/>
          <p14:tracePt t="183626" x="6784975" y="1676400"/>
          <p14:tracePt t="183628" x="6772275" y="1676400"/>
          <p14:tracePt t="183642" x="6759575" y="1676400"/>
          <p14:tracePt t="183676" x="6746875" y="1676400"/>
          <p14:tracePt t="183684" x="6708775" y="1676400"/>
          <p14:tracePt t="183693" x="6659563" y="1676400"/>
          <p14:tracePt t="183709" x="6521450" y="1701800"/>
          <p14:tracePt t="183725" x="6434138" y="1701800"/>
          <p14:tracePt t="183742" x="6396038" y="1701800"/>
          <p14:tracePt t="183804" x="6383338" y="1701800"/>
          <p14:tracePt t="183812" x="6359525" y="1701800"/>
          <p14:tracePt t="183826" x="6283325" y="1701800"/>
          <p14:tracePt t="183828" x="6108700" y="1714500"/>
          <p14:tracePt t="183843" x="5857875" y="1739900"/>
          <p14:tracePt t="183845" x="5519738" y="1739900"/>
          <p14:tracePt t="183860" x="4994275" y="1739900"/>
          <p14:tracePt t="183876" x="4732338" y="1739900"/>
          <p14:tracePt t="183893" x="4656138" y="1739900"/>
          <p14:tracePt t="183909" x="4643438" y="1739900"/>
          <p14:tracePt t="184100" x="4656138" y="1739900"/>
          <p14:tracePt t="184109" x="4681538" y="1752600"/>
          <p14:tracePt t="184116" x="4706938" y="1752600"/>
          <p14:tracePt t="184125" x="4743450" y="1752600"/>
          <p14:tracePt t="184143" x="4832350" y="1752600"/>
          <p14:tracePt t="184160" x="4981575" y="1776413"/>
          <p14:tracePt t="184177" x="5281613" y="1776413"/>
          <p14:tracePt t="184179" x="5507038" y="1776413"/>
          <p14:tracePt t="184194" x="5845175" y="1776413"/>
          <p14:tracePt t="184196" x="6196013" y="1776413"/>
          <p14:tracePt t="184211" x="6572250" y="1776413"/>
          <p14:tracePt t="184213" x="6946900" y="1765300"/>
          <p14:tracePt t="184228" x="7548563" y="1727200"/>
          <p14:tracePt t="184244" x="7810500" y="1714500"/>
          <p14:tracePt t="184260" x="7923213" y="1701800"/>
          <p14:tracePt t="184277" x="7948613" y="1701800"/>
          <p14:tracePt t="184293" x="7961313" y="1701800"/>
          <p14:tracePt t="184380" x="7961313" y="1689100"/>
          <p14:tracePt t="184548" x="7961313" y="1714500"/>
          <p14:tracePt t="184556" x="7935913" y="1752600"/>
          <p14:tracePt t="184564" x="7923213" y="1776413"/>
          <p14:tracePt t="184578" x="7897813" y="1814513"/>
          <p14:tracePt t="184580" x="7874000" y="1865313"/>
          <p14:tracePt t="184594" x="7861300" y="1901825"/>
          <p14:tracePt t="184596" x="7835900" y="1965325"/>
          <p14:tracePt t="184612" x="7810500" y="2039938"/>
          <p14:tracePt t="184628" x="7797800" y="2139950"/>
          <p14:tracePt t="184645" x="7785100" y="2214563"/>
          <p14:tracePt t="184661" x="7773988" y="2290763"/>
          <p14:tracePt t="184678" x="7761288" y="2314575"/>
          <p14:tracePt t="184694" x="7761288" y="2365375"/>
          <p14:tracePt t="184712" x="7748588" y="2390775"/>
          <p14:tracePt t="184728" x="7748588" y="2403475"/>
          <p14:tracePt t="184876" x="7723188" y="2403475"/>
          <p14:tracePt t="184884" x="7710488" y="2403475"/>
          <p14:tracePt t="184894" x="7685088" y="2403475"/>
          <p14:tracePt t="184912" x="7635875" y="2403475"/>
          <p14:tracePt t="184919" x="7623175" y="2403475"/>
          <p14:tracePt t="184928" x="7610475" y="2390775"/>
          <p14:tracePt t="184945" x="7572375" y="2365375"/>
          <p14:tracePt t="184949" x="7561263" y="2339975"/>
          <p14:tracePt t="184962" x="7561263" y="2314575"/>
          <p14:tracePt t="184964" x="7561263" y="2278063"/>
          <p14:tracePt t="184980" x="7561263" y="2227263"/>
          <p14:tracePt t="184996" x="7561263" y="2201863"/>
          <p14:tracePt t="185012" x="7548563" y="2178050"/>
          <p14:tracePt t="185029" x="7548563" y="2165350"/>
          <p14:tracePt t="185046" x="7548563" y="2139950"/>
          <p14:tracePt t="185062" x="7548563" y="2127250"/>
          <p14:tracePt t="185079" x="7548563" y="2114550"/>
          <p14:tracePt t="185095" x="7548563" y="2065338"/>
          <p14:tracePt t="185112" x="7548563" y="2014538"/>
          <p14:tracePt t="185128" x="7561263" y="1952625"/>
          <p14:tracePt t="185145" x="7585075" y="1876425"/>
          <p14:tracePt t="185148" x="7597775" y="1852613"/>
          <p14:tracePt t="185161" x="7623175" y="1827213"/>
          <p14:tracePt t="185163" x="7635875" y="1801813"/>
          <p14:tracePt t="185178" x="7661275" y="1765300"/>
          <p14:tracePt t="185179" x="7661275" y="1739900"/>
          <p14:tracePt t="185196" x="7697788" y="1689100"/>
          <p14:tracePt t="185212" x="7697788" y="1652588"/>
          <p14:tracePt t="185230" x="7697788" y="1627188"/>
          <p14:tracePt t="185412" x="7710488" y="1652588"/>
          <p14:tracePt t="185420" x="7723188" y="1689100"/>
          <p14:tracePt t="185429" x="7723188" y="1714500"/>
          <p14:tracePt t="185446" x="7723188" y="1739900"/>
          <p14:tracePt t="185463" x="7723188" y="1776413"/>
          <p14:tracePt t="185480" x="7723188" y="1814513"/>
          <p14:tracePt t="185497" x="7723188" y="1839913"/>
          <p14:tracePt t="185499" x="7723188" y="1852613"/>
          <p14:tracePt t="185514" x="7723188" y="1865313"/>
          <p14:tracePt t="185516" x="7723188" y="1876425"/>
          <p14:tracePt t="185532" x="7723188" y="1889125"/>
          <p14:tracePt t="185788" x="7723188" y="1901825"/>
          <p14:tracePt t="185797" x="7723188" y="1927225"/>
          <p14:tracePt t="185804" x="7723188" y="1989138"/>
          <p14:tracePt t="185814" x="7723188" y="2101850"/>
          <p14:tracePt t="185831" x="7748588" y="2252663"/>
          <p14:tracePt t="185848" x="7748588" y="2290763"/>
          <p14:tracePt t="185865" x="7748588" y="2314575"/>
          <p14:tracePt t="186524" x="7748588" y="2327275"/>
          <p14:tracePt t="186532" x="7748588" y="2352675"/>
          <p14:tracePt t="186540" x="7748588" y="2403475"/>
          <p14:tracePt t="186550" x="7748588" y="2478088"/>
          <p14:tracePt t="186566" x="7748588" y="2640013"/>
          <p14:tracePt t="186583" x="7748588" y="2765425"/>
          <p14:tracePt t="186600" x="7723188" y="2903538"/>
          <p14:tracePt t="186616" x="7710488" y="3003550"/>
          <p14:tracePt t="186633" x="7710488" y="3054350"/>
          <p14:tracePt t="186636" x="7710488" y="3078163"/>
          <p14:tracePt t="186650" x="7710488" y="3116263"/>
          <p14:tracePt t="186653" x="7710488" y="3141663"/>
          <p14:tracePt t="186667" x="7710488" y="3165475"/>
          <p14:tracePt t="186684" x="7710488" y="3178175"/>
          <p14:tracePt t="186700" x="7710488" y="3190875"/>
          <p14:tracePt t="186916" x="7710488" y="3216275"/>
          <p14:tracePt t="186924" x="7710488" y="3228975"/>
          <p14:tracePt t="187156" x="7661275" y="3228975"/>
          <p14:tracePt t="187164" x="7572375" y="3228975"/>
          <p14:tracePt t="187173" x="7472363" y="3228975"/>
          <p14:tracePt t="187184" x="7372350" y="3228975"/>
          <p14:tracePt t="187202" x="7159625" y="3228975"/>
          <p14:tracePt t="187204" x="7059613" y="3228975"/>
          <p14:tracePt t="187219" x="6959600" y="3228975"/>
          <p14:tracePt t="187221" x="6859588" y="3228975"/>
          <p14:tracePt t="187235" x="6772275" y="3228975"/>
          <p14:tracePt t="187237" x="6684963" y="3228975"/>
          <p14:tracePt t="187252" x="6608763" y="3254375"/>
          <p14:tracePt t="187268" x="6572250" y="3254375"/>
          <p14:tracePt t="187285" x="6559550" y="3254375"/>
          <p14:tracePt t="187301" x="6546850" y="3254375"/>
          <p14:tracePt t="187452" x="6521450" y="3254375"/>
          <p14:tracePt t="187460" x="6483350" y="3254375"/>
          <p14:tracePt t="187469" x="6446838" y="3241675"/>
          <p14:tracePt t="187485" x="6308725" y="3190875"/>
          <p14:tracePt t="187502" x="6196013" y="3141663"/>
          <p14:tracePt t="187518" x="6134100" y="3090863"/>
          <p14:tracePt t="187535" x="6057900" y="3041650"/>
          <p14:tracePt t="187552" x="6021388" y="2990850"/>
          <p14:tracePt t="187569" x="5995988" y="2941638"/>
          <p14:tracePt t="187572" x="5970588" y="2916238"/>
          <p14:tracePt t="187585" x="5970588" y="2890838"/>
          <p14:tracePt t="187588" x="5945188" y="2852738"/>
          <p14:tracePt t="187603" x="5932488" y="2840038"/>
          <p14:tracePt t="187605" x="5908675" y="2828925"/>
          <p14:tracePt t="187620" x="5870575" y="2790825"/>
          <p14:tracePt t="187636" x="5832475" y="2728913"/>
          <p14:tracePt t="187652" x="5745163" y="2665413"/>
          <p14:tracePt t="187669" x="5657850" y="2590800"/>
          <p14:tracePt t="187685" x="5570538" y="2527300"/>
          <p14:tracePt t="187702" x="5495925" y="2465388"/>
          <p14:tracePt t="187719" x="5457825" y="2414588"/>
          <p14:tracePt t="187736" x="5394325" y="2378075"/>
          <p14:tracePt t="187753" x="5370513" y="2339975"/>
          <p14:tracePt t="187770" x="5332413" y="2303463"/>
          <p14:tracePt t="187772" x="5307013" y="2278063"/>
          <p14:tracePt t="187787" x="5294313" y="2265363"/>
          <p14:tracePt t="187789" x="5281613" y="2265363"/>
          <p14:tracePt t="187804" x="5270500" y="2252663"/>
          <p14:tracePt t="187820" x="5257800" y="2239963"/>
          <p14:tracePt t="187836" x="5232400" y="2239963"/>
          <p14:tracePt t="187853" x="5207000" y="2227263"/>
          <p14:tracePt t="187870" x="5194300" y="2214563"/>
          <p14:tracePt t="187886" x="5181600" y="2214563"/>
          <p14:tracePt t="187903" x="5170488" y="2214563"/>
          <p14:tracePt t="187925" x="5157788" y="2214563"/>
          <p14:tracePt t="187936" x="5157788" y="2201863"/>
          <p14:tracePt t="188436" x="5194300" y="2178050"/>
          <p14:tracePt t="188444" x="5257800" y="2139950"/>
          <p14:tracePt t="188454" x="5319713" y="2101850"/>
          <p14:tracePt t="188471" x="5445125" y="2065338"/>
          <p14:tracePt t="188488" x="5545138" y="2014538"/>
          <p14:tracePt t="188505" x="5657850" y="1978025"/>
          <p14:tracePt t="188522" x="5732463" y="1939925"/>
          <p14:tracePt t="188524" x="5757863" y="1927225"/>
          <p14:tracePt t="188538" x="5783263" y="1901825"/>
          <p14:tracePt t="188540" x="5795963" y="1901825"/>
          <p14:tracePt t="188556" x="5808663" y="1876425"/>
          <p14:tracePt t="188572" x="5821363" y="1876425"/>
          <p14:tracePt t="188636" x="5821363" y="1865313"/>
          <p14:tracePt t="188660" x="5821363" y="1852613"/>
          <p14:tracePt t="188668" x="5808663" y="1839913"/>
          <p14:tracePt t="188676" x="5783263" y="1839913"/>
          <p14:tracePt t="188689" x="5745163" y="1839913"/>
          <p14:tracePt t="188705" x="5670550" y="1827213"/>
          <p14:tracePt t="188723" x="5583238" y="1827213"/>
          <p14:tracePt t="188724" x="5532438" y="1827213"/>
          <p14:tracePt t="188739" x="5407025" y="1827213"/>
          <p14:tracePt t="188755" x="5281613" y="1852613"/>
          <p14:tracePt t="188772" x="5157788" y="1889125"/>
          <p14:tracePt t="188789" x="5032375" y="1965325"/>
          <p14:tracePt t="188805" x="4945063" y="2027238"/>
          <p14:tracePt t="188822" x="4894263" y="2101850"/>
          <p14:tracePt t="188838" x="4856163" y="2152650"/>
          <p14:tracePt t="188855" x="4856163" y="2214563"/>
          <p14:tracePt t="188872" x="4856163" y="2265363"/>
          <p14:tracePt t="188889" x="4856163" y="2290763"/>
          <p14:tracePt t="188892" x="4868863" y="2303463"/>
          <p14:tracePt t="188906" x="4906963" y="2327275"/>
          <p14:tracePt t="188908" x="4932363" y="2327275"/>
          <p14:tracePt t="188923" x="4956175" y="2327275"/>
          <p14:tracePt t="188924" x="4994275" y="2339975"/>
          <p14:tracePt t="188940" x="5081588" y="2339975"/>
          <p14:tracePt t="188956" x="5219700" y="2327275"/>
          <p14:tracePt t="188972" x="5357813" y="2303463"/>
          <p14:tracePt t="188990" x="5483225" y="2278063"/>
          <p14:tracePt t="189006" x="5545138" y="2252663"/>
          <p14:tracePt t="189022" x="5557838" y="2252663"/>
          <p14:tracePt t="189212" x="5545138" y="2252663"/>
          <p14:tracePt t="189221" x="5507038" y="2252663"/>
          <p14:tracePt t="189228" x="5495925" y="2252663"/>
          <p14:tracePt t="189240" x="5483225" y="2252663"/>
          <p14:tracePt t="189257" x="5457825" y="2252663"/>
          <p14:tracePt t="189274" x="5445125" y="2252663"/>
          <p14:tracePt t="189324" x="5445125" y="2227263"/>
          <p14:tracePt t="189332" x="5432425" y="2214563"/>
          <p14:tracePt t="189340" x="5419725" y="2201863"/>
          <p14:tracePt t="189357" x="5394325" y="2165350"/>
          <p14:tracePt t="189374" x="5370513" y="2139950"/>
          <p14:tracePt t="189390" x="5357813" y="2127250"/>
          <p14:tracePt t="189407" x="5357813" y="2114550"/>
          <p14:tracePt t="189424" x="5345113" y="2101850"/>
          <p14:tracePt t="189440" x="5345113" y="2089150"/>
          <p14:tracePt t="189612" x="5332413" y="2089150"/>
          <p14:tracePt t="189620" x="5319713" y="2114550"/>
          <p14:tracePt t="189628" x="5319713" y="2152650"/>
          <p14:tracePt t="189641" x="5319713" y="2178050"/>
          <p14:tracePt t="189644" x="5319713" y="2190750"/>
          <p14:tracePt t="189658" x="5307013" y="2214563"/>
          <p14:tracePt t="189661" x="5294313" y="2227263"/>
          <p14:tracePt t="189674" x="5294313" y="2239963"/>
          <p14:tracePt t="189676" x="5294313" y="2252663"/>
          <p14:tracePt t="189692" x="5294313" y="2265363"/>
          <p14:tracePt t="189708" x="5294313" y="2278063"/>
          <p14:tracePt t="189884" x="5281613" y="2265363"/>
          <p14:tracePt t="189892" x="5270500" y="2239963"/>
          <p14:tracePt t="189900" x="5257800" y="2201863"/>
          <p14:tracePt t="189909" x="5245100" y="2178050"/>
          <p14:tracePt t="189925" x="5232400" y="2139950"/>
          <p14:tracePt t="189942" x="5219700" y="2114550"/>
          <p14:tracePt t="189958" x="5207000" y="2114550"/>
          <p14:tracePt t="189975" x="5207000" y="2101850"/>
          <p14:tracePt t="190284" x="5232400" y="2089150"/>
          <p14:tracePt t="190292" x="5270500" y="2078038"/>
          <p14:tracePt t="190300" x="5332413" y="2065338"/>
          <p14:tracePt t="190310" x="5383213" y="2052638"/>
          <p14:tracePt t="190326" x="5470525" y="2039938"/>
          <p14:tracePt t="190342" x="5519738" y="2039938"/>
          <p14:tracePt t="190359" x="5532438" y="2039938"/>
          <p14:tracePt t="190564" x="5519738" y="2039938"/>
          <p14:tracePt t="190572" x="5495925" y="2039938"/>
          <p14:tracePt t="190581" x="5470525" y="2052638"/>
          <p14:tracePt t="190594" x="5445125" y="2052638"/>
          <p14:tracePt t="190596" x="5432425" y="2065338"/>
          <p14:tracePt t="190611" x="5407025" y="2078038"/>
          <p14:tracePt t="190613" x="5370513" y="2089150"/>
          <p14:tracePt t="190628" x="5357813" y="2101850"/>
          <p14:tracePt t="190644" x="5332413" y="2127250"/>
          <p14:tracePt t="190676" x="5319713" y="2139950"/>
          <p14:tracePt t="190684" x="5319713" y="2152650"/>
          <p14:tracePt t="190708" x="5319713" y="2165350"/>
          <p14:tracePt t="190732" x="5319713" y="2178050"/>
          <p14:tracePt t="190740" x="5307013" y="2178050"/>
          <p14:tracePt t="190748" x="5307013" y="2190750"/>
          <p14:tracePt t="190765" x="5307013" y="2201863"/>
          <p14:tracePt t="190780" x="5307013" y="2214563"/>
          <p14:tracePt t="190795" x="5319713" y="2214563"/>
          <p14:tracePt t="190797" x="5332413" y="2227263"/>
          <p14:tracePt t="190812" x="5370513" y="2239963"/>
          <p14:tracePt t="190828" x="5394325" y="2239963"/>
          <p14:tracePt t="190956" x="5394325" y="2227263"/>
          <p14:tracePt t="190964" x="5394325" y="2201863"/>
          <p14:tracePt t="190978" x="5383213" y="2165350"/>
          <p14:tracePt t="190981" x="5370513" y="2114550"/>
          <p14:tracePt t="190994" x="5357813" y="2089150"/>
          <p14:tracePt t="190996" x="5332413" y="2065338"/>
          <p14:tracePt t="191012" x="5307013" y="2001838"/>
          <p14:tracePt t="191028" x="5281613" y="1965325"/>
          <p14:tracePt t="191045" x="5270500" y="1939925"/>
          <p14:tracePt t="191062" x="5257800" y="1927225"/>
          <p14:tracePt t="191077" x="5232400" y="1914525"/>
          <p14:tracePt t="191094" x="5232400" y="1889125"/>
          <p14:tracePt t="191252" x="5219700" y="1889125"/>
          <p14:tracePt t="191268" x="5207000" y="1889125"/>
          <p14:tracePt t="191276" x="5194300" y="1889125"/>
          <p14:tracePt t="191284" x="5181600" y="1889125"/>
          <p14:tracePt t="191300" x="5170488" y="1901825"/>
          <p14:tracePt t="191312" x="5157788" y="1939925"/>
          <p14:tracePt t="191329" x="5157788" y="1978025"/>
          <p14:tracePt t="191332" x="5145088" y="1989138"/>
          <p14:tracePt t="191345" x="5132388" y="2014538"/>
          <p14:tracePt t="191348" x="5132388" y="2027238"/>
          <p14:tracePt t="191363" x="5132388" y="2039938"/>
          <p14:tracePt t="191365" x="5132388" y="2065338"/>
          <p14:tracePt t="191380" x="5132388" y="2089150"/>
          <p14:tracePt t="191395" x="5145088" y="2101850"/>
          <p14:tracePt t="191412" x="5157788" y="2114550"/>
          <p14:tracePt t="191429" x="5170488" y="2114550"/>
          <p14:tracePt t="191445" x="5181600" y="2114550"/>
          <p14:tracePt t="191462" x="5181600" y="2127250"/>
          <p14:tracePt t="191479" x="5194300" y="2127250"/>
          <p14:tracePt t="191495" x="5207000" y="2127250"/>
          <p14:tracePt t="191513" x="5219700" y="2089150"/>
          <p14:tracePt t="191516" x="5245100" y="2052638"/>
          <p14:tracePt t="191529" x="5257800" y="2001838"/>
          <p14:tracePt t="191532" x="5281613" y="1965325"/>
          <p14:tracePt t="191546" x="5307013" y="1927225"/>
          <p14:tracePt t="191548" x="5307013" y="1901825"/>
          <p14:tracePt t="191564" x="5332413" y="1827213"/>
          <p14:tracePt t="191580" x="5345113" y="1789113"/>
          <p14:tracePt t="191596" x="5345113" y="1776413"/>
          <p14:tracePt t="191612" x="5345113" y="1765300"/>
          <p14:tracePt t="191772" x="5345113" y="1789113"/>
          <p14:tracePt t="191780" x="5345113" y="1801813"/>
          <p14:tracePt t="191788" x="5345113" y="1814513"/>
          <p14:tracePt t="191797" x="5345113" y="1827213"/>
          <p14:tracePt t="191813" x="5345113" y="1852613"/>
          <p14:tracePt t="191829" x="5345113" y="1865313"/>
          <p14:tracePt t="191988" x="5357813" y="1865313"/>
          <p14:tracePt t="192036" x="5370513" y="1865313"/>
          <p14:tracePt t="192044" x="5383213" y="1865313"/>
          <p14:tracePt t="192052" x="5394325" y="1865313"/>
          <p14:tracePt t="192064" x="5419725" y="1865313"/>
          <p14:tracePt t="192081" x="5483225" y="1865313"/>
          <p14:tracePt t="192084" x="5519738" y="1865313"/>
          <p14:tracePt t="192098" x="5557838" y="1876425"/>
          <p14:tracePt t="192100" x="5583238" y="1876425"/>
          <p14:tracePt t="192114" x="5607050" y="1889125"/>
          <p14:tracePt t="192116" x="5632450" y="1901825"/>
          <p14:tracePt t="192132" x="5683250" y="1901825"/>
          <p14:tracePt t="192148" x="5695950" y="1914525"/>
          <p14:tracePt t="192356" x="5670550" y="1914525"/>
          <p14:tracePt t="192364" x="5645150" y="1901825"/>
          <p14:tracePt t="192372" x="5632450" y="1889125"/>
          <p14:tracePt t="192381" x="5607050" y="1865313"/>
          <p14:tracePt t="192398" x="5557838" y="1814513"/>
          <p14:tracePt t="192414" x="5519738" y="1776413"/>
          <p14:tracePt t="192432" x="5483225" y="1765300"/>
          <p14:tracePt t="192448" x="5457825" y="1752600"/>
          <p14:tracePt t="192465" x="5419725" y="1752600"/>
          <p14:tracePt t="192482" x="5394325" y="1752600"/>
          <p14:tracePt t="192484" x="5394325" y="1739900"/>
          <p14:tracePt t="192500" x="5370513" y="1727200"/>
          <p14:tracePt t="192515" x="5357813" y="1727200"/>
          <p14:tracePt t="192533" x="5332413" y="1727200"/>
          <p14:tracePt t="192549" x="5319713" y="1727200"/>
          <p14:tracePt t="192565" x="5281613" y="1727200"/>
          <p14:tracePt t="192581" x="5257800" y="1727200"/>
          <p14:tracePt t="192598" x="5219700" y="1727200"/>
          <p14:tracePt t="192615" x="5170488" y="1727200"/>
          <p14:tracePt t="192632" x="5132388" y="1727200"/>
          <p14:tracePt t="192649" x="5106988" y="1752600"/>
          <p14:tracePt t="192652" x="5081588" y="1752600"/>
          <p14:tracePt t="192666" x="5057775" y="1752600"/>
          <p14:tracePt t="192668" x="5032375" y="1765300"/>
          <p14:tracePt t="192683" x="5006975" y="1776413"/>
          <p14:tracePt t="192685" x="4994275" y="1776413"/>
          <p14:tracePt t="192700" x="4945063" y="1801813"/>
          <p14:tracePt t="192716" x="4881563" y="1839913"/>
          <p14:tracePt t="192733" x="4843463" y="1889125"/>
          <p14:tracePt t="192749" x="4832350" y="1965325"/>
          <p14:tracePt t="192765" x="4806950" y="2014538"/>
          <p14:tracePt t="192782" x="4806950" y="2065338"/>
          <p14:tracePt t="192799" x="4806950" y="2114550"/>
          <p14:tracePt t="192815" x="4806950" y="2139950"/>
          <p14:tracePt t="192833" x="4832350" y="2178050"/>
          <p14:tracePt t="192835" x="4868863" y="2201863"/>
          <p14:tracePt t="192849" x="4932363" y="2227263"/>
          <p14:tracePt t="192852" x="5019675" y="2252663"/>
          <p14:tracePt t="192866" x="5132388" y="2278063"/>
          <p14:tracePt t="192868" x="5270500" y="2303463"/>
          <p14:tracePt t="192884" x="5519738" y="2314575"/>
          <p14:tracePt t="192900" x="5745163" y="2314575"/>
          <p14:tracePt t="192916" x="5908675" y="2303463"/>
          <p14:tracePt t="192934" x="5995988" y="2290763"/>
          <p14:tracePt t="192949" x="6057900" y="2252663"/>
          <p14:tracePt t="192965" x="6096000" y="2214563"/>
          <p14:tracePt t="192983" x="6108700" y="2178050"/>
          <p14:tracePt t="193000" x="6108700" y="2127250"/>
          <p14:tracePt t="193016" x="6108700" y="2065338"/>
          <p14:tracePt t="193033" x="6108700" y="2001838"/>
          <p14:tracePt t="193036" x="6108700" y="1989138"/>
          <p14:tracePt t="193050" x="6108700" y="1965325"/>
          <p14:tracePt t="193052" x="6096000" y="1927225"/>
          <p14:tracePt t="193068" x="6057900" y="1889125"/>
          <p14:tracePt t="193084" x="6008688" y="1865313"/>
          <p14:tracePt t="193100" x="5970588" y="1827213"/>
          <p14:tracePt t="193117" x="5908675" y="1814513"/>
          <p14:tracePt t="193134" x="5870575" y="1801813"/>
          <p14:tracePt t="193150" x="5821363" y="1801813"/>
          <p14:tracePt t="193166" x="5770563" y="1801813"/>
          <p14:tracePt t="193183" x="5708650" y="1801813"/>
          <p14:tracePt t="193200" x="5657850" y="1801813"/>
          <p14:tracePt t="193217" x="5595938" y="1801813"/>
          <p14:tracePt t="193220" x="5570538" y="1801813"/>
          <p14:tracePt t="193234" x="5557838" y="1801813"/>
          <p14:tracePt t="193236" x="5532438" y="1801813"/>
          <p14:tracePt t="193252" x="5483225" y="1801813"/>
          <p14:tracePt t="193268" x="5432425" y="1814513"/>
          <p14:tracePt t="193284" x="5394325" y="1852613"/>
          <p14:tracePt t="193300" x="5370513" y="1889125"/>
          <p14:tracePt t="193317" x="5357813" y="1965325"/>
          <p14:tracePt t="193333" x="5357813" y="2039938"/>
          <p14:tracePt t="193351" x="5394325" y="2152650"/>
          <p14:tracePt t="193367" x="5470525" y="2227263"/>
          <p14:tracePt t="193384" x="5557838" y="2290763"/>
          <p14:tracePt t="193401" x="5607050" y="2314575"/>
          <p14:tracePt t="193404" x="5645150" y="2327275"/>
          <p14:tracePt t="193418" x="5670550" y="2327275"/>
          <p14:tracePt t="193420" x="5708650" y="2327275"/>
          <p14:tracePt t="193434" x="5732463" y="2327275"/>
          <p14:tracePt t="193435" x="5745163" y="2327275"/>
          <p14:tracePt t="193449" x="5757863" y="2327275"/>
          <p14:tracePt t="193451" x="5783263" y="2327275"/>
          <p14:tracePt t="193466" x="5821363" y="2303463"/>
          <p14:tracePt t="193467" x="5832475" y="2265363"/>
          <p14:tracePt t="193483" x="5870575" y="2201863"/>
          <p14:tracePt t="193501" x="5883275" y="2152650"/>
          <p14:tracePt t="193533" x="5883275" y="2139950"/>
          <p14:tracePt t="193556" x="5883275" y="2127250"/>
          <p14:tracePt t="193573" x="5870575" y="2127250"/>
          <p14:tracePt t="193589" x="5857875" y="2114550"/>
          <p14:tracePt t="193596" x="5857875" y="2101850"/>
          <p14:tracePt t="193605" x="5845175" y="2101850"/>
          <p14:tracePt t="193618" x="5832475" y="2101850"/>
          <p14:tracePt t="193620" x="5821363" y="2101850"/>
          <p14:tracePt t="193636" x="5795963" y="2101850"/>
          <p14:tracePt t="193652" x="5770563" y="2089150"/>
          <p14:tracePt t="193668" x="5732463" y="2089150"/>
          <p14:tracePt t="193685" x="5695950" y="2078038"/>
          <p14:tracePt t="193701" x="5645150" y="2078038"/>
          <p14:tracePt t="193718" x="5557838" y="2065338"/>
          <p14:tracePt t="193735" x="5470525" y="2052638"/>
          <p14:tracePt t="193752" x="5370513" y="2039938"/>
          <p14:tracePt t="193768" x="5245100" y="2027238"/>
          <p14:tracePt t="193785" x="5170488" y="2014538"/>
          <p14:tracePt t="193787" x="5145088" y="2014538"/>
          <p14:tracePt t="193802" x="5119688" y="2014538"/>
          <p14:tracePt t="193804" x="5106988" y="2014538"/>
          <p14:tracePt t="193820" x="5094288" y="2014538"/>
          <p14:tracePt t="193836" x="5057775" y="2014538"/>
          <p14:tracePt t="193853" x="5006975" y="2014538"/>
          <p14:tracePt t="193869" x="4945063" y="2065338"/>
          <p14:tracePt t="193885" x="4906963" y="2127250"/>
          <p14:tracePt t="193902" x="4868863" y="2190750"/>
          <p14:tracePt t="193918" x="4868863" y="2252663"/>
          <p14:tracePt t="193935" x="4868863" y="2314575"/>
          <p14:tracePt t="193952" x="4881563" y="2339975"/>
          <p14:tracePt t="193969" x="4945063" y="2403475"/>
          <p14:tracePt t="193972" x="4994275" y="2427288"/>
          <p14:tracePt t="193985" x="5068888" y="2452688"/>
          <p14:tracePt t="193988" x="5145088" y="2465388"/>
          <p14:tracePt t="194003" x="5232400" y="2478088"/>
          <p14:tracePt t="194005" x="5357813" y="2490788"/>
          <p14:tracePt t="194020" x="5595938" y="2503488"/>
          <p14:tracePt t="194036" x="5795963" y="2503488"/>
          <p14:tracePt t="194053" x="5932488" y="2490788"/>
          <p14:tracePt t="194070" x="5995988" y="2414588"/>
          <p14:tracePt t="194085" x="6034088" y="2365375"/>
          <p14:tracePt t="194102" x="6045200" y="2303463"/>
          <p14:tracePt t="194119" x="6045200" y="2239963"/>
          <p14:tracePt t="194136" x="6045200" y="2201863"/>
          <p14:tracePt t="194153" x="6045200" y="2178050"/>
          <p14:tracePt t="194155" x="6034088" y="2165350"/>
          <p14:tracePt t="194170" x="6034088" y="2139950"/>
          <p14:tracePt t="194172" x="5995988" y="2127250"/>
          <p14:tracePt t="194187" x="5970588" y="2101850"/>
          <p14:tracePt t="194189" x="5945188" y="2089150"/>
          <p14:tracePt t="194204" x="5845175" y="2027238"/>
          <p14:tracePt t="194220" x="5695950" y="1965325"/>
          <p14:tracePt t="194236" x="5495925" y="1901825"/>
          <p14:tracePt t="194253" x="5270500" y="1839913"/>
          <p14:tracePt t="194269" x="5081588" y="1827213"/>
          <p14:tracePt t="194286" x="4945063" y="1801813"/>
          <p14:tracePt t="194303" x="4881563" y="1801813"/>
          <p14:tracePt t="194320" x="4832350" y="1801813"/>
          <p14:tracePt t="194337" x="4794250" y="1814513"/>
          <p14:tracePt t="194353" x="4781550" y="1827213"/>
          <p14:tracePt t="194356" x="4768850" y="1839913"/>
          <p14:tracePt t="194371" x="4756150" y="1852613"/>
          <p14:tracePt t="194372" x="4743450" y="1865313"/>
          <p14:tracePt t="194387" x="4743450" y="1914525"/>
          <p14:tracePt t="194404" x="4743450" y="1952625"/>
          <p14:tracePt t="194420" x="4743450" y="1989138"/>
          <p14:tracePt t="194437" x="4756150" y="2014538"/>
          <p14:tracePt t="194453" x="4806950" y="2039938"/>
          <p14:tracePt t="194470" x="4894263" y="2065338"/>
          <p14:tracePt t="194487" x="5045075" y="2078038"/>
          <p14:tracePt t="194504" x="5232400" y="2089150"/>
          <p14:tracePt t="194520" x="5370513" y="2089150"/>
          <p14:tracePt t="194537" x="5457825" y="2089150"/>
          <p14:tracePt t="194684" x="5445125" y="2089150"/>
          <p14:tracePt t="194902" x="5432425" y="2089150"/>
          <p14:tracePt t="194908" x="5419725" y="2065338"/>
          <p14:tracePt t="194921" x="5419725" y="2039938"/>
          <p14:tracePt t="194924" x="5394325" y="2001838"/>
          <p14:tracePt t="194939" x="5383213" y="1965325"/>
          <p14:tracePt t="194942" x="5383213" y="1914525"/>
          <p14:tracePt t="194956" x="5357813" y="1839913"/>
          <p14:tracePt t="194972" x="5345113" y="1789113"/>
          <p14:tracePt t="194988" x="5345113" y="1739900"/>
          <p14:tracePt t="195005" x="5332413" y="1701800"/>
          <p14:tracePt t="195022" x="5319713" y="1676400"/>
          <p14:tracePt t="195038" x="5307013" y="1639888"/>
          <p14:tracePt t="195055" x="5294313" y="1627188"/>
          <p14:tracePt t="195072" x="5281613" y="1627188"/>
          <p14:tracePt t="195093" x="5270500" y="1627188"/>
          <p14:tracePt t="195204" x="5257800" y="1639888"/>
          <p14:tracePt t="195212" x="5257800" y="1689100"/>
          <p14:tracePt t="195222" x="5245100" y="1765300"/>
          <p14:tracePt t="195239" x="5232400" y="1914525"/>
          <p14:tracePt t="195255" x="5232400" y="2039938"/>
          <p14:tracePt t="195272" x="5232400" y="2127250"/>
          <p14:tracePt t="195289" x="5257800" y="2165350"/>
          <p14:tracePt t="195292" x="5257800" y="2178050"/>
          <p14:tracePt t="195308" x="5257800" y="2190750"/>
          <p14:tracePt t="195323" x="5270500" y="2190750"/>
          <p14:tracePt t="195339" x="5281613" y="2190750"/>
          <p14:tracePt t="195356" x="5294313" y="2190750"/>
          <p14:tracePt t="195492" x="5294313" y="2165350"/>
          <p14:tracePt t="195500" x="5294313" y="2114550"/>
          <p14:tracePt t="195508" x="5294313" y="2027238"/>
          <p14:tracePt t="195524" x="5281613" y="1927225"/>
          <p14:tracePt t="195540" x="5270500" y="1801813"/>
          <p14:tracePt t="195556" x="5270500" y="1739900"/>
          <p14:tracePt t="195573" x="5245100" y="1701800"/>
          <p14:tracePt t="195589" x="5245100" y="1676400"/>
          <p14:tracePt t="195756" x="5245100" y="1701800"/>
          <p14:tracePt t="195764" x="5245100" y="1765300"/>
          <p14:tracePt t="195774" x="5245100" y="1839913"/>
          <p14:tracePt t="195790" x="5270500" y="1965325"/>
          <p14:tracePt t="195807" x="5307013" y="2039938"/>
          <p14:tracePt t="195824" x="5345113" y="2065338"/>
          <p14:tracePt t="195841" x="5357813" y="2078038"/>
          <p14:tracePt t="195843" x="5370513" y="2078038"/>
          <p14:tracePt t="195916" x="5357813" y="2065338"/>
          <p14:tracePt t="195924" x="5345113" y="2039938"/>
          <p14:tracePt t="195932" x="5345113" y="2014538"/>
          <p14:tracePt t="195941" x="5319713" y="1989138"/>
          <p14:tracePt t="195957" x="5281613" y="1939925"/>
          <p14:tracePt t="196116" x="5281613" y="1989138"/>
          <p14:tracePt t="196124" x="5281613" y="2065338"/>
          <p14:tracePt t="196132" x="5281613" y="2152650"/>
          <p14:tracePt t="196141" x="5294313" y="2214563"/>
          <p14:tracePt t="196157" x="5319713" y="2303463"/>
          <p14:tracePt t="196174" x="5332413" y="2339975"/>
          <p14:tracePt t="196191" x="5332413" y="2352675"/>
          <p14:tracePt t="196292" x="5332413" y="2327275"/>
          <p14:tracePt t="196300" x="5332413" y="2278063"/>
          <p14:tracePt t="196308" x="5294313" y="2201863"/>
          <p14:tracePt t="196325" x="5232400" y="2101850"/>
          <p14:tracePt t="196341" x="5207000" y="2027238"/>
          <p14:tracePt t="196359" x="5194300" y="1989138"/>
          <p14:tracePt t="196980" x="5194300" y="2001838"/>
          <p14:tracePt t="196988" x="5194300" y="2039938"/>
          <p14:tracePt t="196996" x="5194300" y="2101850"/>
          <p14:tracePt t="197010" x="5207000" y="2152650"/>
          <p14:tracePt t="197012" x="5219700" y="2190750"/>
          <p14:tracePt t="197028" x="5232400" y="2252663"/>
          <p14:tracePt t="197044" x="5257800" y="2303463"/>
          <p14:tracePt t="197060" x="5270500" y="2339975"/>
          <p14:tracePt t="197077" x="5270500" y="2365375"/>
          <p14:tracePt t="197094" x="5270500" y="2378075"/>
          <p14:tracePt t="197110" x="5281613" y="2403475"/>
          <p14:tracePt t="197127" x="5294313" y="2427288"/>
          <p14:tracePt t="197144" x="5307013" y="2452688"/>
          <p14:tracePt t="197161" x="5307013" y="2490788"/>
          <p14:tracePt t="197177" x="5319713" y="2516188"/>
          <p14:tracePt t="197180" x="5319713" y="2540000"/>
          <p14:tracePt t="197194" x="5332413" y="2552700"/>
          <p14:tracePt t="197196" x="5345113" y="2565400"/>
          <p14:tracePt t="197212" x="5345113" y="2627313"/>
          <p14:tracePt t="197228" x="5357813" y="2678113"/>
          <p14:tracePt t="197244" x="5357813" y="2716213"/>
          <p14:tracePt t="197261" x="5357813" y="2728913"/>
          <p14:tracePt t="197284" x="5370513" y="2740025"/>
          <p14:tracePt t="197294" x="5370513" y="2752725"/>
          <p14:tracePt t="197460" x="5370513" y="2728913"/>
          <p14:tracePt t="197468" x="5370513" y="2678113"/>
          <p14:tracePt t="197477" x="5345113" y="2590800"/>
          <p14:tracePt t="197494" x="5319713" y="2403475"/>
          <p14:tracePt t="197511" x="5281613" y="2265363"/>
          <p14:tracePt t="197528" x="5270500" y="2114550"/>
          <p14:tracePt t="197544" x="5270500" y="2027238"/>
          <p14:tracePt t="197562" x="5245100" y="1952625"/>
          <p14:tracePt t="197564" x="5245100" y="1914525"/>
          <p14:tracePt t="197579" x="5245100" y="1876425"/>
          <p14:tracePt t="197581" x="5232400" y="1852613"/>
          <p14:tracePt t="197596" x="5232400" y="1801813"/>
          <p14:tracePt t="197612" x="5232400" y="1789113"/>
          <p14:tracePt t="197628" x="5232400" y="1776413"/>
          <p14:tracePt t="197780" x="5232400" y="1801813"/>
          <p14:tracePt t="197788" x="5232400" y="1852613"/>
          <p14:tracePt t="197796" x="5232400" y="1901825"/>
          <p14:tracePt t="197813" x="5232400" y="1989138"/>
          <p14:tracePt t="197829" x="5232400" y="2052638"/>
          <p14:tracePt t="197845" x="5232400" y="2114550"/>
          <p14:tracePt t="197862" x="5232400" y="2152650"/>
          <p14:tracePt t="197879" x="5232400" y="2165350"/>
          <p14:tracePt t="198004" x="5232400" y="2152650"/>
          <p14:tracePt t="198012" x="5232400" y="2114550"/>
          <p14:tracePt t="198020" x="5232400" y="2065338"/>
          <p14:tracePt t="198030" x="5232400" y="2014538"/>
          <p14:tracePt t="198046" x="5219700" y="1889125"/>
          <p14:tracePt t="198063" x="5194300" y="1801813"/>
          <p14:tracePt t="198080" x="5170488" y="1739900"/>
          <p14:tracePt t="198096" x="5157788" y="1714500"/>
          <p14:tracePt t="198113" x="5145088" y="1689100"/>
          <p14:tracePt t="198116" x="5132388" y="1689100"/>
          <p14:tracePt t="198292" x="5132388" y="1701800"/>
          <p14:tracePt t="198300" x="5132388" y="1727200"/>
          <p14:tracePt t="198314" x="5132388" y="1789113"/>
          <p14:tracePt t="198316" x="5132388" y="1876425"/>
          <p14:tracePt t="198331" x="5145088" y="1978025"/>
          <p14:tracePt t="198348" x="5194300" y="2014538"/>
          <p14:tracePt t="198364" x="5232400" y="2039938"/>
          <p14:tracePt t="198381" x="5257800" y="2052638"/>
          <p14:tracePt t="198397" x="5294313" y="2065338"/>
          <p14:tracePt t="198414" x="5332413" y="2065338"/>
          <p14:tracePt t="198430" x="5345113" y="2078038"/>
          <p14:tracePt t="198447" x="5370513" y="2078038"/>
          <p14:tracePt t="198464" x="5394325" y="2078038"/>
          <p14:tracePt t="198481" x="5445125" y="2078038"/>
          <p14:tracePt t="198484" x="5457825" y="2065338"/>
          <p14:tracePt t="198497" x="5470525" y="2039938"/>
          <p14:tracePt t="198500" x="5495925" y="2014538"/>
          <p14:tracePt t="198514" x="5507038" y="1989138"/>
          <p14:tracePt t="198516" x="5507038" y="1965325"/>
          <p14:tracePt t="198532" x="5507038" y="1889125"/>
          <p14:tracePt t="198548" x="5507038" y="1865313"/>
          <p14:tracePt t="198564" x="5507038" y="1814513"/>
          <p14:tracePt t="198581" x="5507038" y="1801813"/>
          <p14:tracePt t="198597" x="5483225" y="1776413"/>
          <p14:tracePt t="198614" x="5370513" y="1765300"/>
          <p14:tracePt t="198631" x="5145088" y="1727200"/>
          <p14:tracePt t="198647" x="4919663" y="1727200"/>
          <p14:tracePt t="198664" x="4732338" y="1727200"/>
          <p14:tracePt t="198681" x="4656138" y="1727200"/>
          <p14:tracePt t="198684" x="4630738" y="1727200"/>
          <p14:tracePt t="198698" x="4619625" y="1752600"/>
          <p14:tracePt t="198700" x="4606925" y="1765300"/>
          <p14:tracePt t="198716" x="4606925" y="1801813"/>
          <p14:tracePt t="198732" x="4606925" y="1827213"/>
          <p14:tracePt t="198748" x="4606925" y="1876425"/>
          <p14:tracePt t="198764" x="4643438" y="1901825"/>
          <p14:tracePt t="198781" x="4681538" y="1939925"/>
          <p14:tracePt t="198798" x="4743450" y="1978025"/>
          <p14:tracePt t="198814" x="4794250" y="1989138"/>
          <p14:tracePt t="198832" x="4868863" y="2001838"/>
          <p14:tracePt t="198848" x="4945063" y="2014538"/>
          <p14:tracePt t="198865" x="5006975" y="2014538"/>
          <p14:tracePt t="198867" x="5045075" y="2014538"/>
          <p14:tracePt t="198882" x="5068888" y="2014538"/>
          <p14:tracePt t="198884" x="5081588" y="2014538"/>
          <p14:tracePt t="198899" x="5132388" y="1989138"/>
          <p14:tracePt t="198916" x="5181600" y="1939925"/>
          <p14:tracePt t="198932" x="5194300" y="1876425"/>
          <p14:tracePt t="198949" x="5207000" y="1814513"/>
          <p14:tracePt t="198965" x="5207000" y="1765300"/>
          <p14:tracePt t="198982" x="5219700" y="1739900"/>
          <p14:tracePt t="199092" x="5207000" y="1739900"/>
          <p14:tracePt t="199124" x="5194300" y="1739900"/>
          <p14:tracePt t="199132" x="5181600" y="1739900"/>
          <p14:tracePt t="199140" x="5170488" y="1765300"/>
          <p14:tracePt t="199148" x="5145088" y="1789113"/>
          <p14:tracePt t="199165" x="5119688" y="1889125"/>
          <p14:tracePt t="199182" x="5119688" y="1965325"/>
          <p14:tracePt t="199199" x="5119688" y="2065338"/>
          <p14:tracePt t="199216" x="5119688" y="2152650"/>
          <p14:tracePt t="199233" x="5145088" y="2190750"/>
          <p14:tracePt t="199249" x="5145088" y="2201863"/>
          <p14:tracePt t="199252" x="5145088" y="2214563"/>
          <p14:tracePt t="199332" x="5145088" y="2239963"/>
          <p14:tracePt t="199340" x="5145088" y="2265363"/>
          <p14:tracePt t="199349" x="5145088" y="2290763"/>
          <p14:tracePt t="199366" x="5157788" y="2339975"/>
          <p14:tracePt t="199383" x="5157788" y="2378075"/>
          <p14:tracePt t="199400" x="5157788" y="2403475"/>
          <p14:tracePt t="199416" x="5157788" y="2414588"/>
          <p14:tracePt t="199433" x="5157788" y="2427288"/>
          <p14:tracePt t="199436" x="5157788" y="2439988"/>
          <p14:tracePt t="199450" x="5157788" y="2452688"/>
          <p14:tracePt t="199468" x="5157788" y="2490788"/>
          <p14:tracePt t="199484" x="5157788" y="2527300"/>
          <p14:tracePt t="199500" x="5157788" y="2565400"/>
          <p14:tracePt t="199517" x="5157788" y="2616200"/>
          <p14:tracePt t="199533" x="5157788" y="2678113"/>
          <p14:tracePt t="199549" x="5170488" y="2752725"/>
          <p14:tracePt t="199567" x="5207000" y="2840038"/>
          <p14:tracePt t="199584" x="5257800" y="2952750"/>
          <p14:tracePt t="199600" x="5281613" y="3054350"/>
          <p14:tracePt t="199617" x="5294313" y="3128963"/>
          <p14:tracePt t="199620" x="5307013" y="3154363"/>
          <p14:tracePt t="199634" x="5307013" y="3165475"/>
          <p14:tracePt t="199636" x="5307013" y="3178175"/>
          <p14:tracePt t="199764" x="5307013" y="3165475"/>
          <p14:tracePt t="199772" x="5307013" y="3141663"/>
          <p14:tracePt t="199784" x="5307013" y="3116263"/>
          <p14:tracePt t="199800" x="5307013" y="3065463"/>
          <p14:tracePt t="199818" x="5307013" y="3028950"/>
          <p14:tracePt t="199820" x="5307013" y="3003550"/>
          <p14:tracePt t="199834" x="5307013" y="2978150"/>
          <p14:tracePt t="199836" x="5307013" y="2965450"/>
          <p14:tracePt t="199851" x="5294313" y="2928938"/>
          <p14:tracePt t="199868" x="5257800" y="2890838"/>
          <p14:tracePt t="199884" x="5219700" y="2865438"/>
          <p14:tracePt t="199901" x="5181600" y="2852738"/>
          <p14:tracePt t="199917" x="5157788" y="2828925"/>
          <p14:tracePt t="199934" x="5132388" y="2816225"/>
          <p14:tracePt t="199950" x="5119688" y="2816225"/>
          <p14:tracePt t="199968" x="5106988" y="2816225"/>
          <p14:tracePt t="199984" x="5094288" y="2816225"/>
          <p14:tracePt t="200001" x="5068888" y="2816225"/>
          <p14:tracePt t="200004" x="5057775" y="2816225"/>
          <p14:tracePt t="200018" x="5032375" y="2816225"/>
          <p14:tracePt t="200020" x="5006975" y="2816225"/>
          <p14:tracePt t="200035" x="4956175" y="2816225"/>
          <p14:tracePt t="200052" x="4894263" y="2828925"/>
          <p14:tracePt t="200068" x="4819650" y="2852738"/>
          <p14:tracePt t="200085" x="4732338" y="2890838"/>
          <p14:tracePt t="200101" x="4681538" y="2916238"/>
          <p14:tracePt t="200118" x="4643438" y="2952750"/>
          <p14:tracePt t="200134" x="4619625" y="2978150"/>
          <p14:tracePt t="200151" x="4619625" y="3003550"/>
          <p14:tracePt t="200169" x="4619625" y="3041650"/>
          <p14:tracePt t="200172" x="4619625" y="3065463"/>
          <p14:tracePt t="200185" x="4619625" y="3090863"/>
          <p14:tracePt t="200188" x="4619625" y="3116263"/>
          <p14:tracePt t="200202" x="4619625" y="3141663"/>
          <p14:tracePt t="200204" x="4630738" y="3141663"/>
          <p14:tracePt t="200219" x="4656138" y="3154363"/>
          <p14:tracePt t="200236" x="4756150" y="3190875"/>
          <p14:tracePt t="200252" x="4945063" y="3228975"/>
          <p14:tracePt t="200269" x="5132388" y="3228975"/>
          <p14:tracePt t="200286" x="5319713" y="3241675"/>
          <p14:tracePt t="200302" x="5495925" y="3241675"/>
          <p14:tracePt t="200318" x="5670550" y="3203575"/>
          <p14:tracePt t="200335" x="5821363" y="3141663"/>
          <p14:tracePt t="200352" x="5921375" y="3065463"/>
          <p14:tracePt t="200369" x="6008688" y="2941638"/>
          <p14:tracePt t="200372" x="6034088" y="2890838"/>
          <p14:tracePt t="200385" x="6045200" y="2828925"/>
          <p14:tracePt t="200388" x="6045200" y="2778125"/>
          <p14:tracePt t="200403" x="6045200" y="2740025"/>
          <p14:tracePt t="200405" x="6045200" y="2703513"/>
          <p14:tracePt t="200419" x="6045200" y="2640013"/>
          <p14:tracePt t="200436" x="6045200" y="2603500"/>
          <p14:tracePt t="200452" x="6008688" y="2590800"/>
          <p14:tracePt t="200469" x="5970588" y="2578100"/>
          <p14:tracePt t="200486" x="5908675" y="2565400"/>
          <p14:tracePt t="200502" x="5808663" y="2552700"/>
          <p14:tracePt t="200519" x="5683250" y="2527300"/>
          <p14:tracePt t="200536" x="5557838" y="2516188"/>
          <p14:tracePt t="200552" x="5445125" y="2516188"/>
          <p14:tracePt t="200570" x="5357813" y="2516188"/>
          <p14:tracePt t="200572" x="5307013" y="2516188"/>
          <p14:tracePt t="200587" x="5219700" y="2540000"/>
          <p14:tracePt t="200604" x="5157788" y="2565400"/>
          <p14:tracePt t="200620" x="5106988" y="2590800"/>
          <p14:tracePt t="200636" x="5068888" y="2640013"/>
          <p14:tracePt t="200652" x="5045075" y="2690813"/>
          <p14:tracePt t="200669" x="5032375" y="2752725"/>
          <p14:tracePt t="200686" x="5032375" y="2828925"/>
          <p14:tracePt t="200703" x="5032375" y="2890838"/>
          <p14:tracePt t="200720" x="5057775" y="2928938"/>
          <p14:tracePt t="200736" x="5119688" y="2978150"/>
          <p14:tracePt t="200753" x="5157788" y="3016250"/>
          <p14:tracePt t="200755" x="5194300" y="3041650"/>
          <p14:tracePt t="200771" x="5219700" y="3041650"/>
          <p14:tracePt t="200773" x="5257800" y="3054350"/>
          <p14:tracePt t="200788" x="5370513" y="3078163"/>
          <p14:tracePt t="200804" x="5470525" y="3090863"/>
          <p14:tracePt t="200820" x="5545138" y="3090863"/>
          <p14:tracePt t="200837" x="5583238" y="3090863"/>
          <p14:tracePt t="200853" x="5595938" y="3090863"/>
          <p14:tracePt t="200892" x="5595938" y="3078163"/>
          <p14:tracePt t="200900" x="5595938" y="3065463"/>
          <p14:tracePt t="200908" x="5595938" y="3054350"/>
          <p14:tracePt t="200920" x="5583238" y="3054350"/>
          <p14:tracePt t="200937" x="5545138" y="3016250"/>
          <p14:tracePt t="200939" x="5532438" y="3003550"/>
          <p14:tracePt t="200953" x="5507038" y="2990850"/>
          <p14:tracePt t="200956" x="5483225" y="2978150"/>
          <p14:tracePt t="200971" x="5432425" y="2965450"/>
          <p14:tracePt t="200988" x="5383213" y="2941638"/>
          <p14:tracePt t="201004" x="5357813" y="2928938"/>
          <p14:tracePt t="201021" x="5345113" y="2928938"/>
          <p14:tracePt t="201038" x="5319713" y="2928938"/>
          <p14:tracePt t="201054" x="5307013" y="2928938"/>
          <p14:tracePt t="201070" x="5281613" y="2928938"/>
          <p14:tracePt t="201088" x="5245100" y="2928938"/>
          <p14:tracePt t="201104" x="5232400" y="2928938"/>
          <p14:tracePt t="201121" x="5207000" y="2941638"/>
          <p14:tracePt t="201124" x="5207000" y="2965450"/>
          <p14:tracePt t="201138" x="5194300" y="2965450"/>
          <p14:tracePt t="201140" x="5194300" y="2990850"/>
          <p14:tracePt t="201154" x="5194300" y="3016250"/>
          <p14:tracePt t="201156" x="5194300" y="3041650"/>
          <p14:tracePt t="201172" x="5194300" y="3103563"/>
          <p14:tracePt t="201188" x="5207000" y="3154363"/>
          <p14:tracePt t="201205" x="5270500" y="3190875"/>
          <p14:tracePt t="201221" x="5319713" y="3228975"/>
          <p14:tracePt t="201238" x="5345113" y="3228975"/>
          <p14:tracePt t="201316" x="5345113" y="3216275"/>
          <p14:tracePt t="201324" x="5332413" y="3190875"/>
          <p14:tracePt t="201339" x="5319713" y="3178175"/>
          <p14:tracePt t="201341" x="5294313" y="3165475"/>
          <p14:tracePt t="201355" x="5257800" y="3141663"/>
          <p14:tracePt t="201372" x="5232400" y="3103563"/>
          <p14:tracePt t="201388" x="5207000" y="3078163"/>
          <p14:tracePt t="201404" x="5181600" y="3054350"/>
          <p14:tracePt t="201421" x="5145088" y="3041650"/>
          <p14:tracePt t="201438" x="5106988" y="3016250"/>
          <p14:tracePt t="201454" x="5068888" y="2990850"/>
          <p14:tracePt t="201472" x="5019675" y="2978150"/>
          <p14:tracePt t="201489" x="4956175" y="2952750"/>
          <p14:tracePt t="201492" x="4932363" y="2941638"/>
          <p14:tracePt t="201505" x="4894263" y="2928938"/>
          <p14:tracePt t="201508" x="4868863" y="2916238"/>
          <p14:tracePt t="201522" x="4843463" y="2916238"/>
          <p14:tracePt t="201524" x="4819650" y="2916238"/>
          <p14:tracePt t="201540" x="4794250" y="2916238"/>
          <p14:tracePt t="202108" x="4794250" y="2903538"/>
          <p14:tracePt t="202132" x="4794250" y="2890838"/>
          <p14:tracePt t="202140" x="4794250" y="2865438"/>
          <p14:tracePt t="202156" x="4794250" y="2852738"/>
          <p14:tracePt t="202164" x="4794250" y="2840038"/>
          <p14:tracePt t="202173" x="4806950" y="2828925"/>
          <p14:tracePt t="202190" x="4806950" y="2790825"/>
          <p14:tracePt t="202207" x="4832350" y="2740025"/>
          <p14:tracePt t="202224" x="4843463" y="2690813"/>
          <p14:tracePt t="202241" x="4856163" y="2640013"/>
          <p14:tracePt t="202243" x="4868863" y="2603500"/>
          <p14:tracePt t="202257" x="4868863" y="2578100"/>
          <p14:tracePt t="202260" x="4894263" y="2540000"/>
          <p14:tracePt t="202274" x="4906963" y="2503488"/>
          <p14:tracePt t="202276" x="4919663" y="2465388"/>
          <p14:tracePt t="202292" x="4945063" y="2403475"/>
          <p14:tracePt t="202308" x="4994275" y="2327275"/>
          <p14:tracePt t="202324" x="5032375" y="2239963"/>
          <p14:tracePt t="202341" x="5081588" y="2190750"/>
          <p14:tracePt t="202357" x="5132388" y="2139950"/>
          <p14:tracePt t="202373" x="5170488" y="2078038"/>
          <p14:tracePt t="202391" x="5219700" y="2039938"/>
          <p14:tracePt t="202408" x="5294313" y="1978025"/>
          <p14:tracePt t="202424" x="5383213" y="1914525"/>
          <p14:tracePt t="202441" x="5432425" y="1889125"/>
          <p14:tracePt t="202444" x="5432425" y="1876425"/>
          <p14:tracePt t="202516" x="5432425" y="1865313"/>
          <p14:tracePt t="202532" x="5394325" y="1865313"/>
          <p14:tracePt t="202541" x="5370513" y="1865313"/>
          <p14:tracePt t="202548" x="5357813" y="1865313"/>
          <p14:tracePt t="202564" x="5345113" y="1865313"/>
          <p14:tracePt t="202700" x="5357813" y="1876425"/>
          <p14:tracePt t="202708" x="5394325" y="1889125"/>
          <p14:tracePt t="202716" x="5432425" y="1914525"/>
          <p14:tracePt t="202725" x="5457825" y="1927225"/>
          <p14:tracePt t="202742" x="5495925" y="1939925"/>
          <p14:tracePt t="202844" x="5470525" y="1939925"/>
          <p14:tracePt t="202852" x="5407025" y="1939925"/>
          <p14:tracePt t="202860" x="5307013" y="1939925"/>
          <p14:tracePt t="202876" x="4994275" y="1952625"/>
          <p14:tracePt t="202892" x="4694238" y="1965325"/>
          <p14:tracePt t="202909" x="4568825" y="1989138"/>
          <p14:tracePt t="202926" x="4543425" y="2001838"/>
          <p14:tracePt t="202942" x="4530725" y="2001838"/>
          <p14:tracePt t="202965" x="4530725" y="2014538"/>
          <p14:tracePt t="202975" x="4543425" y="2014538"/>
          <p14:tracePt t="202993" x="4630738" y="2027238"/>
          <p14:tracePt t="202995" x="4719638" y="2039938"/>
          <p14:tracePt t="203009" x="4832350" y="2039938"/>
          <p14:tracePt t="203012" x="4981575" y="2039938"/>
          <p14:tracePt t="203026" x="5132388" y="2039938"/>
          <p14:tracePt t="203028" x="5270500" y="2039938"/>
          <p14:tracePt t="203043" x="5470525" y="2039938"/>
          <p14:tracePt t="203060" x="5570538" y="2039938"/>
          <p14:tracePt t="203076" x="5583238" y="2039938"/>
          <p14:tracePt t="203157" x="5557838" y="2039938"/>
          <p14:tracePt t="203164" x="5519738" y="2039938"/>
          <p14:tracePt t="203176" x="5470525" y="2039938"/>
          <p14:tracePt t="203193" x="5370513" y="2039938"/>
          <p14:tracePt t="203196" x="5307013" y="2039938"/>
          <p14:tracePt t="203210" x="5232400" y="2039938"/>
          <p14:tracePt t="203212" x="5194300" y="2039938"/>
          <p14:tracePt t="203228" x="5170488" y="2039938"/>
          <p14:tracePt t="203243" x="5157788" y="2039938"/>
          <p14:tracePt t="203276" x="5207000" y="2039938"/>
          <p14:tracePt t="203284" x="5294313" y="2039938"/>
          <p14:tracePt t="203293" x="5394325" y="2052638"/>
          <p14:tracePt t="203310" x="5619750" y="2052638"/>
          <p14:tracePt t="203326" x="5732463" y="2052638"/>
          <p14:tracePt t="203343" x="5770563" y="2052638"/>
          <p14:tracePt t="203460" x="5757863" y="2052638"/>
          <p14:tracePt t="203468" x="5745163" y="2052638"/>
          <p14:tracePt t="203477" x="5732463" y="2052638"/>
          <p14:tracePt t="203494" x="5683250" y="2052638"/>
          <p14:tracePt t="203510" x="5557838" y="2052638"/>
          <p14:tracePt t="203527" x="5407025" y="2078038"/>
          <p14:tracePt t="203544" x="5270500" y="2089150"/>
          <p14:tracePt t="203560" x="5145088" y="2101850"/>
          <p14:tracePt t="203577" x="5094288" y="2114550"/>
          <p14:tracePt t="203580" x="5081588" y="2114550"/>
          <p14:tracePt t="203594" x="5081588" y="2127250"/>
          <p14:tracePt t="203596" x="5068888" y="2127250"/>
          <p14:tracePt t="203611" x="5057775" y="2127250"/>
          <p14:tracePt t="203716" x="5068888" y="2127250"/>
          <p14:tracePt t="203724" x="5094288" y="2127250"/>
          <p14:tracePt t="203732" x="5119688" y="2127250"/>
          <p14:tracePt t="203744" x="5157788" y="2114550"/>
          <p14:tracePt t="203761" x="5219700" y="2078038"/>
          <p14:tracePt t="203764" x="5281613" y="2065338"/>
          <p14:tracePt t="203778" x="5319713" y="2065338"/>
          <p14:tracePt t="203780" x="5345113" y="2052638"/>
          <p14:tracePt t="203795" x="5370513" y="2052638"/>
          <p14:tracePt t="203916" x="5357813" y="2052638"/>
          <p14:tracePt t="203924" x="5319713" y="2052638"/>
          <p14:tracePt t="203932" x="5270500" y="2065338"/>
          <p14:tracePt t="203945" x="5207000" y="2065338"/>
          <p14:tracePt t="203947" x="5157788" y="2065338"/>
          <p14:tracePt t="203961" x="5145088" y="2078038"/>
          <p14:tracePt t="203963" x="5132388" y="2078038"/>
          <p14:tracePt t="204036" x="5170488" y="2078038"/>
          <p14:tracePt t="204045" x="5207000" y="2078038"/>
          <p14:tracePt t="204052" x="5257800" y="2078038"/>
          <p14:tracePt t="204061" x="5319713" y="2078038"/>
          <p14:tracePt t="204078" x="5419725" y="2052638"/>
          <p14:tracePt t="204094" x="5457825" y="2052638"/>
          <p14:tracePt t="204112" x="5470525" y="2052638"/>
          <p14:tracePt t="204204" x="5432425" y="2052638"/>
          <p14:tracePt t="204212" x="5383213" y="2065338"/>
          <p14:tracePt t="204220" x="5345113" y="2078038"/>
          <p14:tracePt t="204229" x="5307013" y="2089150"/>
          <p14:tracePt t="204245" x="5270500" y="2089150"/>
          <p14:tracePt t="204262" x="5257800" y="2114550"/>
          <p14:tracePt t="204279" x="5232400" y="2114550"/>
          <p14:tracePt t="204556" x="5232400" y="2127250"/>
          <p14:tracePt t="204564" x="5219700" y="2152650"/>
          <p14:tracePt t="204580" x="5219700" y="2165350"/>
          <p14:tracePt t="204588" x="5219700" y="2178050"/>
          <p14:tracePt t="204597" x="5219700" y="2190750"/>
          <p14:tracePt t="204614" x="5219700" y="2239963"/>
          <p14:tracePt t="204630" x="5219700" y="2290763"/>
          <p14:tracePt t="204646" x="5219700" y="2327275"/>
          <p14:tracePt t="204663" x="5219700" y="2365375"/>
          <p14:tracePt t="204680" x="5219700" y="2403475"/>
          <p14:tracePt t="204697" x="5219700" y="2414588"/>
          <p14:tracePt t="204714" x="5219700" y="2427288"/>
          <p14:tracePt t="205772" x="5219700" y="2403475"/>
          <p14:tracePt t="205780" x="5219700" y="2390775"/>
          <p14:tracePt t="205788" x="5219700" y="2378075"/>
          <p14:tracePt t="205800" x="5219700" y="2352675"/>
          <p14:tracePt t="205817" x="5194300" y="2303463"/>
          <p14:tracePt t="205819" x="5194300" y="2278063"/>
          <p14:tracePt t="205833" x="5194300" y="2252663"/>
          <p14:tracePt t="205836" x="5194300" y="2214563"/>
          <p14:tracePt t="205850" x="5194300" y="2178050"/>
          <p14:tracePt t="205852" x="5194300" y="2139950"/>
          <p14:tracePt t="205866" x="5194300" y="2101850"/>
          <p14:tracePt t="205868" x="5194300" y="2065338"/>
          <p14:tracePt t="205884" x="5194300" y="1952625"/>
          <p14:tracePt t="205900" x="5194300" y="1814513"/>
          <p14:tracePt t="205917" x="5194300" y="1676400"/>
          <p14:tracePt t="205934" x="5219700" y="1527175"/>
          <p14:tracePt t="205950" x="5270500" y="1363663"/>
          <p14:tracePt t="205967" x="5319713" y="1214438"/>
          <p14:tracePt t="205984" x="5383213" y="1114425"/>
          <p14:tracePt t="206000" x="5419725" y="1038225"/>
          <p14:tracePt t="206016" x="5457825" y="989013"/>
          <p14:tracePt t="206034" x="5495925" y="963613"/>
          <p14:tracePt t="206036" x="5519738" y="950913"/>
          <p14:tracePt t="206050" x="5519738" y="938213"/>
          <p14:tracePt t="206052" x="5545138" y="912813"/>
          <p14:tracePt t="206067" x="5619750" y="901700"/>
          <p14:tracePt t="206084" x="5708650" y="876300"/>
          <p14:tracePt t="206100" x="5870575" y="850900"/>
          <p14:tracePt t="206117" x="6045200" y="825500"/>
          <p14:tracePt t="206134" x="6246813" y="812800"/>
          <p14:tracePt t="206150" x="6459538" y="812800"/>
          <p14:tracePt t="206167" x="6646863" y="812800"/>
          <p14:tracePt t="206184" x="6797675" y="812800"/>
          <p14:tracePt t="206201" x="6921500" y="812800"/>
          <p14:tracePt t="206203" x="6972300" y="825500"/>
          <p14:tracePt t="206218" x="7021513" y="825500"/>
          <p14:tracePt t="206220" x="7072313" y="825500"/>
          <p14:tracePt t="206234" x="7123113" y="825500"/>
          <p14:tracePt t="206236" x="7159625" y="825500"/>
          <p14:tracePt t="206252" x="7210425" y="838200"/>
          <p14:tracePt t="206268" x="7259638" y="850900"/>
          <p14:tracePt t="206284" x="7297738" y="863600"/>
          <p14:tracePt t="206301" x="7335838" y="876300"/>
          <p14:tracePt t="206317" x="7359650" y="901700"/>
          <p14:tracePt t="206334" x="7397750" y="938213"/>
          <p14:tracePt t="206351" x="7435850" y="976313"/>
          <p14:tracePt t="206368" x="7472363" y="1014413"/>
          <p14:tracePt t="206385" x="7497763" y="1038225"/>
          <p14:tracePt t="206387" x="7510463" y="1038225"/>
          <p14:tracePt t="206402" x="7510463" y="1050925"/>
          <p14:tracePt t="206404" x="7523163" y="1063625"/>
          <p14:tracePt t="206418" x="7523163" y="1076325"/>
          <p14:tracePt t="206435" x="7535863" y="1101725"/>
          <p14:tracePt t="206452" x="7535863" y="1114425"/>
          <p14:tracePt t="206468" x="7561263" y="1125538"/>
          <p14:tracePt t="206485" x="7561263" y="1163638"/>
          <p14:tracePt t="206501" x="7572375" y="1201738"/>
          <p14:tracePt t="206518" x="7572375" y="1227138"/>
          <p14:tracePt t="206534" x="7572375" y="1263650"/>
          <p14:tracePt t="206552" x="7585075" y="1314450"/>
          <p14:tracePt t="206568" x="7585075" y="1350963"/>
          <p14:tracePt t="206585" x="7585075" y="1376363"/>
          <p14:tracePt t="206588" x="7585075" y="1389063"/>
          <p14:tracePt t="206602" x="7585075" y="1401763"/>
          <p14:tracePt t="206604" x="7585075" y="1414463"/>
          <p14:tracePt t="206619" x="7585075" y="1450975"/>
          <p14:tracePt t="206621" x="7585075" y="1476375"/>
          <p14:tracePt t="206636" x="7610475" y="1514475"/>
          <p14:tracePt t="206652" x="7610475" y="1576388"/>
          <p14:tracePt t="206669" x="7610475" y="1639888"/>
          <p14:tracePt t="206685" x="7610475" y="1689100"/>
          <p14:tracePt t="206702" x="7610475" y="1739900"/>
          <p14:tracePt t="206719" x="7623175" y="1801813"/>
          <p14:tracePt t="206735" x="7623175" y="1865313"/>
          <p14:tracePt t="206753" x="7623175" y="1927225"/>
          <p14:tracePt t="206755" x="7623175" y="1965325"/>
          <p14:tracePt t="206769" x="7635875" y="1989138"/>
          <p14:tracePt t="206772" x="7648575" y="2014538"/>
          <p14:tracePt t="206786" x="7648575" y="2052638"/>
          <p14:tracePt t="206788" x="7648575" y="2078038"/>
          <p14:tracePt t="206803" x="7661275" y="2139950"/>
          <p14:tracePt t="206820" x="7685088" y="2165350"/>
          <p14:tracePt t="206836" x="7685088" y="2214563"/>
          <p14:tracePt t="206852" x="7685088" y="2227263"/>
          <p14:tracePt t="206869" x="7685088" y="2239963"/>
          <p14:tracePt t="207196" x="7685088" y="2227263"/>
          <p14:tracePt t="207203" x="7685088" y="2190750"/>
          <p14:tracePt t="207212" x="7685088" y="2152650"/>
          <p14:tracePt t="207220" x="7685088" y="2114550"/>
          <p14:tracePt t="207237" x="7685088" y="2065338"/>
          <p14:tracePt t="207253" x="7685088" y="2014538"/>
          <p14:tracePt t="207270" x="7685088" y="2001838"/>
          <p14:tracePt t="207287" x="7685088" y="1989138"/>
          <p14:tracePt t="207304" x="7685088" y="1978025"/>
          <p14:tracePt t="207436" x="7685088" y="1989138"/>
          <p14:tracePt t="207444" x="7685088" y="2001838"/>
          <p14:tracePt t="207454" x="7661275" y="2027238"/>
          <p14:tracePt t="207470" x="7623175" y="2065338"/>
          <p14:tracePt t="207488" x="7572375" y="2078038"/>
          <p14:tracePt t="207504" x="7535863" y="2089150"/>
          <p14:tracePt t="207521" x="7485063" y="2089150"/>
          <p14:tracePt t="207523" x="7472363" y="2101850"/>
          <p14:tracePt t="207538" x="7459663" y="2101850"/>
          <p14:tracePt t="207540" x="7448550" y="2101850"/>
          <p14:tracePt t="207556" x="7423150" y="2101850"/>
          <p14:tracePt t="207572" x="7397750" y="2114550"/>
          <p14:tracePt t="207588" x="7359650" y="2127250"/>
          <p14:tracePt t="207604" x="7323138" y="2127250"/>
          <p14:tracePt t="207621" x="7272338" y="2127250"/>
          <p14:tracePt t="207638" x="7246938" y="2127250"/>
          <p14:tracePt t="207654" x="7210425" y="2127250"/>
          <p14:tracePt t="207671" x="7197725" y="2127250"/>
          <p14:tracePt t="207688" x="7185025" y="2127250"/>
          <p14:tracePt t="207705" x="7172325" y="2127250"/>
          <p14:tracePt t="207707" x="7159625" y="2127250"/>
          <p14:tracePt t="207722" x="7146925" y="2127250"/>
          <p14:tracePt t="207780" x="7134225" y="2127250"/>
          <p14:tracePt t="207796" x="7123113" y="2127250"/>
          <p14:tracePt t="207804" x="7085013" y="2127250"/>
          <p14:tracePt t="207812" x="7059613" y="2127250"/>
          <p14:tracePt t="207821" x="7034213" y="2127250"/>
          <p14:tracePt t="207838" x="6985000" y="2127250"/>
          <p14:tracePt t="207854" x="6934200" y="2127250"/>
          <p14:tracePt t="207872" x="6884988" y="2127250"/>
          <p14:tracePt t="207988" x="6897688" y="2127250"/>
          <p14:tracePt t="207996" x="6959600" y="2127250"/>
          <p14:tracePt t="208005" x="7097713" y="2127250"/>
          <p14:tracePt t="208022" x="7510463" y="2139950"/>
          <p14:tracePt t="208038" x="7923213" y="2139950"/>
          <p14:tracePt t="208055" x="8212138" y="2139950"/>
          <p14:tracePt t="208073" x="8348663" y="2139950"/>
          <p14:tracePt t="208089" x="8386763" y="2139950"/>
          <p14:tracePt t="208092" x="8399463" y="2139950"/>
          <p14:tracePt t="208236" x="8386763" y="2139950"/>
          <p14:tracePt t="208244" x="8312150" y="2139950"/>
          <p14:tracePt t="208256" x="8186738" y="2139950"/>
          <p14:tracePt t="208273" x="7974013" y="2165350"/>
          <p14:tracePt t="208276" x="7897813" y="2178050"/>
          <p14:tracePt t="208290" x="7861300" y="2190750"/>
          <p14:tracePt t="208292" x="7835900" y="2201863"/>
          <p14:tracePt t="208308" x="7810500" y="2201863"/>
          <p14:tracePt t="208323" x="7797800" y="2214563"/>
          <p14:tracePt t="208412" x="7823200" y="2227263"/>
          <p14:tracePt t="208420" x="7897813" y="2239963"/>
          <p14:tracePt t="208428" x="7974013" y="2239963"/>
          <p14:tracePt t="208440" x="8099425" y="2239963"/>
          <p14:tracePt t="208457" x="8324850" y="2239963"/>
          <p14:tracePt t="208460" x="8424863" y="2239963"/>
          <p14:tracePt t="208474" x="8474075" y="2239963"/>
          <p14:tracePt t="208476" x="8512175" y="2239963"/>
          <p14:tracePt t="208491" x="8548688" y="2239963"/>
          <p14:tracePt t="208564" x="8537575" y="2239963"/>
          <p14:tracePt t="208574" x="8448675" y="2239963"/>
          <p14:tracePt t="208580" x="8286750" y="2227263"/>
          <p14:tracePt t="208590" x="8048625" y="2214563"/>
          <p14:tracePt t="208607" x="7623175" y="2214563"/>
          <p14:tracePt t="208623" x="7348538" y="2214563"/>
          <p14:tracePt t="208640" x="7172325" y="2214563"/>
          <p14:tracePt t="208657" x="7110413" y="2214563"/>
          <p14:tracePt t="208660" x="7097713" y="2214563"/>
          <p14:tracePt t="208675" x="7085013" y="2214563"/>
          <p14:tracePt t="208772" x="7097713" y="2214563"/>
          <p14:tracePt t="208780" x="7172325" y="2214563"/>
          <p14:tracePt t="208791" x="7285038" y="2214563"/>
          <p14:tracePt t="208808" x="7623175" y="2214563"/>
          <p14:tracePt t="208824" x="7961313" y="2214563"/>
          <p14:tracePt t="208841" x="8199438" y="2214563"/>
          <p14:tracePt t="208844" x="8274050" y="2201863"/>
          <p14:tracePt t="208858" x="8299450" y="2201863"/>
          <p14:tracePt t="208860" x="8312150" y="2201863"/>
          <p14:tracePt t="208874" x="8324850" y="2201863"/>
          <p14:tracePt t="208964" x="8299450" y="2201863"/>
          <p14:tracePt t="208973" x="8212138" y="2201863"/>
          <p14:tracePt t="208980" x="8061325" y="2201863"/>
          <p14:tracePt t="208991" x="7910513" y="2201863"/>
          <p14:tracePt t="209008" x="7623175" y="2201863"/>
          <p14:tracePt t="209024" x="7410450" y="2201863"/>
          <p14:tracePt t="209042" x="7272338" y="2201863"/>
          <p14:tracePt t="209044" x="7246938" y="2201863"/>
          <p14:tracePt t="209148" x="7259638" y="2201863"/>
          <p14:tracePt t="209156" x="7335838" y="2201863"/>
          <p14:tracePt t="209164" x="7459663" y="2201863"/>
          <p14:tracePt t="209175" x="7635875" y="2201863"/>
          <p14:tracePt t="209192" x="7961313" y="2214563"/>
          <p14:tracePt t="209209" x="8212138" y="2214563"/>
          <p14:tracePt t="209212" x="8248650" y="2214563"/>
          <p14:tracePt t="209225" x="8261350" y="2214563"/>
          <p14:tracePt t="209227" x="8274050" y="2214563"/>
          <p14:tracePt t="209340" x="8261350" y="2214563"/>
          <p14:tracePt t="209348" x="8199438" y="2214563"/>
          <p14:tracePt t="209359" x="8123238" y="2201863"/>
          <p14:tracePt t="209376" x="7974013" y="2201863"/>
          <p14:tracePt t="209393" x="7897813" y="2214563"/>
          <p14:tracePt t="209409" x="7848600" y="2214563"/>
          <p14:tracePt t="209412" x="7835900" y="2214563"/>
          <p14:tracePt t="209564" x="7835900" y="2227263"/>
          <p14:tracePt t="209708" x="7835900" y="2252663"/>
          <p14:tracePt t="209716" x="7835900" y="2265363"/>
          <p14:tracePt t="209726" x="7835900" y="2278063"/>
          <p14:tracePt t="209744" x="7810500" y="2303463"/>
          <p14:tracePt t="209760" x="7810500" y="2314575"/>
          <p14:tracePt t="209777" x="7810500" y="2327275"/>
          <p14:tracePt t="209780" x="7797800" y="2339975"/>
          <p14:tracePt t="209796" x="7797800" y="2352675"/>
          <p14:tracePt t="209811" x="7797800" y="2365375"/>
          <p14:tracePt t="209827" x="7797800" y="2378075"/>
          <p14:tracePt t="209844" x="7797800" y="2390775"/>
          <p14:tracePt t="209860" x="7797800" y="2414588"/>
          <p14:tracePt t="209878" x="7785100" y="2427288"/>
          <p14:tracePt t="209894" x="7785100" y="2452688"/>
          <p14:tracePt t="209910" x="7785100" y="2465388"/>
          <p14:tracePt t="209927" x="7785100" y="2503488"/>
          <p14:tracePt t="209944" x="7785100" y="2516188"/>
          <p14:tracePt t="209961" x="7785100" y="2552700"/>
          <p14:tracePt t="209980" x="7785100" y="2565400"/>
          <p14:tracePt t="209996" x="7785100" y="2578100"/>
          <p14:tracePt t="210108" x="7773988" y="2578100"/>
          <p14:tracePt t="210116" x="7761288" y="2565400"/>
          <p14:tracePt t="210127" x="7735888" y="2516188"/>
          <p14:tracePt t="210144" x="7697788" y="2403475"/>
          <p14:tracePt t="210147" x="7685088" y="2327275"/>
          <p14:tracePt t="210161" x="7673975" y="2252663"/>
          <p14:tracePt t="210164" x="7661275" y="2201863"/>
          <p14:tracePt t="210178" x="7648575" y="2165350"/>
          <p14:tracePt t="210181" x="7648575" y="2139950"/>
          <p14:tracePt t="210195" x="7648575" y="2101850"/>
          <p14:tracePt t="210212" x="7648575" y="2078038"/>
          <p14:tracePt t="210228" x="7648575" y="2014538"/>
          <p14:tracePt t="210245" x="7648575" y="1989138"/>
          <p14:tracePt t="210262" x="7661275" y="1952625"/>
          <p14:tracePt t="210278" x="7697788" y="1914525"/>
          <p14:tracePt t="210294" x="7710488" y="1876425"/>
          <p14:tracePt t="210312" x="7723188" y="1852613"/>
          <p14:tracePt t="210327" x="7735888" y="1839913"/>
          <p14:tracePt t="210444" x="7735888" y="1827213"/>
          <p14:tracePt t="210508" x="7723188" y="1827213"/>
          <p14:tracePt t="210516" x="7710488" y="1814513"/>
          <p14:tracePt t="210528" x="7697788" y="1814513"/>
          <p14:tracePt t="210545" x="7685088" y="1814513"/>
          <p14:tracePt t="210564" x="7673975" y="1814513"/>
          <p14:tracePt t="210652" x="7661275" y="1814513"/>
          <p14:tracePt t="210660" x="7648575" y="1814513"/>
          <p14:tracePt t="210668" x="7635875" y="1814513"/>
          <p14:tracePt t="210679" x="7610475" y="1852613"/>
          <p14:tracePt t="210695" x="7572375" y="1901825"/>
          <p14:tracePt t="210713" x="7548563" y="1927225"/>
          <p14:tracePt t="210715" x="7548563" y="1939925"/>
          <p14:tracePt t="210729" x="7535863" y="1939925"/>
          <p14:tracePt t="210732" x="7535863" y="1952625"/>
          <p14:tracePt t="210756" x="7535863" y="1965325"/>
          <p14:tracePt t="210763" x="7535863" y="1978025"/>
          <p14:tracePt t="210780" x="7535863" y="1989138"/>
          <p14:tracePt t="210796" x="7535863" y="2001838"/>
          <p14:tracePt t="210813" x="7535863" y="2014538"/>
          <p14:tracePt t="210829" x="7535863" y="2027238"/>
          <p14:tracePt t="210846" x="7548563" y="2039938"/>
          <p14:tracePt t="210863" x="7548563" y="2052638"/>
          <p14:tracePt t="210880" x="7561263" y="2052638"/>
          <p14:tracePt t="210896" x="7585075" y="2078038"/>
          <p14:tracePt t="210932" x="7597775" y="2078038"/>
          <p14:tracePt t="210956" x="7597775" y="2089150"/>
          <p14:tracePt t="210972" x="7610475" y="2089150"/>
          <p14:tracePt t="211020" x="7623175" y="2089150"/>
          <p14:tracePt t="211076" x="7635875" y="2089150"/>
          <p14:tracePt t="211108" x="7635875" y="2065338"/>
          <p14:tracePt t="211116" x="7635875" y="2039938"/>
          <p14:tracePt t="211130" x="7635875" y="2014538"/>
          <p14:tracePt t="211132" x="7635875" y="1978025"/>
          <p14:tracePt t="211147" x="7635875" y="1927225"/>
          <p14:tracePt t="211164" x="7635875" y="1865313"/>
          <p14:tracePt t="211181" x="7635875" y="1814513"/>
          <p14:tracePt t="211197" x="7635875" y="1789113"/>
          <p14:tracePt t="211213" x="7635875" y="1765300"/>
          <p14:tracePt t="211230" x="7635875" y="1752600"/>
          <p14:tracePt t="211247" x="7635875" y="1739900"/>
          <p14:tracePt t="211276" x="7623175" y="1739900"/>
          <p14:tracePt t="211284" x="7623175" y="1727200"/>
          <p14:tracePt t="211298" x="7610475" y="1727200"/>
          <p14:tracePt t="211300" x="7597775" y="1727200"/>
          <p14:tracePt t="211316" x="7585075" y="1727200"/>
          <p14:tracePt t="211331" x="7561263" y="1727200"/>
          <p14:tracePt t="211348" x="7535863" y="1727200"/>
          <p14:tracePt t="211365" x="7485063" y="1727200"/>
          <p14:tracePt t="211382" x="7459663" y="1727200"/>
          <p14:tracePt t="211398" x="7423150" y="1727200"/>
          <p14:tracePt t="211414" x="7397750" y="1727200"/>
          <p14:tracePt t="211431" x="7359650" y="1752600"/>
          <p14:tracePt t="211448" x="7335838" y="1789113"/>
          <p14:tracePt t="211464" x="7310438" y="1852613"/>
          <p14:tracePt t="211482" x="7310438" y="1927225"/>
          <p14:tracePt t="211484" x="7297738" y="1952625"/>
          <p14:tracePt t="211499" x="7297738" y="1989138"/>
          <p14:tracePt t="211501" x="7297738" y="2027238"/>
          <p14:tracePt t="211515" x="7297738" y="2101850"/>
          <p14:tracePt t="211531" x="7297738" y="2165350"/>
          <p14:tracePt t="211548" x="7297738" y="2201863"/>
          <p14:tracePt t="211565" x="7310438" y="2227263"/>
          <p14:tracePt t="211582" x="7335838" y="2252663"/>
          <p14:tracePt t="211597" x="7348538" y="2252663"/>
          <p14:tracePt t="211614" x="7397750" y="2278063"/>
          <p14:tracePt t="211631" x="7472363" y="2278063"/>
          <p14:tracePt t="211649" x="7572375" y="2290763"/>
          <p14:tracePt t="211651" x="7648575" y="2290763"/>
          <p14:tracePt t="211665" x="7710488" y="2290763"/>
          <p14:tracePt t="211668" x="7785100" y="2290763"/>
          <p14:tracePt t="211682" x="7848600" y="2290763"/>
          <p14:tracePt t="211684" x="7886700" y="2290763"/>
          <p14:tracePt t="211698" x="7923213" y="2290763"/>
          <p14:tracePt t="211700" x="7948613" y="2290763"/>
          <p14:tracePt t="211716" x="7974013" y="2265363"/>
          <p14:tracePt t="211732" x="7974013" y="2201863"/>
          <p14:tracePt t="211748" x="7974013" y="2152650"/>
          <p14:tracePt t="211765" x="7974013" y="2114550"/>
          <p14:tracePt t="211782" x="7974013" y="2052638"/>
          <p14:tracePt t="211798" x="7974013" y="2014538"/>
          <p14:tracePt t="211815" x="7948613" y="1978025"/>
          <p14:tracePt t="211832" x="7910513" y="1952625"/>
          <p14:tracePt t="211849" x="7897813" y="1939925"/>
          <p14:tracePt t="211852" x="7886700" y="1939925"/>
          <p14:tracePt t="211866" x="7886700" y="1927225"/>
          <p14:tracePt t="211868" x="7874000" y="1927225"/>
          <p14:tracePt t="211883" x="7810500" y="1914525"/>
          <p14:tracePt t="211900" x="7761288" y="1901825"/>
          <p14:tracePt t="211916" x="7710488" y="1901825"/>
          <p14:tracePt t="211932" x="7673975" y="1901825"/>
          <p14:tracePt t="211949" x="7661275" y="1901825"/>
          <p14:tracePt t="211965" x="7648575" y="1901825"/>
          <p14:tracePt t="211982" x="7623175" y="1901825"/>
          <p14:tracePt t="211999" x="7597775" y="1914525"/>
          <p14:tracePt t="212016" x="7585075" y="1952625"/>
          <p14:tracePt t="212032" x="7585075" y="1989138"/>
          <p14:tracePt t="212049" x="7572375" y="2039938"/>
          <p14:tracePt t="212052" x="7572375" y="2065338"/>
          <p14:tracePt t="212067" x="7572375" y="2101850"/>
          <p14:tracePt t="212083" x="7572375" y="2127250"/>
          <p14:tracePt t="212085" x="7585075" y="2139950"/>
          <p14:tracePt t="212100" x="7610475" y="2178050"/>
          <p14:tracePt t="212116" x="7635875" y="2201863"/>
          <p14:tracePt t="212133" x="7648575" y="2201863"/>
          <p14:tracePt t="212204" x="7661275" y="2201863"/>
          <p14:tracePt t="212220" x="7661275" y="2190750"/>
          <p14:tracePt t="212228" x="7661275" y="2178050"/>
          <p14:tracePt t="212236" x="7661275" y="2152650"/>
          <p14:tracePt t="212250" x="7661275" y="2114550"/>
          <p14:tracePt t="212252" x="7661275" y="2101850"/>
          <p14:tracePt t="212268" x="7623175" y="2052638"/>
          <p14:tracePt t="212284" x="7610475" y="2014538"/>
          <p14:tracePt t="212300" x="7585075" y="1978025"/>
          <p14:tracePt t="212317" x="7548563" y="1939925"/>
          <p14:tracePt t="212333" x="7523163" y="1927225"/>
          <p14:tracePt t="212420" x="7510463" y="1927225"/>
          <p14:tracePt t="212436" x="7497763" y="1952625"/>
          <p14:tracePt t="212444" x="7485063" y="2001838"/>
          <p14:tracePt t="212452" x="7485063" y="2039938"/>
          <p14:tracePt t="212468" x="7485063" y="2165350"/>
          <p14:tracePt t="212485" x="7485063" y="2290763"/>
          <p14:tracePt t="212500" x="7510463" y="2403475"/>
          <p14:tracePt t="212517" x="7572375" y="2478088"/>
          <p14:tracePt t="212533" x="7597775" y="2516188"/>
          <p14:tracePt t="212550" x="7623175" y="2527300"/>
          <p14:tracePt t="212572" x="7635875" y="2527300"/>
          <p14:tracePt t="212584" x="7648575" y="2527300"/>
          <p14:tracePt t="212587" x="7661275" y="2527300"/>
          <p14:tracePt t="212601" x="7685088" y="2527300"/>
          <p14:tracePt t="212603" x="7697788" y="2527300"/>
          <p14:tracePt t="212618" x="7710488" y="2516188"/>
          <p14:tracePt t="212620" x="7710488" y="2503488"/>
          <p14:tracePt t="212634" x="7723188" y="2478088"/>
          <p14:tracePt t="212636" x="7735888" y="2439988"/>
          <p14:tracePt t="212652" x="7735888" y="2365375"/>
          <p14:tracePt t="212668" x="7723188" y="2278063"/>
          <p14:tracePt t="212684" x="7635875" y="2152650"/>
          <p14:tracePt t="212702" x="7572375" y="2039938"/>
          <p14:tracePt t="212718" x="7510463" y="1952625"/>
          <p14:tracePt t="212734" x="7459663" y="1901825"/>
          <p14:tracePt t="212751" x="7423150" y="1876425"/>
          <p14:tracePt t="212768" x="7410450" y="1865313"/>
          <p14:tracePt t="212785" x="7397750" y="1865313"/>
          <p14:tracePt t="212892" x="7397750" y="1889125"/>
          <p14:tracePt t="212903" x="7385050" y="1914525"/>
          <p14:tracePt t="212908" x="7385050" y="1952625"/>
          <p14:tracePt t="212918" x="7385050" y="1989138"/>
          <p14:tracePt t="212935" x="7385050" y="2052638"/>
          <p14:tracePt t="212952" x="7385050" y="2089150"/>
          <p14:tracePt t="212969" x="7397750" y="2101850"/>
          <p14:tracePt t="213468" x="7410450" y="2101850"/>
          <p14:tracePt t="213476" x="7435850" y="2078038"/>
          <p14:tracePt t="213486" x="7472363" y="2052638"/>
          <p14:tracePt t="213503" x="7561263" y="1989138"/>
          <p14:tracePt t="213520" x="7635875" y="1927225"/>
          <p14:tracePt t="213536" x="7648575" y="1914525"/>
          <p14:tracePt t="213553" x="7661275" y="1901825"/>
          <p14:tracePt t="213724" x="7661275" y="1927225"/>
          <p14:tracePt t="213732" x="7635875" y="1965325"/>
          <p14:tracePt t="213739" x="7610475" y="2001838"/>
          <p14:tracePt t="213753" x="7597775" y="2039938"/>
          <p14:tracePt t="213756" x="7585075" y="2078038"/>
          <p14:tracePt t="213772" x="7585075" y="2139950"/>
          <p14:tracePt t="213788" x="7585075" y="2201863"/>
          <p14:tracePt t="213804" x="7585075" y="2227263"/>
          <p14:tracePt t="213821" x="7597775" y="2252663"/>
          <p14:tracePt t="213837" x="7610475" y="2252663"/>
          <p14:tracePt t="213932" x="7635875" y="2252663"/>
          <p14:tracePt t="213940" x="7648575" y="2252663"/>
          <p14:tracePt t="213954" x="7673975" y="2227263"/>
          <p14:tracePt t="213956" x="7723188" y="2201863"/>
          <p14:tracePt t="213972" x="7810500" y="2127250"/>
          <p14:tracePt t="213988" x="7935913" y="2065338"/>
          <p14:tracePt t="214004" x="8074025" y="1989138"/>
          <p14:tracePt t="214021" x="8186738" y="1965325"/>
          <p14:tracePt t="214038" x="8248650" y="1939925"/>
          <p14:tracePt t="214054" x="8299450" y="1914525"/>
          <p14:tracePt t="214071" x="8324850" y="1914525"/>
          <p14:tracePt t="214180" x="8286750" y="1914525"/>
          <p14:tracePt t="214188" x="8223250" y="1914525"/>
          <p14:tracePt t="214196" x="8135938" y="1914525"/>
          <p14:tracePt t="214205" x="8074025" y="1914525"/>
          <p14:tracePt t="214222" x="7923213" y="1914525"/>
          <p14:tracePt t="214238" x="7785100" y="1914525"/>
          <p14:tracePt t="214254" x="7685088" y="1927225"/>
          <p14:tracePt t="214272" x="7661275" y="1939925"/>
          <p14:tracePt t="214289" x="7648575" y="1939925"/>
          <p14:tracePt t="214396" x="7661275" y="1939925"/>
          <p14:tracePt t="214405" x="7697788" y="1939925"/>
          <p14:tracePt t="214412" x="7735888" y="1939925"/>
          <p14:tracePt t="214422" x="7748588" y="1939925"/>
          <p14:tracePt t="214439" x="7797800" y="1939925"/>
          <p14:tracePt t="214455" x="7797800" y="1927225"/>
          <p14:tracePt t="214556" x="7797800" y="1914525"/>
          <p14:tracePt t="214573" x="7785100" y="1914525"/>
          <p14:tracePt t="214582" x="7735888" y="1914525"/>
          <p14:tracePt t="214589" x="7697788" y="1914525"/>
          <p14:tracePt t="214605" x="7623175" y="1914525"/>
          <p14:tracePt t="214621" x="7561263" y="1914525"/>
          <p14:tracePt t="214638" x="7510463" y="1914525"/>
          <p14:tracePt t="214654" x="7472363" y="1914525"/>
          <p14:tracePt t="214671" x="7459663" y="1914525"/>
          <p14:tracePt t="214689" x="7448550" y="1914525"/>
          <p14:tracePt t="214705" x="7448550" y="1927225"/>
          <p14:tracePt t="214707" x="7435850" y="1927225"/>
          <p14:tracePt t="214722" x="7435850" y="1939925"/>
          <p14:tracePt t="214796" x="7423150" y="1939925"/>
          <p14:tracePt t="214812" x="7410450" y="1952625"/>
          <p14:tracePt t="214828" x="7397750" y="1965325"/>
          <p14:tracePt t="214837" x="7359650" y="1978025"/>
          <p14:tracePt t="214846" x="7348538" y="1978025"/>
          <p14:tracePt t="214856" x="7335838" y="1989138"/>
          <p14:tracePt t="214859" x="7297738" y="2001838"/>
          <p14:tracePt t="214874" x="7272338" y="2014538"/>
          <p14:tracePt t="214876" x="7259638" y="2014538"/>
          <p14:tracePt t="214891" x="7223125" y="2027238"/>
          <p14:tracePt t="214907" x="7210425" y="2027238"/>
          <p14:tracePt t="214924" x="7197725" y="2027238"/>
          <p14:tracePt t="215036" x="7235825" y="2027238"/>
          <p14:tracePt t="215043" x="7285038" y="2027238"/>
          <p14:tracePt t="215058" x="7323138" y="2014538"/>
          <p14:tracePt t="215060" x="7372350" y="2001838"/>
          <p14:tracePt t="215075" x="7435850" y="1989138"/>
          <p14:tracePt t="215077" x="7459663" y="1978025"/>
          <p14:tracePt t="215092" x="7510463" y="1952625"/>
          <p14:tracePt t="215108" x="7548563" y="1927225"/>
          <p14:tracePt t="215125" x="7585075" y="1914525"/>
          <p14:tracePt t="215141" x="7610475" y="1865313"/>
          <p14:tracePt t="215157" x="7623175" y="1827213"/>
          <p14:tracePt t="215174" x="7648575" y="1776413"/>
          <p14:tracePt t="215191" x="7648575" y="1739900"/>
          <p14:tracePt t="215208" x="7648575" y="1701800"/>
          <p14:tracePt t="215225" x="7648575" y="1676400"/>
          <p14:tracePt t="215241" x="7648575" y="1663700"/>
          <p14:tracePt t="215356" x="7648575" y="1689100"/>
          <p14:tracePt t="215364" x="7635875" y="1727200"/>
          <p14:tracePt t="215374" x="7623175" y="1765300"/>
          <p14:tracePt t="215392" x="7623175" y="1839913"/>
          <p14:tracePt t="215408" x="7623175" y="1914525"/>
          <p14:tracePt t="215424" x="7623175" y="1989138"/>
          <p14:tracePt t="215442" x="7623175" y="2027238"/>
          <p14:tracePt t="215444" x="7623175" y="2052638"/>
          <p14:tracePt t="215458" x="7623175" y="2078038"/>
          <p14:tracePt t="215460" x="7623175" y="2101850"/>
          <p14:tracePt t="215475" x="7648575" y="2139950"/>
          <p14:tracePt t="215492" x="7648575" y="2165350"/>
          <p14:tracePt t="215508" x="7648575" y="2190750"/>
          <p14:tracePt t="215524" x="7648575" y="2201863"/>
          <p14:tracePt t="215548" x="7648575" y="2214563"/>
          <p14:tracePt t="215580" x="7648575" y="2227263"/>
          <p14:tracePt t="215588" x="7648575" y="2239963"/>
          <p14:tracePt t="215684" x="7610475" y="2227263"/>
          <p14:tracePt t="215692" x="7572375" y="2190750"/>
          <p14:tracePt t="215699" x="7535863" y="2152650"/>
          <p14:tracePt t="215709" x="7510463" y="2114550"/>
          <p14:tracePt t="215725" x="7472363" y="2065338"/>
          <p14:tracePt t="215742" x="7435850" y="2001838"/>
          <p14:tracePt t="215759" x="7423150" y="1978025"/>
          <p14:tracePt t="215776" x="7410450" y="1965325"/>
          <p14:tracePt t="215916" x="7410450" y="1989138"/>
          <p14:tracePt t="215925" x="7410450" y="2027238"/>
          <p14:tracePt t="215932" x="7410450" y="2065338"/>
          <p14:tracePt t="215943" x="7423150" y="2101850"/>
          <p14:tracePt t="215960" x="7448550" y="2152650"/>
          <p14:tracePt t="215976" x="7459663" y="2178050"/>
          <p14:tracePt t="215979" x="7472363" y="2190750"/>
          <p14:tracePt t="216004" x="7472363" y="2201863"/>
          <p14:tracePt t="216108" x="7472363" y="2178050"/>
          <p14:tracePt t="216116" x="7472363" y="2152650"/>
          <p14:tracePt t="216126" x="7472363" y="2139950"/>
          <p14:tracePt t="216144" x="7472363" y="2127250"/>
          <p14:tracePt t="216260" x="7472363" y="2152650"/>
          <p14:tracePt t="216268" x="7472363" y="2190750"/>
          <p14:tracePt t="216277" x="7472363" y="2227263"/>
          <p14:tracePt t="216294" x="7485063" y="2303463"/>
          <p14:tracePt t="216310" x="7510463" y="2365375"/>
          <p14:tracePt t="216327" x="7523163" y="2403475"/>
          <p14:tracePt t="216344" x="7523163" y="2414588"/>
          <p14:tracePt t="216364" x="7523163" y="2427288"/>
          <p14:tracePt t="216444" x="7523163" y="2452688"/>
          <p14:tracePt t="216452" x="7523163" y="2465388"/>
          <p14:tracePt t="216461" x="7523163" y="2490788"/>
          <p14:tracePt t="216477" x="7523163" y="2540000"/>
          <p14:tracePt t="216494" x="7523163" y="2665413"/>
          <p14:tracePt t="216511" x="7523163" y="2765425"/>
          <p14:tracePt t="216528" x="7523163" y="2903538"/>
          <p14:tracePt t="216545" x="7523163" y="3016250"/>
          <p14:tracePt t="216548" x="7523163" y="3090863"/>
          <p14:tracePt t="216561" x="7523163" y="3141663"/>
          <p14:tracePt t="216564" x="7523163" y="3190875"/>
          <p14:tracePt t="216579" x="7523163" y="3228975"/>
          <p14:tracePt t="216581" x="7523163" y="3254375"/>
          <p14:tracePt t="216595" x="7523163" y="3303588"/>
          <p14:tracePt t="216611" x="7523163" y="3316288"/>
          <p14:tracePt t="216860" x="7510463" y="3316288"/>
          <p14:tracePt t="216868" x="7497763" y="3316288"/>
          <p14:tracePt t="216878" x="7485063" y="3316288"/>
          <p14:tracePt t="216895" x="7472363" y="3316288"/>
          <p14:tracePt t="216912" x="7448550" y="3316288"/>
          <p14:tracePt t="216915" x="7435850" y="3316288"/>
          <p14:tracePt t="216929" x="7423150" y="3316288"/>
          <p14:tracePt t="216932" x="7397750" y="3316288"/>
          <p14:tracePt t="216946" x="7372350" y="3316288"/>
          <p14:tracePt t="216948" x="7359650" y="3316288"/>
          <p14:tracePt t="216963" x="7335838" y="3316288"/>
          <p14:tracePt t="216980" x="7310438" y="3316288"/>
          <p14:tracePt t="216996" x="7297738" y="3316288"/>
          <p14:tracePt t="217013" x="7285038" y="3316288"/>
          <p14:tracePt t="217044" x="7272338" y="3316288"/>
          <p14:tracePt t="217060" x="7259638" y="3316288"/>
          <p14:tracePt t="217076" x="7246938" y="3316288"/>
          <p14:tracePt t="217084" x="7235825" y="3316288"/>
          <p14:tracePt t="217096" x="7223125" y="3316288"/>
          <p14:tracePt t="217284" x="7235825" y="3316288"/>
          <p14:tracePt t="217292" x="7272338" y="3316288"/>
          <p14:tracePt t="217300" x="7323138" y="3303588"/>
          <p14:tracePt t="217313" x="7385050" y="3290888"/>
          <p14:tracePt t="217316" x="7472363" y="3278188"/>
          <p14:tracePt t="217331" x="7561263" y="3267075"/>
          <p14:tracePt t="217333" x="7648575" y="3267075"/>
          <p14:tracePt t="217348" x="7748588" y="3267075"/>
          <p14:tracePt t="217364" x="7797800" y="3267075"/>
          <p14:tracePt t="217524" x="7761288" y="3267075"/>
          <p14:tracePt t="217532" x="7697788" y="3267075"/>
          <p14:tracePt t="217540" x="7610475" y="3267075"/>
          <p14:tracePt t="217548" x="7548563" y="3267075"/>
          <p14:tracePt t="217564" x="7410450" y="3267075"/>
          <p14:tracePt t="217581" x="7285038" y="3267075"/>
          <p14:tracePt t="217597" x="7235825" y="3267075"/>
          <p14:tracePt t="217614" x="7223125" y="3267075"/>
          <p14:tracePt t="217740" x="7223125" y="3254375"/>
          <p14:tracePt t="217748" x="7235825" y="3254375"/>
          <p14:tracePt t="217756" x="7285038" y="3254375"/>
          <p14:tracePt t="217764" x="7372350" y="3241675"/>
          <p14:tracePt t="217781" x="7548563" y="3228975"/>
          <p14:tracePt t="217798" x="7697788" y="3228975"/>
          <p14:tracePt t="217814" x="7773988" y="3228975"/>
          <p14:tracePt t="217831" x="7797800" y="3228975"/>
          <p14:tracePt t="217980" x="7761288" y="3228975"/>
          <p14:tracePt t="217988" x="7697788" y="3228975"/>
          <p14:tracePt t="217997" x="7610475" y="3228975"/>
          <p14:tracePt t="218014" x="7523163" y="3228975"/>
          <p14:tracePt t="218032" x="7448550" y="3228975"/>
          <p14:tracePt t="218048" x="7410450" y="3228975"/>
          <p14:tracePt t="218051" x="7385050" y="3228975"/>
          <p14:tracePt t="218284" x="7435850" y="3228975"/>
          <p14:tracePt t="218292" x="7523163" y="3228975"/>
          <p14:tracePt t="218300" x="7597775" y="3228975"/>
          <p14:tracePt t="218316" x="7773988" y="3228975"/>
          <p14:tracePt t="218333" x="7886700" y="3228975"/>
          <p14:tracePt t="218350" x="7935913" y="3228975"/>
          <p14:tracePt t="218524" x="7923213" y="3228975"/>
          <p14:tracePt t="218533" x="7874000" y="3228975"/>
          <p14:tracePt t="218540" x="7810500" y="3228975"/>
          <p14:tracePt t="218550" x="7735888" y="3228975"/>
          <p14:tracePt t="218566" x="7623175" y="3228975"/>
          <p14:tracePt t="218583" x="7548563" y="3228975"/>
          <p14:tracePt t="218600" x="7472363" y="3228975"/>
          <p14:tracePt t="218617" x="7423150" y="3228975"/>
          <p14:tracePt t="218619" x="7410450" y="3228975"/>
          <p14:tracePt t="218634" x="7397750" y="3228975"/>
          <p14:tracePt t="218636" x="7385050" y="3228975"/>
          <p14:tracePt t="218660" x="7372350" y="3228975"/>
          <p14:tracePt t="218820" x="7359650" y="3228975"/>
          <p14:tracePt t="218836" x="7348538" y="3228975"/>
          <p14:tracePt t="218844" x="7310438" y="3228975"/>
          <p14:tracePt t="218851" x="7272338" y="3228975"/>
          <p14:tracePt t="218868" x="7246938" y="3228975"/>
          <p14:tracePt t="218884" x="7223125" y="3228975"/>
          <p14:tracePt t="218901" x="7210425" y="3228975"/>
          <p14:tracePt t="219068" x="7223125" y="3228975"/>
          <p14:tracePt t="219076" x="7272338" y="3228975"/>
          <p14:tracePt t="219084" x="7359650" y="3228975"/>
          <p14:tracePt t="219102" x="7535863" y="3228975"/>
          <p14:tracePt t="219117" x="7697788" y="3228975"/>
          <p14:tracePt t="219134" x="7823200" y="3228975"/>
          <p14:tracePt t="219152" x="7874000" y="3228975"/>
          <p14:tracePt t="219348" x="7848600" y="3228975"/>
          <p14:tracePt t="219356" x="7773988" y="3228975"/>
          <p14:tracePt t="219369" x="7673975" y="3228975"/>
          <p14:tracePt t="219372" x="7610475" y="3228975"/>
          <p14:tracePt t="219385" x="7548563" y="3228975"/>
          <p14:tracePt t="219388" x="7523163" y="3228975"/>
          <p14:tracePt t="219402" x="7485063" y="3228975"/>
          <p14:tracePt t="219404" x="7459663" y="3228975"/>
          <p14:tracePt t="219419" x="7435850" y="3228975"/>
          <p14:tracePt t="219435" x="7423150" y="3228975"/>
          <p14:tracePt t="220341" x="7423150" y="3216275"/>
          <p14:tracePt t="220356" x="7423150" y="3165475"/>
          <p14:tracePt t="220371" x="7410450" y="3103563"/>
          <p14:tracePt t="220388" x="7397750" y="3054350"/>
          <p14:tracePt t="220404" x="7397750" y="3003550"/>
          <p14:tracePt t="220421" x="7397750" y="2978150"/>
          <p14:tracePt t="220438" x="7397750" y="2941638"/>
          <p14:tracePt t="220455" x="7397750" y="2903538"/>
          <p14:tracePt t="220471" x="7385050" y="2890838"/>
          <p14:tracePt t="220636" x="7359650" y="2890838"/>
          <p14:tracePt t="220644" x="7335838" y="2890838"/>
          <p14:tracePt t="220655" x="7297738" y="2890838"/>
          <p14:tracePt t="220672" x="7235825" y="2928938"/>
          <p14:tracePt t="220689" x="7197725" y="2965450"/>
          <p14:tracePt t="220692" x="7172325" y="2978150"/>
          <p14:tracePt t="220705" x="7159625" y="2990850"/>
          <p14:tracePt t="220708" x="7146925" y="2990850"/>
          <p14:tracePt t="220723" x="7146925" y="3003550"/>
          <p14:tracePt t="220740" x="7134225" y="3028950"/>
          <p14:tracePt t="220756" x="7134225" y="3054350"/>
          <p14:tracePt t="220772" x="7134225" y="3078163"/>
          <p14:tracePt t="220789" x="7134225" y="3103563"/>
          <p14:tracePt t="220805" x="7172325" y="3141663"/>
          <p14:tracePt t="220822" x="7235825" y="3165475"/>
          <p14:tracePt t="220839" x="7272338" y="3190875"/>
          <p14:tracePt t="220856" x="7335838" y="3216275"/>
          <p14:tracePt t="220872" x="7348538" y="3216275"/>
          <p14:tracePt t="220890" x="7359650" y="3216275"/>
          <p14:tracePt t="220907" x="7372350" y="3216275"/>
          <p14:tracePt t="220910" x="7372350" y="3228975"/>
          <p14:tracePt t="220932" x="7385050" y="3228975"/>
          <p14:tracePt t="220940" x="7397750" y="3228975"/>
          <p14:tracePt t="220956" x="7410450" y="3216275"/>
          <p14:tracePt t="220958" x="7410450" y="3203575"/>
          <p14:tracePt t="220972" x="7410450" y="3154363"/>
          <p14:tracePt t="220989" x="7410450" y="3103563"/>
          <p14:tracePt t="221005" x="7410450" y="3065463"/>
          <p14:tracePt t="221023" x="7397750" y="3054350"/>
          <p14:tracePt t="221040" x="7385050" y="3028950"/>
          <p14:tracePt t="221056" x="7372350" y="3016250"/>
          <p14:tracePt t="221059" x="7359650" y="3003550"/>
          <p14:tracePt t="221073" x="7359650" y="2990850"/>
          <p14:tracePt t="221076" x="7348538" y="2978150"/>
          <p14:tracePt t="221092" x="7335838" y="2965450"/>
          <p14:tracePt t="221108" x="7323138" y="2965450"/>
          <p14:tracePt t="221123" x="7310438" y="2952750"/>
          <p14:tracePt t="221196" x="7297738" y="2952750"/>
          <p14:tracePt t="221204" x="7285038" y="2952750"/>
          <p14:tracePt t="221212" x="7259638" y="2952750"/>
          <p14:tracePt t="221223" x="7235825" y="2952750"/>
          <p14:tracePt t="221240" x="7185025" y="2965450"/>
          <p14:tracePt t="221257" x="7146925" y="2978150"/>
          <p14:tracePt t="221260" x="7123113" y="2978150"/>
          <p14:tracePt t="221273" x="7110413" y="2990850"/>
          <p14:tracePt t="221276" x="7097713" y="2990850"/>
          <p14:tracePt t="221291" x="7097713" y="3003550"/>
          <p14:tracePt t="221308" x="7085013" y="3003550"/>
          <p14:tracePt t="221324" x="7085013" y="3028950"/>
          <p14:tracePt t="221341" x="7085013" y="3041650"/>
          <p14:tracePt t="221357" x="7085013" y="3054350"/>
          <p14:tracePt t="221380" x="7085013" y="3065463"/>
          <p14:tracePt t="221390" x="7085013" y="3078163"/>
          <p14:tracePt t="221407" x="7097713" y="3090863"/>
          <p14:tracePt t="221424" x="7123113" y="3116263"/>
          <p14:tracePt t="221441" x="7172325" y="3128963"/>
          <p14:tracePt t="221444" x="7185025" y="3128963"/>
          <p14:tracePt t="221458" x="7210425" y="3128963"/>
          <p14:tracePt t="221460" x="7235825" y="3141663"/>
          <p14:tracePt t="221474" x="7259638" y="3141663"/>
          <p14:tracePt t="221476" x="7272338" y="3141663"/>
          <p14:tracePt t="221491" x="7297738" y="3141663"/>
          <p14:tracePt t="221508" x="7335838" y="3141663"/>
          <p14:tracePt t="221524" x="7372350" y="3141663"/>
          <p14:tracePt t="221541" x="7397750" y="3141663"/>
          <p14:tracePt t="221557" x="7423150" y="3116263"/>
          <p14:tracePt t="221574" x="7423150" y="3078163"/>
          <p14:tracePt t="221591" x="7423150" y="3028950"/>
          <p14:tracePt t="221608" x="7423150" y="2990850"/>
          <p14:tracePt t="221624" x="7423150" y="2965450"/>
          <p14:tracePt t="221642" x="7423150" y="2941638"/>
          <p14:tracePt t="221644" x="7423150" y="2928938"/>
          <p14:tracePt t="221668" x="7423150" y="2916238"/>
          <p14:tracePt t="221700" x="7410450" y="2903538"/>
          <p14:tracePt t="221716" x="7410450" y="2890838"/>
          <p14:tracePt t="221724" x="7397750" y="2878138"/>
          <p14:tracePt t="221741" x="7385050" y="2878138"/>
          <p14:tracePt t="221756" x="7372350" y="2865438"/>
          <p14:tracePt t="221764" x="7359650" y="2865438"/>
          <p14:tracePt t="221780" x="7348538" y="2865438"/>
          <p14:tracePt t="221792" x="7335838" y="2852738"/>
          <p14:tracePt t="221808" x="7323138" y="2852738"/>
          <p14:tracePt t="221828" x="7310438" y="2852738"/>
          <p14:tracePt t="221843" x="7297738" y="2852738"/>
          <p14:tracePt t="221859" x="7285038" y="2852738"/>
          <p14:tracePt t="221875" x="7235825" y="2852738"/>
          <p14:tracePt t="221892" x="7185025" y="2865438"/>
          <p14:tracePt t="221909" x="7110413" y="2903538"/>
          <p14:tracePt t="221925" x="7072313" y="2941638"/>
          <p14:tracePt t="221942" x="7046913" y="2952750"/>
          <p14:tracePt t="221958" x="7021513" y="2978150"/>
          <p14:tracePt t="221975" x="7021513" y="3003550"/>
          <p14:tracePt t="221992" x="7010400" y="3016250"/>
          <p14:tracePt t="222009" x="7010400" y="3028950"/>
          <p14:tracePt t="222012" x="7010400" y="3054350"/>
          <p14:tracePt t="222026" x="7010400" y="3065463"/>
          <p14:tracePt t="222028" x="7010400" y="3078163"/>
          <p14:tracePt t="222043" x="7010400" y="3128963"/>
          <p14:tracePt t="222060" x="7021513" y="3154363"/>
          <p14:tracePt t="222076" x="7059613" y="3178175"/>
          <p14:tracePt t="222092" x="7097713" y="3216275"/>
          <p14:tracePt t="222109" x="7134225" y="3241675"/>
          <p14:tracePt t="222125" x="7197725" y="3278188"/>
          <p14:tracePt t="222142" x="7285038" y="3316288"/>
          <p14:tracePt t="222159" x="7359650" y="3354388"/>
          <p14:tracePt t="222176" x="7423150" y="3367088"/>
          <p14:tracePt t="222192" x="7472363" y="3378200"/>
          <p14:tracePt t="222196" x="7485063" y="3378200"/>
          <p14:tracePt t="222212" x="7497763" y="3378200"/>
          <p14:tracePt t="222236" x="7497763" y="3367088"/>
          <p14:tracePt t="222244" x="7497763" y="3328988"/>
          <p14:tracePt t="222260" x="7497763" y="3278188"/>
          <p14:tracePt t="222276" x="7497763" y="3203575"/>
          <p14:tracePt t="222293" x="7497763" y="3128963"/>
          <p14:tracePt t="222309" x="7497763" y="3065463"/>
          <p14:tracePt t="222326" x="7497763" y="3028950"/>
          <p14:tracePt t="222343" x="7472363" y="2990850"/>
          <p14:tracePt t="222360" x="7448550" y="2952750"/>
          <p14:tracePt t="222376" x="7435850" y="2903538"/>
          <p14:tracePt t="222393" x="7397750" y="2865438"/>
          <p14:tracePt t="222396" x="7385050" y="2852738"/>
          <p14:tracePt t="222410" x="7385050" y="2828925"/>
          <p14:tracePt t="222413" x="7359650" y="2828925"/>
          <p14:tracePt t="222427" x="7359650" y="2816225"/>
          <p14:tracePt t="222444" x="7348538" y="2790825"/>
          <p14:tracePt t="222516" x="7335838" y="2790825"/>
          <p14:tracePt t="222524" x="7323138" y="2790825"/>
          <p14:tracePt t="222532" x="7297738" y="2790825"/>
          <p14:tracePt t="222543" x="7246938" y="2790825"/>
          <p14:tracePt t="222561" x="7123113" y="2878138"/>
          <p14:tracePt t="222563" x="7085013" y="2916238"/>
          <p14:tracePt t="222577" x="7046913" y="2941638"/>
          <p14:tracePt t="222579" x="7021513" y="2978150"/>
          <p14:tracePt t="222594" x="6997700" y="3028950"/>
          <p14:tracePt t="222596" x="6985000" y="3054350"/>
          <p14:tracePt t="222612" x="6946900" y="3103563"/>
          <p14:tracePt t="222628" x="6946900" y="3141663"/>
          <p14:tracePt t="222644" x="6946900" y="3165475"/>
          <p14:tracePt t="222661" x="6946900" y="3190875"/>
          <p14:tracePt t="222677" x="6946900" y="3203575"/>
          <p14:tracePt t="222724" x="6985000" y="3203575"/>
          <p14:tracePt t="222732" x="7059613" y="3203575"/>
          <p14:tracePt t="222744" x="7146925" y="3203575"/>
          <p14:tracePt t="222761" x="7285038" y="3190875"/>
          <p14:tracePt t="222764" x="7323138" y="3165475"/>
          <p14:tracePt t="222778" x="7335838" y="3154363"/>
          <p14:tracePt t="222780" x="7359650" y="3154363"/>
          <p14:tracePt t="222794" x="7372350" y="3128963"/>
          <p14:tracePt t="222796" x="7372350" y="3116263"/>
          <p14:tracePt t="222812" x="7385050" y="3078163"/>
          <p14:tracePt t="222828" x="7385050" y="3065463"/>
          <p14:tracePt t="222844" x="7385050" y="3054350"/>
          <p14:tracePt t="222861" x="7385050" y="3041650"/>
          <p14:tracePt t="222972" x="7372350" y="3041650"/>
          <p14:tracePt t="222980" x="7348538" y="3041650"/>
          <p14:tracePt t="222988" x="7323138" y="3041650"/>
          <p14:tracePt t="222995" x="7297738" y="3041650"/>
          <p14:tracePt t="223012" x="7272338" y="3078163"/>
          <p14:tracePt t="223028" x="7246938" y="3090863"/>
          <p14:tracePt t="223045" x="7235825" y="3116263"/>
          <p14:tracePt t="223061" x="7235825" y="3128963"/>
          <p14:tracePt t="223078" x="7235825" y="3141663"/>
          <p14:tracePt t="223094" x="7235825" y="3154363"/>
          <p14:tracePt t="223112" x="7235825" y="3165475"/>
          <p14:tracePt t="223128" x="7246938" y="3178175"/>
          <p14:tracePt t="223131" x="7259638" y="3190875"/>
          <p14:tracePt t="223145" x="7272338" y="3190875"/>
          <p14:tracePt t="223148" x="7297738" y="3190875"/>
          <p14:tracePt t="223162" x="7323138" y="3190875"/>
          <p14:tracePt t="223164" x="7335838" y="3190875"/>
          <p14:tracePt t="223180" x="7372350" y="3178175"/>
          <p14:tracePt t="223196" x="7385050" y="3141663"/>
          <p14:tracePt t="223212" x="7385050" y="3116263"/>
          <p14:tracePt t="223228" x="7385050" y="3103563"/>
          <p14:tracePt t="223252" x="7385050" y="3090863"/>
          <p14:tracePt t="223268" x="7372350" y="3090863"/>
          <p14:tracePt t="223460" x="7372350" y="3103563"/>
          <p14:tracePt t="223476" x="7385050" y="3116263"/>
          <p14:tracePt t="223508" x="7397750" y="3116263"/>
          <p14:tracePt t="223515" x="7397750" y="3128963"/>
          <p14:tracePt t="223540" x="7410450" y="3128963"/>
          <p14:tracePt t="223820" x="7410450" y="3116263"/>
          <p14:tracePt t="223828" x="7410450" y="3090863"/>
          <p14:tracePt t="223836" x="7397750" y="3054350"/>
          <p14:tracePt t="223847" x="7372350" y="3028950"/>
          <p14:tracePt t="223864" x="7348538" y="2978150"/>
          <p14:tracePt t="223880" x="7323138" y="2916238"/>
          <p14:tracePt t="223883" x="7310438" y="2903538"/>
          <p14:tracePt t="223897" x="7310438" y="2878138"/>
          <p14:tracePt t="223900" x="7297738" y="2852738"/>
          <p14:tracePt t="223914" x="7297738" y="2828925"/>
          <p14:tracePt t="223916" x="7297738" y="2816225"/>
          <p14:tracePt t="223932" x="7297738" y="2778125"/>
          <p14:tracePt t="223948" x="7297738" y="2728913"/>
          <p14:tracePt t="223965" x="7297738" y="2703513"/>
          <p14:tracePt t="223981" x="7297738" y="2665413"/>
          <p14:tracePt t="223997" x="7297738" y="2652713"/>
          <p14:tracePt t="224014" x="7297738" y="2640013"/>
          <p14:tracePt t="224031" x="7297738" y="2627313"/>
          <p14:tracePt t="224048" x="7297738" y="2578100"/>
          <p14:tracePt t="224064" x="7297738" y="2540000"/>
          <p14:tracePt t="224067" x="7297738" y="2516188"/>
          <p14:tracePt t="224081" x="7297738" y="2490788"/>
          <p14:tracePt t="224084" x="7297738" y="2452688"/>
          <p14:tracePt t="224098" x="7297738" y="2427288"/>
          <p14:tracePt t="224100" x="7297738" y="2403475"/>
          <p14:tracePt t="224115" x="7297738" y="2352675"/>
          <p14:tracePt t="224132" x="7297738" y="2314575"/>
          <p14:tracePt t="224148" x="7297738" y="2278063"/>
          <p14:tracePt t="224165" x="7297738" y="2239963"/>
          <p14:tracePt t="224181" x="7297738" y="2214563"/>
          <p14:tracePt t="224197" x="7297738" y="2190750"/>
          <p14:tracePt t="224214" x="7310438" y="2139950"/>
          <p14:tracePt t="224231" x="7348538" y="2078038"/>
          <p14:tracePt t="224248" x="7385050" y="2027238"/>
          <p14:tracePt t="224264" x="7410450" y="1978025"/>
          <p14:tracePt t="224282" x="7423150" y="1952625"/>
          <p14:tracePt t="224372" x="7435850" y="1952625"/>
          <p14:tracePt t="224381" x="7448550" y="1952625"/>
          <p14:tracePt t="224396" x="7459663" y="1978025"/>
          <p14:tracePt t="224404" x="7472363" y="2014538"/>
          <p14:tracePt t="224414" x="7472363" y="2052638"/>
          <p14:tracePt t="224432" x="7497763" y="2139950"/>
          <p14:tracePt t="224449" x="7523163" y="2214563"/>
          <p14:tracePt t="224452" x="7535863" y="2265363"/>
          <p14:tracePt t="224464" x="7535863" y="2278063"/>
          <p14:tracePt t="224482" x="7535863" y="2303463"/>
          <p14:tracePt t="224660" x="7535863" y="2290763"/>
          <p14:tracePt t="224668" x="7535863" y="2265363"/>
          <p14:tracePt t="224683" x="7523163" y="2190750"/>
          <p14:tracePt t="224700" x="7523163" y="2114550"/>
          <p14:tracePt t="224716" x="7510463" y="2039938"/>
          <p14:tracePt t="224733" x="7510463" y="2027238"/>
          <p14:tracePt t="224883" x="7510463" y="2052638"/>
          <p14:tracePt t="224892" x="7510463" y="2089150"/>
          <p14:tracePt t="224899" x="7510463" y="2101850"/>
          <p14:tracePt t="224916" x="7510463" y="2139950"/>
          <p14:tracePt t="225068" x="7497763" y="2139950"/>
          <p14:tracePt t="225076" x="7485063" y="2127250"/>
          <p14:tracePt t="225083" x="7485063" y="2078038"/>
          <p14:tracePt t="225100" x="7472363" y="1978025"/>
          <p14:tracePt t="225117" x="7459663" y="1952625"/>
          <p14:tracePt t="225133" x="7459663" y="1939925"/>
          <p14:tracePt t="225308" x="7459663" y="1952625"/>
          <p14:tracePt t="225317" x="7459663" y="1989138"/>
          <p14:tracePt t="225324" x="7459663" y="2014538"/>
          <p14:tracePt t="225333" x="7459663" y="2027238"/>
          <p14:tracePt t="225351" x="7459663" y="2065338"/>
          <p14:tracePt t="225368" x="7459663" y="2078038"/>
          <p14:tracePt t="225384" x="7459663" y="2101850"/>
          <p14:tracePt t="225401" x="7459663" y="2114550"/>
          <p14:tracePt t="225571" x="7459663" y="2078038"/>
          <p14:tracePt t="225580" x="7459663" y="2027238"/>
          <p14:tracePt t="225588" x="7459663" y="1952625"/>
          <p14:tracePt t="225602" x="7459663" y="1901825"/>
          <p14:tracePt t="225604" x="7459663" y="1865313"/>
          <p14:tracePt t="225619" x="7459663" y="1827213"/>
          <p14:tracePt t="225635" x="7459663" y="1801813"/>
          <p14:tracePt t="225732" x="7448550" y="1801813"/>
          <p14:tracePt t="225740" x="7435850" y="1801813"/>
          <p14:tracePt t="225752" x="7423150" y="1801813"/>
          <p14:tracePt t="225755" x="7397750" y="1827213"/>
          <p14:tracePt t="225769" x="7372350" y="1901825"/>
          <p14:tracePt t="225772" x="7348538" y="2001838"/>
          <p14:tracePt t="225786" x="7335838" y="2101850"/>
          <p14:tracePt t="225788" x="7323138" y="2201863"/>
          <p14:tracePt t="225803" x="7323138" y="2290763"/>
          <p14:tracePt t="225805" x="7323138" y="2352675"/>
          <p14:tracePt t="225819" x="7335838" y="2478088"/>
          <p14:tracePt t="225836" x="7397750" y="2552700"/>
          <p14:tracePt t="225852" x="7448550" y="2578100"/>
          <p14:tracePt t="225869" x="7485063" y="2603500"/>
          <p14:tracePt t="225885" x="7523163" y="2616200"/>
          <p14:tracePt t="225903" x="7535863" y="2616200"/>
          <p14:tracePt t="225932" x="7548563" y="2616200"/>
          <p14:tracePt t="225940" x="7561263" y="2616200"/>
          <p14:tracePt t="225952" x="7572375" y="2616200"/>
          <p14:tracePt t="225970" x="7585075" y="2616200"/>
          <p14:tracePt t="225972" x="7597775" y="2616200"/>
          <p14:tracePt t="225987" x="7610475" y="2616200"/>
          <p14:tracePt t="226012" x="7610475" y="2603500"/>
          <p14:tracePt t="226020" x="7610475" y="2565400"/>
          <p14:tracePt t="226036" x="7610475" y="2503488"/>
          <p14:tracePt t="226053" x="7610475" y="2465388"/>
          <p14:tracePt t="226069" x="7572375" y="2427288"/>
          <p14:tracePt t="226086" x="7510463" y="2403475"/>
          <p14:tracePt t="226102" x="7435850" y="2390775"/>
          <p14:tracePt t="226120" x="7359650" y="2378075"/>
          <p14:tracePt t="226136" x="7323138" y="2365375"/>
          <p14:tracePt t="226139" x="7310438" y="2365375"/>
          <p14:tracePt t="226156" x="7297738" y="2365375"/>
          <p14:tracePt t="226228" x="7335838" y="2365375"/>
          <p14:tracePt t="226236" x="7397750" y="2365375"/>
          <p14:tracePt t="226243" x="7485063" y="2352675"/>
          <p14:tracePt t="226253" x="7535863" y="2339975"/>
          <p14:tracePt t="226269" x="7661275" y="2339975"/>
          <p14:tracePt t="226286" x="7748588" y="2327275"/>
          <p14:tracePt t="226303" x="7773988" y="2314575"/>
          <p14:tracePt t="226320" x="7785100" y="2314575"/>
          <p14:tracePt t="226419" x="7748588" y="2314575"/>
          <p14:tracePt t="226427" x="7710488" y="2314575"/>
          <p14:tracePt t="226437" x="7661275" y="2314575"/>
          <p14:tracePt t="226454" x="7561263" y="2327275"/>
          <p14:tracePt t="226470" x="7523163" y="2339975"/>
          <p14:tracePt t="226524" x="7548563" y="2339975"/>
          <p14:tracePt t="226532" x="7597775" y="2339975"/>
          <p14:tracePt t="226540" x="7661275" y="2339975"/>
          <p14:tracePt t="226555" x="7748588" y="2339975"/>
          <p14:tracePt t="226572" x="7823200" y="2339975"/>
          <p14:tracePt t="226588" x="7874000" y="2339975"/>
          <p14:tracePt t="226604" x="7897813" y="2327275"/>
          <p14:tracePt t="226820" x="7897813" y="2352675"/>
          <p14:tracePt t="226827" x="7897813" y="2365375"/>
          <p14:tracePt t="226837" x="7897813" y="2378075"/>
          <p14:tracePt t="226854" x="7897813" y="2414588"/>
          <p14:tracePt t="226872" x="7897813" y="2452688"/>
          <p14:tracePt t="226888" x="7897813" y="2516188"/>
          <p14:tracePt t="226891" x="7897813" y="2552700"/>
          <p14:tracePt t="226905" x="7897813" y="2590800"/>
          <p14:tracePt t="226907" x="7897813" y="2627313"/>
          <p14:tracePt t="226922" x="7897813" y="2665413"/>
          <p14:tracePt t="226924" x="7910513" y="2690813"/>
          <p14:tracePt t="226939" x="7923213" y="2740025"/>
          <p14:tracePt t="226956" x="7948613" y="2790825"/>
          <p14:tracePt t="226972" x="7999413" y="2840038"/>
          <p14:tracePt t="226988" x="8035925" y="2878138"/>
          <p14:tracePt t="227005" x="8061325" y="2928938"/>
          <p14:tracePt t="227021" x="8086725" y="2952750"/>
          <p14:tracePt t="227038" x="8099425" y="2965450"/>
          <p14:tracePt t="227055" x="8110538" y="2965450"/>
          <p14:tracePt t="227072" x="8135938" y="2965450"/>
          <p14:tracePt t="227089" x="8148638" y="2965450"/>
          <p14:tracePt t="227105" x="8161338" y="2965450"/>
          <p14:tracePt t="227132" x="8174038" y="2965450"/>
          <p14:tracePt t="227139" x="8186738" y="2965450"/>
          <p14:tracePt t="227644" x="8174038" y="2965450"/>
          <p14:tracePt t="227652" x="8135938" y="2965450"/>
          <p14:tracePt t="227660" x="8074025" y="2952750"/>
          <p14:tracePt t="227674" x="7974013" y="2941638"/>
          <p14:tracePt t="227676" x="7861300" y="2941638"/>
          <p14:tracePt t="227691" x="7661275" y="2941638"/>
          <p14:tracePt t="227708" x="7510463" y="2952750"/>
          <p14:tracePt t="227724" x="7423150" y="2965450"/>
          <p14:tracePt t="227740" x="7359650" y="2978150"/>
          <p14:tracePt t="227757" x="7310438" y="2990850"/>
          <p14:tracePt t="227774" x="7259638" y="3016250"/>
          <p14:tracePt t="227790" x="7172325" y="3028950"/>
          <p14:tracePt t="227807" x="7110413" y="3065463"/>
          <p14:tracePt t="227824" x="7010400" y="3116263"/>
          <p14:tracePt t="227841" x="6884988" y="3190875"/>
          <p14:tracePt t="227844" x="6821488" y="3216275"/>
          <p14:tracePt t="227858" x="6746875" y="3267075"/>
          <p14:tracePt t="227860" x="6659563" y="3303588"/>
          <p14:tracePt t="227875" x="6508750" y="3378200"/>
          <p14:tracePt t="227891" x="6359525" y="3467100"/>
          <p14:tracePt t="227908" x="6246813" y="3529013"/>
          <p14:tracePt t="227925" x="6157913" y="3554413"/>
          <p14:tracePt t="227941" x="6096000" y="3567113"/>
          <p14:tracePt t="227957" x="5995988" y="3603625"/>
          <p14:tracePt t="227974" x="5895975" y="3616325"/>
          <p14:tracePt t="227991" x="5832475" y="3629025"/>
          <p14:tracePt t="228008" x="5808663" y="3641725"/>
          <p14:tracePt t="228044" x="5783263" y="3641725"/>
          <p14:tracePt t="228052" x="5745163" y="3641725"/>
          <p14:tracePt t="228060" x="5695950" y="3641725"/>
          <p14:tracePt t="228076" x="5583238" y="3654425"/>
          <p14:tracePt t="228092" x="5507038" y="3654425"/>
          <p14:tracePt t="228108" x="5457825" y="3654425"/>
          <p14:tracePt t="228124" x="5419725" y="3654425"/>
          <p14:tracePt t="228141" x="5394325" y="3654425"/>
          <p14:tracePt t="228158" x="5307013" y="3654425"/>
          <p14:tracePt t="228174" x="5207000" y="3654425"/>
          <p14:tracePt t="228192" x="5045075" y="3654425"/>
          <p14:tracePt t="228208" x="4881563" y="3641725"/>
          <p14:tracePt t="228212" x="4794250" y="3641725"/>
          <p14:tracePt t="228225" x="4694238" y="3641725"/>
          <p14:tracePt t="228227" x="4594225" y="3629025"/>
          <p14:tracePt t="228242" x="4506913" y="3616325"/>
          <p14:tracePt t="228244" x="4418013" y="3603625"/>
          <p14:tracePt t="228260" x="4230688" y="3579813"/>
          <p14:tracePt t="228276" x="4068763" y="3567113"/>
          <p14:tracePt t="228292" x="3968750" y="3554413"/>
          <p14:tracePt t="228308" x="3943350" y="3554413"/>
          <p14:tracePt t="228325" x="3930650" y="3554413"/>
          <p14:tracePt t="228796" x="3943350" y="3554413"/>
          <p14:tracePt t="228804" x="3968750" y="3554413"/>
          <p14:tracePt t="228812" x="4005263" y="3554413"/>
          <p14:tracePt t="228828" x="4092575" y="3554413"/>
          <p14:tracePt t="228844" x="4168775" y="3554413"/>
          <p14:tracePt t="228860" x="4281488" y="3554413"/>
          <p14:tracePt t="228877" x="4368800" y="3554413"/>
          <p14:tracePt t="228893" x="4443413" y="3554413"/>
          <p14:tracePt t="228910" x="4518025" y="3554413"/>
          <p14:tracePt t="228927" x="4581525" y="3554413"/>
          <p14:tracePt t="228944" x="4630738" y="3554413"/>
          <p14:tracePt t="228960" x="4643438" y="3554413"/>
          <p14:tracePt t="228963" x="4681538" y="3554413"/>
          <p14:tracePt t="228978" x="4694238" y="3554413"/>
          <p14:tracePt t="228980" x="4706938" y="3554413"/>
          <p14:tracePt t="228994" x="4743450" y="3554413"/>
          <p14:tracePt t="228996" x="4768850" y="3554413"/>
          <p14:tracePt t="229012" x="4832350" y="3554413"/>
          <p14:tracePt t="229028" x="4856163" y="3554413"/>
          <p14:tracePt t="229044" x="4919663" y="3554413"/>
          <p14:tracePt t="229060" x="4956175" y="3554413"/>
          <p14:tracePt t="229077" x="5019675" y="3554413"/>
          <p14:tracePt t="229094" x="5057775" y="3554413"/>
          <p14:tracePt t="229110" x="5081588" y="3554413"/>
          <p14:tracePt t="229127" x="5094288" y="3554413"/>
          <p14:tracePt t="229235" x="5057775" y="3554413"/>
          <p14:tracePt t="229244" x="5019675" y="3554413"/>
          <p14:tracePt t="229252" x="4956175" y="3554413"/>
          <p14:tracePt t="229261" x="4868863" y="3554413"/>
          <p14:tracePt t="229278" x="4643438" y="3567113"/>
          <p14:tracePt t="229294" x="4481513" y="3567113"/>
          <p14:tracePt t="229311" x="4343400" y="3567113"/>
          <p14:tracePt t="229328" x="4256088" y="3567113"/>
          <p14:tracePt t="229344" x="4217988" y="3567113"/>
          <p14:tracePt t="229444" x="4230688" y="3567113"/>
          <p14:tracePt t="229451" x="4294188" y="3567113"/>
          <p14:tracePt t="229462" x="4418013" y="3567113"/>
          <p14:tracePt t="229478" x="4781550" y="3579813"/>
          <p14:tracePt t="229494" x="5119688" y="3579813"/>
          <p14:tracePt t="229512" x="5345113" y="3579813"/>
          <p14:tracePt t="229528" x="5470525" y="3579813"/>
          <p14:tracePt t="229531" x="5519738" y="3579813"/>
          <p14:tracePt t="229546" x="5557838" y="3579813"/>
          <p14:tracePt t="229548" x="5583238" y="3579813"/>
          <p14:tracePt t="229562" x="5619750" y="3579813"/>
          <p14:tracePt t="229564" x="5657850" y="3579813"/>
          <p14:tracePt t="229579" x="5708650" y="3579813"/>
          <p14:tracePt t="229596" x="5783263" y="3579813"/>
          <p14:tracePt t="229612" x="5821363" y="3579813"/>
          <p14:tracePt t="229756" x="5808663" y="3579813"/>
          <p14:tracePt t="229763" x="5732463" y="3579813"/>
          <p14:tracePt t="229772" x="5657850" y="3579813"/>
          <p14:tracePt t="229780" x="5570538" y="3590925"/>
          <p14:tracePt t="229796" x="5345113" y="3603625"/>
          <p14:tracePt t="229812" x="5094288" y="3603625"/>
          <p14:tracePt t="229829" x="4868863" y="3603625"/>
          <p14:tracePt t="229845" x="4743450" y="3603625"/>
          <p14:tracePt t="229862" x="4706938" y="3629025"/>
          <p14:tracePt t="229879" x="4681538" y="3629025"/>
          <p14:tracePt t="229956" x="4694238" y="3629025"/>
          <p14:tracePt t="229963" x="4743450" y="3629025"/>
          <p14:tracePt t="229972" x="4843463" y="3629025"/>
          <p14:tracePt t="229980" x="4968875" y="3641725"/>
          <p14:tracePt t="229996" x="5257800" y="3654425"/>
          <p14:tracePt t="230013" x="5507038" y="3654425"/>
          <p14:tracePt t="230029" x="5645150" y="3654425"/>
          <p14:tracePt t="230046" x="5670550" y="3654425"/>
          <p14:tracePt t="230063" x="5683250" y="3654425"/>
          <p14:tracePt t="230212" x="5670550" y="3654425"/>
          <p14:tracePt t="230220" x="5645150" y="3667125"/>
          <p14:tracePt t="230230" x="5632450" y="3667125"/>
          <p14:tracePt t="230247" x="5607050" y="3667125"/>
          <p14:tracePt t="230264" x="5595938" y="3667125"/>
          <p14:tracePt t="230844" x="5607050" y="3667125"/>
          <p14:tracePt t="230852" x="5645150" y="3654425"/>
          <p14:tracePt t="230865" x="5719763" y="3616325"/>
          <p14:tracePt t="230867" x="5845175" y="3567113"/>
          <p14:tracePt t="230883" x="5995988" y="3503613"/>
          <p14:tracePt t="230885" x="6146800" y="3467100"/>
          <p14:tracePt t="230899" x="6396038" y="3378200"/>
          <p14:tracePt t="230915" x="6496050" y="3341688"/>
          <p14:tracePt t="230932" x="6521450" y="3328988"/>
          <p14:tracePt t="230949" x="6534150" y="3328988"/>
          <p14:tracePt t="231404" x="6546850" y="3328988"/>
          <p14:tracePt t="231411" x="6572250" y="3367088"/>
          <p14:tracePt t="231419" x="6608763" y="3403600"/>
          <p14:tracePt t="231434" x="6659563" y="3454400"/>
          <p14:tracePt t="231436" x="6684963" y="3479800"/>
          <p14:tracePt t="231451" x="6708775" y="3503613"/>
          <p14:tracePt t="231467" x="6708775" y="3516313"/>
          <p14:tracePt t="232716" x="6721475" y="3516313"/>
          <p14:tracePt t="232732" x="6734175" y="3516313"/>
          <p14:tracePt t="233124" x="6734175" y="3529013"/>
          <p14:tracePt t="233132" x="6734175" y="3554413"/>
          <p14:tracePt t="233139" x="6734175" y="3567113"/>
          <p14:tracePt t="233155" x="6734175" y="3590925"/>
          <p14:tracePt t="233171" x="6721475" y="3590925"/>
          <p14:tracePt t="233187" x="6721475" y="3603625"/>
          <p14:tracePt t="233300" x="6734175" y="3603625"/>
          <p14:tracePt t="233307" x="6759575" y="3603625"/>
          <p14:tracePt t="233322" x="6784975" y="3603625"/>
          <p14:tracePt t="233324" x="6808788" y="3603625"/>
          <p14:tracePt t="233339" x="6846888" y="3603625"/>
          <p14:tracePt t="233355" x="6859588" y="3603625"/>
          <p14:tracePt t="233468" x="6846888" y="3603625"/>
          <p14:tracePt t="233476" x="6821488" y="3603625"/>
          <p14:tracePt t="233489" x="6797675" y="3603625"/>
          <p14:tracePt t="233492" x="6784975" y="3603625"/>
          <p14:tracePt t="233505" x="6772275" y="3603625"/>
          <p14:tracePt t="233620" x="6797675" y="3603625"/>
          <p14:tracePt t="233628" x="6821488" y="3603625"/>
          <p14:tracePt t="233639" x="6834188" y="3603625"/>
          <p14:tracePt t="233656" x="6859588" y="3603625"/>
          <p14:tracePt t="234307" x="6872288" y="3603625"/>
          <p14:tracePt t="234316" x="6884988" y="3603625"/>
          <p14:tracePt t="234324" x="6910388" y="3603625"/>
          <p14:tracePt t="234341" x="6985000" y="3579813"/>
          <p14:tracePt t="234357" x="7046913" y="3567113"/>
          <p14:tracePt t="234374" x="7085013" y="3554413"/>
          <p14:tracePt t="234391" x="7123113" y="3541713"/>
          <p14:tracePt t="234407" x="7159625" y="3529013"/>
          <p14:tracePt t="234424" x="7210425" y="3516313"/>
          <p14:tracePt t="234427" x="7223125" y="3503613"/>
          <p14:tracePt t="234441" x="7246938" y="3503613"/>
          <p14:tracePt t="234444" x="7272338" y="3490913"/>
          <p14:tracePt t="234459" x="7310438" y="3479800"/>
          <p14:tracePt t="234475" x="7348538" y="3479800"/>
          <p14:tracePt t="234492" x="7372350" y="3467100"/>
          <p14:tracePt t="234508" x="7397750" y="3454400"/>
          <p14:tracePt t="234524" x="7410450" y="3454400"/>
          <p14:tracePt t="234740" x="7372350" y="3454400"/>
          <p14:tracePt t="234748" x="7348538" y="3454400"/>
          <p14:tracePt t="234758" x="7323138" y="3454400"/>
          <p14:tracePt t="234775" x="7259638" y="3479800"/>
          <p14:tracePt t="234792" x="7223125" y="3529013"/>
          <p14:tracePt t="234809" x="7197725" y="3567113"/>
          <p14:tracePt t="234812" x="7197725" y="3579813"/>
          <p14:tracePt t="234826" x="7197725" y="3590925"/>
          <p14:tracePt t="234828" x="7197725" y="3616325"/>
          <p14:tracePt t="234860" x="7197725" y="3629025"/>
          <p14:tracePt t="234883" x="7210425" y="3629025"/>
          <p14:tracePt t="234892" x="7246938" y="3629025"/>
          <p14:tracePt t="234900" x="7272338" y="3641725"/>
          <p14:tracePt t="234909" x="7297738" y="3654425"/>
          <p14:tracePt t="234925" x="7348538" y="3654425"/>
          <p14:tracePt t="234942" x="7372350" y="3654425"/>
          <p14:tracePt t="235068" x="7348538" y="3654425"/>
          <p14:tracePt t="235075" x="7297738" y="3654425"/>
          <p14:tracePt t="235084" x="7246938" y="3667125"/>
          <p14:tracePt t="235093" x="7210425" y="3667125"/>
          <p14:tracePt t="235109" x="7146925" y="3667125"/>
          <p14:tracePt t="235126" x="7110413" y="3692525"/>
          <p14:tracePt t="235143" x="7097713" y="3692525"/>
          <p14:tracePt t="235259" x="7134225" y="3692525"/>
          <p14:tracePt t="235268" x="7185025" y="3692525"/>
          <p14:tracePt t="235277" x="7210425" y="3692525"/>
          <p14:tracePt t="235293" x="7246938" y="3692525"/>
          <p14:tracePt t="235452" x="7235825" y="3692525"/>
          <p14:tracePt t="235460" x="7197725" y="3692525"/>
          <p14:tracePt t="235476" x="7185025" y="3692525"/>
          <p14:tracePt t="235588" x="7197725" y="3692525"/>
          <p14:tracePt t="235596" x="7235825" y="3692525"/>
          <p14:tracePt t="235603" x="7285038" y="3692525"/>
          <p14:tracePt t="235611" x="7335838" y="3692525"/>
          <p14:tracePt t="235628" x="7410450" y="3692525"/>
          <p14:tracePt t="235644" x="7459663" y="3692525"/>
          <p14:tracePt t="235661" x="7485063" y="3692525"/>
          <p14:tracePt t="235788" x="7485063" y="3703638"/>
          <p14:tracePt t="236236" x="7472363" y="3703638"/>
          <p14:tracePt t="236244" x="7459663" y="3703638"/>
          <p14:tracePt t="236252" x="7459663" y="3716338"/>
          <p14:tracePt t="236262" x="7435850" y="3716338"/>
          <p14:tracePt t="236279" x="7423150" y="3716338"/>
          <p14:tracePt t="236296" x="7385050" y="3716338"/>
          <p14:tracePt t="236313" x="7335838" y="3741738"/>
          <p14:tracePt t="236315" x="7297738" y="3741738"/>
          <p14:tracePt t="236330" x="7259638" y="3741738"/>
          <p14:tracePt t="236332" x="7197725" y="3754438"/>
          <p14:tracePt t="236347" x="7110413" y="3779838"/>
          <p14:tracePt t="236364" x="6997700" y="3792538"/>
          <p14:tracePt t="236380" x="6946900" y="3803650"/>
          <p14:tracePt t="236396" x="6872288" y="3803650"/>
          <p14:tracePt t="236413" x="6797675" y="3803650"/>
          <p14:tracePt t="236429" x="6746875" y="3767138"/>
          <p14:tracePt t="236446" x="6696075" y="3716338"/>
          <p14:tracePt t="236463" x="6634163" y="3654425"/>
          <p14:tracePt t="236480" x="6596063" y="3590925"/>
          <p14:tracePt t="236497" x="6559550" y="3529013"/>
          <p14:tracePt t="236499" x="6546850" y="3503613"/>
          <p14:tracePt t="236514" x="6521450" y="3479800"/>
          <p14:tracePt t="236515" x="6508750" y="3454400"/>
          <p14:tracePt t="236531" x="6446838" y="3403600"/>
          <p14:tracePt t="236547" x="6408738" y="3367088"/>
          <p14:tracePt t="236564" x="6370638" y="3354388"/>
          <p14:tracePt t="236580" x="6321425" y="3316288"/>
          <p14:tracePt t="236597" x="6259513" y="3278188"/>
          <p14:tracePt t="236613" x="6196013" y="3267075"/>
          <p14:tracePt t="236630" x="6134100" y="3241675"/>
          <p14:tracePt t="236647" x="6083300" y="3216275"/>
          <p14:tracePt t="236664" x="6034088" y="3216275"/>
          <p14:tracePt t="236680" x="5995988" y="3216275"/>
          <p14:tracePt t="236683" x="5970588" y="3216275"/>
          <p14:tracePt t="236698" x="5957888" y="3203575"/>
          <p14:tracePt t="236700" x="5945188" y="3190875"/>
          <p14:tracePt t="236724" x="5932488" y="3190875"/>
          <p14:tracePt t="237116" x="5921375" y="3190875"/>
          <p14:tracePt t="237131" x="5895975" y="3190875"/>
          <p14:tracePt t="237148" x="5883275" y="3216275"/>
          <p14:tracePt t="237156" x="5870575" y="3228975"/>
          <p14:tracePt t="237165" x="5870575" y="3241675"/>
          <p14:tracePt t="237182" x="5857875" y="3241675"/>
          <p14:tracePt t="237276" x="5870575" y="3241675"/>
          <p14:tracePt t="237284" x="5908675" y="3241675"/>
          <p14:tracePt t="237292" x="5945188" y="3216275"/>
          <p14:tracePt t="237299" x="5970588" y="3190875"/>
          <p14:tracePt t="237315" x="6021388" y="3141663"/>
          <p14:tracePt t="237332" x="6034088" y="3128963"/>
          <p14:tracePt t="237404" x="6008688" y="3116263"/>
          <p14:tracePt t="237412" x="5995988" y="3103563"/>
          <p14:tracePt t="237420" x="5970588" y="3078163"/>
          <p14:tracePt t="237432" x="5945188" y="3078163"/>
          <p14:tracePt t="237435" x="5895975" y="3078163"/>
          <p14:tracePt t="237450" x="5832475" y="3078163"/>
          <p14:tracePt t="237452" x="5770563" y="3065463"/>
          <p14:tracePt t="237467" x="5683250" y="3054350"/>
          <p14:tracePt t="237483" x="5632450" y="3054350"/>
          <p14:tracePt t="237500" x="5583238" y="3054350"/>
          <p14:tracePt t="237516" x="5557838" y="3065463"/>
          <p14:tracePt t="237533" x="5545138" y="3078163"/>
          <p14:tracePt t="237604" x="5583238" y="3103563"/>
          <p14:tracePt t="237612" x="5595938" y="3103563"/>
          <p14:tracePt t="237619" x="5607050" y="3103563"/>
          <p14:tracePt t="237633" x="5619750" y="3103563"/>
          <p14:tracePt t="237756" x="5619750" y="3090863"/>
          <p14:tracePt t="237764" x="5619750" y="3078163"/>
          <p14:tracePt t="237771" x="5619750" y="3065463"/>
          <p14:tracePt t="237788" x="5619750" y="3054350"/>
          <p14:tracePt t="237800" x="5619750" y="3041650"/>
          <p14:tracePt t="237817" x="5607050" y="3028950"/>
          <p14:tracePt t="237819" x="5595938" y="3028950"/>
          <p14:tracePt t="237834" x="5583238" y="3028950"/>
          <p14:tracePt t="237851" x="5557838" y="3016250"/>
          <p14:tracePt t="237853" x="5545138" y="3016250"/>
          <p14:tracePt t="237867" x="5470525" y="2990850"/>
          <p14:tracePt t="237884" x="5245100" y="3016250"/>
          <p14:tracePt t="237900" x="4856163" y="3116263"/>
          <p14:tracePt t="237917" x="4494213" y="3278188"/>
          <p14:tracePt t="237933" x="4394200" y="3341688"/>
          <p14:tracePt t="237951" x="4381500" y="3354388"/>
          <p14:tracePt t="238196" x="4394200" y="3354388"/>
          <p14:tracePt t="238203" x="4430713" y="3354388"/>
          <p14:tracePt t="238219" x="4468813" y="3354388"/>
          <p14:tracePt t="238221" x="4506913" y="3354388"/>
          <p14:tracePt t="238235" x="4594225" y="3354388"/>
          <p14:tracePt t="238252" x="4743450" y="3354388"/>
          <p14:tracePt t="238268" x="4956175" y="3354388"/>
          <p14:tracePt t="238285" x="5332413" y="3341688"/>
          <p14:tracePt t="238301" x="5883275" y="3341688"/>
          <p14:tracePt t="238317" x="6534150" y="3341688"/>
          <p14:tracePt t="238334" x="7210425" y="3341688"/>
          <p14:tracePt t="238351" x="7723188" y="3341688"/>
          <p14:tracePt t="238368" x="8074025" y="3341688"/>
          <p14:tracePt t="238371" x="8212138" y="3341688"/>
          <p14:tracePt t="238384" x="8324850" y="3341688"/>
          <p14:tracePt t="238402" x="8537575" y="3341688"/>
          <p14:tracePt t="238404" x="8637588" y="3341688"/>
          <p14:tracePt t="238419" x="8824913" y="3328988"/>
          <p14:tracePt t="238435" x="9088438" y="3278188"/>
          <p14:tracePt t="238452" x="9424988" y="3228975"/>
          <p14:tracePt t="238468" x="9788525" y="3190875"/>
          <p14:tracePt t="238485" x="10277475" y="3190875"/>
          <p14:tracePt t="238501" x="10802938" y="3178175"/>
          <p14:tracePt t="238518" x="11115675" y="3178175"/>
          <p14:tracePt t="238535" x="11241088" y="3141663"/>
          <p14:tracePt t="238552" x="11241088" y="3128963"/>
          <p14:tracePt t="238569" x="11241088" y="3103563"/>
          <p14:tracePt t="238571" x="11241088" y="3078163"/>
          <p14:tracePt t="238585" x="11215688" y="3041650"/>
          <p14:tracePt t="238588" x="11177588" y="3028950"/>
          <p14:tracePt t="238603" x="11102975" y="2990850"/>
          <p14:tracePt t="238619" x="10990263" y="2965450"/>
          <p14:tracePt t="238636" x="10802938" y="2965450"/>
          <p14:tracePt t="238652" x="10552113" y="2965450"/>
          <p14:tracePt t="238669" x="10326688" y="2965450"/>
          <p14:tracePt t="238685" x="10039350" y="3028950"/>
          <p14:tracePt t="238702" x="9750425" y="3090863"/>
          <p14:tracePt t="238719" x="9437688" y="3178175"/>
          <p14:tracePt t="238736" x="9175750" y="3290888"/>
          <p14:tracePt t="238752" x="8986838" y="3367088"/>
          <p14:tracePt t="238755" x="8874125" y="3403600"/>
          <p14:tracePt t="238770" x="8774113" y="3416300"/>
          <p14:tracePt t="238772" x="8674100" y="3416300"/>
          <p14:tracePt t="238787" x="8474075" y="3441700"/>
          <p14:tracePt t="238803" x="8286750" y="3441700"/>
          <p14:tracePt t="238820" x="8174038" y="3441700"/>
          <p14:tracePt t="238836" x="8123238" y="3441700"/>
          <p14:tracePt t="238853" x="8110538" y="3441700"/>
          <p14:tracePt t="238932" x="8110538" y="3429000"/>
          <p14:tracePt t="238940" x="8123238" y="3403600"/>
          <p14:tracePt t="238953" x="8135938" y="3367088"/>
          <p14:tracePt t="238955" x="8161338" y="3341688"/>
          <p14:tracePt t="238970" x="8199438" y="3316288"/>
          <p14:tracePt t="238972" x="8212138" y="3267075"/>
          <p14:tracePt t="238987" x="8286750" y="3178175"/>
          <p14:tracePt t="239003" x="8324850" y="3128963"/>
          <p14:tracePt t="239020" x="8361363" y="3065463"/>
          <p14:tracePt t="239037" x="8361363" y="3028950"/>
          <p14:tracePt t="239053" x="8361363" y="2990850"/>
          <p14:tracePt t="239069" x="8361363" y="2965450"/>
          <p14:tracePt t="239087" x="8361363" y="2952750"/>
          <p14:tracePt t="239103" x="8361363" y="2916238"/>
          <p14:tracePt t="239120" x="8361363" y="2890838"/>
          <p14:tracePt t="239123" x="8361363" y="2878138"/>
          <p14:tracePt t="239137" x="8361363" y="2865438"/>
          <p14:tracePt t="239139" x="8361363" y="2852738"/>
          <p14:tracePt t="239154" x="8335963" y="2840038"/>
          <p14:tracePt t="239156" x="8312150" y="2828925"/>
          <p14:tracePt t="239171" x="8261350" y="2803525"/>
          <p14:tracePt t="239187" x="8212138" y="2765425"/>
          <p14:tracePt t="239204" x="8174038" y="2728913"/>
          <p14:tracePt t="239220" x="8148638" y="2703513"/>
          <p14:tracePt t="239237" x="8135938" y="2690813"/>
          <p14:tracePt t="239253" x="8123238" y="2690813"/>
          <p14:tracePt t="239300" x="8110538" y="2690813"/>
          <p14:tracePt t="239308" x="8099425" y="2690813"/>
          <p14:tracePt t="239321" x="8061325" y="2678113"/>
          <p14:tracePt t="239324" x="7974013" y="2665413"/>
          <p14:tracePt t="239337" x="7886700" y="2665413"/>
          <p14:tracePt t="239340" x="7810500" y="2665413"/>
          <p14:tracePt t="239355" x="7648575" y="2665413"/>
          <p14:tracePt t="239371" x="7523163" y="2665413"/>
          <p14:tracePt t="239388" x="7423150" y="2665413"/>
          <p14:tracePt t="239404" x="7335838" y="2740025"/>
          <p14:tracePt t="239422" x="7285038" y="2840038"/>
          <p14:tracePt t="239436" x="7259638" y="2952750"/>
          <p14:tracePt t="239454" x="7246938" y="3090863"/>
          <p14:tracePt t="239471" x="7246938" y="3178175"/>
          <p14:tracePt t="239488" x="7246938" y="3228975"/>
          <p14:tracePt t="239504" x="7272338" y="3278188"/>
          <p14:tracePt t="239522" x="7297738" y="3316288"/>
          <p14:tracePt t="239523" x="7323138" y="3328988"/>
          <p14:tracePt t="239538" x="7359650" y="3341688"/>
          <p14:tracePt t="239540" x="7410450" y="3354388"/>
          <p14:tracePt t="239555" x="7497763" y="3367088"/>
          <p14:tracePt t="239572" x="7585075" y="3367088"/>
          <p14:tracePt t="239588" x="7673975" y="3367088"/>
          <p14:tracePt t="239605" x="7748588" y="3328988"/>
          <p14:tracePt t="239621" x="7823200" y="3303588"/>
          <p14:tracePt t="239638" x="7861300" y="3254375"/>
          <p14:tracePt t="239654" x="7910513" y="3216275"/>
          <p14:tracePt t="239672" x="7935913" y="3178175"/>
          <p14:tracePt t="239688" x="7961313" y="3116263"/>
          <p14:tracePt t="239692" x="7961313" y="3065463"/>
          <p14:tracePt t="239705" x="7961313" y="3028950"/>
          <p14:tracePt t="239708" x="7961313" y="2990850"/>
          <p14:tracePt t="239722" x="7961313" y="2965450"/>
          <p14:tracePt t="239724" x="7961313" y="2952750"/>
          <p14:tracePt t="239739" x="7961313" y="2916238"/>
          <p14:tracePt t="239756" x="7948613" y="2878138"/>
          <p14:tracePt t="239772" x="7923213" y="2865438"/>
          <p14:tracePt t="239789" x="7886700" y="2852738"/>
          <p14:tracePt t="239805" x="7823200" y="2840038"/>
          <p14:tracePt t="239821" x="7735888" y="2840038"/>
          <p14:tracePt t="239838" x="7597775" y="2840038"/>
          <p14:tracePt t="239855" x="7448550" y="2890838"/>
          <p14:tracePt t="239872" x="7348538" y="2965450"/>
          <p14:tracePt t="239889" x="7285038" y="3054350"/>
          <p14:tracePt t="239892" x="7246938" y="3116263"/>
          <p14:tracePt t="239906" x="7223125" y="3165475"/>
          <p14:tracePt t="239908" x="7210425" y="3203575"/>
          <p14:tracePt t="239923" x="7197725" y="3290888"/>
          <p14:tracePt t="239939" x="7197725" y="3378200"/>
          <p14:tracePt t="239955" x="7223125" y="3416300"/>
          <p14:tracePt t="239972" x="7272338" y="3441700"/>
          <p14:tracePt t="239989" x="7385050" y="3479800"/>
          <p14:tracePt t="240005" x="7548563" y="3490913"/>
          <p14:tracePt t="240022" x="7735888" y="3490913"/>
          <p14:tracePt t="240039" x="7874000" y="3441700"/>
          <p14:tracePt t="240055" x="7923213" y="3403600"/>
          <p14:tracePt t="240072" x="7961313" y="3354388"/>
          <p14:tracePt t="240075" x="7974013" y="3328988"/>
          <p14:tracePt t="240090" x="7986713" y="3290888"/>
          <p14:tracePt t="240092" x="7986713" y="3254375"/>
          <p14:tracePt t="240107" x="7986713" y="3203575"/>
          <p14:tracePt t="240123" x="7986713" y="3165475"/>
          <p14:tracePt t="240140" x="7986713" y="3128963"/>
          <p14:tracePt t="240156" x="7986713" y="3116263"/>
          <p14:tracePt t="240173" x="7961313" y="3103563"/>
          <p14:tracePt t="240189" x="7910513" y="3078163"/>
          <p14:tracePt t="240206" x="7835900" y="3065463"/>
          <p14:tracePt t="240223" x="7661275" y="3054350"/>
          <p14:tracePt t="240240" x="7472363" y="3054350"/>
          <p14:tracePt t="240256" x="7310438" y="3078163"/>
          <p14:tracePt t="240259" x="7235825" y="3103563"/>
          <p14:tracePt t="240273" x="7172325" y="3116263"/>
          <p14:tracePt t="240275" x="7123113" y="3141663"/>
          <p14:tracePt t="240291" x="7046913" y="3190875"/>
          <p14:tracePt t="240307" x="6997700" y="3267075"/>
          <p14:tracePt t="240323" x="6985000" y="3328988"/>
          <p14:tracePt t="240340" x="6985000" y="3378200"/>
          <p14:tracePt t="240357" x="6985000" y="3429000"/>
          <p14:tracePt t="240373" x="6985000" y="3441700"/>
          <p14:tracePt t="240390" x="7010400" y="3454400"/>
          <p14:tracePt t="240407" x="7034213" y="3467100"/>
          <p14:tracePt t="240423" x="7085013" y="3490913"/>
          <p14:tracePt t="240440" x="7146925" y="3503613"/>
          <p14:tracePt t="240443" x="7197725" y="3503613"/>
          <p14:tracePt t="240457" x="7246938" y="3503613"/>
          <p14:tracePt t="240460" x="7297738" y="3503613"/>
          <p14:tracePt t="240473" x="7348538" y="3503613"/>
          <p14:tracePt t="240475" x="7397750" y="3503613"/>
          <p14:tracePt t="240491" x="7485063" y="3429000"/>
          <p14:tracePt t="240507" x="7561263" y="3354388"/>
          <p14:tracePt t="240524" x="7597775" y="3290888"/>
          <p14:tracePt t="240541" x="7635875" y="3241675"/>
          <p14:tracePt t="240557" x="7648575" y="3190875"/>
          <p14:tracePt t="240573" x="7673975" y="3128963"/>
          <p14:tracePt t="240590" x="7710488" y="3041650"/>
          <p14:tracePt t="240607" x="7735888" y="2965450"/>
          <p14:tracePt t="240624" x="7761288" y="2903538"/>
          <p14:tracePt t="240641" x="7797800" y="2840038"/>
          <p14:tracePt t="240643" x="7810500" y="2828925"/>
          <p14:tracePt t="240658" x="7823200" y="2803525"/>
          <p14:tracePt t="240660" x="7835900" y="2790825"/>
          <p14:tracePt t="240674" x="7835900" y="2778125"/>
          <p14:tracePt t="240676" x="7848600" y="2778125"/>
          <p14:tracePt t="240820" x="7823200" y="2778125"/>
          <p14:tracePt t="240827" x="7785100" y="2778125"/>
          <p14:tracePt t="240842" x="7761288" y="2778125"/>
          <p14:tracePt t="240844" x="7735888" y="2778125"/>
          <p14:tracePt t="240859" x="7673975" y="2790825"/>
          <p14:tracePt t="240875" x="7635875" y="2865438"/>
          <p14:tracePt t="240892" x="7597775" y="2941638"/>
          <p14:tracePt t="240908" x="7597775" y="2965450"/>
          <p14:tracePt t="240963" x="7623175" y="2978150"/>
          <p14:tracePt t="240971" x="7661275" y="2990850"/>
          <p14:tracePt t="240980" x="7710488" y="2990850"/>
          <p14:tracePt t="240992" x="7773988" y="2990850"/>
          <p14:tracePt t="241008" x="7910513" y="2990850"/>
          <p14:tracePt t="241011" x="7961313" y="2990850"/>
          <p14:tracePt t="241024" x="7999413" y="2990850"/>
          <p14:tracePt t="241027" x="8023225" y="2990850"/>
          <p14:tracePt t="241042" x="8035925" y="2990850"/>
          <p14:tracePt t="241180" x="8035925" y="3028950"/>
          <p14:tracePt t="241188" x="8035925" y="3078163"/>
          <p14:tracePt t="241196" x="8035925" y="3116263"/>
          <p14:tracePt t="241209" x="8035925" y="3165475"/>
          <p14:tracePt t="241211" x="8035925" y="3203575"/>
          <p14:tracePt t="241226" x="8035925" y="3241675"/>
          <p14:tracePt t="241228" x="8035925" y="3278188"/>
          <p14:tracePt t="241243" x="8035925" y="3341688"/>
          <p14:tracePt t="241259" x="8035925" y="3390900"/>
          <p14:tracePt t="241276" x="8035925" y="3416300"/>
          <p14:tracePt t="241292" x="8035925" y="3429000"/>
          <p14:tracePt t="241460" x="8010525" y="3429000"/>
          <p14:tracePt t="241468" x="7961313" y="3403600"/>
          <p14:tracePt t="241476" x="7874000" y="3354388"/>
          <p14:tracePt t="241493" x="7648575" y="3228975"/>
          <p14:tracePt t="241509" x="7435850" y="3154363"/>
          <p14:tracePt t="241526" x="7272338" y="3116263"/>
          <p14:tracePt t="241543" x="7210425" y="3103563"/>
          <p14:tracePt t="241560" x="7185025" y="3103563"/>
          <p14:tracePt t="241576" x="7159625" y="3103563"/>
          <p14:tracePt t="241692" x="7210425" y="3103563"/>
          <p14:tracePt t="241700" x="7285038" y="3103563"/>
          <p14:tracePt t="241710" x="7323138" y="3103563"/>
          <p14:tracePt t="241727" x="7385050" y="3103563"/>
          <p14:tracePt t="241743" x="7435850" y="3078163"/>
          <p14:tracePt t="241760" x="7448550" y="3054350"/>
          <p14:tracePt t="241763" x="7448550" y="3041650"/>
          <p14:tracePt t="241777" x="7448550" y="3003550"/>
          <p14:tracePt t="241779" x="7448550" y="2990850"/>
          <p14:tracePt t="241794" x="7448550" y="2978150"/>
          <p14:tracePt t="241796" x="7448550" y="2965450"/>
          <p14:tracePt t="241811" x="7448550" y="2952750"/>
          <p14:tracePt t="241892" x="7435850" y="2941638"/>
          <p14:tracePt t="241900" x="7410450" y="2928938"/>
          <p14:tracePt t="241972" x="7397750" y="2928938"/>
          <p14:tracePt t="241979" x="7372350" y="2928938"/>
          <p14:tracePt t="241994" x="7359650" y="2928938"/>
          <p14:tracePt t="241996" x="7348538" y="2916238"/>
          <p14:tracePt t="242012" x="7335838" y="2903538"/>
          <p14:tracePt t="242028" x="7335838" y="2890838"/>
          <p14:tracePt t="242044" x="7410450" y="2865438"/>
          <p14:tracePt t="242061" x="7548563" y="2828925"/>
          <p14:tracePt t="242077" x="7648575" y="2803525"/>
          <p14:tracePt t="242244" x="7673975" y="2803525"/>
          <p14:tracePt t="242251" x="7697788" y="2828925"/>
          <p14:tracePt t="242261" x="7761288" y="2878138"/>
          <p14:tracePt t="242278" x="7835900" y="2990850"/>
          <p14:tracePt t="242295" x="7848600" y="3016250"/>
          <p14:tracePt t="242311" x="7848600" y="3041650"/>
          <p14:tracePt t="242328" x="7785100" y="3090863"/>
          <p14:tracePt t="242331" x="7748588" y="3128963"/>
          <p14:tracePt t="242345" x="7685088" y="3154363"/>
          <p14:tracePt t="242348" x="7635875" y="3178175"/>
          <p14:tracePt t="242363" x="7497763" y="3278188"/>
          <p14:tracePt t="242378" x="7423150" y="3316288"/>
          <p14:tracePt t="242380" x="7335838" y="3354388"/>
          <p14:tracePt t="242396" x="7146925" y="3429000"/>
          <p14:tracePt t="242412" x="6921500" y="3541713"/>
          <p14:tracePt t="242429" x="6646863" y="3667125"/>
          <p14:tracePt t="242445" x="6421438" y="3792538"/>
          <p14:tracePt t="242461" x="6270625" y="3841750"/>
          <p14:tracePt t="242478" x="6196013" y="3905250"/>
          <p14:tracePt t="242495" x="6146800" y="3929063"/>
          <p14:tracePt t="242513" x="6083300" y="3941763"/>
          <p14:tracePt t="242515" x="6021388" y="3954463"/>
          <p14:tracePt t="242529" x="5957888" y="3954463"/>
          <p14:tracePt t="242531" x="5908675" y="3954463"/>
          <p14:tracePt t="242546" x="5857875" y="3954463"/>
          <p14:tracePt t="242548" x="5821363" y="3954463"/>
          <p14:tracePt t="242563" x="5783263" y="3954463"/>
          <p14:tracePt t="242579" x="5770563" y="3929063"/>
          <p14:tracePt t="242596" x="5745163" y="3841750"/>
          <p14:tracePt t="242612" x="5719763" y="3616325"/>
          <p14:tracePt t="242629" x="5695950" y="3390900"/>
          <p14:tracePt t="242645" x="5683250" y="3203575"/>
          <p14:tracePt t="242662" x="5683250" y="3054350"/>
          <p14:tracePt t="242679" x="5683250" y="2903538"/>
          <p14:tracePt t="242696" x="5683250" y="2765425"/>
          <p14:tracePt t="242699" x="5683250" y="2716213"/>
          <p14:tracePt t="242713" x="5683250" y="2678113"/>
          <p14:tracePt t="242715" x="5670550" y="2640013"/>
          <p14:tracePt t="242730" x="5657850" y="2616200"/>
          <p14:tracePt t="242732" x="5657850" y="2603500"/>
          <p14:tracePt t="242747" x="5645150" y="2590800"/>
          <p14:tracePt t="242763" x="5595938" y="2565400"/>
          <p14:tracePt t="242779" x="5457825" y="2540000"/>
          <p14:tracePt t="242796" x="5319713" y="2527300"/>
          <p14:tracePt t="242813" x="5170488" y="2527300"/>
          <p14:tracePt t="242829" x="5032375" y="2527300"/>
          <p14:tracePt t="242846" x="4894263" y="2552700"/>
          <p14:tracePt t="242863" x="4781550" y="2640013"/>
          <p14:tracePt t="242879" x="4706938" y="2728913"/>
          <p14:tracePt t="242897" x="4694238" y="2778125"/>
          <p14:tracePt t="242899" x="4694238" y="2803525"/>
          <p14:tracePt t="242914" x="4694238" y="2828925"/>
          <p14:tracePt t="242915" x="4694238" y="2865438"/>
          <p14:tracePt t="242931" x="4781550" y="2928938"/>
          <p14:tracePt t="242947" x="5094288" y="2990850"/>
          <p14:tracePt t="242964" x="5657850" y="3028950"/>
          <p14:tracePt t="242980" x="6208713" y="3028950"/>
          <p14:tracePt t="242997" x="6534150" y="3028950"/>
          <p14:tracePt t="243013" x="6772275" y="3016250"/>
          <p14:tracePt t="243030" x="6897688" y="2978150"/>
          <p14:tracePt t="243047" x="6972300" y="2965450"/>
          <p14:tracePt t="243063" x="7021513" y="2941638"/>
          <p14:tracePt t="243080" x="7046913" y="2941638"/>
          <p14:tracePt t="243098" x="7059613" y="2941638"/>
          <p14:tracePt t="243100" x="7072313" y="2941638"/>
          <p14:tracePt t="243156" x="7085013" y="2941638"/>
          <p14:tracePt t="243163" x="7097713" y="2941638"/>
          <p14:tracePt t="243172" x="7110413" y="2978150"/>
          <p14:tracePt t="243181" x="7159625" y="3003550"/>
          <p14:tracePt t="243197" x="7323138" y="3103563"/>
          <p14:tracePt t="243214" x="7597775" y="3203575"/>
          <p14:tracePt t="243231" x="7874000" y="3254375"/>
          <p14:tracePt t="243248" x="8061325" y="3303588"/>
          <p14:tracePt t="243264" x="8186738" y="3316288"/>
          <p14:tracePt t="243281" x="8261350" y="3341688"/>
          <p14:tracePt t="243283" x="8299450" y="3354388"/>
          <p14:tracePt t="243298" x="8335963" y="3354388"/>
          <p14:tracePt t="243300" x="8361363" y="3354388"/>
          <p14:tracePt t="243315" x="8424863" y="3378200"/>
          <p14:tracePt t="243332" x="8486775" y="3390900"/>
          <p14:tracePt t="243348" x="8537575" y="3403600"/>
          <p14:tracePt t="243364" x="8599488" y="3416300"/>
          <p14:tracePt t="243381" x="8661400" y="3429000"/>
          <p14:tracePt t="243398" x="8712200" y="3429000"/>
          <p14:tracePt t="243414" x="8712200" y="3441700"/>
          <p14:tracePt t="243500" x="8674100" y="3454400"/>
          <p14:tracePt t="243508" x="8624888" y="3467100"/>
          <p14:tracePt t="243515" x="8548688" y="3479800"/>
          <p14:tracePt t="243532" x="8461375" y="3503613"/>
          <p14:tracePt t="243548" x="8435975" y="3503613"/>
          <p14:tracePt t="243565" x="8424863" y="3503613"/>
          <p14:tracePt t="243620" x="8435975" y="3516313"/>
          <p14:tracePt t="243628" x="8474075" y="3529013"/>
          <p14:tracePt t="243636" x="8512175" y="3529013"/>
          <p14:tracePt t="243648" x="8574088" y="3541713"/>
          <p14:tracePt t="243651" x="8650288" y="3541713"/>
          <p14:tracePt t="243664" x="8699500" y="3541713"/>
          <p14:tracePt t="243667" x="8750300" y="3541713"/>
          <p14:tracePt t="243682" x="8786813" y="3541713"/>
          <p14:tracePt t="243684" x="8824913" y="3541713"/>
          <p14:tracePt t="243699" x="8850313" y="3541713"/>
          <p14:tracePt t="243964" x="8863013" y="3541713"/>
          <p14:tracePt t="243971" x="8874125" y="3541713"/>
          <p14:tracePt t="243982" x="8886825" y="3541713"/>
          <p14:tracePt t="244000" x="8963025" y="3541713"/>
          <p14:tracePt t="244016" x="9012238" y="3541713"/>
          <p14:tracePt t="244020" x="9037638" y="3541713"/>
          <p14:tracePt t="244033" x="9063038" y="3541713"/>
          <p14:tracePt t="244035" x="9099550" y="3541713"/>
          <p14:tracePt t="244051" x="9175750" y="3541713"/>
          <p14:tracePt t="244067" x="9237663" y="3541713"/>
          <p14:tracePt t="244083" x="9301163" y="3541713"/>
          <p14:tracePt t="244100" x="9363075" y="3541713"/>
          <p14:tracePt t="244116" x="9401175" y="3541713"/>
          <p14:tracePt t="244133" x="9437688" y="3541713"/>
          <p14:tracePt t="244149" x="9450388" y="3541713"/>
          <p14:tracePt t="244252" x="9413875" y="3541713"/>
          <p14:tracePt t="244260" x="9337675" y="3541713"/>
          <p14:tracePt t="244267" x="9275763" y="3541713"/>
          <p14:tracePt t="244283" x="9163050" y="3541713"/>
          <p14:tracePt t="244300" x="9063038" y="3554413"/>
          <p14:tracePt t="244317" x="9037638" y="3567113"/>
          <p14:tracePt t="244333" x="9024938" y="3567113"/>
          <p14:tracePt t="244427" x="9063038" y="3567113"/>
          <p14:tracePt t="244435" x="9112250" y="3567113"/>
          <p14:tracePt t="244444" x="9163050" y="3567113"/>
          <p14:tracePt t="244451" x="9224963" y="3567113"/>
          <p14:tracePt t="244468" x="9275763" y="3554413"/>
          <p14:tracePt t="244484" x="9288463" y="3554413"/>
          <p14:tracePt t="244588" x="9263063" y="3554413"/>
          <p14:tracePt t="244596" x="9224963" y="3554413"/>
          <p14:tracePt t="244604" x="9188450" y="3554413"/>
          <p14:tracePt t="244619" x="9163050" y="3554413"/>
          <p14:tracePt t="244621" x="9150350" y="3554413"/>
          <p14:tracePt t="244634" x="9137650" y="3554413"/>
          <p14:tracePt t="244732" x="9188450" y="3541713"/>
          <p14:tracePt t="244740" x="9263063" y="3529013"/>
          <p14:tracePt t="244751" x="9375775" y="3503613"/>
          <p14:tracePt t="244768" x="9475788" y="3479800"/>
          <p14:tracePt t="244772" x="9501188" y="3467100"/>
          <p14:tracePt t="244916" x="9475788" y="3467100"/>
          <p14:tracePt t="244924" x="9450388" y="3467100"/>
          <p14:tracePt t="244935" x="9424988" y="3467100"/>
          <p14:tracePt t="244952" x="9363075" y="3479800"/>
          <p14:tracePt t="244955" x="9337675" y="3490913"/>
          <p14:tracePt t="244969" x="9324975" y="3490913"/>
          <p14:tracePt t="244972" x="9301163" y="3490913"/>
          <p14:tracePt t="244985" x="9288463" y="3490913"/>
          <p14:tracePt t="244988" x="9288463" y="3503613"/>
          <p14:tracePt t="245003" x="9275763" y="3503613"/>
          <p14:tracePt t="245092" x="9288463" y="3503613"/>
          <p14:tracePt t="245100" x="9324975" y="3503613"/>
          <p14:tracePt t="245108" x="9375775" y="3503613"/>
          <p14:tracePt t="245119" x="9401175" y="3503613"/>
          <p14:tracePt t="245136" x="9463088" y="3479800"/>
          <p14:tracePt t="245152" x="9475788" y="3479800"/>
          <p14:tracePt t="245251" x="9437688" y="3479800"/>
          <p14:tracePt t="245259" x="9350375" y="3479800"/>
          <p14:tracePt t="245269" x="9175750" y="3490913"/>
          <p14:tracePt t="245286" x="8724900" y="3541713"/>
          <p14:tracePt t="245303" x="8348663" y="3603625"/>
          <p14:tracePt t="245320" x="8174038" y="3629025"/>
          <p14:tracePt t="245336" x="8123238" y="3641725"/>
          <p14:tracePt t="245452" x="8123238" y="3654425"/>
          <p14:tracePt t="245467" x="8148638" y="3654425"/>
          <p14:tracePt t="245475" x="8186738" y="3667125"/>
          <p14:tracePt t="245486" x="8223250" y="3679825"/>
          <p14:tracePt t="245503" x="8248650" y="3692525"/>
          <p14:tracePt t="245548" x="8248650" y="3703638"/>
          <p14:tracePt t="245563" x="8223250" y="3729038"/>
          <p14:tracePt t="245572" x="8174038" y="3754438"/>
          <p14:tracePt t="245587" x="7999413" y="3792538"/>
          <p14:tracePt t="245604" x="7710488" y="3841750"/>
          <p14:tracePt t="245620" x="7335838" y="3892550"/>
          <p14:tracePt t="245637" x="6921500" y="3954463"/>
          <p14:tracePt t="245653" x="6508750" y="4005263"/>
          <p14:tracePt t="245670" x="6146800" y="4017963"/>
          <p14:tracePt t="245687" x="5857875" y="4017963"/>
          <p14:tracePt t="245703" x="5645150" y="4017963"/>
          <p14:tracePt t="245721" x="5495925" y="4017963"/>
          <p14:tracePt t="245723" x="5445125" y="4017963"/>
          <p14:tracePt t="245738" x="5407025" y="4017963"/>
          <p14:tracePt t="245740" x="5383213" y="4017963"/>
          <p14:tracePt t="245755" x="5345113" y="4017963"/>
          <p14:tracePt t="245771" x="5307013" y="4017963"/>
          <p14:tracePt t="245787" x="5281613" y="4017963"/>
          <p14:tracePt t="245804" x="5245100" y="4017963"/>
          <p14:tracePt t="245821" x="5219700" y="4005263"/>
          <p14:tracePt t="245837" x="5170488" y="3992563"/>
          <p14:tracePt t="245854" x="5094288" y="3979863"/>
          <p14:tracePt t="245871" x="5019675" y="3967163"/>
          <p14:tracePt t="245887" x="4956175" y="3941763"/>
          <p14:tracePt t="245904" x="4919663" y="3941763"/>
          <p14:tracePt t="245907" x="4906963" y="3941763"/>
          <p14:tracePt t="245940" x="4894263" y="3941763"/>
          <p14:tracePt t="245955" x="4881563" y="3929063"/>
          <p14:tracePt t="245971" x="4856163" y="3929063"/>
          <p14:tracePt t="245980" x="4832350" y="3929063"/>
          <p14:tracePt t="245988" x="4794250" y="3916363"/>
          <p14:tracePt t="246005" x="4719638" y="3879850"/>
          <p14:tracePt t="246021" x="4619625" y="3854450"/>
          <p14:tracePt t="246038" x="4481513" y="3803650"/>
          <p14:tracePt t="246054" x="4368800" y="3779838"/>
          <p14:tracePt t="246072" x="4256088" y="3754438"/>
          <p14:tracePt t="246087" x="4168775" y="3729038"/>
          <p14:tracePt t="246105" x="4117975" y="3703638"/>
          <p14:tracePt t="246107" x="4105275" y="3703638"/>
          <p14:tracePt t="246122" x="4081463" y="3692525"/>
          <p14:tracePt t="246124" x="4043363" y="3692525"/>
          <p14:tracePt t="246139" x="4030663" y="3679825"/>
          <p14:tracePt t="246155" x="4005263" y="3679825"/>
          <p14:tracePt t="246172" x="3992563" y="3667125"/>
          <p14:tracePt t="246188" x="3979863" y="3667125"/>
          <p14:tracePt t="246205" x="3968750" y="3667125"/>
          <p14:tracePt t="246827" x="3956050" y="3667125"/>
          <p14:tracePt t="246835" x="3930650" y="3667125"/>
          <p14:tracePt t="246844" x="3892550" y="3667125"/>
          <p14:tracePt t="246856" x="3843338" y="3667125"/>
          <p14:tracePt t="246859" x="3817938" y="3667125"/>
          <p14:tracePt t="246874" x="3805238" y="3667125"/>
          <p14:tracePt t="247067" x="3817938" y="3667125"/>
          <p14:tracePt t="247075" x="3830638" y="3667125"/>
          <p14:tracePt t="247083" x="3843338" y="3654425"/>
          <p14:tracePt t="247091" x="3879850" y="3641725"/>
          <p14:tracePt t="247107" x="3943350" y="3641725"/>
          <p14:tracePt t="247124" x="4043363" y="3629025"/>
          <p14:tracePt t="247141" x="4217988" y="3603625"/>
          <p14:tracePt t="247157" x="4443413" y="3590925"/>
          <p14:tracePt t="247174" x="4643438" y="3579813"/>
          <p14:tracePt t="247191" x="4832350" y="3554413"/>
          <p14:tracePt t="247208" x="4994275" y="3541713"/>
          <p14:tracePt t="247225" x="5119688" y="3529013"/>
          <p14:tracePt t="247227" x="5170488" y="3529013"/>
          <p14:tracePt t="247241" x="5219700" y="3529013"/>
          <p14:tracePt t="247243" x="5257800" y="3529013"/>
          <p14:tracePt t="247259" x="5319713" y="3529013"/>
          <p14:tracePt t="247275" x="5332413" y="3529013"/>
          <p14:tracePt t="247291" x="5345113" y="3529013"/>
          <p14:tracePt t="247428" x="5307013" y="3529013"/>
          <p14:tracePt t="247436" x="5257800" y="3529013"/>
          <p14:tracePt t="247443" x="5181600" y="3529013"/>
          <p14:tracePt t="247459" x="5032375" y="3529013"/>
          <p14:tracePt t="247476" x="4894263" y="3529013"/>
          <p14:tracePt t="247491" x="4832350" y="3529013"/>
          <p14:tracePt t="247508" x="4819650" y="3529013"/>
          <p14:tracePt t="247604" x="4832350" y="3541713"/>
          <p14:tracePt t="247611" x="4868863" y="3541713"/>
          <p14:tracePt t="247626" x="4919663" y="3541713"/>
          <p14:tracePt t="247628" x="5019675" y="3541713"/>
          <p14:tracePt t="247643" x="5307013" y="3541713"/>
          <p14:tracePt t="247660" x="5607050" y="3567113"/>
          <p14:tracePt t="247676" x="5857875" y="3567113"/>
          <p14:tracePt t="247692" x="6070600" y="3567113"/>
          <p14:tracePt t="247709" x="6270625" y="3567113"/>
          <p14:tracePt t="247725" x="6459538" y="3567113"/>
          <p14:tracePt t="247742" x="6596063" y="3567113"/>
          <p14:tracePt t="247759" x="6672263" y="3567113"/>
          <p14:tracePt t="247776" x="6696075" y="3567113"/>
          <p14:tracePt t="247867" x="6696075" y="3554413"/>
          <p14:tracePt t="247875" x="6672263" y="3554413"/>
          <p14:tracePt t="247883" x="6584950" y="3554413"/>
          <p14:tracePt t="247895" x="6483350" y="3541713"/>
          <p14:tracePt t="247909" x="6283325" y="3541713"/>
          <p14:tracePt t="247926" x="6096000" y="3541713"/>
          <p14:tracePt t="247943" x="5995988" y="3541713"/>
          <p14:tracePt t="247960" x="5970588" y="3541713"/>
          <p14:tracePt t="248059" x="6021388" y="3541713"/>
          <p14:tracePt t="248068" x="6108700" y="3541713"/>
          <p14:tracePt t="248076" x="6246813" y="3567113"/>
          <p14:tracePt t="248093" x="6596063" y="3616325"/>
          <p14:tracePt t="248110" x="6934200" y="3667125"/>
          <p14:tracePt t="248127" x="7110413" y="3667125"/>
          <p14:tracePt t="248144" x="7246938" y="3667125"/>
          <p14:tracePt t="248147" x="7323138" y="3667125"/>
          <p14:tracePt t="248160" x="7397750" y="3667125"/>
          <p14:tracePt t="248163" x="7485063" y="3667125"/>
          <p14:tracePt t="248177" x="7572375" y="3667125"/>
          <p14:tracePt t="248180" x="7673975" y="3667125"/>
          <p14:tracePt t="248194" x="7761288" y="3641725"/>
          <p14:tracePt t="248196" x="7848600" y="3616325"/>
          <p14:tracePt t="248211" x="8035925" y="3579813"/>
          <p14:tracePt t="248228" x="8223250" y="3541713"/>
          <p14:tracePt t="248244" x="8399463" y="3516313"/>
          <p14:tracePt t="248260" x="8612188" y="3454400"/>
          <p14:tracePt t="248277" x="8786813" y="3403600"/>
          <p14:tracePt t="248293" x="8912225" y="3354388"/>
          <p14:tracePt t="248311" x="9063038" y="3278188"/>
          <p14:tracePt t="248327" x="9199563" y="3190875"/>
          <p14:tracePt t="248344" x="9312275" y="3116263"/>
          <p14:tracePt t="248347" x="9350375" y="3103563"/>
          <p14:tracePt t="248361" x="9401175" y="3078163"/>
          <p14:tracePt t="248364" x="9437688" y="3054350"/>
          <p14:tracePt t="248378" x="9463088" y="3041650"/>
          <p14:tracePt t="248380" x="9488488" y="3028950"/>
          <p14:tracePt t="248395" x="9537700" y="3016250"/>
          <p14:tracePt t="248412" x="9563100" y="3003550"/>
          <p14:tracePt t="248427" x="9588500" y="2990850"/>
          <p14:tracePt t="248444" x="9601200" y="2978150"/>
          <p14:tracePt t="248461" x="9601200" y="2965450"/>
          <p14:tracePt t="248556" x="9588500" y="2952750"/>
          <p14:tracePt t="248563" x="9525000" y="2952750"/>
          <p14:tracePt t="248579" x="9324975" y="2928938"/>
          <p14:tracePt t="248595" x="9063038" y="2928938"/>
          <p14:tracePt t="248612" x="8786813" y="2928938"/>
          <p14:tracePt t="248628" x="8537575" y="2965450"/>
          <p14:tracePt t="248645" x="8424863" y="2990850"/>
          <p14:tracePt t="248661" x="8386763" y="3003550"/>
          <p14:tracePt t="248678" x="8361363" y="3028950"/>
          <p14:tracePt t="248695" x="8348663" y="3065463"/>
          <p14:tracePt t="248712" x="8335963" y="3103563"/>
          <p14:tracePt t="248728" x="8335963" y="3141663"/>
          <p14:tracePt t="248731" x="8335963" y="3165475"/>
          <p14:tracePt t="248745" x="8361363" y="3190875"/>
          <p14:tracePt t="248747" x="8386763" y="3203575"/>
          <p14:tracePt t="248763" x="8461375" y="3228975"/>
          <p14:tracePt t="248779" x="8537575" y="3290888"/>
          <p14:tracePt t="248795" x="8574088" y="3354388"/>
          <p14:tracePt t="248812" x="8637588" y="3441700"/>
          <p14:tracePt t="248829" x="8737600" y="3490913"/>
          <p14:tracePt t="248845" x="8812213" y="3529013"/>
          <p14:tracePt t="248862" x="8874125" y="3554413"/>
          <p14:tracePt t="248878" x="8950325" y="3567113"/>
          <p14:tracePt t="248895" x="9024938" y="3579813"/>
          <p14:tracePt t="248913" x="9099550" y="3579813"/>
          <p14:tracePt t="248915" x="9124950" y="3579813"/>
          <p14:tracePt t="248930" x="9150350" y="3579813"/>
          <p14:tracePt t="248932" x="9188450" y="3579813"/>
          <p14:tracePt t="248946" x="9224963" y="3579813"/>
          <p14:tracePt t="248948" x="9288463" y="3554413"/>
          <p14:tracePt t="248963" x="9388475" y="3479800"/>
          <p14:tracePt t="248980" x="9450388" y="3390900"/>
          <p14:tracePt t="248995" x="9513888" y="3267075"/>
          <p14:tracePt t="249013" x="9550400" y="3154363"/>
          <p14:tracePt t="249029" x="9575800" y="3028950"/>
          <p14:tracePt t="249045" x="9575800" y="2952750"/>
          <p14:tracePt t="249063" x="9575800" y="2903538"/>
          <p14:tracePt t="249079" x="9575800" y="2852738"/>
          <p14:tracePt t="249095" x="9575800" y="2803525"/>
          <p14:tracePt t="249113" x="9563100" y="2778125"/>
          <p14:tracePt t="249115" x="9563100" y="2765425"/>
          <p14:tracePt t="249130" x="9550400" y="2752725"/>
          <p14:tracePt t="249147" x="9525000" y="2752725"/>
          <p14:tracePt t="249163" x="9488488" y="2740025"/>
          <p14:tracePt t="249180" x="9401175" y="2728913"/>
          <p14:tracePt t="249196" x="9263063" y="2728913"/>
          <p14:tracePt t="249213" x="9137650" y="2728913"/>
          <p14:tracePt t="249229" x="9037638" y="2740025"/>
          <p14:tracePt t="249247" x="8975725" y="2765425"/>
          <p14:tracePt t="249263" x="8950325" y="2790825"/>
          <p14:tracePt t="249308" x="8950325" y="2803525"/>
          <p14:tracePt t="249324" x="8975725" y="2803525"/>
          <p14:tracePt t="249331" x="8986838" y="2816225"/>
          <p14:tracePt t="249347" x="9012238" y="2828925"/>
          <p14:tracePt t="249364" x="9037638" y="2828925"/>
          <p14:tracePt t="249380" x="9124950" y="2828925"/>
          <p14:tracePt t="249397" x="9275763" y="2828925"/>
          <p14:tracePt t="249413" x="9388475" y="2828925"/>
          <p14:tracePt t="249430" x="9463088" y="2828925"/>
          <p14:tracePt t="249447" x="9488488" y="2816225"/>
          <p14:tracePt t="249463" x="9501188" y="2816225"/>
          <p14:tracePt t="249480" x="9501188" y="2803525"/>
          <p14:tracePt t="249496" x="9513888" y="2778125"/>
          <p14:tracePt t="249499" x="9513888" y="2765425"/>
          <p14:tracePt t="249513" x="9513888" y="2752725"/>
          <p14:tracePt t="249515" x="9513888" y="2728913"/>
          <p14:tracePt t="249531" x="9513888" y="2678113"/>
          <p14:tracePt t="249548" x="9513888" y="2640013"/>
          <p14:tracePt t="249564" x="9513888" y="2603500"/>
          <p14:tracePt t="249581" x="9513888" y="2590800"/>
          <p14:tracePt t="249597" x="9525000" y="2578100"/>
          <p14:tracePt t="249613" x="9525000" y="2565400"/>
          <p14:tracePt t="249636" x="9525000" y="2552700"/>
          <p14:tracePt t="249659" x="9537700" y="2540000"/>
          <p14:tracePt t="249667" x="9537700" y="2527300"/>
          <p14:tracePt t="249681" x="9550400" y="2527300"/>
          <p14:tracePt t="249684" x="9563100" y="2527300"/>
          <p14:tracePt t="249699" x="9575800" y="2527300"/>
          <p14:tracePt t="249714" x="9601200" y="2527300"/>
          <p14:tracePt t="249732" x="9613900" y="2527300"/>
          <p14:tracePt t="249844" x="9613900" y="2540000"/>
          <p14:tracePt t="249859" x="9613900" y="2552700"/>
          <p14:tracePt t="249868" x="9613900" y="2578100"/>
          <p14:tracePt t="249883" x="9613900" y="2590800"/>
          <p14:tracePt t="249908" x="9613900" y="2603500"/>
          <p14:tracePt t="249947" x="9613900" y="2616200"/>
          <p14:tracePt t="249955" x="9613900" y="2627313"/>
          <p14:tracePt t="249971" x="9613900" y="2640013"/>
          <p14:tracePt t="250380" x="9588500" y="2640013"/>
          <p14:tracePt t="250387" x="9537700" y="2640013"/>
          <p14:tracePt t="250399" x="9463088" y="2640013"/>
          <p14:tracePt t="250416" x="9350375" y="2640013"/>
          <p14:tracePt t="250419" x="9301163" y="2640013"/>
          <p14:tracePt t="250434" x="9237663" y="2640013"/>
          <p14:tracePt t="250436" x="9199563" y="2640013"/>
          <p14:tracePt t="250451" x="9137650" y="2640013"/>
          <p14:tracePt t="250467" x="9050338" y="2640013"/>
          <p14:tracePt t="250483" x="8975725" y="2640013"/>
          <p14:tracePt t="250500" x="8899525" y="2640013"/>
          <p14:tracePt t="250517" x="8786813" y="2640013"/>
          <p14:tracePt t="250533" x="8574088" y="2640013"/>
          <p14:tracePt t="250549" x="8335963" y="2640013"/>
          <p14:tracePt t="250567" x="8086725" y="2640013"/>
          <p14:tracePt t="250583" x="7797800" y="2603500"/>
          <p14:tracePt t="250600" x="7485063" y="2590800"/>
          <p14:tracePt t="250617" x="7185025" y="2590800"/>
          <p14:tracePt t="250619" x="7046913" y="2590800"/>
          <p14:tracePt t="250634" x="6934200" y="2590800"/>
          <p14:tracePt t="250635" x="6846888" y="2590800"/>
          <p14:tracePt t="250651" x="6759575" y="2590800"/>
          <p14:tracePt t="250667" x="6696075" y="2590800"/>
          <p14:tracePt t="250947" x="6684963" y="2590800"/>
          <p14:tracePt t="250955" x="6646863" y="2590800"/>
          <p14:tracePt t="250968" x="6584950" y="2590800"/>
          <p14:tracePt t="250984" x="6370638" y="2590800"/>
          <p14:tracePt t="250987" x="6259513" y="2640013"/>
          <p14:tracePt t="251001" x="6157913" y="2678113"/>
          <p14:tracePt t="251003" x="6057900" y="2703513"/>
          <p14:tracePt t="251019" x="5921375" y="2716213"/>
          <p14:tracePt t="251035" x="5845175" y="2728913"/>
          <p14:tracePt t="251052" x="5757863" y="2728913"/>
          <p14:tracePt t="251068" x="5645150" y="2728913"/>
          <p14:tracePt t="251085" x="5495925" y="2728913"/>
          <p14:tracePt t="251101" x="5307013" y="2728913"/>
          <p14:tracePt t="251118" x="5132388" y="2728913"/>
          <p14:tracePt t="251134" x="4981575" y="2728913"/>
          <p14:tracePt t="251151" x="4843463" y="2728913"/>
          <p14:tracePt t="251168" x="4719638" y="2728913"/>
          <p14:tracePt t="251171" x="4681538" y="2728913"/>
          <p14:tracePt t="251184" x="4630738" y="2728913"/>
          <p14:tracePt t="251187" x="4594225" y="2728913"/>
          <p14:tracePt t="251201" x="4556125" y="2728913"/>
          <p14:tracePt t="251203" x="4494213" y="2728913"/>
          <p14:tracePt t="251219" x="4356100" y="2728913"/>
          <p14:tracePt t="251235" x="4168775" y="2728913"/>
          <p14:tracePt t="251252" x="3968750" y="2728913"/>
          <p14:tracePt t="251268" x="3767138" y="2728913"/>
          <p14:tracePt t="251285" x="3617913" y="2728913"/>
          <p14:tracePt t="251301" x="3505200" y="2728913"/>
          <p14:tracePt t="251319" x="3379788" y="2728913"/>
          <p14:tracePt t="251335" x="3241675" y="2728913"/>
          <p14:tracePt t="251352" x="3103563" y="2728913"/>
          <p14:tracePt t="251355" x="3041650" y="2728913"/>
          <p14:tracePt t="251369" x="2979738" y="2728913"/>
          <p14:tracePt t="251372" x="2903538" y="2728913"/>
          <p14:tracePt t="251386" x="2854325" y="2728913"/>
          <p14:tracePt t="251388" x="2816225" y="2728913"/>
          <p14:tracePt t="251402" x="2790825" y="2728913"/>
          <p14:tracePt t="251404" x="2767013" y="2728913"/>
          <p14:tracePt t="251419" x="2716213" y="2728913"/>
          <p14:tracePt t="251435" x="2690813" y="2728913"/>
          <p14:tracePt t="251452" x="2641600" y="2703513"/>
          <p14:tracePt t="251469" x="2590800" y="2678113"/>
          <p14:tracePt t="251485" x="2554288" y="2652713"/>
          <p14:tracePt t="251502" x="2528888" y="2640013"/>
          <p14:tracePt t="251519" x="2516188" y="2640013"/>
          <p14:tracePt t="251979" x="2503488" y="2640013"/>
          <p14:tracePt t="251987" x="2452688" y="2627313"/>
          <p14:tracePt t="251995" x="2365375" y="2616200"/>
          <p14:tracePt t="252005" x="2303463" y="2616200"/>
          <p14:tracePt t="252020" x="2203450" y="2603500"/>
          <p14:tracePt t="252037" x="2190750" y="2603500"/>
          <p14:tracePt t="252053" x="2165350" y="2603500"/>
          <p14:tracePt t="252227" x="2165350" y="2627313"/>
          <p14:tracePt t="252235" x="2190750" y="2640013"/>
          <p14:tracePt t="252243" x="2190750" y="2665413"/>
          <p14:tracePt t="252254" x="2203450" y="2665413"/>
          <p14:tracePt t="252283" x="2203450" y="2678113"/>
          <p14:tracePt t="252379" x="2216150" y="2678113"/>
          <p14:tracePt t="252395" x="2228850" y="2690813"/>
          <p14:tracePt t="252405" x="2252663" y="2703513"/>
          <p14:tracePt t="252413" x="2290763" y="2740025"/>
          <p14:tracePt t="252421" x="2328863" y="2765425"/>
          <p14:tracePt t="252438" x="2378075" y="2803525"/>
          <p14:tracePt t="252454" x="2428875" y="2828925"/>
          <p14:tracePt t="252471" x="2441575" y="2828925"/>
          <p14:tracePt t="252915" x="2452688" y="2828925"/>
          <p14:tracePt t="252922" x="2490788" y="2828925"/>
          <p14:tracePt t="252931" x="2554288" y="2840038"/>
          <p14:tracePt t="252940" x="2678113" y="2852738"/>
          <p14:tracePt t="252956" x="2816225" y="2852738"/>
          <p14:tracePt t="252972" x="2854325" y="2852738"/>
          <p14:tracePt t="253059" x="2867025" y="2852738"/>
          <p14:tracePt t="253067" x="2890838" y="2852738"/>
          <p14:tracePt t="253075" x="2954338" y="2852738"/>
          <p14:tracePt t="253091" x="3054350" y="2828925"/>
          <p14:tracePt t="253093" x="3154363" y="2803525"/>
          <p14:tracePt t="253107" x="3429000" y="2728913"/>
          <p14:tracePt t="253123" x="3730625" y="2652713"/>
          <p14:tracePt t="253140" x="4092575" y="2578100"/>
          <p14:tracePt t="253156" x="4481513" y="2552700"/>
          <p14:tracePt t="253173" x="5057775" y="2552700"/>
          <p14:tracePt t="253190" x="5645150" y="2552700"/>
          <p14:tracePt t="253207" x="6157913" y="2552700"/>
          <p14:tracePt t="253223" x="6946900" y="2552700"/>
          <p14:tracePt t="253240" x="7961313" y="2552700"/>
          <p14:tracePt t="253243" x="8399463" y="2552700"/>
          <p14:tracePt t="253257" x="8812213" y="2552700"/>
          <p14:tracePt t="253259" x="9188450" y="2552700"/>
          <p14:tracePt t="253274" x="9463088" y="2552700"/>
          <p14:tracePt t="253276" x="9637713" y="2552700"/>
          <p14:tracePt t="253291" x="9813925" y="2552700"/>
          <p14:tracePt t="253308" x="9839325" y="2552700"/>
          <p14:tracePt t="253323" x="9875838" y="2552700"/>
          <p14:tracePt t="253341" x="9926638" y="2552700"/>
          <p14:tracePt t="253357" x="9963150" y="2552700"/>
          <p14:tracePt t="253373" x="9988550" y="2552700"/>
          <p14:tracePt t="253391" x="10052050" y="2552700"/>
          <p14:tracePt t="253407" x="10164763" y="2565400"/>
          <p14:tracePt t="253424" x="10326688" y="2578100"/>
          <p14:tracePt t="253441" x="10539413" y="2578100"/>
          <p14:tracePt t="253443" x="10626725" y="2578100"/>
          <p14:tracePt t="253458" x="10715625" y="2578100"/>
          <p14:tracePt t="253460" x="10764838" y="2590800"/>
          <p14:tracePt t="253474" x="10802938" y="2603500"/>
          <p14:tracePt t="253475" x="10839450" y="2603500"/>
          <p14:tracePt t="253491" x="10915650" y="2603500"/>
          <p14:tracePt t="253508" x="10977563" y="2603500"/>
          <p14:tracePt t="253524" x="11015663" y="2603500"/>
          <p14:tracePt t="253540" x="11028363" y="2603500"/>
          <p14:tracePt t="253667" x="11028363" y="2616200"/>
          <p14:tracePt t="253675" x="11015663" y="2616200"/>
          <p14:tracePt t="253683" x="10990263" y="2627313"/>
          <p14:tracePt t="253692" x="10964863" y="2640013"/>
          <p14:tracePt t="253708" x="10915650" y="2652713"/>
          <p14:tracePt t="253724" x="10890250" y="2665413"/>
          <p14:tracePt t="253741" x="10864850" y="2665413"/>
          <p14:tracePt t="253758" x="10852150" y="2665413"/>
          <p14:tracePt t="253775" x="10839450" y="2690813"/>
          <p14:tracePt t="253792" x="10802938" y="2690813"/>
          <p14:tracePt t="253809" x="10764838" y="2690813"/>
          <p14:tracePt t="253811" x="10739438" y="2703513"/>
          <p14:tracePt t="253824" x="10715625" y="2703513"/>
          <p14:tracePt t="253827" x="10690225" y="2703513"/>
          <p14:tracePt t="253842" x="10652125" y="2716213"/>
          <p14:tracePt t="253859" x="10626725" y="2716213"/>
          <p14:tracePt t="253875" x="10602913" y="2716213"/>
          <p14:tracePt t="253899" x="10590213" y="2728913"/>
          <p14:tracePt t="253909" x="10590213" y="2740025"/>
          <p14:tracePt t="253925" x="10577513" y="2740025"/>
          <p14:tracePt t="253942" x="10552113" y="2740025"/>
          <p14:tracePt t="254035" x="10526713" y="2740025"/>
          <p14:tracePt t="254043" x="10502900" y="2716213"/>
          <p14:tracePt t="254051" x="10477500" y="2716213"/>
          <p14:tracePt t="254059" x="10464800" y="2703513"/>
          <p14:tracePt t="254076" x="10426700" y="2665413"/>
          <p14:tracePt t="254093" x="10390188" y="2627313"/>
          <p14:tracePt t="254110" x="10352088" y="2590800"/>
          <p14:tracePt t="254125" x="10326688" y="2552700"/>
          <p14:tracePt t="254142" x="10313988" y="2540000"/>
          <p14:tracePt t="254158" x="10301288" y="2527300"/>
          <p14:tracePt t="254176" x="10301288" y="2503488"/>
          <p14:tracePt t="254779" x="10288588" y="2503488"/>
          <p14:tracePt t="254787" x="10252075" y="2503488"/>
          <p14:tracePt t="254795" x="10201275" y="2503488"/>
          <p14:tracePt t="254812" x="10039350" y="2552700"/>
          <p14:tracePt t="254828" x="9875838" y="2590800"/>
          <p14:tracePt t="254844" x="9750425" y="2603500"/>
          <p14:tracePt t="254861" x="9688513" y="2616200"/>
          <p14:tracePt t="254877" x="9637713" y="2616200"/>
          <p14:tracePt t="254894" x="9575800" y="2616200"/>
          <p14:tracePt t="254911" x="9488488" y="2616200"/>
          <p14:tracePt t="254928" x="9337675" y="2616200"/>
          <p14:tracePt t="254944" x="9124950" y="2640013"/>
          <p14:tracePt t="254947" x="9012238" y="2652713"/>
          <p14:tracePt t="254961" x="8912225" y="2678113"/>
          <p14:tracePt t="254979" x="8561388" y="2778125"/>
          <p14:tracePt t="254995" x="8335963" y="2865438"/>
          <p14:tracePt t="255012" x="8174038" y="2928938"/>
          <p14:tracePt t="255028" x="8023225" y="3003550"/>
          <p14:tracePt t="255044" x="7923213" y="3090863"/>
          <p14:tracePt t="255061" x="7848600" y="3216275"/>
          <p14:tracePt t="255078" x="7761288" y="3341688"/>
          <p14:tracePt t="255095" x="7697788" y="3479800"/>
          <p14:tracePt t="255112" x="7585075" y="3616325"/>
          <p14:tracePt t="255114" x="7535863" y="3692525"/>
          <p14:tracePt t="255128" x="7485063" y="3767138"/>
          <p14:tracePt t="255131" x="7435850" y="3829050"/>
          <p14:tracePt t="255146" x="7385050" y="3879850"/>
          <p14:tracePt t="255147" x="7335838" y="3954463"/>
          <p14:tracePt t="255162" x="7297738" y="4029075"/>
          <p14:tracePt t="255164" x="7259638" y="4092575"/>
          <p14:tracePt t="255179" x="7172325" y="4217988"/>
          <p14:tracePt t="255196" x="7046913" y="4305300"/>
          <p14:tracePt t="255212" x="6985000" y="4367213"/>
          <p14:tracePt t="255229" x="6910388" y="4418013"/>
          <p14:tracePt t="255245" x="6846888" y="4454525"/>
          <p14:tracePt t="255262" x="6797675" y="4479925"/>
          <p14:tracePt t="255279" x="6746875" y="4479925"/>
          <p14:tracePt t="255296" x="6684963" y="4505325"/>
          <p14:tracePt t="255312" x="6621463" y="4518025"/>
          <p14:tracePt t="255315" x="6559550" y="4518025"/>
          <p14:tracePt t="255328" x="6521450" y="4518025"/>
          <p14:tracePt t="255331" x="6472238" y="4530725"/>
          <p14:tracePt t="255347" x="6396038" y="4554538"/>
          <p14:tracePt t="255349" x="6346825" y="4579938"/>
          <p14:tracePt t="255363" x="6170613" y="4643438"/>
          <p14:tracePt t="255379" x="5908675" y="4705350"/>
          <p14:tracePt t="255396" x="5632450" y="4779963"/>
          <p14:tracePt t="255413" x="5470525" y="4818063"/>
          <p14:tracePt t="255430" x="5370513" y="4830763"/>
          <p14:tracePt t="255445" x="5332413" y="4843463"/>
          <p14:tracePt t="255523" x="5319713" y="4856163"/>
          <p14:tracePt t="255531" x="5281613" y="4868863"/>
          <p14:tracePt t="255547" x="5157788" y="4905375"/>
          <p14:tracePt t="255563" x="5045075" y="4943475"/>
          <p14:tracePt t="255580" x="4945063" y="4992688"/>
          <p14:tracePt t="255597" x="4868863" y="5005388"/>
          <p14:tracePt t="255613" x="4819650" y="5043488"/>
          <p14:tracePt t="255629" x="4732338" y="5068888"/>
          <p14:tracePt t="255646" x="4630738" y="5130800"/>
          <p14:tracePt t="255663" x="4518025" y="5181600"/>
          <p14:tracePt t="255680" x="4406900" y="5218113"/>
          <p14:tracePt t="255683" x="4330700" y="5243513"/>
          <p14:tracePt t="255697" x="4268788" y="5268913"/>
          <p14:tracePt t="255699" x="4181475" y="5281613"/>
          <p14:tracePt t="255714" x="4092575" y="5294313"/>
          <p14:tracePt t="255716" x="4005263" y="5305425"/>
          <p14:tracePt t="255731" x="3805238" y="5305425"/>
          <p14:tracePt t="255747" x="3605213" y="5330825"/>
          <p14:tracePt t="255764" x="3379788" y="5330825"/>
          <p14:tracePt t="255780" x="3128963" y="5330825"/>
          <p14:tracePt t="255797" x="2879725" y="5305425"/>
          <p14:tracePt t="255813" x="2654300" y="5256213"/>
          <p14:tracePt t="255830" x="2516188" y="5205413"/>
          <p14:tracePt t="255847" x="2465388" y="5181600"/>
          <p14:tracePt t="255863" x="2441575" y="5181600"/>
          <p14:tracePt t="255880" x="2428875" y="5168900"/>
          <p14:tracePt t="255883" x="2428875" y="5156200"/>
          <p14:tracePt t="256035" x="2428875" y="5143500"/>
          <p14:tracePt t="256044" x="2452688" y="5143500"/>
          <p14:tracePt t="256052" x="2478088" y="5118100"/>
          <p14:tracePt t="256064" x="2503488" y="5105400"/>
          <p14:tracePt t="256081" x="2565400" y="5081588"/>
          <p14:tracePt t="256083" x="2628900" y="5056188"/>
          <p14:tracePt t="256098" x="2767013" y="5030788"/>
          <p14:tracePt t="256115" x="2954338" y="5005388"/>
          <p14:tracePt t="256132" x="3154363" y="4992688"/>
          <p14:tracePt t="256148" x="3292475" y="4992688"/>
          <p14:tracePt t="256164" x="3429000" y="4992688"/>
          <p14:tracePt t="256181" x="3617913" y="4992688"/>
          <p14:tracePt t="256197" x="3830638" y="4968875"/>
          <p14:tracePt t="256214" x="4030663" y="4968875"/>
          <p14:tracePt t="256231" x="4168775" y="4968875"/>
          <p14:tracePt t="256248" x="4256088" y="4968875"/>
          <p14:tracePt t="256251" x="4281488" y="4968875"/>
          <p14:tracePt t="256264" x="4294188" y="4956175"/>
          <p14:tracePt t="256339" x="4281488" y="4956175"/>
          <p14:tracePt t="256348" x="4268788" y="4956175"/>
          <p14:tracePt t="256355" x="4256088" y="4968875"/>
          <p14:tracePt t="256365" x="4217988" y="4981575"/>
          <p14:tracePt t="256381" x="4030663" y="4992688"/>
          <p14:tracePt t="256398" x="3779838" y="5005388"/>
          <p14:tracePt t="256415" x="3505200" y="5005388"/>
          <p14:tracePt t="256433" x="3317875" y="5018088"/>
          <p14:tracePt t="256436" x="3279775" y="5018088"/>
          <p14:tracePt t="256449" x="3254375" y="5018088"/>
          <p14:tracePt t="256467" x="3241675" y="5018088"/>
          <p14:tracePt t="256611" x="3292475" y="5018088"/>
          <p14:tracePt t="256619" x="3354388" y="5018088"/>
          <p14:tracePt t="256632" x="3441700" y="5018088"/>
          <p14:tracePt t="256635" x="3505200" y="5018088"/>
          <p14:tracePt t="256649" x="3554413" y="5018088"/>
          <p14:tracePt t="256652" x="3592513" y="5018088"/>
          <p14:tracePt t="256666" x="3617913" y="5018088"/>
          <p14:tracePt t="256667" x="3630613" y="5018088"/>
          <p14:tracePt t="256683" x="3643313" y="5018088"/>
          <p14:tracePt t="256748" x="3654425" y="5018088"/>
          <p14:tracePt t="256803" x="3667125" y="5018088"/>
          <p14:tracePt t="256811" x="3692525" y="5018088"/>
          <p14:tracePt t="256820" x="3717925" y="5018088"/>
          <p14:tracePt t="256833" x="3767138" y="5018088"/>
          <p14:tracePt t="256835" x="3843338" y="5005388"/>
          <p14:tracePt t="256851" x="3917950" y="4981575"/>
          <p14:tracePt t="256853" x="3979863" y="4956175"/>
          <p14:tracePt t="256866" x="4092575" y="4943475"/>
          <p14:tracePt t="256883" x="4192588" y="4892675"/>
          <p14:tracePt t="256900" x="4256088" y="4856163"/>
          <p14:tracePt t="256917" x="4330700" y="4830763"/>
          <p14:tracePt t="256933" x="4368800" y="4805363"/>
          <p14:tracePt t="256950" x="4381500" y="4805363"/>
          <p14:tracePt t="257260" x="4381500" y="4792663"/>
          <p14:tracePt t="257275" x="4381500" y="4779963"/>
          <p14:tracePt t="257284" x="4381500" y="4768850"/>
          <p14:tracePt t="257291" x="4381500" y="4756150"/>
          <p14:tracePt t="257300" x="4381500" y="4730750"/>
          <p14:tracePt t="257317" x="4381500" y="4656138"/>
          <p14:tracePt t="257334" x="4368800" y="4618038"/>
          <p14:tracePt t="257351" x="4368800" y="4605338"/>
          <p14:tracePt t="257764" x="4356100" y="4630738"/>
          <p14:tracePt t="257771" x="4343400" y="4667250"/>
          <p14:tracePt t="257785" x="4330700" y="4692650"/>
          <p14:tracePt t="257787" x="4318000" y="4692650"/>
          <p14:tracePt t="257803" x="4318000" y="4718050"/>
          <p14:tracePt t="257843" x="4305300" y="4730750"/>
          <p14:tracePt t="257963" x="4330700" y="4730750"/>
          <p14:tracePt t="257971" x="4381500" y="4705350"/>
          <p14:tracePt t="257986" x="4481513" y="4667250"/>
          <p14:tracePt t="257988" x="4619625" y="4630738"/>
          <p14:tracePt t="258003" x="4968875" y="4543425"/>
          <p14:tracePt t="258020" x="5432425" y="4443413"/>
          <p14:tracePt t="258036" x="5857875" y="4418013"/>
          <p14:tracePt t="258053" x="6359525" y="4392613"/>
          <p14:tracePt t="258069" x="6872288" y="4392613"/>
          <p14:tracePt t="258086" x="7272338" y="4392613"/>
          <p14:tracePt t="258103" x="7523163" y="4392613"/>
          <p14:tracePt t="258120" x="7623175" y="4392613"/>
          <p14:tracePt t="258123" x="7635875" y="4392613"/>
          <p14:tracePt t="258323" x="7635875" y="4405313"/>
          <p14:tracePt t="258331" x="7623175" y="4430713"/>
          <p14:tracePt t="258340" x="7585075" y="4443413"/>
          <p14:tracePt t="258354" x="7572375" y="4454525"/>
          <p14:tracePt t="258356" x="7548563" y="4467225"/>
          <p14:tracePt t="258370" x="7485063" y="4479925"/>
          <p14:tracePt t="258387" x="7423150" y="4505325"/>
          <p14:tracePt t="258404" x="7323138" y="4530725"/>
          <p14:tracePt t="258421" x="7235825" y="4554538"/>
          <p14:tracePt t="258437" x="7146925" y="4567238"/>
          <p14:tracePt t="258454" x="7072313" y="4579938"/>
          <p14:tracePt t="258470" x="6997700" y="4592638"/>
          <p14:tracePt t="258487" x="6972300" y="4605338"/>
          <p14:tracePt t="258504" x="6921500" y="4618038"/>
          <p14:tracePt t="258507" x="6897688" y="4630738"/>
          <p14:tracePt t="258521" x="6872288" y="4630738"/>
          <p14:tracePt t="258523" x="6846888" y="4643438"/>
          <p14:tracePt t="258538" x="6821488" y="4656138"/>
          <p14:tracePt t="258555" x="6808788" y="4667250"/>
          <p14:tracePt t="258571" x="6808788" y="4679950"/>
          <p14:tracePt t="258620" x="6821488" y="4679950"/>
          <p14:tracePt t="258627" x="6872288" y="4656138"/>
          <p14:tracePt t="258637" x="6959600" y="4618038"/>
          <p14:tracePt t="258654" x="7146925" y="4543425"/>
          <p14:tracePt t="258671" x="7285038" y="4479925"/>
          <p14:tracePt t="258687" x="7397750" y="4454525"/>
          <p14:tracePt t="258704" x="7472363" y="4430713"/>
          <p14:tracePt t="258707" x="7510463" y="4418013"/>
          <p14:tracePt t="258722" x="7561263" y="4405313"/>
          <p14:tracePt t="258724" x="7597775" y="4405313"/>
          <p14:tracePt t="258739" x="7661275" y="4392613"/>
          <p14:tracePt t="258754" x="7697788" y="4392613"/>
          <p14:tracePt t="258771" x="7710488" y="4392613"/>
          <p14:tracePt t="259059" x="7723188" y="4392613"/>
          <p14:tracePt t="259067" x="7735888" y="4392613"/>
          <p14:tracePt t="259083" x="7748588" y="4392613"/>
          <p14:tracePt t="259108" x="7761288" y="4392613"/>
          <p14:tracePt t="259115" x="7797800" y="4392613"/>
          <p14:tracePt t="259123" x="7835900" y="4379913"/>
          <p14:tracePt t="259139" x="7923213" y="4354513"/>
          <p14:tracePt t="259156" x="8048625" y="4341813"/>
          <p14:tracePt t="259173" x="8123238" y="4330700"/>
          <p14:tracePt t="259189" x="8174038" y="4305300"/>
          <p14:tracePt t="259205" x="8199438" y="4305300"/>
          <p14:tracePt t="259223" x="8274050" y="4292600"/>
          <p14:tracePt t="259239" x="8374063" y="4254500"/>
          <p14:tracePt t="259256" x="8586788" y="4205288"/>
          <p14:tracePt t="259259" x="8674100" y="4179888"/>
          <p14:tracePt t="259273" x="8763000" y="4154488"/>
          <p14:tracePt t="259275" x="8837613" y="4141788"/>
          <p14:tracePt t="259290" x="8874125" y="4141788"/>
          <p14:tracePt t="259292" x="8899525" y="4129088"/>
          <p14:tracePt t="259307" x="8924925" y="4129088"/>
          <p14:tracePt t="259331" x="8937625" y="4129088"/>
          <p14:tracePt t="259355" x="8950325" y="4129088"/>
          <p14:tracePt t="259827" x="8963025" y="4129088"/>
          <p14:tracePt t="259835" x="8975725" y="4154488"/>
          <p14:tracePt t="259844" x="9012238" y="4205288"/>
          <p14:tracePt t="259858" x="9075738" y="4267200"/>
          <p14:tracePt t="259875" x="9150350" y="4341813"/>
          <p14:tracePt t="259891" x="9212263" y="4379913"/>
          <p14:tracePt t="259907" x="9263063" y="4392613"/>
          <p14:tracePt t="259925" x="9275763" y="4405313"/>
          <p14:tracePt t="259941" x="9301163" y="4405313"/>
          <p14:tracePt t="260107" x="9301163" y="4418013"/>
          <p14:tracePt t="260115" x="9301163" y="4430713"/>
          <p14:tracePt t="260124" x="9275763" y="4454525"/>
          <p14:tracePt t="260141" x="9188450" y="4543425"/>
          <p14:tracePt t="260158" x="9075738" y="4643438"/>
          <p14:tracePt t="260175" x="8937625" y="4718050"/>
          <p14:tracePt t="260191" x="8799513" y="4792663"/>
          <p14:tracePt t="260209" x="8624888" y="4856163"/>
          <p14:tracePt t="260211" x="8537575" y="4879975"/>
          <p14:tracePt t="260226" x="8435975" y="4905375"/>
          <p14:tracePt t="260228" x="8312150" y="4930775"/>
          <p14:tracePt t="260243" x="8074025" y="4956175"/>
          <p14:tracePt t="260259" x="7785100" y="5005388"/>
          <p14:tracePt t="260275" x="7485063" y="5030788"/>
          <p14:tracePt t="260292" x="7172325" y="5030788"/>
          <p14:tracePt t="260309" x="6872288" y="5030788"/>
          <p14:tracePt t="260325" x="6646863" y="5030788"/>
          <p14:tracePt t="260342" x="6508750" y="5030788"/>
          <p14:tracePt t="260359" x="6421438" y="5030788"/>
          <p14:tracePt t="260375" x="6370638" y="5030788"/>
          <p14:tracePt t="260392" x="6346825" y="5030788"/>
          <p14:tracePt t="260410" x="6270625" y="5018088"/>
          <p14:tracePt t="260412" x="6234113" y="5018088"/>
          <p14:tracePt t="260426" x="6146800" y="5018088"/>
          <p14:tracePt t="260443" x="6045200" y="5018088"/>
          <p14:tracePt t="260460" x="5908675" y="5018088"/>
          <p14:tracePt t="260476" x="5795963" y="5018088"/>
          <p14:tracePt t="260492" x="5670550" y="5018088"/>
          <p14:tracePt t="260509" x="5557838" y="5018088"/>
          <p14:tracePt t="260526" x="5445125" y="5018088"/>
          <p14:tracePt t="260542" x="5370513" y="5018088"/>
          <p14:tracePt t="260559" x="5270500" y="4992688"/>
          <p14:tracePt t="260576" x="5207000" y="4992688"/>
          <p14:tracePt t="260579" x="5181600" y="4992688"/>
          <p14:tracePt t="260592" x="5157788" y="4992688"/>
          <p14:tracePt t="260611" x="5145088" y="4992688"/>
          <p14:tracePt t="260613" x="5132388" y="4992688"/>
          <p14:tracePt t="260740" x="5132388" y="4968875"/>
          <p14:tracePt t="260747" x="5157788" y="4943475"/>
          <p14:tracePt t="260760" x="5207000" y="4905375"/>
          <p14:tracePt t="260777" x="5394325" y="4830763"/>
          <p14:tracePt t="260779" x="5583238" y="4779963"/>
          <p14:tracePt t="260793" x="5883275" y="4730750"/>
          <p14:tracePt t="260795" x="6246813" y="4667250"/>
          <p14:tracePt t="260811" x="7034213" y="4543425"/>
          <p14:tracePt t="260827" x="7735888" y="4479925"/>
          <p14:tracePt t="260844" x="8135938" y="4454525"/>
          <p14:tracePt t="260860" x="8361363" y="4418013"/>
          <p14:tracePt t="260877" x="8486775" y="4379913"/>
          <p14:tracePt t="260892" x="8548688" y="4354513"/>
          <p14:tracePt t="260910" x="8561388" y="4341813"/>
          <p14:tracePt t="260927" x="8574088" y="4341813"/>
          <p14:tracePt t="261019" x="8524875" y="4341813"/>
          <p14:tracePt t="261027" x="8424863" y="4341813"/>
          <p14:tracePt t="261035" x="8261350" y="4367213"/>
          <p14:tracePt t="261044" x="8086725" y="4379913"/>
          <p14:tracePt t="261060" x="7635875" y="4405313"/>
          <p14:tracePt t="261077" x="7123113" y="4454525"/>
          <p14:tracePt t="261093" x="6821488" y="4505325"/>
          <p14:tracePt t="261111" x="6708775" y="4543425"/>
          <p14:tracePt t="261128" x="6684963" y="4543425"/>
          <p14:tracePt t="261143" x="6672263" y="4567238"/>
          <p14:tracePt t="261161" x="6659563" y="4592638"/>
          <p14:tracePt t="261163" x="6646863" y="4618038"/>
          <p14:tracePt t="261179" x="6634163" y="4630738"/>
          <p14:tracePt t="261195" x="6634163" y="4643438"/>
          <p14:tracePt t="261211" x="6634163" y="4656138"/>
          <p14:tracePt t="261228" x="6672263" y="4692650"/>
          <p14:tracePt t="261244" x="6834188" y="4743450"/>
          <p14:tracePt t="261261" x="7134225" y="4792663"/>
          <p14:tracePt t="261277" x="7697788" y="4868863"/>
          <p14:tracePt t="261294" x="8299450" y="4918075"/>
          <p14:tracePt t="261311" x="8737600" y="4956175"/>
          <p14:tracePt t="261329" x="9063038" y="4956175"/>
          <p14:tracePt t="261332" x="9175750" y="4956175"/>
          <p14:tracePt t="261344" x="9275763" y="4956175"/>
          <p14:tracePt t="261347" x="9337675" y="4956175"/>
          <p14:tracePt t="261362" x="9363075" y="4956175"/>
          <p14:tracePt t="261364" x="9375775" y="4956175"/>
          <p14:tracePt t="261379" x="9388475" y="4956175"/>
          <p14:tracePt t="261531" x="9363075" y="4943475"/>
          <p14:tracePt t="261539" x="9312275" y="4930775"/>
          <p14:tracePt t="261547" x="9237663" y="4930775"/>
          <p14:tracePt t="261562" x="9124950" y="4930775"/>
          <p14:tracePt t="261579" x="9050338" y="4918075"/>
          <p14:tracePt t="261595" x="9024938" y="4918075"/>
          <p14:tracePt t="261612" x="9012238" y="4918075"/>
          <p14:tracePt t="261915" x="8986838" y="4918075"/>
          <p14:tracePt t="261923" x="8937625" y="4918075"/>
          <p14:tracePt t="261932" x="8863013" y="4918075"/>
          <p14:tracePt t="261947" x="8737600" y="4930775"/>
          <p14:tracePt t="261963" x="8650288" y="4943475"/>
          <p14:tracePt t="261980" x="8624888" y="4943475"/>
          <p14:tracePt t="261996" x="8612188" y="4943475"/>
          <p14:tracePt t="262013" x="8599488" y="4956175"/>
          <p14:tracePt t="262030" x="8574088" y="4956175"/>
          <p14:tracePt t="262047" x="8537575" y="4956175"/>
          <p14:tracePt t="262063" x="8524875" y="4956175"/>
          <p14:tracePt t="262081" x="8499475" y="4968875"/>
          <p14:tracePt t="262083" x="8499475" y="4981575"/>
          <p14:tracePt t="262139" x="8486775" y="4981575"/>
          <p14:tracePt t="262146" x="8448675" y="4981575"/>
          <p14:tracePt t="262155" x="8399463" y="4981575"/>
          <p14:tracePt t="262164" x="8348663" y="4981575"/>
          <p14:tracePt t="262181" x="8248650" y="4992688"/>
          <p14:tracePt t="262196" x="8174038" y="4992688"/>
          <p14:tracePt t="262213" x="8099425" y="5018088"/>
          <p14:tracePt t="262230" x="8048625" y="5018088"/>
          <p14:tracePt t="262247" x="7999413" y="5018088"/>
          <p14:tracePt t="262263" x="7948613" y="5018088"/>
          <p14:tracePt t="262281" x="7910513" y="5018088"/>
          <p14:tracePt t="262283" x="7897813" y="5018088"/>
          <p14:tracePt t="262299" x="7886700" y="5018088"/>
          <p14:tracePt t="262314" x="7874000" y="5018088"/>
          <p14:tracePt t="262332" x="7848600" y="5018088"/>
          <p14:tracePt t="262347" x="7835900" y="5018088"/>
          <p14:tracePt t="262364" x="7810500" y="4992688"/>
          <p14:tracePt t="262381" x="7797800" y="4992688"/>
          <p14:tracePt t="262397" x="7773988" y="4981575"/>
          <p14:tracePt t="262414" x="7761288" y="4956175"/>
          <p14:tracePt t="262431" x="7723188" y="4892675"/>
          <p14:tracePt t="262448" x="7685088" y="4843463"/>
          <p14:tracePt t="262451" x="7661275" y="4792663"/>
          <p14:tracePt t="262464" x="7623175" y="4768850"/>
          <p14:tracePt t="262467" x="7610475" y="4743450"/>
          <p14:tracePt t="262481" x="7585075" y="4718050"/>
          <p14:tracePt t="262499" x="7585075" y="4705350"/>
          <p14:tracePt t="262515" x="7572375" y="4705350"/>
          <p14:tracePt t="262580" x="7572375" y="4692650"/>
          <p14:tracePt t="262587" x="7572375" y="4679950"/>
          <p14:tracePt t="262597" x="7572375" y="4667250"/>
          <p14:tracePt t="262636" x="7572375" y="4656138"/>
          <p14:tracePt t="262667" x="7572375" y="4643438"/>
          <p14:tracePt t="262675" x="7572375" y="4630738"/>
          <p14:tracePt t="262707" x="7572375" y="4618038"/>
          <p14:tracePt t="262731" x="7561263" y="4618038"/>
          <p14:tracePt t="262739" x="7561263" y="4605338"/>
          <p14:tracePt t="262755" x="7548563" y="4592638"/>
          <p14:tracePt t="262764" x="7535863" y="4579938"/>
          <p14:tracePt t="262781" x="7523163" y="4554538"/>
          <p14:tracePt t="262798" x="7497763" y="4518025"/>
          <p14:tracePt t="262815" x="7472363" y="4479925"/>
          <p14:tracePt t="262832" x="7448550" y="4454525"/>
          <p14:tracePt t="262835" x="7435850" y="4454525"/>
          <p14:tracePt t="262849" x="7435850" y="4443413"/>
          <p14:tracePt t="262851" x="7423150" y="4443413"/>
          <p14:tracePt t="262899" x="7410450" y="4430713"/>
          <p14:tracePt t="262907" x="7397750" y="4430713"/>
          <p14:tracePt t="262915" x="7385050" y="4430713"/>
          <p14:tracePt t="262933" x="7372350" y="4430713"/>
          <p14:tracePt t="263043" x="7372350" y="4454525"/>
          <p14:tracePt t="263051" x="7359650" y="4492625"/>
          <p14:tracePt t="263066" x="7348538" y="4567238"/>
          <p14:tracePt t="263083" x="7348538" y="4630738"/>
          <p14:tracePt t="263100" x="7348538" y="4718050"/>
          <p14:tracePt t="263116" x="7359650" y="4805363"/>
          <p14:tracePt t="263133" x="7359650" y="4856163"/>
          <p14:tracePt t="263149" x="7372350" y="4868863"/>
          <p14:tracePt t="263166" x="7372350" y="4879975"/>
          <p14:tracePt t="263339" x="7372350" y="4856163"/>
          <p14:tracePt t="263347" x="7372350" y="4818063"/>
          <p14:tracePt t="263355" x="7372350" y="4779963"/>
          <p14:tracePt t="263367" x="7372350" y="4756150"/>
          <p14:tracePt t="263383" x="7372350" y="4718050"/>
          <p14:tracePt t="263400" x="7372350" y="4692650"/>
          <p14:tracePt t="263403" x="7372350" y="4679950"/>
          <p14:tracePt t="263619" x="7372350" y="4692650"/>
          <p14:tracePt t="263627" x="7372350" y="4718050"/>
          <p14:tracePt t="263635" x="7372350" y="4756150"/>
          <p14:tracePt t="263651" x="7372350" y="4792663"/>
          <p14:tracePt t="263667" x="7372350" y="4818063"/>
          <p14:tracePt t="263811" x="7372350" y="4805363"/>
          <p14:tracePt t="263819" x="7372350" y="4756150"/>
          <p14:tracePt t="263827" x="7372350" y="4667250"/>
          <p14:tracePt t="263835" x="7372350" y="4579938"/>
          <p14:tracePt t="263851" x="7372350" y="4418013"/>
          <p14:tracePt t="263868" x="7372350" y="4279900"/>
          <p14:tracePt t="263885" x="7372350" y="4141788"/>
          <p14:tracePt t="263901" x="7372350" y="4067175"/>
          <p14:tracePt t="263918" x="7372350" y="3992563"/>
          <p14:tracePt t="263934" x="7372350" y="3929063"/>
          <p14:tracePt t="263952" x="7372350" y="3892550"/>
          <p14:tracePt t="263968" x="7372350" y="3879850"/>
          <p14:tracePt t="264115" x="7385050" y="3916363"/>
          <p14:tracePt t="264123" x="7410450" y="3992563"/>
          <p14:tracePt t="264136" x="7435850" y="4079875"/>
          <p14:tracePt t="264152" x="7459663" y="4230688"/>
          <p14:tracePt t="264155" x="7472363" y="4292600"/>
          <p14:tracePt t="264169" x="7497763" y="4367213"/>
          <p14:tracePt t="264172" x="7510463" y="4454525"/>
          <p14:tracePt t="264186" x="7523163" y="4543425"/>
          <p14:tracePt t="264188" x="7548563" y="4618038"/>
          <p14:tracePt t="264202" x="7561263" y="4692650"/>
          <p14:tracePt t="264219" x="7561263" y="4705350"/>
          <p14:tracePt t="264268" x="7561263" y="4718050"/>
          <p14:tracePt t="264275" x="7572375" y="4743450"/>
          <p14:tracePt t="264292" x="7572375" y="4756150"/>
          <p14:tracePt t="264302" x="7572375" y="4768850"/>
          <p14:tracePt t="264319" x="7572375" y="4792663"/>
          <p14:tracePt t="264475" x="7572375" y="4768850"/>
          <p14:tracePt t="264484" x="7561263" y="4705350"/>
          <p14:tracePt t="264492" x="7523163" y="4605338"/>
          <p14:tracePt t="264503" x="7485063" y="4492625"/>
          <p14:tracePt t="264520" x="7459663" y="4305300"/>
          <p14:tracePt t="264537" x="7423150" y="4117975"/>
          <p14:tracePt t="264540" x="7423150" y="4029075"/>
          <p14:tracePt t="264553" x="7423150" y="3979863"/>
          <p14:tracePt t="264555" x="7410450" y="3929063"/>
          <p14:tracePt t="264571" x="7397750" y="3841750"/>
          <p14:tracePt t="264587" x="7397750" y="3767138"/>
          <p14:tracePt t="264603" x="7397750" y="3703638"/>
          <p14:tracePt t="264620" x="7397750" y="3667125"/>
          <p14:tracePt t="264637" x="7397750" y="3641725"/>
          <p14:tracePt t="264653" x="7397750" y="3629025"/>
          <p14:tracePt t="264670" x="7397750" y="3616325"/>
          <p14:tracePt t="264827" x="7397750" y="3629025"/>
          <p14:tracePt t="264836" x="7397750" y="3703638"/>
          <p14:tracePt t="264844" x="7397750" y="3829050"/>
          <p14:tracePt t="264853" x="7397750" y="3929063"/>
          <p14:tracePt t="264871" x="7397750" y="4117975"/>
          <p14:tracePt t="264887" x="7397750" y="4292600"/>
          <p14:tracePt t="264903" x="7423150" y="4467225"/>
          <p14:tracePt t="264921" x="7448550" y="4630738"/>
          <p14:tracePt t="264923" x="7472363" y="4692650"/>
          <p14:tracePt t="264938" x="7485063" y="4768850"/>
          <p14:tracePt t="264940" x="7485063" y="4843463"/>
          <p14:tracePt t="264955" x="7523163" y="4981575"/>
          <p14:tracePt t="264971" x="7535863" y="5105400"/>
          <p14:tracePt t="264988" x="7548563" y="5205413"/>
          <p14:tracePt t="265004" x="7548563" y="5256213"/>
          <p14:tracePt t="265021" x="7548563" y="5281613"/>
          <p14:tracePt t="265037" x="7572375" y="5330825"/>
          <p14:tracePt t="265053" x="7572375" y="5343525"/>
          <p14:tracePt t="265163" x="7572375" y="5330825"/>
          <p14:tracePt t="265171" x="7572375" y="5256213"/>
          <p14:tracePt t="265179" x="7572375" y="5118100"/>
          <p14:tracePt t="265188" x="7572375" y="4981575"/>
          <p14:tracePt t="265204" x="7572375" y="4667250"/>
          <p14:tracePt t="265221" x="7561263" y="4341813"/>
          <p14:tracePt t="265238" x="7561263" y="4079875"/>
          <p14:tracePt t="265254" x="7561263" y="3854450"/>
          <p14:tracePt t="265272" x="7535863" y="3679825"/>
          <p14:tracePt t="265274" x="7535863" y="3629025"/>
          <p14:tracePt t="265288" x="7535863" y="3579813"/>
          <p14:tracePt t="265291" x="7535863" y="3567113"/>
          <p14:tracePt t="265305" x="7535863" y="3554413"/>
          <p14:tracePt t="265419" x="7535863" y="3579813"/>
          <p14:tracePt t="265427" x="7535863" y="3641725"/>
          <p14:tracePt t="265439" x="7535863" y="3729038"/>
          <p14:tracePt t="265456" x="7535863" y="3879850"/>
          <p14:tracePt t="265459" x="7535863" y="3941763"/>
          <p14:tracePt t="265472" x="7548563" y="4017963"/>
          <p14:tracePt t="265475" x="7548563" y="4092575"/>
          <p14:tracePt t="265489" x="7561263" y="4141788"/>
          <p14:tracePt t="265491" x="7572375" y="4179888"/>
          <p14:tracePt t="265507" x="7572375" y="4217988"/>
          <p14:tracePt t="265523" x="7572375" y="4230688"/>
          <p14:tracePt t="265891" x="7585075" y="4230688"/>
          <p14:tracePt t="265899" x="7597775" y="4230688"/>
          <p14:tracePt t="265907" x="7673975" y="4217988"/>
          <p14:tracePt t="265923" x="7923213" y="4154488"/>
          <p14:tracePt t="265940" x="8199438" y="4067175"/>
          <p14:tracePt t="265957" x="8474075" y="3992563"/>
          <p14:tracePt t="265973" x="8750300" y="3905250"/>
          <p14:tracePt t="265990" x="9024938" y="3841750"/>
          <p14:tracePt t="266007" x="9250363" y="3767138"/>
          <p14:tracePt t="266023" x="9437688" y="3741738"/>
          <p14:tracePt t="266040" x="9601200" y="3729038"/>
          <p14:tracePt t="266043" x="9688513" y="3716338"/>
          <p14:tracePt t="266057" x="9775825" y="3703638"/>
          <p14:tracePt t="266059" x="9826625" y="3703638"/>
          <p14:tracePt t="266074" x="9888538" y="3703638"/>
          <p14:tracePt t="266091" x="9913938" y="3703638"/>
          <p14:tracePt t="266323" x="9901238" y="3716338"/>
          <p14:tracePt t="266331" x="9901238" y="3741738"/>
          <p14:tracePt t="266340" x="9888538" y="3741738"/>
          <p14:tracePt t="266357" x="9875838" y="3754438"/>
          <p14:tracePt t="266374" x="9863138" y="3754438"/>
          <p14:tracePt t="266443" x="9852025" y="3754438"/>
          <p14:tracePt t="266451" x="9801225" y="3716338"/>
          <p14:tracePt t="266460" x="9701213" y="3641725"/>
          <p14:tracePt t="266476" x="9488488" y="3479800"/>
          <p14:tracePt t="266492" x="9288463" y="3390900"/>
          <p14:tracePt t="266508" x="9063038" y="3328988"/>
          <p14:tracePt t="266524" x="8874125" y="3316288"/>
          <p14:tracePt t="266541" x="8750300" y="3316288"/>
          <p14:tracePt t="266558" x="8650288" y="3316288"/>
          <p14:tracePt t="266575" x="8574088" y="3316288"/>
          <p14:tracePt t="266592" x="8499475" y="3367088"/>
          <p14:tracePt t="266595" x="8448675" y="3403600"/>
          <p14:tracePt t="266608" x="8386763" y="3467100"/>
          <p14:tracePt t="266611" x="8324850" y="3529013"/>
          <p14:tracePt t="266625" x="8261350" y="3590925"/>
          <p14:tracePt t="266627" x="8186738" y="3667125"/>
          <p14:tracePt t="266643" x="8048625" y="3841750"/>
          <p14:tracePt t="266659" x="7935913" y="4017963"/>
          <p14:tracePt t="266675" x="7835900" y="4230688"/>
          <p14:tracePt t="266692" x="7761288" y="4454525"/>
          <p14:tracePt t="266709" x="7748588" y="4743450"/>
          <p14:tracePt t="266725" x="7761288" y="5056188"/>
          <p14:tracePt t="266742" x="7897813" y="5356225"/>
          <p14:tracePt t="266759" x="8099425" y="5607050"/>
          <p14:tracePt t="266776" x="8361363" y="5768975"/>
          <p14:tracePt t="266792" x="8624888" y="5868988"/>
          <p14:tracePt t="266795" x="8774113" y="5881688"/>
          <p14:tracePt t="266809" x="8924925" y="5881688"/>
          <p14:tracePt t="266811" x="9075738" y="5881688"/>
          <p14:tracePt t="266827" x="9388475" y="5881688"/>
          <p14:tracePt t="266843" x="9650413" y="5881688"/>
          <p14:tracePt t="266860" x="9926638" y="5832475"/>
          <p14:tracePt t="266876" x="10164763" y="5768975"/>
          <p14:tracePt t="266892" x="10364788" y="5619750"/>
          <p14:tracePt t="266909" x="10552113" y="5368925"/>
          <p14:tracePt t="266926" x="10690225" y="5043488"/>
          <p14:tracePt t="266943" x="10739438" y="4692650"/>
          <p14:tracePt t="266959" x="10739438" y="4354513"/>
          <p14:tracePt t="266976" x="10739438" y="4067175"/>
          <p14:tracePt t="266979" x="10726738" y="3954463"/>
          <p14:tracePt t="266993" x="10702925" y="3854450"/>
          <p14:tracePt t="266995" x="10677525" y="3767138"/>
          <p14:tracePt t="267010" x="10626725" y="3629025"/>
          <p14:tracePt t="267027" x="10577513" y="3554413"/>
          <p14:tracePt t="267043" x="10502900" y="3490913"/>
          <p14:tracePt t="267060" x="10352088" y="3416300"/>
          <p14:tracePt t="267077" x="10113963" y="3378200"/>
          <p14:tracePt t="267093" x="9801225" y="3378200"/>
          <p14:tracePt t="267109" x="9463088" y="3378200"/>
          <p14:tracePt t="267127" x="9075738" y="3378200"/>
          <p14:tracePt t="267143" x="8774113" y="3441700"/>
          <p14:tracePt t="267160" x="8561388" y="3529013"/>
          <p14:tracePt t="267163" x="8486775" y="3579813"/>
          <p14:tracePt t="267177" x="8412163" y="3641725"/>
          <p14:tracePt t="267179" x="8335963" y="3703638"/>
          <p14:tracePt t="267193" x="8274050" y="3792538"/>
          <p14:tracePt t="267195" x="8223250" y="3879850"/>
          <p14:tracePt t="267211" x="8148638" y="4105275"/>
          <p14:tracePt t="267227" x="8110538" y="4318000"/>
          <p14:tracePt t="267243" x="8086725" y="4554538"/>
          <p14:tracePt t="267261" x="8086725" y="4756150"/>
          <p14:tracePt t="267277" x="8110538" y="4930775"/>
          <p14:tracePt t="267294" x="8174038" y="5056188"/>
          <p14:tracePt t="267310" x="8274050" y="5168900"/>
          <p14:tracePt t="267327" x="8448675" y="5256213"/>
          <p14:tracePt t="267343" x="8699500" y="5305425"/>
          <p14:tracePt t="267361" x="9024938" y="5305425"/>
          <p14:tracePt t="267363" x="9212263" y="5305425"/>
          <p14:tracePt t="267377" x="9375775" y="5305425"/>
          <p14:tracePt t="267379" x="9550400" y="5268913"/>
          <p14:tracePt t="267394" x="9826625" y="5194300"/>
          <p14:tracePt t="267411" x="9963150" y="5130800"/>
          <p14:tracePt t="267427" x="10026650" y="5030788"/>
          <p14:tracePt t="267444" x="10039350" y="4892675"/>
          <p14:tracePt t="267460" x="10039350" y="4768850"/>
          <p14:tracePt t="267477" x="10039350" y="4605338"/>
          <p14:tracePt t="267494" x="10013950" y="4454525"/>
          <p14:tracePt t="267511" x="9926638" y="4267200"/>
          <p14:tracePt t="267528" x="9839325" y="4117975"/>
          <p14:tracePt t="267543" x="9713913" y="3979863"/>
          <p14:tracePt t="267561" x="9563100" y="3905250"/>
          <p14:tracePt t="267563" x="9475788" y="3867150"/>
          <p14:tracePt t="267579" x="9224963" y="3854450"/>
          <p14:tracePt t="267595" x="8937625" y="3854450"/>
          <p14:tracePt t="267611" x="8686800" y="3892550"/>
          <p14:tracePt t="267628" x="8412163" y="4017963"/>
          <p14:tracePt t="267645" x="8174038" y="4167188"/>
          <p14:tracePt t="267661" x="7999413" y="4330700"/>
          <p14:tracePt t="267678" x="7886700" y="4479925"/>
          <p14:tracePt t="267694" x="7785100" y="4618038"/>
          <p14:tracePt t="267712" x="7723188" y="4779963"/>
          <p14:tracePt t="267728" x="7685088" y="4968875"/>
          <p14:tracePt t="267731" x="7685088" y="5056188"/>
          <p14:tracePt t="267744" x="7685088" y="5143500"/>
          <p14:tracePt t="267747" x="7685088" y="5205413"/>
          <p14:tracePt t="267762" x="7685088" y="5281613"/>
          <p14:tracePt t="267764" x="7723188" y="5318125"/>
          <p14:tracePt t="267779" x="7761288" y="5356225"/>
          <p14:tracePt t="267796" x="7797800" y="5368925"/>
          <p14:tracePt t="267811" x="7861300" y="5343525"/>
          <p14:tracePt t="267829" x="7886700" y="5194300"/>
          <p14:tracePt t="267844" x="7910513" y="5043488"/>
          <p14:tracePt t="267861" x="7910513" y="4892675"/>
          <p14:tracePt t="267878" x="7874000" y="4743450"/>
          <p14:tracePt t="267895" x="7761288" y="4605338"/>
          <p14:tracePt t="267912" x="7635875" y="4492625"/>
          <p14:tracePt t="267929" x="7448550" y="4405313"/>
          <p14:tracePt t="267932" x="7323138" y="4367213"/>
          <p14:tracePt t="267945" x="7197725" y="4330700"/>
          <p14:tracePt t="267948" x="7059613" y="4292600"/>
          <p14:tracePt t="267963" x="6734175" y="4217988"/>
          <p14:tracePt t="267979" x="6396038" y="4179888"/>
          <p14:tracePt t="267996" x="6121400" y="4179888"/>
          <p14:tracePt t="268012" x="5883275" y="4179888"/>
          <p14:tracePt t="268028" x="5732463" y="4192588"/>
          <p14:tracePt t="268045" x="5607050" y="4254500"/>
          <p14:tracePt t="268062" x="5519738" y="4379913"/>
          <p14:tracePt t="268079" x="5457825" y="4467225"/>
          <p14:tracePt t="268096" x="5419725" y="4543425"/>
          <p14:tracePt t="268098" x="5407025" y="4579938"/>
          <p14:tracePt t="268112" x="5407025" y="4618038"/>
          <p14:tracePt t="268115" x="5407025" y="4667250"/>
          <p14:tracePt t="268130" x="5407025" y="4743450"/>
          <p14:tracePt t="268132" x="5407025" y="4805363"/>
          <p14:tracePt t="268147" x="5483225" y="4968875"/>
          <p14:tracePt t="268163" x="5683250" y="5081588"/>
          <p14:tracePt t="268180" x="5908675" y="5168900"/>
          <p14:tracePt t="268196" x="6183313" y="5218113"/>
          <p14:tracePt t="268213" x="6446838" y="5230813"/>
          <p14:tracePt t="268229" x="6734175" y="5230813"/>
          <p14:tracePt t="268245" x="6972300" y="5218113"/>
          <p14:tracePt t="268263" x="7146925" y="5118100"/>
          <p14:tracePt t="268280" x="7210425" y="4992688"/>
          <p14:tracePt t="268296" x="7246938" y="4843463"/>
          <p14:tracePt t="268299" x="7246938" y="4779963"/>
          <p14:tracePt t="268314" x="7246938" y="4705350"/>
          <p14:tracePt t="268316" x="7246938" y="4605338"/>
          <p14:tracePt t="268331" x="7185025" y="4379913"/>
          <p14:tracePt t="268347" x="7072313" y="4167188"/>
          <p14:tracePt t="268363" x="6910388" y="4005263"/>
          <p14:tracePt t="268380" x="6696075" y="3854450"/>
          <p14:tracePt t="268397" x="6421438" y="3716338"/>
          <p14:tracePt t="268413" x="6096000" y="3629025"/>
          <p14:tracePt t="268429" x="5783263" y="3603625"/>
          <p14:tracePt t="268447" x="5495925" y="3603625"/>
          <p14:tracePt t="268463" x="5257800" y="3616325"/>
          <p14:tracePt t="268481" x="5032375" y="3741738"/>
          <p14:tracePt t="268483" x="4945063" y="3816350"/>
          <p14:tracePt t="268497" x="4868863" y="3905250"/>
          <p14:tracePt t="268499" x="4819650" y="4005263"/>
          <p14:tracePt t="268514" x="4768850" y="4092575"/>
          <p14:tracePt t="268515" x="4743450" y="4205288"/>
          <p14:tracePt t="268531" x="4719638" y="4443413"/>
          <p14:tracePt t="268547" x="4719638" y="4679950"/>
          <p14:tracePt t="268564" x="4768850" y="4930775"/>
          <p14:tracePt t="268580" x="4994275" y="5168900"/>
          <p14:tracePt t="268597" x="5307013" y="5330825"/>
          <p14:tracePt t="268613" x="5670550" y="5407025"/>
          <p14:tracePt t="268630" x="6070600" y="5443538"/>
          <p14:tracePt t="268647" x="6434138" y="5443538"/>
          <p14:tracePt t="268664" x="6759575" y="5443538"/>
          <p14:tracePt t="268666" x="6872288" y="5394325"/>
          <p14:tracePt t="268681" x="6946900" y="5330825"/>
          <p14:tracePt t="268683" x="7021513" y="5243513"/>
          <p14:tracePt t="268698" x="7046913" y="5181600"/>
          <p14:tracePt t="268700" x="7059613" y="5092700"/>
          <p14:tracePt t="268714" x="7059613" y="4918075"/>
          <p14:tracePt t="268731" x="7059613" y="4756150"/>
          <p14:tracePt t="268747" x="7034213" y="4567238"/>
          <p14:tracePt t="268764" x="6985000" y="4405313"/>
          <p14:tracePt t="268781" x="6910388" y="4279900"/>
          <p14:tracePt t="268798" x="6759575" y="4179888"/>
          <p14:tracePt t="268813" x="6496050" y="4092575"/>
          <p14:tracePt t="268831" x="6234113" y="4041775"/>
          <p14:tracePt t="268848" x="5983288" y="4041775"/>
          <p14:tracePt t="268852" x="5857875" y="4041775"/>
          <p14:tracePt t="268864" x="5745163" y="4067175"/>
          <p14:tracePt t="268867" x="5632450" y="4105275"/>
          <p14:tracePt t="268882" x="5545138" y="4154488"/>
          <p14:tracePt t="268883" x="5470525" y="4217988"/>
          <p14:tracePt t="268899" x="5383213" y="4354513"/>
          <p14:tracePt t="268915" x="5319713" y="4492625"/>
          <p14:tracePt t="268931" x="5281613" y="4643438"/>
          <p14:tracePt t="268948" x="5281613" y="4779963"/>
          <p14:tracePt t="268965" x="5319713" y="4892675"/>
          <p14:tracePt t="268981" x="5445125" y="4981575"/>
          <p14:tracePt t="268998" x="5595938" y="5030788"/>
          <p14:tracePt t="269014" x="5783263" y="5056188"/>
          <p14:tracePt t="269031" x="6045200" y="5068888"/>
          <p14:tracePt t="269048" x="6221413" y="5068888"/>
          <p14:tracePt t="269052" x="6259513" y="5068888"/>
          <p14:tracePt t="269065" x="6283325" y="5068888"/>
          <p14:tracePt t="269067" x="6308725" y="5068888"/>
          <p14:tracePt t="269082" x="6334125" y="5005388"/>
          <p14:tracePt t="269099" x="6334125" y="4956175"/>
          <p14:tracePt t="269115" x="6334125" y="4918075"/>
          <p14:tracePt t="269132" x="6334125" y="4905375"/>
          <p14:tracePt t="269187" x="6383338" y="4905375"/>
          <p14:tracePt t="269195" x="6446838" y="4905375"/>
          <p14:tracePt t="269203" x="6508750" y="4905375"/>
          <p14:tracePt t="269215" x="6546850" y="4905375"/>
          <p14:tracePt t="269232" x="6621463" y="4905375"/>
          <p14:tracePt t="269235" x="6659563" y="4918075"/>
          <p14:tracePt t="269249" x="6696075" y="4918075"/>
          <p14:tracePt t="269252" x="6721475" y="4930775"/>
          <p14:tracePt t="269266" x="6746875" y="4930775"/>
          <p14:tracePt t="269267" x="6772275" y="4943475"/>
          <p14:tracePt t="269283" x="6808788" y="4956175"/>
          <p14:tracePt t="269299" x="6872288" y="4956175"/>
          <p14:tracePt t="269315" x="6946900" y="4956175"/>
          <p14:tracePt t="269333" x="7034213" y="4956175"/>
          <p14:tracePt t="269348" x="7172325" y="4943475"/>
          <p14:tracePt t="269365" x="7348538" y="4818063"/>
          <p14:tracePt t="269382" x="7510463" y="4692650"/>
          <p14:tracePt t="269399" x="7585075" y="4592638"/>
          <p14:tracePt t="269416" x="7623175" y="4530725"/>
          <p14:tracePt t="269418" x="7623175" y="4505325"/>
          <p14:tracePt t="269433" x="7623175" y="4492625"/>
          <p14:tracePt t="269435" x="7623175" y="4479925"/>
          <p14:tracePt t="269449" x="7623175" y="4443413"/>
          <p14:tracePt t="269452" x="7623175" y="4418013"/>
          <p14:tracePt t="269467" x="7623175" y="4392613"/>
          <p14:tracePt t="269483" x="7610475" y="4354513"/>
          <p14:tracePt t="269500" x="7585075" y="4330700"/>
          <p14:tracePt t="269516" x="7572375" y="4318000"/>
          <p14:tracePt t="269539" x="7561263" y="4318000"/>
          <p14:tracePt t="269595" x="7535863" y="4318000"/>
          <p14:tracePt t="269603" x="7523163" y="4354513"/>
          <p14:tracePt t="269617" x="7497763" y="4430713"/>
          <p14:tracePt t="269619" x="7485063" y="4518025"/>
          <p14:tracePt t="269633" x="7472363" y="4605338"/>
          <p14:tracePt t="269635" x="7459663" y="4692650"/>
          <p14:tracePt t="269651" x="7459663" y="4792663"/>
          <p14:tracePt t="269667" x="7459663" y="4843463"/>
          <p14:tracePt t="269683" x="7459663" y="4868863"/>
          <p14:tracePt t="269700" x="7485063" y="4879975"/>
          <p14:tracePt t="269717" x="7548563" y="4879975"/>
          <p14:tracePt t="269733" x="7685088" y="4818063"/>
          <p14:tracePt t="269749" x="7835900" y="4692650"/>
          <p14:tracePt t="269767" x="7948613" y="4554538"/>
          <p14:tracePt t="269783" x="7999413" y="4418013"/>
          <p14:tracePt t="269801" x="8023225" y="4318000"/>
          <p14:tracePt t="269803" x="8023225" y="4279900"/>
          <p14:tracePt t="269817" x="8023225" y="4241800"/>
          <p14:tracePt t="269819" x="8023225" y="4217988"/>
          <p14:tracePt t="269833" x="8023225" y="4179888"/>
          <p14:tracePt t="269835" x="7999413" y="4141788"/>
          <p14:tracePt t="269851" x="7923213" y="4067175"/>
          <p14:tracePt t="269867" x="7823200" y="4005263"/>
          <p14:tracePt t="269883" x="7710488" y="3941763"/>
          <p14:tracePt t="269901" x="7585075" y="3929063"/>
          <p14:tracePt t="269917" x="7535863" y="3916363"/>
          <p14:tracePt t="269933" x="7472363" y="3916363"/>
          <p14:tracePt t="269951" x="7410450" y="3929063"/>
          <p14:tracePt t="269967" x="7335838" y="4017963"/>
          <p14:tracePt t="269984" x="7246938" y="4167188"/>
          <p14:tracePt t="269987" x="7210425" y="4241800"/>
          <p14:tracePt t="270001" x="7172325" y="4330700"/>
          <p14:tracePt t="270004" x="7159625" y="4418013"/>
          <p14:tracePt t="270018" x="7146925" y="4505325"/>
          <p14:tracePt t="270019" x="7134225" y="4605338"/>
          <p14:tracePt t="270035" x="7134225" y="4805363"/>
          <p14:tracePt t="270051" x="7172325" y="4981575"/>
          <p14:tracePt t="270067" x="7246938" y="5143500"/>
          <p14:tracePt t="270084" x="7348538" y="5281613"/>
          <p14:tracePt t="270101" x="7435850" y="5330825"/>
          <p14:tracePt t="270117" x="7523163" y="5368925"/>
          <p14:tracePt t="270133" x="7685088" y="5368925"/>
          <p14:tracePt t="270151" x="7835900" y="5356225"/>
          <p14:tracePt t="270157" x="7897813" y="5318125"/>
          <p14:tracePt t="270167" x="7935913" y="5281613"/>
          <p14:tracePt t="270184" x="7999413" y="5218113"/>
          <p14:tracePt t="270187" x="8010525" y="5181600"/>
          <p14:tracePt t="270202" x="8023225" y="5130800"/>
          <p14:tracePt t="270204" x="8023225" y="5081588"/>
          <p14:tracePt t="270219" x="8023225" y="5005388"/>
          <p14:tracePt t="270235" x="8023225" y="4918075"/>
          <p14:tracePt t="270251" x="8023225" y="4818063"/>
          <p14:tracePt t="270268" x="7974013" y="4718050"/>
          <p14:tracePt t="270285" x="7897813" y="4630738"/>
          <p14:tracePt t="270301" x="7797800" y="4530725"/>
          <p14:tracePt t="270318" x="7697788" y="4479925"/>
          <p14:tracePt t="270334" x="7585075" y="4430713"/>
          <p14:tracePt t="270352" x="7535863" y="4430713"/>
          <p14:tracePt t="270368" x="7510463" y="4405313"/>
          <p14:tracePt t="270371" x="7497763" y="4405313"/>
          <p14:tracePt t="270395" x="7485063" y="4405313"/>
          <p14:tracePt t="270411" x="7472363" y="4405313"/>
          <p14:tracePt t="270435" x="7459663" y="4405313"/>
          <p14:tracePt t="270499" x="7459663" y="4443413"/>
          <p14:tracePt t="270507" x="7459663" y="4467225"/>
          <p14:tracePt t="270519" x="7459663" y="4492625"/>
          <p14:tracePt t="270535" x="7485063" y="4543425"/>
          <p14:tracePt t="270552" x="7510463" y="4567238"/>
          <p14:tracePt t="270555" x="7510463" y="4579938"/>
          <p14:tracePt t="270588" x="7523163" y="4579938"/>
          <p14:tracePt t="270595" x="7535863" y="4579938"/>
          <p14:tracePt t="270603" x="7548563" y="4579938"/>
          <p14:tracePt t="270619" x="7572375" y="4554538"/>
          <p14:tracePt t="270691" x="7572375" y="4543425"/>
          <p14:tracePt t="270700" x="7572375" y="4530725"/>
          <p14:tracePt t="270707" x="7572375" y="4518025"/>
          <p14:tracePt t="270719" x="7561263" y="4518025"/>
          <p14:tracePt t="270736" x="7561263" y="4505325"/>
          <p14:tracePt t="270738" x="7548563" y="4505325"/>
          <p14:tracePt t="270756" x="7535863" y="4505325"/>
          <p14:tracePt t="270771" x="7523163" y="4505325"/>
          <p14:tracePt t="270787" x="7497763" y="4505325"/>
          <p14:tracePt t="270803" x="7459663" y="4543425"/>
          <p14:tracePt t="270819" x="7435850" y="4579938"/>
          <p14:tracePt t="270836" x="7423150" y="4643438"/>
          <p14:tracePt t="270852" x="7410450" y="4692650"/>
          <p14:tracePt t="270869" x="7410450" y="4756150"/>
          <p14:tracePt t="270886" x="7410450" y="4830763"/>
          <p14:tracePt t="270903" x="7423150" y="4892675"/>
          <p14:tracePt t="270919" x="7448550" y="4918075"/>
          <p14:tracePt t="271203" x="7448550" y="4905375"/>
          <p14:tracePt t="271211" x="7448550" y="4868863"/>
          <p14:tracePt t="271221" x="7435850" y="4792663"/>
          <p14:tracePt t="271237" x="7397750" y="4618038"/>
          <p14:tracePt t="271253" x="7372350" y="4479925"/>
          <p14:tracePt t="271271" x="7359650" y="4392613"/>
          <p14:tracePt t="271287" x="7348538" y="4318000"/>
          <p14:tracePt t="271304" x="7348538" y="4305300"/>
          <p14:tracePt t="271419" x="7348538" y="4354513"/>
          <p14:tracePt t="271427" x="7348538" y="4418013"/>
          <p14:tracePt t="271437" x="7348538" y="4479925"/>
          <p14:tracePt t="271454" x="7348538" y="4618038"/>
          <p14:tracePt t="271471" x="7348538" y="4768850"/>
          <p14:tracePt t="271488" x="7348538" y="4868863"/>
          <p14:tracePt t="271491" x="7348538" y="4892675"/>
          <p14:tracePt t="271504" x="7348538" y="4918075"/>
          <p14:tracePt t="271603" x="7348538" y="4905375"/>
          <p14:tracePt t="271611" x="7348538" y="4856163"/>
          <p14:tracePt t="271620" x="7348538" y="4779963"/>
          <p14:tracePt t="271638" x="7348538" y="4605338"/>
          <p14:tracePt t="271654" x="7348538" y="4492625"/>
          <p14:tracePt t="271672" x="7348538" y="4405313"/>
          <p14:tracePt t="271689" x="7348538" y="4330700"/>
          <p14:tracePt t="271691" x="7348538" y="4305300"/>
          <p14:tracePt t="271811" x="7348538" y="4330700"/>
          <p14:tracePt t="271820" x="7348538" y="4392613"/>
          <p14:tracePt t="271828" x="7348538" y="4454525"/>
          <p14:tracePt t="271839" x="7348538" y="4530725"/>
          <p14:tracePt t="271855" x="7348538" y="4718050"/>
          <p14:tracePt t="271872" x="7348538" y="4830763"/>
          <p14:tracePt t="271875" x="7359650" y="4892675"/>
          <p14:tracePt t="271890" x="7372350" y="4918075"/>
          <p14:tracePt t="271892" x="7372350" y="4943475"/>
          <p14:tracePt t="271906" x="7372350" y="4968875"/>
          <p14:tracePt t="271995" x="7372350" y="4956175"/>
          <p14:tracePt t="272003" x="7372350" y="4905375"/>
          <p14:tracePt t="272011" x="7372350" y="4805363"/>
          <p14:tracePt t="272022" x="7372350" y="4679950"/>
          <p14:tracePt t="272039" x="7372350" y="4454525"/>
          <p14:tracePt t="272056" x="7372350" y="4330700"/>
          <p14:tracePt t="272059" x="7372350" y="4267200"/>
          <p14:tracePt t="272073" x="7372350" y="4241800"/>
          <p14:tracePt t="272155" x="7372350" y="4279900"/>
          <p14:tracePt t="272163" x="7372350" y="4379913"/>
          <p14:tracePt t="272173" x="7372350" y="4467225"/>
          <p14:tracePt t="272189" x="7359650" y="4630738"/>
          <p14:tracePt t="272207" x="7359650" y="4743450"/>
          <p14:tracePt t="272223" x="7359650" y="4768850"/>
          <p14:tracePt t="272240" x="7359650" y="4779963"/>
          <p14:tracePt t="272243" x="7359650" y="4792663"/>
          <p14:tracePt t="272323" x="7359650" y="4779963"/>
          <p14:tracePt t="272331" x="7385050" y="4756150"/>
          <p14:tracePt t="272340" x="7423150" y="4705350"/>
          <p14:tracePt t="272356" x="7523163" y="4618038"/>
          <p14:tracePt t="272373" x="7623175" y="4567238"/>
          <p14:tracePt t="272390" x="7661275" y="4530725"/>
          <p14:tracePt t="272467" x="7648575" y="4530725"/>
          <p14:tracePt t="272475" x="7597775" y="4530725"/>
          <p14:tracePt t="272491" x="7372350" y="4530725"/>
          <p14:tracePt t="272507" x="7146925" y="4530725"/>
          <p14:tracePt t="272524" x="6959600" y="4518025"/>
          <p14:tracePt t="272540" x="6897688" y="4518025"/>
          <p14:tracePt t="272557" x="6884988" y="4518025"/>
          <p14:tracePt t="272611" x="6897688" y="4518025"/>
          <p14:tracePt t="272619" x="6959600" y="4518025"/>
          <p14:tracePt t="272627" x="7046913" y="4518025"/>
          <p14:tracePt t="272641" x="7146925" y="4518025"/>
          <p14:tracePt t="272643" x="7259638" y="4518025"/>
          <p14:tracePt t="272658" x="7448550" y="4492625"/>
          <p14:tracePt t="272674" x="7572375" y="4492625"/>
          <p14:tracePt t="272691" x="7597775" y="4492625"/>
          <p14:tracePt t="272779" x="7561263" y="4492625"/>
          <p14:tracePt t="272787" x="7510463" y="4492625"/>
          <p14:tracePt t="272795" x="7448550" y="4492625"/>
          <p14:tracePt t="272809" x="7372350" y="4492625"/>
          <p14:tracePt t="272812" x="7310438" y="4492625"/>
          <p14:tracePt t="272825" x="7235825" y="4492625"/>
          <p14:tracePt t="272827" x="7197725" y="4492625"/>
          <p14:tracePt t="272842" x="7172325" y="4492625"/>
          <p14:tracePt t="272858" x="7159625" y="4492625"/>
          <p14:tracePt t="272932" x="7197725" y="4492625"/>
          <p14:tracePt t="272939" x="7259638" y="4492625"/>
          <p14:tracePt t="272947" x="7323138" y="4454525"/>
          <p14:tracePt t="272958" x="7397750" y="4430713"/>
          <p14:tracePt t="272975" x="7497763" y="4392613"/>
          <p14:tracePt t="272992" x="7535863" y="4392613"/>
          <p14:tracePt t="272995" x="7548563" y="4392613"/>
          <p14:tracePt t="273067" x="7485063" y="4392613"/>
          <p14:tracePt t="273075" x="7423150" y="4418013"/>
          <p14:tracePt t="273083" x="7310438" y="4443413"/>
          <p14:tracePt t="273092" x="7197725" y="4467225"/>
          <p14:tracePt t="273109" x="7034213" y="4505325"/>
          <p14:tracePt t="273125" x="6985000" y="4530725"/>
          <p14:tracePt t="273142" x="6972300" y="4530725"/>
          <p14:tracePt t="273195" x="7010400" y="4530725"/>
          <p14:tracePt t="273203" x="7085013" y="4530725"/>
          <p14:tracePt t="273212" x="7172325" y="4505325"/>
          <p14:tracePt t="273226" x="7348538" y="4430713"/>
          <p14:tracePt t="273243" x="7472363" y="4392613"/>
          <p14:tracePt t="273259" x="7510463" y="4392613"/>
          <p14:tracePt t="273371" x="7497763" y="4392613"/>
          <p14:tracePt t="273379" x="7485063" y="4392613"/>
          <p14:tracePt t="273403" x="7472363" y="4392613"/>
          <p14:tracePt t="276971" x="7472363" y="4418013"/>
          <p14:tracePt t="276979" x="7472363" y="4454525"/>
          <p14:tracePt t="276987" x="7472363" y="4518025"/>
          <p14:tracePt t="277003" x="7472363" y="4656138"/>
          <p14:tracePt t="277019" x="7472363" y="4730750"/>
          <p14:tracePt t="277036" x="7472363" y="4768850"/>
          <p14:tracePt t="277699" x="7497763" y="4768850"/>
          <p14:tracePt t="277707" x="7548563" y="4743450"/>
          <p14:tracePt t="277721" x="7623175" y="4718050"/>
          <p14:tracePt t="277723" x="7685088" y="4705350"/>
          <p14:tracePt t="277738" x="7773988" y="4679950"/>
          <p14:tracePt t="277740" x="7874000" y="4656138"/>
          <p14:tracePt t="277754" x="8023225" y="4618038"/>
          <p14:tracePt t="277771" x="8186738" y="4592638"/>
          <p14:tracePt t="277788" x="8299450" y="4579938"/>
          <p14:tracePt t="277804" x="8412163" y="4579938"/>
          <p14:tracePt t="277821" x="8435975" y="4579938"/>
          <p14:tracePt t="277837" x="8474075" y="4579938"/>
          <p14:tracePt t="277854" x="8524875" y="4579938"/>
          <p14:tracePt t="277871" x="8599488" y="4579938"/>
          <p14:tracePt t="277888" x="8637588" y="4579938"/>
          <p14:tracePt t="277891" x="8661400" y="4579938"/>
          <p14:tracePt t="277904" x="8674100" y="4579938"/>
          <p14:tracePt t="277907" x="8712200" y="4579938"/>
          <p14:tracePt t="277922" x="8799513" y="4579938"/>
          <p14:tracePt t="277939" x="8863013" y="4579938"/>
          <p14:tracePt t="277955" x="8912225" y="4579938"/>
          <p14:tracePt t="278043" x="8912225" y="4592638"/>
          <p14:tracePt t="278051" x="8874125" y="4605338"/>
          <p14:tracePt t="278059" x="8812213" y="4630738"/>
          <p14:tracePt t="278072" x="8737600" y="4656138"/>
          <p14:tracePt t="278074" x="8650288" y="4679950"/>
          <p14:tracePt t="278088" x="8537575" y="4718050"/>
          <p14:tracePt t="278091" x="8448675" y="4756150"/>
          <p14:tracePt t="278105" x="8374063" y="4779963"/>
          <p14:tracePt t="278107" x="8324850" y="4805363"/>
          <p14:tracePt t="278122" x="8274050" y="4830763"/>
          <p14:tracePt t="278139" x="8248650" y="4856163"/>
          <p14:tracePt t="278171" x="8261350" y="4856163"/>
          <p14:tracePt t="278180" x="8299450" y="4879975"/>
          <p14:tracePt t="278188" x="8348663" y="4892675"/>
          <p14:tracePt t="278205" x="8499475" y="4892675"/>
          <p14:tracePt t="278222" x="8686800" y="4905375"/>
          <p14:tracePt t="278239" x="8912225" y="4905375"/>
          <p14:tracePt t="278255" x="9099550" y="4892675"/>
          <p14:tracePt t="278272" x="9212263" y="4879975"/>
          <p14:tracePt t="278274" x="9250363" y="4879975"/>
          <p14:tracePt t="278371" x="9224963" y="4879975"/>
          <p14:tracePt t="278379" x="9150350" y="4879975"/>
          <p14:tracePt t="278388" x="9024938" y="4879975"/>
          <p14:tracePt t="278405" x="8712200" y="4930775"/>
          <p14:tracePt t="278423" x="8435975" y="4956175"/>
          <p14:tracePt t="278439" x="8335963" y="4956175"/>
          <p14:tracePt t="278456" x="8324850" y="4956175"/>
          <p14:tracePt t="278499" x="8335963" y="4956175"/>
          <p14:tracePt t="278507" x="8399463" y="4956175"/>
          <p14:tracePt t="278515" x="8524875" y="4956175"/>
          <p14:tracePt t="278523" x="8650288" y="4930775"/>
          <p14:tracePt t="278540" x="8975725" y="4879975"/>
          <p14:tracePt t="278556" x="9250363" y="4830763"/>
          <p14:tracePt t="278573" x="9413875" y="4805363"/>
          <p14:tracePt t="278589" x="9463088" y="4805363"/>
          <p14:tracePt t="278691" x="9450388" y="4805363"/>
          <p14:tracePt t="278699" x="9401175" y="4805363"/>
          <p14:tracePt t="278707" x="9324975" y="4805363"/>
          <p14:tracePt t="278723" x="9150350" y="4830763"/>
          <p14:tracePt t="278740" x="8986838" y="4868863"/>
          <p14:tracePt t="278756" x="8886825" y="4879975"/>
          <p14:tracePt t="278773" x="8837613" y="4892675"/>
          <p14:tracePt t="278790" x="8824913" y="4892675"/>
          <p14:tracePt t="278907" x="8863013" y="4892675"/>
          <p14:tracePt t="278915" x="8924925" y="4868863"/>
          <p14:tracePt t="278923" x="8986838" y="4856163"/>
          <p14:tracePt t="278941" x="9112250" y="4843463"/>
          <p14:tracePt t="278956" x="9163050" y="4843463"/>
          <p14:tracePt t="278974" x="9188450" y="4843463"/>
          <p14:tracePt t="279067" x="9175750" y="4843463"/>
          <p14:tracePt t="279075" x="9124950" y="4843463"/>
          <p14:tracePt t="279083" x="9063038" y="4843463"/>
          <p14:tracePt t="279091" x="8999538" y="4843463"/>
          <p14:tracePt t="279107" x="8886825" y="4843463"/>
          <p14:tracePt t="279125" x="8837613" y="4868863"/>
          <p14:tracePt t="279219" x="8863013" y="4868863"/>
          <p14:tracePt t="279226" x="8963025" y="4868863"/>
          <p14:tracePt t="279242" x="9199563" y="4830763"/>
          <p14:tracePt t="279259" x="9375775" y="4805363"/>
          <p14:tracePt t="279275" x="9424988" y="4805363"/>
          <p14:tracePt t="279403" x="9413875" y="4805363"/>
          <p14:tracePt t="279411" x="9401175" y="4805363"/>
          <p14:tracePt t="279667" x="9388475" y="4805363"/>
          <p14:tracePt t="279675" x="9337675" y="4805363"/>
          <p14:tracePt t="279683" x="9224963" y="4818063"/>
          <p14:tracePt t="279692" x="9088438" y="4856163"/>
          <p14:tracePt t="279709" x="8737600" y="4892675"/>
          <p14:tracePt t="279726" x="8412163" y="4930775"/>
          <p14:tracePt t="279743" x="8148638" y="4930775"/>
          <p14:tracePt t="279759" x="7986713" y="4968875"/>
          <p14:tracePt t="279776" x="7886700" y="4981575"/>
          <p14:tracePt t="279779" x="7848600" y="5005388"/>
          <p14:tracePt t="279793" x="7810500" y="5018088"/>
          <p14:tracePt t="279795" x="7761288" y="5030788"/>
          <p14:tracePt t="279810" x="7597775" y="5068888"/>
          <p14:tracePt t="279827" x="7510463" y="5092700"/>
          <p14:tracePt t="279843" x="7497763" y="5105400"/>
          <p14:tracePt t="279923" x="7485063" y="5105400"/>
          <p14:tracePt t="279932" x="7472363" y="5105400"/>
          <p14:tracePt t="279942" x="7459663" y="5105400"/>
          <p14:tracePt t="279960" x="7423150" y="5105400"/>
          <p14:tracePt t="279977" x="7410450" y="5105400"/>
          <p14:tracePt t="279979" x="7385050" y="5105400"/>
          <p14:tracePt t="279995" x="7372350" y="5105400"/>
          <p14:tracePt t="280043" x="7348538" y="5105400"/>
          <p14:tracePt t="280051" x="7285038" y="5081588"/>
          <p14:tracePt t="280061" x="7223125" y="5068888"/>
          <p14:tracePt t="280077" x="7097713" y="5043488"/>
          <p14:tracePt t="280093" x="6972300" y="5043488"/>
          <p14:tracePt t="280110" x="6846888" y="5030788"/>
          <p14:tracePt t="280127" x="6759575" y="5005388"/>
          <p14:tracePt t="280143" x="6696075" y="4992688"/>
          <p14:tracePt t="280161" x="6621463" y="4968875"/>
          <p14:tracePt t="280163" x="6608763" y="4956175"/>
          <p14:tracePt t="280177" x="6584950" y="4956175"/>
          <p14:tracePt t="280179" x="6572250" y="4956175"/>
          <p14:tracePt t="280194" x="6546850" y="4956175"/>
          <p14:tracePt t="280307" x="6534150" y="4956175"/>
          <p14:tracePt t="280315" x="6496050" y="4943475"/>
          <p14:tracePt t="280328" x="6459538" y="4930775"/>
          <p14:tracePt t="280331" x="6408738" y="4930775"/>
          <p14:tracePt t="280344" x="6359525" y="4918075"/>
          <p14:tracePt t="280347" x="6321425" y="4905375"/>
          <p14:tracePt t="280361" x="6283325" y="4905375"/>
          <p14:tracePt t="280363" x="6246813" y="4905375"/>
          <p14:tracePt t="280379" x="6183313" y="4892675"/>
          <p14:tracePt t="280394" x="6157913" y="4892675"/>
          <p14:tracePt t="280411" x="6146800" y="4892675"/>
          <p14:tracePt t="280555" x="6183313" y="4892675"/>
          <p14:tracePt t="280563" x="6246813" y="4892675"/>
          <p14:tracePt t="280571" x="6334125" y="4892675"/>
          <p14:tracePt t="280579" x="6434138" y="4892675"/>
          <p14:tracePt t="280595" x="6608763" y="4892675"/>
          <p14:tracePt t="280612" x="6696075" y="4892675"/>
          <p14:tracePt t="280628" x="6708775" y="4892675"/>
          <p14:tracePt t="280707" x="6659563" y="4892675"/>
          <p14:tracePt t="280715" x="6584950" y="4892675"/>
          <p14:tracePt t="280729" x="6496050" y="4892675"/>
          <p14:tracePt t="280732" x="6421438" y="4892675"/>
          <p14:tracePt t="280746" x="6346825" y="4892675"/>
          <p14:tracePt t="280748" x="6283325" y="4892675"/>
          <p14:tracePt t="280762" x="6208713" y="4892675"/>
          <p14:tracePt t="280779" x="6183313" y="4892675"/>
          <p14:tracePt t="280875" x="6196013" y="4892675"/>
          <p14:tracePt t="280883" x="6246813" y="4892675"/>
          <p14:tracePt t="280896" x="6308725" y="4879975"/>
          <p14:tracePt t="280899" x="6334125" y="4868863"/>
          <p14:tracePt t="280912" x="6346825" y="4868863"/>
          <p14:tracePt t="280915" x="6359525" y="4868863"/>
          <p14:tracePt t="281043" x="6334125" y="4868863"/>
          <p14:tracePt t="281051" x="6308725" y="4868863"/>
          <p14:tracePt t="281063" x="6296025" y="4868863"/>
          <p14:tracePt t="281080" x="6283325" y="4868863"/>
          <p14:tracePt t="281787" x="6321425" y="4868863"/>
          <p14:tracePt t="281795" x="6370638" y="4868863"/>
          <p14:tracePt t="281803" x="6459538" y="4868863"/>
          <p14:tracePt t="281814" x="6521450" y="4868863"/>
          <p14:tracePt t="281831" x="6634163" y="4868863"/>
          <p14:tracePt t="281848" x="6672263" y="4868863"/>
          <p14:tracePt t="281851" x="6684963" y="4868863"/>
          <p14:tracePt t="281865" x="6696075" y="4868863"/>
          <p14:tracePt t="281867" x="6708775" y="4879975"/>
          <p14:tracePt t="281882" x="6734175" y="4879975"/>
          <p14:tracePt t="281899" x="6746875" y="4879975"/>
          <p14:tracePt t="281915" x="6784975" y="4879975"/>
          <p14:tracePt t="281932" x="6808788" y="4879975"/>
          <p14:tracePt t="281949" x="6821488" y="4879975"/>
          <p14:tracePt t="282259" x="6846888" y="4879975"/>
          <p14:tracePt t="282267" x="6921500" y="4868863"/>
          <p14:tracePt t="282275" x="7059613" y="4792663"/>
          <p14:tracePt t="282283" x="7246938" y="4705350"/>
          <p14:tracePt t="282299" x="7485063" y="4605338"/>
          <p14:tracePt t="282316" x="7548563" y="4592638"/>
          <p14:tracePt t="282333" x="7572375" y="4579938"/>
          <p14:tracePt t="282451" x="7572375" y="4567238"/>
          <p14:tracePt t="282466" x="7572375" y="4543425"/>
          <p14:tracePt t="282475" x="7572375" y="4505325"/>
          <p14:tracePt t="282483" x="7572375" y="4454525"/>
          <p14:tracePt t="282500" x="7572375" y="4292600"/>
          <p14:tracePt t="282516" x="7572375" y="4192588"/>
          <p14:tracePt t="282533" x="7572375" y="4092575"/>
          <p14:tracePt t="282550" x="7572375" y="4017963"/>
          <p14:tracePt t="282567" x="7572375" y="3954463"/>
          <p14:tracePt t="282583" x="7561263" y="3892550"/>
          <p14:tracePt t="282600" x="7548563" y="3867150"/>
          <p14:tracePt t="283027" x="7523163" y="3867150"/>
          <p14:tracePt t="283035" x="7510463" y="3854450"/>
          <p14:tracePt t="283043" x="7497763" y="3841750"/>
          <p14:tracePt t="283052" x="7472363" y="3816350"/>
          <p14:tracePt t="283068" x="7423150" y="3767138"/>
          <p14:tracePt t="283085" x="7410450" y="3754438"/>
          <p14:tracePt t="283331" x="7410450" y="3767138"/>
          <p14:tracePt t="283339" x="7410450" y="3829050"/>
          <p14:tracePt t="283352" x="7435850" y="3954463"/>
          <p14:tracePt t="283355" x="7459663" y="4092575"/>
          <p14:tracePt t="283369" x="7472363" y="4179888"/>
          <p14:tracePt t="283371" x="7485063" y="4241800"/>
          <p14:tracePt t="283386" x="7497763" y="4354513"/>
          <p14:tracePt t="283403" x="7497763" y="4443413"/>
          <p14:tracePt t="283419" x="7497763" y="4505325"/>
          <p14:tracePt t="283436" x="7497763" y="4554538"/>
          <p14:tracePt t="283452" x="7497763" y="4605338"/>
          <p14:tracePt t="283469" x="7497763" y="4679950"/>
          <p14:tracePt t="283485" x="7497763" y="4743450"/>
          <p14:tracePt t="283502" x="7485063" y="4818063"/>
          <p14:tracePt t="283519" x="7472363" y="4892675"/>
          <p14:tracePt t="283536" x="7448550" y="4992688"/>
          <p14:tracePt t="283539" x="7435850" y="5043488"/>
          <p14:tracePt t="283553" x="7435850" y="5092700"/>
          <p14:tracePt t="283555" x="7435850" y="5130800"/>
          <p14:tracePt t="283570" x="7423150" y="5168900"/>
          <p14:tracePt t="283572" x="7410450" y="5205413"/>
          <p14:tracePt t="283586" x="7410450" y="5256213"/>
          <p14:tracePt t="283603" x="7410450" y="5268913"/>
          <p14:tracePt t="283619" x="7397750" y="5294313"/>
          <p14:tracePt t="283637" x="7397750" y="5305425"/>
          <p14:tracePt t="283659" x="7397750" y="5318125"/>
          <p14:tracePt t="284211" x="7397750" y="5305425"/>
          <p14:tracePt t="284220" x="7410450" y="5281613"/>
          <p14:tracePt t="284227" x="7435850" y="5243513"/>
          <p14:tracePt t="284237" x="7448550" y="5194300"/>
          <p14:tracePt t="284254" x="7510463" y="5081588"/>
          <p14:tracePt t="284271" x="7535863" y="5018088"/>
          <p14:tracePt t="284288" x="7548563" y="4981575"/>
          <p14:tracePt t="284291" x="7561263" y="4956175"/>
          <p14:tracePt t="284304" x="7561263" y="4930775"/>
          <p14:tracePt t="284307" x="7561263" y="4918075"/>
          <p14:tracePt t="284322" x="7585075" y="4856163"/>
          <p14:tracePt t="284338" x="7585075" y="4792663"/>
          <p14:tracePt t="284355" x="7610475" y="4743450"/>
          <p14:tracePt t="284371" x="7635875" y="4667250"/>
          <p14:tracePt t="284388" x="7661275" y="4605338"/>
          <p14:tracePt t="284404" x="7673975" y="4554538"/>
          <p14:tracePt t="284421" x="7697788" y="4479925"/>
          <p14:tracePt t="284438" x="7723188" y="4418013"/>
          <p14:tracePt t="284454" x="7735888" y="4341813"/>
          <p14:tracePt t="284472" x="7785100" y="4230688"/>
          <p14:tracePt t="284474" x="7810500" y="4179888"/>
          <p14:tracePt t="284488" x="7823200" y="4154488"/>
          <p14:tracePt t="284491" x="7835900" y="4141788"/>
          <p14:tracePt t="284505" x="7848600" y="4117975"/>
          <p14:tracePt t="284507" x="7848600" y="4105275"/>
          <p14:tracePt t="284521" x="7848600" y="4092575"/>
          <p14:tracePt t="284523" x="7848600" y="4079875"/>
          <p14:tracePt t="284539" x="7848600" y="4041775"/>
          <p14:tracePt t="284555" x="7848600" y="4029075"/>
          <p14:tracePt t="284572" x="7848600" y="4017963"/>
          <p14:tracePt t="284588" x="7848600" y="4005263"/>
          <p14:tracePt t="284643" x="7848600" y="3992563"/>
          <p14:tracePt t="284651" x="7848600" y="3979863"/>
          <p14:tracePt t="284675" x="7848600" y="3967163"/>
          <p14:tracePt t="284691" x="7848600" y="3941763"/>
          <p14:tracePt t="284699" x="7823200" y="3916363"/>
          <p14:tracePt t="284707" x="7797800" y="3905250"/>
          <p14:tracePt t="284723" x="7761288" y="3867150"/>
          <p14:tracePt t="284739" x="7735888" y="3841750"/>
          <p14:tracePt t="284756" x="7723188" y="3829050"/>
          <p14:tracePt t="284773" x="7710488" y="3816350"/>
          <p14:tracePt t="284789" x="7710488" y="3792538"/>
          <p14:tracePt t="284923" x="7697788" y="3792538"/>
          <p14:tracePt t="284931" x="7697788" y="3779838"/>
          <p14:tracePt t="284940" x="7685088" y="3779838"/>
          <p14:tracePt t="284956" x="7648575" y="3754438"/>
          <p14:tracePt t="284973" x="7610475" y="3716338"/>
          <p14:tracePt t="284989" x="7585075" y="3703638"/>
          <p14:tracePt t="285006" x="7572375" y="3654425"/>
          <p14:tracePt t="285023" x="7535863" y="3616325"/>
          <p14:tracePt t="285040" x="7510463" y="3579813"/>
          <p14:tracePt t="285043" x="7497763" y="3579813"/>
          <p14:tracePt t="285057" x="7497763" y="3567113"/>
          <p14:tracePt t="285243" x="7485063" y="3579813"/>
          <p14:tracePt t="285251" x="7472363" y="3641725"/>
          <p14:tracePt t="285259" x="7472363" y="3716338"/>
          <p14:tracePt t="285274" x="7472363" y="3854450"/>
          <p14:tracePt t="285291" x="7448550" y="4005263"/>
          <p14:tracePt t="285307" x="7448550" y="4129088"/>
          <p14:tracePt t="285324" x="7448550" y="4192588"/>
          <p14:tracePt t="285340" x="7448550" y="4241800"/>
          <p14:tracePt t="285357" x="7448550" y="4305300"/>
          <p14:tracePt t="285373" x="7448550" y="4367213"/>
          <p14:tracePt t="285391" x="7448550" y="4443413"/>
          <p14:tracePt t="285408" x="7423150" y="4518025"/>
          <p14:tracePt t="285410" x="7410450" y="4554538"/>
          <p14:tracePt t="285424" x="7410450" y="4605338"/>
          <p14:tracePt t="285441" x="7385050" y="4718050"/>
          <p14:tracePt t="285443" x="7385050" y="4768850"/>
          <p14:tracePt t="285459" x="7372350" y="4892675"/>
          <p14:tracePt t="285475" x="7372350" y="4968875"/>
          <p14:tracePt t="285491" x="7372350" y="5018088"/>
          <p14:tracePt t="285508" x="7372350" y="5056188"/>
          <p14:tracePt t="285524" x="7372350" y="5105400"/>
          <p14:tracePt t="285540" x="7372350" y="5143500"/>
          <p14:tracePt t="285557" x="7372350" y="5205413"/>
          <p14:tracePt t="285574" x="7372350" y="5268913"/>
          <p14:tracePt t="285591" x="7372350" y="5294313"/>
          <p14:tracePt t="285595" x="7372350" y="5305425"/>
          <p14:tracePt t="285611" x="7372350" y="5318125"/>
          <p14:tracePt t="285625" x="7372350" y="5330825"/>
          <p14:tracePt t="285642" x="7372350" y="5343525"/>
          <p14:tracePt t="285659" x="7372350" y="5356225"/>
          <p14:tracePt t="285683" x="7372350" y="5368925"/>
          <p14:tracePt t="285692" x="7372350" y="5381625"/>
          <p14:tracePt t="285708" x="7372350" y="5394325"/>
          <p14:tracePt t="285948" x="7372350" y="5381625"/>
          <p14:tracePt t="285955" x="7372350" y="5356225"/>
          <p14:tracePt t="285963" x="7385050" y="5318125"/>
          <p14:tracePt t="285976" x="7385050" y="5305425"/>
          <p14:tracePt t="285978" x="7397750" y="5294313"/>
          <p14:tracePt t="285992" x="7423150" y="5268913"/>
          <p14:tracePt t="285995" x="7435850" y="5256213"/>
          <p14:tracePt t="286010" x="7448550" y="5230813"/>
          <p14:tracePt t="286011" x="7472363" y="5218113"/>
          <p14:tracePt t="286027" x="7523163" y="5181600"/>
          <p14:tracePt t="286043" x="7561263" y="5168900"/>
          <p14:tracePt t="286059" x="7597775" y="5143500"/>
          <p14:tracePt t="286076" x="7635875" y="5118100"/>
          <p14:tracePt t="286093" x="7648575" y="5105400"/>
          <p14:tracePt t="286131" x="7661275" y="5105400"/>
          <p14:tracePt t="286155" x="7661275" y="5092700"/>
          <p14:tracePt t="286179" x="7673975" y="5081588"/>
          <p14:tracePt t="286187" x="7685088" y="5081588"/>
          <p14:tracePt t="286195" x="7685088" y="5068888"/>
          <p14:tracePt t="286211" x="7697788" y="5056188"/>
          <p14:tracePt t="286227" x="7710488" y="5018088"/>
          <p14:tracePt t="286243" x="7723188" y="4968875"/>
          <p14:tracePt t="286260" x="7748588" y="4930775"/>
          <p14:tracePt t="286276" x="7761288" y="4905375"/>
          <p14:tracePt t="286293" x="7773988" y="4892675"/>
          <p14:tracePt t="286310" x="7785100" y="4879975"/>
          <p14:tracePt t="286327" x="7785100" y="4868863"/>
          <p14:tracePt t="286343" x="7810500" y="4868863"/>
          <p14:tracePt t="286347" x="7810500" y="4856163"/>
          <p14:tracePt t="286360" x="7823200" y="4856163"/>
          <p14:tracePt t="286363" x="7835900" y="4843463"/>
          <p14:tracePt t="286379" x="7848600" y="4843463"/>
          <p14:tracePt t="286395" x="7861300" y="4843463"/>
          <p14:tracePt t="286483" x="7874000" y="4830763"/>
          <p14:tracePt t="286491" x="7874000" y="4818063"/>
          <p14:tracePt t="286499" x="7897813" y="4818063"/>
          <p14:tracePt t="286510" x="7910513" y="4818063"/>
          <p14:tracePt t="286527" x="7935913" y="4818063"/>
          <p14:tracePt t="286543" x="7948613" y="4818063"/>
          <p14:tracePt t="286561" x="7974013" y="4818063"/>
          <p14:tracePt t="286563" x="7999413" y="4818063"/>
          <p14:tracePt t="286577" x="8010525" y="4818063"/>
          <p14:tracePt t="286579" x="8035925" y="4818063"/>
          <p14:tracePt t="286594" x="8086725" y="4818063"/>
          <p14:tracePt t="286611" x="8174038" y="4818063"/>
          <p14:tracePt t="286627" x="8274050" y="4818063"/>
          <p14:tracePt t="286644" x="8448675" y="4818063"/>
          <p14:tracePt t="286660" x="8650288" y="4805363"/>
          <p14:tracePt t="286677" x="8912225" y="4792663"/>
          <p14:tracePt t="286693" x="9150350" y="4768850"/>
          <p14:tracePt t="286711" x="9324975" y="4768850"/>
          <p14:tracePt t="286728" x="9513888" y="4768850"/>
          <p14:tracePt t="286731" x="9588500" y="4768850"/>
          <p14:tracePt t="286744" x="9637713" y="4768850"/>
          <p14:tracePt t="286747" x="9701213" y="4768850"/>
          <p14:tracePt t="286761" x="9750425" y="4779963"/>
          <p14:tracePt t="286763" x="9788525" y="4779963"/>
          <p14:tracePt t="286778" x="9801225" y="4792663"/>
          <p14:tracePt t="286875" x="9750425" y="4792663"/>
          <p14:tracePt t="286883" x="9675813" y="4792663"/>
          <p14:tracePt t="286894" x="9550400" y="4792663"/>
          <p14:tracePt t="286911" x="9237663" y="4792663"/>
          <p14:tracePt t="286927" x="8912225" y="4792663"/>
          <p14:tracePt t="286945" x="8612188" y="4792663"/>
          <p14:tracePt t="286947" x="8512175" y="4792663"/>
          <p14:tracePt t="286962" x="8424863" y="4805363"/>
          <p14:tracePt t="286963" x="8374063" y="4805363"/>
          <p14:tracePt t="286979" x="8324850" y="4805363"/>
          <p14:tracePt t="286995" x="8324850" y="4818063"/>
          <p14:tracePt t="287107" x="8361363" y="4818063"/>
          <p14:tracePt t="287115" x="8412163" y="4818063"/>
          <p14:tracePt t="287129" x="8486775" y="4818063"/>
          <p14:tracePt t="287131" x="8561388" y="4805363"/>
          <p14:tracePt t="287146" x="8824913" y="4743450"/>
          <p14:tracePt t="287162" x="8999538" y="4692650"/>
          <p14:tracePt t="287179" x="9050338" y="4679950"/>
          <p14:tracePt t="287195" x="9063038" y="4679950"/>
          <p14:tracePt t="287275" x="8999538" y="4679950"/>
          <p14:tracePt t="287283" x="8912225" y="4692650"/>
          <p14:tracePt t="287296" x="8824913" y="4705350"/>
          <p14:tracePt t="287298" x="8737600" y="4730750"/>
          <p14:tracePt t="287312" x="8674100" y="4743450"/>
          <p14:tracePt t="287315" x="8637588" y="4756150"/>
          <p14:tracePt t="287330" x="8612188" y="4756150"/>
          <p14:tracePt t="287691" x="8612188" y="4743450"/>
          <p14:tracePt t="287699" x="8612188" y="4667250"/>
          <p14:tracePt t="287715" x="8574088" y="4454525"/>
          <p14:tracePt t="287731" x="8548688" y="4267200"/>
          <p14:tracePt t="287747" x="8548688" y="4117975"/>
          <p14:tracePt t="287764" x="8548688" y="3905250"/>
          <p14:tracePt t="287780" x="8548688" y="3703638"/>
          <p14:tracePt t="287797" x="8548688" y="3654425"/>
          <p14:tracePt t="287813" x="8548688" y="3629025"/>
          <p14:tracePt t="287831" x="8548688" y="3579813"/>
          <p14:tracePt t="287847" x="8548688" y="3554413"/>
          <p14:tracePt t="287864" x="8548688" y="3529013"/>
          <p14:tracePt t="287867" x="8548688" y="3516313"/>
          <p14:tracePt t="287881" x="8548688" y="3490913"/>
          <p14:tracePt t="287883" x="8561388" y="3479800"/>
          <p14:tracePt t="287898" x="8574088" y="3441700"/>
          <p14:tracePt t="287915" x="8574088" y="3416300"/>
          <p14:tracePt t="287931" x="8574088" y="3390900"/>
          <p14:tracePt t="287947" x="8586788" y="3390900"/>
          <p14:tracePt t="288043" x="8599488" y="3390900"/>
          <p14:tracePt t="288051" x="8612188" y="3429000"/>
          <p14:tracePt t="288064" x="8624888" y="3503613"/>
          <p14:tracePt t="288067" x="8650288" y="3590925"/>
          <p14:tracePt t="288082" x="8674100" y="3679825"/>
          <p14:tracePt t="288084" x="8699500" y="3767138"/>
          <p14:tracePt t="288098" x="8750300" y="3941763"/>
          <p14:tracePt t="288114" x="8774113" y="4092575"/>
          <p14:tracePt t="288132" x="8812213" y="4230688"/>
          <p14:tracePt t="288148" x="8850313" y="4305300"/>
          <p14:tracePt t="288164" x="8863013" y="4379913"/>
          <p14:tracePt t="288181" x="8886825" y="4418013"/>
          <p14:tracePt t="288198" x="8886825" y="4430713"/>
          <p14:tracePt t="288214" x="8899525" y="4467225"/>
          <p14:tracePt t="288232" x="8899525" y="4505325"/>
          <p14:tracePt t="288234" x="8912225" y="4530725"/>
          <p14:tracePt t="288248" x="8924925" y="4554538"/>
          <p14:tracePt t="288251" x="8924925" y="4579938"/>
          <p14:tracePt t="288265" x="8924925" y="4605338"/>
          <p14:tracePt t="288267" x="8937625" y="4630738"/>
          <p14:tracePt t="288282" x="8937625" y="4679950"/>
          <p14:tracePt t="288299" x="8937625" y="4730750"/>
          <p14:tracePt t="288315" x="8937625" y="4805363"/>
          <p14:tracePt t="288332" x="8937625" y="4892675"/>
          <p14:tracePt t="288349" x="8963025" y="5005388"/>
          <p14:tracePt t="288364" x="8963025" y="5081588"/>
          <p14:tracePt t="288381" x="8963025" y="5181600"/>
          <p14:tracePt t="288398" x="8963025" y="5218113"/>
          <p14:tracePt t="288415" x="8963025" y="5243513"/>
          <p14:tracePt t="288432" x="8963025" y="5256213"/>
          <p14:tracePt t="288515" x="8963025" y="5230813"/>
          <p14:tracePt t="288523" x="8975725" y="5168900"/>
          <p14:tracePt t="288533" x="8975725" y="5092700"/>
          <p14:tracePt t="288549" x="8975725" y="4956175"/>
          <p14:tracePt t="288565" x="8975725" y="4830763"/>
          <p14:tracePt t="288582" x="8975725" y="4730750"/>
          <p14:tracePt t="288599" x="8975725" y="4692650"/>
          <p14:tracePt t="288615" x="8975725" y="4667250"/>
          <p14:tracePt t="288723" x="8975725" y="4656138"/>
          <p14:tracePt t="288732" x="8975725" y="4643438"/>
          <p14:tracePt t="288747" x="8975725" y="4630738"/>
          <p14:tracePt t="288763" x="8975725" y="4618038"/>
          <p14:tracePt t="288779" x="8975725" y="4605338"/>
          <p14:tracePt t="288787" x="8975725" y="4592638"/>
          <p14:tracePt t="288799" x="8975725" y="4579938"/>
          <p14:tracePt t="288815" x="8975725" y="4567238"/>
          <p14:tracePt t="288818" x="8975725" y="4554538"/>
          <p14:tracePt t="288833" x="8975725" y="4543425"/>
          <p14:tracePt t="288835" x="8975725" y="4530725"/>
          <p14:tracePt t="288850" x="8975725" y="4492625"/>
          <p14:tracePt t="288867" x="8975725" y="4443413"/>
          <p14:tracePt t="288883" x="8986838" y="4392613"/>
          <p14:tracePt t="288900" x="8986838" y="4354513"/>
          <p14:tracePt t="288916" x="8999538" y="4318000"/>
          <p14:tracePt t="288933" x="8999538" y="4305300"/>
          <p14:tracePt t="288950" x="8999538" y="4279900"/>
          <p14:tracePt t="288967" x="8999538" y="4267200"/>
          <p14:tracePt t="291531" x="9012238" y="4267200"/>
          <p14:tracePt t="291540" x="9024938" y="4267200"/>
          <p14:tracePt t="291547" x="9050338" y="4254500"/>
          <p14:tracePt t="291557" x="9075738" y="4241800"/>
          <p14:tracePt t="291573" x="9124950" y="4230688"/>
          <p14:tracePt t="291590" x="9199563" y="4205288"/>
          <p14:tracePt t="291607" x="9275763" y="4179888"/>
          <p14:tracePt t="291623" x="9288463" y="4167188"/>
          <p14:tracePt t="291723" x="9288463" y="4154488"/>
          <p14:tracePt t="291740" x="9288463" y="4141788"/>
          <p14:tracePt t="291747" x="9288463" y="4129088"/>
          <p14:tracePt t="291757" x="9288463" y="4117975"/>
          <p14:tracePt t="291774" x="9288463" y="4067175"/>
          <p14:tracePt t="291791" x="9288463" y="4029075"/>
          <p14:tracePt t="291808" x="9288463" y="3992563"/>
          <p14:tracePt t="291811" x="9288463" y="3967163"/>
          <p14:tracePt t="291824" x="9275763" y="3941763"/>
          <p14:tracePt t="291826" x="9263063" y="3916363"/>
          <p14:tracePt t="291842" x="9263063" y="3905250"/>
          <p14:tracePt t="291844" x="9263063" y="3892550"/>
          <p14:tracePt t="291858" x="9237663" y="3854450"/>
          <p14:tracePt t="291875" x="9237663" y="3816350"/>
          <p14:tracePt t="291907" x="9224963" y="3816350"/>
          <p14:tracePt t="291963" x="9212263" y="3803650"/>
          <p14:tracePt t="291971" x="9199563" y="3803650"/>
          <p14:tracePt t="291979" x="9188450" y="3803650"/>
          <p14:tracePt t="291991" x="9163050" y="3803650"/>
          <p14:tracePt t="292008" x="9137650" y="3803650"/>
          <p14:tracePt t="292011" x="9112250" y="3803650"/>
          <p14:tracePt t="292024" x="9075738" y="3803650"/>
          <p14:tracePt t="292026" x="9050338" y="3803650"/>
          <p14:tracePt t="292043" x="8963025" y="3803650"/>
          <p14:tracePt t="292059" x="8886825" y="3803650"/>
          <p14:tracePt t="292075" x="8786813" y="3803650"/>
          <p14:tracePt t="292092" x="8724900" y="3816350"/>
          <p14:tracePt t="292108" x="8650288" y="3854450"/>
          <p14:tracePt t="292124" x="8612188" y="3892550"/>
          <p14:tracePt t="292141" x="8548688" y="3941763"/>
          <p14:tracePt t="292158" x="8474075" y="4005263"/>
          <p14:tracePt t="292175" x="8424863" y="4054475"/>
          <p14:tracePt t="292178" x="8386763" y="4092575"/>
          <p14:tracePt t="292192" x="8361363" y="4117975"/>
          <p14:tracePt t="292209" x="8324850" y="4179888"/>
          <p14:tracePt t="292211" x="8299450" y="4230688"/>
          <p14:tracePt t="292225" x="8286750" y="4267200"/>
          <p14:tracePt t="292227" x="8274050" y="4292600"/>
          <p14:tracePt t="292242" x="8274050" y="4367213"/>
          <p14:tracePt t="292259" x="8274050" y="4443413"/>
          <p14:tracePt t="292275" x="8274050" y="4492625"/>
          <p14:tracePt t="292292" x="8274050" y="4567238"/>
          <p14:tracePt t="292308" x="8274050" y="4643438"/>
          <p14:tracePt t="292325" x="8299450" y="4756150"/>
          <p14:tracePt t="292342" x="8348663" y="4856163"/>
          <p14:tracePt t="292359" x="8399463" y="4918075"/>
          <p14:tracePt t="292376" x="8461375" y="4956175"/>
          <p14:tracePt t="292378" x="8461375" y="4968875"/>
          <p14:tracePt t="292393" x="8474075" y="4968875"/>
          <p14:tracePt t="292395" x="8474075" y="4981575"/>
          <p14:tracePt t="292410" x="8486775" y="4981575"/>
          <p14:tracePt t="292426" x="8524875" y="4981575"/>
          <p14:tracePt t="292443" x="8674100" y="4981575"/>
          <p14:tracePt t="292459" x="8924925" y="4943475"/>
          <p14:tracePt t="292476" x="9250363" y="4856163"/>
          <p14:tracePt t="292493" x="9563100" y="4743450"/>
          <p14:tracePt t="292509" x="9813925" y="4618038"/>
          <p14:tracePt t="292525" x="10001250" y="4454525"/>
          <p14:tracePt t="292543" x="10088563" y="4292600"/>
          <p14:tracePt t="292560" x="10113963" y="4154488"/>
          <p14:tracePt t="292562" x="10126663" y="4105275"/>
          <p14:tracePt t="292576" x="10126663" y="4041775"/>
          <p14:tracePt t="292579" x="10126663" y="4017963"/>
          <p14:tracePt t="292593" x="10126663" y="4005263"/>
          <p14:tracePt t="292595" x="10126663" y="3992563"/>
          <p14:tracePt t="292611" x="10126663" y="3967163"/>
          <p14:tracePt t="292635" x="10126663" y="3954463"/>
          <p14:tracePt t="292659" x="10113963" y="3954463"/>
          <p14:tracePt t="292667" x="10088563" y="3954463"/>
          <p14:tracePt t="292677" x="10052050" y="3954463"/>
          <p14:tracePt t="292692" x="9913938" y="3954463"/>
          <p14:tracePt t="292709" x="9713913" y="3954463"/>
          <p14:tracePt t="292726" x="9537700" y="3954463"/>
          <p14:tracePt t="292743" x="9375775" y="3979863"/>
          <p14:tracePt t="292760" x="9263063" y="4017963"/>
          <p14:tracePt t="292762" x="9224963" y="4054475"/>
          <p14:tracePt t="292777" x="9175750" y="4092575"/>
          <p14:tracePt t="292779" x="9124950" y="4129088"/>
          <p14:tracePt t="292794" x="9063038" y="4230688"/>
          <p14:tracePt t="292811" x="9024938" y="4341813"/>
          <p14:tracePt t="292827" x="9024938" y="4405313"/>
          <p14:tracePt t="292844" x="9024938" y="4467225"/>
          <p14:tracePt t="292860" x="9024938" y="4492625"/>
          <p14:tracePt t="292877" x="9024938" y="4505325"/>
          <p14:tracePt t="292893" x="9024938" y="4518025"/>
          <p14:tracePt t="292910" x="9024938" y="4554538"/>
          <p14:tracePt t="292926" x="9063038" y="4592638"/>
          <p14:tracePt t="292943" x="9137650" y="4630738"/>
          <p14:tracePt t="292961" x="9275763" y="4679950"/>
          <p14:tracePt t="292963" x="9337675" y="4692650"/>
          <p14:tracePt t="292978" x="9413875" y="4705350"/>
          <p14:tracePt t="292980" x="9501188" y="4730750"/>
          <p14:tracePt t="292994" x="9650413" y="4743450"/>
          <p14:tracePt t="293011" x="9750425" y="4756150"/>
          <p14:tracePt t="293027" x="9801225" y="4768850"/>
          <p14:tracePt t="293044" x="9852025" y="4779963"/>
          <p14:tracePt t="293061" x="9863138" y="4779963"/>
          <p14:tracePt t="293555" x="9852025" y="4792663"/>
          <p14:tracePt t="293563" x="9813925" y="4805363"/>
          <p14:tracePt t="293571" x="9763125" y="4818063"/>
          <p14:tracePt t="293579" x="9713913" y="4830763"/>
          <p14:tracePt t="293595" x="9588500" y="4868863"/>
          <p14:tracePt t="293612" x="9463088" y="4892675"/>
          <p14:tracePt t="293628" x="9288463" y="4918075"/>
          <p14:tracePt t="293645" x="9150350" y="4956175"/>
          <p14:tracePt t="293662" x="9024938" y="4992688"/>
          <p14:tracePt t="293679" x="8912225" y="5043488"/>
          <p14:tracePt t="293695" x="8824913" y="5081588"/>
          <p14:tracePt t="293698" x="8763000" y="5105400"/>
          <p14:tracePt t="293713" x="8712200" y="5130800"/>
          <p14:tracePt t="293715" x="8661400" y="5168900"/>
          <p14:tracePt t="293729" x="8624888" y="5194300"/>
          <p14:tracePt t="293731" x="8586788" y="5205413"/>
          <p14:tracePt t="293746" x="8499475" y="5268913"/>
          <p14:tracePt t="293763" x="8435975" y="5305425"/>
          <p14:tracePt t="293779" x="8374063" y="5368925"/>
          <p14:tracePt t="293796" x="8335963" y="5394325"/>
          <p14:tracePt t="293812" x="8324850" y="5394325"/>
          <p14:tracePt t="293843" x="8312150" y="5394325"/>
          <p14:tracePt t="293851" x="8286750" y="5407025"/>
          <p14:tracePt t="293863" x="8235950" y="5418138"/>
          <p14:tracePt t="293880" x="8161338" y="5443538"/>
          <p14:tracePt t="293882" x="8123238" y="5468938"/>
          <p14:tracePt t="293896" x="8061325" y="5494338"/>
          <p14:tracePt t="293899" x="8010525" y="5518150"/>
          <p14:tracePt t="293912" x="7961313" y="5543550"/>
          <p14:tracePt t="293915" x="7910513" y="5568950"/>
          <p14:tracePt t="293930" x="7835900" y="5619750"/>
          <p14:tracePt t="293946" x="7761288" y="5630863"/>
          <p14:tracePt t="293963" x="7710488" y="5643563"/>
          <p14:tracePt t="293980" x="7623175" y="5668963"/>
          <p14:tracePt t="293996" x="7548563" y="5668963"/>
          <p14:tracePt t="294013" x="7459663" y="5668963"/>
          <p14:tracePt t="294029" x="7372350" y="5681663"/>
          <p14:tracePt t="294047" x="7297738" y="5681663"/>
          <p14:tracePt t="294063" x="7185025" y="5681663"/>
          <p14:tracePt t="294080" x="7059613" y="5656263"/>
          <p14:tracePt t="294083" x="6997700" y="5643563"/>
          <p14:tracePt t="294097" x="6959600" y="5619750"/>
          <p14:tracePt t="294099" x="6934200" y="5619750"/>
          <p14:tracePt t="294114" x="6872288" y="5581650"/>
          <p14:tracePt t="294130" x="6808788" y="5530850"/>
          <p14:tracePt t="294147" x="6734175" y="5443538"/>
          <p14:tracePt t="294164" x="6634163" y="5356225"/>
          <p14:tracePt t="294180" x="6572250" y="5268913"/>
          <p14:tracePt t="294197" x="6521450" y="5181600"/>
          <p14:tracePt t="294213" x="6483350" y="5118100"/>
          <p14:tracePt t="294230" x="6446838" y="5043488"/>
          <p14:tracePt t="294247" x="6434138" y="4968875"/>
          <p14:tracePt t="294251" x="6421438" y="4930775"/>
          <p14:tracePt t="294264" x="6396038" y="4879975"/>
          <p14:tracePt t="294266" x="6383338" y="4818063"/>
          <p14:tracePt t="294281" x="6383338" y="4779963"/>
          <p14:tracePt t="294283" x="6359525" y="4730750"/>
          <p14:tracePt t="294299" x="6334125" y="4630738"/>
          <p14:tracePt t="294315" x="6296025" y="4543425"/>
          <p14:tracePt t="294331" x="6246813" y="4392613"/>
          <p14:tracePt t="294347" x="6221413" y="4305300"/>
          <p14:tracePt t="294364" x="6183313" y="4217988"/>
          <p14:tracePt t="294380" x="6170613" y="4167188"/>
          <p14:tracePt t="294397" x="6121400" y="4092575"/>
          <p14:tracePt t="294414" x="6070600" y="4054475"/>
          <p14:tracePt t="294431" x="6021388" y="4017963"/>
          <p14:tracePt t="294448" x="5945188" y="4005263"/>
          <p14:tracePt t="294451" x="5908675" y="3992563"/>
          <p14:tracePt t="294464" x="5870575" y="3992563"/>
          <p14:tracePt t="294467" x="5832475" y="3992563"/>
          <p14:tracePt t="294481" x="5795963" y="3992563"/>
          <p14:tracePt t="294483" x="5745163" y="3992563"/>
          <p14:tracePt t="294498" x="5645150" y="3992563"/>
          <p14:tracePt t="294515" x="5519738" y="4017963"/>
          <p14:tracePt t="294531" x="5445125" y="4029075"/>
          <p14:tracePt t="294548" x="5370513" y="4079875"/>
          <p14:tracePt t="294564" x="5307013" y="4167188"/>
          <p14:tracePt t="294581" x="5270500" y="4241800"/>
          <p14:tracePt t="294598" x="5232400" y="4318000"/>
          <p14:tracePt t="294614" x="5219700" y="4379913"/>
          <p14:tracePt t="294631" x="5219700" y="4454525"/>
          <p14:tracePt t="294648" x="5219700" y="4530725"/>
          <p14:tracePt t="294651" x="5219700" y="4554538"/>
          <p14:tracePt t="294665" x="5245100" y="4592638"/>
          <p14:tracePt t="294667" x="5270500" y="4630738"/>
          <p14:tracePt t="294682" x="5357813" y="4692650"/>
          <p14:tracePt t="294699" x="5495925" y="4756150"/>
          <p14:tracePt t="294715" x="5670550" y="4779963"/>
          <p14:tracePt t="294732" x="5845175" y="4792663"/>
          <p14:tracePt t="294748" x="6083300" y="4792663"/>
          <p14:tracePt t="294765" x="6321425" y="4792663"/>
          <p14:tracePt t="294782" x="6496050" y="4792663"/>
          <p14:tracePt t="294799" x="6659563" y="4779963"/>
          <p14:tracePt t="294815" x="6784975" y="4743450"/>
          <p14:tracePt t="294818" x="6821488" y="4730750"/>
          <p14:tracePt t="294832" x="6872288" y="4705350"/>
          <p14:tracePt t="294834" x="6897688" y="4679950"/>
          <p14:tracePt t="294849" x="6910388" y="4667250"/>
          <p14:tracePt t="294851" x="6934200" y="4630738"/>
          <p14:tracePt t="294866" x="6946900" y="4543425"/>
          <p14:tracePt t="294883" x="6946900" y="4418013"/>
          <p14:tracePt t="294899" x="6972300" y="4292600"/>
          <p14:tracePt t="294916" x="6972300" y="4192588"/>
          <p14:tracePt t="294932" x="6972300" y="4129088"/>
          <p14:tracePt t="294948" x="6972300" y="4092575"/>
          <p14:tracePt t="294965" x="6934200" y="4054475"/>
          <p14:tracePt t="294982" x="6884988" y="4017963"/>
          <p14:tracePt t="294999" x="6797675" y="3992563"/>
          <p14:tracePt t="295016" x="6672263" y="3954463"/>
          <p14:tracePt t="295019" x="6584950" y="3941763"/>
          <p14:tracePt t="295032" x="6496050" y="3929063"/>
          <p14:tracePt t="295035" x="6408738" y="3916363"/>
          <p14:tracePt t="295050" x="6246813" y="3916363"/>
          <p14:tracePt t="295067" x="6096000" y="3916363"/>
          <p14:tracePt t="295083" x="5921375" y="3916363"/>
          <p14:tracePt t="295099" x="5745163" y="3916363"/>
          <p14:tracePt t="295116" x="5557838" y="4005263"/>
          <p14:tracePt t="295133" x="5419725" y="4105275"/>
          <p14:tracePt t="295149" x="5345113" y="4241800"/>
          <p14:tracePt t="295166" x="5270500" y="4430713"/>
          <p14:tracePt t="295183" x="5232400" y="4656138"/>
          <p14:tracePt t="295200" x="5219700" y="4843463"/>
          <p14:tracePt t="295203" x="5219700" y="4930775"/>
          <p14:tracePt t="295216" x="5219700" y="4992688"/>
          <p14:tracePt t="295219" x="5257800" y="5068888"/>
          <p14:tracePt t="295233" x="5319713" y="5130800"/>
          <p14:tracePt t="295235" x="5394325" y="5181600"/>
          <p14:tracePt t="295250" x="5557838" y="5243513"/>
          <p14:tracePt t="295267" x="5770563" y="5294313"/>
          <p14:tracePt t="295283" x="5921375" y="5318125"/>
          <p14:tracePt t="295300" x="6045200" y="5330825"/>
          <p14:tracePt t="295316" x="6083300" y="5330825"/>
          <p14:tracePt t="295333" x="6134100" y="5294313"/>
          <p14:tracePt t="295350" x="6157913" y="5230813"/>
          <p14:tracePt t="295367" x="6183313" y="5156200"/>
          <p14:tracePt t="295383" x="6234113" y="5043488"/>
          <p14:tracePt t="295400" x="6270625" y="4930775"/>
          <p14:tracePt t="295403" x="6296025" y="4892675"/>
          <p14:tracePt t="295417" x="6321425" y="4830763"/>
          <p14:tracePt t="295419" x="6321425" y="4779963"/>
          <p14:tracePt t="295433" x="6321425" y="4743450"/>
          <p14:tracePt t="295435" x="6334125" y="4705350"/>
          <p14:tracePt t="295451" x="6346825" y="4643438"/>
          <p14:tracePt t="295467" x="6346825" y="4605338"/>
          <p14:tracePt t="295484" x="6334125" y="4579938"/>
          <p14:tracePt t="295501" x="6283325" y="4567238"/>
          <p14:tracePt t="295517" x="6234113" y="4554538"/>
          <p14:tracePt t="295534" x="6157913" y="4543425"/>
          <p14:tracePt t="295550" x="6021388" y="4518025"/>
          <p14:tracePt t="295567" x="5845175" y="4518025"/>
          <p14:tracePt t="295570" x="5745163" y="4518025"/>
          <p14:tracePt t="295584" x="5645150" y="4518025"/>
          <p14:tracePt t="295602" x="5445125" y="4543425"/>
          <p14:tracePt t="295604" x="5370513" y="4579938"/>
          <p14:tracePt t="295619" x="5270500" y="4679950"/>
          <p14:tracePt t="295634" x="5219700" y="4805363"/>
          <p14:tracePt t="295651" x="5207000" y="4892675"/>
          <p14:tracePt t="295668" x="5207000" y="5005388"/>
          <p14:tracePt t="295684" x="5245100" y="5081588"/>
          <p14:tracePt t="295701" x="5319713" y="5130800"/>
          <p14:tracePt t="295717" x="5445125" y="5181600"/>
          <p14:tracePt t="295734" x="5632450" y="5205413"/>
          <p14:tracePt t="295751" x="5908675" y="5205413"/>
          <p14:tracePt t="295768" x="6234113" y="5205413"/>
          <p14:tracePt t="295771" x="6396038" y="5194300"/>
          <p14:tracePt t="295785" x="6521450" y="5181600"/>
          <p14:tracePt t="295787" x="6596063" y="5143500"/>
          <p14:tracePt t="295802" x="6672263" y="5092700"/>
          <p14:tracePt t="295819" x="6684963" y="5030788"/>
          <p14:tracePt t="295835" x="6684963" y="4968875"/>
          <p14:tracePt t="295851" x="6672263" y="4918075"/>
          <p14:tracePt t="295868" x="6634163" y="4892675"/>
          <p14:tracePt t="295884" x="6584950" y="4879975"/>
          <p14:tracePt t="295901" x="6546850" y="4868863"/>
          <p14:tracePt t="295918" x="6446838" y="4843463"/>
          <p14:tracePt t="295934" x="6259513" y="4830763"/>
          <p14:tracePt t="295952" x="6057900" y="4830763"/>
          <p14:tracePt t="295954" x="5932488" y="4830763"/>
          <p14:tracePt t="295969" x="5808663" y="4830763"/>
          <p14:tracePt t="295971" x="5695950" y="4856163"/>
          <p14:tracePt t="295985" x="5607050" y="4892675"/>
          <p14:tracePt t="295987" x="5519738" y="4918075"/>
          <p14:tracePt t="296003" x="5394325" y="4956175"/>
          <p14:tracePt t="296019" x="5332413" y="5005388"/>
          <p14:tracePt t="296035" x="5319713" y="5056188"/>
          <p14:tracePt t="296052" x="5294313" y="5092700"/>
          <p14:tracePt t="296068" x="5294313" y="5105400"/>
          <p14:tracePt t="296085" x="5294313" y="5118100"/>
          <p14:tracePt t="296107" x="5294313" y="5130800"/>
          <p14:tracePt t="296119" x="5294313" y="5143500"/>
          <p14:tracePt t="296235" x="5294313" y="5130800"/>
          <p14:tracePt t="296243" x="5294313" y="5105400"/>
          <p14:tracePt t="296253" x="5294313" y="5081588"/>
          <p14:tracePt t="296269" x="5257800" y="5030788"/>
          <p14:tracePt t="296286" x="5219700" y="4992688"/>
          <p14:tracePt t="296303" x="5157788" y="4968875"/>
          <p14:tracePt t="296320" x="5057775" y="4943475"/>
          <p14:tracePt t="296322" x="5019675" y="4930775"/>
          <p14:tracePt t="296336" x="4994275" y="4930775"/>
          <p14:tracePt t="296338" x="4968875" y="4918075"/>
          <p14:tracePt t="296353" x="4945063" y="4918075"/>
          <p14:tracePt t="296467" x="4956175" y="4905375"/>
          <p14:tracePt t="296475" x="4994275" y="4892675"/>
          <p14:tracePt t="296487" x="5057775" y="4879975"/>
          <p14:tracePt t="296503" x="5194300" y="4879975"/>
          <p14:tracePt t="296506" x="5270500" y="4868863"/>
          <p14:tracePt t="296520" x="5307013" y="4856163"/>
          <p14:tracePt t="296522" x="5332413" y="4843463"/>
          <p14:tracePt t="296536" x="5357813" y="4830763"/>
          <p14:tracePt t="296538" x="5383213" y="4830763"/>
          <p14:tracePt t="296554" x="5394325" y="4830763"/>
          <p14:tracePt t="296571" x="5419725" y="4818063"/>
          <p14:tracePt t="296587" x="5432425" y="4818063"/>
          <p14:tracePt t="296611" x="5445125" y="4818063"/>
          <p14:tracePt t="296627" x="5445125" y="4805363"/>
          <p14:tracePt t="296637" x="5457825" y="4805363"/>
          <p14:tracePt t="296653" x="5470525" y="4805363"/>
          <p14:tracePt t="296670" x="5483225" y="4792663"/>
          <p14:tracePt t="296687" x="5495925" y="4779963"/>
          <p14:tracePt t="296703" x="5519738" y="4768850"/>
          <p14:tracePt t="296720" x="5532438" y="4768850"/>
          <p14:tracePt t="296723" x="5532438" y="4756150"/>
          <p14:tracePt t="296737" x="5545138" y="4743450"/>
          <p14:tracePt t="297043" x="5545138" y="4756150"/>
          <p14:tracePt t="297051" x="5545138" y="4792663"/>
          <p14:tracePt t="297059" x="5545138" y="4843463"/>
          <p14:tracePt t="297071" x="5545138" y="4868863"/>
          <p14:tracePt t="297075" x="5545138" y="4892675"/>
          <p14:tracePt t="297088" x="5545138" y="4930775"/>
          <p14:tracePt t="297090" x="5545138" y="4968875"/>
          <p14:tracePt t="297104" x="5545138" y="4992688"/>
          <p14:tracePt t="297106" x="5557838" y="5018088"/>
          <p14:tracePt t="297122" x="5557838" y="5056188"/>
          <p14:tracePt t="297211" x="5570538" y="5056188"/>
          <p14:tracePt t="297219" x="5583238" y="5056188"/>
          <p14:tracePt t="297227" x="5607050" y="5030788"/>
          <p14:tracePt t="297238" x="5632450" y="4992688"/>
          <p14:tracePt t="297255" x="5695950" y="4905375"/>
          <p14:tracePt t="297272" x="5783263" y="4818063"/>
          <p14:tracePt t="297274" x="5808663" y="4768850"/>
          <p14:tracePt t="297288" x="5845175" y="4730750"/>
          <p14:tracePt t="297291" x="5857875" y="4705350"/>
          <p14:tracePt t="297306" x="5895975" y="4667250"/>
          <p14:tracePt t="297322" x="5908675" y="4656138"/>
          <p14:tracePt t="297395" x="5895975" y="4656138"/>
          <p14:tracePt t="297403" x="5845175" y="4656138"/>
          <p14:tracePt t="297411" x="5757863" y="4656138"/>
          <p14:tracePt t="297421" x="5670550" y="4679950"/>
          <p14:tracePt t="297439" x="5507038" y="4730750"/>
          <p14:tracePt t="297455" x="5407025" y="4779963"/>
          <p14:tracePt t="297472" x="5370513" y="4805363"/>
          <p14:tracePt t="297474" x="5345113" y="4818063"/>
          <p14:tracePt t="297515" x="5357813" y="4830763"/>
          <p14:tracePt t="297522" x="5445125" y="4843463"/>
          <p14:tracePt t="297539" x="5708650" y="4843463"/>
          <p14:tracePt t="297556" x="5957888" y="4843463"/>
          <p14:tracePt t="297573" x="6146800" y="4843463"/>
          <p14:tracePt t="297589" x="6196013" y="4843463"/>
          <p14:tracePt t="297699" x="6170613" y="4856163"/>
          <p14:tracePt t="297706" x="6057900" y="4868863"/>
          <p14:tracePt t="297715" x="5883275" y="4879975"/>
          <p14:tracePt t="297723" x="5719763" y="4892675"/>
          <p14:tracePt t="297740" x="5419725" y="4905375"/>
          <p14:tracePt t="297757" x="5257800" y="4918075"/>
          <p14:tracePt t="297773" x="5219700" y="4918075"/>
          <p14:tracePt t="297875" x="5232400" y="4918075"/>
          <p14:tracePt t="297883" x="5270500" y="4918075"/>
          <p14:tracePt t="297891" x="5307013" y="4905375"/>
          <p14:tracePt t="297907" x="5383213" y="4868863"/>
          <p14:tracePt t="297924" x="5457825" y="4856163"/>
          <p14:tracePt t="297941" x="5495925" y="4843463"/>
          <p14:tracePt t="297957" x="5545138" y="4843463"/>
          <p14:tracePt t="297973" x="5583238" y="4843463"/>
          <p14:tracePt t="297990" x="5607050" y="4830763"/>
          <p14:tracePt t="298007" x="5632450" y="4818063"/>
          <p14:tracePt t="298011" x="5645150" y="4818063"/>
          <p14:tracePt t="298023" x="5657850" y="4818063"/>
          <p14:tracePt t="298040" x="5695950" y="4818063"/>
          <p14:tracePt t="298058" x="5719763" y="4805363"/>
          <p14:tracePt t="298074" x="5732463" y="4805363"/>
          <p14:tracePt t="298091" x="5745163" y="4805363"/>
          <p14:tracePt t="298267" x="5732463" y="4805363"/>
          <p14:tracePt t="298274" x="5719763" y="4818063"/>
          <p14:tracePt t="298283" x="5708650" y="4830763"/>
          <p14:tracePt t="298291" x="5695950" y="4830763"/>
          <p14:tracePt t="298308" x="5695950" y="4856163"/>
          <p14:tracePt t="298324" x="5683250" y="4856163"/>
          <p14:tracePt t="298467" x="5683250" y="4868863"/>
          <p14:tracePt t="298475" x="5683250" y="4879975"/>
          <p14:tracePt t="298483" x="5732463" y="4905375"/>
          <p14:tracePt t="298492" x="5808663" y="4930775"/>
          <p14:tracePt t="298508" x="6034088" y="4968875"/>
          <p14:tracePt t="298525" x="6259513" y="4981575"/>
          <p14:tracePt t="298542" x="6421438" y="4992688"/>
          <p14:tracePt t="298559" x="6459538" y="4992688"/>
          <p14:tracePt t="298842" x="6472238" y="4992688"/>
          <p14:tracePt t="298859" x="6483350" y="4992688"/>
          <p14:tracePt t="298867" x="6508750" y="4992688"/>
          <p14:tracePt t="298876" x="6546850" y="4992688"/>
          <p14:tracePt t="298892" x="6659563" y="4943475"/>
          <p14:tracePt t="298909" x="6721475" y="4930775"/>
          <p14:tracePt t="298926" x="6797675" y="4905375"/>
          <p14:tracePt t="298944" x="6821488" y="4905375"/>
          <p14:tracePt t="299787" x="6784975" y="4892675"/>
          <p14:tracePt t="299794" x="6746875" y="4879975"/>
          <p14:tracePt t="299803" x="6708775" y="4879975"/>
          <p14:tracePt t="299812" x="6684963" y="4879975"/>
          <p14:tracePt t="299828" x="6659563" y="4879975"/>
          <p14:tracePt t="299845" x="6634163" y="4868863"/>
          <p14:tracePt t="299862" x="6621463" y="4868863"/>
          <p14:tracePt t="299907" x="6621463" y="4856163"/>
          <p14:tracePt t="299914" x="6621463" y="4843463"/>
          <p14:tracePt t="299929" x="6621463" y="4830763"/>
          <p14:tracePt t="299931" x="6621463" y="4818063"/>
          <p14:tracePt t="299946" x="6608763" y="4756150"/>
          <p14:tracePt t="299962" x="6596063" y="4705350"/>
          <p14:tracePt t="299979" x="6596063" y="4667250"/>
          <p14:tracePt t="299995" x="6572250" y="4643438"/>
          <p14:tracePt t="300012" x="6572250" y="4605338"/>
          <p14:tracePt t="300028" x="6559550" y="4567238"/>
          <p14:tracePt t="300045" x="6546850" y="4543425"/>
          <p14:tracePt t="300062" x="6534150" y="4505325"/>
          <p14:tracePt t="300079" x="6508750" y="4467225"/>
          <p14:tracePt t="300095" x="6496050" y="4418013"/>
          <p14:tracePt t="300098" x="6472238" y="4392613"/>
          <p14:tracePt t="300112" x="6472238" y="4379913"/>
          <p14:tracePt t="300115" x="6459538" y="4367213"/>
          <p14:tracePt t="300130" x="6446838" y="4341813"/>
          <p14:tracePt t="300132" x="6421438" y="4330700"/>
          <p14:tracePt t="300146" x="6383338" y="4292600"/>
          <p14:tracePt t="300163" x="6308725" y="4254500"/>
          <p14:tracePt t="300179" x="6234113" y="4217988"/>
          <p14:tracePt t="300196" x="6146800" y="4192588"/>
          <p14:tracePt t="300212" x="6070600" y="4179888"/>
          <p14:tracePt t="300229" x="5995988" y="4179888"/>
          <p14:tracePt t="300247" x="5908675" y="4179888"/>
          <p14:tracePt t="300263" x="5845175" y="4179888"/>
          <p14:tracePt t="300280" x="5757863" y="4179888"/>
          <p14:tracePt t="300282" x="5719763" y="4179888"/>
          <p14:tracePt t="300296" x="5683250" y="4179888"/>
          <p14:tracePt t="300298" x="5657850" y="4192588"/>
          <p14:tracePt t="300312" x="5619750" y="4192588"/>
          <p14:tracePt t="300315" x="5557838" y="4217988"/>
          <p14:tracePt t="300331" x="5483225" y="4267200"/>
          <p14:tracePt t="300347" x="5407025" y="4318000"/>
          <p14:tracePt t="300363" x="5345113" y="4367213"/>
          <p14:tracePt t="300380" x="5307013" y="4430713"/>
          <p14:tracePt t="300396" x="5294313" y="4467225"/>
          <p14:tracePt t="300412" x="5281613" y="4530725"/>
          <p14:tracePt t="300430" x="5270500" y="4605338"/>
          <p14:tracePt t="300447" x="5270500" y="4667250"/>
          <p14:tracePt t="300465" x="5270500" y="4743450"/>
          <p14:tracePt t="300481" x="5294313" y="4792663"/>
          <p14:tracePt t="300483" x="5319713" y="4843463"/>
          <p14:tracePt t="300497" x="5357813" y="4879975"/>
          <p14:tracePt t="300499" x="5383213" y="4930775"/>
          <p14:tracePt t="300514" x="5432425" y="4956175"/>
          <p14:tracePt t="300516" x="5470525" y="4981575"/>
          <p14:tracePt t="300531" x="5570538" y="5018088"/>
          <p14:tracePt t="300547" x="5657850" y="5043488"/>
          <p14:tracePt t="300564" x="5757863" y="5081588"/>
          <p14:tracePt t="300580" x="5845175" y="5092700"/>
          <p14:tracePt t="300597" x="5957888" y="5118100"/>
          <p14:tracePt t="300613" x="6083300" y="5118100"/>
          <p14:tracePt t="300631" x="6234113" y="5118100"/>
          <p14:tracePt t="300647" x="6321425" y="5118100"/>
          <p14:tracePt t="300650" x="6359525" y="5118100"/>
          <p14:tracePt t="300664" x="6396038" y="5118100"/>
          <p14:tracePt t="300666" x="6421438" y="5118100"/>
          <p14:tracePt t="300681" x="6446838" y="5118100"/>
          <p14:tracePt t="300683" x="6472238" y="5105400"/>
          <p14:tracePt t="300697" x="6483350" y="5081588"/>
          <p14:tracePt t="300699" x="6483350" y="5068888"/>
          <p14:tracePt t="300715" x="6483350" y="5030788"/>
          <p14:tracePt t="300731" x="6483350" y="5018088"/>
          <p14:tracePt t="300748" x="6483350" y="5005388"/>
          <p14:tracePt t="300764" x="6483350" y="4981575"/>
          <p14:tracePt t="300781" x="6459538" y="4956175"/>
          <p14:tracePt t="300797" x="6421438" y="4943475"/>
          <p14:tracePt t="300813" x="6383338" y="4930775"/>
          <p14:tracePt t="300831" x="6334125" y="4892675"/>
          <p14:tracePt t="300848" x="6308725" y="4868863"/>
          <p14:tracePt t="300851" x="6296025" y="4856163"/>
          <p14:tracePt t="300864" x="6296025" y="4843463"/>
          <p14:tracePt t="300866" x="6283325" y="4830763"/>
          <p14:tracePt t="300882" x="6259513" y="4818063"/>
          <p14:tracePt t="300898" x="6246813" y="4805363"/>
          <p14:tracePt t="300914" x="6234113" y="4792663"/>
          <p14:tracePt t="300932" x="6221413" y="4792663"/>
          <p14:tracePt t="300949" x="6196013" y="4792663"/>
          <p14:tracePt t="300964" x="6157913" y="4768850"/>
          <p14:tracePt t="300981" x="6134100" y="4756150"/>
          <p14:tracePt t="300998" x="6083300" y="4756150"/>
          <p14:tracePt t="301014" x="6034088" y="4730750"/>
          <p14:tracePt t="301031" x="5970588" y="4730750"/>
          <p14:tracePt t="301034" x="5945188" y="4730750"/>
          <p14:tracePt t="301048" x="5932488" y="4730750"/>
          <p14:tracePt t="301051" x="5921375" y="4730750"/>
          <p14:tracePt t="301065" x="5895975" y="4730750"/>
          <p14:tracePt t="301082" x="5870575" y="4730750"/>
          <p14:tracePt t="301098" x="5832475" y="4743450"/>
          <p14:tracePt t="301115" x="5808663" y="4768850"/>
          <p14:tracePt t="301132" x="5795963" y="4779963"/>
          <p14:tracePt t="301148" x="5795963" y="4805363"/>
          <p14:tracePt t="301165" x="5783263" y="4830763"/>
          <p14:tracePt t="301182" x="5783263" y="4856163"/>
          <p14:tracePt t="301199" x="5783263" y="4879975"/>
          <p14:tracePt t="301215" x="5832475" y="4892675"/>
          <p14:tracePt t="301218" x="5857875" y="4892675"/>
          <p14:tracePt t="301232" x="5883275" y="4905375"/>
          <p14:tracePt t="301234" x="5895975" y="4918075"/>
          <p14:tracePt t="301249" x="5921375" y="4918075"/>
          <p14:tracePt t="301251" x="5957888" y="4918075"/>
          <p14:tracePt t="301266" x="6070600" y="4892675"/>
          <p14:tracePt t="301283" x="6221413" y="4818063"/>
          <p14:tracePt t="301299" x="6359525" y="4705350"/>
          <p14:tracePt t="301316" x="6459538" y="4605338"/>
          <p14:tracePt t="301332" x="6496050" y="4505325"/>
          <p14:tracePt t="301349" x="6508750" y="4430713"/>
          <p14:tracePt t="301365" x="6508750" y="4379913"/>
          <p14:tracePt t="301383" x="6508750" y="4341813"/>
          <p14:tracePt t="301399" x="6508750" y="4305300"/>
          <p14:tracePt t="301416" x="6496050" y="4267200"/>
          <p14:tracePt t="301419" x="6472238" y="4241800"/>
          <p14:tracePt t="301433" x="6459538" y="4241800"/>
          <p14:tracePt t="301435" x="6434138" y="4217988"/>
          <p14:tracePt t="301450" x="6408738" y="4205288"/>
          <p14:tracePt t="301453" x="6383338" y="4192588"/>
          <p14:tracePt t="301466" x="6334125" y="4167188"/>
          <p14:tracePt t="301483" x="6296025" y="4167188"/>
          <p14:tracePt t="301499" x="6270625" y="4154488"/>
          <p14:tracePt t="301516" x="6221413" y="4141788"/>
          <p14:tracePt t="301533" x="6170613" y="4141788"/>
          <p14:tracePt t="301549" x="6096000" y="4141788"/>
          <p14:tracePt t="301566" x="6008688" y="4141788"/>
          <p14:tracePt t="301583" x="5932488" y="4154488"/>
          <p14:tracePt t="301599" x="5857875" y="4205288"/>
          <p14:tracePt t="301616" x="5783263" y="4254500"/>
          <p14:tracePt t="301618" x="5770563" y="4279900"/>
          <p14:tracePt t="301633" x="5757863" y="4305300"/>
          <p14:tracePt t="301635" x="5745163" y="4330700"/>
          <p14:tracePt t="301650" x="5732463" y="4379913"/>
          <p14:tracePt t="301667" x="5719763" y="4479925"/>
          <p14:tracePt t="301684" x="5719763" y="4592638"/>
          <p14:tracePt t="301700" x="5719763" y="4692650"/>
          <p14:tracePt t="301717" x="5732463" y="4792663"/>
          <p14:tracePt t="301733" x="5795963" y="4879975"/>
          <p14:tracePt t="301750" x="5883275" y="4956175"/>
          <p14:tracePt t="301767" x="5983288" y="5043488"/>
          <p14:tracePt t="301783" x="6096000" y="5105400"/>
          <p14:tracePt t="301800" x="6221413" y="5143500"/>
          <p14:tracePt t="301802" x="6283325" y="5143500"/>
          <p14:tracePt t="301817" x="6346825" y="5143500"/>
          <p14:tracePt t="301819" x="6396038" y="5156200"/>
          <p14:tracePt t="301834" x="6483350" y="5156200"/>
          <p14:tracePt t="301851" x="6584950" y="5156200"/>
          <p14:tracePt t="301867" x="6646863" y="5118100"/>
          <p14:tracePt t="301884" x="6708775" y="5081588"/>
          <p14:tracePt t="301900" x="6746875" y="5018088"/>
          <p14:tracePt t="301916" x="6772275" y="4968875"/>
          <p14:tracePt t="301933" x="6772275" y="4905375"/>
          <p14:tracePt t="301951" x="6772275" y="4856163"/>
          <p14:tracePt t="301967" x="6772275" y="4792663"/>
          <p14:tracePt t="301971" x="6772275" y="4779963"/>
          <p14:tracePt t="301983" x="6772275" y="4756150"/>
          <p14:tracePt t="301986" x="6759575" y="4743450"/>
          <p14:tracePt t="302000" x="6746875" y="4730750"/>
          <p14:tracePt t="302003" x="6721475" y="4718050"/>
          <p14:tracePt t="302019" x="6696075" y="4705350"/>
          <p14:tracePt t="302034" x="6646863" y="4705350"/>
          <p14:tracePt t="302051" x="6584950" y="4679950"/>
          <p14:tracePt t="302067" x="6472238" y="4656138"/>
          <p14:tracePt t="302084" x="6334125" y="4630738"/>
          <p14:tracePt t="302100" x="6196013" y="4630738"/>
          <p14:tracePt t="302117" x="6108700" y="4630738"/>
          <p14:tracePt t="302134" x="5995988" y="4656138"/>
          <p14:tracePt t="302151" x="5883275" y="4743450"/>
          <p14:tracePt t="302168" x="5808663" y="4830763"/>
          <p14:tracePt t="302171" x="5783263" y="4868863"/>
          <p14:tracePt t="302185" x="5757863" y="4905375"/>
          <p14:tracePt t="302187" x="5745163" y="4956175"/>
          <p14:tracePt t="302201" x="5732463" y="4981575"/>
          <p14:tracePt t="302203" x="5732463" y="5005388"/>
          <p14:tracePt t="302219" x="5719763" y="5056188"/>
          <p14:tracePt t="302235" x="5719763" y="5081588"/>
          <p14:tracePt t="302252" x="5719763" y="5092700"/>
          <p14:tracePt t="302268" x="5719763" y="5105400"/>
          <p14:tracePt t="302284" x="5770563" y="5118100"/>
          <p14:tracePt t="302301" x="5821363" y="5143500"/>
          <p14:tracePt t="302318" x="5870575" y="5143500"/>
          <p14:tracePt t="302335" x="5945188" y="5143500"/>
          <p14:tracePt t="302352" x="6096000" y="5143500"/>
          <p14:tracePt t="302354" x="6157913" y="5105400"/>
          <p14:tracePt t="302369" x="6221413" y="5056188"/>
          <p14:tracePt t="302371" x="6270625" y="5018088"/>
          <p14:tracePt t="302386" x="6321425" y="4943475"/>
          <p14:tracePt t="302402" x="6334125" y="4879975"/>
          <p14:tracePt t="302419" x="6334125" y="4818063"/>
          <p14:tracePt t="302435" x="6334125" y="4743450"/>
          <p14:tracePt t="302453" x="6296025" y="4692650"/>
          <p14:tracePt t="302468" x="6283325" y="4667250"/>
          <p14:tracePt t="302485" x="6259513" y="4656138"/>
          <p14:tracePt t="302502" x="6234113" y="4656138"/>
          <p14:tracePt t="302519" x="6170613" y="4656138"/>
          <p14:tracePt t="302536" x="6108700" y="4643438"/>
          <p14:tracePt t="302538" x="6083300" y="4643438"/>
          <p14:tracePt t="302552" x="6045200" y="4643438"/>
          <p14:tracePt t="302555" x="6021388" y="4643438"/>
          <p14:tracePt t="302569" x="6008688" y="4643438"/>
          <p14:tracePt t="302571" x="5983288" y="4643438"/>
          <p14:tracePt t="302586" x="5970588" y="4643438"/>
          <p14:tracePt t="302603" x="5908675" y="4643438"/>
          <p14:tracePt t="302619" x="5870575" y="4667250"/>
          <p14:tracePt t="302635" x="5832475" y="4705350"/>
          <p14:tracePt t="302653" x="5821363" y="4768850"/>
          <p14:tracePt t="302669" x="5795963" y="4856163"/>
          <p14:tracePt t="302686" x="5795963" y="4956175"/>
          <p14:tracePt t="302701" x="5808663" y="5056188"/>
          <p14:tracePt t="302717" x="5857875" y="5130800"/>
          <p14:tracePt t="302734" x="5932488" y="5194300"/>
          <p14:tracePt t="302751" x="6021388" y="5218113"/>
          <p14:tracePt t="302768" x="6121400" y="5218113"/>
          <p14:tracePt t="302770" x="6183313" y="5218113"/>
          <p14:tracePt t="302790" x="6308725" y="5218113"/>
          <p14:tracePt t="302801" x="6408738" y="5181600"/>
          <p14:tracePt t="302818" x="6496050" y="5105400"/>
          <p14:tracePt t="302835" x="6534150" y="5018088"/>
          <p14:tracePt t="302851" x="6559550" y="4968875"/>
          <p14:tracePt t="302868" x="6559550" y="4892675"/>
          <p14:tracePt t="302885" x="6559550" y="4830763"/>
          <p14:tracePt t="302902" x="6559550" y="4768850"/>
          <p14:tracePt t="302918" x="6521450" y="4705350"/>
          <p14:tracePt t="302935" x="6483350" y="4656138"/>
          <p14:tracePt t="302951" x="6446838" y="4630738"/>
          <p14:tracePt t="302968" x="6408738" y="4605338"/>
          <p14:tracePt t="302970" x="6408738" y="4592638"/>
          <p14:tracePt t="302985" x="6383338" y="4579938"/>
          <p14:tracePt t="303001" x="6346825" y="4579938"/>
          <p14:tracePt t="303018" x="6296025" y="4579938"/>
          <p14:tracePt t="303035" x="6259513" y="4567238"/>
          <p14:tracePt t="303052" x="6208713" y="4567238"/>
          <p14:tracePt t="303068" x="6157913" y="4567238"/>
          <p14:tracePt t="303085" x="6108700" y="4567238"/>
          <p14:tracePt t="303102" x="6057900" y="4567238"/>
          <p14:tracePt t="303118" x="6045200" y="4567238"/>
          <p14:tracePt t="303145" x="6034088" y="4567238"/>
          <p14:tracePt t="303154" x="6034088" y="4579938"/>
          <p14:tracePt t="303168" x="6034088" y="4605338"/>
          <p14:tracePt t="303170" x="6021388" y="4643438"/>
          <p14:tracePt t="303185" x="6008688" y="4730750"/>
          <p14:tracePt t="303202" x="6008688" y="4843463"/>
          <p14:tracePt t="303218" x="6008688" y="4956175"/>
          <p14:tracePt t="303235" x="6034088" y="5030788"/>
          <p14:tracePt t="303252" x="6083300" y="5092700"/>
          <p14:tracePt t="303269" x="6134100" y="5130800"/>
          <p14:tracePt t="303285" x="6221413" y="5156200"/>
          <p14:tracePt t="303302" x="6359525" y="5156200"/>
          <p14:tracePt t="303319" x="6534150" y="5156200"/>
          <p14:tracePt t="303336" x="6684963" y="5130800"/>
          <p14:tracePt t="303352" x="6759575" y="5092700"/>
          <p14:tracePt t="303353" x="6772275" y="5068888"/>
          <p14:tracePt t="303369" x="6784975" y="5043488"/>
          <p14:tracePt t="303388" x="6784975" y="4992688"/>
          <p14:tracePt t="303404" x="6784975" y="4943475"/>
          <p14:tracePt t="303420" x="6784975" y="4879975"/>
          <p14:tracePt t="303438" x="6746875" y="4818063"/>
          <p14:tracePt t="303454" x="6708775" y="4779963"/>
          <p14:tracePt t="303471" x="6672263" y="4743450"/>
          <p14:tracePt t="303475" x="6646863" y="4743450"/>
          <p14:tracePt t="303488" x="6608763" y="4730750"/>
          <p14:tracePt t="303491" x="6572250" y="4718050"/>
          <p14:tracePt t="303505" x="6534150" y="4705350"/>
          <p14:tracePt t="303507" x="6496050" y="4705350"/>
          <p14:tracePt t="303522" x="6472238" y="4705350"/>
          <p14:tracePt t="303523" x="6459538" y="4705350"/>
          <p14:tracePt t="303539" x="6396038" y="4705350"/>
          <p14:tracePt t="303555" x="6359525" y="4705350"/>
          <p14:tracePt t="303572" x="6321425" y="4705350"/>
          <p14:tracePt t="303588" x="6259513" y="4705350"/>
          <p14:tracePt t="303604" x="6183313" y="4705350"/>
          <p14:tracePt t="303621" x="6157913" y="4718050"/>
          <p14:tracePt t="303638" x="6146800" y="4718050"/>
          <p14:tracePt t="303655" x="6146800" y="4743450"/>
          <p14:tracePt t="303672" x="6121400" y="4756150"/>
          <p14:tracePt t="303688" x="6121400" y="4768850"/>
          <p14:tracePt t="304259" x="6108700" y="4768850"/>
          <p14:tracePt t="304267" x="6057900" y="4768850"/>
          <p14:tracePt t="304274" x="5983288" y="4768850"/>
          <p14:tracePt t="304291" x="5832475" y="4743450"/>
          <p14:tracePt t="304307" x="5708650" y="4718050"/>
          <p14:tracePt t="304324" x="5645150" y="4692650"/>
          <p14:tracePt t="304340" x="5619750" y="4692650"/>
          <p14:tracePt t="304435" x="5619750" y="4679950"/>
          <p14:tracePt t="304483" x="5632450" y="4667250"/>
          <p14:tracePt t="304491" x="5645150" y="4667250"/>
          <p14:tracePt t="304515" x="5657850" y="4667250"/>
          <p14:tracePt t="304531" x="5670550" y="4667250"/>
          <p14:tracePt t="304539" x="5695950" y="4667250"/>
          <p14:tracePt t="304547" x="5719763" y="4656138"/>
          <p14:tracePt t="304557" x="5757863" y="4656138"/>
          <p14:tracePt t="304573" x="5857875" y="4656138"/>
          <p14:tracePt t="304591" x="5995988" y="4656138"/>
          <p14:tracePt t="304608" x="6170613" y="4630738"/>
          <p14:tracePt t="304611" x="6270625" y="4630738"/>
          <p14:tracePt t="304623" x="6346825" y="4630738"/>
          <p14:tracePt t="304627" x="6421438" y="4630738"/>
          <p14:tracePt t="304641" x="6483350" y="4618038"/>
          <p14:tracePt t="304644" x="6546850" y="4605338"/>
          <p14:tracePt t="304658" x="6596063" y="4605338"/>
          <p14:tracePt t="304779" x="6584950" y="4605338"/>
          <p14:tracePt t="304787" x="6559550" y="4605338"/>
          <p14:tracePt t="304795" x="6521450" y="4605338"/>
          <p14:tracePt t="304808" x="6483350" y="4605338"/>
          <p14:tracePt t="304811" x="6446838" y="4605338"/>
          <p14:tracePt t="304825" x="6421438" y="4605338"/>
          <p14:tracePt t="304827" x="6408738" y="4605338"/>
          <p14:tracePt t="304842" x="6383338" y="4605338"/>
          <p14:tracePt t="304858" x="6370638" y="4605338"/>
          <p14:tracePt t="304946" x="6370638" y="4592638"/>
          <p14:tracePt t="304953" x="6408738" y="4592638"/>
          <p14:tracePt t="304962" x="6483350" y="4579938"/>
          <p14:tracePt t="304973" x="6584950" y="4554538"/>
          <p14:tracePt t="304990" x="6834188" y="4492625"/>
          <p14:tracePt t="305007" x="7046913" y="4443413"/>
          <p14:tracePt t="305023" x="7134225" y="4418013"/>
          <p14:tracePt t="305025" x="7146925" y="4418013"/>
          <p14:tracePt t="305040" x="7159625" y="4418013"/>
          <p14:tracePt t="305137" x="7146925" y="4418013"/>
          <p14:tracePt t="305145" x="7134225" y="4418013"/>
          <p14:tracePt t="305161" x="7110413" y="4418013"/>
          <p14:tracePt t="305174" x="7097713" y="4418013"/>
          <p14:tracePt t="305192" x="7021513" y="4418013"/>
          <p14:tracePt t="305194" x="6997700" y="4418013"/>
          <p14:tracePt t="305209" x="6959600" y="4418013"/>
          <p14:tracePt t="305211" x="6934200" y="4418013"/>
          <p14:tracePt t="305226" x="6884988" y="4418013"/>
          <p14:tracePt t="305243" x="6821488" y="4418013"/>
          <p14:tracePt t="305259" x="6797675" y="4392613"/>
          <p14:tracePt t="305276" x="6784975" y="4379913"/>
          <p14:tracePt t="305387" x="6772275" y="4418013"/>
          <p14:tracePt t="305395" x="6772275" y="4454525"/>
          <p14:tracePt t="305411" x="6772275" y="4530725"/>
          <p14:tracePt t="305426" x="6746875" y="4618038"/>
          <p14:tracePt t="305444" x="6746875" y="4692650"/>
          <p14:tracePt t="305460" x="6734175" y="4768850"/>
          <p14:tracePt t="305476" x="6721475" y="4868863"/>
          <p14:tracePt t="305493" x="6659563" y="4968875"/>
          <p14:tracePt t="305510" x="6572250" y="5081588"/>
          <p14:tracePt t="305527" x="6483350" y="5156200"/>
          <p14:tracePt t="305543" x="6408738" y="5194300"/>
          <p14:tracePt t="305546" x="6396038" y="5205413"/>
          <p14:tracePt t="305560" x="6370638" y="5205413"/>
          <p14:tracePt t="305562" x="6370638" y="5218113"/>
          <p14:tracePt t="305577" x="6359525" y="5218113"/>
          <p14:tracePt t="305635" x="6383338" y="5205413"/>
          <p14:tracePt t="305643" x="6396038" y="5181600"/>
          <p14:tracePt t="305650" x="6396038" y="5143500"/>
          <p14:tracePt t="305660" x="6396038" y="5105400"/>
          <p14:tracePt t="305676" x="6396038" y="5043488"/>
          <p14:tracePt t="305694" x="6396038" y="5005388"/>
          <p14:tracePt t="305710" x="6396038" y="4981575"/>
          <p14:tracePt t="305727" x="6370638" y="4943475"/>
          <p14:tracePt t="305731" x="6359525" y="4918075"/>
          <p14:tracePt t="305744" x="6346825" y="4905375"/>
          <p14:tracePt t="305747" x="6321425" y="4879975"/>
          <p14:tracePt t="305761" x="6308725" y="4868863"/>
          <p14:tracePt t="305763" x="6296025" y="4856163"/>
          <p14:tracePt t="305778" x="6283325" y="4843463"/>
          <p14:tracePt t="305794" x="6270625" y="4818063"/>
          <p14:tracePt t="305811" x="6270625" y="4792663"/>
          <p14:tracePt t="305827" x="6270625" y="4756150"/>
          <p14:tracePt t="305844" x="6259513" y="4705350"/>
          <p14:tracePt t="305860" x="6246813" y="4679950"/>
          <p14:tracePt t="306323" x="6208713" y="4679950"/>
          <p14:tracePt t="306331" x="6134100" y="4667250"/>
          <p14:tracePt t="306346" x="5795963" y="4630738"/>
          <p14:tracePt t="306363" x="5507038" y="4605338"/>
          <p14:tracePt t="306379" x="5357813" y="4592638"/>
          <p14:tracePt t="306396" x="5307013" y="4579938"/>
          <p14:tracePt t="306483" x="5307013" y="4567238"/>
          <p14:tracePt t="306491" x="5345113" y="4567238"/>
          <p14:tracePt t="306498" x="5394325" y="4567238"/>
          <p14:tracePt t="306513" x="5483225" y="4567238"/>
          <p14:tracePt t="306515" x="5583238" y="4567238"/>
          <p14:tracePt t="306530" x="5795963" y="4567238"/>
          <p14:tracePt t="306547" x="5995988" y="4567238"/>
          <p14:tracePt t="306563" x="6134100" y="4567238"/>
          <p14:tracePt t="306579" x="6196013" y="4567238"/>
          <p14:tracePt t="306596" x="6221413" y="4567238"/>
          <p14:tracePt t="306612" x="6234113" y="4567238"/>
          <p14:tracePt t="306755" x="6221413" y="4567238"/>
          <p14:tracePt t="306763" x="6208713" y="4567238"/>
          <p14:tracePt t="306979" x="6221413" y="4554538"/>
          <p14:tracePt t="306987" x="6246813" y="4543425"/>
          <p14:tracePt t="306997" x="6283325" y="4543425"/>
          <p14:tracePt t="307013" x="6296025" y="4518025"/>
          <p14:tracePt t="307030" x="6346825" y="4467225"/>
          <p14:tracePt t="307048" x="6396038" y="4367213"/>
          <p14:tracePt t="307051" x="6421438" y="4318000"/>
          <p14:tracePt t="307064" x="6434138" y="4292600"/>
          <p14:tracePt t="307066" x="6459538" y="4267200"/>
          <p14:tracePt t="307081" x="6472238" y="4241800"/>
          <p14:tracePt t="307083" x="6472238" y="4217988"/>
          <p14:tracePt t="307098" x="6521450" y="4129088"/>
          <p14:tracePt t="307115" x="6534150" y="4067175"/>
          <p14:tracePt t="307131" x="6559550" y="3992563"/>
          <p14:tracePt t="307148" x="6584950" y="3929063"/>
          <p14:tracePt t="307164" x="6584950" y="3879850"/>
          <p14:tracePt t="307180" x="6584950" y="3854450"/>
          <p14:tracePt t="307197" x="6584950" y="3829050"/>
          <p14:tracePt t="307214" x="6584950" y="3816350"/>
          <p14:tracePt t="307231" x="6584950" y="3792538"/>
          <p14:tracePt t="307248" x="6584950" y="3779838"/>
          <p14:tracePt t="307264" x="6584950" y="3767138"/>
          <p14:tracePt t="307282" x="6572250" y="3767138"/>
          <p14:tracePt t="307298" x="6559550" y="3754438"/>
          <p14:tracePt t="307314" x="6546850" y="3741738"/>
          <p14:tracePt t="307331" x="6534150" y="3729038"/>
          <p14:tracePt t="307349" x="6508750" y="3716338"/>
          <p14:tracePt t="307379" x="6496050" y="3716338"/>
          <p14:tracePt t="307522" x="6496050" y="3703638"/>
          <p14:tracePt t="307531" x="6483350" y="3692525"/>
          <p14:tracePt t="307539" x="6472238" y="3692525"/>
          <p14:tracePt t="307549" x="6459538" y="3692525"/>
          <p14:tracePt t="307564" x="6396038" y="3667125"/>
          <p14:tracePt t="307582" x="6370638" y="3667125"/>
          <p14:tracePt t="307599" x="6334125" y="3667125"/>
          <p14:tracePt t="307615" x="6321425" y="3667125"/>
          <p14:tracePt t="307667" x="6296025" y="3667125"/>
          <p14:tracePt t="307675" x="6259513" y="3654425"/>
          <p14:tracePt t="307683" x="6221413" y="3641725"/>
          <p14:tracePt t="307699" x="6146800" y="3641725"/>
          <p14:tracePt t="307716" x="6070600" y="3629025"/>
          <p14:tracePt t="307732" x="6045200" y="3629025"/>
          <p14:tracePt t="307748" x="6008688" y="3629025"/>
          <p14:tracePt t="307765" x="5983288" y="3629025"/>
          <p14:tracePt t="307782" x="5945188" y="3629025"/>
          <p14:tracePt t="307799" x="5895975" y="3629025"/>
          <p14:tracePt t="307802" x="5870575" y="3629025"/>
          <p14:tracePt t="307816" x="5832475" y="3629025"/>
          <p14:tracePt t="307818" x="5808663" y="3629025"/>
          <p14:tracePt t="307833" x="5783263" y="3629025"/>
          <p14:tracePt t="307835" x="5745163" y="3629025"/>
          <p14:tracePt t="307850" x="5719763" y="3629025"/>
          <p14:tracePt t="307867" x="5670550" y="3629025"/>
          <p14:tracePt t="307883" x="5632450" y="3629025"/>
          <p14:tracePt t="307900" x="5595938" y="3629025"/>
          <p14:tracePt t="307916" x="5570538" y="3641725"/>
          <p14:tracePt t="307933" x="5532438" y="3667125"/>
          <p14:tracePt t="307949" x="5495925" y="3703638"/>
          <p14:tracePt t="307966" x="5483225" y="3754438"/>
          <p14:tracePt t="307983" x="5483225" y="3803650"/>
          <p14:tracePt t="308000" x="5483225" y="3867150"/>
          <p14:tracePt t="308003" x="5483225" y="3892550"/>
          <p14:tracePt t="308017" x="5495925" y="3905250"/>
          <p14:tracePt t="308019" x="5519738" y="3916363"/>
          <p14:tracePt t="308033" x="5532438" y="3954463"/>
          <p14:tracePt t="308035" x="5570538" y="3967163"/>
          <p14:tracePt t="308051" x="5607050" y="3992563"/>
          <p14:tracePt t="308067" x="5670550" y="4017963"/>
          <p14:tracePt t="308083" x="5695950" y="4029075"/>
          <p14:tracePt t="308100" x="5732463" y="4041775"/>
          <p14:tracePt t="308116" x="5795963" y="4041775"/>
          <p14:tracePt t="308133" x="5870575" y="4054475"/>
          <p14:tracePt t="308150" x="5983288" y="4067175"/>
          <p14:tracePt t="308167" x="6096000" y="4079875"/>
          <p14:tracePt t="308183" x="6234113" y="4079875"/>
          <p14:tracePt t="308201" x="6421438" y="4079875"/>
          <p14:tracePt t="308203" x="6521450" y="4079875"/>
          <p14:tracePt t="308218" x="6696075" y="4079875"/>
          <p14:tracePt t="308234" x="6834188" y="4079875"/>
          <p14:tracePt t="308251" x="6910388" y="4041775"/>
          <p14:tracePt t="308267" x="6946900" y="4029075"/>
          <p14:tracePt t="308284" x="6972300" y="3992563"/>
          <p14:tracePt t="308301" x="6985000" y="3954463"/>
          <p14:tracePt t="308317" x="6997700" y="3929063"/>
          <p14:tracePt t="308333" x="6997700" y="3892550"/>
          <p14:tracePt t="308351" x="6997700" y="3879850"/>
          <p14:tracePt t="308367" x="6997700" y="3867150"/>
          <p14:tracePt t="308370" x="6997700" y="3854450"/>
          <p14:tracePt t="308395" x="6997700" y="3841750"/>
          <p14:tracePt t="308402" x="6985000" y="3829050"/>
          <p14:tracePt t="308418" x="6959600" y="3816350"/>
          <p14:tracePt t="308434" x="6921500" y="3779838"/>
          <p14:tracePt t="308451" x="6859588" y="3767138"/>
          <p14:tracePt t="308468" x="6721475" y="3729038"/>
          <p14:tracePt t="308484" x="6559550" y="3703638"/>
          <p14:tracePt t="308501" x="6434138" y="3692525"/>
          <p14:tracePt t="308517" x="6321425" y="3679825"/>
          <p14:tracePt t="308534" x="6234113" y="3667125"/>
          <p14:tracePt t="308551" x="6170613" y="3667125"/>
          <p14:tracePt t="308554" x="6134100" y="3667125"/>
          <p14:tracePt t="308568" x="6108700" y="3667125"/>
          <p14:tracePt t="308571" x="6070600" y="3667125"/>
          <p14:tracePt t="308585" x="6034088" y="3667125"/>
          <p14:tracePt t="308587" x="5995988" y="3667125"/>
          <p14:tracePt t="308602" x="5908675" y="3667125"/>
          <p14:tracePt t="308619" x="5832475" y="3667125"/>
          <p14:tracePt t="308635" x="5745163" y="3692525"/>
          <p14:tracePt t="308651" x="5670550" y="3703638"/>
          <p14:tracePt t="308668" x="5632450" y="3741738"/>
          <p14:tracePt t="308685" x="5595938" y="3779838"/>
          <p14:tracePt t="308701" x="5570538" y="3841750"/>
          <p14:tracePt t="308718" x="5545138" y="3916363"/>
          <p14:tracePt t="308734" x="5519738" y="3979863"/>
          <p14:tracePt t="308752" x="5519738" y="4041775"/>
          <p14:tracePt t="308754" x="5519738" y="4079875"/>
          <p14:tracePt t="308769" x="5519738" y="4117975"/>
          <p14:tracePt t="308771" x="5532438" y="4154488"/>
          <p14:tracePt t="308786" x="5583238" y="4192588"/>
          <p14:tracePt t="308802" x="5619750" y="4205288"/>
          <p14:tracePt t="308804" x="5670550" y="4230688"/>
          <p14:tracePt t="308819" x="5745163" y="4241800"/>
          <p14:tracePt t="308835" x="5870575" y="4267200"/>
          <p14:tracePt t="308852" x="6045200" y="4279900"/>
          <p14:tracePt t="308868" x="6196013" y="4279900"/>
          <p14:tracePt t="308885" x="6359525" y="4267200"/>
          <p14:tracePt t="308902" x="6508750" y="4205288"/>
          <p14:tracePt t="308919" x="6608763" y="4129088"/>
          <p14:tracePt t="308935" x="6659563" y="4041775"/>
          <p14:tracePt t="308938" x="6672263" y="4005263"/>
          <p14:tracePt t="308952" x="6684963" y="3967163"/>
          <p14:tracePt t="308955" x="6684963" y="3929063"/>
          <p14:tracePt t="308970" x="6684963" y="3841750"/>
          <p14:tracePt t="308986" x="6684963" y="3779838"/>
          <p14:tracePt t="309003" x="6684963" y="3729038"/>
          <p14:tracePt t="309019" x="6684963" y="3692525"/>
          <p14:tracePt t="309035" x="6646863" y="3641725"/>
          <p14:tracePt t="309052" x="6534150" y="3603625"/>
          <p14:tracePt t="309069" x="6396038" y="3554413"/>
          <p14:tracePt t="309086" x="6234113" y="3479800"/>
          <p14:tracePt t="309103" x="6021388" y="3390900"/>
          <p14:tracePt t="309119" x="5783263" y="3354388"/>
          <p14:tracePt t="309122" x="5683250" y="3341688"/>
          <p14:tracePt t="309136" x="5570538" y="3328988"/>
          <p14:tracePt t="309139" x="5470525" y="3328988"/>
          <p14:tracePt t="309153" x="5394325" y="3328988"/>
          <p14:tracePt t="309155" x="5307013" y="3328988"/>
          <p14:tracePt t="309170" x="5194300" y="3328988"/>
          <p14:tracePt t="309187" x="5145088" y="3341688"/>
          <p14:tracePt t="309204" x="5106988" y="3378200"/>
          <p14:tracePt t="309220" x="5068888" y="3390900"/>
          <p14:tracePt t="309236" x="5045075" y="3403600"/>
          <p14:tracePt t="309253" x="5032375" y="3403600"/>
          <p14:tracePt t="309269" x="5019675" y="3416300"/>
          <p14:tracePt t="309286" x="5019675" y="3441700"/>
          <p14:tracePt t="309303" x="5019675" y="3503613"/>
          <p14:tracePt t="309320" x="5019675" y="3579813"/>
          <p14:tracePt t="309323" x="5032375" y="3603625"/>
          <p14:tracePt t="309337" x="5045075" y="3641725"/>
          <p14:tracePt t="309339" x="5081588" y="3679825"/>
          <p14:tracePt t="309353" x="5119688" y="3716338"/>
          <p14:tracePt t="309355" x="5157788" y="3741738"/>
          <p14:tracePt t="309371" x="5257800" y="3829050"/>
          <p14:tracePt t="309387" x="5394325" y="3916363"/>
          <p14:tracePt t="309404" x="5583238" y="3992563"/>
          <p14:tracePt t="309421" x="5821363" y="4041775"/>
          <p14:tracePt t="309436" x="6083300" y="4067175"/>
          <p14:tracePt t="309453" x="6346825" y="4067175"/>
          <p14:tracePt t="309471" x="6584950" y="4067175"/>
          <p14:tracePt t="309487" x="6759575" y="4005263"/>
          <p14:tracePt t="309503" x="6859588" y="3916363"/>
          <p14:tracePt t="309506" x="6897688" y="3867150"/>
          <p14:tracePt t="309521" x="6921500" y="3816350"/>
          <p14:tracePt t="309523" x="6934200" y="3741738"/>
          <p14:tracePt t="309538" x="6934200" y="3641725"/>
          <p14:tracePt t="309554" x="6946900" y="3503613"/>
          <p14:tracePt t="309571" x="6946900" y="3378200"/>
          <p14:tracePt t="309587" x="6946900" y="3316288"/>
          <p14:tracePt t="309604" x="6946900" y="3278188"/>
          <p14:tracePt t="309621" x="6946900" y="3267075"/>
          <p14:tracePt t="309637" x="6946900" y="3241675"/>
          <p14:tracePt t="309654" x="6910388" y="3241675"/>
          <p14:tracePt t="309671" x="6859588" y="3228975"/>
          <p14:tracePt t="309688" x="6746875" y="3203575"/>
          <p14:tracePt t="309691" x="6684963" y="3203575"/>
          <p14:tracePt t="309704" x="6596063" y="3203575"/>
          <p14:tracePt t="309707" x="6496050" y="3203575"/>
          <p14:tracePt t="309721" x="6383338" y="3203575"/>
          <p14:tracePt t="309723" x="6246813" y="3203575"/>
          <p14:tracePt t="309738" x="6021388" y="3203575"/>
          <p14:tracePt t="309755" x="5795963" y="3216275"/>
          <p14:tracePt t="309771" x="5632450" y="3241675"/>
          <p14:tracePt t="309788" x="5507038" y="3278188"/>
          <p14:tracePt t="309804" x="5432425" y="3328988"/>
          <p14:tracePt t="309821" x="5357813" y="3390900"/>
          <p14:tracePt t="309838" x="5294313" y="3454400"/>
          <p14:tracePt t="309854" x="5257800" y="3529013"/>
          <p14:tracePt t="309872" x="5232400" y="3579813"/>
          <p14:tracePt t="309875" x="5219700" y="3603625"/>
          <p14:tracePt t="309891" x="5207000" y="3654425"/>
          <p14:tracePt t="309904" x="5207000" y="3679825"/>
          <p14:tracePt t="309906" x="5207000" y="3703638"/>
          <p14:tracePt t="309920" x="5207000" y="3729038"/>
          <p14:tracePt t="309921" x="5207000" y="3767138"/>
          <p14:tracePt t="309936" x="5207000" y="3803650"/>
          <p14:tracePt t="309937" x="5207000" y="3841750"/>
          <p14:tracePt t="309952" x="5207000" y="3867150"/>
          <p14:tracePt t="309953" x="5219700" y="3905250"/>
          <p14:tracePt t="309970" x="5294313" y="3954463"/>
          <p14:tracePt t="309986" x="5345113" y="3992563"/>
          <p14:tracePt t="310003" x="5370513" y="4005263"/>
          <p14:tracePt t="310021" x="5383213" y="4005263"/>
          <p14:tracePt t="310038" x="5407025" y="4005263"/>
          <p14:tracePt t="310055" x="5432425" y="4017963"/>
          <p14:tracePt t="310058" x="5470525" y="4029075"/>
          <p14:tracePt t="310072" x="5519738" y="4041775"/>
          <p14:tracePt t="310074" x="5583238" y="4054475"/>
          <p14:tracePt t="310089" x="5670550" y="4054475"/>
          <p14:tracePt t="310091" x="5770563" y="4067175"/>
          <p14:tracePt t="310106" x="5970588" y="4079875"/>
          <p14:tracePt t="310122" x="6196013" y="4092575"/>
          <p14:tracePt t="310139" x="6321425" y="4105275"/>
          <p14:tracePt t="310155" x="6408738" y="4105275"/>
          <p14:tracePt t="310172" x="6483350" y="4067175"/>
          <p14:tracePt t="310188" x="6546850" y="4017963"/>
          <p14:tracePt t="310205" x="6584950" y="3992563"/>
          <p14:tracePt t="310222" x="6621463" y="3929063"/>
          <p14:tracePt t="310239" x="6621463" y="3879850"/>
          <p14:tracePt t="310256" x="6634163" y="3803650"/>
          <p14:tracePt t="310258" x="6646863" y="3779838"/>
          <p14:tracePt t="310273" x="6646863" y="3767138"/>
          <p14:tracePt t="310275" x="6646863" y="3754438"/>
          <p14:tracePt t="310290" x="6646863" y="3692525"/>
          <p14:tracePt t="310306" x="6634163" y="3667125"/>
          <p14:tracePt t="310323" x="6584950" y="3641725"/>
          <p14:tracePt t="310339" x="6508750" y="3603625"/>
          <p14:tracePt t="310356" x="6383338" y="3579813"/>
          <p14:tracePt t="310372" x="6234113" y="3567113"/>
          <p14:tracePt t="310389" x="6045200" y="3541713"/>
          <p14:tracePt t="310406" x="5857875" y="3541713"/>
          <p14:tracePt t="310422" x="5732463" y="3541713"/>
          <p14:tracePt t="310439" x="5645150" y="3541713"/>
          <p14:tracePt t="310442" x="5607050" y="3554413"/>
          <p14:tracePt t="310457" x="5583238" y="3567113"/>
          <p14:tracePt t="310459" x="5557838" y="3579813"/>
          <p14:tracePt t="310473" x="5545138" y="3590925"/>
          <p14:tracePt t="310475" x="5532438" y="3616325"/>
          <p14:tracePt t="310490" x="5483225" y="3654425"/>
          <p14:tracePt t="310507" x="5457825" y="3703638"/>
          <p14:tracePt t="310523" x="5445125" y="3754438"/>
          <p14:tracePt t="310540" x="5445125" y="3792538"/>
          <p14:tracePt t="310556" x="5470525" y="3829050"/>
          <p14:tracePt t="310573" x="5519738" y="3854450"/>
          <p14:tracePt t="310590" x="5632450" y="3867150"/>
          <p14:tracePt t="310607" x="5708650" y="3867150"/>
          <p14:tracePt t="310623" x="5757863" y="3867150"/>
          <p14:tracePt t="310640" x="5808663" y="3867150"/>
          <p14:tracePt t="310643" x="5832475" y="3867150"/>
          <p14:tracePt t="310657" x="5857875" y="3867150"/>
          <p14:tracePt t="310659" x="5908675" y="3879850"/>
          <p14:tracePt t="310674" x="6021388" y="3879850"/>
          <p14:tracePt t="310691" x="6196013" y="3892550"/>
          <p14:tracePt t="310707" x="6408738" y="3905250"/>
          <p14:tracePt t="310724" x="6696075" y="3905250"/>
          <p14:tracePt t="310740" x="6997700" y="3905250"/>
          <p14:tracePt t="310756" x="7235825" y="3854450"/>
          <p14:tracePt t="310773" x="7348538" y="3792538"/>
          <p14:tracePt t="310790" x="7397750" y="3741738"/>
          <p14:tracePt t="310807" x="7410450" y="3692525"/>
          <p14:tracePt t="310810" x="7410450" y="3679825"/>
          <p14:tracePt t="310824" x="7410450" y="3667125"/>
          <p14:tracePt t="310840" x="7410450" y="3654425"/>
          <p14:tracePt t="310843" x="7410450" y="3641725"/>
          <p14:tracePt t="310858" x="7397750" y="3629025"/>
          <p14:tracePt t="310875" x="7285038" y="3603625"/>
          <p14:tracePt t="310891" x="7097713" y="3579813"/>
          <p14:tracePt t="310908" x="6859588" y="3554413"/>
          <p14:tracePt t="310924" x="6608763" y="3541713"/>
          <p14:tracePt t="310940" x="6359525" y="3541713"/>
          <p14:tracePt t="310957" x="6157913" y="3541713"/>
          <p14:tracePt t="310974" x="6057900" y="3541713"/>
          <p14:tracePt t="310991" x="5970588" y="3579813"/>
          <p14:tracePt t="311008" x="5908675" y="3616325"/>
          <p14:tracePt t="311010" x="5895975" y="3654425"/>
          <p14:tracePt t="311025" x="5857875" y="3692525"/>
          <p14:tracePt t="311027" x="5832475" y="3716338"/>
          <p14:tracePt t="311041" x="5821363" y="3754438"/>
          <p14:tracePt t="311043" x="5795963" y="3779838"/>
          <p14:tracePt t="311058" x="5783263" y="3803650"/>
          <p14:tracePt t="311075" x="5783263" y="3816350"/>
          <p14:tracePt t="311091" x="5857875" y="3816350"/>
          <p14:tracePt t="311108" x="5970588" y="3841750"/>
          <p14:tracePt t="311124" x="6108700" y="3879850"/>
          <p14:tracePt t="311140" x="6283325" y="3929063"/>
          <p14:tracePt t="311158" x="6472238" y="3954463"/>
          <p14:tracePt t="311175" x="6672263" y="3967163"/>
          <p14:tracePt t="311191" x="6872288" y="3967163"/>
          <p14:tracePt t="311194" x="6997700" y="3967163"/>
          <p14:tracePt t="311208" x="7097713" y="3967163"/>
          <p14:tracePt t="311211" x="7159625" y="3941763"/>
          <p14:tracePt t="311226" x="7259638" y="3879850"/>
          <p14:tracePt t="311242" x="7310438" y="3829050"/>
          <p14:tracePt t="311259" x="7323138" y="3767138"/>
          <p14:tracePt t="311275" x="7323138" y="3716338"/>
          <p14:tracePt t="311291" x="7323138" y="3667125"/>
          <p14:tracePt t="311308" x="7323138" y="3629025"/>
          <p14:tracePt t="311324" x="7323138" y="3616325"/>
          <p14:tracePt t="311341" x="7323138" y="3603625"/>
          <p14:tracePt t="311359" x="7310438" y="3603625"/>
          <p14:tracePt t="311375" x="7246938" y="3603625"/>
          <p14:tracePt t="311379" x="7197725" y="3603625"/>
          <p14:tracePt t="311392" x="7134225" y="3603625"/>
          <p14:tracePt t="311394" x="7046913" y="3603625"/>
          <p14:tracePt t="311409" x="6959600" y="3603625"/>
          <p14:tracePt t="311411" x="6910388" y="3603625"/>
          <p14:tracePt t="311426" x="6846888" y="3603625"/>
          <p14:tracePt t="311442" x="6808788" y="3603625"/>
          <p14:tracePt t="311459" x="6784975" y="3616325"/>
          <p14:tracePt t="311475" x="6772275" y="3641725"/>
          <p14:tracePt t="311492" x="6759575" y="3679825"/>
          <p14:tracePt t="311509" x="6759575" y="3716338"/>
          <p14:tracePt t="311525" x="6784975" y="3767138"/>
          <p14:tracePt t="311542" x="6834188" y="3792538"/>
          <p14:tracePt t="311559" x="6921500" y="3816350"/>
          <p14:tracePt t="311562" x="6946900" y="3829050"/>
          <p14:tracePt t="311576" x="6959600" y="3829050"/>
          <p14:tracePt t="311578" x="6972300" y="3829050"/>
          <p14:tracePt t="311592" x="6985000" y="3829050"/>
          <p14:tracePt t="311627" x="6997700" y="3829050"/>
          <p14:tracePt t="311642" x="7010400" y="3829050"/>
          <p14:tracePt t="311651" x="7034213" y="3829050"/>
          <p14:tracePt t="311659" x="7072313" y="3829050"/>
          <p14:tracePt t="311676" x="7097713" y="3803650"/>
          <p14:tracePt t="311693" x="7097713" y="3767138"/>
          <p14:tracePt t="311709" x="7097713" y="3741738"/>
          <p14:tracePt t="311726" x="7072313" y="3703638"/>
          <p14:tracePt t="311743" x="7010400" y="3654425"/>
          <p14:tracePt t="311760" x="6910388" y="3603625"/>
          <p14:tracePt t="311763" x="6834188" y="3567113"/>
          <p14:tracePt t="311776" x="6746875" y="3541713"/>
          <p14:tracePt t="311779" x="6659563" y="3516313"/>
          <p14:tracePt t="311794" x="6472238" y="3479800"/>
          <p14:tracePt t="311810" x="6270625" y="3454400"/>
          <p14:tracePt t="311827" x="6146800" y="3454400"/>
          <p14:tracePt t="311843" x="6083300" y="3454400"/>
          <p14:tracePt t="311860" x="6045200" y="3467100"/>
          <p14:tracePt t="311876" x="6021388" y="3516313"/>
          <p14:tracePt t="311893" x="6021388" y="3590925"/>
          <p14:tracePt t="311910" x="6021388" y="3641725"/>
          <p14:tracePt t="311926" x="6034088" y="3729038"/>
          <p14:tracePt t="311943" x="6070600" y="3779838"/>
          <p14:tracePt t="311961" x="6108700" y="3841750"/>
          <p14:tracePt t="311963" x="6134100" y="3879850"/>
          <p14:tracePt t="311978" x="6157913" y="3905250"/>
          <p14:tracePt t="311980" x="6183313" y="3929063"/>
          <p14:tracePt t="311994" x="6270625" y="3954463"/>
          <p14:tracePt t="312011" x="6321425" y="3954463"/>
          <p14:tracePt t="312027" x="6359525" y="3954463"/>
          <p14:tracePt t="312044" x="6421438" y="3954463"/>
          <p14:tracePt t="312060" x="6496050" y="3967163"/>
          <p14:tracePt t="312076" x="6608763" y="3967163"/>
          <p14:tracePt t="312093" x="6708775" y="3967163"/>
          <p14:tracePt t="312111" x="6808788" y="3929063"/>
          <p14:tracePt t="312127" x="6897688" y="3892550"/>
          <p14:tracePt t="312143" x="6934200" y="3854450"/>
          <p14:tracePt t="312146" x="6934200" y="3829050"/>
          <p14:tracePt t="312161" x="6934200" y="3803650"/>
          <p14:tracePt t="312163" x="6934200" y="3779838"/>
          <p14:tracePt t="312179" x="6934200" y="3754438"/>
          <p14:tracePt t="312194" x="6934200" y="3716338"/>
          <p14:tracePt t="312211" x="6897688" y="3703638"/>
          <p14:tracePt t="312227" x="6872288" y="3692525"/>
          <p14:tracePt t="312244" x="6859588" y="3679825"/>
          <p14:tracePt t="312260" x="6834188" y="3679825"/>
          <p14:tracePt t="312278" x="6821488" y="3667125"/>
          <p14:tracePt t="312294" x="6797675" y="3667125"/>
          <p14:tracePt t="312311" x="6759575" y="3654425"/>
          <p14:tracePt t="312314" x="6734175" y="3654425"/>
          <p14:tracePt t="312328" x="6708775" y="3654425"/>
          <p14:tracePt t="312330" x="6684963" y="3654425"/>
          <p14:tracePt t="312344" x="6659563" y="3654425"/>
          <p14:tracePt t="312347" x="6621463" y="3654425"/>
          <p14:tracePt t="312362" x="6546850" y="3654425"/>
          <p14:tracePt t="312378" x="6496050" y="3654425"/>
          <p14:tracePt t="312395" x="6434138" y="3654425"/>
          <p14:tracePt t="312412" x="6383338" y="3654425"/>
          <p14:tracePt t="312428" x="6334125" y="3679825"/>
          <p14:tracePt t="312444" x="6308725" y="3729038"/>
          <p14:tracePt t="312461" x="6270625" y="3779838"/>
          <p14:tracePt t="312478" x="6259513" y="3816350"/>
          <p14:tracePt t="312495" x="6259513" y="3867150"/>
          <p14:tracePt t="312511" x="6270625" y="3916363"/>
          <p14:tracePt t="312514" x="6308725" y="3941763"/>
          <p14:tracePt t="312529" x="6346825" y="3941763"/>
          <p14:tracePt t="312531" x="6383338" y="3954463"/>
          <p14:tracePt t="312545" x="6421438" y="3967163"/>
          <p14:tracePt t="312547" x="6459538" y="3967163"/>
          <p14:tracePt t="312562" x="6521450" y="3967163"/>
          <p14:tracePt t="312579" x="6584950" y="3967163"/>
          <p14:tracePt t="312595" x="6708775" y="3967163"/>
          <p14:tracePt t="312612" x="6859588" y="3967163"/>
          <p14:tracePt t="312628" x="6972300" y="3905250"/>
          <p14:tracePt t="312644" x="7021513" y="3829050"/>
          <p14:tracePt t="312662" x="7021513" y="3729038"/>
          <p14:tracePt t="312679" x="7010400" y="3679825"/>
          <p14:tracePt t="312695" x="6934200" y="3629025"/>
          <p14:tracePt t="312698" x="6884988" y="3629025"/>
          <p14:tracePt t="312712" x="6821488" y="3616325"/>
          <p14:tracePt t="312715" x="6772275" y="3603625"/>
          <p14:tracePt t="312728" x="6708775" y="3603625"/>
          <p14:tracePt t="312730" x="6634163" y="3590925"/>
          <p14:tracePt t="312746" x="6496050" y="3579813"/>
          <p14:tracePt t="312762" x="6359525" y="3579813"/>
          <p14:tracePt t="312779" x="6208713" y="3579813"/>
          <p14:tracePt t="312796" x="6057900" y="3579813"/>
          <p14:tracePt t="312812" x="5957888" y="3629025"/>
          <p14:tracePt t="312829" x="5908675" y="3679825"/>
          <p14:tracePt t="312845" x="5895975" y="3716338"/>
          <p14:tracePt t="312862" x="5895975" y="3741738"/>
          <p14:tracePt t="312879" x="5895975" y="3767138"/>
          <p14:tracePt t="312896" x="5921375" y="3779838"/>
          <p14:tracePt t="312899" x="5957888" y="3792538"/>
          <p14:tracePt t="312913" x="6008688" y="3792538"/>
          <p14:tracePt t="312915" x="6083300" y="3816350"/>
          <p14:tracePt t="312930" x="6221413" y="3841750"/>
          <p14:tracePt t="312947" x="6346825" y="3854450"/>
          <p14:tracePt t="312963" x="6408738" y="3867150"/>
          <p14:tracePt t="312979" x="6434138" y="3879850"/>
          <p14:tracePt t="313587" x="6421438" y="3879850"/>
          <p14:tracePt t="313603" x="6408738" y="3879850"/>
          <p14:tracePt t="313627" x="6396038" y="3879850"/>
          <p14:tracePt t="313635" x="6383338" y="3879850"/>
          <p14:tracePt t="313651" x="6370638" y="3892550"/>
          <p14:tracePt t="313691" x="6359525" y="3892550"/>
          <p14:tracePt t="313731" x="6346825" y="3892550"/>
          <p14:tracePt t="313747" x="6334125" y="3905250"/>
          <p14:tracePt t="313763" x="6321425" y="3905250"/>
          <p14:tracePt t="313770" x="6321425" y="3916363"/>
          <p14:tracePt t="313781" x="6321425" y="3929063"/>
          <p14:tracePt t="313798" x="6321425" y="3941763"/>
          <p14:tracePt t="313815" x="6321425" y="3954463"/>
          <p14:tracePt t="313832" x="6321425" y="3979863"/>
          <p14:tracePt t="313849" x="6321425" y="3992563"/>
          <p14:tracePt t="313866" x="6321425" y="4005263"/>
          <p14:tracePt t="314099" x="6334125" y="4005263"/>
          <p14:tracePt t="314187" x="6334125" y="3992563"/>
          <p14:tracePt t="314195" x="6346825" y="3967163"/>
          <p14:tracePt t="314203" x="6346825" y="3941763"/>
          <p14:tracePt t="314217" x="6359525" y="3892550"/>
          <p14:tracePt t="314219" x="6383338" y="3854450"/>
          <p14:tracePt t="314233" x="6396038" y="3803650"/>
          <p14:tracePt t="314235" x="6396038" y="3767138"/>
          <p14:tracePt t="314250" x="6446838" y="3703638"/>
          <p14:tracePt t="314267" x="6508750" y="3616325"/>
          <p14:tracePt t="314283" x="6608763" y="3541713"/>
          <p14:tracePt t="314299" x="6759575" y="3479800"/>
          <p14:tracePt t="314316" x="6946900" y="3416300"/>
          <p14:tracePt t="314332" x="7110413" y="3416300"/>
          <p14:tracePt t="314349" x="7235825" y="3416300"/>
          <p14:tracePt t="314366" x="7397750" y="3416300"/>
          <p14:tracePt t="314383" x="7510463" y="3416300"/>
          <p14:tracePt t="314400" x="7585075" y="3429000"/>
          <p14:tracePt t="314402" x="7610475" y="3441700"/>
          <p14:tracePt t="314417" x="7635875" y="3441700"/>
          <p14:tracePt t="314419" x="7648575" y="3454400"/>
          <p14:tracePt t="314434" x="7673975" y="3454400"/>
          <p14:tracePt t="314459" x="7685088" y="3454400"/>
          <p14:tracePt t="314467" x="7697788" y="3467100"/>
          <p14:tracePt t="314483" x="7773988" y="3490913"/>
          <p14:tracePt t="314500" x="7897813" y="3516313"/>
          <p14:tracePt t="314516" x="7974013" y="3541713"/>
          <p14:tracePt t="314533" x="8023225" y="3554413"/>
          <p14:tracePt t="314550" x="8061325" y="3554413"/>
          <p14:tracePt t="314567" x="8074025" y="3567113"/>
          <p14:tracePt t="314635" x="8086725" y="3567113"/>
          <p14:tracePt t="314643" x="8099425" y="3567113"/>
          <p14:tracePt t="314674" x="8099425" y="3579813"/>
          <p14:tracePt t="314683" x="8110538" y="3590925"/>
          <p14:tracePt t="314715" x="8123238" y="3603625"/>
          <p14:tracePt t="314731" x="8135938" y="3616325"/>
          <p14:tracePt t="314739" x="8135938" y="3641725"/>
          <p14:tracePt t="314750" x="8148638" y="3654425"/>
          <p14:tracePt t="314767" x="8161338" y="3703638"/>
          <p14:tracePt t="314771" x="8161338" y="3729038"/>
          <p14:tracePt t="314784" x="8174038" y="3754438"/>
          <p14:tracePt t="314801" x="8199438" y="3816350"/>
          <p14:tracePt t="314803" x="8199438" y="3854450"/>
          <p14:tracePt t="314818" x="8248650" y="3941763"/>
          <p14:tracePt t="314834" x="8286750" y="4029075"/>
          <p14:tracePt t="314851" x="8324850" y="4105275"/>
          <p14:tracePt t="314868" x="8361363" y="4167188"/>
          <p14:tracePt t="314884" x="8399463" y="4205288"/>
          <p14:tracePt t="314901" x="8412163" y="4205288"/>
          <p14:tracePt t="314918" x="8412163" y="4217988"/>
          <p14:tracePt t="314935" x="8424863" y="4241800"/>
          <p14:tracePt t="314951" x="8435975" y="4254500"/>
          <p14:tracePt t="314968" x="8448675" y="4267200"/>
          <p14:tracePt t="315139" x="8448675" y="4279900"/>
          <p14:tracePt t="315147" x="8448675" y="4292600"/>
          <p14:tracePt t="315155" x="8448675" y="4305300"/>
          <p14:tracePt t="315169" x="8448675" y="4318000"/>
          <p14:tracePt t="315171" x="8435975" y="4330700"/>
          <p14:tracePt t="315186" x="8424863" y="4330700"/>
          <p14:tracePt t="315202" x="8424863" y="4341813"/>
          <p14:tracePt t="315219" x="8412163" y="4341813"/>
          <p14:tracePt t="315315" x="8412163" y="4305300"/>
          <p14:tracePt t="315322" x="8412163" y="4267200"/>
          <p14:tracePt t="315336" x="8424863" y="4230688"/>
          <p14:tracePt t="315338" x="8424863" y="4192588"/>
          <p14:tracePt t="315353" x="8424863" y="4154488"/>
          <p14:tracePt t="315355" x="8424863" y="4129088"/>
          <p14:tracePt t="315369" x="8435975" y="4092575"/>
          <p14:tracePt t="315371" x="8435975" y="4067175"/>
          <p14:tracePt t="315386" x="8435975" y="4017963"/>
          <p14:tracePt t="315403" x="8474075" y="3954463"/>
          <p14:tracePt t="315419" x="8512175" y="3892550"/>
          <p14:tracePt t="315436" x="8574088" y="3792538"/>
          <p14:tracePt t="315452" x="8661400" y="3703638"/>
          <p14:tracePt t="315469" x="8799513" y="3579813"/>
          <p14:tracePt t="315486" x="8899525" y="3490913"/>
          <p14:tracePt t="315503" x="8924925" y="3467100"/>
          <p14:tracePt t="315523" x="8937625" y="3467100"/>
          <p14:tracePt t="315536" x="8950325" y="3467100"/>
          <p14:tracePt t="315539" x="8975725" y="3467100"/>
          <p14:tracePt t="315553" x="9012238" y="3454400"/>
          <p14:tracePt t="315555" x="9050338" y="3441700"/>
          <p14:tracePt t="315570" x="9124950" y="3441700"/>
          <p14:tracePt t="315586" x="9199563" y="3441700"/>
          <p14:tracePt t="315604" x="9275763" y="3441700"/>
          <p14:tracePt t="315620" x="9375775" y="3467100"/>
          <p14:tracePt t="315636" x="9463088" y="3503613"/>
          <p14:tracePt t="315652" x="9525000" y="3529013"/>
          <p14:tracePt t="315669" x="9563100" y="3567113"/>
          <p14:tracePt t="315686" x="9613900" y="3603625"/>
          <p14:tracePt t="315703" x="9675813" y="3692525"/>
          <p14:tracePt t="315720" x="9763125" y="3816350"/>
          <p14:tracePt t="315722" x="9788525" y="3854450"/>
          <p14:tracePt t="315737" x="9813925" y="3916363"/>
          <p14:tracePt t="315739" x="9839325" y="3954463"/>
          <p14:tracePt t="315753" x="9852025" y="3979863"/>
          <p14:tracePt t="315755" x="9863138" y="4017963"/>
          <p14:tracePt t="315771" x="9863138" y="4079875"/>
          <p14:tracePt t="315786" x="9875838" y="4129088"/>
          <p14:tracePt t="315803" x="9875838" y="4205288"/>
          <p14:tracePt t="315821" x="9875838" y="4279900"/>
          <p14:tracePt t="315836" x="9875838" y="4354513"/>
          <p14:tracePt t="315853" x="9875838" y="4454525"/>
          <p14:tracePt t="315870" x="9852025" y="4567238"/>
          <p14:tracePt t="315887" x="9813925" y="4656138"/>
          <p14:tracePt t="315890" x="9775825" y="4705350"/>
          <p14:tracePt t="315903" x="9739313" y="4779963"/>
          <p14:tracePt t="315906" x="9713913" y="4843463"/>
          <p14:tracePt t="315921" x="9675813" y="4918075"/>
          <p14:tracePt t="315923" x="9650413" y="5005388"/>
          <p14:tracePt t="315937" x="9626600" y="5056188"/>
          <p14:tracePt t="315940" x="9601200" y="5118100"/>
          <p14:tracePt t="315954" x="9550400" y="5218113"/>
          <p14:tracePt t="315971" x="9537700" y="5281613"/>
          <p14:tracePt t="315987" x="9525000" y="5330825"/>
          <p14:tracePt t="316004" x="9525000" y="5368925"/>
          <p14:tracePt t="316020" x="9513888" y="5381625"/>
          <p14:tracePt t="316037" x="9513888" y="5407025"/>
          <p14:tracePt t="316435" x="9501188" y="5381625"/>
          <p14:tracePt t="316443" x="9488488" y="5343525"/>
          <p14:tracePt t="316455" x="9463088" y="5281613"/>
          <p14:tracePt t="316472" x="9437688" y="5168900"/>
          <p14:tracePt t="316474" x="9413875" y="5081588"/>
          <p14:tracePt t="316489" x="9401175" y="4968875"/>
          <p14:tracePt t="316491" x="9388475" y="4868863"/>
          <p14:tracePt t="316506" x="9312275" y="4679950"/>
          <p14:tracePt t="316523" x="9237663" y="4530725"/>
          <p14:tracePt t="316539" x="9188450" y="4418013"/>
          <p14:tracePt t="316555" x="9124950" y="4341813"/>
          <p14:tracePt t="316573" x="9099550" y="4305300"/>
          <p14:tracePt t="316588" x="9075738" y="4305300"/>
          <p14:tracePt t="316643" x="9075738" y="4292600"/>
          <p14:tracePt t="316651" x="9075738" y="4279900"/>
          <p14:tracePt t="316659" x="9063038" y="4254500"/>
          <p14:tracePt t="316673" x="9050338" y="4241800"/>
          <p14:tracePt t="316675" x="9024938" y="4230688"/>
          <p14:tracePt t="316690" x="8999538" y="4205288"/>
          <p14:tracePt t="316706" x="8950325" y="4192588"/>
          <p14:tracePt t="316723" x="8937625" y="4179888"/>
          <p14:tracePt t="317130" x="8924925" y="4205288"/>
          <p14:tracePt t="317140" x="8899525" y="4267200"/>
          <p14:tracePt t="317148" x="8886825" y="4341813"/>
          <p14:tracePt t="317156" x="8874125" y="4405313"/>
          <p14:tracePt t="317173" x="8837613" y="4567238"/>
          <p14:tracePt t="317190" x="8799513" y="4730750"/>
          <p14:tracePt t="317207" x="8774113" y="4818063"/>
          <p14:tracePt t="317210" x="8774113" y="4856163"/>
          <p14:tracePt t="317224" x="8774113" y="4868863"/>
          <p14:tracePt t="317227" x="8774113" y="4892675"/>
          <p14:tracePt t="317241" x="8774113" y="4905375"/>
          <p14:tracePt t="317243" x="8763000" y="4918075"/>
          <p14:tracePt t="317258" x="8763000" y="4943475"/>
          <p14:tracePt t="317274" x="8763000" y="4956175"/>
          <p14:tracePt t="317291" x="8763000" y="4981575"/>
          <p14:tracePt t="317307" x="8763000" y="4992688"/>
          <p14:tracePt t="317539" x="8763000" y="5005388"/>
          <p14:tracePt t="317547" x="8763000" y="5043488"/>
          <p14:tracePt t="317558" x="8763000" y="5081588"/>
          <p14:tracePt t="317574" x="8763000" y="5105400"/>
          <p14:tracePt t="317591" x="8763000" y="5118100"/>
          <p14:tracePt t="317707" x="8763000" y="5068888"/>
          <p14:tracePt t="317715" x="8763000" y="5005388"/>
          <p14:tracePt t="317724" x="8763000" y="4930775"/>
          <p14:tracePt t="317742" x="8763000" y="4818063"/>
          <p14:tracePt t="317758" x="8763000" y="4768850"/>
          <p14:tracePt t="317811" x="8750300" y="4768850"/>
          <p14:tracePt t="317819" x="8724900" y="4768850"/>
          <p14:tracePt t="317835" x="8699500" y="4768850"/>
          <p14:tracePt t="317842" x="8686800" y="4768850"/>
          <p14:tracePt t="317859" x="8650288" y="4768850"/>
          <p14:tracePt t="317875" x="8650288" y="4779963"/>
          <p14:tracePt t="317892" x="8637588" y="4779963"/>
          <p14:tracePt t="318250" x="8637588" y="4756150"/>
          <p14:tracePt t="318259" x="8637588" y="4743450"/>
          <p14:tracePt t="318266" x="8637588" y="4730750"/>
          <p14:tracePt t="318276" x="8637588" y="4718050"/>
          <p14:tracePt t="318293" x="8637588" y="4643438"/>
          <p14:tracePt t="318310" x="8637588" y="4592638"/>
          <p14:tracePt t="318327" x="8637588" y="4554538"/>
          <p14:tracePt t="318344" x="8637588" y="4518025"/>
          <p14:tracePt t="318346" x="8637588" y="4505325"/>
          <p14:tracePt t="318360" x="8637588" y="4492625"/>
          <p14:tracePt t="318377" x="8637588" y="4479925"/>
          <p14:tracePt t="318523" x="8637588" y="4492625"/>
          <p14:tracePt t="318531" x="8637588" y="4505325"/>
          <p14:tracePt t="318543" x="8637588" y="4530725"/>
          <p14:tracePt t="318546" x="8637588" y="4543425"/>
          <p14:tracePt t="318561" x="8637588" y="4554538"/>
          <p14:tracePt t="318562" x="8637588" y="4567238"/>
          <p14:tracePt t="318578" x="8637588" y="4579938"/>
          <p14:tracePt t="318603" x="8637588" y="4592638"/>
          <p14:tracePt t="318611" x="8637588" y="4605338"/>
          <p14:tracePt t="318627" x="8637588" y="4618038"/>
          <p14:tracePt t="318890" x="8624888" y="4618038"/>
          <p14:tracePt t="318899" x="8586788" y="4618038"/>
          <p14:tracePt t="318911" x="8548688" y="4618038"/>
          <p14:tracePt t="318914" x="8486775" y="4618038"/>
          <p14:tracePt t="318929" x="8435975" y="4618038"/>
          <p14:tracePt t="318932" x="8399463" y="4618038"/>
          <p14:tracePt t="318945" x="8374063" y="4605338"/>
          <p14:tracePt t="318947" x="8361363" y="4592638"/>
          <p14:tracePt t="318962" x="8335963" y="4579938"/>
          <p14:tracePt t="318979" x="8324850" y="4579938"/>
          <p14:tracePt t="318995" x="8324850" y="4567238"/>
          <p14:tracePt t="319018" x="8312150" y="4567238"/>
          <p14:tracePt t="319028" x="8299450" y="4567238"/>
          <p14:tracePt t="319051" x="8299450" y="4554538"/>
          <p14:tracePt t="319067" x="8299450" y="4543425"/>
          <p14:tracePt t="319079" x="8299450" y="4530725"/>
          <p14:tracePt t="319095" x="8299450" y="4518025"/>
          <p14:tracePt t="319098" x="8299450" y="4492625"/>
          <p14:tracePt t="319112" x="8299450" y="4454525"/>
          <p14:tracePt t="319115" x="8299450" y="4443413"/>
          <p14:tracePt t="319130" x="8324850" y="4392613"/>
          <p14:tracePt t="319146" x="8348663" y="4354513"/>
          <p14:tracePt t="319162" x="8412163" y="4318000"/>
          <p14:tracePt t="319179" x="8461375" y="4292600"/>
          <p14:tracePt t="319196" x="8486775" y="4267200"/>
          <p14:tracePt t="319212" x="8512175" y="4267200"/>
          <p14:tracePt t="319229" x="8524875" y="4254500"/>
          <p14:tracePt t="319246" x="8537575" y="4254500"/>
          <p14:tracePt t="319262" x="8574088" y="4241800"/>
          <p14:tracePt t="319279" x="8624888" y="4241800"/>
          <p14:tracePt t="319282" x="8650288" y="4241800"/>
          <p14:tracePt t="319296" x="8686800" y="4241800"/>
          <p14:tracePt t="319298" x="8712200" y="4241800"/>
          <p14:tracePt t="319313" x="8750300" y="4241800"/>
          <p14:tracePt t="319315" x="8774113" y="4241800"/>
          <p14:tracePt t="319330" x="8837613" y="4241800"/>
          <p14:tracePt t="319347" x="8886825" y="4241800"/>
          <p14:tracePt t="319363" x="8963025" y="4254500"/>
          <p14:tracePt t="319379" x="9050338" y="4292600"/>
          <p14:tracePt t="319396" x="9124950" y="4341813"/>
          <p14:tracePt t="319412" x="9175750" y="4379913"/>
          <p14:tracePt t="319429" x="9237663" y="4430713"/>
          <p14:tracePt t="319446" x="9275763" y="4467225"/>
          <p14:tracePt t="319463" x="9301163" y="4505325"/>
          <p14:tracePt t="319480" x="9312275" y="4518025"/>
          <p14:tracePt t="319482" x="9312275" y="4530725"/>
          <p14:tracePt t="319497" x="9324975" y="4543425"/>
          <p14:tracePt t="319531" x="9324975" y="4554538"/>
          <p14:tracePt t="319539" x="9337675" y="4554538"/>
          <p14:tracePt t="319587" x="9337675" y="4567238"/>
          <p14:tracePt t="319738" x="9337675" y="4579938"/>
          <p14:tracePt t="319747" x="9312275" y="4579938"/>
          <p14:tracePt t="319755" x="9288463" y="4579938"/>
          <p14:tracePt t="319763" x="9250363" y="4592638"/>
          <p14:tracePt t="319780" x="9199563" y="4605338"/>
          <p14:tracePt t="319797" x="9137650" y="4618038"/>
          <p14:tracePt t="319813" x="9050338" y="4656138"/>
          <p14:tracePt t="319831" x="8963025" y="4667250"/>
          <p14:tracePt t="319847" x="8886825" y="4692650"/>
          <p14:tracePt t="319850" x="8824913" y="4705350"/>
          <p14:tracePt t="319864" x="8786813" y="4718050"/>
          <p14:tracePt t="319866" x="8737600" y="4730750"/>
          <p14:tracePt t="319882" x="8661400" y="4756150"/>
          <p14:tracePt t="319883" x="8612188" y="4779963"/>
          <p14:tracePt t="319898" x="8512175" y="4830763"/>
          <p14:tracePt t="319914" x="8435975" y="4843463"/>
          <p14:tracePt t="319930" x="8399463" y="4868863"/>
          <p14:tracePt t="319948" x="8361363" y="4892675"/>
          <p14:tracePt t="319964" x="8348663" y="4930775"/>
          <p14:tracePt t="319980" x="8348663" y="4968875"/>
          <p14:tracePt t="319998" x="8348663" y="4981575"/>
          <p14:tracePt t="320014" x="8348663" y="5030788"/>
          <p14:tracePt t="320031" x="8412163" y="5068888"/>
          <p14:tracePt t="320048" x="8537575" y="5105400"/>
          <p14:tracePt t="320051" x="8637588" y="5105400"/>
          <p14:tracePt t="320065" x="8737600" y="5105400"/>
          <p14:tracePt t="320067" x="8850313" y="5105400"/>
          <p14:tracePt t="320082" x="9037638" y="5081588"/>
          <p14:tracePt t="320098" x="9175750" y="5030788"/>
          <p14:tracePt t="320115" x="9237663" y="4992688"/>
          <p14:tracePt t="320132" x="9288463" y="4968875"/>
          <p14:tracePt t="320267" x="9263063" y="4968875"/>
          <p14:tracePt t="320275" x="9199563" y="4968875"/>
          <p14:tracePt t="320282" x="9088438" y="4968875"/>
          <p14:tracePt t="320299" x="8799513" y="4968875"/>
          <p14:tracePt t="320315" x="8599488" y="4968875"/>
          <p14:tracePt t="320332" x="8524875" y="4968875"/>
          <p14:tracePt t="320348" x="8499475" y="4968875"/>
          <p14:tracePt t="320467" x="8512175" y="4968875"/>
          <p14:tracePt t="320474" x="8599488" y="4968875"/>
          <p14:tracePt t="320482" x="8763000" y="4956175"/>
          <p14:tracePt t="320499" x="9175750" y="4930775"/>
          <p14:tracePt t="320516" x="9563100" y="4930775"/>
          <p14:tracePt t="320532" x="9839325" y="4930775"/>
          <p14:tracePt t="320549" x="9926638" y="4930775"/>
          <p14:tracePt t="320566" x="9952038" y="4930775"/>
          <p14:tracePt t="320882" x="9963150" y="4930775"/>
          <p14:tracePt t="320891" x="10013950" y="4918075"/>
          <p14:tracePt t="320900" x="10101263" y="4905375"/>
          <p14:tracePt t="320916" x="10339388" y="4879975"/>
          <p14:tracePt t="320933" x="10514013" y="4868863"/>
          <p14:tracePt t="320951" x="10577513" y="4868863"/>
          <p14:tracePt t="320967" x="10590213" y="4868863"/>
          <p14:tracePt t="321123" x="10590213" y="4856163"/>
          <p14:tracePt t="321131" x="10577513" y="4856163"/>
          <p14:tracePt t="321139" x="10490200" y="4843463"/>
          <p14:tracePt t="321151" x="10377488" y="4830763"/>
          <p14:tracePt t="321167" x="10113963" y="4830763"/>
          <p14:tracePt t="321170" x="9988550" y="4830763"/>
          <p14:tracePt t="321184" x="9888538" y="4830763"/>
          <p14:tracePt t="321187" x="9813925" y="4830763"/>
          <p14:tracePt t="321201" x="9750425" y="4830763"/>
          <p14:tracePt t="321203" x="9701213" y="4830763"/>
          <p14:tracePt t="321218" x="9650413" y="4830763"/>
          <p14:tracePt t="321235" x="9626600" y="4830763"/>
          <p14:tracePt t="321394" x="9613900" y="4830763"/>
          <p14:tracePt t="321402" x="9601200" y="4830763"/>
          <p14:tracePt t="321459" x="9601200" y="4818063"/>
          <p14:tracePt t="321475" x="9588500" y="4805363"/>
          <p14:tracePt t="321483" x="9588500" y="4779963"/>
          <p14:tracePt t="321491" x="9575800" y="4756150"/>
          <p14:tracePt t="321501" x="9563100" y="4730750"/>
          <p14:tracePt t="321518" x="9563100" y="4656138"/>
          <p14:tracePt t="321535" x="9550400" y="4579938"/>
          <p14:tracePt t="321538" x="9550400" y="4543425"/>
          <p14:tracePt t="321552" x="9550400" y="4505325"/>
          <p14:tracePt t="321554" x="9550400" y="4467225"/>
          <p14:tracePt t="321569" x="9550400" y="4430713"/>
          <p14:tracePt t="321571" x="9550400" y="4405313"/>
          <p14:tracePt t="321586" x="9550400" y="4341813"/>
          <p14:tracePt t="321602" x="9550400" y="4318000"/>
          <p14:tracePt t="321618" x="9550400" y="4305300"/>
          <p14:tracePt t="321635" x="9537700" y="4279900"/>
          <p14:tracePt t="321652" x="9537700" y="4254500"/>
          <p14:tracePt t="321668" x="9501188" y="4230688"/>
          <p14:tracePt t="321685" x="9475788" y="4205288"/>
          <p14:tracePt t="321702" x="9413875" y="4179888"/>
          <p14:tracePt t="321719" x="9301163" y="4154488"/>
          <p14:tracePt t="321736" x="9175750" y="4129088"/>
          <p14:tracePt t="321739" x="9112250" y="4129088"/>
          <p14:tracePt t="321752" x="9075738" y="4117975"/>
          <p14:tracePt t="321755" x="9037638" y="4105275"/>
          <p14:tracePt t="321770" x="8975725" y="4105275"/>
          <p14:tracePt t="321786" x="8924925" y="4105275"/>
          <p14:tracePt t="321803" x="8886825" y="4105275"/>
          <p14:tracePt t="321819" x="8824913" y="4092575"/>
          <p14:tracePt t="321836" x="8737600" y="4092575"/>
          <p14:tracePt t="321852" x="8650288" y="4092575"/>
          <p14:tracePt t="321869" x="8586788" y="4092575"/>
          <p14:tracePt t="321886" x="8524875" y="4092575"/>
          <p14:tracePt t="321903" x="8474075" y="4092575"/>
          <p14:tracePt t="321909" x="8448675" y="4092575"/>
          <p14:tracePt t="321919" x="8424863" y="4092575"/>
          <p14:tracePt t="321922" x="8399463" y="4092575"/>
          <p14:tracePt t="321937" x="8374063" y="4092575"/>
          <p14:tracePt t="321939" x="8348663" y="4092575"/>
          <p14:tracePt t="321953" x="8335963" y="4092575"/>
          <p14:tracePt t="321955" x="8299450" y="4092575"/>
          <p14:tracePt t="321970" x="8248650" y="4092575"/>
          <p14:tracePt t="321987" x="8212138" y="4092575"/>
          <p14:tracePt t="322003" x="8174038" y="4129088"/>
          <p14:tracePt t="322019" x="8148638" y="4205288"/>
          <p14:tracePt t="322036" x="8110538" y="4254500"/>
          <p14:tracePt t="322052" x="8099425" y="4305300"/>
          <p14:tracePt t="322070" x="8086725" y="4341813"/>
          <p14:tracePt t="322086" x="8074025" y="4405313"/>
          <p14:tracePt t="322103" x="8074025" y="4467225"/>
          <p14:tracePt t="322120" x="8074025" y="4543425"/>
          <p14:tracePt t="322122" x="8074025" y="4579938"/>
          <p14:tracePt t="322137" x="8074025" y="4618038"/>
          <p14:tracePt t="322139" x="8074025" y="4656138"/>
          <p14:tracePt t="322154" x="8110538" y="4743450"/>
          <p14:tracePt t="322171" x="8186738" y="4868863"/>
          <p14:tracePt t="322187" x="8274050" y="4968875"/>
          <p14:tracePt t="322203" x="8361363" y="5068888"/>
          <p14:tracePt t="322220" x="8412163" y="5105400"/>
          <p14:tracePt t="322236" x="8474075" y="5143500"/>
          <p14:tracePt t="322253" x="8561388" y="5156200"/>
          <p14:tracePt t="322270" x="8763000" y="5156200"/>
          <p14:tracePt t="322287" x="8999538" y="5156200"/>
          <p14:tracePt t="322303" x="9250363" y="5105400"/>
          <p14:tracePt t="322321" x="9413875" y="5043488"/>
          <p14:tracePt t="322323" x="9475788" y="5005388"/>
          <p14:tracePt t="322338" x="9550400" y="4930775"/>
          <p14:tracePt t="322354" x="9613900" y="4843463"/>
          <p14:tracePt t="322371" x="9650413" y="4756150"/>
          <p14:tracePt t="322387" x="9675813" y="4705350"/>
          <p14:tracePt t="322403" x="9675813" y="4667250"/>
          <p14:tracePt t="322420" x="9675813" y="4605338"/>
          <p14:tracePt t="322437" x="9675813" y="4579938"/>
          <p14:tracePt t="322453" x="9675813" y="4543425"/>
          <p14:tracePt t="322471" x="9675813" y="4492625"/>
          <p14:tracePt t="322488" x="9663113" y="4454525"/>
          <p14:tracePt t="322491" x="9663113" y="4443413"/>
          <p14:tracePt t="322504" x="9650413" y="4418013"/>
          <p14:tracePt t="322506" x="9626600" y="4405313"/>
          <p14:tracePt t="322522" x="9575800" y="4354513"/>
          <p14:tracePt t="322538" x="9513888" y="4318000"/>
          <p14:tracePt t="322555" x="9424988" y="4292600"/>
          <p14:tracePt t="322571" x="9337675" y="4267200"/>
          <p14:tracePt t="322588" x="9163050" y="4254500"/>
          <p14:tracePt t="322604" x="8999538" y="4254500"/>
          <p14:tracePt t="322621" x="8837613" y="4254500"/>
          <p14:tracePt t="322638" x="8712200" y="4292600"/>
          <p14:tracePt t="322654" x="8561388" y="4392613"/>
          <p14:tracePt t="322672" x="8399463" y="4505325"/>
          <p14:tracePt t="322675" x="8335963" y="4567238"/>
          <p14:tracePt t="322688" x="8274050" y="4618038"/>
          <p14:tracePt t="322690" x="8212138" y="4667250"/>
          <p14:tracePt t="322705" x="8148638" y="4705350"/>
          <p14:tracePt t="322707" x="8110538" y="4756150"/>
          <p14:tracePt t="322722" x="8048625" y="4830763"/>
          <p14:tracePt t="322738" x="8010525" y="4868863"/>
          <p14:tracePt t="322755" x="7986713" y="4892675"/>
          <p14:tracePt t="322772" x="7974013" y="4918075"/>
          <p14:tracePt t="322788" x="7974013" y="4956175"/>
          <p14:tracePt t="322804" x="7961313" y="4981575"/>
          <p14:tracePt t="322821" x="7961313" y="5030788"/>
          <p14:tracePt t="322836" x="7974013" y="5068888"/>
          <p14:tracePt t="322853" x="8010525" y="5105400"/>
          <p14:tracePt t="322870" x="8048625" y="5130800"/>
          <p14:tracePt t="322887" x="8074025" y="5130800"/>
          <p14:tracePt t="322903" x="8110538" y="5143500"/>
          <p14:tracePt t="322920" x="8174038" y="5156200"/>
          <p14:tracePt t="322921" x="8186738" y="5156200"/>
          <p14:tracePt t="322937" x="8223250" y="5156200"/>
          <p14:tracePt t="322953" x="8248650" y="5156200"/>
          <p14:tracePt t="322970" x="8286750" y="5156200"/>
          <p14:tracePt t="322988" x="8335963" y="5156200"/>
          <p14:tracePt t="323005" x="8399463" y="5156200"/>
          <p14:tracePt t="323022" x="8448675" y="5143500"/>
          <p14:tracePt t="323039" x="8499475" y="5143500"/>
          <p14:tracePt t="323042" x="8524875" y="5130800"/>
          <p14:tracePt t="323056" x="8561388" y="5118100"/>
          <p14:tracePt t="323058" x="8599488" y="5118100"/>
          <p14:tracePt t="323072" x="8637588" y="5105400"/>
          <p14:tracePt t="323074" x="8699500" y="5092700"/>
          <p14:tracePt t="323090" x="8786813" y="5081588"/>
          <p14:tracePt t="323106" x="8899525" y="5056188"/>
          <p14:tracePt t="323122" x="8986838" y="5043488"/>
          <p14:tracePt t="323139" x="9037638" y="5018088"/>
          <p14:tracePt t="323156" x="9075738" y="5018088"/>
          <p14:tracePt t="323172" x="9075738" y="5005388"/>
          <p14:tracePt t="323189" x="9075738" y="4981575"/>
          <p14:tracePt t="323206" x="9075738" y="4943475"/>
          <p14:tracePt t="323222" x="9024938" y="4892675"/>
          <p14:tracePt t="323240" x="8963025" y="4843463"/>
          <p14:tracePt t="323243" x="8912225" y="4805363"/>
          <p14:tracePt t="323257" x="8850313" y="4768850"/>
          <p14:tracePt t="323259" x="8799513" y="4743450"/>
          <p14:tracePt t="323273" x="8763000" y="4718050"/>
          <p14:tracePt t="323275" x="8712200" y="4692650"/>
          <p14:tracePt t="323290" x="8599488" y="4667250"/>
          <p14:tracePt t="323306" x="8524875" y="4643438"/>
          <p14:tracePt t="323323" x="8412163" y="4618038"/>
          <p14:tracePt t="323340" x="8348663" y="4618038"/>
          <p14:tracePt t="323356" x="8235950" y="4618038"/>
          <p14:tracePt t="323372" x="8161338" y="4618038"/>
          <p14:tracePt t="323390" x="8123238" y="4618038"/>
          <p14:tracePt t="323407" x="8110538" y="4618038"/>
          <p14:tracePt t="323423" x="8099425" y="4630738"/>
          <p14:tracePt t="323440" x="8086725" y="4667250"/>
          <p14:tracePt t="323443" x="8086725" y="4679950"/>
          <p14:tracePt t="323458" x="8086725" y="4730750"/>
          <p14:tracePt t="323473" x="8099425" y="4792663"/>
          <p14:tracePt t="323490" x="8161338" y="4843463"/>
          <p14:tracePt t="323507" x="8261350" y="4918075"/>
          <p14:tracePt t="323524" x="8386763" y="4968875"/>
          <p14:tracePt t="323540" x="8561388" y="4981575"/>
          <p14:tracePt t="323556" x="8750300" y="5005388"/>
          <p14:tracePt t="323573" x="8950325" y="5005388"/>
          <p14:tracePt t="323590" x="9112250" y="5005388"/>
          <p14:tracePt t="323607" x="9263063" y="4992688"/>
          <p14:tracePt t="323610" x="9301163" y="4981575"/>
          <p14:tracePt t="323624" x="9324975" y="4968875"/>
          <p14:tracePt t="323626" x="9337675" y="4968875"/>
          <p14:tracePt t="323641" x="9363075" y="4956175"/>
          <p14:tracePt t="323643" x="9363075" y="4943475"/>
          <p14:tracePt t="323667" x="9363075" y="4930775"/>
          <p14:tracePt t="323682" x="9363075" y="4918075"/>
          <p14:tracePt t="323690" x="9363075" y="4905375"/>
          <p14:tracePt t="323707" x="9324975" y="4879975"/>
          <p14:tracePt t="323724" x="9188450" y="4843463"/>
          <p14:tracePt t="323740" x="8999538" y="4779963"/>
          <p14:tracePt t="323757" x="8799513" y="4743450"/>
          <p14:tracePt t="323774" x="8612188" y="4718050"/>
          <p14:tracePt t="323791" x="8486775" y="4705350"/>
          <p14:tracePt t="323808" x="8448675" y="4705350"/>
          <p14:tracePt t="323810" x="8435975" y="4705350"/>
          <p14:tracePt t="323922" x="8448675" y="4705350"/>
          <p14:tracePt t="323930" x="8524875" y="4705350"/>
          <p14:tracePt t="323941" x="8612188" y="4718050"/>
          <p14:tracePt t="323958" x="8824913" y="4730750"/>
          <p14:tracePt t="323975" x="9024938" y="4730750"/>
          <p14:tracePt t="323991" x="9175750" y="4730750"/>
          <p14:tracePt t="323994" x="9199563" y="4730750"/>
          <p14:tracePt t="324009" x="9237663" y="4730750"/>
          <p14:tracePt t="324011" x="9250363" y="4730750"/>
          <p14:tracePt t="324123" x="9224963" y="4730750"/>
          <p14:tracePt t="324130" x="9175750" y="4730750"/>
          <p14:tracePt t="324142" x="9137650" y="4730750"/>
          <p14:tracePt t="324159" x="8999538" y="4730750"/>
          <p14:tracePt t="324175" x="8874125" y="4730750"/>
          <p14:tracePt t="324178" x="8812213" y="4730750"/>
          <p14:tracePt t="324192" x="8774113" y="4730750"/>
          <p14:tracePt t="324194" x="8737600" y="4730750"/>
          <p14:tracePt t="324209" x="8724900" y="4730750"/>
          <p14:tracePt t="324226" x="8699500" y="4730750"/>
          <p14:tracePt t="324339" x="8699500" y="4743450"/>
          <p14:tracePt t="324347" x="8712200" y="4756150"/>
          <p14:tracePt t="324359" x="8724900" y="4768850"/>
          <p14:tracePt t="324376" x="8737600" y="4768850"/>
          <p14:tracePt t="324392" x="8737600" y="4779963"/>
          <p14:tracePt t="324419" x="8737600" y="4792663"/>
          <p14:tracePt t="324435" x="8724900" y="4805363"/>
          <p14:tracePt t="324442" x="8712200" y="4805363"/>
          <p14:tracePt t="324459" x="8699500" y="4818063"/>
          <p14:tracePt t="324476" x="8686800" y="4830763"/>
          <p14:tracePt t="324492" x="8661400" y="4830763"/>
          <p14:tracePt t="324509" x="8661400" y="4843463"/>
          <p14:tracePt t="324555" x="8650288" y="4843463"/>
          <p14:tracePt t="324562" x="8650288" y="4856163"/>
          <p14:tracePt t="324778" x="8637588" y="4856163"/>
          <p14:tracePt t="324794" x="8624888" y="4830763"/>
          <p14:tracePt t="324802" x="8599488" y="4805363"/>
          <p14:tracePt t="324810" x="8586788" y="4792663"/>
          <p14:tracePt t="324827" x="8574088" y="4730750"/>
          <p14:tracePt t="324844" x="8537575" y="4679950"/>
          <p14:tracePt t="324860" x="8512175" y="4643438"/>
          <p14:tracePt t="324877" x="8512175" y="4618038"/>
          <p14:tracePt t="324893" x="8486775" y="4618038"/>
          <p14:tracePt t="324962" x="8524875" y="4605338"/>
          <p14:tracePt t="324970" x="8574088" y="4592638"/>
          <p14:tracePt t="324978" x="8650288" y="4567238"/>
          <p14:tracePt t="324994" x="8850313" y="4530725"/>
          <p14:tracePt t="325011" x="9099550" y="4530725"/>
          <p14:tracePt t="325028" x="9312275" y="4530725"/>
          <p14:tracePt t="325044" x="9424988" y="4530725"/>
          <p14:tracePt t="325060" x="9450388" y="4530725"/>
          <p14:tracePt t="325147" x="9437688" y="4530725"/>
          <p14:tracePt t="325154" x="9375775" y="4518025"/>
          <p14:tracePt t="325162" x="9250363" y="4505325"/>
          <p14:tracePt t="325178" x="8999538" y="4505325"/>
          <p14:tracePt t="325194" x="8812213" y="4505325"/>
          <p14:tracePt t="325211" x="8699500" y="4505325"/>
          <p14:tracePt t="325228" x="8650288" y="4505325"/>
          <p14:tracePt t="325244" x="8637588" y="4505325"/>
          <p14:tracePt t="325331" x="8637588" y="4492625"/>
          <p14:tracePt t="325346" x="8674100" y="4479925"/>
          <p14:tracePt t="325355" x="8724900" y="4454525"/>
          <p14:tracePt t="325362" x="8786813" y="4443413"/>
          <p14:tracePt t="325379" x="8886825" y="4430713"/>
          <p14:tracePt t="325395" x="8937625" y="4430713"/>
          <p14:tracePt t="325427" x="8950325" y="4430713"/>
          <p14:tracePt t="325434" x="8963025" y="4430713"/>
          <p14:tracePt t="325515" x="8950325" y="4443413"/>
          <p14:tracePt t="325522" x="8912225" y="4467225"/>
          <p14:tracePt t="325531" x="8874125" y="4479925"/>
          <p14:tracePt t="325546" x="8774113" y="4543425"/>
          <p14:tracePt t="325562" x="8712200" y="4567238"/>
          <p14:tracePt t="325579" x="8699500" y="4567238"/>
          <p14:tracePt t="325691" x="8737600" y="4567238"/>
          <p14:tracePt t="325698" x="8786813" y="4567238"/>
          <p14:tracePt t="325713" x="8850313" y="4567238"/>
          <p14:tracePt t="325714" x="8899525" y="4567238"/>
          <p14:tracePt t="325730" x="8975725" y="4567238"/>
          <p14:tracePt t="326090" x="8975725" y="4579938"/>
          <p14:tracePt t="326139" x="8975725" y="4592638"/>
          <p14:tracePt t="326250" x="8975725" y="4605338"/>
          <p14:tracePt t="326267" x="8975725" y="4618038"/>
          <p14:tracePt t="326275" x="8975725" y="4630738"/>
          <p14:tracePt t="326282" x="8975725" y="4643438"/>
          <p14:tracePt t="326306" x="8975725" y="4656138"/>
          <p14:tracePt t="326323" x="8975725" y="4667250"/>
          <p14:tracePt t="326347" x="8975725" y="4679950"/>
          <p14:tracePt t="326370" x="8963025" y="4679950"/>
          <p14:tracePt t="326379" x="8963025" y="4692650"/>
          <p14:tracePt t="326403" x="8950325" y="4692650"/>
          <p14:tracePt t="326419" x="8937625" y="4692650"/>
          <p14:tracePt t="326426" x="8924925" y="4705350"/>
          <p14:tracePt t="326435" x="8912225" y="4705350"/>
          <p14:tracePt t="326448" x="8899525" y="4705350"/>
          <p14:tracePt t="326451" x="8874125" y="4705350"/>
          <p14:tracePt t="326465" x="8863013" y="4705350"/>
          <p14:tracePt t="326467" x="8837613" y="4705350"/>
          <p14:tracePt t="326482" x="8799513" y="4705350"/>
          <p14:tracePt t="326499" x="8774113" y="4705350"/>
          <p14:tracePt t="326515" x="8750300" y="4705350"/>
          <p14:tracePt t="326531" x="8724900" y="4705350"/>
          <p14:tracePt t="326548" x="8674100" y="4705350"/>
          <p14:tracePt t="326564" x="8650288" y="4692650"/>
          <p14:tracePt t="326582" x="8624888" y="4692650"/>
          <p14:tracePt t="326598" x="8612188" y="4692650"/>
          <p14:tracePt t="326746" x="8650288" y="4692650"/>
          <p14:tracePt t="326755" x="8699500" y="4692650"/>
          <p14:tracePt t="326765" x="8737600" y="4692650"/>
          <p14:tracePt t="326782" x="8786813" y="4692650"/>
          <p14:tracePt t="326955" x="8774113" y="4692650"/>
          <p14:tracePt t="326963" x="8763000" y="4692650"/>
          <p14:tracePt t="327202" x="8750300" y="4692650"/>
          <p14:tracePt t="327211" x="8724900" y="4692650"/>
          <p14:tracePt t="327218" x="8686800" y="4692650"/>
          <p14:tracePt t="327234" x="8574088" y="4692650"/>
          <p14:tracePt t="327251" x="8499475" y="4692650"/>
          <p14:tracePt t="327267" x="8448675" y="4692650"/>
          <p14:tracePt t="327284" x="8435975" y="4667250"/>
          <p14:tracePt t="327323" x="8424863" y="4656138"/>
          <p14:tracePt t="327331" x="8412163" y="4643438"/>
          <p14:tracePt t="327347" x="8399463" y="4630738"/>
          <p14:tracePt t="327355" x="8399463" y="4618038"/>
          <p14:tracePt t="327378" x="8399463" y="4605338"/>
          <p14:tracePt t="327411" x="8412163" y="4592638"/>
          <p14:tracePt t="327418" x="8474075" y="4579938"/>
          <p14:tracePt t="327434" x="8699500" y="4579938"/>
          <p14:tracePt t="327451" x="9012238" y="4579938"/>
          <p14:tracePt t="327467" x="9324975" y="4579938"/>
          <p14:tracePt t="327484" x="9513888" y="4579938"/>
          <p14:tracePt t="327500" x="9563100" y="4579938"/>
          <p14:tracePt t="327594" x="9537700" y="4567238"/>
          <p14:tracePt t="327603" x="9463088" y="4567238"/>
          <p14:tracePt t="327618" x="9150350" y="4567238"/>
          <p14:tracePt t="327634" x="8837613" y="4567238"/>
          <p14:tracePt t="327651" x="8624888" y="4567238"/>
          <p14:tracePt t="327667" x="8537575" y="4567238"/>
          <p14:tracePt t="327684" x="8499475" y="4567238"/>
          <p14:tracePt t="327701" x="8486775" y="4567238"/>
          <p14:tracePt t="327763" x="8499475" y="4554538"/>
          <p14:tracePt t="327770" x="8548688" y="4543425"/>
          <p14:tracePt t="327785" x="8724900" y="4505325"/>
          <p14:tracePt t="327802" x="8937625" y="4479925"/>
          <p14:tracePt t="327819" x="9124950" y="4454525"/>
          <p14:tracePt t="327835" x="9224963" y="4454525"/>
          <p14:tracePt t="327851" x="9250363" y="4454525"/>
          <p14:tracePt t="327970" x="9250363" y="4467225"/>
          <p14:tracePt t="327979" x="9224963" y="4505325"/>
          <p14:tracePt t="327986" x="9199563" y="4554538"/>
          <p14:tracePt t="328002" x="9175750" y="4592638"/>
          <p14:tracePt t="328019" x="9163050" y="4618038"/>
          <p14:tracePt t="328075" x="9163050" y="4630738"/>
          <p14:tracePt t="328082" x="9188450" y="4630738"/>
          <p14:tracePt t="328090" x="9224963" y="4630738"/>
          <p14:tracePt t="328102" x="9288463" y="4630738"/>
          <p14:tracePt t="328119" x="9463088" y="4630738"/>
          <p14:tracePt t="328122" x="9550400" y="4605338"/>
          <p14:tracePt t="328136" x="9637713" y="4579938"/>
          <p14:tracePt t="328138" x="9701213" y="4567238"/>
          <p14:tracePt t="328153" x="9763125" y="4543425"/>
          <p14:tracePt t="328155" x="9801225" y="4518025"/>
          <p14:tracePt t="328170" x="9852025" y="4492625"/>
          <p14:tracePt t="328186" x="9852025" y="4479925"/>
          <p14:tracePt t="328211" x="9852025" y="4467225"/>
          <p14:tracePt t="328235" x="9852025" y="4454525"/>
          <p14:tracePt t="328242" x="9852025" y="4443413"/>
          <p14:tracePt t="328252" x="9852025" y="4430713"/>
          <p14:tracePt t="328269" x="9839325" y="4405313"/>
          <p14:tracePt t="328286" x="9739313" y="4341813"/>
          <p14:tracePt t="328302" x="9601200" y="4305300"/>
          <p14:tracePt t="328320" x="9450388" y="4292600"/>
          <p14:tracePt t="328322" x="9401175" y="4292600"/>
          <p14:tracePt t="328337" x="9337675" y="4292600"/>
          <p14:tracePt t="328338" x="9263063" y="4292600"/>
          <p14:tracePt t="328354" x="9150350" y="4292600"/>
          <p14:tracePt t="328370" x="9024938" y="4292600"/>
          <p14:tracePt t="328386" x="8937625" y="4292600"/>
          <p14:tracePt t="328403" x="8812213" y="4330700"/>
          <p14:tracePt t="328420" x="8724900" y="4405313"/>
          <p14:tracePt t="328436" x="8637588" y="4492625"/>
          <p14:tracePt t="328452" x="8599488" y="4630738"/>
          <p14:tracePt t="328470" x="8586788" y="4730750"/>
          <p14:tracePt t="328486" x="8586788" y="4856163"/>
          <p14:tracePt t="328502" x="8586788" y="4930775"/>
          <p14:tracePt t="328519" x="8612188" y="4992688"/>
          <p14:tracePt t="328522" x="8637588" y="5018088"/>
          <p14:tracePt t="328537" x="8661400" y="5043488"/>
          <p14:tracePt t="328539" x="8674100" y="5043488"/>
          <p14:tracePt t="328553" x="8724900" y="5081588"/>
          <p14:tracePt t="328570" x="8799513" y="5081588"/>
          <p14:tracePt t="328587" x="8899525" y="5092700"/>
          <p14:tracePt t="328603" x="9050338" y="5092700"/>
          <p14:tracePt t="328620" x="9175750" y="5092700"/>
          <p14:tracePt t="328636" x="9288463" y="5081588"/>
          <p14:tracePt t="328653" x="9350375" y="5030788"/>
          <p14:tracePt t="328670" x="9375775" y="4981575"/>
          <p14:tracePt t="328687" x="9375775" y="4943475"/>
          <p14:tracePt t="328690" x="9375775" y="4930775"/>
          <p14:tracePt t="328703" x="9375775" y="4905375"/>
          <p14:tracePt t="328706" x="9375775" y="4868863"/>
          <p14:tracePt t="328721" x="9375775" y="4830763"/>
          <p14:tracePt t="328723" x="9363075" y="4768850"/>
          <p14:tracePt t="328737" x="9337675" y="4705350"/>
          <p14:tracePt t="328739" x="9312275" y="4643438"/>
          <p14:tracePt t="328754" x="9237663" y="4530725"/>
          <p14:tracePt t="328770" x="9175750" y="4467225"/>
          <p14:tracePt t="328787" x="9075738" y="4405313"/>
          <p14:tracePt t="328804" x="8963025" y="4392613"/>
          <p14:tracePt t="328820" x="8874125" y="4379913"/>
          <p14:tracePt t="328837" x="8774113" y="4379913"/>
          <p14:tracePt t="328854" x="8661400" y="4379913"/>
          <p14:tracePt t="328871" x="8574088" y="4379913"/>
          <p14:tracePt t="328874" x="8524875" y="4379913"/>
          <p14:tracePt t="328888" x="8499475" y="4392613"/>
          <p14:tracePt t="328890" x="8474075" y="4418013"/>
          <p14:tracePt t="328905" x="8435975" y="4430713"/>
          <p14:tracePt t="328906" x="8412163" y="4454525"/>
          <p14:tracePt t="328922" x="8386763" y="4505325"/>
          <p14:tracePt t="328938" x="8374063" y="4567238"/>
          <p14:tracePt t="328954" x="8361363" y="4592638"/>
          <p14:tracePt t="328971" x="8361363" y="4656138"/>
          <p14:tracePt t="328988" x="8361363" y="4679950"/>
          <p14:tracePt t="329004" x="8374063" y="4730750"/>
          <p14:tracePt t="329021" x="8461375" y="4792663"/>
          <p14:tracePt t="329038" x="8599488" y="4879975"/>
          <p14:tracePt t="329055" x="8799513" y="4930775"/>
          <p14:tracePt t="329071" x="9024938" y="4943475"/>
          <p14:tracePt t="329074" x="9137650" y="4943475"/>
          <p14:tracePt t="329089" x="9237663" y="4943475"/>
          <p14:tracePt t="329091" x="9337675" y="4943475"/>
          <p14:tracePt t="329106" x="9525000" y="4892675"/>
          <p14:tracePt t="329122" x="9650413" y="4830763"/>
          <p14:tracePt t="329139" x="9688513" y="4779963"/>
          <p14:tracePt t="329155" x="9688513" y="4718050"/>
          <p14:tracePt t="329171" x="9688513" y="4656138"/>
          <p14:tracePt t="329188" x="9688513" y="4592638"/>
          <p14:tracePt t="329204" x="9688513" y="4530725"/>
          <p14:tracePt t="329221" x="9675813" y="4467225"/>
          <p14:tracePt t="329239" x="9637713" y="4405313"/>
          <p14:tracePt t="329256" x="9588500" y="4341813"/>
          <p14:tracePt t="329258" x="9550400" y="4305300"/>
          <p14:tracePt t="329272" x="9501188" y="4267200"/>
          <p14:tracePt t="329274" x="9475788" y="4254500"/>
          <p14:tracePt t="329290" x="9437688" y="4230688"/>
          <p14:tracePt t="329292" x="9375775" y="4205288"/>
          <p14:tracePt t="329306" x="9301163" y="4192588"/>
          <p14:tracePt t="329322" x="9188450" y="4167188"/>
          <p14:tracePt t="329339" x="9112250" y="4154488"/>
          <p14:tracePt t="329355" x="9063038" y="4154488"/>
          <p14:tracePt t="329372" x="9012238" y="4141788"/>
          <p14:tracePt t="329388" x="8999538" y="4141788"/>
          <p14:tracePt t="329405" x="8986838" y="4141788"/>
          <p14:tracePt t="329422" x="8963025" y="4141788"/>
          <p14:tracePt t="329439" x="8912225" y="4141788"/>
          <p14:tracePt t="329442" x="8886825" y="4141788"/>
          <p14:tracePt t="329456" x="8850313" y="4141788"/>
          <p14:tracePt t="329458" x="8799513" y="4141788"/>
          <p14:tracePt t="329473" x="8763000" y="4141788"/>
          <p14:tracePt t="329475" x="8724900" y="4141788"/>
          <p14:tracePt t="329490" x="8674100" y="4141788"/>
          <p14:tracePt t="329506" x="8599488" y="4141788"/>
          <p14:tracePt t="329523" x="8537575" y="4141788"/>
          <p14:tracePt t="329539" x="8435975" y="4179888"/>
          <p14:tracePt t="329556" x="8361363" y="4217988"/>
          <p14:tracePt t="329572" x="8335963" y="4254500"/>
          <p14:tracePt t="329589" x="8324850" y="4292600"/>
          <p14:tracePt t="329606" x="8299450" y="4318000"/>
          <p14:tracePt t="329622" x="8299450" y="4354513"/>
          <p14:tracePt t="329640" x="8286750" y="4405313"/>
          <p14:tracePt t="329642" x="8286750" y="4430713"/>
          <p14:tracePt t="329656" x="8286750" y="4443413"/>
          <p14:tracePt t="329658" x="8286750" y="4454525"/>
          <p14:tracePt t="329673" x="8286750" y="4479925"/>
          <p14:tracePt t="329674" x="8286750" y="4505325"/>
          <p14:tracePt t="329690" x="8286750" y="4543425"/>
          <p14:tracePt t="329707" x="8286750" y="4579938"/>
          <p14:tracePt t="329723" x="8324850" y="4618038"/>
          <p14:tracePt t="329740" x="8374063" y="4656138"/>
          <p14:tracePt t="329756" x="8448675" y="4692650"/>
          <p14:tracePt t="329773" x="8512175" y="4718050"/>
          <p14:tracePt t="329790" x="8574088" y="4743450"/>
          <p14:tracePt t="329807" x="8650288" y="4756150"/>
          <p14:tracePt t="329823" x="8724900" y="4779963"/>
          <p14:tracePt t="329841" x="8837613" y="4779963"/>
          <p14:tracePt t="329843" x="8886825" y="4779963"/>
          <p14:tracePt t="329858" x="8975725" y="4779963"/>
          <p14:tracePt t="329873" x="9037638" y="4779963"/>
          <p14:tracePt t="329891" x="9099550" y="4743450"/>
          <p14:tracePt t="329907" x="9137650" y="4679950"/>
          <p14:tracePt t="329923" x="9175750" y="4630738"/>
          <p14:tracePt t="329940" x="9212263" y="4543425"/>
          <p14:tracePt t="329956" x="9237663" y="4479925"/>
          <p14:tracePt t="329973" x="9263063" y="4430713"/>
          <p14:tracePt t="329990" x="9263063" y="4354513"/>
          <p14:tracePt t="330007" x="9263063" y="4330700"/>
          <p14:tracePt t="330011" x="9263063" y="4318000"/>
          <p14:tracePt t="330024" x="9263063" y="4305300"/>
          <p14:tracePt t="330041" x="9263063" y="4292600"/>
          <p14:tracePt t="330043" x="9263063" y="4279900"/>
          <p14:tracePt t="330074" x="9250363" y="4267200"/>
          <p14:tracePt t="330082" x="9224963" y="4267200"/>
          <p14:tracePt t="330091" x="9212263" y="4267200"/>
          <p14:tracePt t="330108" x="9188450" y="4267200"/>
          <p14:tracePt t="330124" x="9163050" y="4267200"/>
          <p14:tracePt t="330140" x="9137650" y="4241800"/>
          <p14:tracePt t="330157" x="9088438" y="4241800"/>
          <p14:tracePt t="330174" x="9012238" y="4241800"/>
          <p14:tracePt t="330191" x="8937625" y="4241800"/>
          <p14:tracePt t="330208" x="8863013" y="4241800"/>
          <p14:tracePt t="330211" x="8824913" y="4241800"/>
          <p14:tracePt t="330224" x="8786813" y="4241800"/>
          <p14:tracePt t="330226" x="8737600" y="4241800"/>
          <p14:tracePt t="330242" x="8612188" y="4241800"/>
          <p14:tracePt t="330258" x="8512175" y="4241800"/>
          <p14:tracePt t="330274" x="8435975" y="4254500"/>
          <p14:tracePt t="330291" x="8399463" y="4254500"/>
          <p14:tracePt t="330308" x="8361363" y="4267200"/>
          <p14:tracePt t="330324" x="8348663" y="4279900"/>
          <p14:tracePt t="330341" x="8312150" y="4292600"/>
          <p14:tracePt t="330358" x="8286750" y="4305300"/>
          <p14:tracePt t="330402" x="8286750" y="4318000"/>
          <p14:tracePt t="330410" x="8286750" y="4341813"/>
          <p14:tracePt t="330426" x="8286750" y="4367213"/>
          <p14:tracePt t="330442" x="8286750" y="4430713"/>
          <p14:tracePt t="330458" x="8324850" y="4492625"/>
          <p14:tracePt t="330475" x="8424863" y="4618038"/>
          <p14:tracePt t="330492" x="8574088" y="4743450"/>
          <p14:tracePt t="330508" x="8724900" y="4830763"/>
          <p14:tracePt t="330525" x="8824913" y="4843463"/>
          <p14:tracePt t="330542" x="8863013" y="4856163"/>
          <p14:tracePt t="330559" x="8886825" y="4856163"/>
          <p14:tracePt t="330575" x="8899525" y="4856163"/>
          <p14:tracePt t="330674" x="8899525" y="4843463"/>
          <p14:tracePt t="330682" x="8899525" y="4830763"/>
          <p14:tracePt t="330698" x="8899525" y="4818063"/>
          <p14:tracePt t="330709" x="8886825" y="4818063"/>
          <p14:tracePt t="330763" x="8874125" y="4805363"/>
          <p14:tracePt t="330770" x="8874125" y="4792663"/>
          <p14:tracePt t="330779" x="8863013" y="4792663"/>
          <p14:tracePt t="330850" x="8850313" y="4792663"/>
          <p14:tracePt t="330859" x="8837613" y="4792663"/>
          <p14:tracePt t="330882" x="8824913" y="4792663"/>
          <p14:tracePt t="330923" x="8824913" y="4805363"/>
          <p14:tracePt t="330946" x="8824913" y="4818063"/>
          <p14:tracePt t="331610" x="8824913" y="4805363"/>
          <p14:tracePt t="331619" x="8824913" y="4779963"/>
          <p14:tracePt t="331627" x="8824913" y="4743450"/>
          <p14:tracePt t="331644" x="8824913" y="4692650"/>
          <p14:tracePt t="331661" x="8824913" y="4618038"/>
          <p14:tracePt t="331678" x="8824913" y="4554538"/>
          <p14:tracePt t="331695" x="8824913" y="4505325"/>
          <p14:tracePt t="331711" x="8824913" y="4467225"/>
          <p14:tracePt t="331729" x="8824913" y="4454525"/>
          <p14:tracePt t="331746" x="8824913" y="4430713"/>
          <p14:tracePt t="331771" x="8824913" y="4418013"/>
          <p14:tracePt t="331786" x="8824913" y="4405313"/>
          <p14:tracePt t="331938" x="8799513" y="4418013"/>
          <p14:tracePt t="331946" x="8774113" y="4467225"/>
          <p14:tracePt t="331954" x="8763000" y="4505325"/>
          <p14:tracePt t="331962" x="8737600" y="4543425"/>
          <p14:tracePt t="331979" x="8712200" y="4630738"/>
          <p14:tracePt t="331996" x="8686800" y="4656138"/>
          <p14:tracePt t="332012" x="8686800" y="4679950"/>
          <p14:tracePt t="332186" x="8674100" y="4679950"/>
          <p14:tracePt t="332218" x="8674100" y="4667250"/>
          <p14:tracePt t="332227" x="8674100" y="4656138"/>
          <p14:tracePt t="332243" x="8674100" y="4643438"/>
          <p14:tracePt t="332251" x="8674100" y="4630738"/>
          <p14:tracePt t="332267" x="8699500" y="4630738"/>
          <p14:tracePt t="332280" x="8737600" y="4630738"/>
          <p14:tracePt t="332282" x="8786813" y="4630738"/>
          <p14:tracePt t="332297" x="8850313" y="4630738"/>
          <p14:tracePt t="332298" x="8937625" y="4630738"/>
          <p14:tracePt t="332313" x="9024938" y="4630738"/>
          <p14:tracePt t="332314" x="9088438" y="4630738"/>
          <p14:tracePt t="332330" x="9163050" y="4630738"/>
          <p14:tracePt t="332346" x="9175750" y="4630738"/>
          <p14:tracePt t="332458" x="9137650" y="4630738"/>
          <p14:tracePt t="332466" x="9099550" y="4630738"/>
          <p14:tracePt t="332480" x="9050338" y="4643438"/>
          <p14:tracePt t="332483" x="8975725" y="4656138"/>
          <p14:tracePt t="332498" x="8850313" y="4679950"/>
          <p14:tracePt t="332514" x="8774113" y="4679950"/>
          <p14:tracePt t="332531" x="8750300" y="4692650"/>
          <p14:tracePt t="332547" x="8737600" y="4692650"/>
          <p14:tracePt t="332650" x="8750300" y="4692650"/>
          <p14:tracePt t="332658" x="8774113" y="4692650"/>
          <p14:tracePt t="332666" x="8812213" y="4679950"/>
          <p14:tracePt t="332681" x="8886825" y="4656138"/>
          <p14:tracePt t="332698" x="8999538" y="4643438"/>
          <p14:tracePt t="332714" x="9212263" y="4618038"/>
          <p14:tracePt t="332731" x="9401175" y="4579938"/>
          <p14:tracePt t="332748" x="9525000" y="4543425"/>
          <p14:tracePt t="332764" x="9626600" y="4479925"/>
          <p14:tracePt t="332781" x="9675813" y="4443413"/>
          <p14:tracePt t="332798" x="9701213" y="4379913"/>
          <p14:tracePt t="332814" x="9713913" y="4341813"/>
          <p14:tracePt t="332831" x="9739313" y="4279900"/>
          <p14:tracePt t="332834" x="9750425" y="4241800"/>
          <p14:tracePt t="332848" x="9750425" y="4205288"/>
          <p14:tracePt t="332850" x="9750425" y="4154488"/>
          <p14:tracePt t="332866" x="9750425" y="4105275"/>
          <p14:tracePt t="332867" x="9750425" y="4067175"/>
          <p14:tracePt t="332882" x="9750425" y="3992563"/>
          <p14:tracePt t="332898" x="9750425" y="3929063"/>
          <p14:tracePt t="332914" x="9701213" y="3829050"/>
          <p14:tracePt t="332932" x="9650413" y="3729038"/>
          <p14:tracePt t="332948" x="9563100" y="3641725"/>
          <p14:tracePt t="332964" x="9475788" y="3590925"/>
          <p14:tracePt t="332981" x="9401175" y="3554413"/>
          <p14:tracePt t="332998" x="9337675" y="3541713"/>
          <p14:tracePt t="333015" x="9301163" y="3516313"/>
          <p14:tracePt t="333018" x="9275763" y="3516313"/>
          <p14:tracePt t="333032" x="9275763" y="3503613"/>
          <p14:tracePt t="333035" x="9263063" y="3490913"/>
          <p14:tracePt t="333049" x="9250363" y="3490913"/>
          <p14:tracePt t="333050" x="9250363" y="3479800"/>
          <p14:tracePt t="333066" x="9237663" y="3479800"/>
          <p14:tracePt t="333082" x="9224963" y="3479800"/>
          <p14:tracePt t="333099" x="9212263" y="3479800"/>
          <p14:tracePt t="333115" x="9188450" y="3479800"/>
          <p14:tracePt t="333132" x="9163050" y="3479800"/>
          <p14:tracePt t="333148" x="9112250" y="3479800"/>
          <p14:tracePt t="333165" x="9063038" y="3479800"/>
          <p14:tracePt t="333182" x="9012238" y="3503613"/>
          <p14:tracePt t="333199" x="8937625" y="3554413"/>
          <p14:tracePt t="333203" x="8912225" y="3579813"/>
          <p14:tracePt t="333215" x="8874125" y="3590925"/>
          <p14:tracePt t="333233" x="8874125" y="3667125"/>
          <p14:tracePt t="333235" x="8874125" y="3703638"/>
          <p14:tracePt t="333250" x="8886825" y="3754438"/>
          <p14:tracePt t="333266" x="8937625" y="3816350"/>
          <p14:tracePt t="333282" x="8986838" y="3854450"/>
          <p14:tracePt t="333299" x="9037638" y="3879850"/>
          <p14:tracePt t="333315" x="9099550" y="3892550"/>
          <p14:tracePt t="333332" x="9150350" y="3905250"/>
          <p14:tracePt t="333349" x="9224963" y="3905250"/>
          <p14:tracePt t="333366" x="9312275" y="3905250"/>
          <p14:tracePt t="333382" x="9424988" y="3905250"/>
          <p14:tracePt t="333399" x="9525000" y="3905250"/>
          <p14:tracePt t="333402" x="9588500" y="3916363"/>
          <p14:tracePt t="333415" x="9650413" y="3929063"/>
          <p14:tracePt t="333418" x="9688513" y="3929063"/>
          <p14:tracePt t="333433" x="9763125" y="3929063"/>
          <p14:tracePt t="333450" x="9813925" y="3916363"/>
          <p14:tracePt t="333467" x="9852025" y="3867150"/>
          <p14:tracePt t="333483" x="9875838" y="3803650"/>
          <p14:tracePt t="333500" x="9875838" y="3767138"/>
          <p14:tracePt t="333516" x="9875838" y="3716338"/>
          <p14:tracePt t="333532" x="9875838" y="3667125"/>
          <p14:tracePt t="333549" x="9826625" y="3629025"/>
          <p14:tracePt t="333566" x="9739313" y="3590925"/>
          <p14:tracePt t="333583" x="9626600" y="3567113"/>
          <p14:tracePt t="333586" x="9563100" y="3567113"/>
          <p14:tracePt t="333601" x="9488488" y="3567113"/>
          <p14:tracePt t="333603" x="9437688" y="3567113"/>
          <p14:tracePt t="333617" x="9401175" y="3567113"/>
          <p14:tracePt t="333619" x="9363075" y="3567113"/>
          <p14:tracePt t="333634" x="9312275" y="3567113"/>
          <p14:tracePt t="333650" x="9250363" y="3567113"/>
          <p14:tracePt t="333667" x="9199563" y="3567113"/>
          <p14:tracePt t="333684" x="9150350" y="3567113"/>
          <p14:tracePt t="333700" x="9099550" y="3579813"/>
          <p14:tracePt t="333716" x="9037638" y="3590925"/>
          <p14:tracePt t="333732" x="8986838" y="3603625"/>
          <p14:tracePt t="333750" x="8937625" y="3616325"/>
          <p14:tracePt t="333767" x="8912225" y="3616325"/>
          <p14:tracePt t="333770" x="8899525" y="3629025"/>
          <p14:tracePt t="333786" x="8874125" y="3629025"/>
          <p14:tracePt t="333802" x="8874125" y="3641725"/>
          <p14:tracePt t="333826" x="8863013" y="3641725"/>
          <p14:tracePt t="333842" x="8850313" y="3641725"/>
          <p14:tracePt t="333850" x="8837613" y="3641725"/>
          <p14:tracePt t="333867" x="8786813" y="3641725"/>
          <p14:tracePt t="333884" x="8737600" y="3641725"/>
          <p14:tracePt t="333900" x="8686800" y="3641725"/>
          <p14:tracePt t="333917" x="8624888" y="3641725"/>
          <p14:tracePt t="333933" x="8586788" y="3641725"/>
          <p14:tracePt t="333951" x="8537575" y="3654425"/>
          <p14:tracePt t="333954" x="8512175" y="3667125"/>
          <p14:tracePt t="333967" x="8486775" y="3667125"/>
          <p14:tracePt t="333970" x="8461375" y="3667125"/>
          <p14:tracePt t="333985" x="8435975" y="3667125"/>
          <p14:tracePt t="333987" x="8412163" y="3679825"/>
          <p14:tracePt t="334002" x="8361363" y="3679825"/>
          <p14:tracePt t="334018" x="8299450" y="3703638"/>
          <p14:tracePt t="334035" x="8248650" y="3703638"/>
          <p14:tracePt t="334051" x="8223250" y="3703638"/>
          <p14:tracePt t="334068" x="8199438" y="3703638"/>
          <p14:tracePt t="334084" x="8186738" y="3716338"/>
          <p14:tracePt t="334101" x="8174038" y="3741738"/>
          <p14:tracePt t="334117" x="8161338" y="3767138"/>
          <p14:tracePt t="334135" x="8161338" y="3803650"/>
          <p14:tracePt t="334151" x="8161338" y="3816350"/>
          <p14:tracePt t="334168" x="8161338" y="3829050"/>
          <p14:tracePt t="334218" x="8161338" y="3841750"/>
          <p14:tracePt t="334226" x="8161338" y="3854450"/>
          <p14:tracePt t="334330" x="8161338" y="3867150"/>
          <p14:tracePt t="334338" x="8174038" y="3879850"/>
          <p14:tracePt t="334352" x="8174038" y="3892550"/>
          <p14:tracePt t="334354" x="8186738" y="3905250"/>
          <p14:tracePt t="334368" x="8186738" y="3916363"/>
          <p14:tracePt t="334371" x="8199438" y="3941763"/>
          <p14:tracePt t="334386" x="8223250" y="3967163"/>
          <p14:tracePt t="334402" x="8274050" y="4017963"/>
          <p14:tracePt t="334419" x="8299450" y="4067175"/>
          <p14:tracePt t="334436" x="8361363" y="4117975"/>
          <p14:tracePt t="334451" x="8412163" y="4154488"/>
          <p14:tracePt t="334468" x="8474075" y="4192588"/>
          <p14:tracePt t="334485" x="8524875" y="4230688"/>
          <p14:tracePt t="334502" x="8561388" y="4254500"/>
          <p14:tracePt t="334518" x="8624888" y="4279900"/>
          <p14:tracePt t="334536" x="8712200" y="4305300"/>
          <p14:tracePt t="334538" x="8750300" y="4318000"/>
          <p14:tracePt t="334552" x="8786813" y="4330700"/>
          <p14:tracePt t="334554" x="8824913" y="4354513"/>
          <p14:tracePt t="334570" x="8886825" y="4367213"/>
          <p14:tracePt t="334586" x="8924925" y="4392613"/>
          <p14:tracePt t="334603" x="8975725" y="4392613"/>
          <p14:tracePt t="334619" x="8986838" y="4392613"/>
          <p14:tracePt t="334636" x="9037638" y="4392613"/>
          <p14:tracePt t="334652" x="9099550" y="4392613"/>
          <p14:tracePt t="334669" x="9112250" y="4392613"/>
          <p14:tracePt t="334686" x="9124950" y="4354513"/>
          <p14:tracePt t="334703" x="9137650" y="4305300"/>
          <p14:tracePt t="334719" x="9137650" y="4230688"/>
          <p14:tracePt t="334722" x="9137650" y="4179888"/>
          <p14:tracePt t="334737" x="9137650" y="4129088"/>
          <p14:tracePt t="334738" x="9137650" y="4092575"/>
          <p14:tracePt t="334754" x="9124950" y="3992563"/>
          <p14:tracePt t="334770" x="9075738" y="3905250"/>
          <p14:tracePt t="334786" x="8999538" y="3816350"/>
          <p14:tracePt t="334803" x="8899525" y="3729038"/>
          <p14:tracePt t="334819" x="8786813" y="3679825"/>
          <p14:tracePt t="334836" x="8624888" y="3654425"/>
          <p14:tracePt t="334852" x="8486775" y="3654425"/>
          <p14:tracePt t="334870" x="8374063" y="3654425"/>
          <p14:tracePt t="334886" x="8299450" y="3654425"/>
          <p14:tracePt t="334903" x="8235950" y="3654425"/>
          <p14:tracePt t="334906" x="8212138" y="3667125"/>
          <p14:tracePt t="334920" x="8199438" y="3667125"/>
          <p14:tracePt t="334922" x="8186738" y="3679825"/>
          <p14:tracePt t="334938" x="8174038" y="3729038"/>
          <p14:tracePt t="334954" x="8148638" y="3792538"/>
          <p14:tracePt t="334970" x="8135938" y="3854450"/>
          <p14:tracePt t="334987" x="8135938" y="3916363"/>
          <p14:tracePt t="335003" x="8135938" y="3979863"/>
          <p14:tracePt t="335020" x="8174038" y="4041775"/>
          <p14:tracePt t="335036" x="8248650" y="4105275"/>
          <p14:tracePt t="335053" x="8386763" y="4179888"/>
          <p14:tracePt t="335070" x="8512175" y="4217988"/>
          <p14:tracePt t="335087" x="8637588" y="4254500"/>
          <p14:tracePt t="335091" x="8724900" y="4279900"/>
          <p14:tracePt t="335103" x="8837613" y="4305300"/>
          <p14:tracePt t="335106" x="8937625" y="4330700"/>
          <p14:tracePt t="335120" x="9037638" y="4341813"/>
          <p14:tracePt t="335123" x="9137650" y="4341813"/>
          <p14:tracePt t="335138" x="9324975" y="4341813"/>
          <p14:tracePt t="335154" x="9488488" y="4341813"/>
          <p14:tracePt t="335171" x="9637713" y="4330700"/>
          <p14:tracePt t="335187" x="9713913" y="4279900"/>
          <p14:tracePt t="335204" x="9775825" y="4205288"/>
          <p14:tracePt t="335220" x="9813925" y="4117975"/>
          <p14:tracePt t="335237" x="9826625" y="4041775"/>
          <p14:tracePt t="335254" x="9826625" y="3967163"/>
          <p14:tracePt t="335271" x="9826625" y="3892550"/>
          <p14:tracePt t="335274" x="9813925" y="3854450"/>
          <p14:tracePt t="335287" x="9775825" y="3792538"/>
          <p14:tracePt t="335290" x="9726613" y="3741738"/>
          <p14:tracePt t="335305" x="9663113" y="3679825"/>
          <p14:tracePt t="335306" x="9575800" y="3590925"/>
          <p14:tracePt t="335321" x="9488488" y="3529013"/>
          <p14:tracePt t="335323" x="9375775" y="3490913"/>
          <p14:tracePt t="335338" x="9137650" y="3429000"/>
          <p14:tracePt t="335354" x="8912225" y="3378200"/>
          <p14:tracePt t="335371" x="8774113" y="3367088"/>
          <p14:tracePt t="335388" x="8699500" y="3367088"/>
          <p14:tracePt t="335404" x="8624888" y="3367088"/>
          <p14:tracePt t="335421" x="8548688" y="3378200"/>
          <p14:tracePt t="335438" x="8448675" y="3429000"/>
          <p14:tracePt t="335455" x="8386763" y="3503613"/>
          <p14:tracePt t="335471" x="8348663" y="3567113"/>
          <p14:tracePt t="335474" x="8335963" y="3616325"/>
          <p14:tracePt t="335488" x="8312150" y="3667125"/>
          <p14:tracePt t="335490" x="8286750" y="3729038"/>
          <p14:tracePt t="335506" x="8261350" y="3816350"/>
          <p14:tracePt t="335521" x="8248650" y="3916363"/>
          <p14:tracePt t="335539" x="8248650" y="3967163"/>
          <p14:tracePt t="335555" x="8248650" y="4017963"/>
          <p14:tracePt t="335571" x="8248650" y="4079875"/>
          <p14:tracePt t="335588" x="8274050" y="4141788"/>
          <p14:tracePt t="335605" x="8348663" y="4217988"/>
          <p14:tracePt t="335621" x="8435975" y="4279900"/>
          <p14:tracePt t="335638" x="8512175" y="4318000"/>
          <p14:tracePt t="335655" x="8637588" y="4330700"/>
          <p14:tracePt t="335658" x="8712200" y="4341813"/>
          <p14:tracePt t="335672" x="8786813" y="4354513"/>
          <p14:tracePt t="335674" x="8863013" y="4354513"/>
          <p14:tracePt t="335689" x="8950325" y="4354513"/>
          <p14:tracePt t="335691" x="9050338" y="4354513"/>
          <p14:tracePt t="335706" x="9224963" y="4354513"/>
          <p14:tracePt t="335722" x="9388475" y="4354513"/>
          <p14:tracePt t="335739" x="9501188" y="4318000"/>
          <p14:tracePt t="335755" x="9563100" y="4279900"/>
          <p14:tracePt t="335772" x="9613900" y="4241800"/>
          <p14:tracePt t="335788" x="9650413" y="4167188"/>
          <p14:tracePt t="335805" x="9688513" y="4067175"/>
          <p14:tracePt t="335822" x="9701213" y="3979863"/>
          <p14:tracePt t="335839" x="9701213" y="3929063"/>
          <p14:tracePt t="335842" x="9701213" y="3905250"/>
          <p14:tracePt t="335856" x="9701213" y="3879850"/>
          <p14:tracePt t="335858" x="9701213" y="3841750"/>
          <p14:tracePt t="335873" x="9701213" y="3829050"/>
          <p14:tracePt t="335875" x="9701213" y="3816350"/>
          <p14:tracePt t="335890" x="9701213" y="3792538"/>
          <p14:tracePt t="335906" x="9675813" y="3754438"/>
          <p14:tracePt t="335922" x="9650413" y="3741738"/>
          <p14:tracePt t="335940" x="9613900" y="3729038"/>
          <p14:tracePt t="335956" x="9588500" y="3703638"/>
          <p14:tracePt t="335972" x="9550400" y="3703638"/>
          <p14:tracePt t="335989" x="9537700" y="3692525"/>
          <p14:tracePt t="336006" x="9488488" y="3679825"/>
          <p14:tracePt t="336022" x="9475788" y="3679825"/>
          <p14:tracePt t="336066" x="9463088" y="3667125"/>
          <p14:tracePt t="336074" x="9450388" y="3667125"/>
          <p14:tracePt t="336090" x="9375775" y="3654425"/>
          <p14:tracePt t="336106" x="9288463" y="3641725"/>
          <p14:tracePt t="336123" x="9224963" y="3629025"/>
          <p14:tracePt t="336140" x="9175750" y="3603625"/>
          <p14:tracePt t="336156" x="9124950" y="3603625"/>
          <p14:tracePt t="336172" x="9088438" y="3590925"/>
          <p14:tracePt t="336190" x="9012238" y="3590925"/>
          <p14:tracePt t="336207" x="8937625" y="3590925"/>
          <p14:tracePt t="336210" x="8912225" y="3590925"/>
          <p14:tracePt t="336223" x="8899525" y="3590925"/>
          <p14:tracePt t="336241" x="8874125" y="3590925"/>
          <p14:tracePt t="336257" x="8850313" y="3590925"/>
          <p14:tracePt t="336306" x="8837613" y="3590925"/>
          <p14:tracePt t="336314" x="8824913" y="3590925"/>
          <p14:tracePt t="336330" x="8812213" y="3590925"/>
          <p14:tracePt t="336340" x="8799513" y="3590925"/>
          <p14:tracePt t="336357" x="8774113" y="3590925"/>
          <p14:tracePt t="336373" x="8763000" y="3616325"/>
          <p14:tracePt t="336390" x="8737600" y="3629025"/>
          <p14:tracePt t="336407" x="8724900" y="3641725"/>
          <p14:tracePt t="336411" x="8712200" y="3654425"/>
          <p14:tracePt t="336423" x="8699500" y="3679825"/>
          <p14:tracePt t="336426" x="8699500" y="3692525"/>
          <p14:tracePt t="336441" x="8699500" y="3703638"/>
          <p14:tracePt t="336443" x="8699500" y="3729038"/>
          <p14:tracePt t="336458" x="8674100" y="3779838"/>
          <p14:tracePt t="336474" x="8674100" y="3816350"/>
          <p14:tracePt t="336491" x="8674100" y="3841750"/>
          <p14:tracePt t="336508" x="8661400" y="3879850"/>
          <p14:tracePt t="336523" x="8650288" y="3892550"/>
          <p14:tracePt t="336541" x="8650288" y="3929063"/>
          <p14:tracePt t="336558" x="8650288" y="3941763"/>
          <p14:tracePt t="336574" x="8650288" y="3967163"/>
          <p14:tracePt t="336591" x="8650288" y="3979863"/>
          <p14:tracePt t="336595" x="8650288" y="4005263"/>
          <p14:tracePt t="336608" x="8650288" y="4017963"/>
          <p14:tracePt t="336610" x="8650288" y="4041775"/>
          <p14:tracePt t="336624" x="8650288" y="4054475"/>
          <p14:tracePt t="336626" x="8650288" y="4067175"/>
          <p14:tracePt t="336642" x="8661400" y="4105275"/>
          <p14:tracePt t="336658" x="8661400" y="4154488"/>
          <p14:tracePt t="336674" x="8686800" y="4192588"/>
          <p14:tracePt t="336691" x="8712200" y="4241800"/>
          <p14:tracePt t="336738" x="8737600" y="4241800"/>
          <p14:tracePt t="336746" x="8763000" y="4241800"/>
          <p14:tracePt t="336758" x="8812213" y="4241800"/>
          <p14:tracePt t="336775" x="8963025" y="4254500"/>
          <p14:tracePt t="336778" x="9037638" y="4267200"/>
          <p14:tracePt t="336791" x="9075738" y="4267200"/>
          <p14:tracePt t="336794" x="9112250" y="4267200"/>
          <p14:tracePt t="336808" x="9137650" y="4267200"/>
          <p14:tracePt t="336811" x="9150350" y="4267200"/>
          <p14:tracePt t="336825" x="9163050" y="4267200"/>
          <p14:tracePt t="336827" x="9188450" y="4267200"/>
          <p14:tracePt t="336842" x="9199563" y="4241800"/>
          <p14:tracePt t="336859" x="9212263" y="4179888"/>
          <p14:tracePt t="336875" x="9212263" y="4154488"/>
          <p14:tracePt t="336892" x="9212263" y="4092575"/>
          <p14:tracePt t="336908" x="9163050" y="4017963"/>
          <p14:tracePt t="336924" x="9099550" y="3941763"/>
          <p14:tracePt t="336943" x="9037638" y="3879850"/>
          <p14:tracePt t="336959" x="8963025" y="3816350"/>
          <p14:tracePt t="336962" x="8899525" y="3792538"/>
          <p14:tracePt t="336975" x="8863013" y="3779838"/>
          <p14:tracePt t="336978" x="8824913" y="3767138"/>
          <p14:tracePt t="336992" x="8786813" y="3754438"/>
          <p14:tracePt t="336994" x="8750300" y="3754438"/>
          <p14:tracePt t="337010" x="8699500" y="3741738"/>
          <p14:tracePt t="337025" x="8637588" y="3741738"/>
          <p14:tracePt t="337043" x="8586788" y="3741738"/>
          <p14:tracePt t="337059" x="8548688" y="3741738"/>
          <p14:tracePt t="337076" x="8512175" y="3741738"/>
          <p14:tracePt t="337098" x="8512175" y="3754438"/>
          <p14:tracePt t="337114" x="8499475" y="3767138"/>
          <p14:tracePt t="337131" x="8499475" y="3779838"/>
          <p14:tracePt t="337143" x="8499475" y="3792538"/>
          <p14:tracePt t="337186" x="8499475" y="3816350"/>
          <p14:tracePt t="337194" x="8499475" y="3854450"/>
          <p14:tracePt t="337202" x="8537575" y="3905250"/>
          <p14:tracePt t="337210" x="8561388" y="3929063"/>
          <p14:tracePt t="337226" x="8624888" y="3979863"/>
          <p14:tracePt t="337243" x="8674100" y="4029075"/>
          <p14:tracePt t="337260" x="8750300" y="4054475"/>
          <p14:tracePt t="337276" x="8899525" y="4079875"/>
          <p14:tracePt t="337292" x="9063038" y="4105275"/>
          <p14:tracePt t="337310" x="9301163" y="4105275"/>
          <p14:tracePt t="337326" x="9550400" y="4105275"/>
          <p14:tracePt t="337343" x="9826625" y="4079875"/>
          <p14:tracePt t="337346" x="9926638" y="4054475"/>
          <p14:tracePt t="337360" x="10013950" y="4029075"/>
          <p14:tracePt t="337363" x="10101263" y="4005263"/>
          <p14:tracePt t="337377" x="10177463" y="3967163"/>
          <p14:tracePt t="337379" x="10239375" y="3929063"/>
          <p14:tracePt t="337394" x="10313988" y="3854450"/>
          <p14:tracePt t="337410" x="10352088" y="3767138"/>
          <p14:tracePt t="337426" x="10364788" y="3703638"/>
          <p14:tracePt t="337443" x="10364788" y="3654425"/>
          <p14:tracePt t="337460" x="10364788" y="3590925"/>
          <p14:tracePt t="337476" x="10364788" y="3567113"/>
          <p14:tracePt t="337493" x="10352088" y="3529013"/>
          <p14:tracePt t="337509" x="10313988" y="3479800"/>
          <p14:tracePt t="337526" x="10264775" y="3441700"/>
          <p14:tracePt t="337543" x="10201275" y="3390900"/>
          <p14:tracePt t="337560" x="10101263" y="3328988"/>
          <p14:tracePt t="337562" x="10039350" y="3303588"/>
          <p14:tracePt t="337577" x="9963150" y="3290888"/>
          <p14:tracePt t="337579" x="9888538" y="3267075"/>
          <p14:tracePt t="337594" x="9750425" y="3228975"/>
          <p14:tracePt t="337611" x="9626600" y="3203575"/>
          <p14:tracePt t="337627" x="9513888" y="3178175"/>
          <p14:tracePt t="337644" x="9413875" y="3178175"/>
          <p14:tracePt t="337660" x="9288463" y="3178175"/>
          <p14:tracePt t="337677" x="9150350" y="3178175"/>
          <p14:tracePt t="337692" x="8999538" y="3178175"/>
          <p14:tracePt t="337709" x="8899525" y="3178175"/>
          <p14:tracePt t="337726" x="8786813" y="3190875"/>
          <p14:tracePt t="337743" x="8724900" y="3216275"/>
          <p14:tracePt t="337759" x="8637588" y="3254375"/>
          <p14:tracePt t="337761" x="8599488" y="3267075"/>
          <p14:tracePt t="337778" x="8537575" y="3316288"/>
          <p14:tracePt t="337794" x="8461375" y="3354388"/>
          <p14:tracePt t="337811" x="8399463" y="3416300"/>
          <p14:tracePt t="337827" x="8361363" y="3479800"/>
          <p14:tracePt t="337844" x="8335963" y="3503613"/>
          <p14:tracePt t="337861" x="8335963" y="3529013"/>
          <p14:tracePt t="337878" x="8324850" y="3554413"/>
          <p14:tracePt t="337894" x="8324850" y="3590925"/>
          <p14:tracePt t="337911" x="8324850" y="3654425"/>
          <p14:tracePt t="337914" x="8324850" y="3692525"/>
          <p14:tracePt t="337928" x="8324850" y="3729038"/>
          <p14:tracePt t="337930" x="8324850" y="3779838"/>
          <p14:tracePt t="337945" x="8348663" y="3829050"/>
          <p14:tracePt t="337947" x="8361363" y="3879850"/>
          <p14:tracePt t="337962" x="8424863" y="3979863"/>
          <p14:tracePt t="337978" x="8474075" y="4079875"/>
          <p14:tracePt t="337995" x="8524875" y="4141788"/>
          <p14:tracePt t="338012" x="8561388" y="4205288"/>
          <p14:tracePt t="338028" x="8612188" y="4241800"/>
          <p14:tracePt t="338044" x="8624888" y="4279900"/>
          <p14:tracePt t="338061" x="8661400" y="4305300"/>
          <p14:tracePt t="338078" x="8674100" y="4318000"/>
          <p14:tracePt t="338095" x="8712200" y="4318000"/>
          <p14:tracePt t="338098" x="8737600" y="4318000"/>
          <p14:tracePt t="338111" x="8774113" y="4318000"/>
          <p14:tracePt t="338114" x="8837613" y="4318000"/>
          <p14:tracePt t="338128" x="8912225" y="4292600"/>
          <p14:tracePt t="338130" x="8986838" y="4241800"/>
          <p14:tracePt t="338146" x="9124950" y="4117975"/>
          <p14:tracePt t="338162" x="9199563" y="3941763"/>
          <p14:tracePt t="338179" x="9250363" y="3741738"/>
          <p14:tracePt t="338195" x="9263063" y="3541713"/>
          <p14:tracePt t="338211" x="9250363" y="3354388"/>
          <p14:tracePt t="338228" x="9212263" y="3228975"/>
          <p14:tracePt t="338245" x="9199563" y="3154363"/>
          <p14:tracePt t="338262" x="9175750" y="3103563"/>
          <p14:tracePt t="338278" x="9150350" y="3078163"/>
          <p14:tracePt t="338295" x="9137650" y="3065463"/>
          <p14:tracePt t="338312" x="9112250" y="3054350"/>
          <p14:tracePt t="338314" x="9088438" y="3054350"/>
          <p14:tracePt t="338329" x="9050338" y="3054350"/>
          <p14:tracePt t="338331" x="9012238" y="3041650"/>
          <p14:tracePt t="338345" x="8963025" y="3028950"/>
          <p14:tracePt t="338362" x="8899525" y="3028950"/>
          <p14:tracePt t="338379" x="8850313" y="3028950"/>
          <p14:tracePt t="338395" x="8786813" y="3028950"/>
          <p14:tracePt t="338412" x="8737600" y="3028950"/>
          <p14:tracePt t="338428" x="8699500" y="3028950"/>
          <p14:tracePt t="338445" x="8637588" y="3041650"/>
          <p14:tracePt t="338462" x="8599488" y="3065463"/>
          <p14:tracePt t="338479" x="8537575" y="3103563"/>
          <p14:tracePt t="338482" x="8524875" y="3128963"/>
          <p14:tracePt t="338496" x="8499475" y="3154363"/>
          <p14:tracePt t="338499" x="8486775" y="3190875"/>
          <p14:tracePt t="338512" x="8474075" y="3216275"/>
          <p14:tracePt t="338515" x="8461375" y="3228975"/>
          <p14:tracePt t="338530" x="8461375" y="3278188"/>
          <p14:tracePt t="338546" x="8435975" y="3303588"/>
          <p14:tracePt t="338563" x="8435975" y="3316288"/>
          <p14:tracePt t="338579" x="8435975" y="3341688"/>
          <p14:tracePt t="338866" x="8435975" y="3354388"/>
          <p14:tracePt t="338882" x="8435975" y="3367088"/>
          <p14:tracePt t="338898" x="8435975" y="3390900"/>
          <p14:tracePt t="338906" x="8435975" y="3403600"/>
          <p14:tracePt t="338914" x="8435975" y="3416300"/>
          <p14:tracePt t="338931" x="8435975" y="3429000"/>
          <p14:tracePt t="338947" x="8435975" y="3441700"/>
          <p14:tracePt t="338995" x="8435975" y="3454400"/>
          <p14:tracePt t="339002" x="8435975" y="3467100"/>
          <p14:tracePt t="339013" x="8435975" y="3479800"/>
          <p14:tracePt t="339030" x="8435975" y="3503613"/>
          <p14:tracePt t="339048" x="8435975" y="3541713"/>
          <p14:tracePt t="339050" x="8435975" y="3567113"/>
          <p14:tracePt t="339065" x="8435975" y="3590925"/>
          <p14:tracePt t="339067" x="8435975" y="3603625"/>
          <p14:tracePt t="339081" x="8435975" y="3654425"/>
          <p14:tracePt t="339098" x="8435975" y="3692525"/>
          <p14:tracePt t="339114" x="8435975" y="3729038"/>
          <p14:tracePt t="339131" x="8435975" y="3754438"/>
          <p14:tracePt t="339147" x="8435975" y="3792538"/>
          <p14:tracePt t="339164" x="8435975" y="3816350"/>
          <p14:tracePt t="339181" x="8435975" y="3841750"/>
          <p14:tracePt t="339198" x="8435975" y="3854450"/>
          <p14:tracePt t="339235" x="8435975" y="3867150"/>
          <p14:tracePt t="339259" x="8448675" y="3879850"/>
          <p14:tracePt t="339266" x="8461375" y="3892550"/>
          <p14:tracePt t="339282" x="8461375" y="3905250"/>
          <p14:tracePt t="339298" x="8461375" y="3916363"/>
          <p14:tracePt t="339315" x="8461375" y="3941763"/>
          <p14:tracePt t="339331" x="8461375" y="3967163"/>
          <p14:tracePt t="339348" x="8461375" y="4017963"/>
          <p14:tracePt t="339364" x="8461375" y="4067175"/>
          <p14:tracePt t="339381" x="8461375" y="4141788"/>
          <p14:tracePt t="339398" x="8461375" y="4205288"/>
          <p14:tracePt t="339415" x="8461375" y="4230688"/>
          <p14:tracePt t="339418" x="8461375" y="4254500"/>
          <p14:tracePt t="339431" x="8461375" y="4267200"/>
          <p14:tracePt t="339434" x="8461375" y="4279900"/>
          <p14:tracePt t="339449" x="8461375" y="4305300"/>
          <p14:tracePt t="339466" x="8461375" y="4318000"/>
          <p14:tracePt t="339546" x="8474075" y="4318000"/>
          <p14:tracePt t="339554" x="8512175" y="4330700"/>
          <p14:tracePt t="339565" x="8574088" y="4341813"/>
          <p14:tracePt t="339582" x="8699500" y="4367213"/>
          <p14:tracePt t="339599" x="8837613" y="4367213"/>
          <p14:tracePt t="339602" x="8912225" y="4367213"/>
          <p14:tracePt t="339616" x="8999538" y="4367213"/>
          <p14:tracePt t="339618" x="9088438" y="4367213"/>
          <p14:tracePt t="339632" x="9150350" y="4367213"/>
          <p14:tracePt t="339634" x="9199563" y="4367213"/>
          <p14:tracePt t="339650" x="9288463" y="4367213"/>
          <p14:tracePt t="339666" x="9337675" y="4367213"/>
          <p14:tracePt t="339683" x="9375775" y="4367213"/>
          <p14:tracePt t="339699" x="9401175" y="4367213"/>
          <p14:tracePt t="339715" x="9413875" y="4367213"/>
          <p14:tracePt t="339826" x="9388475" y="4367213"/>
          <p14:tracePt t="339834" x="9337675" y="4354513"/>
          <p14:tracePt t="339850" x="9212263" y="4354513"/>
          <p14:tracePt t="339866" x="9112250" y="4354513"/>
          <p14:tracePt t="339882" x="9024938" y="4354513"/>
          <p14:tracePt t="339899" x="8975725" y="4354513"/>
          <p14:tracePt t="339916" x="8950325" y="4367213"/>
          <p14:tracePt t="340082" x="8975725" y="4367213"/>
          <p14:tracePt t="340131" x="8986838" y="4367213"/>
          <p14:tracePt t="340146" x="8999538" y="4367213"/>
          <p14:tracePt t="340155" x="9012238" y="4354513"/>
          <p14:tracePt t="340167" x="9024938" y="4354513"/>
          <p14:tracePt t="340170" x="9037638" y="4354513"/>
          <p14:tracePt t="340184" x="9063038" y="4330700"/>
          <p14:tracePt t="340186" x="9088438" y="4330700"/>
          <p14:tracePt t="340201" x="9099550" y="4318000"/>
          <p14:tracePt t="340202" x="9112250" y="4305300"/>
          <p14:tracePt t="340218" x="9124950" y="4292600"/>
          <p14:tracePt t="340234" x="9137650" y="4279900"/>
          <p14:tracePt t="340250" x="9175750" y="4267200"/>
          <p14:tracePt t="340267" x="9250363" y="4254500"/>
          <p14:tracePt t="340284" x="9350375" y="4230688"/>
          <p14:tracePt t="340300" x="9475788" y="4205288"/>
          <p14:tracePt t="340317" x="9601200" y="4192588"/>
          <p14:tracePt t="340334" x="9663113" y="4141788"/>
          <p14:tracePt t="340351" x="9701213" y="4129088"/>
          <p14:tracePt t="340354" x="9713913" y="4117975"/>
          <p14:tracePt t="340368" x="9713913" y="4105275"/>
          <p14:tracePt t="340370" x="9726613" y="4105275"/>
          <p14:tracePt t="340385" x="9726613" y="4079875"/>
          <p14:tracePt t="340386" x="9739313" y="4067175"/>
          <p14:tracePt t="340402" x="9739313" y="4054475"/>
          <p14:tracePt t="340418" x="9739313" y="4041775"/>
          <p14:tracePt t="340434" x="9739313" y="4005263"/>
          <p14:tracePt t="340451" x="9739313" y="3979863"/>
          <p14:tracePt t="340467" x="9713913" y="3941763"/>
          <p14:tracePt t="340484" x="9701213" y="3929063"/>
          <p14:tracePt t="340501" x="9688513" y="3905250"/>
          <p14:tracePt t="340518" x="9675813" y="3892550"/>
          <p14:tracePt t="340534" x="9650413" y="3867150"/>
          <p14:tracePt t="340551" x="9637713" y="3854450"/>
          <p14:tracePt t="340554" x="9613900" y="3841750"/>
          <p14:tracePt t="340568" x="9613900" y="3829050"/>
          <p14:tracePt t="340570" x="9601200" y="3829050"/>
          <p14:tracePt t="340585" x="9575800" y="3803650"/>
          <p14:tracePt t="340602" x="9525000" y="3779838"/>
          <p14:tracePt t="340618" x="9388475" y="3741738"/>
          <p14:tracePt t="340634" x="9175750" y="3641725"/>
          <p14:tracePt t="340652" x="8975725" y="3541713"/>
          <p14:tracePt t="340667" x="8837613" y="3454400"/>
          <p14:tracePt t="340684" x="8774113" y="3416300"/>
          <p14:tracePt t="340702" x="8750300" y="3403600"/>
          <p14:tracePt t="340718" x="8737600" y="3390900"/>
          <p14:tracePt t="340802" x="8724900" y="3390900"/>
          <p14:tracePt t="340810" x="8712200" y="3390900"/>
          <p14:tracePt t="340818" x="8699500" y="3390900"/>
          <p14:tracePt t="340835" x="8650288" y="3516313"/>
          <p14:tracePt t="340852" x="8637588" y="3703638"/>
          <p14:tracePt t="340868" x="8674100" y="3916363"/>
          <p14:tracePt t="340885" x="8763000" y="4079875"/>
          <p14:tracePt t="340902" x="8824913" y="4241800"/>
          <p14:tracePt t="340919" x="8899525" y="4330700"/>
          <p14:tracePt t="340922" x="8937625" y="4354513"/>
          <p14:tracePt t="340935" x="8975725" y="4367213"/>
          <p14:tracePt t="340938" x="8999538" y="4367213"/>
          <p14:tracePt t="340953" x="9037638" y="4379913"/>
          <p14:tracePt t="340954" x="9088438" y="4392613"/>
          <p14:tracePt t="340970" x="9212263" y="4392613"/>
          <p14:tracePt t="340986" x="9350375" y="4392613"/>
          <p14:tracePt t="341003" x="9437688" y="4392613"/>
          <p14:tracePt t="341019" x="9501188" y="4367213"/>
          <p14:tracePt t="341036" x="9525000" y="4341813"/>
          <p14:tracePt t="341052" x="9525000" y="4330700"/>
          <p14:tracePt t="341069" x="9525000" y="4279900"/>
          <p14:tracePt t="341086" x="9525000" y="4241800"/>
          <p14:tracePt t="341103" x="9525000" y="4205288"/>
          <p14:tracePt t="341107" x="9525000" y="4179888"/>
          <p14:tracePt t="341120" x="9513888" y="4154488"/>
          <p14:tracePt t="341122" x="9488488" y="4129088"/>
          <p14:tracePt t="341136" x="9450388" y="4117975"/>
          <p14:tracePt t="341138" x="9437688" y="4092575"/>
          <p14:tracePt t="341153" x="9424988" y="4092575"/>
          <p14:tracePt t="341154" x="9388475" y="4079875"/>
          <p14:tracePt t="341170" x="9375775" y="4067175"/>
          <p14:tracePt t="341186" x="9350375" y="4067175"/>
          <p14:tracePt t="341330" x="9363075" y="4067175"/>
          <p14:tracePt t="341338" x="9375775" y="4067175"/>
          <p14:tracePt t="341354" x="9388475" y="4067175"/>
          <p14:tracePt t="341370" x="9401175" y="4067175"/>
          <p14:tracePt t="341378" x="9413875" y="4067175"/>
          <p14:tracePt t="341900" x="9401175" y="4067175"/>
          <p14:tracePt t="342042" x="9388475" y="4067175"/>
          <p14:tracePt t="342059" x="9388475" y="4079875"/>
          <p14:tracePt t="342066" x="9375775" y="4079875"/>
          <p14:tracePt t="342098" x="9363075" y="4079875"/>
          <p14:tracePt t="342690" x="9350375" y="4105275"/>
          <p14:tracePt t="342699" x="9337675" y="4141788"/>
          <p14:tracePt t="342707" x="9312275" y="4205288"/>
          <p14:tracePt t="342723" x="9263063" y="4341813"/>
          <p14:tracePt t="342740" x="9212263" y="4443413"/>
          <p14:tracePt t="342757" x="9137650" y="4518025"/>
          <p14:tracePt t="342773" x="8986838" y="4592638"/>
          <p14:tracePt t="342790" x="8837613" y="4656138"/>
          <p14:tracePt t="342807" x="8737600" y="4743450"/>
          <p14:tracePt t="342810" x="8674100" y="4768850"/>
          <p14:tracePt t="342824" x="8599488" y="4818063"/>
          <p14:tracePt t="342826" x="8537575" y="4868863"/>
          <p14:tracePt t="342841" x="8461375" y="4918075"/>
          <p14:tracePt t="342843" x="8374063" y="4956175"/>
          <p14:tracePt t="342858" x="8212138" y="5005388"/>
          <p14:tracePt t="342874" x="8048625" y="5081588"/>
          <p14:tracePt t="342891" x="7897813" y="5105400"/>
          <p14:tracePt t="342908" x="7785100" y="5143500"/>
          <p14:tracePt t="342924" x="7710488" y="5156200"/>
          <p14:tracePt t="342941" x="7635875" y="5168900"/>
          <p14:tracePt t="342957" x="7561263" y="5194300"/>
          <p14:tracePt t="342974" x="7472363" y="5218113"/>
          <p14:tracePt t="342991" x="7435850" y="5243513"/>
          <p14:tracePt t="343027" x="7410450" y="5243513"/>
          <p14:tracePt t="343034" x="7385050" y="5268913"/>
          <p14:tracePt t="343042" x="7335838" y="5281613"/>
          <p14:tracePt t="343058" x="7223125" y="5305425"/>
          <p14:tracePt t="343075" x="7110413" y="5356225"/>
          <p14:tracePt t="343091" x="7010400" y="5394325"/>
          <p14:tracePt t="343108" x="6934200" y="5443538"/>
          <p14:tracePt t="343123" x="6859588" y="5456238"/>
          <p14:tracePt t="343140" x="6772275" y="5481638"/>
          <p14:tracePt t="343156" x="6684963" y="5494338"/>
          <p14:tracePt t="343174" x="6534150" y="5507038"/>
          <p14:tracePt t="343191" x="6270625" y="5530850"/>
          <p14:tracePt t="343193" x="6157913" y="5530850"/>
          <p14:tracePt t="343209" x="6057900" y="5543550"/>
          <p14:tracePt t="343211" x="5957888" y="5556250"/>
          <p14:tracePt t="343226" x="5795963" y="5568950"/>
          <p14:tracePt t="343242" x="5632450" y="5581650"/>
          <p14:tracePt t="343258" x="5457825" y="5607050"/>
          <p14:tracePt t="343275" x="5357813" y="5607050"/>
          <p14:tracePt t="343291" x="5281613" y="5607050"/>
          <p14:tracePt t="343308" x="5245100" y="5607050"/>
          <p14:tracePt t="343325" x="5207000" y="5607050"/>
          <p14:tracePt t="343343" x="5181600" y="5607050"/>
          <p14:tracePt t="343359" x="5170488" y="5607050"/>
          <p14:tracePt t="343362" x="5157788" y="5607050"/>
          <p14:tracePt t="343375" x="5145088" y="5607050"/>
          <p14:tracePt t="343378" x="5132388" y="5607050"/>
          <p14:tracePt t="343392" x="5106988" y="5607050"/>
          <p14:tracePt t="343410" x="5094288" y="5607050"/>
          <p14:tracePt t="343498" x="5106988" y="5607050"/>
          <p14:tracePt t="343506" x="5145088" y="5607050"/>
          <p14:tracePt t="343514" x="5207000" y="5607050"/>
          <p14:tracePt t="343526" x="5294313" y="5607050"/>
          <p14:tracePt t="343542" x="5457825" y="5607050"/>
          <p14:tracePt t="343559" x="5632450" y="5581650"/>
          <p14:tracePt t="343562" x="5719763" y="5581650"/>
          <p14:tracePt t="343576" x="5808663" y="5568950"/>
          <p14:tracePt t="343578" x="5870575" y="5556250"/>
          <p14:tracePt t="343592" x="5932488" y="5556250"/>
          <p14:tracePt t="343594" x="5983288" y="5543550"/>
          <p14:tracePt t="343610" x="6057900" y="5543550"/>
          <p14:tracePt t="343626" x="6096000" y="5543550"/>
          <p14:tracePt t="343643" x="6108700" y="5543550"/>
          <p14:tracePt t="343802" x="6108700" y="5530850"/>
          <p14:tracePt t="343810" x="6108700" y="5518150"/>
          <p14:tracePt t="343818" x="6083300" y="5518150"/>
          <p14:tracePt t="343826" x="6045200" y="5518150"/>
          <p14:tracePt t="343843" x="5995988" y="5518150"/>
          <p14:tracePt t="343859" x="5983288" y="5518150"/>
          <p14:tracePt t="343931" x="5983288" y="5507038"/>
          <p14:tracePt t="343938" x="6021388" y="5494338"/>
          <p14:tracePt t="343946" x="6083300" y="5481638"/>
          <p14:tracePt t="343960" x="6146800" y="5456238"/>
          <p14:tracePt t="343962" x="6196013" y="5443538"/>
          <p14:tracePt t="343978" x="6246813" y="5430838"/>
          <p14:tracePt t="343993" x="6259513" y="5430838"/>
          <p14:tracePt t="344106" x="6246813" y="5430838"/>
          <p14:tracePt t="344122" x="6234113" y="5430838"/>
          <p14:tracePt t="344131" x="6221413" y="5430838"/>
          <p14:tracePt t="344146" x="6208713" y="5430838"/>
          <p14:tracePt t="344161" x="6170613" y="5430838"/>
          <p14:tracePt t="344178" x="6157913" y="5430838"/>
          <p14:tracePt t="344706" x="6170613" y="5443538"/>
          <p14:tracePt t="344714" x="6196013" y="5443538"/>
          <p14:tracePt t="344730" x="6208713" y="5443538"/>
          <p14:tracePt t="344746" x="6234113" y="5456238"/>
          <p14:tracePt t="344762" x="6283325" y="5468938"/>
          <p14:tracePt t="344779" x="6359525" y="5481638"/>
          <p14:tracePt t="344796" x="6434138" y="5494338"/>
          <p14:tracePt t="344812" x="6483350" y="5507038"/>
          <p14:tracePt t="344829" x="6508750" y="5518150"/>
          <p14:tracePt t="344846" x="6546850" y="5518150"/>
          <p14:tracePt t="344863" x="6584950" y="5518150"/>
          <p14:tracePt t="344879" x="6634163" y="5518150"/>
          <p14:tracePt t="344882" x="6672263" y="5518150"/>
          <p14:tracePt t="344896" x="6708775" y="5507038"/>
          <p14:tracePt t="344913" x="6721475" y="5507038"/>
          <p14:tracePt t="344930" x="6734175" y="5494338"/>
          <p14:tracePt t="344947" x="6746875" y="5494338"/>
          <p14:tracePt t="344963" x="6759575" y="5494338"/>
          <p14:tracePt t="345458" x="6772275" y="5494338"/>
          <p14:tracePt t="345466" x="6808788" y="5494338"/>
          <p14:tracePt t="345481" x="6821488" y="5494338"/>
          <p14:tracePt t="345497" x="6834188" y="5494338"/>
          <p14:tracePt t="345842" x="6846888" y="5494338"/>
          <p14:tracePt t="345850" x="6859588" y="5494338"/>
          <p14:tracePt t="345858" x="6884988" y="5494338"/>
          <p14:tracePt t="345866" x="6921500" y="5494338"/>
          <p14:tracePt t="345882" x="6997700" y="5468938"/>
          <p14:tracePt t="345898" x="7072313" y="5468938"/>
          <p14:tracePt t="345915" x="7134225" y="5443538"/>
          <p14:tracePt t="345932" x="7197725" y="5430838"/>
          <p14:tracePt t="345949" x="7246938" y="5418138"/>
          <p14:tracePt t="345965" x="7259638" y="5418138"/>
          <p14:tracePt t="345982" x="7272338" y="5418138"/>
          <p14:tracePt t="345998" x="7285038" y="5418138"/>
          <p14:tracePt t="346530" x="7297738" y="5418138"/>
          <p14:tracePt t="346538" x="7310438" y="5418138"/>
          <p14:tracePt t="346551" x="7348538" y="5407025"/>
          <p14:tracePt t="346554" x="7397750" y="5394325"/>
          <p14:tracePt t="346567" x="7435850" y="5394325"/>
          <p14:tracePt t="346570" x="7472363" y="5394325"/>
          <p14:tracePt t="346584" x="7510463" y="5394325"/>
          <p14:tracePt t="346586" x="7523163" y="5394325"/>
          <p14:tracePt t="346600" x="7548563" y="5394325"/>
          <p14:tracePt t="346602" x="7561263" y="5394325"/>
          <p14:tracePt t="346900" x="7572375" y="5394325"/>
          <p14:tracePt t="346906" x="7610475" y="5381625"/>
          <p14:tracePt t="346918" x="7635875" y="5381625"/>
          <p14:tracePt t="346935" x="7761288" y="5381625"/>
          <p14:tracePt t="346952" x="7810500" y="5381625"/>
          <p14:tracePt t="347467" x="7848600" y="5381625"/>
          <p14:tracePt t="347474" x="7897813" y="5381625"/>
          <p14:tracePt t="347486" x="7974013" y="5381625"/>
          <p14:tracePt t="347503" x="8312150" y="5381625"/>
          <p14:tracePt t="347520" x="8586788" y="5394325"/>
          <p14:tracePt t="347522" x="8661400" y="5394325"/>
          <p14:tracePt t="347536" x="8699500" y="5394325"/>
          <p14:tracePt t="347538" x="8712200" y="5394325"/>
          <p14:tracePt t="347554" x="8724900" y="5394325"/>
          <p14:tracePt t="347810" x="8686800" y="5407025"/>
          <p14:tracePt t="347818" x="8650288" y="5418138"/>
          <p14:tracePt t="347826" x="8586788" y="5430838"/>
          <p14:tracePt t="347836" x="8461375" y="5456238"/>
          <p14:tracePt t="347853" x="8174038" y="5518150"/>
          <p14:tracePt t="347870" x="7874000" y="5594350"/>
          <p14:tracePt t="347887" x="7597775" y="5643563"/>
          <p14:tracePt t="347890" x="7497763" y="5656263"/>
          <p14:tracePt t="347903" x="7410450" y="5668963"/>
          <p14:tracePt t="347906" x="7323138" y="5681663"/>
          <p14:tracePt t="347921" x="7272338" y="5694363"/>
          <p14:tracePt t="347923" x="7210425" y="5707063"/>
          <p14:tracePt t="347938" x="7172325" y="5707063"/>
          <p14:tracePt t="347954" x="7146925" y="5707063"/>
          <p14:tracePt t="347971" x="7134225" y="5707063"/>
          <p14:tracePt t="347988" x="7123113" y="5707063"/>
          <p14:tracePt t="348018" x="7123113" y="5681663"/>
          <p14:tracePt t="348026" x="7110413" y="5656263"/>
          <p14:tracePt t="348037" x="7097713" y="5630863"/>
          <p14:tracePt t="348054" x="7097713" y="5568950"/>
          <p14:tracePt t="348070" x="7097713" y="5507038"/>
          <p14:tracePt t="348088" x="7097713" y="5430838"/>
          <p14:tracePt t="348090" x="7097713" y="5394325"/>
          <p14:tracePt t="348104" x="7097713" y="5356225"/>
          <p14:tracePt t="348106" x="7097713" y="5318125"/>
          <p14:tracePt t="348122" x="7097713" y="5256213"/>
          <p14:tracePt t="348138" x="7097713" y="5230813"/>
          <p14:tracePt t="348154" x="7097713" y="5218113"/>
          <p14:tracePt t="348250" x="7097713" y="5230813"/>
          <p14:tracePt t="348258" x="7097713" y="5256213"/>
          <p14:tracePt t="348271" x="7123113" y="5281613"/>
          <p14:tracePt t="348273" x="7134225" y="5318125"/>
          <p14:tracePt t="348289" x="7146925" y="5330825"/>
          <p14:tracePt t="348291" x="7159625" y="5343525"/>
          <p14:tracePt t="348305" x="7159625" y="5356225"/>
          <p14:tracePt t="348418" x="7172325" y="5356225"/>
          <p14:tracePt t="348426" x="7185025" y="5305425"/>
          <p14:tracePt t="348439" x="7185025" y="5256213"/>
          <p14:tracePt t="348441" x="7185025" y="5218113"/>
          <p14:tracePt t="348455" x="7185025" y="5181600"/>
          <p14:tracePt t="348458" x="7185025" y="5168900"/>
          <p14:tracePt t="348472" x="7185025" y="5156200"/>
          <p14:tracePt t="348474" x="7197725" y="5143500"/>
          <p14:tracePt t="348555" x="7185025" y="5168900"/>
          <p14:tracePt t="348562" x="7172325" y="5218113"/>
          <p14:tracePt t="348572" x="7159625" y="5294313"/>
          <p14:tracePt t="348588" x="7134225" y="5430838"/>
          <p14:tracePt t="348605" x="7123113" y="5507038"/>
          <p14:tracePt t="348622" x="7123113" y="5530850"/>
          <p14:tracePt t="348698" x="7134225" y="5518150"/>
          <p14:tracePt t="348706" x="7172325" y="5456238"/>
          <p14:tracePt t="348714" x="7210425" y="5381625"/>
          <p14:tracePt t="348722" x="7235825" y="5305425"/>
          <p14:tracePt t="348739" x="7272338" y="5181600"/>
          <p14:tracePt t="348755" x="7297738" y="5118100"/>
          <p14:tracePt t="348773" x="7297738" y="5105400"/>
          <p14:tracePt t="348850" x="7297738" y="5130800"/>
          <p14:tracePt t="348858" x="7285038" y="5194300"/>
          <p14:tracePt t="348873" x="7272338" y="5243513"/>
          <p14:tracePt t="348875" x="7272338" y="5294313"/>
          <p14:tracePt t="348890" x="7259638" y="5356225"/>
          <p14:tracePt t="348906" x="7259638" y="5368925"/>
          <p14:tracePt t="348978" x="7259638" y="5356225"/>
          <p14:tracePt t="348986" x="7259638" y="5318125"/>
          <p14:tracePt t="348994" x="7259638" y="5268913"/>
          <p14:tracePt t="349006" x="7259638" y="5230813"/>
          <p14:tracePt t="349023" x="7259638" y="5168900"/>
          <p14:tracePt t="349026" x="7259638" y="5156200"/>
          <p14:tracePt t="349042" x="7259638" y="5143500"/>
          <p14:tracePt t="349123" x="7259638" y="5168900"/>
          <p14:tracePt t="349130" x="7259638" y="5205413"/>
          <p14:tracePt t="349140" x="7246938" y="5256213"/>
          <p14:tracePt t="349157" x="7246938" y="5330825"/>
          <p14:tracePt t="349173" x="7235825" y="5368925"/>
          <p14:tracePt t="349190" x="7235825" y="5381625"/>
          <p14:tracePt t="349250" x="7235825" y="5356225"/>
          <p14:tracePt t="349258" x="7235825" y="5305425"/>
          <p14:tracePt t="349266" x="7235825" y="5268913"/>
          <p14:tracePt t="349274" x="7235825" y="5243513"/>
          <p14:tracePt t="349291" x="7235825" y="5194300"/>
          <p14:tracePt t="349307" x="7235825" y="5181600"/>
          <p14:tracePt t="349394" x="7235825" y="5194300"/>
          <p14:tracePt t="349402" x="7235825" y="5218113"/>
          <p14:tracePt t="349410" x="7235825" y="5243513"/>
          <p14:tracePt t="349424" x="7235825" y="5281613"/>
          <p14:tracePt t="349441" x="7235825" y="5294313"/>
          <p14:tracePt t="349674" x="7235825" y="5305425"/>
          <p14:tracePt t="349691" x="7259638" y="5318125"/>
          <p14:tracePt t="349698" x="7310438" y="5330825"/>
          <p14:tracePt t="349708" x="7359650" y="5343525"/>
          <p14:tracePt t="349725" x="7472363" y="5356225"/>
          <p14:tracePt t="349742" x="7572375" y="5368925"/>
          <p14:tracePt t="349758" x="7673975" y="5394325"/>
          <p14:tracePt t="349775" x="7748588" y="5407025"/>
          <p14:tracePt t="349777" x="7785100" y="5418138"/>
          <p14:tracePt t="349792" x="7810500" y="5418138"/>
          <p14:tracePt t="349794" x="7848600" y="5418138"/>
          <p14:tracePt t="349808" x="7874000" y="5418138"/>
          <p14:tracePt t="349810" x="7886700" y="5418138"/>
          <p14:tracePt t="349826" x="7897813" y="5418138"/>
          <p14:tracePt t="349842" x="7910513" y="5418138"/>
          <p14:tracePt t="349859" x="7923213" y="5418138"/>
          <p14:tracePt t="349876" x="7935913" y="5418138"/>
          <p14:tracePt t="349892" x="7948613" y="5418138"/>
          <p14:tracePt t="349908" x="7961313" y="5407025"/>
          <p14:tracePt t="349926" x="7961313" y="5394325"/>
          <p14:tracePt t="350042" x="7961313" y="5418138"/>
          <p14:tracePt t="350050" x="7961313" y="5443538"/>
          <p14:tracePt t="350060" x="7961313" y="5468938"/>
          <p14:tracePt t="350075" x="7961313" y="5507038"/>
          <p14:tracePt t="350092" x="7961313" y="5518150"/>
          <p14:tracePt t="350194" x="7974013" y="5494338"/>
          <p14:tracePt t="350202" x="7999413" y="5430838"/>
          <p14:tracePt t="350210" x="8023225" y="5330825"/>
          <p14:tracePt t="350226" x="8074025" y="5118100"/>
          <p14:tracePt t="350243" x="8099425" y="4968875"/>
          <p14:tracePt t="350260" x="8110538" y="4879975"/>
          <p14:tracePt t="350276" x="8110538" y="4856163"/>
          <p14:tracePt t="350293" x="8110538" y="4843463"/>
          <p14:tracePt t="350346" x="8110538" y="4868863"/>
          <p14:tracePt t="350354" x="8110538" y="4918075"/>
          <p14:tracePt t="350362" x="8110538" y="4968875"/>
          <p14:tracePt t="350377" x="8110538" y="5105400"/>
          <p14:tracePt t="350394" x="8110538" y="5218113"/>
          <p14:tracePt t="350410" x="8110538" y="5305425"/>
          <p14:tracePt t="350427" x="8110538" y="5381625"/>
          <p14:tracePt t="350443" x="8110538" y="5418138"/>
          <p14:tracePt t="350461" x="8110538" y="5430838"/>
          <p14:tracePt t="350562" x="8110538" y="5418138"/>
          <p14:tracePt t="350570" x="8123238" y="5381625"/>
          <p14:tracePt t="350578" x="8123238" y="5330825"/>
          <p14:tracePt t="350594" x="8123238" y="5256213"/>
          <p14:tracePt t="350611" x="8123238" y="5181600"/>
          <p14:tracePt t="350627" x="8123238" y="5118100"/>
          <p14:tracePt t="350644" x="8123238" y="5105400"/>
          <p14:tracePt t="350730" x="8123238" y="5130800"/>
          <p14:tracePt t="350738" x="8123238" y="5181600"/>
          <p14:tracePt t="350746" x="8123238" y="5230813"/>
          <p14:tracePt t="350762" x="8123238" y="5330825"/>
          <p14:tracePt t="350778" x="8123238" y="5394325"/>
          <p14:tracePt t="350795" x="8123238" y="5443538"/>
          <p14:tracePt t="350812" x="8123238" y="5494338"/>
          <p14:tracePt t="350827" x="8123238" y="5507038"/>
          <p14:tracePt t="351242" x="8123238" y="5518150"/>
          <p14:tracePt t="351706" x="8135938" y="5518150"/>
          <p14:tracePt t="352122" x="8148638" y="5518150"/>
          <p14:tracePt t="352131" x="8174038" y="5518150"/>
          <p14:tracePt t="352138" x="8199438" y="5518150"/>
          <p14:tracePt t="352148" x="8212138" y="5507038"/>
          <p14:tracePt t="352165" x="8235950" y="5494338"/>
          <p14:tracePt t="352182" x="8261350" y="5481638"/>
          <p14:tracePt t="352199" x="8274050" y="5481638"/>
          <p14:tracePt t="352226" x="8286750" y="5468938"/>
          <p14:tracePt t="352251" x="8299450" y="5468938"/>
          <p14:tracePt t="352322" x="8312150" y="5468938"/>
          <p14:tracePt t="352331" x="8324850" y="5468938"/>
          <p14:tracePt t="352338" x="8335963" y="5456238"/>
          <p14:tracePt t="352348" x="8361363" y="5456238"/>
          <p14:tracePt t="352365" x="8386763" y="5456238"/>
          <p14:tracePt t="352382" x="8399463" y="5456238"/>
          <p14:tracePt t="352399" x="8412163" y="5443538"/>
          <p14:tracePt t="352402" x="8412163" y="5430838"/>
          <p14:tracePt t="352450" x="8424863" y="5430838"/>
          <p14:tracePt t="352458" x="8435975" y="5430838"/>
          <p14:tracePt t="352466" x="8448675" y="5430838"/>
          <p14:tracePt t="352483" x="8474075" y="5430838"/>
          <p14:tracePt t="352499" x="8499475" y="5430838"/>
          <p14:tracePt t="352516" x="8537575" y="5418138"/>
          <p14:tracePt t="352532" x="8574088" y="5418138"/>
          <p14:tracePt t="352549" x="8624888" y="5418138"/>
          <p14:tracePt t="352566" x="8650288" y="5418138"/>
          <p14:tracePt t="352674" x="8661400" y="5418138"/>
          <p14:tracePt t="352699" x="8661400" y="5407025"/>
          <p14:tracePt t="352706" x="8674100" y="5394325"/>
          <p14:tracePt t="352722" x="8674100" y="5381625"/>
          <p14:tracePt t="352738" x="8674100" y="5368925"/>
          <p14:tracePt t="352750" x="8686800" y="5368925"/>
          <p14:tracePt t="352767" x="8699500" y="5343525"/>
          <p14:tracePt t="352770" x="8699500" y="5330825"/>
          <p14:tracePt t="352786" x="8699500" y="5318125"/>
          <p14:tracePt t="352810" x="8699500" y="5305425"/>
          <p14:tracePt t="352818" x="8699500" y="5294313"/>
          <p14:tracePt t="352833" x="8712200" y="5294313"/>
          <p14:tracePt t="353130" x="8712200" y="5281613"/>
          <p14:tracePt t="353138" x="8724900" y="5268913"/>
          <p14:tracePt t="353151" x="8724900" y="5256213"/>
          <p14:tracePt t="353153" x="8737600" y="5230813"/>
          <p14:tracePt t="353168" x="8737600" y="5205413"/>
          <p14:tracePt t="353171" x="8737600" y="5194300"/>
          <p14:tracePt t="353184" x="8750300" y="5156200"/>
          <p14:tracePt t="353186" x="8763000" y="5118100"/>
          <p14:tracePt t="353201" x="8774113" y="5081588"/>
          <p14:tracePt t="353219" x="8774113" y="5043488"/>
          <p14:tracePt t="353234" x="8774113" y="5005388"/>
          <p14:tracePt t="353251" x="8774113" y="4968875"/>
          <p14:tracePt t="353298" x="8774113" y="4956175"/>
          <p14:tracePt t="353306" x="8774113" y="4930775"/>
          <p14:tracePt t="353318" x="8774113" y="4892675"/>
          <p14:tracePt t="353335" x="8774113" y="4805363"/>
          <p14:tracePt t="353351" x="8774113" y="4705350"/>
          <p14:tracePt t="353354" x="8774113" y="4656138"/>
          <p14:tracePt t="353369" x="8774113" y="4618038"/>
          <p14:tracePt t="353371" x="8774113" y="4567238"/>
          <p14:tracePt t="353384" x="8774113" y="4530725"/>
          <p14:tracePt t="353386" x="8774113" y="4505325"/>
          <p14:tracePt t="353402" x="8799513" y="4418013"/>
          <p14:tracePt t="353418" x="8812213" y="4318000"/>
          <p14:tracePt t="353435" x="8850313" y="4241800"/>
          <p14:tracePt t="353452" x="8899525" y="4154488"/>
          <p14:tracePt t="353468" x="8963025" y="4067175"/>
          <p14:tracePt t="353485" x="9012238" y="4017963"/>
          <p14:tracePt t="353502" x="9037638" y="3992563"/>
          <p14:tracePt t="353519" x="9063038" y="3954463"/>
          <p14:tracePt t="353521" x="9063038" y="3941763"/>
          <p14:tracePt t="353535" x="9075738" y="3941763"/>
          <p14:tracePt t="353538" x="9075738" y="3916363"/>
          <p14:tracePt t="353552" x="9088438" y="3905250"/>
          <p14:tracePt t="353554" x="9099550" y="3892550"/>
          <p14:tracePt t="353618" x="9088438" y="3892550"/>
          <p14:tracePt t="353626" x="9075738" y="3892550"/>
          <p14:tracePt t="353635" x="9063038" y="3892550"/>
          <p14:tracePt t="353652" x="9024938" y="3905250"/>
          <p14:tracePt t="353778" x="9037638" y="3916363"/>
          <p14:tracePt t="353786" x="9075738" y="3916363"/>
          <p14:tracePt t="353794" x="9099550" y="3929063"/>
          <p14:tracePt t="353802" x="9124950" y="3929063"/>
          <p14:tracePt t="353898" x="9124950" y="3941763"/>
          <p14:tracePt t="353906" x="9124950" y="3954463"/>
          <p14:tracePt t="353920" x="9112250" y="3992563"/>
          <p14:tracePt t="353922" x="9088438" y="4029075"/>
          <p14:tracePt t="353937" x="9075738" y="4067175"/>
          <p14:tracePt t="353939" x="9037638" y="4105275"/>
          <p14:tracePt t="353953" x="8986838" y="4230688"/>
          <p14:tracePt t="353970" x="8937625" y="4354513"/>
          <p14:tracePt t="353986" x="8899525" y="4479925"/>
          <p14:tracePt t="354003" x="8899525" y="4543425"/>
          <p14:tracePt t="354020" x="8899525" y="4592638"/>
          <p14:tracePt t="354036" x="8899525" y="4667250"/>
          <p14:tracePt t="354052" x="8950325" y="4718050"/>
          <p14:tracePt t="354069" x="8999538" y="4779963"/>
          <p14:tracePt t="354087" x="9075738" y="4856163"/>
          <p14:tracePt t="354090" x="9124950" y="4918075"/>
          <p14:tracePt t="354104" x="9163050" y="4968875"/>
          <p14:tracePt t="354106" x="9199563" y="5043488"/>
          <p14:tracePt t="354120" x="9224963" y="5118100"/>
          <p14:tracePt t="354122" x="9263063" y="5181600"/>
          <p14:tracePt t="354138" x="9312275" y="5294313"/>
          <p14:tracePt t="354154" x="9350375" y="5368925"/>
          <p14:tracePt t="354170" x="9363075" y="5443538"/>
          <p14:tracePt t="354187" x="9363075" y="5456238"/>
          <p14:tracePt t="354378" x="9363075" y="5468938"/>
          <p14:tracePt t="354387" x="9350375" y="5468938"/>
          <p14:tracePt t="354394" x="9324975" y="5468938"/>
          <p14:tracePt t="354404" x="9301163" y="5468938"/>
          <p14:tracePt t="354421" x="9275763" y="5468938"/>
          <p14:tracePt t="354443" x="9263063" y="5468938"/>
          <p14:tracePt t="354522" x="9275763" y="5456238"/>
          <p14:tracePt t="354530" x="9312275" y="5418138"/>
          <p14:tracePt t="354538" x="9375775" y="5368925"/>
          <p14:tracePt t="354554" x="9450388" y="5281613"/>
          <p14:tracePt t="354572" x="9501188" y="5230813"/>
          <p14:tracePt t="354588" x="9513888" y="5194300"/>
          <p14:tracePt t="354604" x="9525000" y="5181600"/>
          <p14:tracePt t="354682" x="9513888" y="5181600"/>
          <p14:tracePt t="354690" x="9488488" y="5181600"/>
          <p14:tracePt t="354706" x="9424988" y="5181600"/>
          <p14:tracePt t="354722" x="9401175" y="5181600"/>
          <p14:tracePt t="354724" x="9388475" y="5181600"/>
          <p14:tracePt t="354738" x="9363075" y="5194300"/>
          <p14:tracePt t="354866" x="9388475" y="5194300"/>
          <p14:tracePt t="354874" x="9401175" y="5194300"/>
          <p14:tracePt t="354890" x="9437688" y="5194300"/>
          <p14:tracePt t="354906" x="9513888" y="5194300"/>
          <p14:tracePt t="354922" x="9613900" y="5194300"/>
          <p14:tracePt t="354939" x="9726613" y="5181600"/>
          <p14:tracePt t="354955" x="9839325" y="5156200"/>
          <p14:tracePt t="354972" x="9926638" y="5143500"/>
          <p14:tracePt t="354989" x="10026650" y="5092700"/>
          <p14:tracePt t="355006" x="10101263" y="5043488"/>
          <p14:tracePt t="355022" x="10177463" y="4956175"/>
          <p14:tracePt t="355039" x="10213975" y="4868863"/>
          <p14:tracePt t="355042" x="10213975" y="4805363"/>
          <p14:tracePt t="355056" x="10226675" y="4768850"/>
          <p14:tracePt t="355058" x="10239375" y="4743450"/>
          <p14:tracePt t="355073" x="10252075" y="4692650"/>
          <p14:tracePt t="355090" x="10252075" y="4656138"/>
          <p14:tracePt t="355106" x="10252075" y="4643438"/>
          <p14:tracePt t="355123" x="10252075" y="4630738"/>
          <p14:tracePt t="355139" x="10252075" y="4618038"/>
          <p14:tracePt t="355156" x="10226675" y="4618038"/>
          <p14:tracePt t="355172" x="10213975" y="4618038"/>
          <p14:tracePt t="355190" x="10177463" y="4618038"/>
          <p14:tracePt t="355206" x="10139363" y="4618038"/>
          <p14:tracePt t="355223" x="10075863" y="4618038"/>
          <p14:tracePt t="355225" x="10039350" y="4618038"/>
          <p14:tracePt t="355239" x="10001250" y="4618038"/>
          <p14:tracePt t="355242" x="9926638" y="4618038"/>
          <p14:tracePt t="355256" x="9839325" y="4618038"/>
          <p14:tracePt t="355258" x="9750425" y="4643438"/>
          <p14:tracePt t="355274" x="9563100" y="4705350"/>
          <p14:tracePt t="355290" x="9424988" y="4805363"/>
          <p14:tracePt t="355306" x="9324975" y="4905375"/>
          <p14:tracePt t="355323" x="9263063" y="5018088"/>
          <p14:tracePt t="355340" x="9237663" y="5068888"/>
          <p14:tracePt t="355356" x="9237663" y="5130800"/>
          <p14:tracePt t="355372" x="9237663" y="5194300"/>
          <p14:tracePt t="355390" x="9237663" y="5243513"/>
          <p14:tracePt t="355407" x="9237663" y="5294313"/>
          <p14:tracePt t="355410" x="9237663" y="5318125"/>
          <p14:tracePt t="355423" x="9250363" y="5318125"/>
          <p14:tracePt t="355426" x="9250363" y="5330825"/>
          <p14:tracePt t="355506" x="9212263" y="5343525"/>
          <p14:tracePt t="355514" x="9163050" y="5356225"/>
          <p14:tracePt t="355524" x="9075738" y="5368925"/>
          <p14:tracePt t="355540" x="8850313" y="5381625"/>
          <p14:tracePt t="355557" x="8612188" y="5407025"/>
          <p14:tracePt t="355573" x="8412163" y="5407025"/>
          <p14:tracePt t="355591" x="8248650" y="5407025"/>
          <p14:tracePt t="355607" x="8110538" y="5407025"/>
          <p14:tracePt t="355610" x="8048625" y="5407025"/>
          <p14:tracePt t="355624" x="7974013" y="5407025"/>
          <p14:tracePt t="355626" x="7910513" y="5407025"/>
          <p14:tracePt t="355640" x="7835900" y="5407025"/>
          <p14:tracePt t="355642" x="7785100" y="5407025"/>
          <p14:tracePt t="355658" x="7723188" y="5407025"/>
          <p14:tracePt t="355674" x="7673975" y="5407025"/>
          <p14:tracePt t="355691" x="7635875" y="5407025"/>
          <p14:tracePt t="355707" x="7610475" y="5407025"/>
          <p14:tracePt t="355724" x="7585075" y="5407025"/>
          <p14:tracePt t="355741" x="7561263" y="5407025"/>
          <p14:tracePt t="355757" x="7510463" y="5407025"/>
          <p14:tracePt t="355774" x="7459663" y="5381625"/>
          <p14:tracePt t="355791" x="7385050" y="5381625"/>
          <p14:tracePt t="355794" x="7348538" y="5381625"/>
          <p14:tracePt t="355808" x="7323138" y="5381625"/>
          <p14:tracePt t="355810" x="7310438" y="5381625"/>
          <p14:tracePt t="355825" x="7285038" y="5381625"/>
          <p14:tracePt t="355930" x="7285038" y="5368925"/>
          <p14:tracePt t="355938" x="7297738" y="5368925"/>
          <p14:tracePt t="355946" x="7335838" y="5368925"/>
          <p14:tracePt t="355958" x="7397750" y="5368925"/>
          <p14:tracePt t="355975" x="7597775" y="5343525"/>
          <p14:tracePt t="355992" x="7861300" y="5343525"/>
          <p14:tracePt t="355994" x="7999413" y="5343525"/>
          <p14:tracePt t="356010" x="8148638" y="5343525"/>
          <p14:tracePt t="356011" x="8261350" y="5343525"/>
          <p14:tracePt t="356026" x="8374063" y="5343525"/>
          <p14:tracePt t="356146" x="8348663" y="5343525"/>
          <p14:tracePt t="356154" x="8248650" y="5343525"/>
          <p14:tracePt t="356162" x="8074025" y="5343525"/>
          <p14:tracePt t="356175" x="7848600" y="5343525"/>
          <p14:tracePt t="356178" x="7635875" y="5343525"/>
          <p14:tracePt t="356193" x="7448550" y="5343525"/>
          <p14:tracePt t="356195" x="7310438" y="5343525"/>
          <p14:tracePt t="356210" x="7146925" y="5343525"/>
          <p14:tracePt t="356226" x="7110413" y="5343525"/>
          <p14:tracePt t="356242" x="7097713" y="5343525"/>
          <p14:tracePt t="356330" x="7110413" y="5343525"/>
          <p14:tracePt t="356338" x="7159625" y="5343525"/>
          <p14:tracePt t="356346" x="7259638" y="5343525"/>
          <p14:tracePt t="356359" x="7410450" y="5343525"/>
          <p14:tracePt t="356362" x="7572375" y="5343525"/>
          <p14:tracePt t="356376" x="7735888" y="5343525"/>
          <p14:tracePt t="356378" x="7886700" y="5343525"/>
          <p14:tracePt t="356393" x="8074025" y="5343525"/>
          <p14:tracePt t="356410" x="8135938" y="5343525"/>
          <p14:tracePt t="356427" x="8161338" y="5356225"/>
          <p14:tracePt t="356506" x="8074025" y="5356225"/>
          <p14:tracePt t="356514" x="7886700" y="5305425"/>
          <p14:tracePt t="356527" x="7523163" y="5243513"/>
          <p14:tracePt t="356543" x="6884988" y="5194300"/>
          <p14:tracePt t="356546" x="6634163" y="5168900"/>
          <p14:tracePt t="356560" x="6472238" y="5168900"/>
          <p14:tracePt t="356562" x="6359525" y="5168900"/>
          <p14:tracePt t="356577" x="6270625" y="5168900"/>
          <p14:tracePt t="356579" x="6221413" y="5168900"/>
          <p14:tracePt t="356594" x="6183313" y="5168900"/>
          <p14:tracePt t="356610" x="6170613" y="5168900"/>
          <p14:tracePt t="356698" x="6208713" y="5168900"/>
          <p14:tracePt t="356706" x="6321425" y="5156200"/>
          <p14:tracePt t="356713" x="6496050" y="5143500"/>
          <p14:tracePt t="356727" x="6696075" y="5143500"/>
          <p14:tracePt t="356730" x="6897688" y="5143500"/>
          <p14:tracePt t="356744" x="7085013" y="5143500"/>
          <p14:tracePt t="356746" x="7246938" y="5143500"/>
          <p14:tracePt t="356760" x="7385050" y="5143500"/>
          <p14:tracePt t="356762" x="7472363" y="5143500"/>
          <p14:tracePt t="356777" x="7548563" y="5130800"/>
          <p14:tracePt t="356794" x="7597775" y="5092700"/>
          <p14:tracePt t="356810" x="7648575" y="5030788"/>
          <p14:tracePt t="356828" x="7710488" y="4918075"/>
          <p14:tracePt t="356843" x="7785100" y="4779963"/>
          <p14:tracePt t="356860" x="7823200" y="4592638"/>
          <p14:tracePt t="356877" x="7835900" y="4392613"/>
          <p14:tracePt t="356894" x="7810500" y="4205288"/>
          <p14:tracePt t="356911" x="7735888" y="4067175"/>
          <p14:tracePt t="356913" x="7697788" y="4029075"/>
          <p14:tracePt t="356928" x="7673975" y="3979863"/>
          <p14:tracePt t="356944" x="7597775" y="3941763"/>
          <p14:tracePt t="356946" x="7548563" y="3929063"/>
          <p14:tracePt t="356961" x="7485063" y="3916363"/>
          <p14:tracePt t="356978" x="7397750" y="3879850"/>
          <p14:tracePt t="356994" x="7259638" y="3829050"/>
          <p14:tracePt t="357011" x="7059613" y="3779838"/>
          <p14:tracePt t="357028" x="6808788" y="3716338"/>
          <p14:tracePt t="357044" x="6508750" y="3667125"/>
          <p14:tracePt t="357060" x="6221413" y="3654425"/>
          <p14:tracePt t="357077" x="5957888" y="3641725"/>
          <p14:tracePt t="357095" x="5732463" y="3641725"/>
          <p14:tracePt t="357098" x="5645150" y="3641725"/>
          <p14:tracePt t="357111" x="5570538" y="3641725"/>
          <p14:tracePt t="357114" x="5519738" y="3641725"/>
          <p14:tracePt t="357128" x="5457825" y="3641725"/>
          <p14:tracePt t="357131" x="5407025" y="3654425"/>
          <p14:tracePt t="357145" x="5307013" y="3703638"/>
          <p14:tracePt t="357162" x="5207000" y="3779838"/>
          <p14:tracePt t="357178" x="5106988" y="3892550"/>
          <p14:tracePt t="357195" x="5057775" y="3979863"/>
          <p14:tracePt t="357211" x="5032375" y="4054475"/>
          <p14:tracePt t="357228" x="5032375" y="4154488"/>
          <p14:tracePt t="357244" x="5032375" y="4305300"/>
          <p14:tracePt t="357261" x="5106988" y="4467225"/>
          <p14:tracePt t="357278" x="5319713" y="4605338"/>
          <p14:tracePt t="357295" x="5632450" y="4730750"/>
          <p14:tracePt t="357298" x="5870575" y="4818063"/>
          <p14:tracePt t="357311" x="6157913" y="4918075"/>
          <p14:tracePt t="357314" x="6434138" y="5005388"/>
          <p14:tracePt t="357330" x="6985000" y="5168900"/>
          <p14:tracePt t="357346" x="7523163" y="5294313"/>
          <p14:tracePt t="357362" x="7999413" y="5368925"/>
          <p14:tracePt t="357378" x="8312150" y="5381625"/>
          <p14:tracePt t="357396" x="8561388" y="5381625"/>
          <p14:tracePt t="357412" x="8750300" y="5381625"/>
          <p14:tracePt t="357428" x="8924925" y="5318125"/>
          <p14:tracePt t="357445" x="9037638" y="5205413"/>
          <p14:tracePt t="357462" x="9137650" y="5068888"/>
          <p14:tracePt t="357479" x="9212263" y="4918075"/>
          <p14:tracePt t="357482" x="9250363" y="4856163"/>
          <p14:tracePt t="357496" x="9275763" y="4779963"/>
          <p14:tracePt t="357499" x="9288463" y="4718050"/>
          <p14:tracePt t="357512" x="9312275" y="4667250"/>
          <p14:tracePt t="357514" x="9324975" y="4630738"/>
          <p14:tracePt t="357530" x="9350375" y="4518025"/>
          <p14:tracePt t="357546" x="9350375" y="4443413"/>
          <p14:tracePt t="357562" x="9350375" y="4379913"/>
          <p14:tracePt t="357579" x="9324975" y="4318000"/>
          <p14:tracePt t="357595" x="9250363" y="4241800"/>
          <p14:tracePt t="357612" x="9150350" y="4179888"/>
          <p14:tracePt t="357629" x="8999538" y="4092575"/>
          <p14:tracePt t="357646" x="8812213" y="4017963"/>
          <p14:tracePt t="357662" x="8574088" y="3967163"/>
          <p14:tracePt t="357680" x="8299450" y="3905250"/>
          <p14:tracePt t="357683" x="8148638" y="3879850"/>
          <p14:tracePt t="357695" x="7986713" y="3854450"/>
          <p14:tracePt t="357698" x="7810500" y="3841750"/>
          <p14:tracePt t="357713" x="7497763" y="3829050"/>
          <p14:tracePt t="357730" x="7210425" y="3829050"/>
          <p14:tracePt t="357746" x="6997700" y="3829050"/>
          <p14:tracePt t="357763" x="6834188" y="3892550"/>
          <p14:tracePt t="357779" x="6734175" y="3954463"/>
          <p14:tracePt t="357796" x="6659563" y="4041775"/>
          <p14:tracePt t="357812" x="6608763" y="4117975"/>
          <p14:tracePt t="357830" x="6584950" y="4179888"/>
          <p14:tracePt t="357846" x="6584950" y="4241800"/>
          <p14:tracePt t="357862" x="6584950" y="4292600"/>
          <p14:tracePt t="357879" x="6584950" y="4367213"/>
          <p14:tracePt t="357882" x="6584950" y="4405313"/>
          <p14:tracePt t="357897" x="6621463" y="4479925"/>
          <p14:tracePt t="357914" x="6708775" y="4567238"/>
          <p14:tracePt t="357931" x="6808788" y="4656138"/>
          <p14:tracePt t="357947" x="7034213" y="4705350"/>
          <p14:tracePt t="357963" x="7297738" y="4756150"/>
          <p14:tracePt t="357980" x="7635875" y="4818063"/>
          <p14:tracePt t="357996" x="8061325" y="4843463"/>
          <p14:tracePt t="358013" x="8386763" y="4843463"/>
          <p14:tracePt t="358030" x="8624888" y="4843463"/>
          <p14:tracePt t="358046" x="8774113" y="4843463"/>
          <p14:tracePt t="358063" x="8899525" y="4843463"/>
          <p14:tracePt t="358066" x="8937625" y="4843463"/>
          <p14:tracePt t="358080" x="8975725" y="4843463"/>
          <p14:tracePt t="358083" x="9024938" y="4843463"/>
          <p14:tracePt t="358098" x="9124950" y="4843463"/>
          <p14:tracePt t="358114" x="9263063" y="4843463"/>
          <p14:tracePt t="358131" x="9463088" y="4843463"/>
          <p14:tracePt t="358147" x="9763125" y="4843463"/>
          <p14:tracePt t="358163" x="10075863" y="4843463"/>
          <p14:tracePt t="358180" x="10352088" y="4843463"/>
          <p14:tracePt t="358197" x="10577513" y="4843463"/>
          <p14:tracePt t="358214" x="10764838" y="4843463"/>
          <p14:tracePt t="358231" x="10864850" y="4843463"/>
          <p14:tracePt t="358234" x="10877550" y="4843463"/>
          <p14:tracePt t="358247" x="10890250" y="4843463"/>
          <p14:tracePt t="358379" x="10864850" y="4843463"/>
          <p14:tracePt t="358386" x="10828338" y="4843463"/>
          <p14:tracePt t="358398" x="10802938" y="4843463"/>
          <p14:tracePt t="358415" x="10739438" y="4792663"/>
          <p14:tracePt t="358431" x="10639425" y="4743450"/>
          <p14:tracePt t="358448" x="10539413" y="4705350"/>
          <p14:tracePt t="358450" x="10477500" y="4679950"/>
          <p14:tracePt t="358466" x="10364788" y="4605338"/>
          <p14:tracePt t="358482" x="10226675" y="4567238"/>
          <p14:tracePt t="358498" x="10113963" y="4543425"/>
          <p14:tracePt t="358515" x="9988550" y="4505325"/>
          <p14:tracePt t="358532" x="9875838" y="4479925"/>
          <p14:tracePt t="358548" x="9775825" y="4479925"/>
          <p14:tracePt t="358564" x="9713913" y="4479925"/>
          <p14:tracePt t="358581" x="9675813" y="4479925"/>
          <p14:tracePt t="358598" x="9613900" y="4479925"/>
          <p14:tracePt t="358615" x="9550400" y="4505325"/>
          <p14:tracePt t="358618" x="9513888" y="4543425"/>
          <p14:tracePt t="358632" x="9463088" y="4579938"/>
          <p14:tracePt t="358634" x="9424988" y="4630738"/>
          <p14:tracePt t="358649" x="9363075" y="4779963"/>
          <p14:tracePt t="358665" x="9324975" y="4918075"/>
          <p14:tracePt t="358682" x="9324975" y="5030788"/>
          <p14:tracePt t="358699" x="9324975" y="5130800"/>
          <p14:tracePt t="358715" x="9324975" y="5268913"/>
          <p14:tracePt t="358731" x="9324975" y="5407025"/>
          <p14:tracePt t="358748" x="9324975" y="5507038"/>
          <p14:tracePt t="358766" x="9401175" y="5607050"/>
          <p14:tracePt t="358782" x="9488488" y="5707063"/>
          <p14:tracePt t="358799" x="9626600" y="5756275"/>
          <p14:tracePt t="358802" x="9701213" y="5781675"/>
          <p14:tracePt t="358816" x="9763125" y="5807075"/>
          <p14:tracePt t="358818" x="9839325" y="5832475"/>
          <p14:tracePt t="358833" x="9913938" y="5843588"/>
          <p14:tracePt t="358834" x="9975850" y="5843588"/>
          <p14:tracePt t="358850" x="10164763" y="5843588"/>
          <p14:tracePt t="358866" x="10390188" y="5819775"/>
          <p14:tracePt t="358883" x="10602913" y="5719763"/>
          <p14:tracePt t="358900" x="10702925" y="5630863"/>
          <p14:tracePt t="358915" x="10752138" y="5518150"/>
          <p14:tracePt t="358933" x="10777538" y="5394325"/>
          <p14:tracePt t="358949" x="10802938" y="5268913"/>
          <p14:tracePt t="358966" x="10815638" y="5118100"/>
          <p14:tracePt t="358982" x="10815638" y="4956175"/>
          <p14:tracePt t="359000" x="10790238" y="4756150"/>
          <p14:tracePt t="359002" x="10764838" y="4667250"/>
          <p14:tracePt t="359016" x="10726738" y="4579938"/>
          <p14:tracePt t="359018" x="10677525" y="4505325"/>
          <p14:tracePt t="359033" x="10626725" y="4443413"/>
          <p14:tracePt t="359035" x="10564813" y="4379913"/>
          <p14:tracePt t="359050" x="10477500" y="4305300"/>
          <p14:tracePt t="359066" x="10401300" y="4241800"/>
          <p14:tracePt t="359082" x="10364788" y="4205288"/>
          <p14:tracePt t="359100" x="10326688" y="4179888"/>
          <p14:tracePt t="359116" x="10277475" y="4167188"/>
          <p14:tracePt t="359133" x="10213975" y="4141788"/>
          <p14:tracePt t="359150" x="10164763" y="4129088"/>
          <p14:tracePt t="359167" x="10101263" y="4129088"/>
          <p14:tracePt t="359170" x="10075863" y="4129088"/>
          <p14:tracePt t="359183" x="10052050" y="4129088"/>
          <p14:tracePt t="359186" x="10039350" y="4129088"/>
          <p14:tracePt t="359201" x="10026650" y="4129088"/>
          <p14:tracePt t="359203" x="10001250" y="4129088"/>
          <p14:tracePt t="359218" x="9963150" y="4129088"/>
          <p14:tracePt t="359233" x="9913938" y="4129088"/>
          <p14:tracePt t="359250" x="9852025" y="4129088"/>
          <p14:tracePt t="359267" x="9775825" y="4154488"/>
          <p14:tracePt t="359283" x="9726613" y="4192588"/>
          <p14:tracePt t="359300" x="9675813" y="4230688"/>
          <p14:tracePt t="359317" x="9663113" y="4292600"/>
          <p14:tracePt t="359333" x="9663113" y="4341813"/>
          <p14:tracePt t="359350" x="9663113" y="4405313"/>
          <p14:tracePt t="359367" x="9675813" y="4467225"/>
          <p14:tracePt t="359370" x="9688513" y="4492625"/>
          <p14:tracePt t="359384" x="9713913" y="4518025"/>
          <p14:tracePt t="359386" x="9739313" y="4543425"/>
          <p14:tracePt t="359401" x="9801225" y="4579938"/>
          <p14:tracePt t="359418" x="9852025" y="4630738"/>
          <p14:tracePt t="359434" x="9875838" y="4643438"/>
          <p14:tracePt t="359451" x="9888538" y="4656138"/>
          <p14:tracePt t="359468" x="9913938" y="4692650"/>
          <p14:tracePt t="359484" x="9963150" y="4730750"/>
          <p14:tracePt t="359500" x="10013950" y="4768850"/>
          <p14:tracePt t="359518" x="10064750" y="4792663"/>
          <p14:tracePt t="359534" x="10113963" y="4805363"/>
          <p14:tracePt t="359551" x="10188575" y="4830763"/>
          <p14:tracePt t="359553" x="10226675" y="4830763"/>
          <p14:tracePt t="359567" x="10264775" y="4830763"/>
          <p14:tracePt t="359570" x="10301288" y="4830763"/>
          <p14:tracePt t="359585" x="10364788" y="4830763"/>
          <p14:tracePt t="359601" x="10414000" y="4805363"/>
          <p14:tracePt t="359618" x="10439400" y="4756150"/>
          <p14:tracePt t="359635" x="10439400" y="4692650"/>
          <p14:tracePt t="359651" x="10414000" y="4605338"/>
          <p14:tracePt t="359667" x="10352088" y="4505325"/>
          <p14:tracePt t="359684" x="10277475" y="4430713"/>
          <p14:tracePt t="359701" x="10188575" y="4354513"/>
          <p14:tracePt t="359718" x="10126663" y="4318000"/>
          <p14:tracePt t="359735" x="10088563" y="4305300"/>
          <p14:tracePt t="359738" x="10075863" y="4292600"/>
          <p14:tracePt t="359762" x="10064750" y="4292600"/>
          <p14:tracePt t="359770" x="10052050" y="4292600"/>
          <p14:tracePt t="359786" x="10039350" y="4292600"/>
          <p14:tracePt t="359802" x="10013950" y="4292600"/>
          <p14:tracePt t="359818" x="9988550" y="4341813"/>
          <p14:tracePt t="359835" x="9975850" y="4454525"/>
          <p14:tracePt t="359852" x="9975850" y="4554538"/>
          <p14:tracePt t="359868" x="10001250" y="4667250"/>
          <p14:tracePt t="359885" x="10088563" y="4792663"/>
          <p14:tracePt t="359902" x="10264775" y="4930775"/>
          <p14:tracePt t="359919" x="10477500" y="5018088"/>
          <p14:tracePt t="359921" x="10577513" y="5043488"/>
          <p14:tracePt t="359935" x="10677525" y="5068888"/>
          <p14:tracePt t="359938" x="10802938" y="5105400"/>
          <p14:tracePt t="359952" x="10928350" y="5118100"/>
          <p14:tracePt t="359954" x="11064875" y="5118100"/>
          <p14:tracePt t="359970" x="11315700" y="5118100"/>
          <p14:tracePt t="359985" x="11615738" y="5118100"/>
          <p14:tracePt t="360002" x="11917363" y="511810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6758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US" sz="2800" b="1" dirty="0">
                <a:latin typeface="Alexandria" charset="0"/>
                <a:cs typeface="Alexandria" charset="0"/>
              </a:rPr>
              <a:t>The Variance &amp; Standard Deviation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2" descr="Variance and Standard Deviation of a Sample">
            <a:extLst>
              <a:ext uri="{FF2B5EF4-FFF2-40B4-BE49-F238E27FC236}">
                <a16:creationId xmlns:a16="http://schemas.microsoft.com/office/drawing/2014/main" id="{63C00051-D1B9-424F-B91B-25BC9C3A1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258" y="2244602"/>
            <a:ext cx="9236764" cy="3435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A8871AC-48E0-4D68-BFF4-07137A1605C0}"/>
              </a:ext>
            </a:extLst>
          </p:cNvPr>
          <p:cNvSpPr/>
          <p:nvPr/>
        </p:nvSpPr>
        <p:spPr>
          <a:xfrm>
            <a:off x="1373406" y="3962112"/>
            <a:ext cx="807001" cy="889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A8871AC-48E0-4D68-BFF4-07137A1605C0}"/>
              </a:ext>
            </a:extLst>
          </p:cNvPr>
          <p:cNvSpPr/>
          <p:nvPr/>
        </p:nvSpPr>
        <p:spPr>
          <a:xfrm>
            <a:off x="6145967" y="3962112"/>
            <a:ext cx="520798" cy="889000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173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1808"/>
    </mc:Choice>
    <mc:Fallback xmlns="">
      <p:transition advTm="818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  <p:extLst>
    <p:ext uri="{3A86A75C-4F4B-4683-9AE1-C65F6400EC91}">
      <p14:laserTraceLst xmlns:p14="http://schemas.microsoft.com/office/powerpoint/2010/main">
        <p14:tracePtLst>
          <p14:tracePt t="47449" x="11991975" y="4768850"/>
          <p14:tracePt t="47463" x="11541125" y="4543425"/>
          <p14:tracePt t="47479" x="11077575" y="4379913"/>
          <p14:tracePt t="47496" x="10790238" y="4241800"/>
          <p14:tracePt t="47513" x="10639425" y="4192588"/>
          <p14:tracePt t="47529" x="10514013" y="4154488"/>
          <p14:tracePt t="47546" x="10213975" y="4154488"/>
          <p14:tracePt t="47563" x="9363075" y="4154488"/>
          <p14:tracePt t="47579" x="8061325" y="4167188"/>
          <p14:tracePt t="47597" x="6897688" y="4230688"/>
          <p14:tracePt t="47600" x="6434138" y="4305300"/>
          <p14:tracePt t="47613" x="6108700" y="4354513"/>
          <p14:tracePt t="47615" x="5945188" y="4379913"/>
          <p14:tracePt t="47629" x="5821363" y="4418013"/>
          <p14:tracePt t="47631" x="5757863" y="4418013"/>
          <p14:tracePt t="47647" x="5708650" y="4443413"/>
          <p14:tracePt t="47663" x="5695950" y="4443413"/>
          <p14:tracePt t="47680" x="5683250" y="4454525"/>
          <p14:tracePt t="47697" x="5595938" y="4479925"/>
          <p14:tracePt t="47713" x="5407025" y="4543425"/>
          <p14:tracePt t="47729" x="5194300" y="4592638"/>
          <p14:tracePt t="47747" x="5032375" y="4679950"/>
          <p14:tracePt t="47763" x="4819650" y="4830763"/>
          <p14:tracePt t="47780" x="4494213" y="5056188"/>
          <p14:tracePt t="47797" x="3767138" y="5381625"/>
          <p14:tracePt t="47800" x="3216275" y="5581650"/>
          <p14:tracePt t="47814" x="2616200" y="5743575"/>
          <p14:tracePt t="47816" x="1978025" y="5868988"/>
          <p14:tracePt t="47831" x="1001713" y="5981700"/>
          <p14:tracePt t="47848" x="600075" y="5994400"/>
          <p14:tracePt t="47864" x="488950" y="5994400"/>
          <p14:tracePt t="47880" x="488950" y="5907088"/>
          <p14:tracePt t="47897" x="488950" y="5694363"/>
          <p14:tracePt t="47913" x="576263" y="5443538"/>
          <p14:tracePt t="47930" x="701675" y="5256213"/>
          <p14:tracePt t="47947" x="825500" y="5105400"/>
          <p14:tracePt t="47964" x="925513" y="5030788"/>
          <p14:tracePt t="47980" x="976313" y="5018088"/>
          <p14:tracePt t="47983" x="976313" y="5005388"/>
          <p14:tracePt t="48072" x="989013" y="5005388"/>
          <p14:tracePt t="48080" x="1001713" y="4992688"/>
          <p14:tracePt t="48087" x="1038225" y="4981575"/>
          <p14:tracePt t="48097" x="1114425" y="4956175"/>
          <p14:tracePt t="48114" x="1289050" y="4892675"/>
          <p14:tracePt t="48130" x="1452563" y="4830763"/>
          <p14:tracePt t="48148" x="1527175" y="4792663"/>
          <p14:tracePt t="48164" x="1565275" y="4730750"/>
          <p14:tracePt t="48167" x="1565275" y="4705350"/>
          <p14:tracePt t="48181" x="1565275" y="4667250"/>
          <p14:tracePt t="48184" x="1565275" y="4630738"/>
          <p14:tracePt t="48198" x="1565275" y="4579938"/>
          <p14:tracePt t="48201" x="1565275" y="4530725"/>
          <p14:tracePt t="48215" x="1565275" y="4405313"/>
          <p14:tracePt t="48232" x="1577975" y="4267200"/>
          <p14:tracePt t="48248" x="1627188" y="4141788"/>
          <p14:tracePt t="48265" x="1665288" y="4054475"/>
          <p14:tracePt t="48281" x="1665288" y="4017963"/>
          <p14:tracePt t="48298" x="1665288" y="3992563"/>
          <p14:tracePt t="48315" x="1665288" y="3979863"/>
          <p14:tracePt t="48336" x="1665288" y="3967163"/>
          <p14:tracePt t="48351" x="1665288" y="3954463"/>
          <p14:tracePt t="48365" x="1652588" y="3954463"/>
          <p14:tracePt t="48367" x="1639888" y="3941763"/>
          <p14:tracePt t="48382" x="1627188" y="3929063"/>
          <p14:tracePt t="48399" x="1614488" y="3892550"/>
          <p14:tracePt t="48416" x="1614488" y="3854450"/>
          <p14:tracePt t="48432" x="1614488" y="3803650"/>
          <p14:tracePt t="48449" x="1614488" y="3741738"/>
          <p14:tracePt t="48465" x="1614488" y="3692525"/>
          <p14:tracePt t="48481" x="1639888" y="3641725"/>
          <p14:tracePt t="48499" x="1665288" y="3590925"/>
          <p14:tracePt t="48515" x="1739900" y="3554413"/>
          <p14:tracePt t="48532" x="1890713" y="3516313"/>
          <p14:tracePt t="48535" x="1990725" y="3503613"/>
          <p14:tracePt t="48549" x="2116138" y="3490913"/>
          <p14:tracePt t="48551" x="2216150" y="3490913"/>
          <p14:tracePt t="48566" x="2316163" y="3490913"/>
          <p14:tracePt t="48568" x="2403475" y="3490913"/>
          <p14:tracePt t="48583" x="2503488" y="3479800"/>
          <p14:tracePt t="48599" x="2541588" y="3467100"/>
          <p14:tracePt t="48767" x="2516188" y="3467100"/>
          <p14:tracePt t="48775" x="2452688" y="3467100"/>
          <p14:tracePt t="48783" x="2339975" y="3467100"/>
          <p14:tracePt t="48800" x="2139950" y="3467100"/>
          <p14:tracePt t="48816" x="2039938" y="3467100"/>
          <p14:tracePt t="48832" x="2027238" y="3467100"/>
          <p14:tracePt t="48864" x="2052638" y="3467100"/>
          <p14:tracePt t="48871" x="2152650" y="3467100"/>
          <p14:tracePt t="48883" x="2416175" y="3467100"/>
          <p14:tracePt t="48900" x="3429000" y="3467100"/>
          <p14:tracePt t="48917" x="4543425" y="3467100"/>
          <p14:tracePt t="48919" x="4956175" y="3467100"/>
          <p14:tracePt t="48934" x="5270500" y="3467100"/>
          <p14:tracePt t="48936" x="5432425" y="3467100"/>
          <p14:tracePt t="48950" x="5495925" y="3467100"/>
          <p14:tracePt t="48952" x="5519738" y="3467100"/>
          <p14:tracePt t="49032" x="5495925" y="3467100"/>
          <p14:tracePt t="49039" x="5394325" y="3467100"/>
          <p14:tracePt t="49050" x="5194300" y="3467100"/>
          <p14:tracePt t="49067" x="4468813" y="3454400"/>
          <p14:tracePt t="49083" x="3417888" y="3454400"/>
          <p14:tracePt t="49100" x="2628900" y="3454400"/>
          <p14:tracePt t="49103" x="2378075" y="3441700"/>
          <p14:tracePt t="49117" x="2216150" y="3441700"/>
          <p14:tracePt t="49119" x="2116138" y="3441700"/>
          <p14:tracePt t="49134" x="2078038" y="3441700"/>
          <p14:tracePt t="49136" x="2065338" y="3441700"/>
          <p14:tracePt t="49248" x="2078038" y="3441700"/>
          <p14:tracePt t="49255" x="2103438" y="3441700"/>
          <p14:tracePt t="49267" x="2127250" y="3441700"/>
          <p14:tracePt t="49284" x="2178050" y="3441700"/>
          <p14:tracePt t="49360" x="2152650" y="3441700"/>
          <p14:tracePt t="49367" x="2078038" y="3441700"/>
          <p14:tracePt t="49375" x="1965325" y="3441700"/>
          <p14:tracePt t="49384" x="1827213" y="3441700"/>
          <p14:tracePt t="49400" x="1577975" y="3441700"/>
          <p14:tracePt t="49417" x="1414463" y="3441700"/>
          <p14:tracePt t="49434" x="1352550" y="3441700"/>
          <p14:tracePt t="49451" x="1339850" y="3441700"/>
          <p14:tracePt t="49472" x="1401763" y="3429000"/>
          <p14:tracePt t="49485" x="1527175" y="3416300"/>
          <p14:tracePt t="49487" x="1701800" y="3416300"/>
          <p14:tracePt t="49502" x="1939925" y="3403600"/>
          <p14:tracePt t="49504" x="2178050" y="3403600"/>
          <p14:tracePt t="49519" x="2690813" y="3403600"/>
          <p14:tracePt t="49535" x="3003550" y="3403600"/>
          <p14:tracePt t="49552" x="3128963" y="3403600"/>
          <p14:tracePt t="49568" x="3154363" y="3403600"/>
          <p14:tracePt t="49752" x="3167063" y="3403600"/>
          <p14:tracePt t="49759" x="3179763" y="3403600"/>
          <p14:tracePt t="49769" x="3216275" y="3390900"/>
          <p14:tracePt t="49785" x="3292475" y="3378200"/>
          <p14:tracePt t="49802" x="3467100" y="3354388"/>
          <p14:tracePt t="49819" x="3705225" y="3341688"/>
          <p14:tracePt t="49836" x="3992563" y="3328988"/>
          <p14:tracePt t="49852" x="4318000" y="3328988"/>
          <p14:tracePt t="49855" x="4430713" y="3328988"/>
          <p14:tracePt t="49868" x="4518025" y="3328988"/>
          <p14:tracePt t="49871" x="4556125" y="3316288"/>
          <p14:tracePt t="49886" x="4568825" y="3316288"/>
          <p14:tracePt t="49888" x="4581525" y="3316288"/>
          <p14:tracePt t="49976" x="4568825" y="3316288"/>
          <p14:tracePt t="49984" x="4530725" y="3316288"/>
          <p14:tracePt t="49991" x="4468813" y="3316288"/>
          <p14:tracePt t="50002" x="4406900" y="3316288"/>
          <p14:tracePt t="50019" x="4281488" y="3316288"/>
          <p14:tracePt t="50025" x="4230688" y="3316288"/>
          <p14:tracePt t="50036" x="4205288" y="3316288"/>
          <p14:tracePt t="50055" x="4192588" y="3303588"/>
          <p14:tracePt t="50069" x="4181475" y="3303588"/>
          <p14:tracePt t="50096" x="4168775" y="3303588"/>
          <p14:tracePt t="50112" x="4143375" y="3303588"/>
          <p14:tracePt t="50120" x="4130675" y="3303588"/>
          <p14:tracePt t="50136" x="4081463" y="3303588"/>
          <p14:tracePt t="50153" x="4017963" y="3303588"/>
          <p14:tracePt t="50169" x="3943350" y="3303588"/>
          <p14:tracePt t="50186" x="3843338" y="3303588"/>
          <p14:tracePt t="50203" x="3767138" y="3303588"/>
          <p14:tracePt t="50219" x="3667125" y="3303588"/>
          <p14:tracePt t="50237" x="3554413" y="3303588"/>
          <p14:tracePt t="50239" x="3517900" y="3303588"/>
          <p14:tracePt t="50253" x="3479800" y="3303588"/>
          <p14:tracePt t="50255" x="3454400" y="3303588"/>
          <p14:tracePt t="50270" x="3429000" y="3303588"/>
          <p14:tracePt t="50272" x="3392488" y="3303588"/>
          <p14:tracePt t="50288" x="3305175" y="3303588"/>
          <p14:tracePt t="50303" x="3205163" y="3303588"/>
          <p14:tracePt t="50320" x="3079750" y="3303588"/>
          <p14:tracePt t="50337" x="3016250" y="3303588"/>
          <p14:tracePt t="50353" x="2992438" y="3303588"/>
          <p14:tracePt t="50439" x="3003550" y="3290888"/>
          <p14:tracePt t="50447" x="3041650" y="3278188"/>
          <p14:tracePt t="50455" x="3116263" y="3254375"/>
          <p14:tracePt t="50471" x="3279775" y="3216275"/>
          <p14:tracePt t="50487" x="3429000" y="3190875"/>
          <p14:tracePt t="50504" x="3467100" y="3190875"/>
          <p14:tracePt t="50520" x="3492500" y="3190875"/>
          <p14:tracePt t="50679" x="3479800" y="3190875"/>
          <p14:tracePt t="50687" x="3454400" y="3190875"/>
          <p14:tracePt t="50695" x="3429000" y="3203575"/>
          <p14:tracePt t="50704" x="3405188" y="3228975"/>
          <p14:tracePt t="50721" x="3367088" y="3254375"/>
          <p14:tracePt t="50738" x="3367088" y="3267075"/>
          <p14:tracePt t="50768" x="3367088" y="3278188"/>
          <p14:tracePt t="50783" x="3405188" y="3290888"/>
          <p14:tracePt t="50792" x="3454400" y="3303588"/>
          <p14:tracePt t="50805" x="3505200" y="3303588"/>
          <p14:tracePt t="50808" x="3541713" y="3303588"/>
          <p14:tracePt t="50821" x="3592513" y="3316288"/>
          <p14:tracePt t="50823" x="3630613" y="3316288"/>
          <p14:tracePt t="50839" x="3667125" y="3316288"/>
          <p14:tracePt t="50855" x="3679825" y="3316288"/>
          <p14:tracePt t="51039" x="3643313" y="3316288"/>
          <p14:tracePt t="51047" x="3541713" y="3316288"/>
          <p14:tracePt t="51056" x="3417888" y="3316288"/>
          <p14:tracePt t="51072" x="3205163" y="3316288"/>
          <p14:tracePt t="51089" x="2979738" y="3328988"/>
          <p14:tracePt t="51105" x="2754313" y="3403600"/>
          <p14:tracePt t="51122" x="2554288" y="3479800"/>
          <p14:tracePt t="51139" x="2403475" y="3554413"/>
          <p14:tracePt t="51156" x="2328863" y="3641725"/>
          <p14:tracePt t="51172" x="2278063" y="3729038"/>
          <p14:tracePt t="51175" x="2278063" y="3767138"/>
          <p14:tracePt t="51189" x="2265363" y="3803650"/>
          <p14:tracePt t="51191" x="2252663" y="3841750"/>
          <p14:tracePt t="51207" x="2216150" y="4017963"/>
          <p14:tracePt t="51223" x="2190750" y="4279900"/>
          <p14:tracePt t="51240" x="2190750" y="4630738"/>
          <p14:tracePt t="51256" x="2239963" y="5068888"/>
          <p14:tracePt t="51273" x="2403475" y="5468938"/>
          <p14:tracePt t="51289" x="2603500" y="5768975"/>
          <p14:tracePt t="51305" x="2767013" y="5981700"/>
          <p14:tracePt t="51323" x="2992438" y="6169025"/>
          <p14:tracePt t="51339" x="3341688" y="6357938"/>
          <p14:tracePt t="51356" x="3856038" y="6494463"/>
          <p14:tracePt t="51359" x="4092575" y="6570663"/>
          <p14:tracePt t="51372" x="4281488" y="6594475"/>
          <p14:tracePt t="51375" x="4430713" y="6594475"/>
          <p14:tracePt t="51389" x="4543425" y="6594475"/>
          <p14:tracePt t="51391" x="4668838" y="6594475"/>
          <p14:tracePt t="51407" x="4868863" y="6381750"/>
          <p14:tracePt t="51424" x="5006975" y="6107113"/>
          <p14:tracePt t="51440" x="5068888" y="5843588"/>
          <p14:tracePt t="51457" x="5068888" y="5568950"/>
          <p14:tracePt t="51473" x="5068888" y="5294313"/>
          <p14:tracePt t="51489" x="4968875" y="5043488"/>
          <p14:tracePt t="51506" x="4819650" y="4792663"/>
          <p14:tracePt t="51523" x="4668838" y="4618038"/>
          <p14:tracePt t="51540" x="4506913" y="4454525"/>
          <p14:tracePt t="51557" x="4330700" y="4354513"/>
          <p14:tracePt t="51560" x="4281488" y="4305300"/>
          <p14:tracePt t="51574" x="4217988" y="4254500"/>
          <p14:tracePt t="51575" x="4156075" y="4205288"/>
          <p14:tracePt t="51591" x="4030663" y="4105275"/>
          <p14:tracePt t="51608" x="3867150" y="3992563"/>
          <p14:tracePt t="51623" x="3643313" y="3916363"/>
          <p14:tracePt t="51641" x="3417888" y="3867150"/>
          <p14:tracePt t="51657" x="3267075" y="3841750"/>
          <p14:tracePt t="51673" x="3141663" y="3829050"/>
          <p14:tracePt t="51689" x="3067050" y="3803650"/>
          <p14:tracePt t="51707" x="2992438" y="3803650"/>
          <p14:tracePt t="51724" x="2903538" y="3803650"/>
          <p14:tracePt t="51740" x="2767013" y="3803650"/>
          <p14:tracePt t="51743" x="2690813" y="3829050"/>
          <p14:tracePt t="51757" x="2616200" y="3854450"/>
          <p14:tracePt t="51759" x="2554288" y="3892550"/>
          <p14:tracePt t="51775" x="2490788" y="3954463"/>
          <p14:tracePt t="51791" x="2452688" y="4017963"/>
          <p14:tracePt t="51807" x="2441575" y="4105275"/>
          <p14:tracePt t="51824" x="2441575" y="4217988"/>
          <p14:tracePt t="51841" x="2441575" y="4392613"/>
          <p14:tracePt t="51857" x="2441575" y="4554538"/>
          <p14:tracePt t="51874" x="2554288" y="4679950"/>
          <p14:tracePt t="51890" x="2654300" y="4743450"/>
          <p14:tracePt t="51908" x="2790825" y="4779963"/>
          <p14:tracePt t="51911" x="2890838" y="4779963"/>
          <p14:tracePt t="51924" x="3028950" y="4779963"/>
          <p14:tracePt t="51927" x="3167063" y="4779963"/>
          <p14:tracePt t="51941" x="3328988" y="4756150"/>
          <p14:tracePt t="51943" x="3479800" y="4718050"/>
          <p14:tracePt t="51958" x="3617913" y="4679950"/>
          <p14:tracePt t="51960" x="3730625" y="4630738"/>
          <p14:tracePt t="51975" x="3917950" y="4530725"/>
          <p14:tracePt t="51991" x="4017963" y="4443413"/>
          <p14:tracePt t="52008" x="4068763" y="4341813"/>
          <p14:tracePt t="52025" x="4092575" y="4217988"/>
          <p14:tracePt t="52040" x="4092575" y="4067175"/>
          <p14:tracePt t="52058" x="4092575" y="3879850"/>
          <p14:tracePt t="52075" x="4081463" y="3729038"/>
          <p14:tracePt t="52091" x="4030663" y="3590925"/>
          <p14:tracePt t="52108" x="3979863" y="3490913"/>
          <p14:tracePt t="52111" x="3956050" y="3467100"/>
          <p14:tracePt t="52125" x="3943350" y="3454400"/>
          <p14:tracePt t="52127" x="3917950" y="3429000"/>
          <p14:tracePt t="52142" x="3905250" y="3429000"/>
          <p14:tracePt t="52143" x="3892550" y="3416300"/>
          <p14:tracePt t="52159" x="3830638" y="3390900"/>
          <p14:tracePt t="52175" x="3717925" y="3367088"/>
          <p14:tracePt t="52191" x="3554413" y="3341688"/>
          <p14:tracePt t="52208" x="3317875" y="3316288"/>
          <p14:tracePt t="52225" x="3092450" y="3316288"/>
          <p14:tracePt t="52241" x="2890838" y="3316288"/>
          <p14:tracePt t="52258" x="2690813" y="3316288"/>
          <p14:tracePt t="52275" x="2528888" y="3316288"/>
          <p14:tracePt t="52292" x="2365375" y="3367088"/>
          <p14:tracePt t="52296" x="2278063" y="3390900"/>
          <p14:tracePt t="52308" x="2178050" y="3429000"/>
          <p14:tracePt t="52311" x="2065338" y="3479800"/>
          <p14:tracePt t="52326" x="1978025" y="3529013"/>
          <p14:tracePt t="52328" x="1878013" y="3603625"/>
          <p14:tracePt t="52343" x="1727200" y="3754438"/>
          <p14:tracePt t="52359" x="1577975" y="3929063"/>
          <p14:tracePt t="52375" x="1489075" y="4092575"/>
          <p14:tracePt t="52392" x="1452563" y="4230688"/>
          <p14:tracePt t="52409" x="1452563" y="4341813"/>
          <p14:tracePt t="52425" x="1452563" y="4405313"/>
          <p14:tracePt t="52442" x="1452563" y="4479925"/>
          <p14:tracePt t="52459" x="1489075" y="4567238"/>
          <p14:tracePt t="52476" x="1539875" y="4643438"/>
          <p14:tracePt t="52480" x="1601788" y="4679950"/>
          <p14:tracePt t="52492" x="1652588" y="4705350"/>
          <p14:tracePt t="52495" x="1727200" y="4730750"/>
          <p14:tracePt t="52509" x="1827213" y="4743450"/>
          <p14:tracePt t="52512" x="1927225" y="4743450"/>
          <p14:tracePt t="52527" x="2178050" y="4743450"/>
          <p14:tracePt t="52543" x="2465388" y="4718050"/>
          <p14:tracePt t="52560" x="2741613" y="4618038"/>
          <p14:tracePt t="52576" x="2916238" y="4505325"/>
          <p14:tracePt t="52593" x="3054350" y="4341813"/>
          <p14:tracePt t="52609" x="3116263" y="4154488"/>
          <p14:tracePt t="52625" x="3154363" y="3967163"/>
          <p14:tracePt t="52643" x="3154363" y="3816350"/>
          <p14:tracePt t="52660" x="3154363" y="3716338"/>
          <p14:tracePt t="52676" x="3079750" y="3667125"/>
          <p14:tracePt t="52679" x="3041650" y="3654425"/>
          <p14:tracePt t="52693" x="3003550" y="3641725"/>
          <p14:tracePt t="52696" x="2967038" y="3629025"/>
          <p14:tracePt t="52710" x="2928938" y="3616325"/>
          <p14:tracePt t="52712" x="2903538" y="3616325"/>
          <p14:tracePt t="52727" x="2841625" y="3616325"/>
          <p14:tracePt t="52743" x="2778125" y="3616325"/>
          <p14:tracePt t="52761" x="2667000" y="3616325"/>
          <p14:tracePt t="52777" x="2465388" y="3716338"/>
          <p14:tracePt t="52793" x="2290763" y="3892550"/>
          <p14:tracePt t="52809" x="2152650" y="4141788"/>
          <p14:tracePt t="52827" x="2078038" y="4341813"/>
          <p14:tracePt t="52843" x="2065338" y="4518025"/>
          <p14:tracePt t="52860" x="2078038" y="4705350"/>
          <p14:tracePt t="52863" x="2139950" y="4779963"/>
          <p14:tracePt t="52877" x="2216150" y="4843463"/>
          <p14:tracePt t="52879" x="2303463" y="4879975"/>
          <p14:tracePt t="52894" x="2416175" y="4905375"/>
          <p14:tracePt t="52896" x="2528888" y="4930775"/>
          <p14:tracePt t="52911" x="2816225" y="4930775"/>
          <p14:tracePt t="52928" x="3128963" y="4905375"/>
          <p14:tracePt t="52944" x="3417888" y="4792663"/>
          <p14:tracePt t="52960" x="3592513" y="4679950"/>
          <p14:tracePt t="52977" x="3630613" y="4630738"/>
          <p14:tracePt t="52993" x="3643313" y="4567238"/>
          <p14:tracePt t="53009" x="3643313" y="4543425"/>
          <p14:tracePt t="53027" x="3630613" y="4505325"/>
          <p14:tracePt t="53033" x="3605213" y="4479925"/>
          <p14:tracePt t="53044" x="3567113" y="4479925"/>
          <p14:tracePt t="53061" x="3441700" y="4454525"/>
          <p14:tracePt t="53063" x="3367088" y="4454525"/>
          <p14:tracePt t="53078" x="3317875" y="4454525"/>
          <p14:tracePt t="53080" x="3254375" y="4454525"/>
          <p14:tracePt t="53095" x="3167063" y="4454525"/>
          <p14:tracePt t="53111" x="3079750" y="4467225"/>
          <p14:tracePt t="53127" x="3054350" y="4492625"/>
          <p14:tracePt t="53144" x="3028950" y="4492625"/>
          <p14:tracePt t="53161" x="3028950" y="4505325"/>
          <p14:tracePt t="53177" x="3028950" y="4518025"/>
          <p14:tracePt t="53194" x="3016250" y="4530725"/>
          <p14:tracePt t="53210" x="3016250" y="4567238"/>
          <p14:tracePt t="53228" x="3016250" y="4592638"/>
          <p14:tracePt t="53232" x="3028950" y="4618038"/>
          <p14:tracePt t="53244" x="3054350" y="4630738"/>
          <p14:tracePt t="53247" x="3067050" y="4656138"/>
          <p14:tracePt t="53262" x="3092450" y="4656138"/>
          <p14:tracePt t="53264" x="3103563" y="4656138"/>
          <p14:tracePt t="53278" x="3103563" y="4667250"/>
          <p14:tracePt t="53280" x="3116263" y="4667250"/>
          <p14:tracePt t="53591" x="3116263" y="4679950"/>
          <p14:tracePt t="53599" x="3116263" y="4692650"/>
          <p14:tracePt t="53612" x="3116263" y="4718050"/>
          <p14:tracePt t="53615" x="3116263" y="4743450"/>
          <p14:tracePt t="53629" x="3116263" y="4768850"/>
          <p14:tracePt t="53631" x="3103563" y="4779963"/>
          <p14:tracePt t="53646" x="3103563" y="4792663"/>
          <p14:tracePt t="53648" x="3092450" y="4792663"/>
          <p14:tracePt t="53662" x="3092450" y="4805363"/>
          <p14:tracePt t="53679" x="3079750" y="4805363"/>
          <p14:tracePt t="53719" x="3067050" y="4805363"/>
          <p14:tracePt t="53728" x="3054350" y="4805363"/>
          <p14:tracePt t="53735" x="3028950" y="4805363"/>
          <p14:tracePt t="53745" x="2979738" y="4818063"/>
          <p14:tracePt t="53762" x="2890838" y="4830763"/>
          <p14:tracePt t="53779" x="2841625" y="4843463"/>
          <p14:tracePt t="53796" x="2803525" y="4843463"/>
          <p14:tracePt t="53812" x="2790825" y="4843463"/>
          <p14:tracePt t="53830" x="2778125" y="4843463"/>
          <p14:tracePt t="53831" x="2754313" y="4843463"/>
          <p14:tracePt t="53847" x="2716213" y="4843463"/>
          <p14:tracePt t="53863" x="2690813" y="4843463"/>
          <p14:tracePt t="53887" x="2678113" y="4843463"/>
          <p14:tracePt t="53896" x="2628900" y="4830763"/>
          <p14:tracePt t="53913" x="2378075" y="4730750"/>
          <p14:tracePt t="53929" x="2065338" y="4618038"/>
          <p14:tracePt t="53946" x="1790700" y="4518025"/>
          <p14:tracePt t="53963" x="1627188" y="4505325"/>
          <p14:tracePt t="53979" x="1552575" y="4505325"/>
          <p14:tracePt t="53996" x="1514475" y="4492625"/>
          <p14:tracePt t="53999" x="1501775" y="4492625"/>
          <p14:tracePt t="54016" x="1489075" y="4492625"/>
          <p14:tracePt t="54029" x="1476375" y="4492625"/>
          <p14:tracePt t="54032" x="1465263" y="4492625"/>
          <p14:tracePt t="54216" x="1465263" y="4505325"/>
          <p14:tracePt t="54223" x="1465263" y="4554538"/>
          <p14:tracePt t="54231" x="1465263" y="4605338"/>
          <p14:tracePt t="54248" x="1465263" y="4730750"/>
          <p14:tracePt t="54264" x="1476375" y="4879975"/>
          <p14:tracePt t="54280" x="1539875" y="5092700"/>
          <p14:tracePt t="54296" x="1627188" y="5268913"/>
          <p14:tracePt t="54313" x="1714500" y="5443538"/>
          <p14:tracePt t="54330" x="1790700" y="5518150"/>
          <p14:tracePt t="54347" x="1801813" y="5556250"/>
          <p14:tracePt t="54364" x="1801813" y="5568950"/>
          <p14:tracePt t="54503" x="1790700" y="5507038"/>
          <p14:tracePt t="54512" x="1765300" y="5418138"/>
          <p14:tracePt t="54520" x="1752600" y="5318125"/>
          <p14:tracePt t="54530" x="1739900" y="5230813"/>
          <p14:tracePt t="54548" x="1727200" y="5068888"/>
          <p14:tracePt t="54551" x="1727200" y="4992688"/>
          <p14:tracePt t="54565" x="1727200" y="4943475"/>
          <p14:tracePt t="54568" x="1714500" y="4892675"/>
          <p14:tracePt t="54581" x="1714500" y="4843463"/>
          <p14:tracePt t="54583" x="1714500" y="4792663"/>
          <p14:tracePt t="54598" x="1727200" y="4679950"/>
          <p14:tracePt t="54615" x="1865313" y="4579938"/>
          <p14:tracePt t="54631" x="2090738" y="4530725"/>
          <p14:tracePt t="54648" x="2328863" y="4443413"/>
          <p14:tracePt t="54665" x="2616200" y="4354513"/>
          <p14:tracePt t="54680" x="2941638" y="4279900"/>
          <p14:tracePt t="54697" x="3241675" y="4241800"/>
          <p14:tracePt t="54715" x="3492500" y="4241800"/>
          <p14:tracePt t="54732" x="3679825" y="4241800"/>
          <p14:tracePt t="54748" x="3843338" y="4241800"/>
          <p14:tracePt t="54751" x="3930650" y="4241800"/>
          <p14:tracePt t="54766" x="4017963" y="4254500"/>
          <p14:tracePt t="54768" x="4068763" y="4254500"/>
          <p14:tracePt t="54783" x="4168775" y="4267200"/>
          <p14:tracePt t="54799" x="4217988" y="4279900"/>
          <p14:tracePt t="54815" x="4230688" y="4292600"/>
          <p14:tracePt t="54832" x="4243388" y="4292600"/>
          <p14:tracePt t="54848" x="4243388" y="4305300"/>
          <p14:tracePt t="54871" x="4256088" y="4305300"/>
          <p14:tracePt t="54881" x="4256088" y="4318000"/>
          <p14:tracePt t="54912" x="4256088" y="4341813"/>
          <p14:tracePt t="54920" x="4243388" y="4341813"/>
          <p14:tracePt t="54932" x="4230688" y="4354513"/>
          <p14:tracePt t="54935" x="4192588" y="4379913"/>
          <p14:tracePt t="54949" x="4156075" y="4392613"/>
          <p14:tracePt t="54951" x="4117975" y="4405313"/>
          <p14:tracePt t="54967" x="4056063" y="4418013"/>
          <p14:tracePt t="54983" x="4043363" y="4418013"/>
          <p14:tracePt t="55055" x="4081463" y="4418013"/>
          <p14:tracePt t="55064" x="4205288" y="4418013"/>
          <p14:tracePt t="55072" x="4443413" y="4392613"/>
          <p14:tracePt t="55082" x="4806950" y="4330700"/>
          <p14:tracePt t="55099" x="5332413" y="4230688"/>
          <p14:tracePt t="55116" x="5619750" y="4154488"/>
          <p14:tracePt t="55119" x="5745163" y="4129088"/>
          <p14:tracePt t="55133" x="5870575" y="4105275"/>
          <p14:tracePt t="55135" x="5983288" y="4092575"/>
          <p14:tracePt t="55149" x="6083300" y="4079875"/>
          <p14:tracePt t="55151" x="6208713" y="4067175"/>
          <p14:tracePt t="55167" x="6408738" y="4067175"/>
          <p14:tracePt t="55183" x="6608763" y="4067175"/>
          <p14:tracePt t="55199" x="6721475" y="4067175"/>
          <p14:tracePt t="55216" x="6772275" y="4067175"/>
          <p14:tracePt t="55232" x="6797675" y="4092575"/>
          <p14:tracePt t="55249" x="6797675" y="4141788"/>
          <p14:tracePt t="55266" x="6821488" y="4254500"/>
          <p14:tracePt t="55283" x="6821488" y="4479925"/>
          <p14:tracePt t="55300" x="6821488" y="4679950"/>
          <p14:tracePt t="55317" x="6846888" y="4868863"/>
          <p14:tracePt t="55319" x="6846888" y="4918075"/>
          <p14:tracePt t="55334" x="6846888" y="4943475"/>
          <p14:tracePt t="55336" x="6846888" y="4956175"/>
          <p14:tracePt t="55350" x="6859588" y="4968875"/>
          <p14:tracePt t="55367" x="6859588" y="4981575"/>
          <p14:tracePt t="55392" x="6859588" y="4992688"/>
          <p14:tracePt t="55400" x="6859588" y="5005388"/>
          <p14:tracePt t="55417" x="6859588" y="5068888"/>
          <p14:tracePt t="55433" x="6859588" y="5168900"/>
          <p14:tracePt t="55450" x="6859588" y="5281613"/>
          <p14:tracePt t="55467" x="6859588" y="5418138"/>
          <p14:tracePt t="55484" x="6859588" y="5481638"/>
          <p14:tracePt t="55500" x="6872288" y="5556250"/>
          <p14:tracePt t="55517" x="6872288" y="5581650"/>
          <p14:tracePt t="55520" x="6884988" y="5607050"/>
          <p14:tracePt t="55534" x="6897688" y="5619750"/>
          <p14:tracePt t="55536" x="6897688" y="5630863"/>
          <p14:tracePt t="55551" x="6897688" y="5643563"/>
          <p14:tracePt t="55671" x="6897688" y="5630863"/>
          <p14:tracePt t="55679" x="6897688" y="5594350"/>
          <p14:tracePt t="55688" x="6897688" y="5543550"/>
          <p14:tracePt t="55700" x="6897688" y="5507038"/>
          <p14:tracePt t="55703" x="6897688" y="5456238"/>
          <p14:tracePt t="55718" x="6897688" y="5407025"/>
          <p14:tracePt t="55720" x="6897688" y="5368925"/>
          <p14:tracePt t="55735" x="6897688" y="5305425"/>
          <p14:tracePt t="55751" x="6897688" y="5268913"/>
          <p14:tracePt t="55823" x="6921500" y="5268913"/>
          <p14:tracePt t="55832" x="6959600" y="5268913"/>
          <p14:tracePt t="55839" x="7021513" y="5318125"/>
          <p14:tracePt t="55850" x="7085013" y="5356225"/>
          <p14:tracePt t="55868" x="7197725" y="5418138"/>
          <p14:tracePt t="55871" x="7285038" y="5443538"/>
          <p14:tracePt t="55885" x="7397750" y="5481638"/>
          <p14:tracePt t="55887" x="7497763" y="5494338"/>
          <p14:tracePt t="55901" x="7548563" y="5494338"/>
          <p14:tracePt t="55903" x="7585075" y="5507038"/>
          <p14:tracePt t="55918" x="7597775" y="5518150"/>
          <p14:tracePt t="56024" x="7597775" y="5507038"/>
          <p14:tracePt t="56032" x="7597775" y="5443538"/>
          <p14:tracePt t="56039" x="7597775" y="5343525"/>
          <p14:tracePt t="56052" x="7561263" y="5256213"/>
          <p14:tracePt t="56055" x="7510463" y="5156200"/>
          <p14:tracePt t="56069" x="7459663" y="5056188"/>
          <p14:tracePt t="56072" x="7423150" y="4943475"/>
          <p14:tracePt t="56085" x="7397750" y="4830763"/>
          <p14:tracePt t="56087" x="7385050" y="4705350"/>
          <p14:tracePt t="56103" x="7372350" y="4505325"/>
          <p14:tracePt t="56119" x="7359650" y="4354513"/>
          <p14:tracePt t="56136" x="7359650" y="4230688"/>
          <p14:tracePt t="56152" x="7359650" y="4167188"/>
          <p14:tracePt t="56169" x="7385050" y="4117975"/>
          <p14:tracePt t="56185" x="7423150" y="4054475"/>
          <p14:tracePt t="56201" x="7472363" y="4041775"/>
          <p14:tracePt t="56219" x="7597775" y="4017963"/>
          <p14:tracePt t="56236" x="7748588" y="3992563"/>
          <p14:tracePt t="56252" x="7974013" y="3979863"/>
          <p14:tracePt t="56255" x="8086725" y="3979863"/>
          <p14:tracePt t="56270" x="8212138" y="3979863"/>
          <p14:tracePt t="56272" x="8361363" y="3992563"/>
          <p14:tracePt t="56287" x="8624888" y="4029075"/>
          <p14:tracePt t="56303" x="8912225" y="4092575"/>
          <p14:tracePt t="56319" x="9199563" y="4129088"/>
          <p14:tracePt t="56336" x="9475788" y="4167188"/>
          <p14:tracePt t="56353" x="9688513" y="4217988"/>
          <p14:tracePt t="56370" x="9852025" y="4267200"/>
          <p14:tracePt t="56385" x="9963150" y="4292600"/>
          <p14:tracePt t="56403" x="10013950" y="4318000"/>
          <p14:tracePt t="56419" x="10026650" y="4318000"/>
          <p14:tracePt t="56487" x="10026650" y="4330700"/>
          <p14:tracePt t="56495" x="9988550" y="4341813"/>
          <p14:tracePt t="56503" x="9901238" y="4379913"/>
          <p14:tracePt t="56520" x="9601200" y="4543425"/>
          <p14:tracePt t="56536" x="9199563" y="4792663"/>
          <p14:tracePt t="56552" x="8824913" y="5043488"/>
          <p14:tracePt t="56570" x="8548688" y="5168900"/>
          <p14:tracePt t="56586" x="8324850" y="5218113"/>
          <p14:tracePt t="56603" x="8174038" y="5268913"/>
          <p14:tracePt t="56619" x="8099425" y="5318125"/>
          <p14:tracePt t="56637" x="8023225" y="5368925"/>
          <p14:tracePt t="56639" x="7999413" y="5381625"/>
          <p14:tracePt t="56654" x="7974013" y="5394325"/>
          <p14:tracePt t="56655" x="7948613" y="5407025"/>
          <p14:tracePt t="56671" x="7935913" y="5418138"/>
          <p14:tracePt t="56687" x="7923213" y="5418138"/>
          <p14:tracePt t="56759" x="7897813" y="5418138"/>
          <p14:tracePt t="56768" x="7874000" y="5381625"/>
          <p14:tracePt t="56775" x="7810500" y="5281613"/>
          <p14:tracePt t="56787" x="7723188" y="5168900"/>
          <p14:tracePt t="56804" x="7597775" y="4992688"/>
          <p14:tracePt t="56820" x="7448550" y="4805363"/>
          <p14:tracePt t="56823" x="7397750" y="4718050"/>
          <p14:tracePt t="56838" x="7348538" y="4630738"/>
          <p14:tracePt t="56840" x="7310438" y="4567238"/>
          <p14:tracePt t="56855" x="7272338" y="4518025"/>
          <p14:tracePt t="56871" x="7259638" y="4492625"/>
          <p14:tracePt t="56887" x="7246938" y="4492625"/>
          <p14:tracePt t="56959" x="7246938" y="4518025"/>
          <p14:tracePt t="56967" x="7235825" y="4592638"/>
          <p14:tracePt t="56976" x="7223125" y="4705350"/>
          <p14:tracePt t="56987" x="7210425" y="4830763"/>
          <p14:tracePt t="57004" x="7159625" y="5105400"/>
          <p14:tracePt t="57007" x="7146925" y="5218113"/>
          <p14:tracePt t="57021" x="7134225" y="5318125"/>
          <p14:tracePt t="57023" x="7110413" y="5418138"/>
          <p14:tracePt t="57038" x="7097713" y="5530850"/>
          <p14:tracePt t="57039" x="7097713" y="5607050"/>
          <p14:tracePt t="57055" x="7072313" y="5719763"/>
          <p14:tracePt t="57072" x="7072313" y="5756275"/>
          <p14:tracePt t="57127" x="7072313" y="5743575"/>
          <p14:tracePt t="57135" x="7097713" y="5668963"/>
          <p14:tracePt t="57143" x="7134225" y="5543550"/>
          <p14:tracePt t="57154" x="7185025" y="5394325"/>
          <p14:tracePt t="57171" x="7297738" y="5068888"/>
          <p14:tracePt t="57188" x="7397750" y="4743450"/>
          <p14:tracePt t="57191" x="7435850" y="4579938"/>
          <p14:tracePt t="57205" x="7459663" y="4405313"/>
          <p14:tracePt t="57207" x="7485063" y="4241800"/>
          <p14:tracePt t="57221" x="7497763" y="4092575"/>
          <p14:tracePt t="57223" x="7510463" y="3954463"/>
          <p14:tracePt t="57239" x="7510463" y="3692525"/>
          <p14:tracePt t="57255" x="7510463" y="3467100"/>
          <p14:tracePt t="57272" x="7472363" y="3328988"/>
          <p14:tracePt t="57288" x="7472363" y="3228975"/>
          <p14:tracePt t="57305" x="7523163" y="3141663"/>
          <p14:tracePt t="57321" x="7697788" y="3078163"/>
          <p14:tracePt t="57338" x="8010525" y="3041650"/>
          <p14:tracePt t="57355" x="8374063" y="3041650"/>
          <p14:tracePt t="57371" x="8686800" y="3041650"/>
          <p14:tracePt t="57388" x="8986838" y="3041650"/>
          <p14:tracePt t="57391" x="9124950" y="3065463"/>
          <p14:tracePt t="57406" x="9263063" y="3116263"/>
          <p14:tracePt t="57408" x="9401175" y="3165475"/>
          <p14:tracePt t="57423" x="9650413" y="3241675"/>
          <p14:tracePt t="57439" x="9750425" y="3303588"/>
          <p14:tracePt t="57455" x="9788525" y="3328988"/>
          <p14:tracePt t="57472" x="9801225" y="3341688"/>
          <p14:tracePt t="57489" x="9826625" y="3367088"/>
          <p14:tracePt t="57505" x="9839325" y="3441700"/>
          <p14:tracePt t="57522" x="9888538" y="3529013"/>
          <p14:tracePt t="57539" x="9939338" y="3590925"/>
          <p14:tracePt t="57556" x="9975850" y="3654425"/>
          <p14:tracePt t="57572" x="9988550" y="3692525"/>
          <p14:tracePt t="57575" x="9988550" y="3703638"/>
          <p14:tracePt t="57591" x="9988550" y="3716338"/>
          <p14:tracePt t="57607" x="9988550" y="3741738"/>
          <p14:tracePt t="57807" x="9988550" y="3716338"/>
          <p14:tracePt t="57815" x="9939338" y="3667125"/>
          <p14:tracePt t="57823" x="9888538" y="3590925"/>
          <p14:tracePt t="57839" x="9763125" y="3429000"/>
          <p14:tracePt t="57856" x="9637713" y="3316288"/>
          <p14:tracePt t="57873" x="9525000" y="3203575"/>
          <p14:tracePt t="57889" x="9350375" y="3065463"/>
          <p14:tracePt t="57906" x="9099550" y="2952750"/>
          <p14:tracePt t="57923" x="8812213" y="2828925"/>
          <p14:tracePt t="57940" x="8399463" y="2703513"/>
          <p14:tracePt t="57957" x="7810500" y="2603500"/>
          <p14:tracePt t="57960" x="7535863" y="2590800"/>
          <p14:tracePt t="57974" x="7259638" y="2590800"/>
          <p14:tracePt t="57976" x="7021513" y="2590800"/>
          <p14:tracePt t="57990" x="6634163" y="2590800"/>
          <p14:tracePt t="58008" x="6359525" y="2590800"/>
          <p14:tracePt t="58024" x="6157913" y="2728913"/>
          <p14:tracePt t="58040" x="6008688" y="2890838"/>
          <p14:tracePt t="58057" x="5883275" y="3103563"/>
          <p14:tracePt t="58073" x="5795963" y="3254375"/>
          <p14:tracePt t="58089" x="5770563" y="3341688"/>
          <p14:tracePt t="58107" x="5770563" y="3416300"/>
          <p14:tracePt t="58124" x="5770563" y="3516313"/>
          <p14:tracePt t="58141" x="5770563" y="3654425"/>
          <p14:tracePt t="58143" x="5770563" y="3729038"/>
          <p14:tracePt t="58158" x="5795963" y="3816350"/>
          <p14:tracePt t="58160" x="5832475" y="3916363"/>
          <p14:tracePt t="58175" x="5945188" y="4067175"/>
          <p14:tracePt t="58191" x="6070600" y="4167188"/>
          <p14:tracePt t="58207" x="6221413" y="4292600"/>
          <p14:tracePt t="58224" x="6370638" y="4354513"/>
          <p14:tracePt t="58240" x="6508750" y="4430713"/>
          <p14:tracePt t="58257" x="6721475" y="4492625"/>
          <p14:tracePt t="58274" x="6921500" y="4505325"/>
          <p14:tracePt t="58290" x="6997700" y="4505325"/>
          <p14:tracePt t="58328" x="7034213" y="4505325"/>
          <p14:tracePt t="58335" x="7110413" y="4505325"/>
          <p14:tracePt t="58344" x="7259638" y="4467225"/>
          <p14:tracePt t="58359" x="7635875" y="4367213"/>
          <p14:tracePt t="58376" x="7910513" y="4217988"/>
          <p14:tracePt t="58392" x="8123238" y="4067175"/>
          <p14:tracePt t="58408" x="8286750" y="3929063"/>
          <p14:tracePt t="58424" x="8386763" y="3754438"/>
          <p14:tracePt t="58441" x="8448675" y="3603625"/>
          <p14:tracePt t="58457" x="8499475" y="3429000"/>
          <p14:tracePt t="58475" x="8512175" y="3278188"/>
          <p14:tracePt t="58491" x="8512175" y="3116263"/>
          <p14:tracePt t="58508" x="8474075" y="2952750"/>
          <p14:tracePt t="58511" x="8435975" y="2865438"/>
          <p14:tracePt t="58525" x="8399463" y="2790825"/>
          <p14:tracePt t="58527" x="8348663" y="2752725"/>
          <p14:tracePt t="58542" x="8312150" y="2716213"/>
          <p14:tracePt t="58544" x="8274050" y="2690813"/>
          <p14:tracePt t="58559" x="8223250" y="2627313"/>
          <p14:tracePt t="58576" x="8135938" y="2590800"/>
          <p14:tracePt t="58592" x="7974013" y="2540000"/>
          <p14:tracePt t="58608" x="7697788" y="2527300"/>
          <p14:tracePt t="58624" x="7323138" y="2527300"/>
          <p14:tracePt t="58641" x="6921500" y="2565400"/>
          <p14:tracePt t="58658" x="6596063" y="2627313"/>
          <p14:tracePt t="58675" x="6346825" y="2716213"/>
          <p14:tracePt t="58692" x="6170613" y="2803525"/>
          <p14:tracePt t="58695" x="6121400" y="2865438"/>
          <p14:tracePt t="58709" x="6070600" y="2916238"/>
          <p14:tracePt t="58711" x="6034088" y="2978150"/>
          <p14:tracePt t="58725" x="6008688" y="3065463"/>
          <p14:tracePt t="58728" x="5983288" y="3165475"/>
          <p14:tracePt t="58742" x="5957888" y="3390900"/>
          <p14:tracePt t="58759" x="5945188" y="3654425"/>
          <p14:tracePt t="58776" x="5957888" y="3954463"/>
          <p14:tracePt t="58792" x="6121400" y="4230688"/>
          <p14:tracePt t="58809" x="6359525" y="4430713"/>
          <p14:tracePt t="58825" x="6672263" y="4592638"/>
          <p14:tracePt t="58842" x="7123113" y="4656138"/>
          <p14:tracePt t="58859" x="7585075" y="4679950"/>
          <p14:tracePt t="58876" x="8035925" y="4679950"/>
          <p14:tracePt t="58879" x="8274050" y="4679950"/>
          <p14:tracePt t="58892" x="8512175" y="4679950"/>
          <p14:tracePt t="58895" x="8763000" y="4679950"/>
          <p14:tracePt t="58909" x="9024938" y="4643438"/>
          <p14:tracePt t="58911" x="9237663" y="4567238"/>
          <p14:tracePt t="58927" x="9650413" y="4367213"/>
          <p14:tracePt t="58943" x="9975850" y="4092575"/>
          <p14:tracePt t="58959" x="10201275" y="3867150"/>
          <p14:tracePt t="58976" x="10339388" y="3667125"/>
          <p14:tracePt t="58993" x="10377488" y="3503613"/>
          <p14:tracePt t="59009" x="10390188" y="3354388"/>
          <p14:tracePt t="59026" x="10390188" y="3267075"/>
          <p14:tracePt t="59042" x="10377488" y="3241675"/>
          <p14:tracePt t="59059" x="10364788" y="3216275"/>
          <p14:tracePt t="59077" x="10226675" y="3165475"/>
          <p14:tracePt t="59080" x="10126663" y="3128963"/>
          <p14:tracePt t="59093" x="9975850" y="3090863"/>
          <p14:tracePt t="59095" x="9788525" y="3065463"/>
          <p14:tracePt t="59110" x="9324975" y="3054350"/>
          <p14:tracePt t="59127" x="8937625" y="3054350"/>
          <p14:tracePt t="59143" x="8599488" y="3128963"/>
          <p14:tracePt t="59160" x="8324850" y="3203575"/>
          <p14:tracePt t="59177" x="8161338" y="3328988"/>
          <p14:tracePt t="59193" x="8086725" y="3503613"/>
          <p14:tracePt t="59209" x="8074025" y="3703638"/>
          <p14:tracePt t="59227" x="8074025" y="3879850"/>
          <p14:tracePt t="59243" x="8074025" y="4041775"/>
          <p14:tracePt t="59260" x="8074025" y="4141788"/>
          <p14:tracePt t="59277" x="8074025" y="4205288"/>
          <p14:tracePt t="59280" x="8110538" y="4241800"/>
          <p14:tracePt t="59294" x="8135938" y="4292600"/>
          <p14:tracePt t="59296" x="8186738" y="4318000"/>
          <p14:tracePt t="59311" x="8299450" y="4405313"/>
          <p14:tracePt t="59327" x="8461375" y="4479925"/>
          <p14:tracePt t="59343" x="8661400" y="4505325"/>
          <p14:tracePt t="59360" x="8799513" y="4518025"/>
          <p14:tracePt t="59376" x="8824913" y="4518025"/>
          <p14:tracePt t="59415" x="8837613" y="4518025"/>
          <p14:tracePt t="59424" x="8850313" y="4518025"/>
          <p14:tracePt t="59432" x="8863013" y="4518025"/>
          <p14:tracePt t="59444" x="8886825" y="4518025"/>
          <p14:tracePt t="59447" x="8924925" y="4518025"/>
          <p14:tracePt t="59460" x="8937625" y="4518025"/>
          <p14:tracePt t="59463" x="8975725" y="4518025"/>
          <p14:tracePt t="59478" x="8999538" y="4518025"/>
          <p14:tracePt t="59480" x="9012238" y="4479925"/>
          <p14:tracePt t="59495" x="9037638" y="4367213"/>
          <p14:tracePt t="59511" x="9037638" y="4330700"/>
          <p14:tracePt t="59527" x="9037638" y="4305300"/>
          <p14:tracePt t="59544" x="8999538" y="4192588"/>
          <p14:tracePt t="59561" x="8837613" y="4005263"/>
          <p14:tracePt t="59577" x="8586788" y="3841750"/>
          <p14:tracePt t="59594" x="8261350" y="3716338"/>
          <p14:tracePt t="59610" x="7848600" y="3603625"/>
          <p14:tracePt t="59628" x="7510463" y="3554413"/>
          <p14:tracePt t="59644" x="7197725" y="3529013"/>
          <p14:tracePt t="59647" x="7085013" y="3529013"/>
          <p14:tracePt t="59661" x="6985000" y="3529013"/>
          <p14:tracePt t="59664" x="6897688" y="3529013"/>
          <p14:tracePt t="59679" x="6734175" y="3590925"/>
          <p14:tracePt t="59695" x="6646863" y="3703638"/>
          <p14:tracePt t="59711" x="6596063" y="3867150"/>
          <p14:tracePt t="59728" x="6559550" y="4054475"/>
          <p14:tracePt t="59744" x="6546850" y="4217988"/>
          <p14:tracePt t="59761" x="6546850" y="4305300"/>
          <p14:tracePt t="59799" x="6546850" y="4318000"/>
          <p14:tracePt t="59807" x="6546850" y="4330700"/>
          <p14:tracePt t="59816" x="6596063" y="4367213"/>
          <p14:tracePt t="59828" x="6672263" y="4405313"/>
          <p14:tracePt t="59831" x="6772275" y="4430713"/>
          <p14:tracePt t="59845" x="6910388" y="4443413"/>
          <p14:tracePt t="59848" x="7072313" y="4443413"/>
          <p14:tracePt t="59863" x="7485063" y="4443413"/>
          <p14:tracePt t="59879" x="8035925" y="4443413"/>
          <p14:tracePt t="59895" x="8574088" y="4305300"/>
          <p14:tracePt t="59912" x="9088438" y="4092575"/>
          <p14:tracePt t="59929" x="9424988" y="3879850"/>
          <p14:tracePt t="59945" x="9688513" y="3679825"/>
          <p14:tracePt t="59961" x="9913938" y="3479800"/>
          <p14:tracePt t="59979" x="10039350" y="3290888"/>
          <p14:tracePt t="59995" x="10126663" y="3128963"/>
          <p14:tracePt t="60012" x="10164763" y="2965450"/>
          <p14:tracePt t="60014" x="10164763" y="2916238"/>
          <p14:tracePt t="60028" x="10164763" y="2852738"/>
          <p14:tracePt t="60030" x="10164763" y="2778125"/>
          <p14:tracePt t="60046" x="10152063" y="2690813"/>
          <p14:tracePt t="60048" x="10101263" y="2616200"/>
          <p14:tracePt t="60063" x="10013950" y="2503488"/>
          <p14:tracePt t="60080" x="9852025" y="2365375"/>
          <p14:tracePt t="60095" x="9537700" y="2239963"/>
          <p14:tracePt t="60112" x="9063038" y="2190750"/>
          <p14:tracePt t="60129" x="8486775" y="2190750"/>
          <p14:tracePt t="60145" x="7999413" y="2190750"/>
          <p14:tracePt t="60162" x="7697788" y="2227263"/>
          <p14:tracePt t="60179" x="7497763" y="2339975"/>
          <p14:tracePt t="60196" x="7359650" y="2540000"/>
          <p14:tracePt t="60199" x="7297738" y="2665413"/>
          <p14:tracePt t="60213" x="7246938" y="2790825"/>
          <p14:tracePt t="60215" x="7210425" y="2890838"/>
          <p14:tracePt t="60229" x="7185025" y="3016250"/>
          <p14:tracePt t="60231" x="7146925" y="3128963"/>
          <p14:tracePt t="60247" x="7110413" y="3367088"/>
          <p14:tracePt t="60263" x="7085013" y="3641725"/>
          <p14:tracePt t="60280" x="7085013" y="3892550"/>
          <p14:tracePt t="60296" x="7085013" y="4154488"/>
          <p14:tracePt t="60313" x="7110413" y="4443413"/>
          <p14:tracePt t="60329" x="7223125" y="4805363"/>
          <p14:tracePt t="60346" x="7497763" y="5294313"/>
          <p14:tracePt t="60363" x="8010525" y="5907088"/>
          <p14:tracePt t="60380" x="8524875" y="6381750"/>
          <p14:tracePt t="60383" x="8712200" y="6545263"/>
          <p14:tracePt t="60396" x="8837613" y="6645275"/>
          <p14:tracePt t="60399" x="8950325" y="6696075"/>
          <p14:tracePt t="60413" x="9050338" y="6732588"/>
          <p14:tracePt t="60415" x="9163050" y="6770688"/>
          <p14:tracePt t="60430" x="9263063" y="6783388"/>
          <p14:tracePt t="60431" x="9363075" y="6783388"/>
          <p14:tracePt t="60447" x="9613900" y="6696075"/>
          <p14:tracePt t="60463" x="9988550" y="6457950"/>
          <p14:tracePt t="60479" x="10377488" y="6145213"/>
          <p14:tracePt t="60497" x="10602913" y="5919788"/>
          <p14:tracePt t="60513" x="10715625" y="5743575"/>
          <p14:tracePt t="60529" x="10764838" y="5668963"/>
          <p14:tracePt t="60547" x="10777538" y="5656263"/>
          <p14:tracePt t="60563" x="10777538" y="5556250"/>
          <p14:tracePt t="60580" x="10802938" y="5318125"/>
          <p14:tracePt t="60597" x="10802938" y="5068888"/>
          <p14:tracePt t="60599" x="10802938" y="4968875"/>
          <p14:tracePt t="60614" x="10802938" y="4879975"/>
          <p14:tracePt t="60615" x="10790238" y="4805363"/>
          <p14:tracePt t="60630" x="10752138" y="4667250"/>
          <p14:tracePt t="60647" x="10626725" y="4492625"/>
          <p14:tracePt t="60663" x="10490200" y="4341813"/>
          <p14:tracePt t="60681" x="10252075" y="4167188"/>
          <p14:tracePt t="60697" x="10013950" y="4029075"/>
          <p14:tracePt t="60713" x="9713913" y="3929063"/>
          <p14:tracePt t="60730" x="9301163" y="3854450"/>
          <p14:tracePt t="60747" x="8886825" y="3792538"/>
          <p14:tracePt t="60764" x="8561388" y="3767138"/>
          <p14:tracePt t="60767" x="8435975" y="3767138"/>
          <p14:tracePt t="60781" x="8335963" y="3767138"/>
          <p14:tracePt t="60783" x="8248650" y="3767138"/>
          <p14:tracePt t="60798" x="8161338" y="3767138"/>
          <p14:tracePt t="60799" x="8099425" y="3767138"/>
          <p14:tracePt t="60815" x="7910513" y="3792538"/>
          <p14:tracePt t="60831" x="7697788" y="3841750"/>
          <p14:tracePt t="60848" x="7523163" y="3905250"/>
          <p14:tracePt t="60864" x="7385050" y="3979863"/>
          <p14:tracePt t="60880" x="7323138" y="4029075"/>
          <p14:tracePt t="60897" x="7272338" y="4067175"/>
          <p14:tracePt t="60914" x="7259638" y="4117975"/>
          <p14:tracePt t="60931" x="7223125" y="4217988"/>
          <p14:tracePt t="60948" x="7197725" y="4379913"/>
          <p14:tracePt t="60965" x="7172325" y="4592638"/>
          <p14:tracePt t="60967" x="7172325" y="4692650"/>
          <p14:tracePt t="60982" x="7172325" y="4792663"/>
          <p14:tracePt t="60984" x="7197725" y="4918075"/>
          <p14:tracePt t="60999" x="7297738" y="5105400"/>
          <p14:tracePt t="61015" x="7359650" y="5256213"/>
          <p14:tracePt t="61031" x="7448550" y="5356225"/>
          <p14:tracePt t="61048" x="7535863" y="5456238"/>
          <p14:tracePt t="61064" x="7661275" y="5518150"/>
          <p14:tracePt t="61080" x="7797800" y="5543550"/>
          <p14:tracePt t="61098" x="7961313" y="5543550"/>
          <p14:tracePt t="61115" x="8199438" y="5494338"/>
          <p14:tracePt t="61131" x="8412163" y="5381625"/>
          <p14:tracePt t="61148" x="8574088" y="5194300"/>
          <p14:tracePt t="61151" x="8650288" y="5068888"/>
          <p14:tracePt t="61165" x="8686800" y="4956175"/>
          <p14:tracePt t="61167" x="8712200" y="4818063"/>
          <p14:tracePt t="61183" x="8724900" y="4518025"/>
          <p14:tracePt t="61199" x="8724900" y="4254500"/>
          <p14:tracePt t="61215" x="8724900" y="4067175"/>
          <p14:tracePt t="61232" x="8724900" y="3941763"/>
          <p14:tracePt t="61249" x="8699500" y="3803650"/>
          <p14:tracePt t="61265" x="8624888" y="3679825"/>
          <p14:tracePt t="61281" x="8548688" y="3567113"/>
          <p14:tracePt t="61299" x="8486775" y="3479800"/>
          <p14:tracePt t="61315" x="8386763" y="3416300"/>
          <p14:tracePt t="61332" x="8248650" y="3354388"/>
          <p14:tracePt t="61335" x="8135938" y="3316288"/>
          <p14:tracePt t="61349" x="7999413" y="3290888"/>
          <p14:tracePt t="61351" x="7861300" y="3278188"/>
          <p14:tracePt t="61366" x="7723188" y="3254375"/>
          <p14:tracePt t="61368" x="7610475" y="3228975"/>
          <p14:tracePt t="61383" x="7423150" y="3228975"/>
          <p14:tracePt t="61399" x="7335838" y="3228975"/>
          <p14:tracePt t="61415" x="7285038" y="3254375"/>
          <p14:tracePt t="61433" x="7246938" y="3316288"/>
          <p14:tracePt t="61449" x="7235825" y="3378200"/>
          <p14:tracePt t="61465" x="7223125" y="3490913"/>
          <p14:tracePt t="61483" x="7223125" y="3629025"/>
          <p14:tracePt t="61499" x="7223125" y="3829050"/>
          <p14:tracePt t="61516" x="7246938" y="4041775"/>
          <p14:tracePt t="61518" x="7272338" y="4167188"/>
          <p14:tracePt t="61533" x="7310438" y="4267200"/>
          <p14:tracePt t="61535" x="7359650" y="4341813"/>
          <p14:tracePt t="61549" x="7410450" y="4405313"/>
          <p14:tracePt t="61551" x="7472363" y="4454525"/>
          <p14:tracePt t="61567" x="7585075" y="4518025"/>
          <p14:tracePt t="61583" x="7723188" y="4518025"/>
          <p14:tracePt t="61599" x="7910513" y="4492625"/>
          <p14:tracePt t="61616" x="8148638" y="4405313"/>
          <p14:tracePt t="61633" x="8348663" y="4267200"/>
          <p14:tracePt t="61649" x="8574088" y="4129088"/>
          <p14:tracePt t="61666" x="8799513" y="3941763"/>
          <p14:tracePt t="61683" x="8975725" y="3779838"/>
          <p14:tracePt t="61699" x="9088438" y="3616325"/>
          <p14:tracePt t="61717" x="9175750" y="3490913"/>
          <p14:tracePt t="61719" x="9199563" y="3441700"/>
          <p14:tracePt t="61734" x="9237663" y="3403600"/>
          <p14:tracePt t="61736" x="9263063" y="3378200"/>
          <p14:tracePt t="61750" x="9263063" y="3367088"/>
          <p14:tracePt t="61752" x="9275763" y="3354388"/>
          <p14:tracePt t="61767" x="9275763" y="3341688"/>
          <p14:tracePt t="61879" x="9288463" y="3341688"/>
          <p14:tracePt t="61895" x="9312275" y="3328988"/>
          <p14:tracePt t="61903" x="9350375" y="3316288"/>
          <p14:tracePt t="61917" x="9401175" y="3303588"/>
          <p14:tracePt t="61919" x="9475788" y="3290888"/>
          <p14:tracePt t="61934" x="9650413" y="3241675"/>
          <p14:tracePt t="61951" x="9863138" y="3228975"/>
          <p14:tracePt t="61968" x="10064750" y="3228975"/>
          <p14:tracePt t="61984" x="10201275" y="3228975"/>
          <p14:tracePt t="62001" x="10252075" y="3228975"/>
          <p14:tracePt t="62119" x="10239375" y="3228975"/>
          <p14:tracePt t="62127" x="10239375" y="3254375"/>
          <p14:tracePt t="62134" x="10226675" y="3254375"/>
          <p14:tracePt t="62151" x="10226675" y="3278188"/>
          <p14:tracePt t="62168" x="10213975" y="3316288"/>
          <p14:tracePt t="62184" x="10201275" y="3354388"/>
          <p14:tracePt t="62200" x="10177463" y="3416300"/>
          <p14:tracePt t="62217" x="10139363" y="3479800"/>
          <p14:tracePt t="62235" x="10126663" y="3529013"/>
          <p14:tracePt t="62251" x="10113963" y="3529013"/>
          <p14:tracePt t="62575" x="10101263" y="3529013"/>
          <p14:tracePt t="62583" x="10101263" y="3554413"/>
          <p14:tracePt t="62591" x="10101263" y="3579813"/>
          <p14:tracePt t="62601" x="10101263" y="3603625"/>
          <p14:tracePt t="62619" x="10101263" y="3654425"/>
          <p14:tracePt t="62635" x="10101263" y="3716338"/>
          <p14:tracePt t="62652" x="10101263" y="3792538"/>
          <p14:tracePt t="62655" x="10101263" y="3841750"/>
          <p14:tracePt t="62669" x="10101263" y="3905250"/>
          <p14:tracePt t="62672" x="10113963" y="3941763"/>
          <p14:tracePt t="62687" x="10164763" y="4029075"/>
          <p14:tracePt t="62703" x="10201275" y="4092575"/>
          <p14:tracePt t="62719" x="10226675" y="4129088"/>
          <p14:tracePt t="62736" x="10252075" y="4167188"/>
          <p14:tracePt t="62752" x="10288588" y="4230688"/>
          <p14:tracePt t="62769" x="10313988" y="4305300"/>
          <p14:tracePt t="62785" x="10352088" y="4418013"/>
          <p14:tracePt t="62803" x="10401300" y="4554538"/>
          <p14:tracePt t="62819" x="10452100" y="4667250"/>
          <p14:tracePt t="62836" x="10514013" y="4768850"/>
          <p14:tracePt t="62839" x="10539413" y="4805363"/>
          <p14:tracePt t="62853" x="10552113" y="4843463"/>
          <p14:tracePt t="62855" x="10590213" y="4879975"/>
          <p14:tracePt t="62870" x="10614025" y="4905375"/>
          <p14:tracePt t="62872" x="10639425" y="4930775"/>
          <p14:tracePt t="62887" x="10677525" y="5005388"/>
          <p14:tracePt t="62903" x="10702925" y="5056188"/>
          <p14:tracePt t="62920" x="10702925" y="5081588"/>
          <p14:tracePt t="62936" x="10702925" y="5105400"/>
          <p14:tracePt t="62983" x="10702925" y="5118100"/>
          <p14:tracePt t="63231" x="10702925" y="5130800"/>
          <p14:tracePt t="63239" x="10702925" y="5143500"/>
          <p14:tracePt t="63511" x="10702925" y="5156200"/>
          <p14:tracePt t="63527" x="10702925" y="5168900"/>
          <p14:tracePt t="63544" x="10702925" y="5181600"/>
          <p14:tracePt t="63551" x="10690225" y="5194300"/>
          <p14:tracePt t="63576" x="10690225" y="5205413"/>
          <p14:tracePt t="63959" x="10677525" y="5205413"/>
          <p14:tracePt t="63967" x="10664825" y="5205413"/>
          <p14:tracePt t="63976" x="10639425" y="5205413"/>
          <p14:tracePt t="63989" x="10564813" y="5230813"/>
          <p14:tracePt t="63992" x="10477500" y="5243513"/>
          <p14:tracePt t="64007" x="10313988" y="5268913"/>
          <p14:tracePt t="64023" x="10126663" y="5281613"/>
          <p14:tracePt t="64039" x="9901238" y="5305425"/>
          <p14:tracePt t="64056" x="9637713" y="5305425"/>
          <p14:tracePt t="64072" x="9375775" y="5305425"/>
          <p14:tracePt t="64089" x="9063038" y="5281613"/>
          <p14:tracePt t="64105" x="8786813" y="5281613"/>
          <p14:tracePt t="64123" x="8524875" y="5268913"/>
          <p14:tracePt t="64139" x="8248650" y="5243513"/>
          <p14:tracePt t="64156" x="7948613" y="5230813"/>
          <p14:tracePt t="64173" x="7585075" y="5230813"/>
          <p14:tracePt t="64175" x="7410450" y="5230813"/>
          <p14:tracePt t="64191" x="7046913" y="5230813"/>
          <p14:tracePt t="64207" x="6696075" y="5230813"/>
          <p14:tracePt t="64223" x="6383338" y="5230813"/>
          <p14:tracePt t="64239" x="6157913" y="5230813"/>
          <p14:tracePt t="64257" x="6021388" y="5230813"/>
          <p14:tracePt t="64273" x="5983288" y="5230813"/>
          <p14:tracePt t="64289" x="5970588" y="5230813"/>
          <p14:tracePt t="64423" x="5970588" y="5218113"/>
          <p14:tracePt t="64431" x="5970588" y="5205413"/>
          <p14:tracePt t="64440" x="5983288" y="5181600"/>
          <p14:tracePt t="64457" x="6157913" y="5043488"/>
          <p14:tracePt t="64473" x="6472238" y="4905375"/>
          <p14:tracePt t="64489" x="6959600" y="4730750"/>
          <p14:tracePt t="64507" x="7472363" y="4592638"/>
          <p14:tracePt t="64523" x="7835900" y="4492625"/>
          <p14:tracePt t="64540" x="8135938" y="4392613"/>
          <p14:tracePt t="64543" x="8274050" y="4354513"/>
          <p14:tracePt t="64557" x="8412163" y="4330700"/>
          <p14:tracePt t="64559" x="8561388" y="4279900"/>
          <p14:tracePt t="64575" x="8850313" y="4192588"/>
          <p14:tracePt t="64591" x="9099550" y="4105275"/>
          <p14:tracePt t="64608" x="9199563" y="4041775"/>
          <p14:tracePt t="64624" x="9263063" y="4005263"/>
          <p14:tracePt t="64640" x="9275763" y="4005263"/>
          <p14:tracePt t="64775" x="9275763" y="4041775"/>
          <p14:tracePt t="64783" x="9275763" y="4092575"/>
          <p14:tracePt t="64791" x="9275763" y="4167188"/>
          <p14:tracePt t="64808" x="9275763" y="4418013"/>
          <p14:tracePt t="64824" x="9263063" y="4718050"/>
          <p14:tracePt t="64841" x="9263063" y="4968875"/>
          <p14:tracePt t="64857" x="9263063" y="5143500"/>
          <p14:tracePt t="64874" x="9275763" y="5243513"/>
          <p14:tracePt t="64891" x="9275763" y="5294313"/>
          <p14:tracePt t="64908" x="9275763" y="5305425"/>
          <p14:tracePt t="64991" x="9224963" y="5305425"/>
          <p14:tracePt t="64999" x="9124950" y="5305425"/>
          <p14:tracePt t="65008" x="9012238" y="5281613"/>
          <p14:tracePt t="65025" x="8812213" y="5218113"/>
          <p14:tracePt t="65041" x="8686800" y="5143500"/>
          <p14:tracePt t="65058" x="8574088" y="5068888"/>
          <p14:tracePt t="65075" x="8537575" y="4992688"/>
          <p14:tracePt t="65092" x="8524875" y="4918075"/>
          <p14:tracePt t="65095" x="8524875" y="4879975"/>
          <p14:tracePt t="65109" x="8524875" y="4818063"/>
          <p14:tracePt t="65111" x="8524875" y="4730750"/>
          <p14:tracePt t="65126" x="8524875" y="4643438"/>
          <p14:tracePt t="65127" x="8548688" y="4543425"/>
          <p14:tracePt t="65143" x="8637588" y="4330700"/>
          <p14:tracePt t="65159" x="8812213" y="4154488"/>
          <p14:tracePt t="65175" x="9024938" y="4054475"/>
          <p14:tracePt t="65192" x="9188450" y="3979863"/>
          <p14:tracePt t="65209" x="9301163" y="3905250"/>
          <p14:tracePt t="65225" x="9350375" y="3892550"/>
          <p14:tracePt t="65242" x="9401175" y="3879850"/>
          <p14:tracePt t="65259" x="9437688" y="3879850"/>
          <p14:tracePt t="65276" x="9488488" y="3879850"/>
          <p14:tracePt t="65279" x="9513888" y="3879850"/>
          <p14:tracePt t="65292" x="9537700" y="3879850"/>
          <p14:tracePt t="65295" x="9575800" y="3892550"/>
          <p14:tracePt t="65309" x="9601200" y="3905250"/>
          <p14:tracePt t="65311" x="9613900" y="3916363"/>
          <p14:tracePt t="65327" x="9637713" y="3941763"/>
          <p14:tracePt t="65567" x="9637713" y="3954463"/>
          <p14:tracePt t="65576" x="9637713" y="3979863"/>
          <p14:tracePt t="65583" x="9637713" y="3992563"/>
          <p14:tracePt t="65593" x="9637713" y="4005263"/>
          <p14:tracePt t="65615" x="9650413" y="4017963"/>
          <p14:tracePt t="65632" x="9650413" y="4029075"/>
          <p14:tracePt t="66087" x="9663113" y="4029075"/>
          <p14:tracePt t="66095" x="9675813" y="4029075"/>
          <p14:tracePt t="66103" x="9688513" y="4029075"/>
          <p14:tracePt t="66119" x="9701213" y="4029075"/>
          <p14:tracePt t="66128" x="9726613" y="4029075"/>
          <p14:tracePt t="66223" x="9739313" y="4029075"/>
          <p14:tracePt t="66231" x="9763125" y="4029075"/>
          <p14:tracePt t="66245" x="9813925" y="4017963"/>
          <p14:tracePt t="66247" x="9888538" y="4005263"/>
          <p14:tracePt t="66263" x="10039350" y="3979863"/>
          <p14:tracePt t="66279" x="10213975" y="3954463"/>
          <p14:tracePt t="66295" x="10414000" y="3929063"/>
          <p14:tracePt t="66311" x="10577513" y="3905250"/>
          <p14:tracePt t="66328" x="10690225" y="3905250"/>
          <p14:tracePt t="66345" x="10764838" y="3905250"/>
          <p14:tracePt t="66362" x="10777538" y="3905250"/>
          <p14:tracePt t="66543" x="10777538" y="3916363"/>
          <p14:tracePt t="66559" x="10777538" y="3929063"/>
          <p14:tracePt t="66591" x="10777538" y="3941763"/>
          <p14:tracePt t="66599" x="10777538" y="3954463"/>
          <p14:tracePt t="66615" x="10777538" y="3967163"/>
          <p14:tracePt t="66629" x="10777538" y="3992563"/>
          <p14:tracePt t="66631" x="10777538" y="4005263"/>
          <p14:tracePt t="66647" x="10777538" y="4041775"/>
          <p14:tracePt t="66663" x="10764838" y="4067175"/>
          <p14:tracePt t="66680" x="10752138" y="4129088"/>
          <p14:tracePt t="66696" x="10726738" y="4192588"/>
          <p14:tracePt t="66712" x="10690225" y="4279900"/>
          <p14:tracePt t="66729" x="10652125" y="4341813"/>
          <p14:tracePt t="66746" x="10614025" y="4418013"/>
          <p14:tracePt t="66763" x="10590213" y="4467225"/>
          <p14:tracePt t="66779" x="10552113" y="4518025"/>
          <p14:tracePt t="66796" x="10526713" y="4567238"/>
          <p14:tracePt t="66799" x="10526713" y="4579938"/>
          <p14:tracePt t="66813" x="10502900" y="4605338"/>
          <p14:tracePt t="66815" x="10490200" y="4630738"/>
          <p14:tracePt t="66831" x="10426700" y="4679950"/>
          <p14:tracePt t="66847" x="10390188" y="4718050"/>
          <p14:tracePt t="66863" x="10339388" y="4756150"/>
          <p14:tracePt t="66879" x="10288588" y="4768850"/>
          <p14:tracePt t="66897" x="10239375" y="4818063"/>
          <p14:tracePt t="66913" x="10213975" y="4856163"/>
          <p14:tracePt t="66929" x="10201275" y="4868863"/>
          <p14:tracePt t="70191" x="10188575" y="4868863"/>
          <p14:tracePt t="70319" x="10188575" y="4879975"/>
          <p14:tracePt t="70335" x="10201275" y="4892675"/>
          <p14:tracePt t="70975" x="10213975" y="4856163"/>
          <p14:tracePt t="70983" x="10226675" y="4830763"/>
          <p14:tracePt t="70991" x="10239375" y="4818063"/>
          <p14:tracePt t="71008" x="10239375" y="4792663"/>
          <p14:tracePt t="71024" x="10239375" y="4779963"/>
          <p14:tracePt t="71216" x="10239375" y="4768850"/>
          <p14:tracePt t="71224" x="10252075" y="4743450"/>
          <p14:tracePt t="71231" x="10264775" y="4718050"/>
          <p14:tracePt t="71241" x="10264775" y="4692650"/>
          <p14:tracePt t="71257" x="10264775" y="4656138"/>
          <p14:tracePt t="71275" x="10277475" y="4630738"/>
          <p14:tracePt t="71291" x="10277475" y="4618038"/>
          <p14:tracePt t="71308" x="10277475" y="4592638"/>
          <p14:tracePt t="71325" x="10288588" y="4592638"/>
          <p14:tracePt t="71327" x="10288588" y="4579938"/>
          <p14:tracePt t="71343" x="10288588" y="4567238"/>
          <p14:tracePt t="71359" x="10301288" y="4530725"/>
          <p14:tracePt t="71375" x="10313988" y="4467225"/>
          <p14:tracePt t="71391" x="10339388" y="4405313"/>
          <p14:tracePt t="71408" x="10364788" y="4318000"/>
          <p14:tracePt t="71425" x="10401300" y="4179888"/>
          <p14:tracePt t="71441" x="10426700" y="4017963"/>
          <p14:tracePt t="71458" x="10452100" y="3803650"/>
          <p14:tracePt t="71475" x="10464800" y="3579813"/>
          <p14:tracePt t="71492" x="10464800" y="3278188"/>
          <p14:tracePt t="71494" x="10464800" y="3103563"/>
          <p14:tracePt t="71509" x="10452100" y="2928938"/>
          <p14:tracePt t="71511" x="10452100" y="2728913"/>
          <p14:tracePt t="71526" x="10452100" y="2540000"/>
          <p14:tracePt t="71528" x="10439400" y="2378075"/>
          <p14:tracePt t="71543" x="10377488" y="2089150"/>
          <p14:tracePt t="71559" x="10301288" y="1865313"/>
          <p14:tracePt t="71575" x="10226675" y="1701800"/>
          <p14:tracePt t="71592" x="10164763" y="1601788"/>
          <p14:tracePt t="71609" x="10126663" y="1539875"/>
          <p14:tracePt t="71625" x="10101263" y="1501775"/>
          <p14:tracePt t="71642" x="10075863" y="1463675"/>
          <p14:tracePt t="71659" x="10064750" y="1450975"/>
          <p14:tracePt t="71675" x="10052050" y="1439863"/>
          <p14:tracePt t="71692" x="10039350" y="1439863"/>
          <p14:tracePt t="71695" x="10026650" y="1439863"/>
          <p14:tracePt t="71709" x="10013950" y="1439863"/>
          <p14:tracePt t="71711" x="10001250" y="1427163"/>
          <p14:tracePt t="71727" x="9975850" y="1427163"/>
          <p14:tracePt t="71743" x="9952038" y="1427163"/>
          <p14:tracePt t="71759" x="9926638" y="1427163"/>
          <p14:tracePt t="71776" x="9901238" y="1427163"/>
          <p14:tracePt t="71793" x="9875838" y="1427163"/>
          <p14:tracePt t="71809" x="9852025" y="1427163"/>
          <p14:tracePt t="71826" x="9788525" y="1427163"/>
          <p14:tracePt t="71843" x="9701213" y="1439863"/>
          <p14:tracePt t="71860" x="9626600" y="1476375"/>
          <p14:tracePt t="71862" x="9601200" y="1489075"/>
          <p14:tracePt t="71876" x="9563100" y="1501775"/>
          <p14:tracePt t="71879" x="9537700" y="1514475"/>
          <p14:tracePt t="71893" x="9525000" y="1514475"/>
          <p14:tracePt t="71895" x="9513888" y="1514475"/>
          <p14:tracePt t="71911" x="9475788" y="1539875"/>
          <p14:tracePt t="71927" x="9437688" y="1552575"/>
          <p14:tracePt t="71943" x="9401175" y="1576388"/>
          <p14:tracePt t="71960" x="9375775" y="1601788"/>
          <p14:tracePt t="71976" x="9337675" y="1652588"/>
          <p14:tracePt t="71993" x="9301163" y="1714500"/>
          <p14:tracePt t="72009" x="9224963" y="1827213"/>
          <p14:tracePt t="72027" x="9212263" y="1927225"/>
          <p14:tracePt t="72043" x="9175750" y="2014538"/>
          <p14:tracePt t="72060" x="9163050" y="2078038"/>
          <p14:tracePt t="72063" x="9163050" y="2089150"/>
          <p14:tracePt t="72077" x="9163050" y="2101850"/>
          <p14:tracePt t="72079" x="9163050" y="2127250"/>
          <p14:tracePt t="72094" x="9163050" y="2139950"/>
          <p14:tracePt t="72111" x="9163050" y="2165350"/>
          <p14:tracePt t="72127" x="9163050" y="2178050"/>
          <p14:tracePt t="72143" x="9199563" y="2201863"/>
          <p14:tracePt t="72160" x="9324975" y="2252663"/>
          <p14:tracePt t="72177" x="9475788" y="2278063"/>
          <p14:tracePt t="72193" x="9613900" y="2290763"/>
          <p14:tracePt t="72210" x="9726613" y="2290763"/>
          <p14:tracePt t="72227" x="9775825" y="2290763"/>
          <p14:tracePt t="72244" x="9788525" y="2290763"/>
          <p14:tracePt t="72303" x="9788525" y="2278063"/>
          <p14:tracePt t="72310" x="9775825" y="2252663"/>
          <p14:tracePt t="72319" x="9701213" y="2201863"/>
          <p14:tracePt t="72327" x="9588500" y="2165350"/>
          <p14:tracePt t="72344" x="9263063" y="2101850"/>
          <p14:tracePt t="72360" x="8650288" y="2101850"/>
          <p14:tracePt t="72377" x="8048625" y="2152650"/>
          <p14:tracePt t="72394" x="7561263" y="2227263"/>
          <p14:tracePt t="72410" x="7323138" y="2278063"/>
          <p14:tracePt t="72428" x="7246938" y="2278063"/>
          <p14:tracePt t="72430" x="7223125" y="2278063"/>
          <p14:tracePt t="72464" x="7210425" y="2278063"/>
          <p14:tracePt t="72471" x="7185025" y="2278063"/>
          <p14:tracePt t="72479" x="7146925" y="2303463"/>
          <p14:tracePt t="72495" x="7072313" y="2314575"/>
          <p14:tracePt t="72511" x="6972300" y="2339975"/>
          <p14:tracePt t="72528" x="6910388" y="2352675"/>
          <p14:tracePt t="72545" x="6846888" y="2352675"/>
          <p14:tracePt t="72561" x="6734175" y="2378075"/>
          <p14:tracePt t="72578" x="6608763" y="2403475"/>
          <p14:tracePt t="72595" x="6459538" y="2439988"/>
          <p14:tracePt t="72611" x="6359525" y="2465388"/>
          <p14:tracePt t="72628" x="6346825" y="2465388"/>
          <p14:tracePt t="72631" x="6334125" y="2465388"/>
          <p14:tracePt t="72687" x="6359525" y="2465388"/>
          <p14:tracePt t="72694" x="6434138" y="2465388"/>
          <p14:tracePt t="72703" x="6559550" y="2465388"/>
          <p14:tracePt t="72712" x="6696075" y="2427288"/>
          <p14:tracePt t="72729" x="6934200" y="2390775"/>
          <p14:tracePt t="72745" x="7197725" y="2365375"/>
          <p14:tracePt t="72761" x="7485063" y="2365375"/>
          <p14:tracePt t="72778" x="7748588" y="2352675"/>
          <p14:tracePt t="72795" x="7886700" y="2352675"/>
          <p14:tracePt t="72812" x="7935913" y="2352675"/>
          <p14:tracePt t="72815" x="7948613" y="2352675"/>
          <p14:tracePt t="72829" x="7961313" y="2352675"/>
          <p14:tracePt t="72831" x="7974013" y="2352675"/>
          <p14:tracePt t="72846" x="7986713" y="2352675"/>
          <p14:tracePt t="72863" x="8023225" y="2352675"/>
          <p14:tracePt t="72879" x="8086725" y="2352675"/>
          <p14:tracePt t="72896" x="8161338" y="2390775"/>
          <p14:tracePt t="72912" x="8286750" y="2414588"/>
          <p14:tracePt t="72929" x="8435975" y="2465388"/>
          <p14:tracePt t="72945" x="8499475" y="2465388"/>
          <p14:tracePt t="72962" x="8548688" y="2478088"/>
          <p14:tracePt t="72979" x="8574088" y="2490788"/>
          <p14:tracePt t="72996" x="8586788" y="2490788"/>
          <p14:tracePt t="73087" x="8586788" y="2503488"/>
          <p14:tracePt t="73095" x="8599488" y="2503488"/>
          <p14:tracePt t="73103" x="8599488" y="2527300"/>
          <p14:tracePt t="73112" x="8612188" y="2540000"/>
          <p14:tracePt t="73129" x="8612188" y="2552700"/>
          <p14:tracePt t="73146" x="8612188" y="2565400"/>
          <p14:tracePt t="73255" x="8624888" y="2565400"/>
          <p14:tracePt t="73263" x="8674100" y="2565400"/>
          <p14:tracePt t="73271" x="8763000" y="2540000"/>
          <p14:tracePt t="73279" x="8924925" y="2503488"/>
          <p14:tracePt t="73297" x="9337675" y="2403475"/>
          <p14:tracePt t="73313" x="9613900" y="2352675"/>
          <p14:tracePt t="73329" x="9763125" y="2314575"/>
          <p14:tracePt t="73347" x="9863138" y="2290763"/>
          <p14:tracePt t="73363" x="9901238" y="2290763"/>
          <p14:tracePt t="73400" x="9913938" y="2290763"/>
          <p14:tracePt t="73407" x="9939338" y="2290763"/>
          <p14:tracePt t="73415" x="9952038" y="2290763"/>
          <p14:tracePt t="73430" x="10001250" y="2290763"/>
          <p14:tracePt t="73447" x="10039350" y="2290763"/>
          <p14:tracePt t="73535" x="10039350" y="2303463"/>
          <p14:tracePt t="73559" x="10039350" y="2314575"/>
          <p14:tracePt t="73576" x="10039350" y="2339975"/>
          <p14:tracePt t="73582" x="10039350" y="2352675"/>
          <p14:tracePt t="73598" x="10039350" y="2403475"/>
          <p14:tracePt t="73615" x="10039350" y="2439988"/>
          <p14:tracePt t="73631" x="10039350" y="2478088"/>
          <p14:tracePt t="73647" x="10039350" y="2503488"/>
          <p14:tracePt t="73664" x="10039350" y="2540000"/>
          <p14:tracePt t="73681" x="10039350" y="2565400"/>
          <p14:tracePt t="73697" x="10039350" y="2603500"/>
          <p14:tracePt t="73714" x="10088563" y="2640013"/>
          <p14:tracePt t="73731" x="10139363" y="2678113"/>
          <p14:tracePt t="73748" x="10213975" y="2690813"/>
          <p14:tracePt t="73750" x="10239375" y="2716213"/>
          <p14:tracePt t="73765" x="10264775" y="2728913"/>
          <p14:tracePt t="73767" x="10288588" y="2740025"/>
          <p14:tracePt t="73782" x="10313988" y="2752725"/>
          <p14:tracePt t="73784" x="10313988" y="2765425"/>
          <p14:tracePt t="73798" x="10339388" y="2778125"/>
          <p14:tracePt t="73815" x="10339388" y="2790825"/>
          <p14:tracePt t="73831" x="10352088" y="2790825"/>
          <p14:tracePt t="73848" x="10352088" y="2816225"/>
          <p14:tracePt t="73864" x="10352088" y="2840038"/>
          <p14:tracePt t="73881" x="10364788" y="2852738"/>
          <p14:tracePt t="73898" x="10364788" y="2878138"/>
          <p14:tracePt t="73915" x="10364788" y="2903538"/>
          <p14:tracePt t="73943" x="10364788" y="2916238"/>
          <p14:tracePt t="73951" x="10352088" y="2928938"/>
          <p14:tracePt t="73966" x="10339388" y="2928938"/>
          <p14:tracePt t="73967" x="10313988" y="2941638"/>
          <p14:tracePt t="73982" x="10213975" y="2965450"/>
          <p14:tracePt t="73999" x="10113963" y="2978150"/>
          <p14:tracePt t="74015" x="10001250" y="2978150"/>
          <p14:tracePt t="74032" x="9901238" y="2978150"/>
          <p14:tracePt t="74049" x="9852025" y="2978150"/>
          <p14:tracePt t="74065" x="9801225" y="2978150"/>
          <p14:tracePt t="74082" x="9750425" y="3003550"/>
          <p14:tracePt t="74099" x="9663113" y="3016250"/>
          <p14:tracePt t="74116" x="9488488" y="3041650"/>
          <p14:tracePt t="74132" x="9337675" y="3065463"/>
          <p14:tracePt t="74135" x="9263063" y="3078163"/>
          <p14:tracePt t="74149" x="9212263" y="3078163"/>
          <p14:tracePt t="74151" x="9137650" y="3078163"/>
          <p14:tracePt t="74167" x="9012238" y="3090863"/>
          <p14:tracePt t="74183" x="8937625" y="3090863"/>
          <p14:tracePt t="74199" x="8837613" y="3090863"/>
          <p14:tracePt t="74216" x="8712200" y="3090863"/>
          <p14:tracePt t="74232" x="8537575" y="3090863"/>
          <p14:tracePt t="74249" x="8374063" y="3090863"/>
          <p14:tracePt t="74265" x="8212138" y="3116263"/>
          <p14:tracePt t="74282" x="8074025" y="3116263"/>
          <p14:tracePt t="74299" x="7986713" y="3141663"/>
          <p14:tracePt t="74316" x="7874000" y="3154363"/>
          <p14:tracePt t="74319" x="7823200" y="3165475"/>
          <p14:tracePt t="74333" x="7773988" y="3165475"/>
          <p14:tracePt t="74335" x="7735888" y="3165475"/>
          <p14:tracePt t="74349" x="7673975" y="3178175"/>
          <p14:tracePt t="74351" x="7623175" y="3178175"/>
          <p14:tracePt t="74367" x="7548563" y="3190875"/>
          <p14:tracePt t="74383" x="7485063" y="3203575"/>
          <p14:tracePt t="74399" x="7459663" y="3216275"/>
          <p14:tracePt t="74416" x="7448550" y="3216275"/>
          <p14:tracePt t="74455" x="7435850" y="3216275"/>
          <p14:tracePt t="74463" x="7423150" y="3216275"/>
          <p14:tracePt t="74471" x="7397750" y="3216275"/>
          <p14:tracePt t="74483" x="7348538" y="3228975"/>
          <p14:tracePt t="74499" x="7210425" y="3241675"/>
          <p14:tracePt t="74517" x="7072313" y="3267075"/>
          <p14:tracePt t="74519" x="7010400" y="3278188"/>
          <p14:tracePt t="74533" x="6972300" y="3278188"/>
          <p14:tracePt t="74535" x="6946900" y="3290888"/>
          <p14:tracePt t="74550" x="6910388" y="3303588"/>
          <p14:tracePt t="76319" x="6921500" y="3303588"/>
          <p14:tracePt t="76327" x="6959600" y="3303588"/>
          <p14:tracePt t="76337" x="7021513" y="3290888"/>
          <p14:tracePt t="76354" x="7097713" y="3278188"/>
          <p14:tracePt t="76371" x="7146925" y="3278188"/>
          <p14:tracePt t="76388" x="7246938" y="3278188"/>
          <p14:tracePt t="76391" x="7285038" y="3278188"/>
          <p14:tracePt t="76405" x="7310438" y="3278188"/>
          <p14:tracePt t="76407" x="7323138" y="3278188"/>
          <p14:tracePt t="76422" x="7335838" y="3278188"/>
          <p14:tracePt t="76503" x="7359650" y="3278188"/>
          <p14:tracePt t="76511" x="7385050" y="3278188"/>
          <p14:tracePt t="76521" x="7410450" y="3278188"/>
          <p14:tracePt t="76538" x="7435850" y="3278188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74403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669BBC"/>
                </a:solidFill>
                <a:latin typeface="Alexandria" charset="0"/>
                <a:cs typeface="Alexandria" charset="0"/>
              </a:rPr>
              <a:t>Calculating Variance &amp; Standard Deviation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99C7CA-1440-46B3-BB98-8D5E8EF1F2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59"/>
          <a:stretch/>
        </p:blipFill>
        <p:spPr>
          <a:xfrm>
            <a:off x="1368987" y="2141973"/>
            <a:ext cx="9728642" cy="37641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1450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618"/>
    </mc:Choice>
    <mc:Fallback xmlns="">
      <p:transition advTm="2526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44205" x="5257800" y="274638"/>
          <p14:tracePt t="44212" x="5281613" y="463550"/>
          <p14:tracePt t="44229" x="5307013" y="825500"/>
          <p14:tracePt t="44245" x="5319713" y="1238250"/>
          <p14:tracePt t="44262" x="5370513" y="1589088"/>
          <p14:tracePt t="44279" x="5457825" y="1914525"/>
          <p14:tracePt t="44296" x="5570538" y="2201863"/>
          <p14:tracePt t="44312" x="5695950" y="2414588"/>
          <p14:tracePt t="44315" x="5757863" y="2516188"/>
          <p14:tracePt t="44329" x="5808663" y="2578100"/>
          <p14:tracePt t="44331" x="5832475" y="2627313"/>
          <p14:tracePt t="44346" x="5883275" y="2752725"/>
          <p14:tracePt t="44364" x="5932488" y="2878138"/>
          <p14:tracePt t="44379" x="5970588" y="2952750"/>
          <p14:tracePt t="44396" x="6021388" y="3065463"/>
          <p14:tracePt t="44413" x="6057900" y="3190875"/>
          <p14:tracePt t="44429" x="6108700" y="3341688"/>
          <p14:tracePt t="44446" x="6134100" y="3479800"/>
          <p14:tracePt t="44463" x="6146800" y="3579813"/>
          <p14:tracePt t="44479" x="6146800" y="3590925"/>
          <p14:tracePt t="44496" x="6146800" y="3603625"/>
          <p14:tracePt t="44548" x="6146800" y="3616325"/>
          <p14:tracePt t="44563" x="6146800" y="3629025"/>
          <p14:tracePt t="44571" x="6096000" y="3641725"/>
          <p14:tracePt t="44580" x="6021388" y="3654425"/>
          <p14:tracePt t="44596" x="5845175" y="3654425"/>
          <p14:tracePt t="44613" x="5695950" y="3667125"/>
          <p14:tracePt t="44629" x="5619750" y="3667125"/>
          <p14:tracePt t="44647" x="5583238" y="3667125"/>
          <p14:tracePt t="44663" x="5570538" y="3667125"/>
          <p14:tracePt t="44680" x="5545138" y="3667125"/>
          <p14:tracePt t="44697" x="5495925" y="3629025"/>
          <p14:tracePt t="44700" x="5483225" y="3616325"/>
          <p14:tracePt t="44714" x="5470525" y="3590925"/>
          <p14:tracePt t="44716" x="5457825" y="3567113"/>
          <p14:tracePt t="44731" x="5419725" y="3490913"/>
          <p14:tracePt t="44747" x="5394325" y="3416300"/>
          <p14:tracePt t="44764" x="5383213" y="3328988"/>
          <p14:tracePt t="44780" x="5383213" y="3216275"/>
          <p14:tracePt t="44796" x="5470525" y="3116263"/>
          <p14:tracePt t="44813" x="5619750" y="3003550"/>
          <p14:tracePt t="44830" x="5808663" y="2903538"/>
          <p14:tracePt t="44847" x="6045200" y="2828925"/>
          <p14:tracePt t="44864" x="6221413" y="2765425"/>
          <p14:tracePt t="44866" x="6283325" y="2740025"/>
          <p14:tracePt t="44880" x="6346825" y="2716213"/>
          <p14:tracePt t="44883" x="6383338" y="2703513"/>
          <p14:tracePt t="44897" x="6421438" y="2703513"/>
          <p14:tracePt t="44900" x="6446838" y="2703513"/>
          <p14:tracePt t="44915" x="6508750" y="2690813"/>
          <p14:tracePt t="44931" x="6534150" y="2690813"/>
          <p14:tracePt t="44948" x="6584950" y="2690813"/>
          <p14:tracePt t="44964" x="6621463" y="2690813"/>
          <p14:tracePt t="44980" x="6659563" y="2690813"/>
          <p14:tracePt t="44997" x="6684963" y="2690813"/>
          <p14:tracePt t="45013" x="6734175" y="2690813"/>
          <p14:tracePt t="45031" x="6808788" y="2690813"/>
          <p14:tracePt t="45048" x="6884988" y="2690813"/>
          <p14:tracePt t="45064" x="6946900" y="2716213"/>
          <p14:tracePt t="45081" x="7010400" y="2716213"/>
          <p14:tracePt t="45083" x="7046913" y="2716213"/>
          <p14:tracePt t="45098" x="7097713" y="2728913"/>
          <p14:tracePt t="45115" x="7185025" y="2765425"/>
          <p14:tracePt t="45132" x="7285038" y="2816225"/>
          <p14:tracePt t="45148" x="7523163" y="2941638"/>
          <p14:tracePt t="45165" x="7810500" y="3103563"/>
          <p14:tracePt t="45181" x="8035925" y="3241675"/>
          <p14:tracePt t="45197" x="8148638" y="3316288"/>
          <p14:tracePt t="45214" x="8186738" y="3328988"/>
          <p14:tracePt t="45283" x="8186738" y="3341688"/>
          <p14:tracePt t="45291" x="8186738" y="3378200"/>
          <p14:tracePt t="45298" x="8186738" y="3416300"/>
          <p14:tracePt t="45315" x="8186738" y="3503613"/>
          <p14:tracePt t="45332" x="8186738" y="3590925"/>
          <p14:tracePt t="45349" x="8186738" y="3679825"/>
          <p14:tracePt t="45365" x="8186738" y="3754438"/>
          <p14:tracePt t="45381" x="8186738" y="3829050"/>
          <p14:tracePt t="45398" x="8186738" y="3879850"/>
          <p14:tracePt t="45415" x="8186738" y="3929063"/>
          <p14:tracePt t="45432" x="8186738" y="3992563"/>
          <p14:tracePt t="45435" x="8186738" y="4029075"/>
          <p14:tracePt t="45449" x="8186738" y="4067175"/>
          <p14:tracePt t="45451" x="8186738" y="4105275"/>
          <p14:tracePt t="45466" x="8186738" y="4154488"/>
          <p14:tracePt t="45468" x="8186738" y="4217988"/>
          <p14:tracePt t="45483" x="8174038" y="4305300"/>
          <p14:tracePt t="45499" x="8148638" y="4430713"/>
          <p14:tracePt t="45515" x="8135938" y="4567238"/>
          <p14:tracePt t="45532" x="8110538" y="4743450"/>
          <p14:tracePt t="45549" x="8086725" y="4943475"/>
          <p14:tracePt t="45565" x="8061325" y="5181600"/>
          <p14:tracePt t="45582" x="8035925" y="5368925"/>
          <p14:tracePt t="45599" x="8023225" y="5443538"/>
          <p14:tracePt t="45616" x="8023225" y="5456238"/>
          <p14:tracePt t="45675" x="8010525" y="5456238"/>
          <p14:tracePt t="45683" x="7999413" y="5456238"/>
          <p14:tracePt t="45691" x="7961313" y="5456238"/>
          <p14:tracePt t="45699" x="7910513" y="5456238"/>
          <p14:tracePt t="45716" x="7785100" y="5456238"/>
          <p14:tracePt t="45733" x="7623175" y="5456238"/>
          <p14:tracePt t="45749" x="7435850" y="5430838"/>
          <p14:tracePt t="45766" x="7285038" y="5394325"/>
          <p14:tracePt t="45782" x="7185025" y="5368925"/>
          <p14:tracePt t="45800" x="7097713" y="5343525"/>
          <p14:tracePt t="45816" x="6972300" y="5305425"/>
          <p14:tracePt t="45819" x="6897688" y="5294313"/>
          <p14:tracePt t="45833" x="6821488" y="5281613"/>
          <p14:tracePt t="45835" x="6708775" y="5268913"/>
          <p14:tracePt t="45851" x="6459538" y="5243513"/>
          <p14:tracePt t="45867" x="6208713" y="5205413"/>
          <p14:tracePt t="45883" x="5983288" y="5181600"/>
          <p14:tracePt t="45900" x="5883275" y="5156200"/>
          <p14:tracePt t="45916" x="5832475" y="5156200"/>
          <p14:tracePt t="45963" x="5832475" y="5143500"/>
          <p14:tracePt t="45972" x="5808663" y="5130800"/>
          <p14:tracePt t="45983" x="5795963" y="5105400"/>
          <p14:tracePt t="46000" x="5745163" y="5043488"/>
          <p14:tracePt t="46003" x="5719763" y="5018088"/>
          <p14:tracePt t="46017" x="5683250" y="4992688"/>
          <p14:tracePt t="46019" x="5657850" y="4943475"/>
          <p14:tracePt t="46034" x="5632450" y="4918075"/>
          <p14:tracePt t="46036" x="5607050" y="4892675"/>
          <p14:tracePt t="46051" x="5557838" y="4805363"/>
          <p14:tracePt t="46067" x="5532438" y="4730750"/>
          <p14:tracePt t="46083" x="5495925" y="4667250"/>
          <p14:tracePt t="46100" x="5483225" y="4592638"/>
          <p14:tracePt t="46116" x="5445125" y="4518025"/>
          <p14:tracePt t="46133" x="5432425" y="4392613"/>
          <p14:tracePt t="46150" x="5419725" y="4217988"/>
          <p14:tracePt t="46168" x="5419725" y="4092575"/>
          <p14:tracePt t="46184" x="5419725" y="3905250"/>
          <p14:tracePt t="46201" x="5419725" y="3754438"/>
          <p14:tracePt t="46203" x="5419725" y="3679825"/>
          <p14:tracePt t="46218" x="5419725" y="3616325"/>
          <p14:tracePt t="46220" x="5419725" y="3567113"/>
          <p14:tracePt t="46234" x="5419725" y="3503613"/>
          <p14:tracePt t="46252" x="5419725" y="3429000"/>
          <p14:tracePt t="46268" x="5419725" y="3367088"/>
          <p14:tracePt t="46284" x="5419725" y="3290888"/>
          <p14:tracePt t="46301" x="5419725" y="3228975"/>
          <p14:tracePt t="46317" x="5419725" y="3178175"/>
          <p14:tracePt t="46334" x="5432425" y="3116263"/>
          <p14:tracePt t="46351" x="5445125" y="3078163"/>
          <p14:tracePt t="46368" x="5470525" y="3041650"/>
          <p14:tracePt t="46384" x="5519738" y="3016250"/>
          <p14:tracePt t="46387" x="5545138" y="3003550"/>
          <p14:tracePt t="46401" x="5583238" y="2990850"/>
          <p14:tracePt t="46403" x="5645150" y="2978150"/>
          <p14:tracePt t="46419" x="5732463" y="2941638"/>
          <p14:tracePt t="46435" x="5845175" y="2916238"/>
          <p14:tracePt t="46451" x="5945188" y="2890838"/>
          <p14:tracePt t="46468" x="6070600" y="2865438"/>
          <p14:tracePt t="46484" x="6196013" y="2865438"/>
          <p14:tracePt t="46501" x="6321425" y="2865438"/>
          <p14:tracePt t="46518" x="6446838" y="2865438"/>
          <p14:tracePt t="46534" x="6546850" y="2865438"/>
          <p14:tracePt t="46551" x="6684963" y="2865438"/>
          <p14:tracePt t="46569" x="6859588" y="2865438"/>
          <p14:tracePt t="46571" x="6985000" y="2865438"/>
          <p14:tracePt t="46585" x="7097713" y="2865438"/>
          <p14:tracePt t="46587" x="7210425" y="2865438"/>
          <p14:tracePt t="46602" x="7448550" y="2878138"/>
          <p14:tracePt t="46619" x="7610475" y="2890838"/>
          <p14:tracePt t="46635" x="7697788" y="2903538"/>
          <p14:tracePt t="46724" x="7710488" y="2903538"/>
          <p14:tracePt t="46731" x="7723188" y="2903538"/>
          <p14:tracePt t="46739" x="7748588" y="2916238"/>
          <p14:tracePt t="46752" x="7773988" y="2916238"/>
          <p14:tracePt t="46755" x="7810500" y="2916238"/>
          <p14:tracePt t="46769" x="7861300" y="2916238"/>
          <p14:tracePt t="46771" x="7910513" y="2916238"/>
          <p14:tracePt t="46785" x="7948613" y="2928938"/>
          <p14:tracePt t="46787" x="7974013" y="2941638"/>
          <p14:tracePt t="46803" x="8010525" y="2941638"/>
          <p14:tracePt t="46963" x="8010525" y="2965450"/>
          <p14:tracePt t="46972" x="8010525" y="2990850"/>
          <p14:tracePt t="46986" x="8010525" y="3041650"/>
          <p14:tracePt t="46988" x="8010525" y="3090863"/>
          <p14:tracePt t="47003" x="8010525" y="3216275"/>
          <p14:tracePt t="47019" x="7974013" y="3367088"/>
          <p14:tracePt t="47036" x="7948613" y="3554413"/>
          <p14:tracePt t="47053" x="7948613" y="3729038"/>
          <p14:tracePt t="47069" x="7935913" y="3867150"/>
          <p14:tracePt t="47086" x="7935913" y="3954463"/>
          <p14:tracePt t="47103" x="7935913" y="4041775"/>
          <p14:tracePt t="47120" x="7935913" y="4092575"/>
          <p14:tracePt t="47136" x="7935913" y="4167188"/>
          <p14:tracePt t="47139" x="7935913" y="4192588"/>
          <p14:tracePt t="47153" x="7935913" y="4205288"/>
          <p14:tracePt t="47155" x="7935913" y="4230688"/>
          <p14:tracePt t="47171" x="7935913" y="4254500"/>
          <p14:tracePt t="47173" x="7935913" y="4279900"/>
          <p14:tracePt t="47187" x="7935913" y="4305300"/>
          <p14:tracePt t="47203" x="7935913" y="4341813"/>
          <p14:tracePt t="47220" x="7935913" y="4354513"/>
          <p14:tracePt t="47237" x="7935913" y="4379913"/>
          <p14:tracePt t="47253" x="7935913" y="4405313"/>
          <p14:tracePt t="47270" x="7935913" y="4430713"/>
          <p14:tracePt t="47287" x="7935913" y="4454525"/>
          <p14:tracePt t="47303" x="7910513" y="4492625"/>
          <p14:tracePt t="47320" x="7886700" y="4530725"/>
          <p14:tracePt t="47323" x="7874000" y="4543425"/>
          <p14:tracePt t="47337" x="7848600" y="4543425"/>
          <p14:tracePt t="47339" x="7810500" y="4567238"/>
          <p14:tracePt t="47354" x="7735888" y="4579938"/>
          <p14:tracePt t="47371" x="7597775" y="4605338"/>
          <p14:tracePt t="47387" x="7410450" y="4618038"/>
          <p14:tracePt t="47404" x="7223125" y="4630738"/>
          <p14:tracePt t="47420" x="7097713" y="4643438"/>
          <p14:tracePt t="47437" x="7034213" y="4643438"/>
          <p14:tracePt t="47453" x="6985000" y="4667250"/>
          <p14:tracePt t="47471" x="6934200" y="4667250"/>
          <p14:tracePt t="47487" x="6884988" y="4667250"/>
          <p14:tracePt t="47504" x="6784975" y="4667250"/>
          <p14:tracePt t="47521" x="6634163" y="4667250"/>
          <p14:tracePt t="47524" x="6559550" y="4667250"/>
          <p14:tracePt t="47539" x="6483350" y="4667250"/>
          <p14:tracePt t="47541" x="6396038" y="4667250"/>
          <p14:tracePt t="47554" x="6334125" y="4667250"/>
          <p14:tracePt t="47556" x="6270625" y="4667250"/>
          <p14:tracePt t="47572" x="6196013" y="4667250"/>
          <p14:tracePt t="47587" x="6157913" y="4656138"/>
          <p14:tracePt t="47604" x="6134100" y="4656138"/>
          <p14:tracePt t="47620" x="6121400" y="4656138"/>
          <p14:tracePt t="47683" x="6108700" y="4630738"/>
          <p14:tracePt t="47691" x="6057900" y="4605338"/>
          <p14:tracePt t="47705" x="6021388" y="4554538"/>
          <p14:tracePt t="47707" x="5957888" y="4505325"/>
          <p14:tracePt t="47721" x="5883275" y="4467225"/>
          <p14:tracePt t="47724" x="5808663" y="4454525"/>
          <p14:tracePt t="47739" x="5695950" y="4392613"/>
          <p14:tracePt t="47755" x="5595938" y="4330700"/>
          <p14:tracePt t="47772" x="5532438" y="4292600"/>
          <p14:tracePt t="47788" x="5507038" y="4230688"/>
          <p14:tracePt t="47804" x="5457825" y="4167188"/>
          <p14:tracePt t="47821" x="5432425" y="4092575"/>
          <p14:tracePt t="47838" x="5394325" y="4017963"/>
          <p14:tracePt t="47855" x="5370513" y="3954463"/>
          <p14:tracePt t="47872" x="5345113" y="3841750"/>
          <p14:tracePt t="47875" x="5332413" y="3779838"/>
          <p14:tracePt t="47888" x="5319713" y="3729038"/>
          <p14:tracePt t="47891" x="5319713" y="3679825"/>
          <p14:tracePt t="47905" x="5319713" y="3629025"/>
          <p14:tracePt t="47908" x="5319713" y="3579813"/>
          <p14:tracePt t="47923" x="5319713" y="3503613"/>
          <p14:tracePt t="47939" x="5319713" y="3390900"/>
          <p14:tracePt t="47956" x="5357813" y="3341688"/>
          <p14:tracePt t="47972" x="5407025" y="3290888"/>
          <p14:tracePt t="47989" x="5457825" y="3254375"/>
          <p14:tracePt t="48005" x="5532438" y="3228975"/>
          <p14:tracePt t="48021" x="5595938" y="3203575"/>
          <p14:tracePt t="48039" x="5670550" y="3178175"/>
          <p14:tracePt t="48055" x="5757863" y="3154363"/>
          <p14:tracePt t="48072" x="5832475" y="3141663"/>
          <p14:tracePt t="48075" x="5870575" y="3141663"/>
          <p14:tracePt t="48089" x="5908675" y="3141663"/>
          <p14:tracePt t="48091" x="5945188" y="3128963"/>
          <p14:tracePt t="48106" x="5995988" y="3116263"/>
          <p14:tracePt t="48123" x="6045200" y="3116263"/>
          <p14:tracePt t="48139" x="6108700" y="3116263"/>
          <p14:tracePt t="48156" x="6146800" y="3103563"/>
          <p14:tracePt t="48173" x="6208713" y="3090863"/>
          <p14:tracePt t="48189" x="6283325" y="3090863"/>
          <p14:tracePt t="48205" x="6334125" y="3090863"/>
          <p14:tracePt t="48222" x="6359525" y="3090863"/>
          <p14:tracePt t="48239" x="6370638" y="3090863"/>
          <p14:tracePt t="48257" x="6396038" y="3090863"/>
          <p14:tracePt t="48259" x="6396038" y="3078163"/>
          <p14:tracePt t="48273" x="6408738" y="3078163"/>
          <p14:tracePt t="48290" x="6421438" y="3078163"/>
          <p14:tracePt t="48307" x="6434138" y="3078163"/>
          <p14:tracePt t="48323" x="6446838" y="3065463"/>
          <p14:tracePt t="48339" x="6459538" y="3065463"/>
          <p14:tracePt t="48356" x="6483350" y="3065463"/>
          <p14:tracePt t="48373" x="6521450" y="3041650"/>
          <p14:tracePt t="48389" x="6559550" y="3016250"/>
          <p14:tracePt t="48406" x="6596063" y="2990850"/>
          <p14:tracePt t="48423" x="6634163" y="2952750"/>
          <p14:tracePt t="48439" x="6672263" y="2928938"/>
          <p14:tracePt t="48457" x="6684963" y="2903538"/>
          <p14:tracePt t="48459" x="6696075" y="2878138"/>
          <p14:tracePt t="48473" x="6696075" y="2865438"/>
          <p14:tracePt t="48476" x="6708775" y="2840038"/>
          <p14:tracePt t="48491" x="6734175" y="2778125"/>
          <p14:tracePt t="48507" x="6734175" y="2740025"/>
          <p14:tracePt t="48523" x="6746875" y="2690813"/>
          <p14:tracePt t="48540" x="6759575" y="2627313"/>
          <p14:tracePt t="48556" x="6759575" y="2603500"/>
          <p14:tracePt t="48573" x="6759575" y="2552700"/>
          <p14:tracePt t="48590" x="6759575" y="2503488"/>
          <p14:tracePt t="48607" x="6772275" y="2452688"/>
          <p14:tracePt t="48623" x="6784975" y="2378075"/>
          <p14:tracePt t="48641" x="6784975" y="2303463"/>
          <p14:tracePt t="48643" x="6784975" y="2265363"/>
          <p14:tracePt t="48657" x="6784975" y="2227263"/>
          <p14:tracePt t="48659" x="6784975" y="2190750"/>
          <p14:tracePt t="48674" x="6797675" y="2114550"/>
          <p14:tracePt t="48691" x="6797675" y="2052638"/>
          <p14:tracePt t="48707" x="6821488" y="2014538"/>
          <p14:tracePt t="48724" x="6821488" y="1989138"/>
          <p14:tracePt t="48740" x="6821488" y="1978025"/>
          <p14:tracePt t="48757" x="6821488" y="1952625"/>
          <p14:tracePt t="48795" x="6846888" y="1952625"/>
          <p14:tracePt t="48803" x="6872288" y="1952625"/>
          <p14:tracePt t="48811" x="6910388" y="1952625"/>
          <p14:tracePt t="48824" x="6946900" y="1952625"/>
          <p14:tracePt t="48827" x="6997700" y="1952625"/>
          <p14:tracePt t="48841" x="7046913" y="1952625"/>
          <p14:tracePt t="48843" x="7085013" y="1952625"/>
          <p14:tracePt t="48858" x="7159625" y="1939925"/>
          <p14:tracePt t="48875" x="7246938" y="1939925"/>
          <p14:tracePt t="48892" x="7372350" y="1939925"/>
          <p14:tracePt t="48907" x="7459663" y="1939925"/>
          <p14:tracePt t="48924" x="7548563" y="1939925"/>
          <p14:tracePt t="48940" x="7648575" y="1939925"/>
          <p14:tracePt t="48957" x="7748588" y="1939925"/>
          <p14:tracePt t="48974" x="7848600" y="1939925"/>
          <p14:tracePt t="48991" x="7923213" y="1939925"/>
          <p14:tracePt t="49008" x="7986713" y="1939925"/>
          <p14:tracePt t="49011" x="8023225" y="1939925"/>
          <p14:tracePt t="49024" x="8048625" y="1939925"/>
          <p14:tracePt t="49027" x="8061325" y="1939925"/>
          <p14:tracePt t="49042" x="8086725" y="1939925"/>
          <p14:tracePt t="49044" x="8110538" y="1939925"/>
          <p14:tracePt t="49059" x="8161338" y="1939925"/>
          <p14:tracePt t="49075" x="8199438" y="1939925"/>
          <p14:tracePt t="49091" x="8261350" y="1952625"/>
          <p14:tracePt t="49108" x="8299450" y="2014538"/>
          <p14:tracePt t="49124" x="8361363" y="2089150"/>
          <p14:tracePt t="49141" x="8424863" y="2165350"/>
          <p14:tracePt t="49158" x="8448675" y="2252663"/>
          <p14:tracePt t="49175" x="8474075" y="2339975"/>
          <p14:tracePt t="49192" x="8474075" y="2414588"/>
          <p14:tracePt t="49195" x="8486775" y="2439988"/>
          <p14:tracePt t="49208" x="8486775" y="2465388"/>
          <p14:tracePt t="49211" x="8486775" y="2490788"/>
          <p14:tracePt t="49226" x="8486775" y="2516188"/>
          <p14:tracePt t="49228" x="8486775" y="2540000"/>
          <p14:tracePt t="49242" x="8486775" y="2590800"/>
          <p14:tracePt t="49259" x="8486775" y="2652713"/>
          <p14:tracePt t="49276" x="8486775" y="2728913"/>
          <p14:tracePt t="49292" x="8486775" y="2803525"/>
          <p14:tracePt t="49309" x="8486775" y="2878138"/>
          <p14:tracePt t="49325" x="8486775" y="2928938"/>
          <p14:tracePt t="49342" x="8486775" y="2978150"/>
          <p14:tracePt t="49359" x="8461375" y="3041650"/>
          <p14:tracePt t="49376" x="8461375" y="3116263"/>
          <p14:tracePt t="49379" x="8461375" y="3154363"/>
          <p14:tracePt t="49392" x="8448675" y="3190875"/>
          <p14:tracePt t="49395" x="8448675" y="3216275"/>
          <p14:tracePt t="49409" x="8448675" y="3254375"/>
          <p14:tracePt t="49411" x="8448675" y="3290888"/>
          <p14:tracePt t="49426" x="8448675" y="3367088"/>
          <p14:tracePt t="49443" x="8435975" y="3479800"/>
          <p14:tracePt t="49459" x="8412163" y="3641725"/>
          <p14:tracePt t="49476" x="8386763" y="3841750"/>
          <p14:tracePt t="49492" x="8361363" y="4117975"/>
          <p14:tracePt t="49509" x="8335963" y="4330700"/>
          <p14:tracePt t="49525" x="8299450" y="4454525"/>
          <p14:tracePt t="49542" x="8299450" y="4505325"/>
          <p14:tracePt t="49559" x="8286750" y="4530725"/>
          <p14:tracePt t="49576" x="8274050" y="4554538"/>
          <p14:tracePt t="49593" x="8274050" y="4567238"/>
          <p14:tracePt t="49595" x="8274050" y="4579938"/>
          <p14:tracePt t="49611" x="8274050" y="4592638"/>
          <p14:tracePt t="49635" x="8261350" y="4605338"/>
          <p14:tracePt t="49659" x="8261350" y="4618038"/>
          <p14:tracePt t="49779" x="8248650" y="4618038"/>
          <p14:tracePt t="49795" x="8223250" y="4618038"/>
          <p14:tracePt t="49803" x="8212138" y="4630738"/>
          <p14:tracePt t="49811" x="8199438" y="4630738"/>
          <p14:tracePt t="49827" x="8174038" y="4630738"/>
          <p14:tracePt t="49844" x="8148638" y="4656138"/>
          <p14:tracePt t="49860" x="8099425" y="4656138"/>
          <p14:tracePt t="49877" x="8035925" y="4656138"/>
          <p14:tracePt t="49893" x="7986713" y="4667250"/>
          <p14:tracePt t="49910" x="7935913" y="4667250"/>
          <p14:tracePt t="49927" x="7874000" y="4692650"/>
          <p14:tracePt t="49943" x="7835900" y="4692650"/>
          <p14:tracePt t="49960" x="7785100" y="4692650"/>
          <p14:tracePt t="49963" x="7773988" y="4692650"/>
          <p14:tracePt t="49977" x="7761288" y="4692650"/>
          <p14:tracePt t="49980" x="7735888" y="4705350"/>
          <p14:tracePt t="49993" x="7710488" y="4705350"/>
          <p14:tracePt t="49995" x="7685088" y="4705350"/>
          <p14:tracePt t="50011" x="7623175" y="4705350"/>
          <p14:tracePt t="50027" x="7572375" y="4718050"/>
          <p14:tracePt t="50044" x="7548563" y="4718050"/>
          <p14:tracePt t="50060" x="7535863" y="4718050"/>
          <p14:tracePt t="50091" x="7523163" y="4718050"/>
          <p14:tracePt t="50099" x="7485063" y="4718050"/>
          <p14:tracePt t="50111" x="7448550" y="4718050"/>
          <p14:tracePt t="50127" x="7397750" y="4718050"/>
          <p14:tracePt t="50144" x="7335838" y="4718050"/>
          <p14:tracePt t="50161" x="7285038" y="4718050"/>
          <p14:tracePt t="50163" x="7259638" y="4718050"/>
          <p14:tracePt t="50179" x="7197725" y="4718050"/>
          <p14:tracePt t="50194" x="7146925" y="4718050"/>
          <p14:tracePt t="50211" x="7072313" y="4718050"/>
          <p14:tracePt t="50228" x="6972300" y="4743450"/>
          <p14:tracePt t="50245" x="6872288" y="4756150"/>
          <p14:tracePt t="50261" x="6784975" y="4768850"/>
          <p14:tracePt t="50278" x="6708775" y="4768850"/>
          <p14:tracePt t="50294" x="6634163" y="4768850"/>
          <p14:tracePt t="50311" x="6546850" y="4768850"/>
          <p14:tracePt t="50328" x="6434138" y="4768850"/>
          <p14:tracePt t="50332" x="6359525" y="4768850"/>
          <p14:tracePt t="50345" x="6283325" y="4768850"/>
          <p14:tracePt t="50347" x="6208713" y="4768850"/>
          <p14:tracePt t="50362" x="6045200" y="4768850"/>
          <p14:tracePt t="50379" x="5908675" y="4768850"/>
          <p14:tracePt t="50395" x="5808663" y="4768850"/>
          <p14:tracePt t="50412" x="5719763" y="4768850"/>
          <p14:tracePt t="50428" x="5657850" y="4756150"/>
          <p14:tracePt t="50444" x="5595938" y="4756150"/>
          <p14:tracePt t="50461" x="5557838" y="4743450"/>
          <p14:tracePt t="50478" x="5532438" y="4743450"/>
          <p14:tracePt t="50523" x="5532438" y="4730750"/>
          <p14:tracePt t="50539" x="5545138" y="4718050"/>
          <p14:tracePt t="50547" x="5557838" y="4718050"/>
          <p14:tracePt t="50562" x="5570538" y="4692650"/>
          <p14:tracePt t="50580" x="5583238" y="4643438"/>
          <p14:tracePt t="50595" x="5583238" y="4605338"/>
          <p14:tracePt t="50612" x="5595938" y="4567238"/>
          <p14:tracePt t="50629" x="5607050" y="4530725"/>
          <p14:tracePt t="50645" x="5607050" y="4505325"/>
          <p14:tracePt t="50662" x="5607050" y="4454525"/>
          <p14:tracePt t="50679" x="5619750" y="4405313"/>
          <p14:tracePt t="50683" x="5619750" y="4379913"/>
          <p14:tracePt t="50696" x="5619750" y="4367213"/>
          <p14:tracePt t="50712" x="5619750" y="4341813"/>
          <p14:tracePt t="50715" x="5619750" y="4330700"/>
          <p14:tracePt t="50732" x="5632450" y="4318000"/>
          <p14:tracePt t="50747" x="5632450" y="4305300"/>
          <p14:tracePt t="50763" x="5632450" y="4267200"/>
          <p14:tracePt t="50780" x="5632450" y="4192588"/>
          <p14:tracePt t="50796" x="5657850" y="4092575"/>
          <p14:tracePt t="50813" x="5670550" y="3992563"/>
          <p14:tracePt t="50829" x="5683250" y="3879850"/>
          <p14:tracePt t="50845" x="5683250" y="3792538"/>
          <p14:tracePt t="50863" x="5683250" y="3716338"/>
          <p14:tracePt t="50880" x="5683250" y="3641725"/>
          <p14:tracePt t="50896" x="5683250" y="3567113"/>
          <p14:tracePt t="50899" x="5683250" y="3529013"/>
          <p14:tracePt t="50913" x="5683250" y="3503613"/>
          <p14:tracePt t="50915" x="5683250" y="3479800"/>
          <p14:tracePt t="50930" x="5683250" y="3441700"/>
          <p14:tracePt t="50931" x="5683250" y="3403600"/>
          <p14:tracePt t="50947" x="5683250" y="3341688"/>
          <p14:tracePt t="50963" x="5695950" y="3228975"/>
          <p14:tracePt t="50980" x="5708650" y="3090863"/>
          <p14:tracePt t="50996" x="5719763" y="2952750"/>
          <p14:tracePt t="51013" x="5745163" y="2816225"/>
          <p14:tracePt t="51029" x="5770563" y="2716213"/>
          <p14:tracePt t="51047" x="5795963" y="2665413"/>
          <p14:tracePt t="51063" x="5832475" y="2616200"/>
          <p14:tracePt t="51080" x="5870575" y="2527300"/>
          <p14:tracePt t="51083" x="5895975" y="2503488"/>
          <p14:tracePt t="51097" x="5908675" y="2478088"/>
          <p14:tracePt t="51099" x="5932488" y="2439988"/>
          <p14:tracePt t="51113" x="5945188" y="2427288"/>
          <p14:tracePt t="51115" x="5970588" y="2403475"/>
          <p14:tracePt t="51131" x="5983288" y="2390775"/>
          <p14:tracePt t="51147" x="5995988" y="2390775"/>
          <p14:tracePt t="51196" x="6008688" y="2390775"/>
          <p14:tracePt t="51211" x="6021388" y="2390775"/>
          <p14:tracePt t="51219" x="6045200" y="2390775"/>
          <p14:tracePt t="51236" x="6057900" y="2390775"/>
          <p14:tracePt t="51252" x="6070600" y="2390775"/>
          <p14:tracePt t="51263" x="6083300" y="2390775"/>
          <p14:tracePt t="51499" x="6070600" y="2390775"/>
          <p14:tracePt t="51507" x="6034088" y="2427288"/>
          <p14:tracePt t="51515" x="5995988" y="2452688"/>
          <p14:tracePt t="51531" x="5921375" y="2490788"/>
          <p14:tracePt t="51548" x="5883275" y="2565400"/>
          <p14:tracePt t="51564" x="5832475" y="2652713"/>
          <p14:tracePt t="51581" x="5783263" y="2728913"/>
          <p14:tracePt t="51598" x="5719763" y="2816225"/>
          <p14:tracePt t="51614" x="5683250" y="2878138"/>
          <p14:tracePt t="51631" x="5657850" y="2941638"/>
          <p14:tracePt t="51647" x="5645150" y="2990850"/>
          <p14:tracePt t="51664" x="5632450" y="3028950"/>
          <p14:tracePt t="51667" x="5632450" y="3041650"/>
          <p14:tracePt t="51681" x="5632450" y="3065463"/>
          <p14:tracePt t="51684" x="5619750" y="3078163"/>
          <p14:tracePt t="51699" x="5619750" y="3128963"/>
          <p14:tracePt t="51715" x="5595938" y="3178175"/>
          <p14:tracePt t="51732" x="5583238" y="3216275"/>
          <p14:tracePt t="51748" x="5583238" y="3241675"/>
          <p14:tracePt t="51995" x="5570538" y="3254375"/>
          <p14:tracePt t="52003" x="5570538" y="3290888"/>
          <p14:tracePt t="52016" x="5557838" y="3328988"/>
          <p14:tracePt t="52020" x="5545138" y="3390900"/>
          <p14:tracePt t="52032" x="5532438" y="3454400"/>
          <p14:tracePt t="52035" x="5507038" y="3503613"/>
          <p14:tracePt t="52049" x="5483225" y="3579813"/>
          <p14:tracePt t="52051" x="5470525" y="3629025"/>
          <p14:tracePt t="52067" x="5457825" y="3703638"/>
          <p14:tracePt t="52083" x="5457825" y="3716338"/>
          <p14:tracePt t="52099" x="5457825" y="3729038"/>
          <p14:tracePt t="52116" x="5457825" y="3741738"/>
          <p14:tracePt t="52133" x="5445125" y="3779838"/>
          <p14:tracePt t="52149" x="5432425" y="3816350"/>
          <p14:tracePt t="52166" x="5432425" y="3841750"/>
          <p14:tracePt t="52183" x="5432425" y="3867150"/>
          <p14:tracePt t="52200" x="5432425" y="3916363"/>
          <p14:tracePt t="52216" x="5419725" y="3967163"/>
          <p14:tracePt t="52219" x="5419725" y="3992563"/>
          <p14:tracePt t="52233" x="5419725" y="4029075"/>
          <p14:tracePt t="52236" x="5419725" y="4067175"/>
          <p14:tracePt t="52250" x="5419725" y="4105275"/>
          <p14:tracePt t="52267" x="5419725" y="4117975"/>
          <p14:tracePt t="52284" x="5419725" y="4129088"/>
          <p14:tracePt t="52347" x="5457825" y="4105275"/>
          <p14:tracePt t="52355" x="5470525" y="4054475"/>
          <p14:tracePt t="52367" x="5495925" y="4005263"/>
          <p14:tracePt t="52384" x="5519738" y="3892550"/>
          <p14:tracePt t="52400" x="5570538" y="3754438"/>
          <p14:tracePt t="52403" x="5583238" y="3679825"/>
          <p14:tracePt t="52417" x="5607050" y="3603625"/>
          <p14:tracePt t="52419" x="5632450" y="3554413"/>
          <p14:tracePt t="52433" x="5657850" y="3490913"/>
          <p14:tracePt t="52435" x="5670550" y="3441700"/>
          <p14:tracePt t="52451" x="5695950" y="3367088"/>
          <p14:tracePt t="52467" x="5719763" y="3303588"/>
          <p14:tracePt t="52485" x="5732463" y="3254375"/>
          <p14:tracePt t="52500" x="5757863" y="3190875"/>
          <p14:tracePt t="52517" x="5770563" y="3141663"/>
          <p14:tracePt t="52533" x="5783263" y="3090863"/>
          <p14:tracePt t="52551" x="5808663" y="3028950"/>
          <p14:tracePt t="52567" x="5832475" y="2952750"/>
          <p14:tracePt t="52585" x="5857875" y="2878138"/>
          <p14:tracePt t="52587" x="5857875" y="2852738"/>
          <p14:tracePt t="52601" x="5857875" y="2816225"/>
          <p14:tracePt t="52603" x="5857875" y="2803525"/>
          <p14:tracePt t="52619" x="5857875" y="2778125"/>
          <p14:tracePt t="53387" x="5845175" y="2778125"/>
          <p14:tracePt t="53395" x="5832475" y="2778125"/>
          <p14:tracePt t="53403" x="5821363" y="2790825"/>
          <p14:tracePt t="53419" x="5795963" y="2816225"/>
          <p14:tracePt t="53436" x="5795963" y="2828925"/>
          <p14:tracePt t="53452" x="5783263" y="2852738"/>
          <p14:tracePt t="53469" x="5770563" y="2852738"/>
          <p14:tracePt t="53547" x="5770563" y="2865438"/>
          <p14:tracePt t="53572" x="5770563" y="2878138"/>
          <p14:tracePt t="53587" x="5770563" y="2890838"/>
          <p14:tracePt t="53595" x="5770563" y="2903538"/>
          <p14:tracePt t="53611" x="5770563" y="2916238"/>
          <p14:tracePt t="53620" x="5757863" y="2916238"/>
          <p14:tracePt t="53636" x="5757863" y="2928938"/>
          <p14:tracePt t="53653" x="5757863" y="2941638"/>
          <p14:tracePt t="53683" x="5757863" y="2952750"/>
          <p14:tracePt t="53699" x="5757863" y="2965450"/>
          <p14:tracePt t="53707" x="5757863" y="2978150"/>
          <p14:tracePt t="53720" x="5757863" y="2990850"/>
          <p14:tracePt t="53737" x="5757863" y="3003550"/>
          <p14:tracePt t="53739" x="5745163" y="3041650"/>
          <p14:tracePt t="53753" x="5745163" y="3065463"/>
          <p14:tracePt t="53755" x="5745163" y="3090863"/>
          <p14:tracePt t="53771" x="5745163" y="3141663"/>
          <p14:tracePt t="53787" x="5719763" y="3190875"/>
          <p14:tracePt t="53803" x="5719763" y="3203575"/>
          <p14:tracePt t="53947" x="5719763" y="3216275"/>
          <p14:tracePt t="53955" x="5708650" y="3228975"/>
          <p14:tracePt t="53963" x="5708650" y="3241675"/>
          <p14:tracePt t="53971" x="5708650" y="3254375"/>
          <p14:tracePt t="53988" x="5708650" y="3267075"/>
          <p14:tracePt t="54004" x="5695950" y="3267075"/>
          <p14:tracePt t="54052" x="5695950" y="3278188"/>
          <p14:tracePt t="54067" x="5695950" y="3290888"/>
          <p14:tracePt t="54083" x="5695950" y="3303588"/>
          <p14:tracePt t="54092" x="5695950" y="3316288"/>
          <p14:tracePt t="54107" x="5695950" y="3328988"/>
          <p14:tracePt t="54122" x="5695950" y="3341688"/>
          <p14:tracePt t="54139" x="5695950" y="3354388"/>
          <p14:tracePt t="54155" x="5695950" y="3367088"/>
          <p14:tracePt t="54172" x="5695950" y="3378200"/>
          <p14:tracePt t="54189" x="5695950" y="3403600"/>
          <p14:tracePt t="54204" x="5695950" y="3429000"/>
          <p14:tracePt t="54221" x="5695950" y="3454400"/>
          <p14:tracePt t="54244" x="5695950" y="3467100"/>
          <p14:tracePt t="54260" x="5695950" y="3479800"/>
          <p14:tracePt t="54272" x="5695950" y="3490913"/>
          <p14:tracePt t="54292" x="5695950" y="3503613"/>
          <p14:tracePt t="54307" x="5695950" y="3516313"/>
          <p14:tracePt t="54331" x="5695950" y="3529013"/>
          <p14:tracePt t="54339" x="5695950" y="3541713"/>
          <p14:tracePt t="54355" x="5695950" y="3554413"/>
          <p14:tracePt t="54372" x="5695950" y="3579813"/>
          <p14:tracePt t="54389" x="5708650" y="3641725"/>
          <p14:tracePt t="54405" x="5708650" y="3692525"/>
          <p14:tracePt t="54421" x="5708650" y="3741738"/>
          <p14:tracePt t="54439" x="5708650" y="3779838"/>
          <p14:tracePt t="54455" x="5719763" y="3841750"/>
          <p14:tracePt t="54472" x="5719763" y="3905250"/>
          <p14:tracePt t="54475" x="5719763" y="3929063"/>
          <p14:tracePt t="54489" x="5719763" y="3954463"/>
          <p14:tracePt t="54492" x="5719763" y="3979863"/>
          <p14:tracePt t="54506" x="5719763" y="4017963"/>
          <p14:tracePt t="54508" x="5719763" y="4029075"/>
          <p14:tracePt t="54523" x="5719763" y="4054475"/>
          <p14:tracePt t="54539" x="5719763" y="4105275"/>
          <p14:tracePt t="54555" x="5719763" y="4129088"/>
          <p14:tracePt t="54572" x="5719763" y="4154488"/>
          <p14:tracePt t="54588" x="5719763" y="4167188"/>
          <p14:tracePt t="54605" x="5719763" y="4192588"/>
          <p14:tracePt t="54622" x="5719763" y="4205288"/>
          <p14:tracePt t="54639" x="5719763" y="4230688"/>
          <p14:tracePt t="54656" x="5719763" y="4241800"/>
          <p14:tracePt t="54658" x="5719763" y="4254500"/>
          <p14:tracePt t="54673" x="5719763" y="4279900"/>
          <p14:tracePt t="54675" x="5719763" y="4292600"/>
          <p14:tracePt t="54690" x="5719763" y="4305300"/>
          <p14:tracePt t="54692" x="5719763" y="4318000"/>
          <p14:tracePt t="54707" x="5719763" y="4341813"/>
          <p14:tracePt t="54843" x="5719763" y="4330700"/>
          <p14:tracePt t="54851" x="5719763" y="4267200"/>
          <p14:tracePt t="54860" x="5719763" y="4179888"/>
          <p14:tracePt t="54873" x="5719763" y="4117975"/>
          <p14:tracePt t="54875" x="5719763" y="4029075"/>
          <p14:tracePt t="54891" x="5719763" y="3905250"/>
          <p14:tracePt t="54907" x="5719763" y="3792538"/>
          <p14:tracePt t="54923" x="5719763" y="3716338"/>
          <p14:tracePt t="54940" x="5719763" y="3654425"/>
          <p14:tracePt t="54957" x="5719763" y="3629025"/>
          <p14:tracePt t="54973" x="5719763" y="3616325"/>
          <p14:tracePt t="54991" x="5719763" y="3603625"/>
          <p14:tracePt t="55007" x="5719763" y="3579813"/>
          <p14:tracePt t="55023" x="5719763" y="3567113"/>
          <p14:tracePt t="55041" x="5719763" y="3529013"/>
          <p14:tracePt t="55043" x="5719763" y="3516313"/>
          <p14:tracePt t="55059" x="5719763" y="3503613"/>
          <p14:tracePt t="55147" x="5719763" y="3490913"/>
          <p14:tracePt t="55155" x="5719763" y="3467100"/>
          <p14:tracePt t="55163" x="5719763" y="3441700"/>
          <p14:tracePt t="55173" x="5719763" y="3416300"/>
          <p14:tracePt t="55191" x="5719763" y="3378200"/>
          <p14:tracePt t="55207" x="5719763" y="3341688"/>
          <p14:tracePt t="55223" x="5708650" y="3290888"/>
          <p14:tracePt t="55241" x="5695950" y="3267075"/>
          <p14:tracePt t="55371" x="5683250" y="3267075"/>
          <p14:tracePt t="55387" x="5670550" y="3303588"/>
          <p14:tracePt t="55395" x="5670550" y="3341688"/>
          <p14:tracePt t="55408" x="5670550" y="3378200"/>
          <p14:tracePt t="55424" x="5670550" y="3454400"/>
          <p14:tracePt t="55427" x="5670550" y="3503613"/>
          <p14:tracePt t="55442" x="5670550" y="3541713"/>
          <p14:tracePt t="55444" x="5670550" y="3579813"/>
          <p14:tracePt t="55459" x="5670550" y="3654425"/>
          <p14:tracePt t="55475" x="5670550" y="3729038"/>
          <p14:tracePt t="55492" x="5695950" y="3803650"/>
          <p14:tracePt t="55508" x="5695950" y="3892550"/>
          <p14:tracePt t="55524" x="5695950" y="3967163"/>
          <p14:tracePt t="55541" x="5695950" y="4017963"/>
          <p14:tracePt t="55558" x="5695950" y="4054475"/>
          <p14:tracePt t="55574" x="5695950" y="4079875"/>
          <p14:tracePt t="55596" x="5695950" y="4092575"/>
          <p14:tracePt t="55619" x="5695950" y="4105275"/>
          <p14:tracePt t="55827" x="5695950" y="4092575"/>
          <p14:tracePt t="55835" x="5695950" y="4079875"/>
          <p14:tracePt t="55843" x="5695950" y="4067175"/>
          <p14:tracePt t="55859" x="5695950" y="4005263"/>
          <p14:tracePt t="55876" x="5695950" y="3941763"/>
          <p14:tracePt t="55892" x="5695950" y="3892550"/>
          <p14:tracePt t="55909" x="5695950" y="3841750"/>
          <p14:tracePt t="55925" x="5695950" y="3792538"/>
          <p14:tracePt t="55943" x="5695950" y="3716338"/>
          <p14:tracePt t="55959" x="5695950" y="3654425"/>
          <p14:tracePt t="55976" x="5695950" y="3603625"/>
          <p14:tracePt t="55979" x="5695950" y="3579813"/>
          <p14:tracePt t="55993" x="5695950" y="3554413"/>
          <p14:tracePt t="55995" x="5695950" y="3529013"/>
          <p14:tracePt t="56010" x="5695950" y="3490913"/>
          <p14:tracePt t="56012" x="5695950" y="3454400"/>
          <p14:tracePt t="56027" x="5695950" y="3390900"/>
          <p14:tracePt t="56043" x="5695950" y="3341688"/>
          <p14:tracePt t="56060" x="5695950" y="3290888"/>
          <p14:tracePt t="56076" x="5695950" y="3241675"/>
          <p14:tracePt t="56092" x="5695950" y="3228975"/>
          <p14:tracePt t="56109" x="5695950" y="3203575"/>
          <p14:tracePt t="56127" x="5695950" y="3190875"/>
          <p14:tracePt t="56143" x="5695950" y="3178175"/>
          <p14:tracePt t="56160" x="5695950" y="3165475"/>
          <p14:tracePt t="56163" x="5695950" y="3154363"/>
          <p14:tracePt t="56177" x="5695950" y="3141663"/>
          <p14:tracePt t="56193" x="5695950" y="3128963"/>
          <p14:tracePt t="56323" x="5683250" y="3128963"/>
          <p14:tracePt t="56331" x="5670550" y="3128963"/>
          <p14:tracePt t="56343" x="5670550" y="3141663"/>
          <p14:tracePt t="56361" x="5657850" y="3178175"/>
          <p14:tracePt t="56377" x="5657850" y="3190875"/>
          <p14:tracePt t="56394" x="5645150" y="3190875"/>
          <p14:tracePt t="56531" x="5645150" y="3203575"/>
          <p14:tracePt t="56595" x="5645150" y="3216275"/>
          <p14:tracePt t="56627" x="5645150" y="3228975"/>
          <p14:tracePt t="56635" x="5645150" y="3241675"/>
          <p14:tracePt t="56651" x="5645150" y="3254375"/>
          <p14:tracePt t="56667" x="5645150" y="3278188"/>
          <p14:tracePt t="56683" x="5645150" y="3290888"/>
          <p14:tracePt t="56694" x="5645150" y="3303588"/>
          <p14:tracePt t="56711" x="5645150" y="3316288"/>
          <p14:tracePt t="56728" x="5645150" y="3328988"/>
          <p14:tracePt t="56747" x="5645150" y="3341688"/>
          <p14:tracePt t="57035" x="5645150" y="3367088"/>
          <p14:tracePt t="57043" x="5645150" y="3390900"/>
          <p14:tracePt t="57051" x="5645150" y="3416300"/>
          <p14:tracePt t="57062" x="5645150" y="3441700"/>
          <p14:tracePt t="57079" x="5645150" y="3490913"/>
          <p14:tracePt t="57096" x="5645150" y="3541713"/>
          <p14:tracePt t="57099" x="5645150" y="3579813"/>
          <p14:tracePt t="57112" x="5645150" y="3590925"/>
          <p14:tracePt t="57115" x="5645150" y="3603625"/>
          <p14:tracePt t="57129" x="5645150" y="3616325"/>
          <p14:tracePt t="57131" x="5645150" y="3641725"/>
          <p14:tracePt t="57147" x="5645150" y="3679825"/>
          <p14:tracePt t="57163" x="5645150" y="3729038"/>
          <p14:tracePt t="57179" x="5645150" y="3803650"/>
          <p14:tracePt t="57195" x="5657850" y="3892550"/>
          <p14:tracePt t="57213" x="5657850" y="3954463"/>
          <p14:tracePt t="57228" x="5657850" y="3992563"/>
          <p14:tracePt t="57246" x="5657850" y="4029075"/>
          <p14:tracePt t="57263" x="5657850" y="4079875"/>
          <p14:tracePt t="57280" x="5657850" y="4129088"/>
          <p14:tracePt t="57296" x="5657850" y="4192588"/>
          <p14:tracePt t="57299" x="5657850" y="4230688"/>
          <p14:tracePt t="57313" x="5657850" y="4267200"/>
          <p14:tracePt t="57315" x="5657850" y="4318000"/>
          <p14:tracePt t="57330" x="5657850" y="4443413"/>
          <p14:tracePt t="57347" x="5657850" y="4554538"/>
          <p14:tracePt t="57364" x="5657850" y="4667250"/>
          <p14:tracePt t="57380" x="5657850" y="4756150"/>
          <p14:tracePt t="57397" x="5657850" y="4805363"/>
          <p14:tracePt t="57413" x="5657850" y="4843463"/>
          <p14:tracePt t="57429" x="5657850" y="4868863"/>
          <p14:tracePt t="57447" x="5657850" y="4879975"/>
          <p14:tracePt t="57463" x="5657850" y="4892675"/>
          <p14:tracePt t="57523" x="5670550" y="4892675"/>
          <p14:tracePt t="57531" x="5695950" y="4892675"/>
          <p14:tracePt t="57539" x="5719763" y="4892675"/>
          <p14:tracePt t="57547" x="5745163" y="4892675"/>
          <p14:tracePt t="57563" x="5770563" y="4879975"/>
          <p14:tracePt t="57580" x="5795963" y="4843463"/>
          <p14:tracePt t="57597" x="5795963" y="4805363"/>
          <p14:tracePt t="57613" x="5795963" y="4743450"/>
          <p14:tracePt t="57631" x="5795963" y="4679950"/>
          <p14:tracePt t="57647" x="5795963" y="4656138"/>
          <p14:tracePt t="57663" x="5795963" y="4643438"/>
          <p14:tracePt t="57835" x="5783263" y="4643438"/>
          <p14:tracePt t="57843" x="5757863" y="4656138"/>
          <p14:tracePt t="57851" x="5732463" y="4692650"/>
          <p14:tracePt t="57864" x="5708650" y="4743450"/>
          <p14:tracePt t="57867" x="5695950" y="4768850"/>
          <p14:tracePt t="57881" x="5695950" y="4792663"/>
          <p14:tracePt t="57883" x="5695950" y="4805363"/>
          <p14:tracePt t="57899" x="5683250" y="4830763"/>
          <p14:tracePt t="57915" x="5683250" y="4843463"/>
          <p14:tracePt t="57939" x="5683250" y="4856163"/>
          <p14:tracePt t="57948" x="5708650" y="4868863"/>
          <p14:tracePt t="57965" x="5732463" y="4868863"/>
          <p14:tracePt t="57981" x="5783263" y="4843463"/>
          <p14:tracePt t="57997" x="5821363" y="4805363"/>
          <p14:tracePt t="58014" x="5883275" y="4756150"/>
          <p14:tracePt t="58031" x="5921375" y="4718050"/>
          <p14:tracePt t="58048" x="5921375" y="4705350"/>
          <p14:tracePt t="58051" x="5921375" y="4692650"/>
          <p14:tracePt t="58163" x="5883275" y="4692650"/>
          <p14:tracePt t="58171" x="5832475" y="4692650"/>
          <p14:tracePt t="58181" x="5783263" y="4692650"/>
          <p14:tracePt t="58198" x="5683250" y="4705350"/>
          <p14:tracePt t="58215" x="5632450" y="4730750"/>
          <p14:tracePt t="58232" x="5607050" y="4743450"/>
          <p14:tracePt t="58235" x="5595938" y="4743450"/>
          <p14:tracePt t="58331" x="5607050" y="4743450"/>
          <p14:tracePt t="58339" x="5632450" y="4743450"/>
          <p14:tracePt t="58349" x="5670550" y="4743450"/>
          <p14:tracePt t="58365" x="5708650" y="4743450"/>
          <p14:tracePt t="58382" x="5732463" y="4743450"/>
          <p14:tracePt t="58399" x="5745163" y="4743450"/>
          <p14:tracePt t="58416" x="5745163" y="4730750"/>
          <p14:tracePt t="58418" x="5745163" y="4705350"/>
          <p14:tracePt t="58432" x="5745163" y="4667250"/>
          <p14:tracePt t="58435" x="5745163" y="4605338"/>
          <p14:tracePt t="58449" x="5745163" y="4518025"/>
          <p14:tracePt t="58451" x="5745163" y="4418013"/>
          <p14:tracePt t="58467" x="5745163" y="4205288"/>
          <p14:tracePt t="58483" x="5732463" y="3916363"/>
          <p14:tracePt t="58499" x="5695950" y="3641725"/>
          <p14:tracePt t="58516" x="5645150" y="3390900"/>
          <p14:tracePt t="58533" x="5619750" y="3165475"/>
          <p14:tracePt t="58548" x="5570538" y="2978150"/>
          <p14:tracePt t="58566" x="5570538" y="2865438"/>
          <p14:tracePt t="58583" x="5557838" y="2790825"/>
          <p14:tracePt t="58600" x="5557838" y="2765425"/>
          <p14:tracePt t="58755" x="5557838" y="2803525"/>
          <p14:tracePt t="58763" x="5545138" y="2865438"/>
          <p14:tracePt t="58771" x="5532438" y="2952750"/>
          <p14:tracePt t="58783" x="5532438" y="3028950"/>
          <p14:tracePt t="58800" x="5532438" y="3141663"/>
          <p14:tracePt t="58803" x="5532438" y="3190875"/>
          <p14:tracePt t="58817" x="5532438" y="3267075"/>
          <p14:tracePt t="58819" x="5532438" y="3316288"/>
          <p14:tracePt t="58834" x="5545138" y="3390900"/>
          <p14:tracePt t="58851" x="5557838" y="3479800"/>
          <p14:tracePt t="58867" x="5557838" y="3541713"/>
          <p14:tracePt t="58884" x="5557838" y="3616325"/>
          <p14:tracePt t="58900" x="5557838" y="3692525"/>
          <p14:tracePt t="58917" x="5583238" y="3767138"/>
          <p14:tracePt t="58933" x="5583238" y="3841750"/>
          <p14:tracePt t="58950" x="5583238" y="3916363"/>
          <p14:tracePt t="58967" x="5583238" y="3967163"/>
          <p14:tracePt t="58984" x="5583238" y="3992563"/>
          <p14:tracePt t="58987" x="5583238" y="4005263"/>
          <p14:tracePt t="59001" x="5583238" y="4017963"/>
          <p14:tracePt t="59003" x="5583238" y="4029075"/>
          <p14:tracePt t="59018" x="5583238" y="4054475"/>
          <p14:tracePt t="59035" x="5583238" y="4067175"/>
          <p14:tracePt t="59051" x="5583238" y="4079875"/>
          <p14:tracePt t="59147" x="5595938" y="4079875"/>
          <p14:tracePt t="59163" x="5619750" y="4054475"/>
          <p14:tracePt t="59171" x="5632450" y="3992563"/>
          <p14:tracePt t="59184" x="5645150" y="3929063"/>
          <p14:tracePt t="59187" x="5657850" y="3841750"/>
          <p14:tracePt t="59201" x="5670550" y="3741738"/>
          <p14:tracePt t="59204" x="5683250" y="3629025"/>
          <p14:tracePt t="59219" x="5708650" y="3467100"/>
          <p14:tracePt t="59235" x="5708650" y="3316288"/>
          <p14:tracePt t="59251" x="5708650" y="3241675"/>
          <p14:tracePt t="59268" x="5708650" y="3190875"/>
          <p14:tracePt t="59395" x="5708650" y="3228975"/>
          <p14:tracePt t="59403" x="5708650" y="3303588"/>
          <p14:tracePt t="59411" x="5708650" y="3403600"/>
          <p14:tracePt t="59418" x="5708650" y="3467100"/>
          <p14:tracePt t="59435" x="5708650" y="3641725"/>
          <p14:tracePt t="59452" x="5708650" y="3803650"/>
          <p14:tracePt t="59469" x="5708650" y="3941763"/>
          <p14:tracePt t="59485" x="5708650" y="4017963"/>
          <p14:tracePt t="59501" x="5708650" y="4092575"/>
          <p14:tracePt t="59519" x="5708650" y="4154488"/>
          <p14:tracePt t="59535" x="5708650" y="4205288"/>
          <p14:tracePt t="59552" x="5708650" y="4267200"/>
          <p14:tracePt t="59554" x="5708650" y="4292600"/>
          <p14:tracePt t="59569" x="5708650" y="4318000"/>
          <p14:tracePt t="59571" x="5708650" y="4354513"/>
          <p14:tracePt t="59586" x="5708650" y="4379913"/>
          <p14:tracePt t="59588" x="5708650" y="4418013"/>
          <p14:tracePt t="59603" x="5708650" y="4454525"/>
          <p14:tracePt t="59619" x="5708650" y="4492625"/>
          <p14:tracePt t="59635" x="5708650" y="4518025"/>
          <p14:tracePt t="59652" x="5708650" y="4543425"/>
          <p14:tracePt t="59669" x="5708650" y="4567238"/>
          <p14:tracePt t="59685" x="5708650" y="4579938"/>
          <p14:tracePt t="59702" x="5708650" y="4592638"/>
          <p14:tracePt t="59719" x="5708650" y="4605338"/>
          <p14:tracePt t="59875" x="5708650" y="4579938"/>
          <p14:tracePt t="59883" x="5708650" y="4567238"/>
          <p14:tracePt t="59891" x="5708650" y="4554538"/>
          <p14:tracePt t="59903" x="5695950" y="4543425"/>
          <p14:tracePt t="59920" x="5683250" y="4530725"/>
          <p14:tracePt t="60075" x="5657850" y="4543425"/>
          <p14:tracePt t="60083" x="5632450" y="4567238"/>
          <p14:tracePt t="60091" x="5595938" y="4618038"/>
          <p14:tracePt t="60103" x="5570538" y="4656138"/>
          <p14:tracePt t="60120" x="5545138" y="4705350"/>
          <p14:tracePt t="60123" x="5532438" y="4730750"/>
          <p14:tracePt t="60137" x="5532438" y="4743450"/>
          <p14:tracePt t="60139" x="5532438" y="4756150"/>
          <p14:tracePt t="60153" x="5532438" y="4779963"/>
          <p14:tracePt t="60155" x="5532438" y="4792663"/>
          <p14:tracePt t="60187" x="5532438" y="4805363"/>
          <p14:tracePt t="60195" x="5532438" y="4818063"/>
          <p14:tracePt t="60227" x="5545138" y="4818063"/>
          <p14:tracePt t="60236" x="5570538" y="4818063"/>
          <p14:tracePt t="60243" x="5607050" y="4818063"/>
          <p14:tracePt t="60253" x="5670550" y="4818063"/>
          <p14:tracePt t="60271" x="5821363" y="4779963"/>
          <p14:tracePt t="60287" x="5932488" y="4705350"/>
          <p14:tracePt t="60303" x="5983288" y="4630738"/>
          <p14:tracePt t="60321" x="6008688" y="4567238"/>
          <p14:tracePt t="60323" x="6008688" y="4530725"/>
          <p14:tracePt t="60338" x="6008688" y="4505325"/>
          <p14:tracePt t="60339" x="6008688" y="4479925"/>
          <p14:tracePt t="60355" x="6008688" y="4443413"/>
          <p14:tracePt t="60371" x="5995988" y="4379913"/>
          <p14:tracePt t="60387" x="5945188" y="4330700"/>
          <p14:tracePt t="60404" x="5870575" y="4305300"/>
          <p14:tracePt t="60421" x="5832475" y="4292600"/>
          <p14:tracePt t="60459" x="5821363" y="4292600"/>
          <p14:tracePt t="60467" x="5808663" y="4292600"/>
          <p14:tracePt t="60475" x="5783263" y="4292600"/>
          <p14:tracePt t="60488" x="5719763" y="4318000"/>
          <p14:tracePt t="60491" x="5632450" y="4354513"/>
          <p14:tracePt t="60505" x="5557838" y="4392613"/>
          <p14:tracePt t="60507" x="5483225" y="4430713"/>
          <p14:tracePt t="60522" x="5419725" y="4479925"/>
          <p14:tracePt t="60524" x="5370513" y="4518025"/>
          <p14:tracePt t="60539" x="5332413" y="4567238"/>
          <p14:tracePt t="60555" x="5319713" y="4592638"/>
          <p14:tracePt t="60595" x="5319713" y="4605338"/>
          <p14:tracePt t="60659" x="5345113" y="4605338"/>
          <p14:tracePt t="60667" x="5407025" y="4605338"/>
          <p14:tracePt t="60676" x="5507038" y="4605338"/>
          <p14:tracePt t="60688" x="5619750" y="4579938"/>
          <p14:tracePt t="60691" x="5708650" y="4554538"/>
          <p14:tracePt t="60705" x="5783263" y="4518025"/>
          <p14:tracePt t="60708" x="5821363" y="4479925"/>
          <p14:tracePt t="60722" x="5845175" y="4467225"/>
          <p14:tracePt t="60724" x="5870575" y="4443413"/>
          <p14:tracePt t="60739" x="5895975" y="4392613"/>
          <p14:tracePt t="60755" x="5895975" y="4341813"/>
          <p14:tracePt t="60772" x="5895975" y="4279900"/>
          <p14:tracePt t="60788" x="5895975" y="4230688"/>
          <p14:tracePt t="60804" x="5857875" y="4192588"/>
          <p14:tracePt t="60821" x="5832475" y="4179888"/>
          <p14:tracePt t="60839" x="5757863" y="4167188"/>
          <p14:tracePt t="60855" x="5695950" y="4167188"/>
          <p14:tracePt t="60872" x="5657850" y="4167188"/>
          <p14:tracePt t="60875" x="5632450" y="4167188"/>
          <p14:tracePt t="60889" x="5607050" y="4167188"/>
          <p14:tracePt t="60891" x="5570538" y="4167188"/>
          <p14:tracePt t="60906" x="5519738" y="4179888"/>
          <p14:tracePt t="60923" x="5483225" y="4230688"/>
          <p14:tracePt t="60939" x="5457825" y="4292600"/>
          <p14:tracePt t="60956" x="5432425" y="4341813"/>
          <p14:tracePt t="60972" x="5432425" y="4379913"/>
          <p14:tracePt t="60989" x="5432425" y="4418013"/>
          <p14:tracePt t="61005" x="5432425" y="4467225"/>
          <p14:tracePt t="61022" x="5445125" y="4505325"/>
          <p14:tracePt t="61039" x="5495925" y="4543425"/>
          <p14:tracePt t="61056" x="5607050" y="4554538"/>
          <p14:tracePt t="61059" x="5657850" y="4554538"/>
          <p14:tracePt t="61073" x="5719763" y="4554538"/>
          <p14:tracePt t="61075" x="5770563" y="4554538"/>
          <p14:tracePt t="61090" x="5832475" y="4554538"/>
          <p14:tracePt t="61092" x="5883275" y="4543425"/>
          <p14:tracePt t="61107" x="5945188" y="4518025"/>
          <p14:tracePt t="61123" x="5983288" y="4479925"/>
          <p14:tracePt t="61139" x="5995988" y="4454525"/>
          <p14:tracePt t="61156" x="6008688" y="4430713"/>
          <p14:tracePt t="61173" x="6008688" y="4405313"/>
          <p14:tracePt t="61189" x="6008688" y="4392613"/>
          <p14:tracePt t="61259" x="5970588" y="4392613"/>
          <p14:tracePt t="61267" x="5908675" y="4405313"/>
          <p14:tracePt t="61275" x="5870575" y="4418013"/>
          <p14:tracePt t="61291" x="5832475" y="4430713"/>
          <p14:tracePt t="61307" x="5821363" y="4443413"/>
          <p14:tracePt t="61323" x="5821363" y="4479925"/>
          <p14:tracePt t="61340" x="5808663" y="4530725"/>
          <p14:tracePt t="61356" x="5795963" y="4579938"/>
          <p14:tracePt t="61373" x="5795963" y="4592638"/>
          <p14:tracePt t="61390" x="5795963" y="4618038"/>
          <p14:tracePt t="61407" x="5795963" y="4630738"/>
          <p14:tracePt t="62027" x="5783263" y="4579938"/>
          <p14:tracePt t="62035" x="5757863" y="4492625"/>
          <p14:tracePt t="62043" x="5732463" y="4392613"/>
          <p14:tracePt t="62059" x="5657850" y="4230688"/>
          <p14:tracePt t="62075" x="5632450" y="4154488"/>
          <p14:tracePt t="62092" x="5619750" y="4117975"/>
          <p14:tracePt t="62139" x="5619750" y="4092575"/>
          <p14:tracePt t="62147" x="5607050" y="4067175"/>
          <p14:tracePt t="62159" x="5595938" y="4029075"/>
          <p14:tracePt t="62176" x="5595938" y="3916363"/>
          <p14:tracePt t="62179" x="5595938" y="3867150"/>
          <p14:tracePt t="62192" x="5595938" y="3816350"/>
          <p14:tracePt t="62195" x="5595938" y="3754438"/>
          <p14:tracePt t="62209" x="5595938" y="3703638"/>
          <p14:tracePt t="62212" x="5595938" y="3667125"/>
          <p14:tracePt t="62227" x="5595938" y="3590925"/>
          <p14:tracePt t="62243" x="5595938" y="3516313"/>
          <p14:tracePt t="62259" x="5607050" y="3454400"/>
          <p14:tracePt t="62276" x="5607050" y="3429000"/>
          <p14:tracePt t="62292" x="5607050" y="3416300"/>
          <p14:tracePt t="62309" x="5607050" y="3390900"/>
          <p14:tracePt t="62803" x="5607050" y="3403600"/>
          <p14:tracePt t="62811" x="5607050" y="3416300"/>
          <p14:tracePt t="62819" x="5607050" y="3441700"/>
          <p14:tracePt t="62835" x="5607050" y="3454400"/>
          <p14:tracePt t="63067" x="5607050" y="3467100"/>
          <p14:tracePt t="63075" x="5607050" y="3490913"/>
          <p14:tracePt t="63083" x="5607050" y="3541713"/>
          <p14:tracePt t="63094" x="5607050" y="3603625"/>
          <p14:tracePt t="63111" x="5607050" y="3729038"/>
          <p14:tracePt t="63128" x="5607050" y="3779838"/>
          <p14:tracePt t="63131" x="5607050" y="3803650"/>
          <p14:tracePt t="63145" x="5607050" y="3841750"/>
          <p14:tracePt t="63147" x="5607050" y="3879850"/>
          <p14:tracePt t="63162" x="5607050" y="3941763"/>
          <p14:tracePt t="63179" x="5607050" y="4017963"/>
          <p14:tracePt t="63195" x="5607050" y="4105275"/>
          <p14:tracePt t="63212" x="5607050" y="4205288"/>
          <p14:tracePt t="63228" x="5607050" y="4279900"/>
          <p14:tracePt t="63244" x="5607050" y="4341813"/>
          <p14:tracePt t="63261" x="5607050" y="4405313"/>
          <p14:tracePt t="63278" x="5583238" y="4443413"/>
          <p14:tracePt t="63295" x="5557838" y="4479925"/>
          <p14:tracePt t="63312" x="5557838" y="4505325"/>
          <p14:tracePt t="63314" x="5545138" y="4505325"/>
          <p14:tracePt t="63348" x="5545138" y="4518025"/>
          <p14:tracePt t="63387" x="5545138" y="4530725"/>
          <p14:tracePt t="63395" x="5545138" y="4543425"/>
          <p14:tracePt t="63403" x="5545138" y="4567238"/>
          <p14:tracePt t="63412" x="5532438" y="4605338"/>
          <p14:tracePt t="63428" x="5519738" y="4667250"/>
          <p14:tracePt t="63445" x="5507038" y="4730750"/>
          <p14:tracePt t="63462" x="5495925" y="4756150"/>
          <p14:tracePt t="63479" x="5470525" y="4805363"/>
          <p14:tracePt t="63495" x="5470525" y="4818063"/>
          <p14:tracePt t="63555" x="5470525" y="4830763"/>
          <p14:tracePt t="63563" x="5457825" y="4830763"/>
          <p14:tracePt t="63571" x="5457825" y="4856163"/>
          <p14:tracePt t="63579" x="5445125" y="4879975"/>
          <p14:tracePt t="63596" x="5419725" y="4918075"/>
          <p14:tracePt t="63613" x="5407025" y="4943475"/>
          <p14:tracePt t="63628" x="5370513" y="4981575"/>
          <p14:tracePt t="63646" x="5332413" y="5005388"/>
          <p14:tracePt t="63663" x="5319713" y="5018088"/>
          <p14:tracePt t="63691" x="5307013" y="5018088"/>
          <p14:tracePt t="63707" x="5281613" y="5030788"/>
          <p14:tracePt t="63715" x="5270500" y="5043488"/>
          <p14:tracePt t="63730" x="5219700" y="5056188"/>
          <p14:tracePt t="63747" x="5157788" y="5081588"/>
          <p14:tracePt t="63763" x="5094288" y="5118100"/>
          <p14:tracePt t="63780" x="5045075" y="5156200"/>
          <p14:tracePt t="63797" x="4994275" y="5218113"/>
          <p14:tracePt t="63813" x="4956175" y="5256213"/>
          <p14:tracePt t="63829" x="4919663" y="5294313"/>
          <p14:tracePt t="63846" x="4906963" y="5294313"/>
          <p14:tracePt t="63863" x="4894263" y="5305425"/>
          <p14:tracePt t="63880" x="4868863" y="5305425"/>
          <p14:tracePt t="63897" x="4856163" y="5318125"/>
          <p14:tracePt t="63915" x="4843463" y="5318125"/>
          <p14:tracePt t="64003" x="4843463" y="5330825"/>
          <p14:tracePt t="64011" x="4843463" y="5343525"/>
          <p14:tracePt t="64019" x="4881563" y="5343525"/>
          <p14:tracePt t="64030" x="4932363" y="5356225"/>
          <p14:tracePt t="64047" x="5119688" y="5356225"/>
          <p14:tracePt t="64063" x="5281613" y="5356225"/>
          <p14:tracePt t="64081" x="5394325" y="5356225"/>
          <p14:tracePt t="64083" x="5407025" y="5356225"/>
          <p14:tracePt t="64097" x="5419725" y="5356225"/>
          <p14:tracePt t="64187" x="5394325" y="5356225"/>
          <p14:tracePt t="64195" x="5319713" y="5356225"/>
          <p14:tracePt t="64203" x="5181600" y="5356225"/>
          <p14:tracePt t="64213" x="5045075" y="5356225"/>
          <p14:tracePt t="64231" x="4768850" y="5356225"/>
          <p14:tracePt t="64247" x="4630738" y="5356225"/>
          <p14:tracePt t="64264" x="4594225" y="5356225"/>
          <p14:tracePt t="64363" x="4606925" y="5356225"/>
          <p14:tracePt t="64371" x="4694238" y="5356225"/>
          <p14:tracePt t="64381" x="4843463" y="5343525"/>
          <p14:tracePt t="64397" x="5145088" y="5305425"/>
          <p14:tracePt t="64414" x="5394325" y="5305425"/>
          <p14:tracePt t="64432" x="5457825" y="5305425"/>
          <p14:tracePt t="64539" x="5445125" y="5305425"/>
          <p14:tracePt t="64548" x="5370513" y="5305425"/>
          <p14:tracePt t="64555" x="5245100" y="5305425"/>
          <p14:tracePt t="64565" x="5132388" y="5305425"/>
          <p14:tracePt t="64581" x="4968875" y="5305425"/>
          <p14:tracePt t="64598" x="4894263" y="5305425"/>
          <p14:tracePt t="64615" x="4881563" y="5305425"/>
          <p14:tracePt t="64699" x="4894263" y="5305425"/>
          <p14:tracePt t="64707" x="4981575" y="5305425"/>
          <p14:tracePt t="64715" x="5132388" y="5294313"/>
          <p14:tracePt t="64732" x="5483225" y="5281613"/>
          <p14:tracePt t="64748" x="5719763" y="5281613"/>
          <p14:tracePt t="64765" x="5770563" y="5281613"/>
          <p14:tracePt t="64883" x="5719763" y="5281613"/>
          <p14:tracePt t="64891" x="5645150" y="5281613"/>
          <p14:tracePt t="64899" x="5545138" y="5281613"/>
          <p14:tracePt t="64916" x="5319713" y="5281613"/>
          <p14:tracePt t="64932" x="5094288" y="5281613"/>
          <p14:tracePt t="64949" x="4981575" y="5281613"/>
          <p14:tracePt t="64966" x="4919663" y="5294313"/>
          <p14:tracePt t="65124" x="4932363" y="5294313"/>
          <p14:tracePt t="65131" x="4956175" y="5294313"/>
          <p14:tracePt t="65139" x="4994275" y="5294313"/>
          <p14:tracePt t="65150" x="5032375" y="5294313"/>
          <p14:tracePt t="65166" x="5094288" y="5281613"/>
          <p14:tracePt t="65183" x="5145088" y="5281613"/>
          <p14:tracePt t="65200" x="5207000" y="5268913"/>
          <p14:tracePt t="65203" x="5232400" y="5268913"/>
          <p14:tracePt t="65217" x="5257800" y="5268913"/>
          <p14:tracePt t="65219" x="5270500" y="5268913"/>
          <p14:tracePt t="65234" x="5294313" y="5268913"/>
          <p14:tracePt t="65251" x="5307013" y="5268913"/>
          <p14:tracePt t="65355" x="5281613" y="5268913"/>
          <p14:tracePt t="65363" x="5232400" y="5268913"/>
          <p14:tracePt t="65371" x="5170488" y="5268913"/>
          <p14:tracePt t="65383" x="5081588" y="5268913"/>
          <p14:tracePt t="65401" x="4945063" y="5281613"/>
          <p14:tracePt t="65403" x="4894263" y="5281613"/>
          <p14:tracePt t="65418" x="4856163" y="5294313"/>
          <p14:tracePt t="65491" x="4881563" y="5294313"/>
          <p14:tracePt t="65500" x="4945063" y="5294313"/>
          <p14:tracePt t="65507" x="5045075" y="5294313"/>
          <p14:tracePt t="65517" x="5132388" y="5294313"/>
          <p14:tracePt t="65534" x="5319713" y="5294313"/>
          <p14:tracePt t="65551" x="5394325" y="5294313"/>
          <p14:tracePt t="65568" x="5419725" y="5294313"/>
          <p14:tracePt t="65683" x="5383213" y="5294313"/>
          <p14:tracePt t="65691" x="5332413" y="5294313"/>
          <p14:tracePt t="65701" x="5281613" y="5294313"/>
          <p14:tracePt t="65718" x="5157788" y="5294313"/>
          <p14:tracePt t="65734" x="5081588" y="5294313"/>
          <p14:tracePt t="65751" x="5057775" y="5294313"/>
          <p14:tracePt t="65843" x="5068888" y="5294313"/>
          <p14:tracePt t="65851" x="5106988" y="5294313"/>
          <p14:tracePt t="65859" x="5145088" y="5294313"/>
          <p14:tracePt t="65868" x="5181600" y="5294313"/>
          <p14:tracePt t="65884" x="5232400" y="5281613"/>
          <p14:tracePt t="65902" x="5257800" y="5281613"/>
          <p14:tracePt t="66003" x="5194300" y="5281613"/>
          <p14:tracePt t="66011" x="5106988" y="5281613"/>
          <p14:tracePt t="66019" x="5032375" y="5281613"/>
          <p14:tracePt t="66036" x="4906963" y="5294313"/>
          <p14:tracePt t="66052" x="4868863" y="5294313"/>
          <p14:tracePt t="66179" x="4919663" y="5294313"/>
          <p14:tracePt t="66187" x="4994275" y="5294313"/>
          <p14:tracePt t="66195" x="5045075" y="5281613"/>
          <p14:tracePt t="66203" x="5119688" y="5281613"/>
          <p14:tracePt t="66219" x="5181600" y="5281613"/>
          <p14:tracePt t="66236" x="5219700" y="5281613"/>
          <p14:tracePt t="66252" x="5232400" y="5281613"/>
          <p14:tracePt t="66491" x="5257800" y="5281613"/>
          <p14:tracePt t="66499" x="5332413" y="5268913"/>
          <p14:tracePt t="66507" x="5445125" y="5256213"/>
          <p14:tracePt t="66520" x="5619750" y="5243513"/>
          <p14:tracePt t="66523" x="5770563" y="5230813"/>
          <p14:tracePt t="66537" x="5921375" y="5205413"/>
          <p14:tracePt t="66539" x="6034088" y="5205413"/>
          <p14:tracePt t="66554" x="6134100" y="5205413"/>
          <p14:tracePt t="66571" x="6157913" y="5205413"/>
          <p14:tracePt t="66667" x="6134100" y="5205413"/>
          <p14:tracePt t="66675" x="6070600" y="5205413"/>
          <p14:tracePt t="66687" x="5957888" y="5205413"/>
          <p14:tracePt t="66691" x="5832475" y="5205413"/>
          <p14:tracePt t="66704" x="5719763" y="5205413"/>
          <p14:tracePt t="66707" x="5607050" y="5205413"/>
          <p14:tracePt t="66721" x="5507038" y="5205413"/>
          <p14:tracePt t="66723" x="5432425" y="5205413"/>
          <p14:tracePt t="66738" x="5370513" y="5205413"/>
          <p14:tracePt t="66754" x="5345113" y="5205413"/>
          <p14:tracePt t="66851" x="5357813" y="5205413"/>
          <p14:tracePt t="66859" x="5419725" y="5205413"/>
          <p14:tracePt t="66871" x="5532438" y="5205413"/>
          <p14:tracePt t="66887" x="5845175" y="5205413"/>
          <p14:tracePt t="66905" x="6108700" y="5205413"/>
          <p14:tracePt t="66907" x="6196013" y="5205413"/>
          <p14:tracePt t="66922" x="6246813" y="5205413"/>
          <p14:tracePt t="66938" x="6259513" y="5205413"/>
          <p14:tracePt t="66995" x="6246813" y="5205413"/>
          <p14:tracePt t="67004" x="6183313" y="5205413"/>
          <p14:tracePt t="67011" x="6096000" y="5205413"/>
          <p14:tracePt t="67021" x="5983288" y="5205413"/>
          <p14:tracePt t="67038" x="5757863" y="5205413"/>
          <p14:tracePt t="67055" x="5595938" y="5205413"/>
          <p14:tracePt t="67072" x="5545138" y="5205413"/>
          <p14:tracePt t="67074" x="5532438" y="5205413"/>
          <p14:tracePt t="67088" x="5532438" y="5218113"/>
          <p14:tracePt t="67403" x="5507038" y="5218113"/>
          <p14:tracePt t="67411" x="5483225" y="5218113"/>
          <p14:tracePt t="67422" x="5432425" y="5218113"/>
          <p14:tracePt t="67439" x="5281613" y="5243513"/>
          <p14:tracePt t="67456" x="5106988" y="5256213"/>
          <p14:tracePt t="67458" x="5006975" y="5268913"/>
          <p14:tracePt t="67473" x="4956175" y="5281613"/>
          <p14:tracePt t="67475" x="4894263" y="5281613"/>
          <p14:tracePt t="67489" x="4856163" y="5281613"/>
          <p14:tracePt t="67491" x="4832350" y="5281613"/>
          <p14:tracePt t="67507" x="4806950" y="5281613"/>
          <p14:tracePt t="67523" x="4768850" y="5281613"/>
          <p14:tracePt t="67540" x="4694238" y="5281613"/>
          <p14:tracePt t="67556" x="4606925" y="5305425"/>
          <p14:tracePt t="67573" x="4518025" y="5305425"/>
          <p14:tracePt t="67589" x="4456113" y="5305425"/>
          <p14:tracePt t="67606" x="4443413" y="5305425"/>
          <p14:tracePt t="67747" x="4468813" y="5305425"/>
          <p14:tracePt t="67756" x="4506913" y="5305425"/>
          <p14:tracePt t="67763" x="4568825" y="5305425"/>
          <p14:tracePt t="67773" x="4630738" y="5305425"/>
          <p14:tracePt t="67790" x="4719638" y="5305425"/>
          <p14:tracePt t="67807" x="4743450" y="5305425"/>
          <p14:tracePt t="68043" x="4732338" y="5305425"/>
          <p14:tracePt t="68051" x="4694238" y="5305425"/>
          <p14:tracePt t="68059" x="4656138" y="5305425"/>
          <p14:tracePt t="68075" x="4630738" y="5305425"/>
          <p14:tracePt t="68091" x="4619625" y="5305425"/>
          <p14:tracePt t="68331" x="4630738" y="5305425"/>
          <p14:tracePt t="68339" x="4668838" y="5305425"/>
          <p14:tracePt t="68347" x="4732338" y="5305425"/>
          <p14:tracePt t="68358" x="4781550" y="5305425"/>
          <p14:tracePt t="68375" x="4856163" y="5305425"/>
          <p14:tracePt t="68392" x="4881563" y="5305425"/>
          <p14:tracePt t="68394" x="4894263" y="5305425"/>
          <p14:tracePt t="68691" x="4906963" y="5305425"/>
          <p14:tracePt t="68699" x="4945063" y="5294313"/>
          <p14:tracePt t="68709" x="5032375" y="5268913"/>
          <p14:tracePt t="68725" x="5219700" y="5205413"/>
          <p14:tracePt t="68742" x="5332413" y="5194300"/>
          <p14:tracePt t="68759" x="5370513" y="5181600"/>
          <p14:tracePt t="68843" x="5345113" y="5181600"/>
          <p14:tracePt t="68851" x="5270500" y="5181600"/>
          <p14:tracePt t="68859" x="5170488" y="5181600"/>
          <p14:tracePt t="68876" x="4894263" y="5194300"/>
          <p14:tracePt t="68893" x="4756150" y="5194300"/>
          <p14:tracePt t="68909" x="4719638" y="5194300"/>
          <p14:tracePt t="69011" x="4732338" y="5194300"/>
          <p14:tracePt t="69019" x="4794250" y="5194300"/>
          <p14:tracePt t="69027" x="4894263" y="5194300"/>
          <p14:tracePt t="69044" x="5106988" y="5194300"/>
          <p14:tracePt t="69060" x="5257800" y="5194300"/>
          <p14:tracePt t="69077" x="5319713" y="5194300"/>
          <p14:tracePt t="69187" x="5294313" y="5194300"/>
          <p14:tracePt t="69195" x="5219700" y="5194300"/>
          <p14:tracePt t="69211" x="4968875" y="5218113"/>
          <p14:tracePt t="69227" x="4732338" y="5218113"/>
          <p14:tracePt t="69244" x="4581525" y="5230813"/>
          <p14:tracePt t="69260" x="4543425" y="5243513"/>
          <p14:tracePt t="69355" x="4556125" y="5243513"/>
          <p14:tracePt t="69363" x="4630738" y="5243513"/>
          <p14:tracePt t="69378" x="4881563" y="5243513"/>
          <p14:tracePt t="69394" x="5081588" y="5243513"/>
          <p14:tracePt t="69411" x="5207000" y="5243513"/>
          <p14:tracePt t="69428" x="5232400" y="5243513"/>
          <p14:tracePt t="69547" x="5219700" y="5243513"/>
          <p14:tracePt t="69555" x="5157788" y="5243513"/>
          <p14:tracePt t="69563" x="5068888" y="5243513"/>
          <p14:tracePt t="69579" x="4968875" y="5243513"/>
          <p14:tracePt t="69595" x="4945063" y="5243513"/>
          <p14:tracePt t="69723" x="4968875" y="5243513"/>
          <p14:tracePt t="69731" x="5032375" y="5243513"/>
          <p14:tracePt t="69746" x="5106988" y="5243513"/>
          <p14:tracePt t="69748" x="5157788" y="5243513"/>
          <p14:tracePt t="69762" x="5245100" y="5243513"/>
          <p14:tracePt t="69779" x="5270500" y="5243513"/>
          <p14:tracePt t="69859" x="5307013" y="5243513"/>
          <p14:tracePt t="69867" x="5357813" y="5218113"/>
          <p14:tracePt t="69879" x="5457825" y="5181600"/>
          <p14:tracePt t="69895" x="5645150" y="5092700"/>
          <p14:tracePt t="69912" x="5783263" y="5005388"/>
          <p14:tracePt t="69915" x="5821363" y="4968875"/>
          <p14:tracePt t="69930" x="5870575" y="4943475"/>
          <p14:tracePt t="69932" x="5895975" y="4905375"/>
          <p14:tracePt t="70019" x="5908675" y="4905375"/>
          <p14:tracePt t="70027" x="5908675" y="4892675"/>
          <p14:tracePt t="70035" x="5908675" y="4879975"/>
          <p14:tracePt t="70051" x="5908675" y="4868863"/>
          <p14:tracePt t="70063" x="5908675" y="4843463"/>
          <p14:tracePt t="70080" x="5908675" y="4792663"/>
          <p14:tracePt t="70082" x="5908675" y="4768850"/>
          <p14:tracePt t="70096" x="5908675" y="4743450"/>
          <p14:tracePt t="70098" x="5908675" y="4718050"/>
          <p14:tracePt t="70113" x="5908675" y="4692650"/>
          <p14:tracePt t="70139" x="5908675" y="4679950"/>
          <p14:tracePt t="70147" x="5908675" y="4667250"/>
          <p14:tracePt t="70163" x="5883275" y="4667250"/>
          <p14:tracePt t="70180" x="5821363" y="4656138"/>
          <p14:tracePt t="70196" x="5719763" y="4656138"/>
          <p14:tracePt t="70213" x="5595938" y="4656138"/>
          <p14:tracePt t="70229" x="5495925" y="4656138"/>
          <p14:tracePt t="70247" x="5407025" y="4656138"/>
          <p14:tracePt t="70263" x="5345113" y="4679950"/>
          <p14:tracePt t="70280" x="5281613" y="4705350"/>
          <p14:tracePt t="70283" x="5270500" y="4730750"/>
          <p14:tracePt t="70296" x="5245100" y="4756150"/>
          <p14:tracePt t="70299" x="5232400" y="4779963"/>
          <p14:tracePt t="70314" x="5207000" y="4805363"/>
          <p14:tracePt t="70316" x="5194300" y="4843463"/>
          <p14:tracePt t="70331" x="5194300" y="4879975"/>
          <p14:tracePt t="70347" x="5194300" y="4930775"/>
          <p14:tracePt t="70363" x="5194300" y="4956175"/>
          <p14:tracePt t="70380" x="5219700" y="5005388"/>
          <p14:tracePt t="70396" x="5257800" y="5043488"/>
          <p14:tracePt t="70413" x="5345113" y="5092700"/>
          <p14:tracePt t="70430" x="5419725" y="5130800"/>
          <p14:tracePt t="70447" x="5507038" y="5143500"/>
          <p14:tracePt t="70463" x="5619750" y="5156200"/>
          <p14:tracePt t="70481" x="5757863" y="5168900"/>
          <p14:tracePt t="70483" x="5845175" y="5168900"/>
          <p14:tracePt t="70498" x="6008688" y="5168900"/>
          <p14:tracePt t="70514" x="6157913" y="5143500"/>
          <p14:tracePt t="70531" x="6259513" y="5118100"/>
          <p14:tracePt t="70547" x="6321425" y="5081588"/>
          <p14:tracePt t="70564" x="6370638" y="5043488"/>
          <p14:tracePt t="70581" x="6408738" y="4992688"/>
          <p14:tracePt t="70597" x="6446838" y="4918075"/>
          <p14:tracePt t="70614" x="6446838" y="4868863"/>
          <p14:tracePt t="70631" x="6446838" y="4818063"/>
          <p14:tracePt t="70647" x="6446838" y="4756150"/>
          <p14:tracePt t="70664" x="6446838" y="4705350"/>
          <p14:tracePt t="70667" x="6446838" y="4679950"/>
          <p14:tracePt t="70681" x="6434138" y="4656138"/>
          <p14:tracePt t="70683" x="6408738" y="4618038"/>
          <p14:tracePt t="70699" x="6346825" y="4567238"/>
          <p14:tracePt t="70715" x="6246813" y="4518025"/>
          <p14:tracePt t="70731" x="6146800" y="4505325"/>
          <p14:tracePt t="70747" x="6034088" y="4479925"/>
          <p14:tracePt t="70764" x="5883275" y="4467225"/>
          <p14:tracePt t="70781" x="5708650" y="4467225"/>
          <p14:tracePt t="70797" x="5570538" y="4467225"/>
          <p14:tracePt t="70814" x="5457825" y="4492625"/>
          <p14:tracePt t="70832" x="5394325" y="4530725"/>
          <p14:tracePt t="70834" x="5370513" y="4543425"/>
          <p14:tracePt t="70848" x="5332413" y="4567238"/>
          <p14:tracePt t="70851" x="5307013" y="4579938"/>
          <p14:tracePt t="70865" x="5270500" y="4618038"/>
          <p14:tracePt t="70867" x="5245100" y="4630738"/>
          <p14:tracePt t="70883" x="5219700" y="4667250"/>
          <p14:tracePt t="70899" x="5207000" y="4679950"/>
          <p14:tracePt t="70915" x="5194300" y="4679950"/>
          <p14:tracePt t="70932" x="5194300" y="4705350"/>
          <p14:tracePt t="70948" x="5194300" y="4730750"/>
          <p14:tracePt t="70965" x="5194300" y="4768850"/>
          <p14:tracePt t="70981" x="5207000" y="4779963"/>
          <p14:tracePt t="70998" x="5219700" y="4792663"/>
          <p14:tracePt t="71015" x="5232400" y="4805363"/>
          <p14:tracePt t="71251" x="5232400" y="4818063"/>
          <p14:tracePt t="71267" x="5232400" y="4830763"/>
          <p14:tracePt t="71283" x="5232400" y="4843463"/>
          <p14:tracePt t="71299" x="5232400" y="4856163"/>
          <p14:tracePt t="71307" x="5245100" y="4879975"/>
          <p14:tracePt t="71316" x="5245100" y="4905375"/>
          <p14:tracePt t="71332" x="5245100" y="4930775"/>
          <p14:tracePt t="71349" x="5245100" y="4992688"/>
          <p14:tracePt t="71366" x="5245100" y="5018088"/>
          <p14:tracePt t="71383" x="5245100" y="5056188"/>
          <p14:tracePt t="71399" x="5245100" y="5105400"/>
          <p14:tracePt t="71416" x="5245100" y="5118100"/>
          <p14:tracePt t="71419" x="5245100" y="5130800"/>
          <p14:tracePt t="71435" x="5245100" y="5143500"/>
          <p14:tracePt t="71475" x="5245100" y="5156200"/>
          <p14:tracePt t="71491" x="5245100" y="5168900"/>
          <p14:tracePt t="71507" x="5232400" y="5168900"/>
          <p14:tracePt t="71516" x="5232400" y="5181600"/>
          <p14:tracePt t="71915" x="5232400" y="5194300"/>
          <p14:tracePt t="71931" x="5232400" y="5205413"/>
          <p14:tracePt t="71939" x="5245100" y="5218113"/>
          <p14:tracePt t="71951" x="5307013" y="5243513"/>
          <p14:tracePt t="71968" x="5445125" y="5256213"/>
          <p14:tracePt t="71971" x="5519738" y="5256213"/>
          <p14:tracePt t="71985" x="5619750" y="5256213"/>
          <p14:tracePt t="71987" x="5719763" y="5256213"/>
          <p14:tracePt t="72001" x="5821363" y="5256213"/>
          <p14:tracePt t="72003" x="5895975" y="5256213"/>
          <p14:tracePt t="72018" x="5932488" y="5256213"/>
          <p14:tracePt t="72034" x="5945188" y="5256213"/>
          <p14:tracePt t="72067" x="5957888" y="5256213"/>
          <p14:tracePt t="72075" x="5970588" y="5256213"/>
          <p14:tracePt t="72091" x="5970588" y="5243513"/>
          <p14:tracePt t="72107" x="5970588" y="5230813"/>
          <p14:tracePt t="72118" x="5970588" y="5194300"/>
          <p14:tracePt t="72134" x="5970588" y="5156200"/>
          <p14:tracePt t="72151" x="5970588" y="5092700"/>
          <p14:tracePt t="72154" x="5970588" y="5068888"/>
          <p14:tracePt t="72168" x="5970588" y="5030788"/>
          <p14:tracePt t="72171" x="5970588" y="5005388"/>
          <p14:tracePt t="72185" x="5970588" y="4981575"/>
          <p14:tracePt t="72187" x="5970588" y="4968875"/>
          <p14:tracePt t="72201" x="5970588" y="4956175"/>
          <p14:tracePt t="72203" x="5970588" y="4943475"/>
          <p14:tracePt t="72259" x="5970588" y="4930775"/>
          <p14:tracePt t="72268" x="5970588" y="4918075"/>
          <p14:tracePt t="72283" x="5945188" y="4905375"/>
          <p14:tracePt t="72291" x="5908675" y="4892675"/>
          <p14:tracePt t="72301" x="5870575" y="4892675"/>
          <p14:tracePt t="72319" x="5795963" y="4879975"/>
          <p14:tracePt t="72335" x="5745163" y="4856163"/>
          <p14:tracePt t="72352" x="5695950" y="4856163"/>
          <p14:tracePt t="72354" x="5670550" y="4856163"/>
          <p14:tracePt t="72369" x="5632450" y="4856163"/>
          <p14:tracePt t="72371" x="5595938" y="4856163"/>
          <p14:tracePt t="72386" x="5545138" y="4856163"/>
          <p14:tracePt t="72403" x="5507038" y="4856163"/>
          <p14:tracePt t="72419" x="5483225" y="4868863"/>
          <p14:tracePt t="72435" x="5470525" y="4892675"/>
          <p14:tracePt t="72452" x="5470525" y="4905375"/>
          <p14:tracePt t="72469" x="5470525" y="4918075"/>
          <p14:tracePt t="72485" x="5470525" y="4956175"/>
          <p14:tracePt t="72502" x="5457825" y="5030788"/>
          <p14:tracePt t="72519" x="5445125" y="5105400"/>
          <p14:tracePt t="72536" x="5457825" y="5181600"/>
          <p14:tracePt t="72539" x="5483225" y="5218113"/>
          <p14:tracePt t="72552" x="5507038" y="5243513"/>
          <p14:tracePt t="72555" x="5557838" y="5281613"/>
          <p14:tracePt t="72570" x="5645150" y="5305425"/>
          <p14:tracePt t="72587" x="5808663" y="5318125"/>
          <p14:tracePt t="72603" x="5970588" y="5318125"/>
          <p14:tracePt t="72619" x="6157913" y="5281613"/>
          <p14:tracePt t="72636" x="6296025" y="5205413"/>
          <p14:tracePt t="72653" x="6346825" y="5156200"/>
          <p14:tracePt t="72669" x="6370638" y="5118100"/>
          <p14:tracePt t="72686" x="6370638" y="5092700"/>
          <p14:tracePt t="72703" x="6370638" y="5068888"/>
          <p14:tracePt t="72720" x="6370638" y="5043488"/>
          <p14:tracePt t="72722" x="6370638" y="5030788"/>
          <p14:tracePt t="72737" x="6359525" y="5030788"/>
          <p14:tracePt t="72739" x="6334125" y="5005388"/>
          <p14:tracePt t="72754" x="6246813" y="4968875"/>
          <p14:tracePt t="72770" x="6108700" y="4930775"/>
          <p14:tracePt t="72787" x="5932488" y="4905375"/>
          <p14:tracePt t="72803" x="5732463" y="4879975"/>
          <p14:tracePt t="72820" x="5557838" y="4879975"/>
          <p14:tracePt t="72836" x="5507038" y="4879975"/>
          <p14:tracePt t="72853" x="5495925" y="4879975"/>
          <p14:tracePt t="72899" x="5483225" y="4879975"/>
          <p14:tracePt t="72923" x="5470525" y="4892675"/>
          <p14:tracePt t="72939" x="5470525" y="4905375"/>
          <p14:tracePt t="72947" x="5457825" y="4918075"/>
          <p14:tracePt t="72955" x="5457825" y="4930775"/>
          <p14:tracePt t="72971" x="5457825" y="4943475"/>
          <p14:tracePt t="73051" x="5445125" y="4956175"/>
          <p14:tracePt t="73059" x="5432425" y="4956175"/>
          <p14:tracePt t="73070" x="5432425" y="4968875"/>
          <p14:tracePt t="73087" x="5383213" y="4981575"/>
          <p14:tracePt t="73091" x="5332413" y="5005388"/>
          <p14:tracePt t="73103" x="5281613" y="5018088"/>
          <p14:tracePt t="73121" x="5170488" y="5018088"/>
          <p14:tracePt t="73123" x="5106988" y="5030788"/>
          <p14:tracePt t="73139" x="4956175" y="5030788"/>
          <p14:tracePt t="73155" x="4832350" y="5056188"/>
          <p14:tracePt t="73171" x="4719638" y="5056188"/>
          <p14:tracePt t="73188" x="4643438" y="5081588"/>
          <p14:tracePt t="73204" x="4581525" y="5105400"/>
          <p14:tracePt t="73221" x="4506913" y="5143500"/>
          <p14:tracePt t="73237" x="4430713" y="5181600"/>
          <p14:tracePt t="73254" x="4381500" y="5205413"/>
          <p14:tracePt t="73271" x="4356100" y="5205413"/>
          <p14:tracePt t="73288" x="4343400" y="5230813"/>
          <p14:tracePt t="73443" x="4368800" y="5230813"/>
          <p14:tracePt t="73451" x="4418013" y="5230813"/>
          <p14:tracePt t="73459" x="4481513" y="5243513"/>
          <p14:tracePt t="73472" x="4556125" y="5243513"/>
          <p14:tracePt t="73474" x="4643438" y="5256213"/>
          <p14:tracePt t="73488" x="4743450" y="5268913"/>
          <p14:tracePt t="73491" x="4843463" y="5268913"/>
          <p14:tracePt t="73505" x="4945063" y="5281613"/>
          <p14:tracePt t="73507" x="5057775" y="5305425"/>
          <p14:tracePt t="73522" x="5394325" y="5305425"/>
          <p14:tracePt t="73539" x="5808663" y="5305425"/>
          <p14:tracePt t="73555" x="6246813" y="5305425"/>
          <p14:tracePt t="73572" x="6521450" y="5305425"/>
          <p14:tracePt t="73588" x="6646863" y="5281613"/>
          <p14:tracePt t="73605" x="6672263" y="5218113"/>
          <p14:tracePt t="73622" x="6672263" y="5168900"/>
          <p14:tracePt t="73639" x="6634163" y="5118100"/>
          <p14:tracePt t="73655" x="6584950" y="5081588"/>
          <p14:tracePt t="73658" x="6559550" y="5043488"/>
          <p14:tracePt t="73672" x="6534150" y="5018088"/>
          <p14:tracePt t="73675" x="6508750" y="5005388"/>
          <p14:tracePt t="73689" x="6472238" y="4981575"/>
          <p14:tracePt t="73691" x="6396038" y="4943475"/>
          <p14:tracePt t="73705" x="6321425" y="4905375"/>
          <p14:tracePt t="73707" x="6208713" y="4879975"/>
          <p14:tracePt t="73723" x="5970588" y="4805363"/>
          <p14:tracePt t="73739" x="5670550" y="4756150"/>
          <p14:tracePt t="73755" x="5445125" y="4730750"/>
          <p14:tracePt t="73772" x="5270500" y="4730750"/>
          <p14:tracePt t="73789" x="5094288" y="4730750"/>
          <p14:tracePt t="73805" x="4956175" y="4730750"/>
          <p14:tracePt t="73823" x="4832350" y="4779963"/>
          <p14:tracePt t="73839" x="4719638" y="4843463"/>
          <p14:tracePt t="73856" x="4656138" y="4879975"/>
          <p14:tracePt t="73859" x="4630738" y="4918075"/>
          <p14:tracePt t="73873" x="4606925" y="4943475"/>
          <p14:tracePt t="73875" x="4606925" y="4956175"/>
          <p14:tracePt t="73891" x="4594225" y="4992688"/>
          <p14:tracePt t="73906" x="4581525" y="5030788"/>
          <p14:tracePt t="73923" x="4581525" y="5043488"/>
          <p14:tracePt t="73940" x="4581525" y="5081588"/>
          <p14:tracePt t="73957" x="4568825" y="5143500"/>
          <p14:tracePt t="73973" x="4568825" y="5205413"/>
          <p14:tracePt t="73989" x="4594225" y="5256213"/>
          <p14:tracePt t="74006" x="4656138" y="5281613"/>
          <p14:tracePt t="74023" x="4719638" y="5305425"/>
          <p14:tracePt t="74040" x="4806950" y="5305425"/>
          <p14:tracePt t="74042" x="4881563" y="5305425"/>
          <p14:tracePt t="74057" x="4968875" y="5305425"/>
          <p14:tracePt t="74059" x="5081588" y="5305425"/>
          <p14:tracePt t="74073" x="5219700" y="5305425"/>
          <p14:tracePt t="74075" x="5332413" y="5256213"/>
          <p14:tracePt t="74091" x="5532438" y="5194300"/>
          <p14:tracePt t="74107" x="5670550" y="5118100"/>
          <p14:tracePt t="74123" x="5757863" y="5043488"/>
          <p14:tracePt t="74140" x="5808663" y="4968875"/>
          <p14:tracePt t="74156" x="5870575" y="4868863"/>
          <p14:tracePt t="74173" x="5908675" y="4792663"/>
          <p14:tracePt t="74190" x="5932488" y="4692650"/>
          <p14:tracePt t="74206" x="5945188" y="4630738"/>
          <p14:tracePt t="74223" x="5945188" y="4592638"/>
          <p14:tracePt t="74226" x="5945188" y="4579938"/>
          <p14:tracePt t="74240" x="5945188" y="4543425"/>
          <p14:tracePt t="74243" x="5921375" y="4518025"/>
          <p14:tracePt t="74258" x="5870575" y="4492625"/>
          <p14:tracePt t="74260" x="5821363" y="4479925"/>
          <p14:tracePt t="74274" x="5657850" y="4443413"/>
          <p14:tracePt t="74291" x="5445125" y="4443413"/>
          <p14:tracePt t="74307" x="5157788" y="4443413"/>
          <p14:tracePt t="74324" x="4894263" y="4443413"/>
          <p14:tracePt t="74340" x="4681538" y="4443413"/>
          <p14:tracePt t="74357" x="4506913" y="4479925"/>
          <p14:tracePt t="74374" x="4406900" y="4530725"/>
          <p14:tracePt t="74391" x="4305300" y="4605338"/>
          <p14:tracePt t="74407" x="4268788" y="4692650"/>
          <p14:tracePt t="74424" x="4243388" y="4768850"/>
          <p14:tracePt t="74427" x="4230688" y="4805363"/>
          <p14:tracePt t="74441" x="4217988" y="4868863"/>
          <p14:tracePt t="74443" x="4205288" y="4905375"/>
          <p14:tracePt t="74459" x="4205288" y="4968875"/>
          <p14:tracePt t="74475" x="4205288" y="5043488"/>
          <p14:tracePt t="74491" x="4217988" y="5105400"/>
          <p14:tracePt t="74507" x="4243388" y="5156200"/>
          <p14:tracePt t="74524" x="4318000" y="5218113"/>
          <p14:tracePt t="74541" x="4368800" y="5268913"/>
          <p14:tracePt t="74557" x="4468813" y="5330825"/>
          <p14:tracePt t="74574" x="4619625" y="5381625"/>
          <p14:tracePt t="74592" x="4743450" y="5407025"/>
          <p14:tracePt t="74594" x="4806950" y="5407025"/>
          <p14:tracePt t="74607" x="4881563" y="5418138"/>
          <p14:tracePt t="74625" x="4968875" y="5430838"/>
          <p14:tracePt t="74627" x="4994275" y="5430838"/>
          <p14:tracePt t="74642" x="5057775" y="5430838"/>
          <p14:tracePt t="74658" x="5106988" y="5430838"/>
          <p14:tracePt t="74675" x="5181600" y="5381625"/>
          <p14:tracePt t="74692" x="5257800" y="5305425"/>
          <p14:tracePt t="74708" x="5332413" y="5194300"/>
          <p14:tracePt t="74724" x="5394325" y="5092700"/>
          <p14:tracePt t="74741" x="5470525" y="5005388"/>
          <p14:tracePt t="74758" x="5483225" y="4930775"/>
          <p14:tracePt t="74775" x="5495925" y="4868863"/>
          <p14:tracePt t="74792" x="5507038" y="4818063"/>
          <p14:tracePt t="74794" x="5507038" y="4792663"/>
          <p14:tracePt t="74811" x="5507038" y="4779963"/>
          <p14:tracePt t="74826" x="5507038" y="4756150"/>
          <p14:tracePt t="74843" x="5407025" y="4705350"/>
          <p14:tracePt t="74859" x="5245100" y="4656138"/>
          <p14:tracePt t="74875" x="5032375" y="4643438"/>
          <p14:tracePt t="74892" x="4819650" y="4643438"/>
          <p14:tracePt t="74908" x="4643438" y="4643438"/>
          <p14:tracePt t="74925" x="4556125" y="4643438"/>
          <p14:tracePt t="74942" x="4506913" y="4643438"/>
          <p14:tracePt t="74959" x="4443413" y="4643438"/>
          <p14:tracePt t="74976" x="4368800" y="4667250"/>
          <p14:tracePt t="74978" x="4343400" y="4679950"/>
          <p14:tracePt t="74992" x="4318000" y="4705350"/>
          <p14:tracePt t="74995" x="4281488" y="4743450"/>
          <p14:tracePt t="75009" x="4243388" y="4768850"/>
          <p14:tracePt t="75011" x="4205288" y="4818063"/>
          <p14:tracePt t="75026" x="4192588" y="4868863"/>
          <p14:tracePt t="75043" x="4156075" y="4943475"/>
          <p14:tracePt t="75059" x="4156075" y="5018088"/>
          <p14:tracePt t="75076" x="4156075" y="5092700"/>
          <p14:tracePt t="75092" x="4156075" y="5168900"/>
          <p14:tracePt t="75109" x="4156075" y="5218113"/>
          <p14:tracePt t="75125" x="4181475" y="5256213"/>
          <p14:tracePt t="75143" x="4230688" y="5305425"/>
          <p14:tracePt t="75159" x="4318000" y="5343525"/>
          <p14:tracePt t="75162" x="4381500" y="5368925"/>
          <p14:tracePt t="75176" x="4468813" y="5394325"/>
          <p14:tracePt t="75179" x="4581525" y="5407025"/>
          <p14:tracePt t="75193" x="4681538" y="5418138"/>
          <p14:tracePt t="75195" x="4781550" y="5430838"/>
          <p14:tracePt t="75209" x="4894263" y="5430838"/>
          <p14:tracePt t="75211" x="5019675" y="5443538"/>
          <p14:tracePt t="75227" x="5194300" y="5443538"/>
          <p14:tracePt t="75243" x="5319713" y="5443538"/>
          <p14:tracePt t="75259" x="5370513" y="5443538"/>
          <p14:tracePt t="75277" x="5407025" y="5407025"/>
          <p14:tracePt t="75292" x="5432425" y="5368925"/>
          <p14:tracePt t="75310" x="5483225" y="5305425"/>
          <p14:tracePt t="75326" x="5495925" y="5230813"/>
          <p14:tracePt t="75343" x="5507038" y="5168900"/>
          <p14:tracePt t="75360" x="5519738" y="5118100"/>
          <p14:tracePt t="75363" x="5532438" y="5092700"/>
          <p14:tracePt t="75377" x="5545138" y="5068888"/>
          <p14:tracePt t="75379" x="5545138" y="5056188"/>
          <p14:tracePt t="75394" x="5545138" y="5043488"/>
          <p14:tracePt t="75395" x="5545138" y="5018088"/>
          <p14:tracePt t="75410" x="5545138" y="4992688"/>
          <p14:tracePt t="75427" x="5545138" y="4981575"/>
          <p14:tracePt t="75443" x="5545138" y="4968875"/>
          <p14:tracePt t="75467" x="5545138" y="4956175"/>
          <p14:tracePt t="75483" x="5532438" y="4930775"/>
          <p14:tracePt t="75493" x="5507038" y="4918075"/>
          <p14:tracePt t="75510" x="5445125" y="4892675"/>
          <p14:tracePt t="75527" x="5370513" y="4879975"/>
          <p14:tracePt t="75544" x="5245100" y="4868863"/>
          <p14:tracePt t="75546" x="5181600" y="4856163"/>
          <p14:tracePt t="75561" x="5094288" y="4843463"/>
          <p14:tracePt t="75563" x="5006975" y="4843463"/>
          <p14:tracePt t="75577" x="4945063" y="4843463"/>
          <p14:tracePt t="75579" x="4868863" y="4843463"/>
          <p14:tracePt t="75595" x="4732338" y="4843463"/>
          <p14:tracePt t="75611" x="4594225" y="4843463"/>
          <p14:tracePt t="75627" x="4481513" y="4843463"/>
          <p14:tracePt t="75644" x="4406900" y="4856163"/>
          <p14:tracePt t="75660" x="4318000" y="4905375"/>
          <p14:tracePt t="75677" x="4268788" y="4943475"/>
          <p14:tracePt t="75693" x="4230688" y="4968875"/>
          <p14:tracePt t="75711" x="4205288" y="4992688"/>
          <p14:tracePt t="75727" x="4192588" y="5018088"/>
          <p14:tracePt t="75743" x="4192588" y="5030788"/>
          <p14:tracePt t="75761" x="4181475" y="5081588"/>
          <p14:tracePt t="75763" x="4181475" y="5105400"/>
          <p14:tracePt t="75778" x="4181475" y="5143500"/>
          <p14:tracePt t="75795" x="4181475" y="5194300"/>
          <p14:tracePt t="75811" x="4192588" y="5230813"/>
          <p14:tracePt t="75828" x="4230688" y="5281613"/>
          <p14:tracePt t="75844" x="4268788" y="5294313"/>
          <p14:tracePt t="75860" x="4294188" y="5330825"/>
          <p14:tracePt t="75877" x="4356100" y="5356225"/>
          <p14:tracePt t="75894" x="4443413" y="5368925"/>
          <p14:tracePt t="75911" x="4568825" y="5381625"/>
          <p14:tracePt t="75928" x="4706938" y="5381625"/>
          <p14:tracePt t="75931" x="4756150" y="5381625"/>
          <p14:tracePt t="75945" x="4806950" y="5381625"/>
          <p14:tracePt t="75947" x="4868863" y="5381625"/>
          <p14:tracePt t="75961" x="4945063" y="5381625"/>
          <p14:tracePt t="75963" x="4994275" y="5381625"/>
          <p14:tracePt t="75978" x="5081588" y="5381625"/>
          <p14:tracePt t="75995" x="5181600" y="5368925"/>
          <p14:tracePt t="76011" x="5257800" y="5343525"/>
          <p14:tracePt t="76028" x="5332413" y="5305425"/>
          <p14:tracePt t="76044" x="5470525" y="5230813"/>
          <p14:tracePt t="76061" x="5583238" y="5168900"/>
          <p14:tracePt t="76079" x="5683250" y="5092700"/>
          <p14:tracePt t="76095" x="5757863" y="5030788"/>
          <p14:tracePt t="76111" x="5832475" y="4968875"/>
          <p14:tracePt t="76114" x="5870575" y="4930775"/>
          <p14:tracePt t="76129" x="5895975" y="4905375"/>
          <p14:tracePt t="76131" x="5921375" y="4879975"/>
          <p14:tracePt t="76146" x="5983288" y="4818063"/>
          <p14:tracePt t="76162" x="6008688" y="4779963"/>
          <p14:tracePt t="76179" x="6021388" y="4768850"/>
          <p14:tracePt t="76195" x="6021388" y="4756150"/>
          <p14:tracePt t="76291" x="6021388" y="4743450"/>
          <p14:tracePt t="76307" x="5995988" y="4743450"/>
          <p14:tracePt t="76315" x="5957888" y="4730750"/>
          <p14:tracePt t="76330" x="5895975" y="4730750"/>
          <p14:tracePt t="76346" x="5821363" y="4730750"/>
          <p14:tracePt t="76363" x="5745163" y="4730750"/>
          <p14:tracePt t="76379" x="5657850" y="4730750"/>
          <p14:tracePt t="76396" x="5595938" y="4730750"/>
          <p14:tracePt t="76412" x="5545138" y="4730750"/>
          <p14:tracePt t="76429" x="5470525" y="4768850"/>
          <p14:tracePt t="76446" x="5432425" y="4805363"/>
          <p14:tracePt t="76463" x="5383213" y="4843463"/>
          <p14:tracePt t="76480" x="5357813" y="4868863"/>
          <p14:tracePt t="76482" x="5345113" y="4892675"/>
          <p14:tracePt t="76496" x="5332413" y="4905375"/>
          <p14:tracePt t="76499" x="5332413" y="4930775"/>
          <p14:tracePt t="76513" x="5332413" y="4956175"/>
          <p14:tracePt t="76515" x="5332413" y="4981575"/>
          <p14:tracePt t="76531" x="5332413" y="5018088"/>
          <p14:tracePt t="76547" x="5332413" y="5043488"/>
          <p14:tracePt t="76563" x="5332413" y="5068888"/>
          <p14:tracePt t="76580" x="5345113" y="5081588"/>
          <p14:tracePt t="76596" x="5383213" y="5105400"/>
          <p14:tracePt t="76613" x="5445125" y="5118100"/>
          <p14:tracePt t="76629" x="5483225" y="5130800"/>
          <p14:tracePt t="76646" x="5507038" y="5143500"/>
          <p14:tracePt t="76663" x="5519738" y="5143500"/>
          <p14:tracePt t="76680" x="5545138" y="5168900"/>
          <p14:tracePt t="76683" x="5557838" y="5168900"/>
          <p14:tracePt t="76697" x="5583238" y="5168900"/>
          <p14:tracePt t="76699" x="5595938" y="5181600"/>
          <p14:tracePt t="76713" x="5619750" y="5181600"/>
          <p14:tracePt t="76715" x="5645150" y="5181600"/>
          <p14:tracePt t="76731" x="5695950" y="5194300"/>
          <p14:tracePt t="76747" x="5745163" y="5194300"/>
          <p14:tracePt t="76763" x="5795963" y="5194300"/>
          <p14:tracePt t="76780" x="5857875" y="5194300"/>
          <p14:tracePt t="76797" x="5895975" y="5194300"/>
          <p14:tracePt t="76813" x="5957888" y="5168900"/>
          <p14:tracePt t="76830" x="5995988" y="5143500"/>
          <p14:tracePt t="76847" x="6021388" y="5118100"/>
          <p14:tracePt t="76863" x="6034088" y="5081588"/>
          <p14:tracePt t="76881" x="6034088" y="5043488"/>
          <p14:tracePt t="76883" x="6034088" y="5030788"/>
          <p14:tracePt t="76898" x="6034088" y="5005388"/>
          <p14:tracePt t="76915" x="6034088" y="4968875"/>
          <p14:tracePt t="76931" x="6034088" y="4956175"/>
          <p14:tracePt t="76947" x="6034088" y="4918075"/>
          <p14:tracePt t="76964" x="5995988" y="4892675"/>
          <p14:tracePt t="76980" x="5957888" y="4879975"/>
          <p14:tracePt t="76997" x="5908675" y="4879975"/>
          <p14:tracePt t="77013" x="5857875" y="4879975"/>
          <p14:tracePt t="77031" x="5795963" y="4879975"/>
          <p14:tracePt t="77047" x="5719763" y="4879975"/>
          <p14:tracePt t="77064" x="5645150" y="4879975"/>
          <p14:tracePt t="77067" x="5607050" y="4879975"/>
          <p14:tracePt t="77082" x="5583238" y="4879975"/>
          <p14:tracePt t="77084" x="5545138" y="4879975"/>
          <p14:tracePt t="77099" x="5483225" y="4918075"/>
          <p14:tracePt t="77115" x="5432425" y="4956175"/>
          <p14:tracePt t="77131" x="5419725" y="4968875"/>
          <p14:tracePt t="77148" x="5407025" y="4992688"/>
          <p14:tracePt t="77164" x="5407025" y="5005388"/>
          <p14:tracePt t="77203" x="5407025" y="5030788"/>
          <p14:tracePt t="77211" x="5407025" y="5056188"/>
          <p14:tracePt t="77219" x="5407025" y="5081588"/>
          <p14:tracePt t="77232" x="5419725" y="5092700"/>
          <p14:tracePt t="77234" x="5457825" y="5118100"/>
          <p14:tracePt t="77248" x="5532438" y="5130800"/>
          <p14:tracePt t="77251" x="5595938" y="5130800"/>
          <p14:tracePt t="77265" x="5670550" y="5130800"/>
          <p14:tracePt t="77267" x="5719763" y="5130800"/>
          <p14:tracePt t="77283" x="5783263" y="5130800"/>
          <p14:tracePt t="77299" x="5821363" y="5118100"/>
          <p14:tracePt t="77315" x="5821363" y="5105400"/>
          <p14:tracePt t="77332" x="5821363" y="5068888"/>
          <p14:tracePt t="77348" x="5821363" y="5056188"/>
          <p14:tracePt t="77365" x="5821363" y="5043488"/>
          <p14:tracePt t="78547" x="5821363" y="5030788"/>
          <p14:tracePt t="78555" x="5845175" y="4981575"/>
          <p14:tracePt t="78567" x="5883275" y="4892675"/>
          <p14:tracePt t="78571" x="5932488" y="4768850"/>
          <p14:tracePt t="78585" x="5995988" y="4643438"/>
          <p14:tracePt t="78587" x="6045200" y="4543425"/>
          <p14:tracePt t="78603" x="6146800" y="4367213"/>
          <p14:tracePt t="78619" x="6259513" y="4217988"/>
          <p14:tracePt t="78635" x="6383338" y="4117975"/>
          <p14:tracePt t="78652" x="6483350" y="4017963"/>
          <p14:tracePt t="78668" x="6559550" y="3954463"/>
          <p14:tracePt t="78684" x="6608763" y="3905250"/>
          <p14:tracePt t="78701" x="6646863" y="3854450"/>
          <p14:tracePt t="78719" x="6684963" y="3792538"/>
          <p14:tracePt t="78735" x="6734175" y="3703638"/>
          <p14:tracePt t="78738" x="6784975" y="3641725"/>
          <p14:tracePt t="78752" x="6834188" y="3579813"/>
          <p14:tracePt t="78754" x="6910388" y="3516313"/>
          <p14:tracePt t="78769" x="6985000" y="3467100"/>
          <p14:tracePt t="78771" x="7059613" y="3416300"/>
          <p14:tracePt t="78786" x="7185025" y="3341688"/>
          <p14:tracePt t="78803" x="7210425" y="3316288"/>
          <p14:tracePt t="78819" x="7223125" y="3303588"/>
          <p14:tracePt t="78835" x="7235825" y="3303588"/>
          <p14:tracePt t="78995" x="7235825" y="3278188"/>
          <p14:tracePt t="79002" x="7235825" y="3267075"/>
          <p14:tracePt t="79011" x="7223125" y="3241675"/>
          <p14:tracePt t="79020" x="7210425" y="3216275"/>
          <p14:tracePt t="79036" x="7185025" y="3203575"/>
          <p14:tracePt t="79053" x="7172325" y="3203575"/>
          <p14:tracePt t="79069" x="7172325" y="3178175"/>
          <p14:tracePt t="79086" x="7146925" y="3154363"/>
          <p14:tracePt t="79103" x="7134225" y="3141663"/>
          <p14:tracePt t="79120" x="7134225" y="3128963"/>
          <p14:tracePt t="79171" x="7134225" y="3116263"/>
          <p14:tracePt t="79179" x="7123113" y="3103563"/>
          <p14:tracePt t="79187" x="7110413" y="3078163"/>
          <p14:tracePt t="79203" x="7072313" y="3003550"/>
          <p14:tracePt t="79220" x="7059613" y="2928938"/>
          <p14:tracePt t="79236" x="7046913" y="2916238"/>
          <p14:tracePt t="79435" x="7046913" y="2903538"/>
          <p14:tracePt t="79443" x="7046913" y="2890838"/>
          <p14:tracePt t="79453" x="7034213" y="2865438"/>
          <p14:tracePt t="79470" x="7034213" y="2803525"/>
          <p14:tracePt t="79487" x="7021513" y="2716213"/>
          <p14:tracePt t="79490" x="7021513" y="2652713"/>
          <p14:tracePt t="79504" x="7021513" y="2603500"/>
          <p14:tracePt t="79507" x="7021513" y="2540000"/>
          <p14:tracePt t="79521" x="7021513" y="2490788"/>
          <p14:tracePt t="79523" x="7021513" y="2452688"/>
          <p14:tracePt t="79539" x="7021513" y="2378075"/>
          <p14:tracePt t="79555" x="7021513" y="2303463"/>
          <p14:tracePt t="79571" x="7021513" y="2265363"/>
          <p14:tracePt t="79587" x="7021513" y="2239963"/>
          <p14:tracePt t="79604" x="7021513" y="2227263"/>
          <p14:tracePt t="79621" x="7021513" y="2190750"/>
          <p14:tracePt t="79637" x="6972300" y="2139950"/>
          <p14:tracePt t="79654" x="6934200" y="2114550"/>
          <p14:tracePt t="79671" x="6921500" y="2114550"/>
          <p14:tracePt t="79688" x="6921500" y="2101850"/>
          <p14:tracePt t="79705" x="6921500" y="2089150"/>
          <p14:tracePt t="79707" x="6921500" y="2078038"/>
          <p14:tracePt t="79722" x="6921500" y="2052638"/>
          <p14:tracePt t="79739" x="6921500" y="2027238"/>
          <p14:tracePt t="79755" x="6921500" y="2014538"/>
          <p14:tracePt t="82475" x="6910388" y="2014538"/>
          <p14:tracePt t="82483" x="6872288" y="2039938"/>
          <p14:tracePt t="82495" x="6821488" y="2078038"/>
          <p14:tracePt t="82512" x="6734175" y="2152650"/>
          <p14:tracePt t="82514" x="6696075" y="2178050"/>
          <p14:tracePt t="82529" x="6659563" y="2201863"/>
          <p14:tracePt t="82531" x="6621463" y="2214563"/>
          <p14:tracePt t="82546" x="6596063" y="2252663"/>
          <p14:tracePt t="82562" x="6546850" y="2303463"/>
          <p14:tracePt t="82579" x="6534150" y="2314575"/>
          <p14:tracePt t="82675" x="6534150" y="2339975"/>
          <p14:tracePt t="82691" x="6534150" y="2352675"/>
          <p14:tracePt t="82699" x="6534150" y="2365375"/>
          <p14:tracePt t="82713" x="6534150" y="2378075"/>
          <p14:tracePt t="82731" x="6534150" y="2390775"/>
          <p14:tracePt t="82883" x="6534150" y="2403475"/>
          <p14:tracePt t="82891" x="6534150" y="2439988"/>
          <p14:tracePt t="82899" x="6534150" y="2465388"/>
          <p14:tracePt t="82914" x="6508750" y="2527300"/>
          <p14:tracePt t="82931" x="6508750" y="2578100"/>
          <p14:tracePt t="82947" x="6508750" y="2603500"/>
          <p14:tracePt t="83043" x="6508750" y="2616200"/>
          <p14:tracePt t="83051" x="6496050" y="2616200"/>
          <p14:tracePt t="83063" x="6496050" y="2627313"/>
          <p14:tracePt t="83080" x="6483350" y="2627313"/>
          <p14:tracePt t="83082" x="6472238" y="2640013"/>
          <p14:tracePt t="83097" x="6472238" y="2652713"/>
          <p14:tracePt t="83099" x="6459538" y="2665413"/>
          <p14:tracePt t="83123" x="6446838" y="2678113"/>
          <p14:tracePt t="83130" x="6434138" y="2678113"/>
          <p14:tracePt t="83171" x="6434138" y="2690813"/>
          <p14:tracePt t="83180" x="6434138" y="2703513"/>
          <p14:tracePt t="83186" x="6434138" y="2728913"/>
          <p14:tracePt t="83196" x="6434138" y="2740025"/>
          <p14:tracePt t="83213" x="6434138" y="2765425"/>
          <p14:tracePt t="83231" x="6434138" y="2803525"/>
          <p14:tracePt t="83247" x="6434138" y="2852738"/>
          <p14:tracePt t="83251" x="6434138" y="2865438"/>
          <p14:tracePt t="83264" x="6434138" y="2890838"/>
          <p14:tracePt t="83280" x="6434138" y="2916238"/>
          <p14:tracePt t="83283" x="6434138" y="2941638"/>
          <p14:tracePt t="83298" x="6421438" y="2965450"/>
          <p14:tracePt t="83314" x="6421438" y="2978150"/>
          <p14:tracePt t="83331" x="6421438" y="2990850"/>
          <p14:tracePt t="83443" x="6396038" y="3003550"/>
          <p14:tracePt t="83450" x="6370638" y="3016250"/>
          <p14:tracePt t="83465" x="6359525" y="3028950"/>
          <p14:tracePt t="83467" x="6334125" y="3041650"/>
          <p14:tracePt t="83481" x="6296025" y="3054350"/>
          <p14:tracePt t="83483" x="6283325" y="3065463"/>
          <p14:tracePt t="83498" x="6234113" y="3103563"/>
          <p14:tracePt t="83515" x="6196013" y="3141663"/>
          <p14:tracePt t="83531" x="6170613" y="3178175"/>
          <p14:tracePt t="83548" x="6170613" y="3228975"/>
          <p14:tracePt t="83565" x="6157913" y="3267075"/>
          <p14:tracePt t="83581" x="6157913" y="3278188"/>
          <p14:tracePt t="83598" x="6157913" y="3290888"/>
          <p14:tracePt t="83615" x="6196013" y="3316288"/>
          <p14:tracePt t="83632" x="6259513" y="3328988"/>
          <p14:tracePt t="83634" x="6296025" y="3341688"/>
          <p14:tracePt t="83649" x="6334125" y="3341688"/>
          <p14:tracePt t="83651" x="6383338" y="3341688"/>
          <p14:tracePt t="83665" x="6434138" y="3341688"/>
          <p14:tracePt t="83667" x="6472238" y="3341688"/>
          <p14:tracePt t="83681" x="6483350" y="3341688"/>
          <p14:tracePt t="83683" x="6496050" y="3341688"/>
          <p14:tracePt t="83827" x="6496050" y="3354388"/>
          <p14:tracePt t="83834" x="6446838" y="3367088"/>
          <p14:tracePt t="83849" x="6396038" y="3378200"/>
          <p14:tracePt t="83851" x="6334125" y="3390900"/>
          <p14:tracePt t="83866" x="6234113" y="3390900"/>
          <p14:tracePt t="83883" x="6196013" y="3403600"/>
          <p14:tracePt t="83899" x="6170613" y="3416300"/>
          <p14:tracePt t="84027" x="6208713" y="3416300"/>
          <p14:tracePt t="84035" x="6270625" y="3390900"/>
          <p14:tracePt t="84050" x="6421438" y="3367088"/>
          <p14:tracePt t="84067" x="6508750" y="3354388"/>
          <p14:tracePt t="84083" x="6521450" y="3341688"/>
          <p14:tracePt t="84507" x="6534150" y="3341688"/>
          <p14:tracePt t="84515" x="6546850" y="3341688"/>
          <p14:tracePt t="84523" x="6559550" y="3378200"/>
          <p14:tracePt t="84533" x="6559550" y="3390900"/>
          <p14:tracePt t="84550" x="6572250" y="3454400"/>
          <p14:tracePt t="84567" x="6572250" y="3529013"/>
          <p14:tracePt t="84583" x="6534150" y="3603625"/>
          <p14:tracePt t="84586" x="6508750" y="3616325"/>
          <p14:tracePt t="84601" x="6472238" y="3641725"/>
          <p14:tracePt t="84603" x="6421438" y="3654425"/>
          <p14:tracePt t="84618" x="6383338" y="3667125"/>
          <p14:tracePt t="84635" x="6370638" y="3679825"/>
          <p14:tracePt t="84651" x="6359525" y="3679825"/>
          <p14:tracePt t="84667" x="6334125" y="3692525"/>
          <p14:tracePt t="84684" x="6308725" y="3692525"/>
          <p14:tracePt t="84701" x="6296025" y="3692525"/>
          <p14:tracePt t="84717" x="6283325" y="3716338"/>
          <p14:tracePt t="84735" x="6270625" y="3716338"/>
          <p14:tracePt t="84755" x="6283325" y="3703638"/>
          <p14:tracePt t="84768" x="6308725" y="3679825"/>
          <p14:tracePt t="84771" x="6321425" y="3654425"/>
          <p14:tracePt t="84784" x="6334125" y="3629025"/>
          <p14:tracePt t="84801" x="6346825" y="3590925"/>
          <p14:tracePt t="84907" x="6346825" y="3579813"/>
          <p14:tracePt t="84915" x="6321425" y="3567113"/>
          <p14:tracePt t="84923" x="6283325" y="3554413"/>
          <p14:tracePt t="84934" x="6221413" y="3541713"/>
          <p14:tracePt t="84951" x="6134100" y="3516313"/>
          <p14:tracePt t="84954" x="6057900" y="3490913"/>
          <p14:tracePt t="84969" x="5995988" y="3467100"/>
          <p14:tracePt t="84971" x="5945188" y="3441700"/>
          <p14:tracePt t="84985" x="5908675" y="3441700"/>
          <p14:tracePt t="84987" x="5883275" y="3429000"/>
          <p14:tracePt t="85002" x="5845175" y="3416300"/>
          <p14:tracePt t="85019" x="5832475" y="3416300"/>
          <p14:tracePt t="85219" x="5832475" y="3403600"/>
          <p14:tracePt t="85227" x="5832475" y="3390900"/>
          <p14:tracePt t="85411" x="5832475" y="3378200"/>
          <p14:tracePt t="85419" x="5832475" y="3354388"/>
          <p14:tracePt t="85427" x="5832475" y="3341688"/>
          <p14:tracePt t="85436" x="5832475" y="3328988"/>
          <p14:tracePt t="85453" x="5832475" y="3316288"/>
          <p14:tracePt t="85469" x="5821363" y="3316288"/>
          <p14:tracePt t="85486" x="5821363" y="3303588"/>
          <p14:tracePt t="85502" x="5821363" y="3290888"/>
          <p14:tracePt t="85520" x="5821363" y="3278188"/>
          <p14:tracePt t="85595" x="5808663" y="3267075"/>
          <p14:tracePt t="85603" x="5795963" y="3267075"/>
          <p14:tracePt t="85611" x="5795963" y="3254375"/>
          <p14:tracePt t="85947" x="5795963" y="3241675"/>
          <p14:tracePt t="86075" x="5783263" y="3241675"/>
          <p14:tracePt t="86083" x="5757863" y="3241675"/>
          <p14:tracePt t="86091" x="5745163" y="3241675"/>
          <p14:tracePt t="86105" x="5719763" y="3241675"/>
          <p14:tracePt t="86107" x="5708650" y="3241675"/>
          <p14:tracePt t="86122" x="5695950" y="3254375"/>
          <p14:tracePt t="86139" x="5683250" y="3267075"/>
          <p14:tracePt t="86291" x="5683250" y="3254375"/>
          <p14:tracePt t="86299" x="5695950" y="3228975"/>
          <p14:tracePt t="86307" x="5719763" y="3216275"/>
          <p14:tracePt t="86322" x="5732463" y="3190875"/>
          <p14:tracePt t="86339" x="5745163" y="3190875"/>
          <p14:tracePt t="86419" x="5745163" y="3203575"/>
          <p14:tracePt t="86427" x="5745163" y="3228975"/>
          <p14:tracePt t="86439" x="5732463" y="3254375"/>
          <p14:tracePt t="86442" x="5732463" y="3278188"/>
          <p14:tracePt t="86456" x="5732463" y="3316288"/>
          <p14:tracePt t="86458" x="5719763" y="3341688"/>
          <p14:tracePt t="86472" x="5719763" y="3378200"/>
          <p14:tracePt t="86475" x="5719763" y="3403600"/>
          <p14:tracePt t="86489" x="5719763" y="3416300"/>
          <p14:tracePt t="86491" x="5719763" y="3429000"/>
          <p14:tracePt t="86603" x="5719763" y="3403600"/>
          <p14:tracePt t="86611" x="5719763" y="3378200"/>
          <p14:tracePt t="86623" x="5719763" y="3354388"/>
          <p14:tracePt t="86640" x="5732463" y="3303588"/>
          <p14:tracePt t="86819" x="5732463" y="3328988"/>
          <p14:tracePt t="86826" x="5732463" y="3341688"/>
          <p14:tracePt t="86840" x="5732463" y="3367088"/>
          <p14:tracePt t="86843" x="5732463" y="3378200"/>
          <p14:tracePt t="86857" x="5732463" y="3390900"/>
          <p14:tracePt t="86859" x="5732463" y="3403600"/>
          <p14:tracePt t="86875" x="5732463" y="3416300"/>
          <p14:tracePt t="86956" x="5732463" y="3390900"/>
          <p14:tracePt t="86963" x="5732463" y="3341688"/>
          <p14:tracePt t="86973" x="5732463" y="3290888"/>
          <p14:tracePt t="86990" x="5745163" y="3216275"/>
          <p14:tracePt t="87007" x="5745163" y="3154363"/>
          <p14:tracePt t="87023" x="5745163" y="3116263"/>
          <p14:tracePt t="87090" x="5745163" y="3128963"/>
          <p14:tracePt t="87099" x="5745163" y="3178175"/>
          <p14:tracePt t="87107" x="5745163" y="3228975"/>
          <p14:tracePt t="87124" x="5745163" y="3341688"/>
          <p14:tracePt t="87141" x="5745163" y="3441700"/>
          <p14:tracePt t="87157" x="5745163" y="3503613"/>
          <p14:tracePt t="87173" x="5745163" y="3529013"/>
          <p14:tracePt t="87195" x="5745163" y="3541713"/>
          <p14:tracePt t="87267" x="5745163" y="3516313"/>
          <p14:tracePt t="87274" x="5745163" y="3479800"/>
          <p14:tracePt t="87282" x="5745163" y="3429000"/>
          <p14:tracePt t="87291" x="5745163" y="3367088"/>
          <p14:tracePt t="87308" x="5745163" y="3267075"/>
          <p14:tracePt t="87324" x="5745163" y="3190875"/>
          <p14:tracePt t="87341" x="5745163" y="3154363"/>
          <p14:tracePt t="87358" x="5745163" y="3141663"/>
          <p14:tracePt t="87419" x="5745163" y="3165475"/>
          <p14:tracePt t="87427" x="5745163" y="3216275"/>
          <p14:tracePt t="87442" x="5745163" y="3328988"/>
          <p14:tracePt t="87459" x="5745163" y="3403600"/>
          <p14:tracePt t="87475" x="5757863" y="3454400"/>
          <p14:tracePt t="87493" x="5757863" y="3467100"/>
          <p14:tracePt t="87563" x="5757863" y="3441700"/>
          <p14:tracePt t="87571" x="5757863" y="3390900"/>
          <p14:tracePt t="87579" x="5757863" y="3303588"/>
          <p14:tracePt t="87592" x="5757863" y="3241675"/>
          <p14:tracePt t="87609" x="5745163" y="3078163"/>
          <p14:tracePt t="87611" x="5732463" y="3016250"/>
          <p14:tracePt t="87626" x="5732463" y="2928938"/>
          <p14:tracePt t="87643" x="5708650" y="2890838"/>
          <p14:tracePt t="87755" x="5708650" y="2903538"/>
          <p14:tracePt t="88003" x="5708650" y="2916238"/>
          <p14:tracePt t="88075" x="5708650" y="2928938"/>
          <p14:tracePt t="88219" x="5719763" y="2941638"/>
          <p14:tracePt t="88226" x="5732463" y="2941638"/>
          <p14:tracePt t="88234" x="5732463" y="2952750"/>
          <p14:tracePt t="88244" x="5732463" y="2965450"/>
          <p14:tracePt t="88260" x="5745163" y="2978150"/>
          <p14:tracePt t="88277" x="5757863" y="3028950"/>
          <p14:tracePt t="88293" x="5757863" y="3065463"/>
          <p14:tracePt t="88310" x="5757863" y="3116263"/>
          <p14:tracePt t="88327" x="5757863" y="3141663"/>
          <p14:tracePt t="88635" x="5770563" y="3141663"/>
          <p14:tracePt t="88644" x="5783263" y="3154363"/>
          <p14:tracePt t="88653" x="5821363" y="3178175"/>
          <p14:tracePt t="88660" x="5895975" y="3228975"/>
          <p14:tracePt t="88678" x="6034088" y="3303588"/>
          <p14:tracePt t="88695" x="6070600" y="3328988"/>
          <p14:tracePt t="88711" x="6108700" y="3341688"/>
          <p14:tracePt t="88728" x="6121400" y="3341688"/>
          <p14:tracePt t="88731" x="6134100" y="3341688"/>
          <p14:tracePt t="88745" x="6134100" y="3354388"/>
          <p14:tracePt t="88748" x="6146800" y="3354388"/>
          <p14:tracePt t="88779" x="6157913" y="3354388"/>
          <p14:tracePt t="88810" x="6170613" y="3354388"/>
          <p14:tracePt t="88828" x="6183313" y="3354388"/>
          <p14:tracePt t="88843" x="6196013" y="3367088"/>
          <p14:tracePt t="89298" x="6170613" y="3367088"/>
          <p14:tracePt t="89307" x="6121400" y="3378200"/>
          <p14:tracePt t="89314" x="6096000" y="3390900"/>
          <p14:tracePt t="89331" x="6045200" y="3390900"/>
          <p14:tracePt t="89347" x="6008688" y="3416300"/>
          <p14:tracePt t="89364" x="5983288" y="3416300"/>
          <p14:tracePt t="89380" x="5945188" y="3441700"/>
          <p14:tracePt t="89397" x="5895975" y="3454400"/>
          <p14:tracePt t="89412" x="5857875" y="3454400"/>
          <p14:tracePt t="89430" x="5832475" y="3467100"/>
          <p14:tracePt t="89447" x="5821363" y="3467100"/>
          <p14:tracePt t="89595" x="5808663" y="3467100"/>
          <p14:tracePt t="89603" x="5783263" y="3467100"/>
          <p14:tracePt t="89613" x="5732463" y="3467100"/>
          <p14:tracePt t="89630" x="5619750" y="3441700"/>
          <p14:tracePt t="89648" x="5557838" y="3416300"/>
          <p14:tracePt t="89651" x="5519738" y="3416300"/>
          <p14:tracePt t="89663" x="5495925" y="3416300"/>
          <p14:tracePt t="89666" x="5470525" y="3416300"/>
          <p14:tracePt t="89681" x="5445125" y="3403600"/>
          <p14:tracePt t="89683" x="5432425" y="3403600"/>
          <p14:tracePt t="89698" x="5419725" y="3403600"/>
          <p14:tracePt t="90363" x="5432425" y="3403600"/>
          <p14:tracePt t="90387" x="5445125" y="3403600"/>
          <p14:tracePt t="90395" x="5457825" y="3403600"/>
          <p14:tracePt t="90411" x="5470525" y="3403600"/>
          <p14:tracePt t="90419" x="5483225" y="3390900"/>
          <p14:tracePt t="90433" x="5507038" y="3390900"/>
          <p14:tracePt t="90436" x="5519738" y="3390900"/>
          <p14:tracePt t="90450" x="5557838" y="3390900"/>
          <p14:tracePt t="90467" x="5632450" y="3390900"/>
          <p14:tracePt t="90483" x="5732463" y="3390900"/>
          <p14:tracePt t="90500" x="5821363" y="3390900"/>
          <p14:tracePt t="90515" x="5908675" y="3390900"/>
          <p14:tracePt t="90532" x="5970588" y="3390900"/>
          <p14:tracePt t="90549" x="5983288" y="3390900"/>
          <p14:tracePt t="90771" x="5995988" y="3390900"/>
          <p14:tracePt t="90835" x="6008688" y="3390900"/>
          <p14:tracePt t="90843" x="6021388" y="3390900"/>
          <p14:tracePt t="90850" x="6034088" y="3390900"/>
          <p14:tracePt t="90867" x="6083300" y="3390900"/>
          <p14:tracePt t="90884" x="6121400" y="3390900"/>
          <p14:tracePt t="90900" x="6134100" y="3390900"/>
          <p14:tracePt t="90916" x="6146800" y="3378200"/>
          <p14:tracePt t="91275" x="6157913" y="3378200"/>
          <p14:tracePt t="91283" x="6196013" y="3367088"/>
          <p14:tracePt t="91291" x="6221413" y="3341688"/>
          <p14:tracePt t="91301" x="6234113" y="3328988"/>
          <p14:tracePt t="91318" x="6270625" y="3290888"/>
          <p14:tracePt t="91334" x="6283325" y="3267075"/>
          <p14:tracePt t="91352" x="6283325" y="3254375"/>
          <p14:tracePt t="91369" x="6296025" y="3254375"/>
          <p14:tracePt t="91371" x="6296025" y="3241675"/>
          <p14:tracePt t="91883" x="6283325" y="3241675"/>
          <p14:tracePt t="91891" x="6270625" y="3241675"/>
          <p14:tracePt t="91903" x="6259513" y="3241675"/>
          <p14:tracePt t="91910" x="6246813" y="3241675"/>
          <p14:tracePt t="91931" x="6234113" y="3241675"/>
          <p14:tracePt t="91938" x="6221413" y="3241675"/>
          <p14:tracePt t="91955" x="6183313" y="3241675"/>
          <p14:tracePt t="91971" x="6108700" y="3241675"/>
          <p14:tracePt t="91987" x="6057900" y="3241675"/>
          <p14:tracePt t="92004" x="6034088" y="3241675"/>
          <p14:tracePt t="92020" x="6021388" y="3241675"/>
          <p14:tracePt t="92036" x="6008688" y="3241675"/>
          <p14:tracePt t="92053" x="5983288" y="3254375"/>
          <p14:tracePt t="92070" x="5957888" y="3254375"/>
          <p14:tracePt t="92087" x="5957888" y="3267075"/>
          <p14:tracePt t="92103" x="5945188" y="3278188"/>
          <p14:tracePt t="92403" x="5970588" y="3278188"/>
          <p14:tracePt t="92411" x="6008688" y="3278188"/>
          <p14:tracePt t="92420" x="6034088" y="3278188"/>
          <p14:tracePt t="92437" x="6057900" y="3267075"/>
          <p14:tracePt t="92454" x="6070600" y="3267075"/>
          <p14:tracePt t="92555" x="6083300" y="3267075"/>
          <p14:tracePt t="92562" x="6096000" y="3267075"/>
          <p14:tracePt t="92578" x="6108700" y="3267075"/>
          <p14:tracePt t="92588" x="6121400" y="3267075"/>
          <p14:tracePt t="92605" x="6157913" y="3267075"/>
          <p14:tracePt t="92621" x="6234113" y="3267075"/>
          <p14:tracePt t="92638" x="6296025" y="3267075"/>
          <p14:tracePt t="92655" x="6321425" y="3267075"/>
          <p14:tracePt t="92699" x="6334125" y="3267075"/>
          <p14:tracePt t="92722" x="6334125" y="3254375"/>
          <p14:tracePt t="92731" x="6346825" y="3254375"/>
          <p14:tracePt t="92747" x="6346825" y="3241675"/>
          <p14:tracePt t="92771" x="6359525" y="3241675"/>
          <p14:tracePt t="92778" x="6370638" y="3241675"/>
          <p14:tracePt t="92788" x="6370638" y="3228975"/>
          <p14:tracePt t="92805" x="6383338" y="3228975"/>
          <p14:tracePt t="92843" x="6396038" y="3216275"/>
          <p14:tracePt t="92859" x="6408738" y="3216275"/>
          <p14:tracePt t="92923" x="6408738" y="3228975"/>
          <p14:tracePt t="92930" x="6408738" y="3278188"/>
          <p14:tracePt t="92940" x="6408738" y="3354388"/>
          <p14:tracePt t="92956" x="6408738" y="3516313"/>
          <p14:tracePt t="92972" x="6408738" y="3679825"/>
          <p14:tracePt t="92988" x="6408738" y="3854450"/>
          <p14:tracePt t="93006" x="6408738" y="3941763"/>
          <p14:tracePt t="93023" x="6408738" y="3979863"/>
          <p14:tracePt t="93115" x="6421438" y="3979863"/>
          <p14:tracePt t="93122" x="6434138" y="3941763"/>
          <p14:tracePt t="93131" x="6446838" y="3892550"/>
          <p14:tracePt t="93140" x="6459538" y="3829050"/>
          <p14:tracePt t="93156" x="6472238" y="3729038"/>
          <p14:tracePt t="93172" x="6483350" y="3629025"/>
          <p14:tracePt t="93189" x="6483350" y="3567113"/>
          <p14:tracePt t="93207" x="6483350" y="3516313"/>
          <p14:tracePt t="93223" x="6483350" y="3479800"/>
          <p14:tracePt t="93240" x="6483350" y="3467100"/>
          <p14:tracePt t="93603" x="6483350" y="3479800"/>
          <p14:tracePt t="93610" x="6472238" y="3503613"/>
          <p14:tracePt t="93624" x="6459538" y="3529013"/>
          <p14:tracePt t="93626" x="6434138" y="3541713"/>
          <p14:tracePt t="93641" x="6421438" y="3567113"/>
          <p14:tracePt t="93643" x="6408738" y="3579813"/>
          <p14:tracePt t="93658" x="6346825" y="3603625"/>
          <p14:tracePt t="93674" x="6308725" y="3603625"/>
          <p14:tracePt t="93691" x="6283325" y="3629025"/>
          <p14:tracePt t="93708" x="6246813" y="3629025"/>
          <p14:tracePt t="93724" x="6196013" y="3641725"/>
          <p14:tracePt t="93741" x="6157913" y="3641725"/>
          <p14:tracePt t="93758" x="6134100" y="3641725"/>
          <p14:tracePt t="94115" x="6121400" y="3641725"/>
          <p14:tracePt t="94123" x="6083300" y="3641725"/>
          <p14:tracePt t="94131" x="6045200" y="3654425"/>
          <p14:tracePt t="94142" x="5995988" y="3667125"/>
          <p14:tracePt t="94159" x="5932488" y="3667125"/>
          <p14:tracePt t="94176" x="5870575" y="3667125"/>
          <p14:tracePt t="94193" x="5857875" y="3667125"/>
          <p14:tracePt t="94411" x="5832475" y="3667125"/>
          <p14:tracePt t="94419" x="5821363" y="3667125"/>
          <p14:tracePt t="94427" x="5808663" y="3654425"/>
          <p14:tracePt t="94443" x="5795963" y="3641725"/>
          <p14:tracePt t="94460" x="5795963" y="3616325"/>
          <p14:tracePt t="94476" x="5783263" y="3616325"/>
          <p14:tracePt t="94547" x="5770563" y="3616325"/>
          <p14:tracePt t="94555" x="5770563" y="3603625"/>
          <p14:tracePt t="94571" x="5757863" y="3603625"/>
          <p14:tracePt t="94587" x="5745163" y="3603625"/>
          <p14:tracePt t="94603" x="5732463" y="3603625"/>
          <p14:tracePt t="94611" x="5732463" y="3590925"/>
          <p14:tracePt t="94627" x="5708650" y="3579813"/>
          <p14:tracePt t="94644" x="5670550" y="3541713"/>
          <p14:tracePt t="94660" x="5632450" y="3503613"/>
          <p14:tracePt t="94676" x="5595938" y="3490913"/>
          <p14:tracePt t="94693" x="5595938" y="3467100"/>
          <p14:tracePt t="94711" x="5595938" y="3441700"/>
          <p14:tracePt t="94727" x="5583238" y="3429000"/>
          <p14:tracePt t="94747" x="5570538" y="3429000"/>
          <p14:tracePt t="94761" x="5557838" y="3429000"/>
          <p14:tracePt t="94883" x="5557838" y="3416300"/>
          <p14:tracePt t="94891" x="5557838" y="3403600"/>
          <p14:tracePt t="95163" x="5570538" y="3403600"/>
          <p14:tracePt t="95171" x="5595938" y="3403600"/>
          <p14:tracePt t="95179" x="5619750" y="3390900"/>
          <p14:tracePt t="95195" x="5645150" y="3378200"/>
          <p14:tracePt t="95212" x="5670550" y="3378200"/>
          <p14:tracePt t="95228" x="5683250" y="3367088"/>
          <p14:tracePt t="95245" x="5708650" y="3354388"/>
          <p14:tracePt t="95262" x="5745163" y="3354388"/>
          <p14:tracePt t="95279" x="5757863" y="3354388"/>
          <p14:tracePt t="95295" x="5795963" y="3341688"/>
          <p14:tracePt t="95298" x="5808663" y="3341688"/>
          <p14:tracePt t="95313" x="5832475" y="3341688"/>
          <p14:tracePt t="95315" x="5845175" y="3328988"/>
          <p14:tracePt t="95329" x="5857875" y="3328988"/>
          <p14:tracePt t="95331" x="5883275" y="3328988"/>
          <p14:tracePt t="95346" x="5908675" y="3328988"/>
          <p14:tracePt t="95362" x="5921375" y="3328988"/>
          <p14:tracePt t="95379" x="5932488" y="3328988"/>
          <p14:tracePt t="95395" x="5945188" y="3316288"/>
          <p14:tracePt t="95412" x="5957888" y="3316288"/>
          <p14:tracePt t="95428" x="5970588" y="3316288"/>
          <p14:tracePt t="95445" x="5995988" y="3316288"/>
          <p14:tracePt t="95463" x="6034088" y="3316288"/>
          <p14:tracePt t="95479" x="6045200" y="3316288"/>
          <p14:tracePt t="95651" x="6045200" y="3341688"/>
          <p14:tracePt t="95659" x="6045200" y="3354388"/>
          <p14:tracePt t="95667" x="6045200" y="3378200"/>
          <p14:tracePt t="95680" x="6045200" y="3416300"/>
          <p14:tracePt t="95682" x="6045200" y="3454400"/>
          <p14:tracePt t="95696" x="6045200" y="3503613"/>
          <p14:tracePt t="95699" x="6045200" y="3554413"/>
          <p14:tracePt t="95713" x="6045200" y="3603625"/>
          <p14:tracePt t="95716" x="6045200" y="3679825"/>
          <p14:tracePt t="95730" x="6045200" y="3754438"/>
          <p14:tracePt t="95747" x="6083300" y="3803650"/>
          <p14:tracePt t="95763" x="6108700" y="3841750"/>
          <p14:tracePt t="95780" x="6146800" y="3879850"/>
          <p14:tracePt t="95796" x="6221413" y="3916363"/>
          <p14:tracePt t="95812" x="6346825" y="3954463"/>
          <p14:tracePt t="95830" x="6534150" y="3979863"/>
          <p14:tracePt t="95846" x="6684963" y="3979863"/>
          <p14:tracePt t="95863" x="6734175" y="3992563"/>
          <p14:tracePt t="95880" x="6759575" y="3992563"/>
          <p14:tracePt t="95970" x="6759575" y="4017963"/>
          <p14:tracePt t="95980" x="6721475" y="4041775"/>
          <p14:tracePt t="95987" x="6672263" y="4067175"/>
          <p14:tracePt t="95996" x="6621463" y="4117975"/>
          <p14:tracePt t="96013" x="6508750" y="4205288"/>
          <p14:tracePt t="96030" x="6408738" y="4341813"/>
          <p14:tracePt t="96047" x="6359525" y="4454525"/>
          <p14:tracePt t="96050" x="6334125" y="4518025"/>
          <p14:tracePt t="96063" x="6321425" y="4567238"/>
          <p14:tracePt t="96067" x="6321425" y="4605338"/>
          <p14:tracePt t="96081" x="6321425" y="4656138"/>
          <p14:tracePt t="96083" x="6308725" y="4705350"/>
          <p14:tracePt t="96098" x="6296025" y="4818063"/>
          <p14:tracePt t="96115" x="6296025" y="4905375"/>
          <p14:tracePt t="96131" x="6296025" y="4992688"/>
          <p14:tracePt t="96147" x="6308725" y="5056188"/>
          <p14:tracePt t="96164" x="6321425" y="5105400"/>
          <p14:tracePt t="96180" x="6321425" y="5130800"/>
          <p14:tracePt t="96283" x="6270625" y="5130800"/>
          <p14:tracePt t="96290" x="6183313" y="5130800"/>
          <p14:tracePt t="96298" x="6083300" y="5130800"/>
          <p14:tracePt t="96315" x="5932488" y="5130800"/>
          <p14:tracePt t="96331" x="5808663" y="5130800"/>
          <p14:tracePt t="96348" x="5745163" y="5143500"/>
          <p14:tracePt t="96364" x="5708650" y="5156200"/>
          <p14:tracePt t="96381" x="5695950" y="5156200"/>
          <p14:tracePt t="96398" x="5695950" y="5168900"/>
          <p14:tracePt t="96415" x="5695950" y="5181600"/>
          <p14:tracePt t="96459" x="5708650" y="5181600"/>
          <p14:tracePt t="96467" x="5745163" y="5168900"/>
          <p14:tracePt t="96482" x="5821363" y="5118100"/>
          <p14:tracePt t="96499" x="5845175" y="5081588"/>
          <p14:tracePt t="96515" x="5857875" y="5081588"/>
          <p14:tracePt t="96635" x="5857875" y="5068888"/>
          <p14:tracePt t="96643" x="5857875" y="5030788"/>
          <p14:tracePt t="96651" x="5857875" y="4968875"/>
          <p14:tracePt t="96666" x="5845175" y="4756150"/>
          <p14:tracePt t="96683" x="5845175" y="4554538"/>
          <p14:tracePt t="96699" x="5845175" y="4354513"/>
          <p14:tracePt t="96716" x="5845175" y="4205288"/>
          <p14:tracePt t="96732" x="5883275" y="4017963"/>
          <p14:tracePt t="96749" x="6057900" y="3754438"/>
          <p14:tracePt t="96766" x="6270625" y="3479800"/>
          <p14:tracePt t="96782" x="6408738" y="3278188"/>
          <p14:tracePt t="96799" x="6472238" y="3178175"/>
          <p14:tracePt t="96802" x="6483350" y="3154363"/>
          <p14:tracePt t="96817" x="6483350" y="3141663"/>
          <p14:tracePt t="96833" x="6483350" y="3128963"/>
          <p14:tracePt t="97227" x="6483350" y="3141663"/>
          <p14:tracePt t="97234" x="6483350" y="3154363"/>
          <p14:tracePt t="97243" x="6483350" y="3178175"/>
          <p14:tracePt t="97251" x="6483350" y="3190875"/>
          <p14:tracePt t="97267" x="6483350" y="3228975"/>
          <p14:tracePt t="97284" x="6483350" y="3290888"/>
          <p14:tracePt t="97300" x="6446838" y="3354388"/>
          <p14:tracePt t="97317" x="6396038" y="3416300"/>
          <p14:tracePt t="97333" x="6346825" y="3454400"/>
          <p14:tracePt t="97351" x="6321425" y="3479800"/>
          <p14:tracePt t="97367" x="6283325" y="3503613"/>
          <p14:tracePt t="97370" x="6270625" y="3503613"/>
          <p14:tracePt t="97384" x="6270625" y="3516313"/>
          <p14:tracePt t="97387" x="6259513" y="3516313"/>
          <p14:tracePt t="97401" x="6259513" y="3529013"/>
          <p14:tracePt t="97403" x="6246813" y="3541713"/>
          <p14:tracePt t="97515" x="6259513" y="3541713"/>
          <p14:tracePt t="97522" x="6334125" y="3541713"/>
          <p14:tracePt t="97533" x="6434138" y="3541713"/>
          <p14:tracePt t="97551" x="6584950" y="3529013"/>
          <p14:tracePt t="97568" x="6672263" y="3529013"/>
          <p14:tracePt t="97571" x="6684963" y="3529013"/>
          <p14:tracePt t="97585" x="6696075" y="3529013"/>
          <p14:tracePt t="97587" x="6708775" y="3529013"/>
          <p14:tracePt t="97699" x="6684963" y="3529013"/>
          <p14:tracePt t="97707" x="6659563" y="3529013"/>
          <p14:tracePt t="97719" x="6646863" y="3529013"/>
          <p14:tracePt t="97735" x="6621463" y="3529013"/>
          <p14:tracePt t="97931" x="6621463" y="3516313"/>
          <p14:tracePt t="97938" x="6621463" y="3503613"/>
          <p14:tracePt t="97954" x="6621463" y="3490913"/>
          <p14:tracePt t="97969" x="6621463" y="3479800"/>
          <p14:tracePt t="97986" x="6659563" y="3441700"/>
          <p14:tracePt t="98002" x="6696075" y="3416300"/>
          <p14:tracePt t="98019" x="6721475" y="3403600"/>
          <p14:tracePt t="98036" x="6721475" y="3378200"/>
          <p14:tracePt t="98427" x="6684963" y="3378200"/>
          <p14:tracePt t="98435" x="6621463" y="3378200"/>
          <p14:tracePt t="98442" x="6508750" y="3378200"/>
          <p14:tracePt t="98453" x="6370638" y="3378200"/>
          <p14:tracePt t="98470" x="6121400" y="3378200"/>
          <p14:tracePt t="98487" x="5945188" y="3390900"/>
          <p14:tracePt t="98503" x="5870575" y="3390900"/>
          <p14:tracePt t="98506" x="5845175" y="3390900"/>
          <p14:tracePt t="98521" x="5821363" y="3390900"/>
          <p14:tracePt t="98523" x="5808663" y="3390900"/>
          <p14:tracePt t="98538" x="5795963" y="3390900"/>
          <p14:tracePt t="98586" x="5783263" y="3403600"/>
          <p14:tracePt t="98595" x="5770563" y="3416300"/>
          <p14:tracePt t="98604" x="5757863" y="3416300"/>
          <p14:tracePt t="98620" x="5719763" y="3454400"/>
          <p14:tracePt t="98637" x="5683250" y="3503613"/>
          <p14:tracePt t="98653" x="5657850" y="3541713"/>
          <p14:tracePt t="98671" x="5645150" y="3579813"/>
          <p14:tracePt t="98687" x="5632450" y="3579813"/>
          <p14:tracePt t="99011" x="5632450" y="3590925"/>
          <p14:tracePt t="99019" x="5632450" y="3603625"/>
          <p14:tracePt t="99035" x="5632450" y="3616325"/>
          <p14:tracePt t="99043" x="5632450" y="3629025"/>
          <p14:tracePt t="99067" x="5632450" y="3641725"/>
          <p14:tracePt t="99083" x="5645150" y="3641725"/>
          <p14:tracePt t="99091" x="5645150" y="3654425"/>
          <p14:tracePt t="99106" x="5657850" y="3654425"/>
          <p14:tracePt t="99122" x="5708650" y="3654425"/>
          <p14:tracePt t="99139" x="5757863" y="3654425"/>
          <p14:tracePt t="99155" x="5832475" y="3654425"/>
          <p14:tracePt t="99172" x="5908675" y="3641725"/>
          <p14:tracePt t="99188" x="5957888" y="3616325"/>
          <p14:tracePt t="99205" x="5983288" y="3616325"/>
          <p14:tracePt t="99222" x="5995988" y="3616325"/>
          <p14:tracePt t="99239" x="6008688" y="3616325"/>
          <p14:tracePt t="99256" x="6034088" y="3616325"/>
          <p14:tracePt t="99272" x="6045200" y="3616325"/>
          <p14:tracePt t="99274" x="6057900" y="3616325"/>
          <p14:tracePt t="99331" x="6070600" y="3603625"/>
          <p14:tracePt t="99346" x="6096000" y="3603625"/>
          <p14:tracePt t="99356" x="6108700" y="3603625"/>
          <p14:tracePt t="99466" x="6121400" y="3603625"/>
          <p14:tracePt t="99475" x="6134100" y="3603625"/>
          <p14:tracePt t="99489" x="6157913" y="3603625"/>
          <p14:tracePt t="99491" x="6170613" y="3603625"/>
          <p14:tracePt t="99506" x="6196013" y="3603625"/>
          <p14:tracePt t="99682" x="6208713" y="3603625"/>
          <p14:tracePt t="99690" x="6234113" y="3603625"/>
          <p14:tracePt t="99706" x="6246813" y="3603625"/>
          <p14:tracePt t="100003" x="6259513" y="3603625"/>
          <p14:tracePt t="100010" x="6270625" y="3603625"/>
          <p14:tracePt t="100043" x="6270625" y="3616325"/>
          <p14:tracePt t="100347" x="6259513" y="3616325"/>
          <p14:tracePt t="100355" x="6208713" y="3641725"/>
          <p14:tracePt t="100362" x="6157913" y="3667125"/>
          <p14:tracePt t="100375" x="6083300" y="3703638"/>
          <p14:tracePt t="100378" x="6008688" y="3741738"/>
          <p14:tracePt t="100392" x="5945188" y="3779838"/>
          <p14:tracePt t="100394" x="5857875" y="3816350"/>
          <p14:tracePt t="100409" x="5770563" y="3841750"/>
          <p14:tracePt t="100411" x="5708650" y="3867150"/>
          <p14:tracePt t="100426" x="5670550" y="3892550"/>
          <p14:tracePt t="100442" x="5657850" y="3916363"/>
          <p14:tracePt t="100683" x="5657850" y="3929063"/>
          <p14:tracePt t="100707" x="5657850" y="3941763"/>
          <p14:tracePt t="101281" x="5670550" y="3941763"/>
          <p14:tracePt t="101289" x="5708650" y="3941763"/>
          <p14:tracePt t="101299" x="5757863" y="3941763"/>
          <p14:tracePt t="101309" x="5808663" y="3929063"/>
          <p14:tracePt t="101325" x="5883275" y="3916363"/>
          <p14:tracePt t="101342" x="5895975" y="3892550"/>
          <p14:tracePt t="101359" x="5908675" y="3892550"/>
          <p14:tracePt t="101459" x="5921375" y="3892550"/>
          <p14:tracePt t="101467" x="5932488" y="3892550"/>
          <p14:tracePt t="101478" x="5945188" y="3892550"/>
          <p14:tracePt t="101494" x="5970588" y="3892550"/>
          <p14:tracePt t="101723" x="5983288" y="3867150"/>
          <p14:tracePt t="101730" x="6008688" y="3841750"/>
          <p14:tracePt t="101746" x="6083300" y="3767138"/>
          <p14:tracePt t="101762" x="6183313" y="3667125"/>
          <p14:tracePt t="101779" x="6259513" y="3579813"/>
          <p14:tracePt t="101796" x="6296025" y="3541713"/>
          <p14:tracePt t="101812" x="6308725" y="3529013"/>
          <p14:tracePt t="101829" x="6308725" y="3516313"/>
          <p14:tracePt t="102362" x="6296025" y="3541713"/>
          <p14:tracePt t="102371" x="6283325" y="3567113"/>
          <p14:tracePt t="102380" x="6283325" y="3590925"/>
          <p14:tracePt t="102397" x="6283325" y="3629025"/>
          <p14:tracePt t="102413" x="6270625" y="3679825"/>
          <p14:tracePt t="102431" x="6270625" y="3754438"/>
          <p14:tracePt t="102447" x="6270625" y="3803650"/>
          <p14:tracePt t="102450" x="6270625" y="3841750"/>
          <p14:tracePt t="102464" x="6270625" y="3867150"/>
          <p14:tracePt t="102466" x="6270625" y="3892550"/>
          <p14:tracePt t="102481" x="6283325" y="3929063"/>
          <p14:tracePt t="102483" x="6308725" y="3941763"/>
          <p14:tracePt t="102498" x="6308725" y="3979863"/>
          <p14:tracePt t="102514" x="6321425" y="3979863"/>
          <p14:tracePt t="102531" x="6321425" y="3992563"/>
          <p14:tracePt t="102579" x="6334125" y="4005263"/>
          <p14:tracePt t="102587" x="6346825" y="4017963"/>
          <p14:tracePt t="102597" x="6359525" y="4017963"/>
          <p14:tracePt t="102614" x="6383338" y="4029075"/>
          <p14:tracePt t="102631" x="6408738" y="4041775"/>
          <p14:tracePt t="102648" x="6421438" y="4041775"/>
          <p14:tracePt t="102730" x="6434138" y="4041775"/>
          <p14:tracePt t="102835" x="6408738" y="4054475"/>
          <p14:tracePt t="102843" x="6359525" y="4067175"/>
          <p14:tracePt t="102851" x="6270625" y="4079875"/>
          <p14:tracePt t="102866" x="6070600" y="4117975"/>
          <p14:tracePt t="102882" x="5870575" y="4141788"/>
          <p14:tracePt t="102899" x="5745163" y="4154488"/>
          <p14:tracePt t="102915" x="5708650" y="4154488"/>
          <p14:tracePt t="102979" x="5757863" y="4154488"/>
          <p14:tracePt t="102987" x="5857875" y="4154488"/>
          <p14:tracePt t="102998" x="5983288" y="4154488"/>
          <p14:tracePt t="103015" x="6283325" y="4154488"/>
          <p14:tracePt t="103033" x="6496050" y="4129088"/>
          <p14:tracePt t="103035" x="6584950" y="4117975"/>
          <p14:tracePt t="103049" x="6646863" y="4105275"/>
          <p14:tracePt t="103051" x="6684963" y="4092575"/>
          <p14:tracePt t="103066" x="6696075" y="4079875"/>
          <p14:tracePt t="103171" x="6684963" y="4079875"/>
          <p14:tracePt t="103179" x="6621463" y="4079875"/>
          <p14:tracePt t="103187" x="6508750" y="4079875"/>
          <p14:tracePt t="103199" x="6408738" y="4105275"/>
          <p14:tracePt t="103202" x="6308725" y="4117975"/>
          <p14:tracePt t="103215" x="6208713" y="4117975"/>
          <p14:tracePt t="103218" x="6121400" y="4129088"/>
          <p14:tracePt t="103233" x="6070600" y="4141788"/>
          <p14:tracePt t="103235" x="6045200" y="4141788"/>
          <p14:tracePt t="103250" x="6034088" y="4141788"/>
          <p14:tracePt t="103307" x="6045200" y="4141788"/>
          <p14:tracePt t="103315" x="6070600" y="4141788"/>
          <p14:tracePt t="103322" x="6108700" y="4141788"/>
          <p14:tracePt t="103332" x="6157913" y="4141788"/>
          <p14:tracePt t="103349" x="6296025" y="4117975"/>
          <p14:tracePt t="103366" x="6383338" y="4105275"/>
          <p14:tracePt t="103699" x="6383338" y="4117975"/>
          <p14:tracePt t="103731" x="6383338" y="4129088"/>
          <p14:tracePt t="103739" x="6396038" y="4129088"/>
          <p14:tracePt t="103751" x="6434138" y="4154488"/>
          <p14:tracePt t="103767" x="6546850" y="4167188"/>
          <p14:tracePt t="103771" x="6608763" y="4179888"/>
          <p14:tracePt t="103784" x="6684963" y="4192588"/>
          <p14:tracePt t="103786" x="6721475" y="4192588"/>
          <p14:tracePt t="103802" x="6746875" y="4192588"/>
          <p14:tracePt t="103818" x="6759575" y="4192588"/>
          <p14:tracePt t="103963" x="6759575" y="4205288"/>
          <p14:tracePt t="104107" x="6772275" y="4205288"/>
          <p14:tracePt t="104115" x="6784975" y="4205288"/>
          <p14:tracePt t="104123" x="6797675" y="4192588"/>
          <p14:tracePt t="104135" x="6821488" y="4167188"/>
          <p14:tracePt t="104139" x="6884988" y="4154488"/>
          <p14:tracePt t="104152" x="6934200" y="4129088"/>
          <p14:tracePt t="104154" x="6972300" y="4117975"/>
          <p14:tracePt t="104169" x="6997700" y="4117975"/>
          <p14:tracePt t="104171" x="7010400" y="4117975"/>
          <p14:tracePt t="104435" x="7021513" y="4117975"/>
          <p14:tracePt t="104442" x="7034213" y="4117975"/>
          <p14:tracePt t="104467" x="7034213" y="4129088"/>
          <p14:tracePt t="104474" x="7034213" y="4141788"/>
          <p14:tracePt t="104602" x="7034213" y="4154488"/>
          <p14:tracePt t="105035" x="7021513" y="4179888"/>
          <p14:tracePt t="105043" x="7010400" y="4192588"/>
          <p14:tracePt t="105053" x="6997700" y="4205288"/>
          <p14:tracePt t="105071" x="6934200" y="4241800"/>
          <p14:tracePt t="105074" x="6921500" y="4279900"/>
          <p14:tracePt t="105087" x="6897688" y="4318000"/>
          <p14:tracePt t="105090" x="6859588" y="4367213"/>
          <p14:tracePt t="105105" x="6821488" y="4430713"/>
          <p14:tracePt t="105106" x="6784975" y="4492625"/>
          <p14:tracePt t="105121" x="6696075" y="4554538"/>
          <p14:tracePt t="105123" x="6608763" y="4618038"/>
          <p14:tracePt t="105138" x="6346825" y="4743450"/>
          <p14:tracePt t="105154" x="6134100" y="4843463"/>
          <p14:tracePt t="105171" x="6083300" y="4868863"/>
          <p14:tracePt t="105707" x="6096000" y="4868863"/>
          <p14:tracePt t="105714" x="6121400" y="4868863"/>
          <p14:tracePt t="105722" x="6157913" y="4856163"/>
          <p14:tracePt t="105739" x="6157913" y="4843463"/>
          <p14:tracePt t="105756" x="6170613" y="4843463"/>
          <p14:tracePt t="105778" x="6170613" y="4830763"/>
          <p14:tracePt t="105789" x="6183313" y="4830763"/>
          <p14:tracePt t="105806" x="6196013" y="4818063"/>
          <p14:tracePt t="105823" x="6208713" y="4792663"/>
          <p14:tracePt t="105839" x="6246813" y="4743450"/>
          <p14:tracePt t="105842" x="6270625" y="4718050"/>
          <p14:tracePt t="105857" x="6283325" y="4692650"/>
          <p14:tracePt t="105858" x="6283325" y="4667250"/>
          <p14:tracePt t="105874" x="6321425" y="4579938"/>
          <p14:tracePt t="105890" x="6370638" y="4479925"/>
          <p14:tracePt t="105907" x="6421438" y="4367213"/>
          <p14:tracePt t="105923" x="6434138" y="4292600"/>
          <p14:tracePt t="105940" x="6459538" y="4230688"/>
          <p14:tracePt t="105956" x="6472238" y="4167188"/>
          <p14:tracePt t="105973" x="6496050" y="4054475"/>
          <p14:tracePt t="105989" x="6508750" y="3967163"/>
          <p14:tracePt t="106007" x="6521450" y="3867150"/>
          <p14:tracePt t="106023" x="6521450" y="3792538"/>
          <p14:tracePt t="106040" x="6521450" y="3754438"/>
          <p14:tracePt t="106057" x="6521450" y="3741738"/>
          <p14:tracePt t="106059" x="6521450" y="3729038"/>
          <p14:tracePt t="106074" x="6521450" y="3703638"/>
          <p14:tracePt t="106090" x="6546850" y="3667125"/>
          <p14:tracePt t="106107" x="6546850" y="3616325"/>
          <p14:tracePt t="106123" x="6559550" y="3529013"/>
          <p14:tracePt t="106140" x="6584950" y="3454400"/>
          <p14:tracePt t="106156" x="6596063" y="3390900"/>
          <p14:tracePt t="106173" x="6596063" y="3341688"/>
          <p14:tracePt t="106190" x="6596063" y="3303588"/>
          <p14:tracePt t="106207" x="6596063" y="3278188"/>
          <p14:tracePt t="106210" x="6596063" y="3254375"/>
          <p14:tracePt t="106223" x="6596063" y="3241675"/>
          <p14:tracePt t="106226" x="6596063" y="3228975"/>
          <p14:tracePt t="106242" x="6596063" y="3216275"/>
          <p14:tracePt t="106258" x="6608763" y="3203575"/>
          <p14:tracePt t="106274" x="6608763" y="3190875"/>
          <p14:tracePt t="106291" x="6608763" y="3178175"/>
          <p14:tracePt t="106307" x="6608763" y="3165475"/>
          <p14:tracePt t="106323" x="6608763" y="3154363"/>
          <p14:tracePt t="106340" x="6608763" y="3141663"/>
          <p14:tracePt t="106357" x="6608763" y="3128963"/>
          <p14:tracePt t="106467" x="6608763" y="3141663"/>
          <p14:tracePt t="106474" x="6621463" y="3165475"/>
          <p14:tracePt t="106482" x="6646863" y="3216275"/>
          <p14:tracePt t="106491" x="6646863" y="3254375"/>
          <p14:tracePt t="106507" x="6684963" y="3303588"/>
          <p14:tracePt t="106524" x="6721475" y="3367088"/>
          <p14:tracePt t="106541" x="6734175" y="3441700"/>
          <p14:tracePt t="106558" x="6759575" y="3479800"/>
          <p14:tracePt t="106574" x="6759575" y="3541713"/>
          <p14:tracePt t="106591" x="6759575" y="3567113"/>
          <p14:tracePt t="106594" x="6759575" y="3590925"/>
          <p14:tracePt t="106609" x="6759575" y="3603625"/>
          <p14:tracePt t="106611" x="6759575" y="3616325"/>
          <p14:tracePt t="106626" x="6759575" y="3654425"/>
          <p14:tracePt t="106642" x="6759575" y="3679825"/>
          <p14:tracePt t="106659" x="6759575" y="3716338"/>
          <p14:tracePt t="106675" x="6759575" y="3741738"/>
          <p14:tracePt t="106692" x="6759575" y="3767138"/>
          <p14:tracePt t="106708" x="6759575" y="3779838"/>
          <p14:tracePt t="106725" x="6746875" y="3803650"/>
          <p14:tracePt t="106742" x="6746875" y="3816350"/>
          <p14:tracePt t="106759" x="6746875" y="3854450"/>
          <p14:tracePt t="106775" x="6734175" y="3867150"/>
          <p14:tracePt t="106778" x="6734175" y="3879850"/>
          <p14:tracePt t="106792" x="6734175" y="3905250"/>
          <p14:tracePt t="106809" x="6734175" y="3916363"/>
          <p14:tracePt t="106811" x="6721475" y="3929063"/>
          <p14:tracePt t="106835" x="6721475" y="3941763"/>
          <p14:tracePt t="106842" x="6721475" y="3954463"/>
          <p14:tracePt t="107218" x="6721475" y="3941763"/>
          <p14:tracePt t="107226" x="6721475" y="3916363"/>
          <p14:tracePt t="107234" x="6721475" y="3892550"/>
          <p14:tracePt t="107243" x="6708775" y="3867150"/>
          <p14:tracePt t="107260" x="6696075" y="3829050"/>
          <p14:tracePt t="107276" x="6696075" y="3779838"/>
          <p14:tracePt t="107293" x="6684963" y="3716338"/>
          <p14:tracePt t="107310" x="6684963" y="3641725"/>
          <p14:tracePt t="107326" x="6684963" y="3579813"/>
          <p14:tracePt t="107343" x="6684963" y="3503613"/>
          <p14:tracePt t="107347" x="6672263" y="3454400"/>
          <p14:tracePt t="107360" x="6646863" y="3390900"/>
          <p14:tracePt t="107362" x="6621463" y="3341688"/>
          <p14:tracePt t="107378" x="6572250" y="3190875"/>
          <p14:tracePt t="107393" x="6559550" y="3078163"/>
          <p14:tracePt t="107410" x="6521450" y="3041650"/>
          <p14:tracePt t="107427" x="6521450" y="3003550"/>
          <p14:tracePt t="107755" x="6496050" y="3003550"/>
          <p14:tracePt t="107762" x="6446838" y="3003550"/>
          <p14:tracePt t="107770" x="6370638" y="3041650"/>
          <p14:tracePt t="107778" x="6283325" y="3090863"/>
          <p14:tracePt t="107795" x="6146800" y="3216275"/>
          <p14:tracePt t="107811" x="6045200" y="3367088"/>
          <p14:tracePt t="107828" x="6008688" y="3479800"/>
          <p14:tracePt t="107844" x="5983288" y="3603625"/>
          <p14:tracePt t="107861" x="5983288" y="3679825"/>
          <p14:tracePt t="107877" x="5983288" y="3741738"/>
          <p14:tracePt t="107895" x="5983288" y="3803650"/>
          <p14:tracePt t="107911" x="5995988" y="3892550"/>
          <p14:tracePt t="107914" x="6008688" y="3929063"/>
          <p14:tracePt t="107928" x="6045200" y="3967163"/>
          <p14:tracePt t="107930" x="6057900" y="4017963"/>
          <p14:tracePt t="107946" x="6134100" y="4129088"/>
          <p14:tracePt t="107962" x="6208713" y="4241800"/>
          <p14:tracePt t="107979" x="6270625" y="4318000"/>
          <p14:tracePt t="107995" x="6296025" y="4341813"/>
          <p14:tracePt t="108012" x="6308725" y="4341813"/>
          <p14:tracePt t="108106" x="6334125" y="4354513"/>
          <p14:tracePt t="108114" x="6359525" y="4367213"/>
          <p14:tracePt t="108130" x="6408738" y="4392613"/>
          <p14:tracePt t="108146" x="6459538" y="4430713"/>
          <p14:tracePt t="108162" x="6472238" y="4443413"/>
          <p14:tracePt t="108179" x="6483350" y="4443413"/>
          <p14:tracePt t="108362" x="6483350" y="4454525"/>
          <p14:tracePt t="108370" x="6483350" y="4467225"/>
          <p14:tracePt t="108379" x="6483350" y="4479925"/>
          <p14:tracePt t="108395" x="6483350" y="4492625"/>
          <p14:tracePt t="108412" x="6483350" y="4505325"/>
          <p14:tracePt t="108634" x="6483350" y="4479925"/>
          <p14:tracePt t="108643" x="6472238" y="4430713"/>
          <p14:tracePt t="108651" x="6434138" y="4379913"/>
          <p14:tracePt t="108664" x="6421438" y="4330700"/>
          <p14:tracePt t="108666" x="6396038" y="4305300"/>
          <p14:tracePt t="108681" x="6383338" y="4279900"/>
          <p14:tracePt t="108683" x="6359525" y="4254500"/>
          <p14:tracePt t="108698" x="6321425" y="4192588"/>
          <p14:tracePt t="108714" x="6308725" y="4129088"/>
          <p14:tracePt t="108731" x="6296025" y="4079875"/>
          <p14:tracePt t="108747" x="6283325" y="4029075"/>
          <p14:tracePt t="108763" x="6283325" y="3992563"/>
          <p14:tracePt t="108780" x="6283325" y="3941763"/>
          <p14:tracePt t="108797" x="6283325" y="3892550"/>
          <p14:tracePt t="108813" x="6283325" y="3829050"/>
          <p14:tracePt t="108831" x="6283325" y="3767138"/>
          <p14:tracePt t="108847" x="6283325" y="3703638"/>
          <p14:tracePt t="108851" x="6283325" y="3667125"/>
          <p14:tracePt t="108864" x="6283325" y="3629025"/>
          <p14:tracePt t="108866" x="6283325" y="3590925"/>
          <p14:tracePt t="108881" x="6283325" y="3554413"/>
          <p14:tracePt t="108883" x="6283325" y="3516313"/>
          <p14:tracePt t="108898" x="6283325" y="3467100"/>
          <p14:tracePt t="108914" x="6308725" y="3416300"/>
          <p14:tracePt t="108931" x="6308725" y="3367088"/>
          <p14:tracePt t="108948" x="6346825" y="3290888"/>
          <p14:tracePt t="108965" x="6370638" y="3228975"/>
          <p14:tracePt t="108980" x="6408738" y="3154363"/>
          <p14:tracePt t="108997" x="6446838" y="3065463"/>
          <p14:tracePt t="109014" x="6521450" y="2952750"/>
          <p14:tracePt t="109031" x="6572250" y="2865438"/>
          <p14:tracePt t="109034" x="6608763" y="2828925"/>
          <p14:tracePt t="109047" x="6621463" y="2790825"/>
          <p14:tracePt t="109050" x="6646863" y="2728913"/>
          <p14:tracePt t="109065" x="6672263" y="2690813"/>
          <p14:tracePt t="109067" x="6684963" y="2665413"/>
          <p14:tracePt t="109082" x="6721475" y="2603500"/>
          <p14:tracePt t="109098" x="6759575" y="2552700"/>
          <p14:tracePt t="109114" x="6797675" y="2490788"/>
          <p14:tracePt t="109131" x="6846888" y="2439988"/>
          <p14:tracePt t="109148" x="6921500" y="2414588"/>
          <p14:tracePt t="109164" x="6997700" y="2390775"/>
          <p14:tracePt t="109181" x="7021513" y="2378075"/>
          <p14:tracePt t="109198" x="7059613" y="2378075"/>
          <p14:tracePt t="109215" x="7072313" y="2365375"/>
          <p14:tracePt t="109218" x="7085013" y="2365375"/>
          <p14:tracePt t="109259" x="7097713" y="2365375"/>
          <p14:tracePt t="109266" x="7110413" y="2365375"/>
          <p14:tracePt t="109282" x="7134225" y="2352675"/>
          <p14:tracePt t="109307" x="7146925" y="2352675"/>
          <p14:tracePt t="109315" x="7159625" y="2352675"/>
          <p14:tracePt t="109458" x="7172325" y="2352675"/>
          <p14:tracePt t="109466" x="7172325" y="2365375"/>
          <p14:tracePt t="109474" x="7197725" y="2390775"/>
          <p14:tracePt t="109482" x="7210425" y="2414588"/>
          <p14:tracePt t="109499" x="7235825" y="2452688"/>
          <p14:tracePt t="109516" x="7259638" y="2478088"/>
          <p14:tracePt t="109532" x="7272338" y="2490788"/>
          <p14:tracePt t="109549" x="7272338" y="2503488"/>
          <p14:tracePt t="109571" x="7285038" y="2516188"/>
          <p14:tracePt t="109587" x="7297738" y="2527300"/>
          <p14:tracePt t="109603" x="7297738" y="2540000"/>
          <p14:tracePt t="109616" x="7310438" y="2552700"/>
          <p14:tracePt t="109618" x="7323138" y="2578100"/>
          <p14:tracePt t="109634" x="7348538" y="2603500"/>
          <p14:tracePt t="109650" x="7372350" y="2652713"/>
          <p14:tracePt t="109666" x="7372350" y="2703513"/>
          <p14:tracePt t="109683" x="7385050" y="2740025"/>
          <p14:tracePt t="109699" x="7385050" y="2765425"/>
          <p14:tracePt t="109716" x="7385050" y="2778125"/>
          <p14:tracePt t="109802" x="7385050" y="2790825"/>
          <p14:tracePt t="109811" x="7385050" y="2803525"/>
          <p14:tracePt t="109842" x="7385050" y="2816225"/>
          <p14:tracePt t="109866" x="7385050" y="2828925"/>
          <p14:tracePt t="110123" x="7385050" y="2852738"/>
          <p14:tracePt t="110131" x="7385050" y="2865438"/>
          <p14:tracePt t="110139" x="7359650" y="2890838"/>
          <p14:tracePt t="110151" x="7323138" y="2903538"/>
          <p14:tracePt t="110167" x="7259638" y="2941638"/>
          <p14:tracePt t="110170" x="7235825" y="2965450"/>
          <p14:tracePt t="110185" x="7197725" y="2965450"/>
          <p14:tracePt t="110187" x="7185025" y="2978150"/>
          <p14:tracePt t="110202" x="7159625" y="3003550"/>
          <p14:tracePt t="110218" x="7146925" y="3003550"/>
          <p14:tracePt t="110235" x="7123113" y="3016250"/>
          <p14:tracePt t="110252" x="7085013" y="3028950"/>
          <p14:tracePt t="110267" x="7059613" y="3041650"/>
          <p14:tracePt t="110284" x="7034213" y="3054350"/>
          <p14:tracePt t="110301" x="7021513" y="3054350"/>
          <p14:tracePt t="110318" x="6997700" y="3054350"/>
          <p14:tracePt t="110334" x="6985000" y="3065463"/>
          <p14:tracePt t="110351" x="6972300" y="3065463"/>
          <p14:tracePt t="110354" x="6959600" y="3065463"/>
          <p14:tracePt t="110554" x="6946900" y="3065463"/>
          <p14:tracePt t="110562" x="6934200" y="3065463"/>
          <p14:tracePt t="110587" x="6921500" y="3065463"/>
          <p14:tracePt t="110602" x="6921500" y="3054350"/>
          <p14:tracePt t="110611" x="6910388" y="3041650"/>
          <p14:tracePt t="110619" x="6897688" y="3028950"/>
          <p14:tracePt t="110635" x="6897688" y="2990850"/>
          <p14:tracePt t="110652" x="6872288" y="2965450"/>
          <p14:tracePt t="110668" x="6872288" y="2941638"/>
          <p14:tracePt t="110685" x="6859588" y="2928938"/>
          <p14:tracePt t="110702" x="6846888" y="2916238"/>
          <p14:tracePt t="110719" x="6834188" y="2903538"/>
          <p14:tracePt t="110722" x="6821488" y="2903538"/>
          <p14:tracePt t="110736" x="6821488" y="2890838"/>
          <p14:tracePt t="110738" x="6808788" y="2890838"/>
          <p14:tracePt t="110762" x="6797675" y="2890838"/>
          <p14:tracePt t="110770" x="6797675" y="2878138"/>
          <p14:tracePt t="110786" x="6784975" y="2878138"/>
          <p14:tracePt t="110802" x="6772275" y="2878138"/>
          <p14:tracePt t="110819" x="6759575" y="2878138"/>
          <p14:tracePt t="110836" x="6696075" y="2878138"/>
          <p14:tracePt t="110852" x="6621463" y="2878138"/>
          <p14:tracePt t="110869" x="6584950" y="2878138"/>
          <p14:tracePt t="110886" x="6546850" y="2878138"/>
          <p14:tracePt t="110902" x="6472238" y="2878138"/>
          <p14:tracePt t="110919" x="6396038" y="2916238"/>
          <p14:tracePt t="110922" x="6370638" y="2928938"/>
          <p14:tracePt t="110937" x="6346825" y="2941638"/>
          <p14:tracePt t="110939" x="6321425" y="2941638"/>
          <p14:tracePt t="110952" x="6296025" y="2952750"/>
          <p14:tracePt t="110954" x="6283325" y="2965450"/>
          <p14:tracePt t="110970" x="6246813" y="2965450"/>
          <p14:tracePt t="110987" x="6221413" y="2978150"/>
          <p14:tracePt t="111002" x="6196013" y="2990850"/>
          <p14:tracePt t="111020" x="6157913" y="3016250"/>
          <p14:tracePt t="111036" x="6134100" y="3028950"/>
          <p14:tracePt t="111052" x="6108700" y="3054350"/>
          <p14:tracePt t="111070" x="6070600" y="3090863"/>
          <p14:tracePt t="111086" x="6057900" y="3154363"/>
          <p14:tracePt t="111103" x="6034088" y="3228975"/>
          <p14:tracePt t="111106" x="6021388" y="3267075"/>
          <p14:tracePt t="111120" x="6021388" y="3303588"/>
          <p14:tracePt t="111122" x="6021388" y="3341688"/>
          <p14:tracePt t="111136" x="6008688" y="3378200"/>
          <p14:tracePt t="111138" x="6008688" y="3416300"/>
          <p14:tracePt t="111154" x="6008688" y="3467100"/>
          <p14:tracePt t="111171" x="6008688" y="3541713"/>
          <p14:tracePt t="111187" x="6008688" y="3629025"/>
          <p14:tracePt t="111203" x="6045200" y="3679825"/>
          <p14:tracePt t="111220" x="6070600" y="3754438"/>
          <p14:tracePt t="111236" x="6096000" y="3841750"/>
          <p14:tracePt t="111253" x="6121400" y="3892550"/>
          <p14:tracePt t="111270" x="6134100" y="3954463"/>
          <p14:tracePt t="111287" x="6157913" y="3992563"/>
          <p14:tracePt t="111304" x="6183313" y="4005263"/>
          <p14:tracePt t="111306" x="6208713" y="4017963"/>
          <p14:tracePt t="111321" x="6221413" y="4029075"/>
          <p14:tracePt t="111323" x="6234113" y="4029075"/>
          <p14:tracePt t="111338" x="6270625" y="4029075"/>
          <p14:tracePt t="111354" x="6346825" y="4029075"/>
          <p14:tracePt t="111371" x="6483350" y="4029075"/>
          <p14:tracePt t="111387" x="6646863" y="4029075"/>
          <p14:tracePt t="111404" x="6834188" y="3967163"/>
          <p14:tracePt t="111420" x="6959600" y="3905250"/>
          <p14:tracePt t="111437" x="7059613" y="3792538"/>
          <p14:tracePt t="111454" x="7110413" y="3679825"/>
          <p14:tracePt t="111471" x="7123113" y="3554413"/>
          <p14:tracePt t="111474" x="7123113" y="3503613"/>
          <p14:tracePt t="111487" x="7123113" y="3454400"/>
          <p14:tracePt t="111490" x="7123113" y="3416300"/>
          <p14:tracePt t="111504" x="7123113" y="3378200"/>
          <p14:tracePt t="111506" x="7123113" y="3328988"/>
          <p14:tracePt t="111522" x="7123113" y="3267075"/>
          <p14:tracePt t="111538" x="7085013" y="3203575"/>
          <p14:tracePt t="111554" x="7072313" y="3165475"/>
          <p14:tracePt t="111571" x="7034213" y="3128963"/>
          <p14:tracePt t="111588" x="7010400" y="3116263"/>
          <p14:tracePt t="111604" x="6997700" y="3103563"/>
          <p14:tracePt t="111627" x="6985000" y="3103563"/>
          <p14:tracePt t="111638" x="6972300" y="3103563"/>
          <p14:tracePt t="111654" x="6921500" y="3103563"/>
          <p14:tracePt t="111671" x="6859588" y="3103563"/>
          <p14:tracePt t="111687" x="6784975" y="3128963"/>
          <p14:tracePt t="111691" x="6759575" y="3141663"/>
          <p14:tracePt t="111704" x="6721475" y="3165475"/>
          <p14:tracePt t="111707" x="6696075" y="3190875"/>
          <p14:tracePt t="111722" x="6634163" y="3241675"/>
          <p14:tracePt t="111739" x="6596063" y="3341688"/>
          <p14:tracePt t="111755" x="6572250" y="3441700"/>
          <p14:tracePt t="111771" x="6559550" y="3516313"/>
          <p14:tracePt t="111788" x="6546850" y="3579813"/>
          <p14:tracePt t="111804" x="6546850" y="3629025"/>
          <p14:tracePt t="111821" x="6559550" y="3692525"/>
          <p14:tracePt t="111838" x="6572250" y="3716338"/>
          <p14:tracePt t="111938" x="6572250" y="3692525"/>
          <p14:tracePt t="111947" x="6572250" y="3654425"/>
          <p14:tracePt t="111956" x="6572250" y="3629025"/>
          <p14:tracePt t="111972" x="6572250" y="3567113"/>
          <p14:tracePt t="111988" x="6572250" y="3529013"/>
          <p14:tracePt t="112005" x="6572250" y="3490913"/>
          <p14:tracePt t="112022" x="6572250" y="3479800"/>
          <p14:tracePt t="112194" x="6572250" y="3467100"/>
          <p14:tracePt t="112203" x="6584950" y="3429000"/>
          <p14:tracePt t="112210" x="6596063" y="3390900"/>
          <p14:tracePt t="112223" x="6634163" y="3354388"/>
          <p14:tracePt t="112240" x="6659563" y="3267075"/>
          <p14:tracePt t="112242" x="6672263" y="3241675"/>
          <p14:tracePt t="112257" x="6684963" y="3228975"/>
          <p14:tracePt t="112258" x="6684963" y="3203575"/>
          <p14:tracePt t="112322" x="6659563" y="3203575"/>
          <p14:tracePt t="112331" x="6584950" y="3203575"/>
          <p14:tracePt t="112340" x="6483350" y="3203575"/>
          <p14:tracePt t="112356" x="6246813" y="3278188"/>
          <p14:tracePt t="112372" x="6045200" y="3328988"/>
          <p14:tracePt t="112390" x="5983288" y="3378200"/>
          <p14:tracePt t="112407" x="5957888" y="3390900"/>
          <p14:tracePt t="112423" x="5957888" y="3403600"/>
          <p14:tracePt t="112440" x="5945188" y="3416300"/>
          <p14:tracePt t="112443" x="5945188" y="3429000"/>
          <p14:tracePt t="112457" x="5945188" y="3467100"/>
          <p14:tracePt t="112474" x="5957888" y="3503613"/>
          <p14:tracePt t="112491" x="5995988" y="3529013"/>
          <p14:tracePt t="112506" x="6045200" y="3567113"/>
          <p14:tracePt t="112523" x="6134100" y="3579813"/>
          <p14:tracePt t="112540" x="6234113" y="3579813"/>
          <p14:tracePt t="112556" x="6396038" y="3554413"/>
          <p14:tracePt t="112573" x="6559550" y="3490913"/>
          <p14:tracePt t="112591" x="6659563" y="3441700"/>
          <p14:tracePt t="112607" x="6734175" y="3390900"/>
          <p14:tracePt t="112611" x="6772275" y="3378200"/>
          <p14:tracePt t="112623" x="6772275" y="3367088"/>
          <p14:tracePt t="112640" x="6797675" y="3341688"/>
          <p14:tracePt t="112714" x="6784975" y="3341688"/>
          <p14:tracePt t="112723" x="6721475" y="3341688"/>
          <p14:tracePt t="112730" x="6621463" y="3403600"/>
          <p14:tracePt t="112740" x="6508750" y="3467100"/>
          <p14:tracePt t="112757" x="6308725" y="3603625"/>
          <p14:tracePt t="112774" x="6221413" y="3679825"/>
          <p14:tracePt t="112791" x="6196013" y="3716338"/>
          <p14:tracePt t="112808" x="6196013" y="3729038"/>
          <p14:tracePt t="112843" x="6196013" y="3716338"/>
          <p14:tracePt t="112850" x="6234113" y="3692525"/>
          <p14:tracePt t="112858" x="6296025" y="3629025"/>
          <p14:tracePt t="112874" x="6383338" y="3503613"/>
          <p14:tracePt t="112891" x="6508750" y="3341688"/>
          <p14:tracePt t="112907" x="6546850" y="3203575"/>
          <p14:tracePt t="112924" x="6572250" y="3128963"/>
          <p14:tracePt t="112941" x="6584950" y="3078163"/>
          <p14:tracePt t="113019" x="6572250" y="3116263"/>
          <p14:tracePt t="113026" x="6534150" y="3165475"/>
          <p14:tracePt t="113042" x="6434138" y="3303588"/>
          <p14:tracePt t="113059" x="6346825" y="3454400"/>
          <p14:tracePt t="113075" x="6321425" y="3554413"/>
          <p14:tracePt t="113092" x="6308725" y="3616325"/>
          <p14:tracePt t="113108" x="6296025" y="3629025"/>
          <p14:tracePt t="113125" x="6296025" y="3641725"/>
          <p14:tracePt t="113163" x="6296025" y="3629025"/>
          <p14:tracePt t="113171" x="6296025" y="3590925"/>
          <p14:tracePt t="113179" x="6321425" y="3529013"/>
          <p14:tracePt t="113191" x="6346825" y="3416300"/>
          <p14:tracePt t="113194" x="6370638" y="3303588"/>
          <p14:tracePt t="113209" x="6383338" y="3178175"/>
          <p14:tracePt t="113211" x="6396038" y="3078163"/>
          <p14:tracePt t="113226" x="6408738" y="2878138"/>
          <p14:tracePt t="113243" x="6408738" y="2728913"/>
          <p14:tracePt t="113259" x="6408738" y="2640013"/>
          <p14:tracePt t="113275" x="6408738" y="2578100"/>
          <p14:tracePt t="113292" x="6408738" y="2565400"/>
          <p14:tracePt t="113370" x="6408738" y="2616200"/>
          <p14:tracePt t="113378" x="6408738" y="2703513"/>
          <p14:tracePt t="113393" x="6408738" y="2803525"/>
          <p14:tracePt t="113395" x="6408738" y="2903538"/>
          <p14:tracePt t="113410" x="6383338" y="3154363"/>
          <p14:tracePt t="113426" x="6359525" y="3441700"/>
          <p14:tracePt t="113443" x="6346825" y="3729038"/>
          <p14:tracePt t="113459" x="6346825" y="3941763"/>
          <p14:tracePt t="113476" x="6346825" y="4154488"/>
          <p14:tracePt t="113492" x="6346825" y="4305300"/>
          <p14:tracePt t="113509" x="6346825" y="4418013"/>
          <p14:tracePt t="113526" x="6346825" y="4492625"/>
          <p14:tracePt t="113543" x="6346825" y="4554538"/>
          <p14:tracePt t="113560" x="6359525" y="4605338"/>
          <p14:tracePt t="113562" x="6370638" y="4630738"/>
          <p14:tracePt t="113650" x="6383338" y="4618038"/>
          <p14:tracePt t="113659" x="6396038" y="4554538"/>
          <p14:tracePt t="113667" x="6421438" y="4443413"/>
          <p14:tracePt t="113676" x="6434138" y="4292600"/>
          <p14:tracePt t="113693" x="6434138" y="3941763"/>
          <p14:tracePt t="113710" x="6434138" y="3554413"/>
          <p14:tracePt t="113726" x="6434138" y="3165475"/>
          <p14:tracePt t="113743" x="6434138" y="2816225"/>
          <p14:tracePt t="113746" x="6434138" y="2690813"/>
          <p14:tracePt t="113761" x="6434138" y="2552700"/>
          <p14:tracePt t="113763" x="6434138" y="2452688"/>
          <p14:tracePt t="113778" x="6434138" y="2403475"/>
          <p14:tracePt t="113779" x="6434138" y="2378075"/>
          <p14:tracePt t="113794" x="6434138" y="2352675"/>
          <p14:tracePt t="113859" x="6434138" y="2414588"/>
          <p14:tracePt t="113867" x="6434138" y="2516188"/>
          <p14:tracePt t="113876" x="6434138" y="2616200"/>
          <p14:tracePt t="113893" x="6396038" y="2890838"/>
          <p14:tracePt t="113911" x="6370638" y="3178175"/>
          <p14:tracePt t="113927" x="6359525" y="3441700"/>
          <p14:tracePt t="113944" x="6359525" y="3703638"/>
          <p14:tracePt t="113946" x="6359525" y="3829050"/>
          <p14:tracePt t="113961" x="6346825" y="3929063"/>
          <p14:tracePt t="113963" x="6334125" y="4029075"/>
          <p14:tracePt t="113978" x="6334125" y="4230688"/>
          <p14:tracePt t="113994" x="6334125" y="4418013"/>
          <p14:tracePt t="114011" x="6346825" y="4592638"/>
          <p14:tracePt t="114027" x="6359525" y="4730750"/>
          <p14:tracePt t="114043" x="6359525" y="4830763"/>
          <p14:tracePt t="114060" x="6383338" y="4868863"/>
          <p14:tracePt t="114077" x="6383338" y="4879975"/>
          <p14:tracePt t="114094" x="6383338" y="4892675"/>
          <p14:tracePt t="114146" x="6396038" y="4856163"/>
          <p14:tracePt t="114154" x="6396038" y="4756150"/>
          <p14:tracePt t="114162" x="6396038" y="4592638"/>
          <p14:tracePt t="114179" x="6396038" y="4192588"/>
          <p14:tracePt t="114194" x="6396038" y="3767138"/>
          <p14:tracePt t="114211" x="6396038" y="3416300"/>
          <p14:tracePt t="114227" x="6383338" y="3128963"/>
          <p14:tracePt t="114244" x="6359525" y="2916238"/>
          <p14:tracePt t="114261" x="6346825" y="2728913"/>
          <p14:tracePt t="114278" x="6321425" y="2616200"/>
          <p14:tracePt t="114362" x="6321425" y="2627313"/>
          <p14:tracePt t="114371" x="6321425" y="2690813"/>
          <p14:tracePt t="114378" x="6321425" y="2778125"/>
          <p14:tracePt t="114395" x="6321425" y="2990850"/>
          <p14:tracePt t="114412" x="6321425" y="3228975"/>
          <p14:tracePt t="114428" x="6346825" y="3516313"/>
          <p14:tracePt t="114445" x="6370638" y="3803650"/>
          <p14:tracePt t="114462" x="6421438" y="4067175"/>
          <p14:tracePt t="114478" x="6472238" y="4330700"/>
          <p14:tracePt t="114495" x="6521450" y="4530725"/>
          <p14:tracePt t="114499" x="6546850" y="4592638"/>
          <p14:tracePt t="114512" x="6559550" y="4630738"/>
          <p14:tracePt t="114514" x="6559550" y="4667250"/>
          <p14:tracePt t="114529" x="6572250" y="4679950"/>
          <p14:tracePt t="114530" x="6584950" y="4692650"/>
          <p14:tracePt t="114571" x="6596063" y="4692650"/>
          <p14:tracePt t="114578" x="6634163" y="4692650"/>
          <p14:tracePt t="114587" x="6696075" y="4679950"/>
          <p14:tracePt t="114595" x="6784975" y="4605338"/>
          <p14:tracePt t="114612" x="7034213" y="4392613"/>
          <p14:tracePt t="114628" x="7310438" y="4129088"/>
          <p14:tracePt t="114646" x="7661275" y="3892550"/>
          <p14:tracePt t="114662" x="7848600" y="3741738"/>
          <p14:tracePt t="114679" x="7910513" y="3679825"/>
          <p14:tracePt t="114682" x="7923213" y="3654425"/>
          <p14:tracePt t="114778" x="7897813" y="3654425"/>
          <p14:tracePt t="114786" x="7848600" y="3679825"/>
          <p14:tracePt t="114796" x="7785100" y="3716338"/>
          <p14:tracePt t="114812" x="7610475" y="3803650"/>
          <p14:tracePt t="114829" x="7397750" y="3892550"/>
          <p14:tracePt t="114846" x="7197725" y="3992563"/>
          <p14:tracePt t="114863" x="7097713" y="4041775"/>
          <p14:tracePt t="114880" x="7059613" y="4054475"/>
          <p14:tracePt t="114896" x="7046913" y="4054475"/>
          <p14:tracePt t="114979" x="7021513" y="4054475"/>
          <p14:tracePt t="114986" x="6946900" y="4017963"/>
          <p14:tracePt t="114996" x="6846888" y="3967163"/>
          <p14:tracePt t="115013" x="6646863" y="3867150"/>
          <p14:tracePt t="115029" x="6546850" y="3767138"/>
          <p14:tracePt t="115047" x="6472238" y="3703638"/>
          <p14:tracePt t="115050" x="6446838" y="3667125"/>
          <p14:tracePt t="115063" x="6434138" y="3641725"/>
          <p14:tracePt t="115066" x="6408738" y="3616325"/>
          <p14:tracePt t="115080" x="6408738" y="3590925"/>
          <p14:tracePt t="115098" x="6396038" y="3541713"/>
          <p14:tracePt t="115114" x="6383338" y="3529013"/>
          <p14:tracePt t="115131" x="6383338" y="3516313"/>
          <p14:tracePt t="115147" x="6383338" y="3503613"/>
          <p14:tracePt t="115164" x="6370638" y="3490913"/>
          <p14:tracePt t="115180" x="6370638" y="3467100"/>
          <p14:tracePt t="115197" x="6370638" y="3454400"/>
          <p14:tracePt t="115213" x="6370638" y="3403600"/>
          <p14:tracePt t="115230" x="6370638" y="3367088"/>
          <p14:tracePt t="115247" x="6359525" y="3354388"/>
          <p14:tracePt t="115250" x="6359525" y="3341688"/>
          <p14:tracePt t="115266" x="6359525" y="3328988"/>
          <p14:tracePt t="115530" x="6370638" y="3328988"/>
          <p14:tracePt t="115538" x="6396038" y="3328988"/>
          <p14:tracePt t="115547" x="6446838" y="3328988"/>
          <p14:tracePt t="115564" x="6496050" y="3328988"/>
          <p14:tracePt t="115581" x="6508750" y="3328988"/>
          <p14:tracePt t="115722" x="6483350" y="3328988"/>
          <p14:tracePt t="115731" x="6434138" y="3328988"/>
          <p14:tracePt t="115738" x="6346825" y="3341688"/>
          <p14:tracePt t="115748" x="6259513" y="3354388"/>
          <p14:tracePt t="115765" x="6108700" y="3378200"/>
          <p14:tracePt t="115782" x="6045200" y="3390900"/>
          <p14:tracePt t="115799" x="6034088" y="3403600"/>
          <p14:tracePt t="115882" x="6057900" y="3403600"/>
          <p14:tracePt t="115890" x="6146800" y="3403600"/>
          <p14:tracePt t="115899" x="6246813" y="3390900"/>
          <p14:tracePt t="115915" x="6421438" y="3367088"/>
          <p14:tracePt t="115932" x="6508750" y="3341688"/>
          <p14:tracePt t="115949" x="6534150" y="3341688"/>
          <p14:tracePt t="116347" x="6572250" y="3341688"/>
          <p14:tracePt t="116354" x="6646863" y="3341688"/>
          <p14:tracePt t="116367" x="6797675" y="3341688"/>
          <p14:tracePt t="116370" x="6946900" y="3341688"/>
          <p14:tracePt t="116383" x="7059613" y="3341688"/>
          <p14:tracePt t="116400" x="7223125" y="3341688"/>
          <p14:tracePt t="116402" x="7246938" y="3341688"/>
          <p14:tracePt t="116418" x="7272338" y="3341688"/>
          <p14:tracePt t="116434" x="7310438" y="3341688"/>
          <p14:tracePt t="116451" x="7348538" y="3341688"/>
          <p14:tracePt t="116467" x="7397750" y="3341688"/>
          <p14:tracePt t="116484" x="7435850" y="3341688"/>
          <p14:tracePt t="116500" x="7459663" y="3341688"/>
          <p14:tracePt t="116517" x="7472363" y="3341688"/>
          <p14:tracePt t="116533" x="7510463" y="3341688"/>
          <p14:tracePt t="116551" x="7535863" y="3328988"/>
          <p14:tracePt t="116554" x="7561263" y="3328988"/>
          <p14:tracePt t="116567" x="7597775" y="3328988"/>
          <p14:tracePt t="116570" x="7610475" y="3316288"/>
          <p14:tracePt t="116585" x="7623175" y="3303588"/>
          <p14:tracePt t="116587" x="7648575" y="3303588"/>
          <p14:tracePt t="117890" x="7597775" y="3328988"/>
          <p14:tracePt t="117898" x="7510463" y="3354388"/>
          <p14:tracePt t="117906" x="7397750" y="3390900"/>
          <p14:tracePt t="117922" x="7185025" y="3467100"/>
          <p14:tracePt t="117938" x="6985000" y="3529013"/>
          <p14:tracePt t="117954" x="6846888" y="3579813"/>
          <p14:tracePt t="117971" x="6759575" y="3616325"/>
          <p14:tracePt t="117987" x="6696075" y="3629025"/>
          <p14:tracePt t="118003" x="6646863" y="3654425"/>
          <p14:tracePt t="118021" x="6608763" y="3667125"/>
          <p14:tracePt t="118037" x="6584950" y="3679825"/>
          <p14:tracePt t="118054" x="6559550" y="3679825"/>
          <p14:tracePt t="118071" x="6521450" y="3679825"/>
          <p14:tracePt t="118074" x="6508750" y="3692525"/>
          <p14:tracePt t="118089" x="6496050" y="3692525"/>
          <p14:tracePt t="118106" x="6483350" y="3703638"/>
          <p14:tracePt t="118121" x="6472238" y="3716338"/>
          <p14:tracePt t="118306" x="6459538" y="3716338"/>
          <p14:tracePt t="119146" x="6472238" y="3716338"/>
          <p14:tracePt t="119155" x="6546850" y="3716338"/>
          <p14:tracePt t="119162" x="6684963" y="3716338"/>
          <p14:tracePt t="119174" x="6834188" y="3716338"/>
          <p14:tracePt t="119191" x="7085013" y="3716338"/>
          <p14:tracePt t="119208" x="7210425" y="3716338"/>
          <p14:tracePt t="119210" x="7246938" y="3716338"/>
          <p14:tracePt t="119225" x="7259638" y="3716338"/>
          <p14:tracePt t="119226" x="7272338" y="3716338"/>
          <p14:tracePt t="119241" x="7285038" y="3716338"/>
          <p14:tracePt t="119258" x="7323138" y="3703638"/>
          <p14:tracePt t="119274" x="7385050" y="3692525"/>
          <p14:tracePt t="119291" x="7459663" y="3679825"/>
          <p14:tracePt t="119308" x="7510463" y="3667125"/>
          <p14:tracePt t="119324" x="7523163" y="3667125"/>
          <p14:tracePt t="119394" x="7535863" y="3667125"/>
          <p14:tracePt t="119402" x="7548563" y="3667125"/>
          <p14:tracePt t="119482" x="7561263" y="3667125"/>
          <p14:tracePt t="119498" x="7572375" y="3667125"/>
          <p14:tracePt t="120466" x="7561263" y="3667125"/>
          <p14:tracePt t="120474" x="7548563" y="3667125"/>
          <p14:tracePt t="120483" x="7523163" y="3679825"/>
          <p14:tracePt t="120494" x="7485063" y="3703638"/>
          <p14:tracePt t="120511" x="7423150" y="3741738"/>
          <p14:tracePt t="120514" x="7385050" y="3754438"/>
          <p14:tracePt t="120527" x="7359650" y="3767138"/>
          <p14:tracePt t="120530" x="7335838" y="3779838"/>
          <p14:tracePt t="120544" x="7310438" y="3792538"/>
          <p14:tracePt t="120562" x="7259638" y="3816350"/>
          <p14:tracePt t="120578" x="7235825" y="3816350"/>
          <p14:tracePt t="120594" x="7197725" y="3816350"/>
          <p14:tracePt t="120611" x="7172325" y="3841750"/>
          <p14:tracePt t="120628" x="7134225" y="3841750"/>
          <p14:tracePt t="120644" x="7085013" y="3841750"/>
          <p14:tracePt t="120661" x="7059613" y="3841750"/>
          <p14:tracePt t="120678" x="7021513" y="3854450"/>
          <p14:tracePt t="120695" x="6985000" y="3854450"/>
          <p14:tracePt t="120698" x="6972300" y="3854450"/>
          <p14:tracePt t="120714" x="6959600" y="3854450"/>
          <p14:tracePt t="120729" x="6934200" y="3854450"/>
          <p14:tracePt t="120731" x="6934200" y="3867150"/>
          <p14:tracePt t="120745" x="6921500" y="3867150"/>
          <p14:tracePt t="120746" x="6910388" y="3867150"/>
          <p14:tracePt t="120762" x="6872288" y="3867150"/>
          <p14:tracePt t="120779" x="6846888" y="3867150"/>
          <p14:tracePt t="120795" x="6797675" y="3867150"/>
          <p14:tracePt t="120812" x="6746875" y="3892550"/>
          <p14:tracePt t="120828" x="6696075" y="3892550"/>
          <p14:tracePt t="120845" x="6646863" y="3892550"/>
          <p14:tracePt t="120862" x="6559550" y="3892550"/>
          <p14:tracePt t="120879" x="6483350" y="3892550"/>
          <p14:tracePt t="120895" x="6421438" y="3892550"/>
          <p14:tracePt t="120898" x="6396038" y="3892550"/>
          <p14:tracePt t="120913" x="6370638" y="3879850"/>
          <p14:tracePt t="120914" x="6346825" y="3879850"/>
          <p14:tracePt t="120930" x="6308725" y="3879850"/>
          <p14:tracePt t="120946" x="6296025" y="3879850"/>
          <p14:tracePt t="121266" x="6321425" y="3879850"/>
          <p14:tracePt t="121274" x="6370638" y="3879850"/>
          <p14:tracePt t="121282" x="6421438" y="3879850"/>
          <p14:tracePt t="121297" x="6459538" y="3879850"/>
          <p14:tracePt t="121299" x="6496050" y="3892550"/>
          <p14:tracePt t="121313" x="6508750" y="3892550"/>
          <p14:tracePt t="121890" x="6521450" y="3892550"/>
          <p14:tracePt t="121897" x="6572250" y="3892550"/>
          <p14:tracePt t="121906" x="6659563" y="3892550"/>
          <p14:tracePt t="121915" x="6759575" y="3879850"/>
          <p14:tracePt t="121931" x="6972300" y="3879850"/>
          <p14:tracePt t="121948" x="7197725" y="3879850"/>
          <p14:tracePt t="121964" x="7385050" y="3879850"/>
          <p14:tracePt t="121982" x="7510463" y="3879850"/>
          <p14:tracePt t="121998" x="7635875" y="3879850"/>
          <p14:tracePt t="122015" x="7723188" y="3879850"/>
          <p14:tracePt t="122018" x="7761288" y="3879850"/>
          <p14:tracePt t="122032" x="7785100" y="3879850"/>
          <p14:tracePt t="122034" x="7797800" y="3879850"/>
          <p14:tracePt t="122048" x="7810500" y="3879850"/>
          <p14:tracePt t="122051" x="7823200" y="3879850"/>
          <p14:tracePt t="131106" x="7835900" y="3841750"/>
          <p14:tracePt t="131114" x="7848600" y="3779838"/>
          <p14:tracePt t="131122" x="7874000" y="3716338"/>
          <p14:tracePt t="131138" x="7910513" y="3654425"/>
          <p14:tracePt t="131155" x="7910513" y="3641725"/>
          <p14:tracePt t="131172" x="7910513" y="3629025"/>
          <p14:tracePt t="131195" x="7923213" y="3629025"/>
          <p14:tracePt t="131206" x="7923213" y="3616325"/>
          <p14:tracePt t="131223" x="7923213" y="3603625"/>
          <p14:tracePt t="131243" x="7923213" y="3590925"/>
          <p14:tracePt t="131256" x="7935913" y="3590925"/>
          <p14:tracePt t="131272" x="7935913" y="3579813"/>
          <p14:tracePt t="131290" x="7935913" y="3554413"/>
          <p14:tracePt t="131307" x="7935913" y="3541713"/>
          <p14:tracePt t="131323" x="7935913" y="3516313"/>
          <p14:tracePt t="131339" x="7935913" y="3490913"/>
          <p14:tracePt t="131355" x="7935913" y="3454400"/>
          <p14:tracePt t="131372" x="7935913" y="3403600"/>
          <p14:tracePt t="131390" x="7923213" y="3303588"/>
          <p14:tracePt t="131406" x="7923213" y="3216275"/>
          <p14:tracePt t="131423" x="7923213" y="3116263"/>
          <p14:tracePt t="131426" x="7910513" y="3065463"/>
          <p14:tracePt t="131439" x="7897813" y="2990850"/>
          <p14:tracePt t="131442" x="7897813" y="2941638"/>
          <p14:tracePt t="131456" x="7886700" y="2903538"/>
          <p14:tracePt t="131458" x="7886700" y="2865438"/>
          <p14:tracePt t="131474" x="7874000" y="2816225"/>
          <p14:tracePt t="131490" x="7861300" y="2790825"/>
          <p14:tracePt t="131674" x="7861300" y="2765425"/>
          <p14:tracePt t="131682" x="7835900" y="2752725"/>
          <p14:tracePt t="131690" x="7823200" y="2728913"/>
          <p14:tracePt t="131707" x="7810500" y="2703513"/>
          <p14:tracePt t="131723" x="7797800" y="2703513"/>
          <p14:tracePt t="131858" x="7797800" y="2728913"/>
          <p14:tracePt t="131866" x="7785100" y="2790825"/>
          <p14:tracePt t="131873" x="7773988" y="2878138"/>
          <p14:tracePt t="131891" x="7773988" y="3041650"/>
          <p14:tracePt t="131907" x="7773988" y="3216275"/>
          <p14:tracePt t="131924" x="7773988" y="3378200"/>
          <p14:tracePt t="131940" x="7785100" y="3503613"/>
          <p14:tracePt t="131958" x="7785100" y="3554413"/>
          <p14:tracePt t="131974" x="7797800" y="3603625"/>
          <p14:tracePt t="131991" x="7797800" y="3641725"/>
          <p14:tracePt t="132008" x="7797800" y="3654425"/>
          <p14:tracePt t="132043" x="7797800" y="3667125"/>
          <p14:tracePt t="132458" x="7797800" y="3679825"/>
          <p14:tracePt t="132466" x="7823200" y="3703638"/>
          <p14:tracePt t="132475" x="7848600" y="3741738"/>
          <p14:tracePt t="132492" x="7886700" y="3816350"/>
          <p14:tracePt t="132509" x="7923213" y="3867150"/>
          <p14:tracePt t="132526" x="7935913" y="3916363"/>
          <p14:tracePt t="132542" x="7935913" y="3941763"/>
          <p14:tracePt t="132559" x="7948613" y="3967163"/>
          <p14:tracePt t="132562" x="7948613" y="3979863"/>
          <p14:tracePt t="132576" x="7948613" y="3992563"/>
          <p14:tracePt t="132579" x="7948613" y="4005263"/>
          <p14:tracePt t="132593" x="7948613" y="4029075"/>
          <p14:tracePt t="132594" x="7948613" y="4054475"/>
          <p14:tracePt t="132610" x="7948613" y="4092575"/>
          <p14:tracePt t="132626" x="7948613" y="4141788"/>
          <p14:tracePt t="132643" x="7948613" y="4217988"/>
          <p14:tracePt t="132660" x="7961313" y="4279900"/>
          <p14:tracePt t="132676" x="7974013" y="4318000"/>
          <p14:tracePt t="132692" x="7974013" y="4354513"/>
          <p14:tracePt t="132710" x="7974013" y="4379913"/>
          <p14:tracePt t="132726" x="7974013" y="4392613"/>
          <p14:tracePt t="132743" x="7974013" y="4443413"/>
          <p14:tracePt t="132746" x="7974013" y="4454525"/>
          <p14:tracePt t="132760" x="7974013" y="4467225"/>
          <p14:tracePt t="132762" x="7974013" y="4479925"/>
          <p14:tracePt t="132777" x="7961313" y="4479925"/>
          <p14:tracePt t="132779" x="7948613" y="4492625"/>
          <p14:tracePt t="132792" x="7948613" y="4505325"/>
          <p14:tracePt t="132794" x="7935913" y="4505325"/>
          <p14:tracePt t="132810" x="7923213" y="4518025"/>
          <p14:tracePt t="132834" x="7910513" y="4518025"/>
          <p14:tracePt t="132874" x="7897813" y="4518025"/>
          <p14:tracePt t="132882" x="7886700" y="4518025"/>
          <p14:tracePt t="132892" x="7874000" y="4518025"/>
          <p14:tracePt t="132910" x="7835900" y="4518025"/>
          <p14:tracePt t="132916" x="7810500" y="4518025"/>
          <p14:tracePt t="132927" x="7785100" y="4518025"/>
          <p14:tracePt t="132930" x="7761288" y="4518025"/>
          <p14:tracePt t="132942" x="7735888" y="4505325"/>
          <p14:tracePt t="132961" x="7697788" y="4492625"/>
          <p14:tracePt t="132963" x="7685088" y="4492625"/>
          <p14:tracePt t="132978" x="7648575" y="4492625"/>
          <p14:tracePt t="132994" x="7623175" y="4479925"/>
          <p14:tracePt t="133018" x="7610475" y="4479925"/>
          <p14:tracePt t="133074" x="7597775" y="4479925"/>
          <p14:tracePt t="133082" x="7585075" y="4479925"/>
          <p14:tracePt t="133098" x="7572375" y="4479925"/>
          <p14:tracePt t="133115" x="7561263" y="4479925"/>
          <p14:tracePt t="133178" x="7548563" y="4479925"/>
          <p14:tracePt t="133186" x="7535863" y="4479925"/>
          <p14:tracePt t="133194" x="7523163" y="4505325"/>
          <p14:tracePt t="133211" x="7510463" y="4530725"/>
          <p14:tracePt t="133228" x="7497763" y="4554538"/>
          <p14:tracePt t="133244" x="7497763" y="4579938"/>
          <p14:tracePt t="133260" x="7497763" y="4618038"/>
          <p14:tracePt t="133278" x="7485063" y="4618038"/>
          <p14:tracePt t="133294" x="7472363" y="4630738"/>
          <p14:tracePt t="133311" x="7472363" y="4643438"/>
          <p14:tracePt t="133450" x="7472363" y="4656138"/>
          <p14:tracePt t="133458" x="7472363" y="4667250"/>
          <p14:tracePt t="133474" x="7485063" y="4667250"/>
          <p14:tracePt t="133498" x="7497763" y="4667250"/>
          <p14:tracePt t="133506" x="7523163" y="4679950"/>
          <p14:tracePt t="133515" x="7535863" y="4679950"/>
          <p14:tracePt t="133529" x="7548563" y="4679950"/>
          <p14:tracePt t="133531" x="7585075" y="4679950"/>
          <p14:tracePt t="133546" x="7635875" y="4667250"/>
          <p14:tracePt t="133562" x="7673975" y="4656138"/>
          <p14:tracePt t="133578" x="7723188" y="4643438"/>
          <p14:tracePt t="133595" x="7748588" y="4630738"/>
          <p14:tracePt t="133612" x="7773988" y="4618038"/>
          <p14:tracePt t="133629" x="7797800" y="4605338"/>
          <p14:tracePt t="133645" x="7797800" y="4592638"/>
          <p14:tracePt t="133662" x="7797800" y="4579938"/>
          <p14:tracePt t="133679" x="7797800" y="4567238"/>
          <p14:tracePt t="133695" x="7797800" y="4554538"/>
          <p14:tracePt t="133712" x="7797800" y="4543425"/>
          <p14:tracePt t="133714" x="7797800" y="4530725"/>
          <p14:tracePt t="133730" x="7797800" y="4518025"/>
          <p14:tracePt t="133746" x="7797800" y="4479925"/>
          <p14:tracePt t="133763" x="7797800" y="4454525"/>
          <p14:tracePt t="133779" x="7797800" y="4418013"/>
          <p14:tracePt t="133795" x="7797800" y="4405313"/>
          <p14:tracePt t="133812" x="7797800" y="4392613"/>
          <p14:tracePt t="133874" x="7785100" y="4379913"/>
          <p14:tracePt t="133890" x="7773988" y="4379913"/>
          <p14:tracePt t="133899" x="7761288" y="4379913"/>
          <p14:tracePt t="133914" x="7735888" y="4379913"/>
          <p14:tracePt t="133930" x="7723188" y="4379913"/>
          <p14:tracePt t="133946" x="7697788" y="4379913"/>
          <p14:tracePt t="133963" x="7685088" y="4367213"/>
          <p14:tracePt t="133979" x="7673975" y="4367213"/>
          <p14:tracePt t="133996" x="7648575" y="4367213"/>
          <p14:tracePt t="134012" x="7597775" y="4367213"/>
          <p14:tracePt t="134030" x="7561263" y="4367213"/>
          <p14:tracePt t="134046" x="7523163" y="4367213"/>
          <p14:tracePt t="134063" x="7497763" y="4367213"/>
          <p14:tracePt t="134080" x="7485063" y="4367213"/>
          <p14:tracePt t="134082" x="7472363" y="4367213"/>
          <p14:tracePt t="134098" x="7459663" y="4367213"/>
          <p14:tracePt t="134114" x="7448550" y="4379913"/>
          <p14:tracePt t="134131" x="7423150" y="4405313"/>
          <p14:tracePt t="134147" x="7410450" y="4418013"/>
          <p14:tracePt t="134163" x="7397750" y="4454525"/>
          <p14:tracePt t="134180" x="7385050" y="4492625"/>
          <p14:tracePt t="134196" x="7385050" y="4518025"/>
          <p14:tracePt t="134212" x="7385050" y="4543425"/>
          <p14:tracePt t="134231" x="7385050" y="4567238"/>
          <p14:tracePt t="134233" x="7385050" y="4579938"/>
          <p14:tracePt t="134247" x="7385050" y="4592638"/>
          <p14:tracePt t="134250" x="7385050" y="4618038"/>
          <p14:tracePt t="134264" x="7385050" y="4630738"/>
          <p14:tracePt t="134266" x="7385050" y="4656138"/>
          <p14:tracePt t="134280" x="7385050" y="4667250"/>
          <p14:tracePt t="134283" x="7385050" y="4679950"/>
          <p14:tracePt t="134298" x="7385050" y="4705350"/>
          <p14:tracePt t="134314" x="7385050" y="4718050"/>
          <p14:tracePt t="134338" x="7385050" y="4743450"/>
          <p14:tracePt t="134347" x="7385050" y="4756150"/>
          <p14:tracePt t="134363" x="7385050" y="4768850"/>
          <p14:tracePt t="134380" x="7385050" y="4779963"/>
          <p14:tracePt t="134397" x="7423150" y="4805363"/>
          <p14:tracePt t="134414" x="7472363" y="4830763"/>
          <p14:tracePt t="134431" x="7561263" y="4843463"/>
          <p14:tracePt t="134433" x="7610475" y="4843463"/>
          <p14:tracePt t="134447" x="7661275" y="4843463"/>
          <p14:tracePt t="134450" x="7710488" y="4843463"/>
          <p14:tracePt t="134464" x="7761288" y="4843463"/>
          <p14:tracePt t="134466" x="7797800" y="4843463"/>
          <p14:tracePt t="134481" x="7861300" y="4843463"/>
          <p14:tracePt t="134498" x="7886700" y="4818063"/>
          <p14:tracePt t="134514" x="7923213" y="4792663"/>
          <p14:tracePt t="134531" x="7961313" y="4756150"/>
          <p14:tracePt t="134547" x="7986713" y="4730750"/>
          <p14:tracePt t="134563" x="8010525" y="4667250"/>
          <p14:tracePt t="134580" x="8023225" y="4643438"/>
          <p14:tracePt t="134598" x="8023225" y="4605338"/>
          <p14:tracePt t="134614" x="8023225" y="4592638"/>
          <p14:tracePt t="134631" x="8023225" y="4579938"/>
          <p14:tracePt t="134634" x="8023225" y="4567238"/>
          <p14:tracePt t="134650" x="8023225" y="4554538"/>
          <p14:tracePt t="134666" x="8023225" y="4543425"/>
          <p14:tracePt t="134682" x="8023225" y="4518025"/>
          <p14:tracePt t="134698" x="8023225" y="4479925"/>
          <p14:tracePt t="134715" x="7986713" y="4454525"/>
          <p14:tracePt t="134732" x="7948613" y="4430713"/>
          <p14:tracePt t="134748" x="7897813" y="4418013"/>
          <p14:tracePt t="134764" x="7861300" y="4405313"/>
          <p14:tracePt t="134781" x="7810500" y="4392613"/>
          <p14:tracePt t="134798" x="7773988" y="4392613"/>
          <p14:tracePt t="134815" x="7710488" y="4392613"/>
          <p14:tracePt t="134817" x="7685088" y="4392613"/>
          <p14:tracePt t="134832" x="7648575" y="4392613"/>
          <p14:tracePt t="134834" x="7623175" y="4392613"/>
          <p14:tracePt t="134849" x="7597775" y="4392613"/>
          <p14:tracePt t="134851" x="7585075" y="4392613"/>
          <p14:tracePt t="134866" x="7535863" y="4392613"/>
          <p14:tracePt t="134882" x="7497763" y="4392613"/>
          <p14:tracePt t="134898" x="7448550" y="4392613"/>
          <p14:tracePt t="134916" x="7410450" y="4405313"/>
          <p14:tracePt t="134932" x="7372350" y="4430713"/>
          <p14:tracePt t="134948" x="7348538" y="4443413"/>
          <p14:tracePt t="134965" x="7335838" y="4454525"/>
          <p14:tracePt t="134983" x="7323138" y="4454525"/>
          <p14:tracePt t="134999" x="7323138" y="4467225"/>
          <p14:tracePt t="135002" x="7310438" y="4467225"/>
          <p14:tracePt t="135016" x="7310438" y="4479925"/>
          <p14:tracePt t="135032" x="7297738" y="4492625"/>
          <p14:tracePt t="135034" x="7297738" y="4505325"/>
          <p14:tracePt t="135050" x="7285038" y="4518025"/>
          <p14:tracePt t="135067" x="7272338" y="4543425"/>
          <p14:tracePt t="135082" x="7272338" y="4554538"/>
          <p14:tracePt t="135099" x="7272338" y="4579938"/>
          <p14:tracePt t="135115" x="7259638" y="4605338"/>
          <p14:tracePt t="135132" x="7259638" y="4630738"/>
          <p14:tracePt t="135149" x="7259638" y="4643438"/>
          <p14:tracePt t="135166" x="7259638" y="4667250"/>
          <p14:tracePt t="135182" x="7259638" y="4692650"/>
          <p14:tracePt t="135200" x="7259638" y="4705350"/>
          <p14:tracePt t="135202" x="7259638" y="4730750"/>
          <p14:tracePt t="135218" x="7272338" y="4743450"/>
          <p14:tracePt t="135233" x="7285038" y="4743450"/>
          <p14:tracePt t="135235" x="7310438" y="4743450"/>
          <p14:tracePt t="135250" x="7372350" y="4756150"/>
          <p14:tracePt t="135266" x="7472363" y="4779963"/>
          <p14:tracePt t="135283" x="7597775" y="4779963"/>
          <p14:tracePt t="135299" x="7685088" y="4779963"/>
          <p14:tracePt t="135316" x="7761288" y="4756150"/>
          <p14:tracePt t="135332" x="7861300" y="4718050"/>
          <p14:tracePt t="135350" x="7948613" y="4705350"/>
          <p14:tracePt t="135366" x="7986713" y="4679950"/>
          <p14:tracePt t="135383" x="8010525" y="4667250"/>
          <p14:tracePt t="135386" x="8023225" y="4656138"/>
          <p14:tracePt t="135400" x="8023225" y="4630738"/>
          <p14:tracePt t="135402" x="8023225" y="4618038"/>
          <p14:tracePt t="135417" x="8035925" y="4579938"/>
          <p14:tracePt t="135434" x="8035925" y="4554538"/>
          <p14:tracePt t="135450" x="8035925" y="4518025"/>
          <p14:tracePt t="135594" x="8035925" y="4505325"/>
          <p14:tracePt t="135602" x="8035925" y="4492625"/>
          <p14:tracePt t="135618" x="7999413" y="4492625"/>
          <p14:tracePt t="135634" x="7961313" y="4492625"/>
          <p14:tracePt t="135650" x="7910513" y="4492625"/>
          <p14:tracePt t="135667" x="7874000" y="4479925"/>
          <p14:tracePt t="135684" x="7823200" y="4479925"/>
          <p14:tracePt t="135700" x="7773988" y="4479925"/>
          <p14:tracePt t="135717" x="7697788" y="4479925"/>
          <p14:tracePt t="135734" x="7597775" y="4479925"/>
          <p14:tracePt t="135751" x="7497763" y="4479925"/>
          <p14:tracePt t="135753" x="7459663" y="4479925"/>
          <p14:tracePt t="135768" x="7435850" y="4479925"/>
          <p14:tracePt t="135770" x="7423150" y="4479925"/>
          <p14:tracePt t="135784" x="7397750" y="4479925"/>
          <p14:tracePt t="135802" x="7385050" y="4479925"/>
          <p14:tracePt t="135818" x="7372350" y="4492625"/>
          <p14:tracePt t="135835" x="7372350" y="4505325"/>
          <p14:tracePt t="135851" x="7372350" y="4530725"/>
          <p14:tracePt t="135867" x="7348538" y="4567238"/>
          <p14:tracePt t="135883" x="7348538" y="4605338"/>
          <p14:tracePt t="135901" x="7348538" y="4643438"/>
          <p14:tracePt t="135918" x="7348538" y="4667250"/>
          <p14:tracePt t="135924" x="7348538" y="4679950"/>
          <p14:tracePt t="135935" x="7348538" y="4692650"/>
          <p14:tracePt t="135937" x="7348538" y="4705350"/>
          <p14:tracePt t="135951" x="7348538" y="4718050"/>
          <p14:tracePt t="135954" x="7348538" y="4730750"/>
          <p14:tracePt t="135968" x="7348538" y="4743450"/>
          <p14:tracePt t="135970" x="7348538" y="4756150"/>
          <p14:tracePt t="135985" x="7359650" y="4768850"/>
          <p14:tracePt t="136002" x="7372350" y="4792663"/>
          <p14:tracePt t="136018" x="7372350" y="4805363"/>
          <p14:tracePt t="136035" x="7385050" y="4805363"/>
          <p14:tracePt t="136051" x="7397750" y="4805363"/>
          <p14:tracePt t="136068" x="7397750" y="4818063"/>
          <p14:tracePt t="136098" x="7423150" y="4818063"/>
          <p14:tracePt t="136106" x="7448550" y="4818063"/>
          <p14:tracePt t="136119" x="7485063" y="4830763"/>
          <p14:tracePt t="136122" x="7548563" y="4843463"/>
          <p14:tracePt t="136136" x="7635875" y="4843463"/>
          <p14:tracePt t="136138" x="7710488" y="4843463"/>
          <p14:tracePt t="136152" x="7773988" y="4843463"/>
          <p14:tracePt t="136154" x="7823200" y="4830763"/>
          <p14:tracePt t="136169" x="7874000" y="4818063"/>
          <p14:tracePt t="136186" x="7886700" y="4792663"/>
          <p14:tracePt t="136202" x="7897813" y="4756150"/>
          <p14:tracePt t="136219" x="7910513" y="4730750"/>
          <p14:tracePt t="136236" x="7910513" y="4667250"/>
          <p14:tracePt t="136251" x="7910513" y="4656138"/>
          <p14:tracePt t="136268" x="7910513" y="4630738"/>
          <p14:tracePt t="136285" x="7910513" y="4618038"/>
          <p14:tracePt t="136302" x="7910513" y="4579938"/>
          <p14:tracePt t="136319" x="7910513" y="4543425"/>
          <p14:tracePt t="136322" x="7886700" y="4518025"/>
          <p14:tracePt t="136336" x="7848600" y="4505325"/>
          <p14:tracePt t="136338" x="7810500" y="4492625"/>
          <p14:tracePt t="136352" x="7773988" y="4479925"/>
          <p14:tracePt t="136354" x="7748588" y="4467225"/>
          <p14:tracePt t="136370" x="7697788" y="4467225"/>
          <p14:tracePt t="136386" x="7673975" y="4467225"/>
          <p14:tracePt t="136403" x="7661275" y="4467225"/>
          <p14:tracePt t="136419" x="7648575" y="4467225"/>
          <p14:tracePt t="136506" x="7635875" y="4467225"/>
          <p14:tracePt t="136514" x="7623175" y="4467225"/>
          <p14:tracePt t="136546" x="7610475" y="4467225"/>
          <p14:tracePt t="136570" x="7597775" y="4479925"/>
          <p14:tracePt t="136578" x="7597775" y="4492625"/>
          <p14:tracePt t="136602" x="7597775" y="4505325"/>
          <p14:tracePt t="136619" x="7597775" y="4518025"/>
          <p14:tracePt t="136626" x="7585075" y="4518025"/>
          <p14:tracePt t="136636" x="7585075" y="4530725"/>
          <p14:tracePt t="136653" x="7585075" y="4543425"/>
          <p14:tracePt t="136670" x="7585075" y="4567238"/>
          <p14:tracePt t="136687" x="7572375" y="4592638"/>
          <p14:tracePt t="136707" x="7572375" y="4605338"/>
          <p14:tracePt t="136720" x="7561263" y="4605338"/>
          <p14:tracePt t="136722" x="7561263" y="4618038"/>
          <p14:tracePt t="136737" x="7535863" y="4630738"/>
          <p14:tracePt t="136754" x="7535863" y="4643438"/>
          <p14:tracePt t="136770" x="7497763" y="4667250"/>
          <p14:tracePt t="136786" x="7472363" y="4692650"/>
          <p14:tracePt t="136803" x="7448550" y="4730750"/>
          <p14:tracePt t="136820" x="7435850" y="4743450"/>
          <p14:tracePt t="136837" x="7410450" y="4768850"/>
          <p14:tracePt t="136853" x="7410450" y="4779963"/>
          <p14:tracePt t="136870" x="7397750" y="4779963"/>
          <p14:tracePt t="136887" x="7397750" y="4792663"/>
          <p14:tracePt t="136890" x="7397750" y="4805363"/>
          <p14:tracePt t="137162" x="7410450" y="4805363"/>
          <p14:tracePt t="137210" x="7410450" y="4792663"/>
          <p14:tracePt t="137234" x="7410450" y="4779963"/>
          <p14:tracePt t="137242" x="7410450" y="4768850"/>
          <p14:tracePt t="137254" x="7410450" y="4756150"/>
          <p14:tracePt t="137274" x="7410450" y="4743450"/>
          <p14:tracePt t="137378" x="7410450" y="4730750"/>
          <p14:tracePt t="137474" x="7423150" y="4730750"/>
          <p14:tracePt t="137482" x="7423150" y="4718050"/>
          <p14:tracePt t="137490" x="7435850" y="4718050"/>
          <p14:tracePt t="137506" x="7459663" y="4705350"/>
          <p14:tracePt t="137522" x="7523163" y="4692650"/>
          <p14:tracePt t="137539" x="7535863" y="4692650"/>
          <p14:tracePt t="137555" x="7548563" y="4692650"/>
          <p14:tracePt t="138226" x="7572375" y="4679950"/>
          <p14:tracePt t="138234" x="7623175" y="4667250"/>
          <p14:tracePt t="138242" x="7697788" y="4643438"/>
          <p14:tracePt t="138258" x="7861300" y="4554538"/>
          <p14:tracePt t="138274" x="8035925" y="4479925"/>
          <p14:tracePt t="138291" x="8174038" y="4418013"/>
          <p14:tracePt t="138307" x="8274050" y="4367213"/>
          <p14:tracePt t="138323" x="8312150" y="4367213"/>
          <p14:tracePt t="138341" x="8324850" y="4367213"/>
          <p14:tracePt t="140234" x="8312150" y="4367213"/>
          <p14:tracePt t="140242" x="8299450" y="4367213"/>
          <p14:tracePt t="140258" x="8286750" y="4354513"/>
          <p14:tracePt t="140267" x="8274050" y="4341813"/>
          <p14:tracePt t="140282" x="8261350" y="4341813"/>
          <p14:tracePt t="140296" x="8248650" y="4341813"/>
          <p14:tracePt t="140312" x="8235950" y="4330700"/>
          <p14:tracePt t="140330" x="8212138" y="4330700"/>
          <p14:tracePt t="140346" x="8174038" y="4318000"/>
          <p14:tracePt t="140362" x="8148638" y="4305300"/>
          <p14:tracePt t="140380" x="8123238" y="4305300"/>
          <p14:tracePt t="140396" x="8061325" y="4267200"/>
          <p14:tracePt t="140412" x="8010525" y="4254500"/>
          <p14:tracePt t="140430" x="7961313" y="4241800"/>
          <p14:tracePt t="140446" x="7910513" y="4217988"/>
          <p14:tracePt t="140463" x="7897813" y="4217988"/>
          <p14:tracePt t="140466" x="7886700" y="4217988"/>
          <p14:tracePt t="140482" x="7874000" y="4217988"/>
          <p14:tracePt t="140497" x="7848600" y="4217988"/>
          <p14:tracePt t="140513" x="7773988" y="4217988"/>
          <p14:tracePt t="140530" x="7635875" y="4241800"/>
          <p14:tracePt t="140546" x="7448550" y="4267200"/>
          <p14:tracePt t="140563" x="7246938" y="4292600"/>
          <p14:tracePt t="140579" x="7110413" y="4318000"/>
          <p14:tracePt t="140596" x="7046913" y="4330700"/>
          <p14:tracePt t="140613" x="6985000" y="4341813"/>
          <p14:tracePt t="140630" x="6972300" y="4354513"/>
          <p14:tracePt t="140647" x="6946900" y="4367213"/>
          <p14:tracePt t="140664" x="6946900" y="4379913"/>
          <p14:tracePt t="140681" x="6946900" y="4405313"/>
          <p14:tracePt t="140698" x="6946900" y="4430713"/>
          <p14:tracePt t="140714" x="6946900" y="4454525"/>
          <p14:tracePt t="140730" x="6972300" y="4479925"/>
          <p14:tracePt t="140747" x="6997700" y="4492625"/>
          <p14:tracePt t="140763" x="7021513" y="4492625"/>
          <p14:tracePt t="140781" x="7021513" y="4505325"/>
          <p14:tracePt t="140906" x="7034213" y="4530725"/>
          <p14:tracePt t="140914" x="7059613" y="4579938"/>
          <p14:tracePt t="140922" x="7085013" y="4605338"/>
          <p14:tracePt t="140931" x="7085013" y="4618038"/>
          <p14:tracePt t="140948" x="7110413" y="4656138"/>
          <p14:tracePt t="140964" x="7110413" y="4679950"/>
          <p14:tracePt t="140981" x="7110413" y="4692650"/>
          <p14:tracePt t="140998" x="7123113" y="4705350"/>
          <p14:tracePt t="141106" x="7123113" y="4692650"/>
          <p14:tracePt t="141114" x="7134225" y="4667250"/>
          <p14:tracePt t="141122" x="7134225" y="4643438"/>
          <p14:tracePt t="141131" x="7146925" y="4618038"/>
          <p14:tracePt t="141148" x="7159625" y="4567238"/>
          <p14:tracePt t="141164" x="7172325" y="4530725"/>
          <p14:tracePt t="141181" x="7197725" y="4505325"/>
          <p14:tracePt t="141198" x="7223125" y="4492625"/>
          <p14:tracePt t="141215" x="7285038" y="4479925"/>
          <p14:tracePt t="141218" x="7297738" y="4479925"/>
          <p14:tracePt t="141232" x="7310438" y="4479925"/>
          <p14:tracePt t="141234" x="7335838" y="4479925"/>
          <p14:tracePt t="141249" x="7348538" y="4479925"/>
          <p14:tracePt t="141251" x="7359650" y="4479925"/>
          <p14:tracePt t="141274" x="7372350" y="4479925"/>
          <p14:tracePt t="141290" x="7385050" y="4479925"/>
          <p14:tracePt t="141299" x="7410450" y="4479925"/>
          <p14:tracePt t="141314" x="7423150" y="4479925"/>
          <p14:tracePt t="141316" x="7448550" y="4492625"/>
          <p14:tracePt t="141332" x="7472363" y="4518025"/>
          <p14:tracePt t="141348" x="7485063" y="4530725"/>
          <p14:tracePt t="141365" x="7497763" y="4543425"/>
          <p14:tracePt t="141382" x="7497763" y="4554538"/>
          <p14:tracePt t="141399" x="7510463" y="4579938"/>
          <p14:tracePt t="141401" x="7523163" y="4592638"/>
          <p14:tracePt t="141426" x="7523163" y="4605338"/>
          <p14:tracePt t="141602" x="7535863" y="4605338"/>
          <p14:tracePt t="141610" x="7535863" y="4630738"/>
          <p14:tracePt t="141618" x="7548563" y="4643438"/>
          <p14:tracePt t="141633" x="7572375" y="4667250"/>
          <p14:tracePt t="141650" x="7585075" y="4679950"/>
          <p14:tracePt t="141666" x="7585075" y="4692650"/>
          <p14:tracePt t="141786" x="7597775" y="4692650"/>
          <p14:tracePt t="141802" x="7610475" y="4692650"/>
          <p14:tracePt t="141810" x="7623175" y="4679950"/>
          <p14:tracePt t="141818" x="7635875" y="4679950"/>
          <p14:tracePt t="141834" x="7648575" y="4667250"/>
          <p14:tracePt t="141851" x="7673975" y="4643438"/>
          <p14:tracePt t="141867" x="7697788" y="4630738"/>
          <p14:tracePt t="141883" x="7723188" y="4618038"/>
          <p14:tracePt t="141900" x="7735888" y="4605338"/>
          <p14:tracePt t="142714" x="7735888" y="4592638"/>
          <p14:tracePt t="142721" x="7723188" y="4567238"/>
          <p14:tracePt t="142736" x="7673975" y="4543425"/>
          <p14:tracePt t="142738" x="7648575" y="4505325"/>
          <p14:tracePt t="142752" x="7623175" y="4479925"/>
          <p14:tracePt t="142754" x="7572375" y="4443413"/>
          <p14:tracePt t="142769" x="7523163" y="4392613"/>
          <p14:tracePt t="142786" x="7485063" y="4330700"/>
          <p14:tracePt t="142802" x="7448550" y="4292600"/>
          <p14:tracePt t="142819" x="7410450" y="4217988"/>
          <p14:tracePt t="142836" x="7372350" y="4141788"/>
          <p14:tracePt t="142852" x="7310438" y="4041775"/>
          <p14:tracePt t="142869" x="7246938" y="3916363"/>
          <p14:tracePt t="142886" x="7172325" y="3803650"/>
          <p14:tracePt t="142902" x="7123113" y="3692525"/>
          <p14:tracePt t="142920" x="7072313" y="3579813"/>
          <p14:tracePt t="142922" x="7046913" y="3529013"/>
          <p14:tracePt t="142936" x="7046913" y="3479800"/>
          <p14:tracePt t="142938" x="7034213" y="3429000"/>
          <p14:tracePt t="142953" x="7021513" y="3367088"/>
          <p14:tracePt t="142955" x="7010400" y="3328988"/>
          <p14:tracePt t="142970" x="6985000" y="3254375"/>
          <p14:tracePt t="142986" x="6946900" y="3178175"/>
          <p14:tracePt t="143003" x="6934200" y="3116263"/>
          <p14:tracePt t="143020" x="6884988" y="3041650"/>
          <p14:tracePt t="143036" x="6846888" y="2978150"/>
          <p14:tracePt t="143052" x="6746875" y="2916238"/>
          <p14:tracePt t="143070" x="6596063" y="2816225"/>
          <p14:tracePt t="143087" x="6472238" y="2728913"/>
          <p14:tracePt t="143089" x="6408738" y="2690813"/>
          <p14:tracePt t="143102" x="6370638" y="2665413"/>
          <p14:tracePt t="143120" x="6283325" y="2590800"/>
          <p14:tracePt t="143122" x="6234113" y="2565400"/>
          <p14:tracePt t="143138" x="6157913" y="2516188"/>
          <p14:tracePt t="143153" x="6070600" y="2465388"/>
          <p14:tracePt t="143170" x="5995988" y="2452688"/>
          <p14:tracePt t="143187" x="5921375" y="2427288"/>
          <p14:tracePt t="143203" x="5845175" y="2414588"/>
          <p14:tracePt t="143220" x="5745163" y="2403475"/>
          <p14:tracePt t="143236" x="5645150" y="2390775"/>
          <p14:tracePt t="143253" x="5532438" y="2378075"/>
          <p14:tracePt t="143270" x="5407025" y="2378075"/>
          <p14:tracePt t="143287" x="5281613" y="2378075"/>
          <p14:tracePt t="143290" x="5219700" y="2390775"/>
          <p14:tracePt t="143304" x="5170488" y="2390775"/>
          <p14:tracePt t="143306" x="5132388" y="2403475"/>
          <p14:tracePt t="143321" x="5081588" y="2403475"/>
          <p14:tracePt t="143338" x="5032375" y="2414588"/>
          <p14:tracePt t="143354" x="4981575" y="2427288"/>
          <p14:tracePt t="143370" x="4932363" y="2452688"/>
          <p14:tracePt t="143387" x="4881563" y="2503488"/>
          <p14:tracePt t="143404" x="4806950" y="2590800"/>
          <p14:tracePt t="143420" x="4719638" y="2728913"/>
          <p14:tracePt t="143437" x="4656138" y="2865438"/>
          <p14:tracePt t="143454" x="4619625" y="2978150"/>
          <p14:tracePt t="143471" x="4606925" y="3116263"/>
          <p14:tracePt t="143473" x="4606925" y="3165475"/>
          <p14:tracePt t="143488" x="4606925" y="3241675"/>
          <p14:tracePt t="143490" x="4606925" y="3303588"/>
          <p14:tracePt t="143505" x="4606925" y="3403600"/>
          <p14:tracePt t="143521" x="4606925" y="3503613"/>
          <p14:tracePt t="143538" x="4606925" y="3529013"/>
          <p14:tracePt t="143602" x="4619625" y="3541713"/>
          <p14:tracePt t="143611" x="4643438" y="3590925"/>
          <p14:tracePt t="143621" x="4643438" y="3641725"/>
          <p14:tracePt t="143638" x="4694238" y="3741738"/>
          <p14:tracePt t="143655" x="4719638" y="3767138"/>
          <p14:tracePt t="143658" x="4732338" y="3779838"/>
          <p14:tracePt t="143672" x="4732338" y="3792538"/>
          <p14:tracePt t="143674" x="4743450" y="3816350"/>
          <p14:tracePt t="143688" x="4756150" y="3816350"/>
          <p14:tracePt t="143690" x="4781550" y="3829050"/>
          <p14:tracePt t="143746" x="4794250" y="3829050"/>
          <p14:tracePt t="143754" x="4819650" y="3829050"/>
          <p14:tracePt t="143762" x="4856163" y="3829050"/>
          <p14:tracePt t="143771" x="4919663" y="3829050"/>
          <p14:tracePt t="143787" x="5006975" y="3792538"/>
          <p14:tracePt t="143805" x="5094288" y="3741738"/>
          <p14:tracePt t="143822" x="5207000" y="3667125"/>
          <p14:tracePt t="143839" x="5307013" y="3579813"/>
          <p14:tracePt t="143841" x="5357813" y="3516313"/>
          <p14:tracePt t="143855" x="5407025" y="3441700"/>
          <p14:tracePt t="143858" x="5419725" y="3378200"/>
          <p14:tracePt t="143872" x="5432425" y="3354388"/>
          <p14:tracePt t="143874" x="5445125" y="3341688"/>
          <p14:tracePt t="143889" x="5445125" y="3328988"/>
          <p14:tracePt t="143906" x="5445125" y="3303588"/>
          <p14:tracePt t="143922" x="5445125" y="3203575"/>
          <p14:tracePt t="143939" x="5394325" y="3116263"/>
          <p14:tracePt t="143955" x="5332413" y="3016250"/>
          <p14:tracePt t="143972" x="5270500" y="2952750"/>
          <p14:tracePt t="143988" x="5232400" y="2916238"/>
          <p14:tracePt t="144006" x="5170488" y="2890838"/>
          <p14:tracePt t="144022" x="5081588" y="2865438"/>
          <p14:tracePt t="144039" x="4932363" y="2865438"/>
          <p14:tracePt t="144042" x="4843463" y="2865438"/>
          <p14:tracePt t="144056" x="4743450" y="2878138"/>
          <p14:tracePt t="144058" x="4630738" y="2916238"/>
          <p14:tracePt t="144072" x="4543425" y="2965450"/>
          <p14:tracePt t="144074" x="4456113" y="3041650"/>
          <p14:tracePt t="144089" x="4294188" y="3203575"/>
          <p14:tracePt t="144106" x="4192588" y="3403600"/>
          <p14:tracePt t="144122" x="4168775" y="3579813"/>
          <p14:tracePt t="144139" x="4156075" y="3792538"/>
          <p14:tracePt t="144155" x="4156075" y="4029075"/>
          <p14:tracePt t="144172" x="4205288" y="4254500"/>
          <p14:tracePt t="144189" x="4281488" y="4454525"/>
          <p14:tracePt t="144206" x="4368800" y="4592638"/>
          <p14:tracePt t="144222" x="4481513" y="4756150"/>
          <p14:tracePt t="144240" x="4643438" y="4918075"/>
          <p14:tracePt t="144242" x="4719638" y="4968875"/>
          <p14:tracePt t="144257" x="4919663" y="5068888"/>
          <p14:tracePt t="144273" x="5219700" y="5118100"/>
          <p14:tracePt t="144290" x="5570538" y="5130800"/>
          <p14:tracePt t="144306" x="5895975" y="5130800"/>
          <p14:tracePt t="144323" x="6096000" y="5118100"/>
          <p14:tracePt t="144339" x="6208713" y="5043488"/>
          <p14:tracePt t="144356" x="6308725" y="4868863"/>
          <p14:tracePt t="144373" x="6408738" y="4618038"/>
          <p14:tracePt t="144390" x="6472238" y="4330700"/>
          <p14:tracePt t="144407" x="6496050" y="4005263"/>
          <p14:tracePt t="144410" x="6496050" y="3841750"/>
          <p14:tracePt t="144423" x="6496050" y="3692525"/>
          <p14:tracePt t="144426" x="6496050" y="3541713"/>
          <p14:tracePt t="144440" x="6459538" y="3403600"/>
          <p14:tracePt t="144442" x="6434138" y="3267075"/>
          <p14:tracePt t="144458" x="6334125" y="3041650"/>
          <p14:tracePt t="144474" x="6234113" y="2878138"/>
          <p14:tracePt t="144490" x="6134100" y="2740025"/>
          <p14:tracePt t="144507" x="6045200" y="2665413"/>
          <p14:tracePt t="144523" x="5932488" y="2603500"/>
          <p14:tracePt t="144540" x="5808663" y="2565400"/>
          <p14:tracePt t="144557" x="5695950" y="2565400"/>
          <p14:tracePt t="144573" x="5583238" y="2565400"/>
          <p14:tracePt t="144591" x="5457825" y="2565400"/>
          <p14:tracePt t="144593" x="5394325" y="2565400"/>
          <p14:tracePt t="144607" x="5319713" y="2565400"/>
          <p14:tracePt t="144610" x="5257800" y="2565400"/>
          <p14:tracePt t="144624" x="5170488" y="2565400"/>
          <p14:tracePt t="144626" x="5081588" y="2603500"/>
          <p14:tracePt t="144641" x="4945063" y="2665413"/>
          <p14:tracePt t="144658" x="4856163" y="2778125"/>
          <p14:tracePt t="144674" x="4794250" y="2916238"/>
          <p14:tracePt t="144691" x="4732338" y="3116263"/>
          <p14:tracePt t="144708" x="4706938" y="3316288"/>
          <p14:tracePt t="144723" x="4681538" y="3503613"/>
          <p14:tracePt t="144740" x="4681538" y="3703638"/>
          <p14:tracePt t="144758" x="4694238" y="3954463"/>
          <p14:tracePt t="144774" x="4756150" y="4205288"/>
          <p14:tracePt t="144791" x="4856163" y="4392613"/>
          <p14:tracePt t="144793" x="4906963" y="4467225"/>
          <p14:tracePt t="144808" x="4956175" y="4567238"/>
          <p14:tracePt t="144810" x="5006975" y="4643438"/>
          <p14:tracePt t="144825" x="5081588" y="4743450"/>
          <p14:tracePt t="144841" x="5132388" y="4792663"/>
          <p14:tracePt t="144858" x="5181600" y="4805363"/>
          <p14:tracePt t="144874" x="5219700" y="4818063"/>
          <p14:tracePt t="144891" x="5307013" y="4818063"/>
          <p14:tracePt t="144907" x="5532438" y="4792663"/>
          <p14:tracePt t="144924" x="5757863" y="4705350"/>
          <p14:tracePt t="144942" x="5908675" y="4630738"/>
          <p14:tracePt t="144958" x="6008688" y="4518025"/>
          <p14:tracePt t="144975" x="6083300" y="4392613"/>
          <p14:tracePt t="144977" x="6121400" y="4330700"/>
          <p14:tracePt t="144991" x="6146800" y="4254500"/>
          <p14:tracePt t="144994" x="6170613" y="4192588"/>
          <p14:tracePt t="145008" x="6196013" y="4105275"/>
          <p14:tracePt t="145010" x="6208713" y="3992563"/>
          <p14:tracePt t="145025" x="6208713" y="3792538"/>
          <p14:tracePt t="145042" x="6208713" y="3641725"/>
          <p14:tracePt t="145058" x="6208713" y="3503613"/>
          <p14:tracePt t="145075" x="6208713" y="3367088"/>
          <p14:tracePt t="145091" x="6208713" y="3278188"/>
          <p14:tracePt t="145108" x="6208713" y="3241675"/>
          <p14:tracePt t="145125" x="6183313" y="3203575"/>
          <p14:tracePt t="145142" x="6170613" y="3190875"/>
          <p14:tracePt t="145159" x="6146800" y="3178175"/>
          <p14:tracePt t="145175" x="6134100" y="3165475"/>
          <p14:tracePt t="145178" x="6121400" y="3165475"/>
          <p14:tracePt t="145192" x="6096000" y="3154363"/>
          <p14:tracePt t="145194" x="6057900" y="3154363"/>
          <p14:tracePt t="145210" x="6021388" y="3154363"/>
          <p14:tracePt t="145226" x="5970588" y="3154363"/>
          <p14:tracePt t="145242" x="5883275" y="3154363"/>
          <p14:tracePt t="145259" x="5732463" y="3178175"/>
          <p14:tracePt t="145276" x="5619750" y="3254375"/>
          <p14:tracePt t="145292" x="5470525" y="3367088"/>
          <p14:tracePt t="145309" x="5357813" y="3490913"/>
          <p14:tracePt t="145326" x="5281613" y="3629025"/>
          <p14:tracePt t="145342" x="5245100" y="3741738"/>
          <p14:tracePt t="145359" x="5207000" y="3879850"/>
          <p14:tracePt t="145362" x="5194300" y="3967163"/>
          <p14:tracePt t="145376" x="5194300" y="4029075"/>
          <p14:tracePt t="145378" x="5194300" y="4105275"/>
          <p14:tracePt t="145393" x="5194300" y="4167188"/>
          <p14:tracePt t="145394" x="5194300" y="4241800"/>
          <p14:tracePt t="145410" x="5194300" y="4330700"/>
          <p14:tracePt t="145426" x="5219700" y="4367213"/>
          <p14:tracePt t="145443" x="5232400" y="4392613"/>
          <p14:tracePt t="145498" x="5257800" y="4392613"/>
          <p14:tracePt t="145506" x="5307013" y="4392613"/>
          <p14:tracePt t="145514" x="5383213" y="4392613"/>
          <p14:tracePt t="145526" x="5457825" y="4354513"/>
          <p14:tracePt t="145543" x="5632450" y="4254500"/>
          <p14:tracePt t="145545" x="5695950" y="4205288"/>
          <p14:tracePt t="145560" x="5745163" y="4141788"/>
          <p14:tracePt t="145562" x="5795963" y="4092575"/>
          <p14:tracePt t="145577" x="5857875" y="3941763"/>
          <p14:tracePt t="145594" x="5870575" y="3779838"/>
          <p14:tracePt t="145610" x="5883275" y="3629025"/>
          <p14:tracePt t="145626" x="5883275" y="3479800"/>
          <p14:tracePt t="145643" x="5857875" y="3316288"/>
          <p14:tracePt t="145660" x="5832475" y="3165475"/>
          <p14:tracePt t="145676" x="5795963" y="3028950"/>
          <p14:tracePt t="145693" x="5745163" y="2952750"/>
          <p14:tracePt t="145710" x="5719763" y="2878138"/>
          <p14:tracePt t="145727" x="5683250" y="2852738"/>
          <p14:tracePt t="145730" x="5670550" y="2828925"/>
          <p14:tracePt t="145743" x="5645150" y="2816225"/>
          <p14:tracePt t="145746" x="5619750" y="2790825"/>
          <p14:tracePt t="145760" x="5607050" y="2778125"/>
          <p14:tracePt t="145762" x="5583238" y="2778125"/>
          <p14:tracePt t="145778" x="5532438" y="2778125"/>
          <p14:tracePt t="145794" x="5483225" y="2778125"/>
          <p14:tracePt t="145810" x="5407025" y="2778125"/>
          <p14:tracePt t="145827" x="5294313" y="2816225"/>
          <p14:tracePt t="145843" x="5145088" y="2916238"/>
          <p14:tracePt t="145860" x="5057775" y="3041650"/>
          <p14:tracePt t="145877" x="5006975" y="3165475"/>
          <p14:tracePt t="145893" x="4994275" y="3303588"/>
          <p14:tracePt t="145911" x="4994275" y="3441700"/>
          <p14:tracePt t="145914" x="4994275" y="3503613"/>
          <p14:tracePt t="145928" x="4994275" y="3590925"/>
          <p14:tracePt t="145930" x="4994275" y="3679825"/>
          <p14:tracePt t="145944" x="4994275" y="3741738"/>
          <p14:tracePt t="145946" x="4994275" y="3816350"/>
          <p14:tracePt t="145962" x="5006975" y="3967163"/>
          <p14:tracePt t="145978" x="5057775" y="4079875"/>
          <p14:tracePt t="145994" x="5094288" y="4154488"/>
          <p14:tracePt t="146011" x="5170488" y="4230688"/>
          <p14:tracePt t="146028" x="5257800" y="4318000"/>
          <p14:tracePt t="146044" x="5345113" y="4379913"/>
          <p14:tracePt t="146060" x="5419725" y="4418013"/>
          <p14:tracePt t="146078" x="5445125" y="4418013"/>
          <p14:tracePt t="146094" x="5457825" y="4418013"/>
          <p14:tracePt t="146111" x="5483225" y="4418013"/>
          <p14:tracePt t="146114" x="5519738" y="4418013"/>
          <p14:tracePt t="146128" x="5583238" y="4379913"/>
          <p14:tracePt t="146130" x="5632450" y="4341813"/>
          <p14:tracePt t="146145" x="5770563" y="4205288"/>
          <p14:tracePt t="146162" x="5895975" y="4054475"/>
          <p14:tracePt t="146178" x="5970588" y="3892550"/>
          <p14:tracePt t="146195" x="6008688" y="3716338"/>
          <p14:tracePt t="146211" x="6008688" y="3541713"/>
          <p14:tracePt t="146228" x="6008688" y="3378200"/>
          <p14:tracePt t="146244" x="6008688" y="3254375"/>
          <p14:tracePt t="146261" x="5983288" y="3154363"/>
          <p14:tracePt t="146278" x="5945188" y="3065463"/>
          <p14:tracePt t="146295" x="5932488" y="3028950"/>
          <p14:tracePt t="146297" x="5932488" y="3016250"/>
          <p14:tracePt t="146312" x="5921375" y="3003550"/>
          <p14:tracePt t="146329" x="5895975" y="2978150"/>
          <p14:tracePt t="146345" x="5832475" y="2978150"/>
          <p14:tracePt t="146362" x="5708650" y="2978150"/>
          <p14:tracePt t="146378" x="5583238" y="2978150"/>
          <p14:tracePt t="146395" x="5419725" y="2978150"/>
          <p14:tracePt t="146412" x="5257800" y="3065463"/>
          <p14:tracePt t="146428" x="5119688" y="3165475"/>
          <p14:tracePt t="146445" x="5019675" y="3316288"/>
          <p14:tracePt t="146462" x="4956175" y="3503613"/>
          <p14:tracePt t="146479" x="4906963" y="3716338"/>
          <p14:tracePt t="146482" x="4894263" y="3816350"/>
          <p14:tracePt t="146495" x="4894263" y="3916363"/>
          <p14:tracePt t="146498" x="4894263" y="4005263"/>
          <p14:tracePt t="146512" x="4894263" y="4079875"/>
          <p14:tracePt t="146514" x="4894263" y="4154488"/>
          <p14:tracePt t="146530" x="4894263" y="4292600"/>
          <p14:tracePt t="146546" x="4945063" y="4418013"/>
          <p14:tracePt t="146562" x="4981575" y="4530725"/>
          <p14:tracePt t="146579" x="5006975" y="4579938"/>
          <p14:tracePt t="146595" x="5094288" y="4667250"/>
          <p14:tracePt t="146612" x="5232400" y="4743450"/>
          <p14:tracePt t="146629" x="5357813" y="4805363"/>
          <p14:tracePt t="146646" x="5483225" y="4830763"/>
          <p14:tracePt t="146662" x="5632450" y="4830763"/>
          <p14:tracePt t="146679" x="5757863" y="4805363"/>
          <p14:tracePt t="146682" x="5832475" y="4756150"/>
          <p14:tracePt t="146697" x="5895975" y="4705350"/>
          <p14:tracePt t="146699" x="5957888" y="4643438"/>
          <p14:tracePt t="146713" x="6045200" y="4492625"/>
          <p14:tracePt t="146730" x="6083300" y="4354513"/>
          <p14:tracePt t="146746" x="6108700" y="4167188"/>
          <p14:tracePt t="146763" x="6134100" y="3992563"/>
          <p14:tracePt t="146779" x="6134100" y="3792538"/>
          <p14:tracePt t="146795" x="6134100" y="3590925"/>
          <p14:tracePt t="146812" x="6134100" y="3354388"/>
          <p14:tracePt t="146830" x="6057900" y="3154363"/>
          <p14:tracePt t="146846" x="5995988" y="2990850"/>
          <p14:tracePt t="146862" x="5932488" y="2890838"/>
          <p14:tracePt t="146866" x="5921375" y="2852738"/>
          <p14:tracePt t="146880" x="5895975" y="2840038"/>
          <p14:tracePt t="146882" x="5883275" y="2816225"/>
          <p14:tracePt t="146897" x="5870575" y="2816225"/>
          <p14:tracePt t="146913" x="5845175" y="2803525"/>
          <p14:tracePt t="146930" x="5821363" y="2790825"/>
          <p14:tracePt t="146947" x="5808663" y="2778125"/>
          <p14:tracePt t="146963" x="5783263" y="2778125"/>
          <p14:tracePt t="146980" x="5757863" y="2778125"/>
          <p14:tracePt t="146996" x="5719763" y="2778125"/>
          <p14:tracePt t="147013" x="5670550" y="2778125"/>
          <p14:tracePt t="147030" x="5583238" y="2816225"/>
          <p14:tracePt t="147047" x="5495925" y="2903538"/>
          <p14:tracePt t="147050" x="5457825" y="2965450"/>
          <p14:tracePt t="147064" x="5419725" y="3016250"/>
          <p14:tracePt t="147066" x="5383213" y="3078163"/>
          <p14:tracePt t="147081" x="5345113" y="3190875"/>
          <p14:tracePt t="147098" x="5294313" y="3303588"/>
          <p14:tracePt t="147114" x="5281613" y="3429000"/>
          <p14:tracePt t="147131" x="5281613" y="3541713"/>
          <p14:tracePt t="147147" x="5281613" y="3654425"/>
          <p14:tracePt t="147164" x="5281613" y="3741738"/>
          <p14:tracePt t="147180" x="5319713" y="3803650"/>
          <p14:tracePt t="147197" x="5357813" y="3867150"/>
          <p14:tracePt t="147214" x="5394325" y="3905250"/>
          <p14:tracePt t="147231" x="5407025" y="3916363"/>
          <p14:tracePt t="147233" x="5419725" y="3929063"/>
          <p14:tracePt t="147267" x="5432425" y="3929063"/>
          <p14:tracePt t="147274" x="5445125" y="3929063"/>
          <p14:tracePt t="147281" x="5495925" y="3929063"/>
          <p14:tracePt t="147298" x="5645150" y="3929063"/>
          <p14:tracePt t="147314" x="5808663" y="3854450"/>
          <p14:tracePt t="147331" x="5932488" y="3767138"/>
          <p14:tracePt t="147347" x="6021388" y="3692525"/>
          <p14:tracePt t="147363" x="6045200" y="3641725"/>
          <p14:tracePt t="147381" x="6070600" y="3579813"/>
          <p14:tracePt t="147398" x="6070600" y="3529013"/>
          <p14:tracePt t="147415" x="6070600" y="3454400"/>
          <p14:tracePt t="147417" x="6070600" y="3416300"/>
          <p14:tracePt t="147431" x="6057900" y="3390900"/>
          <p14:tracePt t="147434" x="6045200" y="3378200"/>
          <p14:tracePt t="147448" x="6034088" y="3367088"/>
          <p14:tracePt t="147450" x="6021388" y="3367088"/>
          <p14:tracePt t="147465" x="6021388" y="3354388"/>
          <p14:tracePt t="147674" x="6045200" y="3367088"/>
          <p14:tracePt t="147681" x="6096000" y="3390900"/>
          <p14:tracePt t="147690" x="6196013" y="3454400"/>
          <p14:tracePt t="147699" x="6283325" y="3490913"/>
          <p14:tracePt t="147715" x="6434138" y="3567113"/>
          <p14:tracePt t="147731" x="6521450" y="3579813"/>
          <p14:tracePt t="147748" x="6546850" y="3590925"/>
          <p14:tracePt t="147765" x="6546850" y="3603625"/>
          <p14:tracePt t="148314" x="6559550" y="3616325"/>
          <p14:tracePt t="148322" x="6584950" y="3654425"/>
          <p14:tracePt t="148333" x="6608763" y="3692525"/>
          <p14:tracePt t="148350" x="6734175" y="3816350"/>
          <p14:tracePt t="148353" x="6784975" y="3867150"/>
          <p14:tracePt t="148367" x="6821488" y="3916363"/>
          <p14:tracePt t="148370" x="6884988" y="3979863"/>
          <p14:tracePt t="148384" x="6959600" y="4054475"/>
          <p14:tracePt t="148386" x="7046913" y="4117975"/>
          <p14:tracePt t="148402" x="7197725" y="4254500"/>
          <p14:tracePt t="148418" x="7335838" y="4392613"/>
          <p14:tracePt t="148434" x="7459663" y="4505325"/>
          <p14:tracePt t="148450" x="7535863" y="4605338"/>
          <p14:tracePt t="148467" x="7597775" y="4679950"/>
          <p14:tracePt t="148483" x="7673975" y="4768850"/>
          <p14:tracePt t="148500" x="7748588" y="4856163"/>
          <p14:tracePt t="148517" x="7835900" y="4930775"/>
          <p14:tracePt t="148534" x="7897813" y="4992688"/>
          <p14:tracePt t="148551" x="7948613" y="5018088"/>
          <p14:tracePt t="148553" x="7961313" y="5018088"/>
          <p14:tracePt t="148568" x="7974013" y="5043488"/>
          <p14:tracePt t="148570" x="7986713" y="5056188"/>
          <p14:tracePt t="148585" x="7986713" y="5068888"/>
          <p14:tracePt t="148586" x="7999413" y="5068888"/>
          <p14:tracePt t="148601" x="7999413" y="5081588"/>
          <p14:tracePt t="148834" x="7999413" y="5068888"/>
          <p14:tracePt t="148842" x="7999413" y="5043488"/>
          <p14:tracePt t="148852" x="7999413" y="5018088"/>
          <p14:tracePt t="148867" x="7986713" y="4968875"/>
          <p14:tracePt t="148885" x="7974013" y="4943475"/>
          <p14:tracePt t="148902" x="7974013" y="4918075"/>
          <p14:tracePt t="148918" x="7974013" y="4905375"/>
          <p14:tracePt t="149026" x="7974013" y="4892675"/>
          <p14:tracePt t="149035" x="7974013" y="4879975"/>
          <p14:tracePt t="149042" x="7974013" y="4856163"/>
          <p14:tracePt t="149052" x="7974013" y="4830763"/>
          <p14:tracePt t="149068" x="7961313" y="4792663"/>
          <p14:tracePt t="149086" x="7961313" y="4743450"/>
          <p14:tracePt t="149102" x="7948613" y="4730750"/>
          <p14:tracePt t="149119" x="7948613" y="4718050"/>
          <p14:tracePt t="150138" x="7935913" y="4718050"/>
          <p14:tracePt t="150146" x="7923213" y="4705350"/>
          <p14:tracePt t="150155" x="7923213" y="4692650"/>
          <p14:tracePt t="150171" x="7910513" y="4630738"/>
          <p14:tracePt t="150188" x="7910513" y="4579938"/>
          <p14:tracePt t="150205" x="7910513" y="4554538"/>
          <p14:tracePt t="150226" x="7910513" y="4543425"/>
          <p14:tracePt t="150426" x="7923213" y="4543425"/>
          <p14:tracePt t="150434" x="7935913" y="4543425"/>
          <p14:tracePt t="150442" x="7961313" y="4543425"/>
          <p14:tracePt t="150456" x="7999413" y="4543425"/>
          <p14:tracePt t="150458" x="8035925" y="4543425"/>
          <p14:tracePt t="150473" x="8086725" y="4543425"/>
          <p14:tracePt t="150490" x="8110538" y="4530725"/>
          <p14:tracePt t="150578" x="8086725" y="4543425"/>
          <p14:tracePt t="150586" x="8048625" y="4567238"/>
          <p14:tracePt t="150594" x="7999413" y="4605338"/>
          <p14:tracePt t="150606" x="7961313" y="4618038"/>
          <p14:tracePt t="150610" x="7935913" y="4643438"/>
          <p14:tracePt t="150622" x="7910513" y="4656138"/>
          <p14:tracePt t="150626" x="7897813" y="4656138"/>
          <p14:tracePt t="150640" x="7886700" y="4667250"/>
          <p14:tracePt t="150682" x="7848600" y="4656138"/>
          <p14:tracePt t="150689" x="7785100" y="4630738"/>
          <p14:tracePt t="150698" x="7735888" y="4592638"/>
          <p14:tracePt t="150706" x="7673975" y="4543425"/>
          <p14:tracePt t="150723" x="7561263" y="4443413"/>
          <p14:tracePt t="150739" x="7459663" y="4341813"/>
          <p14:tracePt t="150756" x="7372350" y="4254500"/>
          <p14:tracePt t="150773" x="7297738" y="4154488"/>
          <p14:tracePt t="150790" x="7223125" y="4041775"/>
          <p14:tracePt t="150807" x="7159625" y="3929063"/>
          <p14:tracePt t="150810" x="7110413" y="3867150"/>
          <p14:tracePt t="150824" x="7072313" y="3829050"/>
          <p14:tracePt t="150826" x="7021513" y="3779838"/>
          <p14:tracePt t="150840" x="6972300" y="3716338"/>
          <p14:tracePt t="150842" x="6934200" y="3679825"/>
          <p14:tracePt t="150857" x="6808788" y="3590925"/>
          <p14:tracePt t="150874" x="6684963" y="3529013"/>
          <p14:tracePt t="150890" x="6534150" y="3503613"/>
          <p14:tracePt t="150907" x="6434138" y="3479800"/>
          <p14:tracePt t="150923" x="6346825" y="3479800"/>
          <p14:tracePt t="150940" x="6296025" y="3479800"/>
          <p14:tracePt t="151098" x="6270625" y="3467100"/>
          <p14:tracePt t="151107" x="6234113" y="3454400"/>
          <p14:tracePt t="151115" x="6170613" y="3441700"/>
          <p14:tracePt t="151123" x="6045200" y="3416300"/>
          <p14:tracePt t="151141" x="5832475" y="3403600"/>
          <p14:tracePt t="151158" x="5632450" y="3403600"/>
          <p14:tracePt t="151174" x="5519738" y="3403600"/>
          <p14:tracePt t="151191" x="5495925" y="3403600"/>
          <p14:tracePt t="151506" x="5545138" y="3416300"/>
          <p14:tracePt t="151514" x="5619750" y="3441700"/>
          <p14:tracePt t="151525" x="5708650" y="3467100"/>
          <p14:tracePt t="151542" x="5870575" y="3490913"/>
          <p14:tracePt t="151559" x="6057900" y="3503613"/>
          <p14:tracePt t="151561" x="6146800" y="3503613"/>
          <p14:tracePt t="151575" x="6234113" y="3503613"/>
          <p14:tracePt t="151578" x="6296025" y="3503613"/>
          <p14:tracePt t="151592" x="6383338" y="3503613"/>
          <p14:tracePt t="151594" x="6483350" y="3503613"/>
          <p14:tracePt t="151609" x="6684963" y="3503613"/>
          <p14:tracePt t="151626" x="6884988" y="3503613"/>
          <p14:tracePt t="151642" x="7072313" y="3467100"/>
          <p14:tracePt t="151659" x="7246938" y="3429000"/>
          <p14:tracePt t="151675" x="7459663" y="3378200"/>
          <p14:tracePt t="151692" x="7697788" y="3316288"/>
          <p14:tracePt t="151709" x="7923213" y="3203575"/>
          <p14:tracePt t="151726" x="8048625" y="3103563"/>
          <p14:tracePt t="151742" x="8123238" y="3016250"/>
          <p14:tracePt t="151759" x="8161338" y="2941638"/>
          <p14:tracePt t="151762" x="8174038" y="2903538"/>
          <p14:tracePt t="151776" x="8186738" y="2865438"/>
          <p14:tracePt t="151778" x="8199438" y="2828925"/>
          <p14:tracePt t="151793" x="8199438" y="2778125"/>
          <p14:tracePt t="151810" x="8199438" y="2728913"/>
          <p14:tracePt t="151826" x="8199438" y="2678113"/>
          <p14:tracePt t="151843" x="8199438" y="2627313"/>
          <p14:tracePt t="151859" x="8161338" y="2590800"/>
          <p14:tracePt t="151875" x="8135938" y="2565400"/>
          <p14:tracePt t="151892" x="8110538" y="2552700"/>
          <p14:tracePt t="151910" x="8086725" y="2527300"/>
          <p14:tracePt t="151926" x="8023225" y="2503488"/>
          <p14:tracePt t="151943" x="7974013" y="2478088"/>
          <p14:tracePt t="151945" x="7948613" y="2478088"/>
          <p14:tracePt t="151960" x="7886700" y="2465388"/>
          <p14:tracePt t="151962" x="7835900" y="2452688"/>
          <p14:tracePt t="151977" x="7723188" y="2427288"/>
          <p14:tracePt t="151994" x="7623175" y="2403475"/>
          <p14:tracePt t="152010" x="7548563" y="2403475"/>
          <p14:tracePt t="152026" x="7472363" y="2403475"/>
          <p14:tracePt t="152043" x="7359650" y="2427288"/>
          <p14:tracePt t="152060" x="7246938" y="2478088"/>
          <p14:tracePt t="152076" x="7134225" y="2552700"/>
          <p14:tracePt t="152093" x="7059613" y="2627313"/>
          <p14:tracePt t="152110" x="6997700" y="2703513"/>
          <p14:tracePt t="152127" x="6946900" y="2828925"/>
          <p14:tracePt t="152129" x="6921500" y="2903538"/>
          <p14:tracePt t="152143" x="6897688" y="2990850"/>
          <p14:tracePt t="152146" x="6872288" y="3078163"/>
          <p14:tracePt t="152161" x="6846888" y="3241675"/>
          <p14:tracePt t="152178" x="6834188" y="3354388"/>
          <p14:tracePt t="152194" x="6821488" y="3490913"/>
          <p14:tracePt t="152210" x="6808788" y="3629025"/>
          <p14:tracePt t="152227" x="6808788" y="3803650"/>
          <p14:tracePt t="152243" x="6808788" y="3941763"/>
          <p14:tracePt t="152260" x="6834188" y="4079875"/>
          <p14:tracePt t="152277" x="6846888" y="4192588"/>
          <p14:tracePt t="152293" x="6859588" y="4292600"/>
          <p14:tracePt t="152311" x="6872288" y="4392613"/>
          <p14:tracePt t="152313" x="6884988" y="4467225"/>
          <p14:tracePt t="152327" x="6897688" y="4543425"/>
          <p14:tracePt t="152330" x="6910388" y="4605338"/>
          <p14:tracePt t="152344" x="6921500" y="4679950"/>
          <p14:tracePt t="152346" x="6934200" y="4768850"/>
          <p14:tracePt t="152362" x="6985000" y="4968875"/>
          <p14:tracePt t="152378" x="7059613" y="5181600"/>
          <p14:tracePt t="152394" x="7134225" y="5343525"/>
          <p14:tracePt t="152411" x="7185025" y="5468938"/>
          <p14:tracePt t="152427" x="7223125" y="5556250"/>
          <p14:tracePt t="152444" x="7235825" y="5607050"/>
          <p14:tracePt t="152461" x="7272338" y="5619750"/>
          <p14:tracePt t="152478" x="7285038" y="5630863"/>
          <p14:tracePt t="152494" x="7297738" y="5630863"/>
          <p14:tracePt t="152511" x="7323138" y="5630863"/>
          <p14:tracePt t="152513" x="7348538" y="5630863"/>
          <p14:tracePt t="152528" x="7397750" y="5630863"/>
          <p14:tracePt t="152530" x="7459663" y="5630863"/>
          <p14:tracePt t="152546" x="7610475" y="5581650"/>
          <p14:tracePt t="152562" x="7761288" y="5481638"/>
          <p14:tracePt t="152578" x="7886700" y="5343525"/>
          <p14:tracePt t="152595" x="7999413" y="5181600"/>
          <p14:tracePt t="152611" x="8099425" y="4981575"/>
          <p14:tracePt t="152627" x="8186738" y="4768850"/>
          <p14:tracePt t="152644" x="8274050" y="4530725"/>
          <p14:tracePt t="152661" x="8361363" y="4267200"/>
          <p14:tracePt t="152678" x="8412163" y="3979863"/>
          <p14:tracePt t="152695" x="8435975" y="3716338"/>
          <p14:tracePt t="152698" x="8448675" y="3579813"/>
          <p14:tracePt t="152712" x="8448675" y="3429000"/>
          <p14:tracePt t="152714" x="8448675" y="3278188"/>
          <p14:tracePt t="152729" x="8448675" y="3065463"/>
          <p14:tracePt t="152746" x="8448675" y="2890838"/>
          <p14:tracePt t="152763" x="8412163" y="2778125"/>
          <p14:tracePt t="152778" x="8386763" y="2690813"/>
          <p14:tracePt t="152795" x="8348663" y="2627313"/>
          <p14:tracePt t="152811" x="8324850" y="2603500"/>
          <p14:tracePt t="152828" x="8274050" y="2565400"/>
          <p14:tracePt t="152845" x="8212138" y="2527300"/>
          <p14:tracePt t="152862" x="8161338" y="2490788"/>
          <p14:tracePt t="152879" x="8074025" y="2439988"/>
          <p14:tracePt t="152881" x="8035925" y="2427288"/>
          <p14:tracePt t="152896" x="7999413" y="2403475"/>
          <p14:tracePt t="152898" x="7961313" y="2390775"/>
          <p14:tracePt t="152912" x="7935913" y="2365375"/>
          <p14:tracePt t="152914" x="7897813" y="2339975"/>
          <p14:tracePt t="152929" x="7835900" y="2327275"/>
          <p14:tracePt t="152946" x="7773988" y="2314575"/>
          <p14:tracePt t="152963" x="7748588" y="2314575"/>
          <p14:tracePt t="152979" x="7710488" y="2314575"/>
          <p14:tracePt t="152995" x="7685088" y="2314575"/>
          <p14:tracePt t="153012" x="7648575" y="2314575"/>
          <p14:tracePt t="153029" x="7585075" y="2314575"/>
          <p14:tracePt t="153046" x="7497763" y="2365375"/>
          <p14:tracePt t="153062" x="7410450" y="2452688"/>
          <p14:tracePt t="153079" x="7285038" y="2565400"/>
          <p14:tracePt t="153082" x="7246938" y="2640013"/>
          <p14:tracePt t="153096" x="7210425" y="2703513"/>
          <p14:tracePt t="153098" x="7172325" y="2765425"/>
          <p14:tracePt t="153114" x="7110413" y="2903538"/>
          <p14:tracePt t="153130" x="7059613" y="3016250"/>
          <p14:tracePt t="153146" x="7034213" y="3116263"/>
          <p14:tracePt t="153163" x="7021513" y="3203575"/>
          <p14:tracePt t="153180" x="6985000" y="3316288"/>
          <p14:tracePt t="153195" x="6972300" y="3441700"/>
          <p14:tracePt t="153212" x="6959600" y="3590925"/>
          <p14:tracePt t="153230" x="6946900" y="3729038"/>
          <p14:tracePt t="153246" x="6934200" y="3892550"/>
          <p14:tracePt t="153262" x="6934200" y="4067175"/>
          <p14:tracePt t="153266" x="6934200" y="4167188"/>
          <p14:tracePt t="153280" x="6934200" y="4292600"/>
          <p14:tracePt t="153282" x="6934200" y="4392613"/>
          <p14:tracePt t="153298" x="6934200" y="4554538"/>
          <p14:tracePt t="153313" x="6959600" y="4718050"/>
          <p14:tracePt t="153330" x="6997700" y="4843463"/>
          <p14:tracePt t="153346" x="7034213" y="4930775"/>
          <p14:tracePt t="153363" x="7085013" y="5005388"/>
          <p14:tracePt t="153379" x="7159625" y="5056188"/>
          <p14:tracePt t="153396" x="7297738" y="5130800"/>
          <p14:tracePt t="153413" x="7459663" y="5168900"/>
          <p14:tracePt t="153430" x="7661275" y="5168900"/>
          <p14:tracePt t="153447" x="7835900" y="5168900"/>
          <p14:tracePt t="153450" x="7910513" y="5168900"/>
          <p14:tracePt t="153464" x="7961313" y="5168900"/>
          <p14:tracePt t="153466" x="8023225" y="5143500"/>
          <p14:tracePt t="153481" x="8086725" y="5130800"/>
          <p14:tracePt t="153498" x="8148638" y="5092700"/>
          <p14:tracePt t="153514" x="8174038" y="5081588"/>
          <p14:tracePt t="153530" x="8186738" y="5068888"/>
          <p14:tracePt t="153547" x="8186738" y="5056188"/>
          <p14:tracePt t="153563" x="8186738" y="5030788"/>
          <p14:tracePt t="153580" x="8186738" y="5005388"/>
          <p14:tracePt t="153597" x="8186738" y="4992688"/>
          <p14:tracePt t="153618" x="8186738" y="4981575"/>
          <p14:tracePt t="153642" x="8174038" y="4981575"/>
          <p14:tracePt t="153682" x="8161338" y="4981575"/>
          <p14:tracePt t="153690" x="8161338" y="4968875"/>
          <p14:tracePt t="153706" x="8148638" y="4968875"/>
          <p14:tracePt t="153730" x="8135938" y="4968875"/>
          <p14:tracePt t="153754" x="8135938" y="4956175"/>
          <p14:tracePt t="153762" x="8123238" y="4956175"/>
          <p14:tracePt t="153770" x="8110538" y="4956175"/>
          <p14:tracePt t="153781" x="8099425" y="4956175"/>
          <p14:tracePt t="153798" x="8048625" y="4892675"/>
          <p14:tracePt t="153814" x="7848600" y="4743450"/>
          <p14:tracePt t="153831" x="7497763" y="4567238"/>
          <p14:tracePt t="153834" x="7272338" y="4479925"/>
          <p14:tracePt t="153848" x="7059613" y="4405313"/>
          <p14:tracePt t="153850" x="6872288" y="4318000"/>
          <p14:tracePt t="153866" x="6584950" y="4205288"/>
          <p14:tracePt t="153882" x="6321425" y="4117975"/>
          <p14:tracePt t="153898" x="6170613" y="4067175"/>
          <p14:tracePt t="153915" x="6096000" y="4041775"/>
          <p14:tracePt t="153931" x="6057900" y="4029075"/>
          <p14:tracePt t="153948" x="6034088" y="4017963"/>
          <p14:tracePt t="153965" x="6021388" y="4017963"/>
          <p14:tracePt t="153981" x="5995988" y="4005263"/>
          <p14:tracePt t="153998" x="5945188" y="3967163"/>
          <p14:tracePt t="154001" x="5883275" y="3916363"/>
          <p14:tracePt t="154015" x="5808663" y="3867150"/>
          <p14:tracePt t="154017" x="5745163" y="3816350"/>
          <p14:tracePt t="154032" x="5695950" y="3754438"/>
          <p14:tracePt t="154034" x="5607050" y="3692525"/>
          <p14:tracePt t="154049" x="5507038" y="3579813"/>
          <p14:tracePt t="154066" x="5457825" y="3503613"/>
          <p14:tracePt t="154082" x="5419725" y="3467100"/>
          <p14:tracePt t="154098" x="5419725" y="3454400"/>
          <p14:tracePt t="154115" x="5407025" y="3441700"/>
          <p14:tracePt t="154154" x="5407025" y="3429000"/>
          <p14:tracePt t="154178" x="5407025" y="3416300"/>
          <p14:tracePt t="154186" x="5407025" y="3403600"/>
          <p14:tracePt t="154218" x="5407025" y="3390900"/>
          <p14:tracePt t="154314" x="5419725" y="3390900"/>
          <p14:tracePt t="154322" x="5432425" y="3403600"/>
          <p14:tracePt t="154332" x="5457825" y="3441700"/>
          <p14:tracePt t="154349" x="5507038" y="3554413"/>
          <p14:tracePt t="154366" x="5519738" y="3667125"/>
          <p14:tracePt t="154382" x="5557838" y="3767138"/>
          <p14:tracePt t="154400" x="5583238" y="3916363"/>
          <p14:tracePt t="154402" x="5583238" y="3967163"/>
          <p14:tracePt t="154416" x="5583238" y="4005263"/>
          <p14:tracePt t="154418" x="5583238" y="4041775"/>
          <p14:tracePt t="154433" x="5583238" y="4092575"/>
          <p14:tracePt t="154450" x="5583238" y="4129088"/>
          <p14:tracePt t="154466" x="5583238" y="4167188"/>
          <p14:tracePt t="154483" x="5583238" y="4205288"/>
          <p14:tracePt t="154499" x="5583238" y="4241800"/>
          <p14:tracePt t="154516" x="5583238" y="4279900"/>
          <p14:tracePt t="154532" x="5583238" y="4305300"/>
          <p14:tracePt t="154549" x="5583238" y="4318000"/>
          <p14:tracePt t="154650" x="5583238" y="4267200"/>
          <p14:tracePt t="154658" x="5583238" y="4205288"/>
          <p14:tracePt t="154667" x="5583238" y="4117975"/>
          <p14:tracePt t="154683" x="5583238" y="3929063"/>
          <p14:tracePt t="154700" x="5607050" y="3741738"/>
          <p14:tracePt t="154716" x="5632450" y="3590925"/>
          <p14:tracePt t="154733" x="5645150" y="3503613"/>
          <p14:tracePt t="154750" x="5657850" y="3467100"/>
          <p14:tracePt t="154842" x="5657850" y="3479800"/>
          <p14:tracePt t="154850" x="5657850" y="3529013"/>
          <p14:tracePt t="154858" x="5657850" y="3567113"/>
          <p14:tracePt t="154867" x="5657850" y="3603625"/>
          <p14:tracePt t="154883" x="5657850" y="3692525"/>
          <p14:tracePt t="154900" x="5657850" y="3792538"/>
          <p14:tracePt t="154917" x="5670550" y="3867150"/>
          <p14:tracePt t="154934" x="5670550" y="3905250"/>
          <p14:tracePt t="154950" x="5670550" y="3916363"/>
          <p14:tracePt t="154970" x="5670550" y="3929063"/>
          <p14:tracePt t="154985" x="5683250" y="3929063"/>
          <p14:tracePt t="154987" x="5695950" y="3929063"/>
          <p14:tracePt t="155001" x="5732463" y="3941763"/>
          <p14:tracePt t="155018" x="5745163" y="3954463"/>
          <p14:tracePt t="155034" x="5770563" y="3954463"/>
          <p14:tracePt t="155050" x="5783263" y="3954463"/>
          <p14:tracePt t="155068" x="5795963" y="3954463"/>
          <p14:tracePt t="155170" x="5821363" y="3941763"/>
          <p14:tracePt t="155178" x="5845175" y="3941763"/>
          <p14:tracePt t="155186" x="5883275" y="3941763"/>
          <p14:tracePt t="155202" x="5983288" y="3941763"/>
          <p14:tracePt t="155218" x="6070600" y="3992563"/>
          <p14:tracePt t="155235" x="6146800" y="4029075"/>
          <p14:tracePt t="155251" x="6259513" y="4054475"/>
          <p14:tracePt t="155268" x="6359525" y="4092575"/>
          <p14:tracePt t="155285" x="6472238" y="4141788"/>
          <p14:tracePt t="155302" x="6596063" y="4154488"/>
          <p14:tracePt t="155318" x="6696075" y="4167188"/>
          <p14:tracePt t="155321" x="6734175" y="4167188"/>
          <p14:tracePt t="155335" x="6784975" y="4167188"/>
          <p14:tracePt t="155338" x="6834188" y="4167188"/>
          <p14:tracePt t="155352" x="6897688" y="4179888"/>
          <p14:tracePt t="155354" x="6959600" y="4192588"/>
          <p14:tracePt t="155370" x="7172325" y="4217988"/>
          <p14:tracePt t="155386" x="7359650" y="4254500"/>
          <p14:tracePt t="155402" x="7535863" y="4305300"/>
          <p14:tracePt t="155419" x="7697788" y="4341813"/>
          <p14:tracePt t="155435" x="7823200" y="4367213"/>
          <p14:tracePt t="155452" x="7923213" y="4392613"/>
          <p14:tracePt t="155468" x="8023225" y="4392613"/>
          <p14:tracePt t="155486" x="8148638" y="4405313"/>
          <p14:tracePt t="155502" x="8286750" y="4418013"/>
          <p14:tracePt t="155519" x="8424863" y="4418013"/>
          <p14:tracePt t="155522" x="8512175" y="4430713"/>
          <p14:tracePt t="155536" x="8612188" y="4430713"/>
          <p14:tracePt t="155538" x="8712200" y="4430713"/>
          <p14:tracePt t="155553" x="8912225" y="4430713"/>
          <p14:tracePt t="155570" x="9050338" y="4430713"/>
          <p14:tracePt t="155586" x="9137650" y="4405313"/>
          <p14:tracePt t="155602" x="9175750" y="4392613"/>
          <p14:tracePt t="155619" x="9188450" y="4379913"/>
          <p14:tracePt t="155636" x="9212263" y="4354513"/>
          <p14:tracePt t="155658" x="9224963" y="4341813"/>
          <p14:tracePt t="155674" x="9224963" y="4330700"/>
          <p14:tracePt t="155842" x="9237663" y="4330700"/>
          <p14:tracePt t="155850" x="9288463" y="4305300"/>
          <p14:tracePt t="155858" x="9324975" y="4279900"/>
          <p14:tracePt t="155870" x="9401175" y="4254500"/>
          <p14:tracePt t="155887" x="9513888" y="4205288"/>
          <p14:tracePt t="155889" x="9537700" y="4192588"/>
          <p14:tracePt t="155903" x="9563100" y="4179888"/>
          <p14:tracePt t="155905" x="9575800" y="4167188"/>
          <p14:tracePt t="155920" x="9588500" y="4154488"/>
          <p14:tracePt t="155922" x="9601200" y="4154488"/>
          <p14:tracePt t="155937" x="9613900" y="4154488"/>
          <p14:tracePt t="157914" x="9601200" y="4154488"/>
          <p14:tracePt t="157923" x="9575800" y="4154488"/>
          <p14:tracePt t="157931" x="9525000" y="4154488"/>
          <p14:tracePt t="157942" x="9475788" y="4154488"/>
          <p14:tracePt t="157945" x="9437688" y="4154488"/>
          <p14:tracePt t="157958" x="9388475" y="4154488"/>
          <p14:tracePt t="157976" x="9288463" y="4167188"/>
          <p14:tracePt t="157978" x="9212263" y="4179888"/>
          <p14:tracePt t="157993" x="9063038" y="4179888"/>
          <p14:tracePt t="158009" x="8899525" y="4179888"/>
          <p14:tracePt t="158025" x="8737600" y="4179888"/>
          <p14:tracePt t="158042" x="8650288" y="4179888"/>
          <p14:tracePt t="158058" x="8624888" y="4179888"/>
          <p14:tracePt t="158075" x="8612188" y="4179888"/>
          <p14:tracePt t="158092" x="8586788" y="4179888"/>
          <p14:tracePt t="158114" x="8574088" y="4179888"/>
          <p14:tracePt t="158126" x="8548688" y="4167188"/>
          <p14:tracePt t="158142" x="8512175" y="4141788"/>
          <p14:tracePt t="158159" x="8474075" y="4105275"/>
          <p14:tracePt t="158162" x="8435975" y="4079875"/>
          <p14:tracePt t="158176" x="8424863" y="4054475"/>
          <p14:tracePt t="158178" x="8399463" y="4029075"/>
          <p14:tracePt t="158193" x="8399463" y="3929063"/>
          <p14:tracePt t="158210" x="8399463" y="3841750"/>
          <p14:tracePt t="158226" x="8399463" y="3754438"/>
          <p14:tracePt t="158243" x="8399463" y="3692525"/>
          <p14:tracePt t="158259" x="8399463" y="3654425"/>
          <p14:tracePt t="158276" x="8399463" y="3641725"/>
          <p14:tracePt t="158906" x="8386763" y="3667125"/>
          <p14:tracePt t="158913" x="8374063" y="3692525"/>
          <p14:tracePt t="158928" x="8348663" y="3716338"/>
          <p14:tracePt t="158930" x="8324850" y="3754438"/>
          <p14:tracePt t="158945" x="8312150" y="3816350"/>
          <p14:tracePt t="158962" x="8286750" y="3867150"/>
          <p14:tracePt t="158978" x="8261350" y="3916363"/>
          <p14:tracePt t="158995" x="8261350" y="3929063"/>
          <p14:tracePt t="159011" x="8248650" y="3954463"/>
          <p14:tracePt t="159028" x="8248650" y="3967163"/>
          <p14:tracePt t="159044" x="8235950" y="3992563"/>
          <p14:tracePt t="159061" x="8212138" y="4005263"/>
          <p14:tracePt t="159078" x="8199438" y="4041775"/>
          <p14:tracePt t="159095" x="8174038" y="4067175"/>
          <p14:tracePt t="159097" x="8161338" y="4105275"/>
          <p14:tracePt t="159112" x="8135938" y="4129088"/>
          <p14:tracePt t="159114" x="8135938" y="4154488"/>
          <p14:tracePt t="159128" x="8123238" y="4179888"/>
          <p14:tracePt t="159130" x="8099425" y="4205288"/>
          <p14:tracePt t="159146" x="8086725" y="4267200"/>
          <p14:tracePt t="159162" x="8061325" y="4367213"/>
          <p14:tracePt t="159179" x="8061325" y="4443413"/>
          <p14:tracePt t="159195" x="8035925" y="4554538"/>
          <p14:tracePt t="159212" x="8035925" y="4605338"/>
          <p14:tracePt t="159228" x="8035925" y="4656138"/>
          <p14:tracePt t="159250" x="8035925" y="4667250"/>
          <p14:tracePt t="159274" x="8023225" y="4679950"/>
          <p14:tracePt t="159386" x="8023225" y="4692650"/>
          <p14:tracePt t="159570" x="8010525" y="4692650"/>
          <p14:tracePt t="159586" x="7999413" y="4692650"/>
          <p14:tracePt t="159594" x="7986713" y="4692650"/>
          <p14:tracePt t="159610" x="7974013" y="4692650"/>
          <p14:tracePt t="159618" x="7961313" y="4692650"/>
          <p14:tracePt t="159634" x="7948613" y="4692650"/>
          <p14:tracePt t="159646" x="7935913" y="4692650"/>
          <p14:tracePt t="159666" x="7923213" y="4692650"/>
          <p14:tracePt t="159786" x="7910513" y="4705350"/>
          <p14:tracePt t="159794" x="7897813" y="4730750"/>
          <p14:tracePt t="159802" x="7897813" y="4768850"/>
          <p14:tracePt t="159813" x="7897813" y="4779963"/>
          <p14:tracePt t="159830" x="7886700" y="4779963"/>
          <p14:tracePt t="159833" x="7886700" y="4792663"/>
          <p14:tracePt t="159846" x="7886700" y="4805363"/>
          <p14:tracePt t="159947" x="7874000" y="4805363"/>
          <p14:tracePt t="159962" x="7861300" y="4805363"/>
          <p14:tracePt t="160170" x="7848600" y="4805363"/>
          <p14:tracePt t="160186" x="7835900" y="4805363"/>
          <p14:tracePt t="160194" x="7823200" y="4805363"/>
          <p14:tracePt t="160201" x="7823200" y="4792663"/>
          <p14:tracePt t="160214" x="7823200" y="4779963"/>
          <p14:tracePt t="160217" x="7810500" y="4779963"/>
          <p14:tracePt t="160231" x="7810500" y="4756150"/>
          <p14:tracePt t="160234" x="7797800" y="4756150"/>
          <p14:tracePt t="160248" x="7797800" y="4743450"/>
          <p14:tracePt t="160306" x="7785100" y="4743450"/>
          <p14:tracePt t="160738" x="7785100" y="4730750"/>
          <p14:tracePt t="160746" x="7773988" y="4718050"/>
          <p14:tracePt t="160754" x="7761288" y="4679950"/>
          <p14:tracePt t="160766" x="7748588" y="4605338"/>
          <p14:tracePt t="160782" x="7697788" y="4505325"/>
          <p14:tracePt t="160785" x="7697788" y="4454525"/>
          <p14:tracePt t="160800" x="7673975" y="4392613"/>
          <p14:tracePt t="160802" x="7661275" y="4354513"/>
          <p14:tracePt t="160816" x="7661275" y="4318000"/>
          <p14:tracePt t="160818" x="7648575" y="4292600"/>
          <p14:tracePt t="160833" x="7635875" y="4241800"/>
          <p14:tracePt t="160850" x="7635875" y="4205288"/>
          <p14:tracePt t="160866" x="7635875" y="4192588"/>
          <p14:tracePt t="160890" x="7635875" y="4179888"/>
          <p14:tracePt t="160901" x="7635875" y="4167188"/>
          <p14:tracePt t="160930" x="7635875" y="4154488"/>
          <p14:tracePt t="160938" x="7623175" y="4141788"/>
          <p14:tracePt t="160950" x="7623175" y="4129088"/>
          <p14:tracePt t="160966" x="7623175" y="4105275"/>
          <p14:tracePt t="160983" x="7610475" y="4067175"/>
          <p14:tracePt t="160986" x="7610475" y="4054475"/>
          <p14:tracePt t="161000" x="7597775" y="4041775"/>
          <p14:tracePt t="161002" x="7597775" y="4005263"/>
          <p14:tracePt t="161017" x="7597775" y="3954463"/>
          <p14:tracePt t="161034" x="7572375" y="3905250"/>
          <p14:tracePt t="161050" x="7548563" y="3816350"/>
          <p14:tracePt t="161066" x="7497763" y="3692525"/>
          <p14:tracePt t="161083" x="7459663" y="3554413"/>
          <p14:tracePt t="161100" x="7423150" y="3403600"/>
          <p14:tracePt t="161116" x="7410450" y="3290888"/>
          <p14:tracePt t="161133" x="7397750" y="3178175"/>
          <p14:tracePt t="161151" x="7397750" y="3116263"/>
          <p14:tracePt t="161153" x="7397750" y="3090863"/>
          <p14:tracePt t="161167" x="7385050" y="3078163"/>
          <p14:tracePt t="161169" x="7372350" y="3065463"/>
          <p14:tracePt t="161184" x="7372350" y="3041650"/>
          <p14:tracePt t="161201" x="7372350" y="3016250"/>
          <p14:tracePt t="161218" x="7372350" y="2990850"/>
          <p14:tracePt t="161234" x="7372350" y="2952750"/>
          <p14:tracePt t="161250" x="7372350" y="2903538"/>
          <p14:tracePt t="161268" x="7359650" y="2878138"/>
          <p14:tracePt t="161270" x="7359650" y="2840038"/>
          <p14:tracePt t="161283" x="7359650" y="2816225"/>
          <p14:tracePt t="161300" x="7348538" y="2790825"/>
          <p14:tracePt t="161474" x="7348538" y="2803525"/>
          <p14:tracePt t="161482" x="7348538" y="2816225"/>
          <p14:tracePt t="161490" x="7348538" y="2828925"/>
          <p14:tracePt t="161506" x="7348538" y="2840038"/>
          <p14:tracePt t="161518" x="7348538" y="2865438"/>
          <p14:tracePt t="161535" x="7348538" y="2878138"/>
          <p14:tracePt t="161537" x="7348538" y="2916238"/>
          <p14:tracePt t="161551" x="7348538" y="2928938"/>
          <p14:tracePt t="161553" x="7348538" y="2941638"/>
          <p14:tracePt t="161568" x="7348538" y="2952750"/>
          <p14:tracePt t="161570" x="7348538" y="2978150"/>
          <p14:tracePt t="161585" x="7348538" y="3003550"/>
          <p14:tracePt t="161602" x="7348538" y="3028950"/>
          <p14:tracePt t="161618" x="7348538" y="3054350"/>
          <p14:tracePt t="161635" x="7348538" y="3065463"/>
          <p14:tracePt t="161651" x="7348538" y="3090863"/>
          <p14:tracePt t="161668" x="7348538" y="3116263"/>
          <p14:tracePt t="161685" x="7348538" y="3128963"/>
          <p14:tracePt t="161702" x="7359650" y="3154363"/>
          <p14:tracePt t="161730" x="7372350" y="3165475"/>
          <p14:tracePt t="161762" x="7385050" y="3165475"/>
          <p14:tracePt t="161802" x="7397750" y="3165475"/>
          <p14:tracePt t="161826" x="7397750" y="3178175"/>
          <p14:tracePt t="161835" x="7410450" y="3178175"/>
          <p14:tracePt t="161841" x="7423150" y="3178175"/>
          <p14:tracePt t="161852" x="7435850" y="3178175"/>
          <p14:tracePt t="161868" x="7459663" y="3178175"/>
          <p14:tracePt t="161886" x="7485063" y="3165475"/>
          <p14:tracePt t="161902" x="7497763" y="3154363"/>
          <p14:tracePt t="161919" x="7510463" y="3154363"/>
          <p14:tracePt t="161922" x="7510463" y="3141663"/>
          <p14:tracePt t="161936" x="7523163" y="3141663"/>
          <p14:tracePt t="162090" x="7548563" y="3141663"/>
          <p14:tracePt t="162098" x="7572375" y="3128963"/>
          <p14:tracePt t="162106" x="7597775" y="3128963"/>
          <p14:tracePt t="162119" x="7623175" y="3128963"/>
          <p14:tracePt t="162122" x="7648575" y="3128963"/>
          <p14:tracePt t="162137" x="7661275" y="3128963"/>
          <p14:tracePt t="162251" x="7673975" y="3128963"/>
          <p14:tracePt t="162274" x="7685088" y="3128963"/>
          <p14:tracePt t="162290" x="7697788" y="3128963"/>
          <p14:tracePt t="162370" x="7710488" y="3128963"/>
          <p14:tracePt t="162386" x="7723188" y="3128963"/>
          <p14:tracePt t="162394" x="7735888" y="3128963"/>
          <p14:tracePt t="162418" x="7748588" y="3128963"/>
          <p14:tracePt t="162426" x="7748588" y="3116263"/>
          <p14:tracePt t="162442" x="7761288" y="3116263"/>
          <p14:tracePt t="162594" x="7735888" y="3116263"/>
          <p14:tracePt t="162602" x="7661275" y="3116263"/>
          <p14:tracePt t="162610" x="7548563" y="3116263"/>
          <p14:tracePt t="162620" x="7448550" y="3116263"/>
          <p14:tracePt t="162638" x="7335838" y="3116263"/>
          <p14:tracePt t="162654" x="7285038" y="3116263"/>
          <p14:tracePt t="162778" x="7323138" y="3116263"/>
          <p14:tracePt t="162786" x="7372350" y="3116263"/>
          <p14:tracePt t="162793" x="7423150" y="3116263"/>
          <p14:tracePt t="162804" x="7472363" y="3116263"/>
          <p14:tracePt t="162821" x="7585075" y="3116263"/>
          <p14:tracePt t="162838" x="7673975" y="3116263"/>
          <p14:tracePt t="162855" x="7710488" y="3116263"/>
          <p14:tracePt t="162857" x="7723188" y="3116263"/>
          <p14:tracePt t="162882" x="7735888" y="3116263"/>
          <p14:tracePt t="162906" x="7748588" y="3116263"/>
          <p14:tracePt t="162914" x="7761288" y="3116263"/>
          <p14:tracePt t="162938" x="7773988" y="3116263"/>
          <p14:tracePt t="162946" x="7773988" y="3103563"/>
          <p14:tracePt t="162955" x="7785100" y="3103563"/>
          <p14:tracePt t="162972" x="7785100" y="3090863"/>
          <p14:tracePt t="162988" x="7797800" y="3078163"/>
          <p14:tracePt t="163005" x="7810500" y="3041650"/>
          <p14:tracePt t="163021" x="7810500" y="3016250"/>
          <p14:tracePt t="163038" x="7810500" y="3003550"/>
          <p14:tracePt t="163041" x="7810500" y="2990850"/>
          <p14:tracePt t="163058" x="7810500" y="2965450"/>
          <p14:tracePt t="163073" x="7810500" y="2941638"/>
          <p14:tracePt t="163090" x="7810500" y="2928938"/>
          <p14:tracePt t="163106" x="7810500" y="2890838"/>
          <p14:tracePt t="163122" x="7810500" y="2865438"/>
          <p14:tracePt t="163139" x="7810500" y="2828925"/>
          <p14:tracePt t="163155" x="7810500" y="2816225"/>
          <p14:tracePt t="163172" x="7823200" y="2790825"/>
          <p14:tracePt t="163189" x="7823200" y="2778125"/>
          <p14:tracePt t="163258" x="7835900" y="2778125"/>
          <p14:tracePt t="163266" x="7848600" y="2778125"/>
          <p14:tracePt t="163282" x="7874000" y="2778125"/>
          <p14:tracePt t="163290" x="7910513" y="2778125"/>
          <p14:tracePt t="163306" x="7986713" y="2778125"/>
          <p14:tracePt t="163322" x="8061325" y="2778125"/>
          <p14:tracePt t="163339" x="8099425" y="2778125"/>
          <p14:tracePt t="163356" x="8123238" y="2778125"/>
          <p14:tracePt t="163522" x="8123238" y="2790825"/>
          <p14:tracePt t="163530" x="8110538" y="2790825"/>
          <p14:tracePt t="163539" x="8110538" y="2803525"/>
          <p14:tracePt t="163562" x="8099425" y="2816225"/>
          <p14:tracePt t="163634" x="8110538" y="2816225"/>
          <p14:tracePt t="163642" x="8123238" y="2816225"/>
          <p14:tracePt t="163657" x="8148638" y="2840038"/>
          <p14:tracePt t="163674" x="8174038" y="2840038"/>
          <p14:tracePt t="163691" x="8235950" y="2852738"/>
          <p14:tracePt t="163707" x="8348663" y="2878138"/>
          <p14:tracePt t="163723" x="8424863" y="2878138"/>
          <p14:tracePt t="163740" x="8461375" y="2878138"/>
          <p14:tracePt t="163757" x="8474075" y="2878138"/>
          <p14:tracePt t="163882" x="8474075" y="2890838"/>
          <p14:tracePt t="163890" x="8461375" y="2890838"/>
          <p14:tracePt t="163897" x="8435975" y="2903538"/>
          <p14:tracePt t="163909" x="8399463" y="2916238"/>
          <p14:tracePt t="163924" x="8374063" y="2941638"/>
          <p14:tracePt t="163941" x="8324850" y="2952750"/>
          <p14:tracePt t="163957" x="8286750" y="2965450"/>
          <p14:tracePt t="163974" x="8261350" y="2978150"/>
          <p14:tracePt t="163991" x="8235950" y="2990850"/>
          <p14:tracePt t="163994" x="8223250" y="3003550"/>
          <p14:tracePt t="164008" x="8223250" y="3016250"/>
          <p14:tracePt t="164023" x="8223250" y="3028950"/>
          <p14:tracePt t="164039" x="8212138" y="3028950"/>
          <p14:tracePt t="164330" x="8212138" y="3041650"/>
          <p14:tracePt t="164338" x="8199438" y="3054350"/>
          <p14:tracePt t="164346" x="8186738" y="3078163"/>
          <p14:tracePt t="164359" x="8161338" y="3116263"/>
          <p14:tracePt t="164361" x="8148638" y="3154363"/>
          <p14:tracePt t="164376" x="8110538" y="3190875"/>
          <p14:tracePt t="164378" x="8074025" y="3241675"/>
          <p14:tracePt t="164393" x="7999413" y="3341688"/>
          <p14:tracePt t="164409" x="7897813" y="3467100"/>
          <p14:tracePt t="164425" x="7785100" y="3579813"/>
          <p14:tracePt t="164442" x="7648575" y="3703638"/>
          <p14:tracePt t="164459" x="7459663" y="3841750"/>
          <p14:tracePt t="164476" x="7223125" y="3979863"/>
          <p14:tracePt t="164492" x="6985000" y="4129088"/>
          <p14:tracePt t="164509" x="6797675" y="4267200"/>
          <p14:tracePt t="164525" x="6659563" y="4430713"/>
          <p14:tracePt t="164542" x="6534150" y="4592638"/>
          <p14:tracePt t="164560" x="6434138" y="4756150"/>
          <p14:tracePt t="164562" x="6396038" y="4818063"/>
          <p14:tracePt t="164576" x="6370638" y="4868863"/>
          <p14:tracePt t="164578" x="6321425" y="4905375"/>
          <p14:tracePt t="164593" x="6259513" y="4981575"/>
          <p14:tracePt t="164610" x="6196013" y="5030788"/>
          <p14:tracePt t="164626" x="6121400" y="5056188"/>
          <p14:tracePt t="164643" x="6083300" y="5068888"/>
          <p14:tracePt t="164659" x="6057900" y="5081588"/>
          <p14:tracePt t="164676" x="6045200" y="5081588"/>
          <p14:tracePt t="164692" x="6021388" y="5092700"/>
          <p14:tracePt t="164710" x="6008688" y="5092700"/>
          <p14:tracePt t="164726" x="5957888" y="5092700"/>
          <p14:tracePt t="164743" x="5895975" y="5092700"/>
          <p14:tracePt t="164745" x="5857875" y="5092700"/>
          <p14:tracePt t="164760" x="5821363" y="5092700"/>
          <p14:tracePt t="164762" x="5783263" y="5092700"/>
          <p14:tracePt t="164777" x="5708650" y="5092700"/>
          <p14:tracePt t="164794" x="5595938" y="5092700"/>
          <p14:tracePt t="164810" x="5532438" y="5081588"/>
          <p14:tracePt t="164826" x="5495925" y="5068888"/>
          <p14:tracePt t="164844" x="5483225" y="5068888"/>
          <p14:tracePt t="164860" x="5457825" y="5056188"/>
          <p14:tracePt t="164877" x="5457825" y="5030788"/>
          <p14:tracePt t="164893" x="5445125" y="5018088"/>
          <p14:tracePt t="164910" x="5445125" y="4992688"/>
          <p14:tracePt t="164926" x="5445125" y="4930775"/>
          <p14:tracePt t="164930" x="5445125" y="4892675"/>
          <p14:tracePt t="164943" x="5470525" y="4843463"/>
          <p14:tracePt t="164945" x="5483225" y="4805363"/>
          <p14:tracePt t="164961" x="5570538" y="4718050"/>
          <p14:tracePt t="164978" x="5619750" y="4579938"/>
          <p14:tracePt t="164994" x="5670550" y="4443413"/>
          <p14:tracePt t="165011" x="5708650" y="4305300"/>
          <p14:tracePt t="165027" x="5719763" y="4167188"/>
          <p14:tracePt t="165044" x="5745163" y="3967163"/>
          <p14:tracePt t="165060" x="5770563" y="3803650"/>
          <p14:tracePt t="165077" x="5795963" y="3641725"/>
          <p14:tracePt t="165093" x="5808663" y="3503613"/>
          <p14:tracePt t="165111" x="5832475" y="3378200"/>
          <p14:tracePt t="165114" x="5832475" y="3341688"/>
          <p14:tracePt t="165127" x="5832475" y="3303588"/>
          <p14:tracePt t="165130" x="5832475" y="3267075"/>
          <p14:tracePt t="165144" x="5832475" y="3228975"/>
          <p14:tracePt t="165146" x="5832475" y="3203575"/>
          <p14:tracePt t="165162" x="5832475" y="3178175"/>
          <p14:tracePt t="165178" x="5832475" y="3154363"/>
          <p14:tracePt t="165194" x="5832475" y="3128963"/>
          <p14:tracePt t="165211" x="5808663" y="3116263"/>
          <p14:tracePt t="165227" x="5783263" y="3103563"/>
          <p14:tracePt t="165244" x="5770563" y="3090863"/>
          <p14:tracePt t="165261" x="5745163" y="3090863"/>
          <p14:tracePt t="165279" x="5719763" y="3090863"/>
          <p14:tracePt t="165295" x="5708650" y="3090863"/>
          <p14:tracePt t="165297" x="5695950" y="3090863"/>
          <p14:tracePt t="165311" x="5683250" y="3090863"/>
          <p14:tracePt t="165314" x="5670550" y="3090863"/>
          <p14:tracePt t="165328" x="5632450" y="3090863"/>
          <p14:tracePt t="165330" x="5607050" y="3090863"/>
          <p14:tracePt t="165346" x="5570538" y="3128963"/>
          <p14:tracePt t="165362" x="5507038" y="3165475"/>
          <p14:tracePt t="165379" x="5457825" y="3216275"/>
          <p14:tracePt t="165395" x="5419725" y="3290888"/>
          <p14:tracePt t="165411" x="5394325" y="3367088"/>
          <p14:tracePt t="165428" x="5394325" y="3441700"/>
          <p14:tracePt t="165445" x="5370513" y="3529013"/>
          <p14:tracePt t="165461" x="5370513" y="3616325"/>
          <p14:tracePt t="165479" x="5370513" y="3703638"/>
          <p14:tracePt t="165482" x="5370513" y="3754438"/>
          <p14:tracePt t="165495" x="5370513" y="3803650"/>
          <p14:tracePt t="165498" x="5370513" y="3879850"/>
          <p14:tracePt t="165512" x="5394325" y="3954463"/>
          <p14:tracePt t="165514" x="5419725" y="4017963"/>
          <p14:tracePt t="165528" x="5445125" y="4092575"/>
          <p14:tracePt t="165530" x="5470525" y="4167188"/>
          <p14:tracePt t="165546" x="5532438" y="4330700"/>
          <p14:tracePt t="165562" x="5583238" y="4405313"/>
          <p14:tracePt t="165579" x="5595938" y="4430713"/>
          <p14:tracePt t="165595" x="5595938" y="4443413"/>
          <p14:tracePt t="165618" x="5607050" y="4443413"/>
          <p14:tracePt t="165628" x="5632450" y="4443413"/>
          <p14:tracePt t="165645" x="5770563" y="4392613"/>
          <p14:tracePt t="165662" x="5883275" y="4305300"/>
          <p14:tracePt t="165665" x="5921375" y="4267200"/>
          <p14:tracePt t="165679" x="5957888" y="4217988"/>
          <p14:tracePt t="165696" x="6021388" y="4117975"/>
          <p14:tracePt t="165698" x="6034088" y="4067175"/>
          <p14:tracePt t="165713" x="6070600" y="3967163"/>
          <p14:tracePt t="165729" x="6070600" y="3854450"/>
          <p14:tracePt t="165746" x="6070600" y="3729038"/>
          <p14:tracePt t="165763" x="6021388" y="3603625"/>
          <p14:tracePt t="165779" x="5970588" y="3516313"/>
          <p14:tracePt t="165795" x="5908675" y="3441700"/>
          <p14:tracePt t="165812" x="5857875" y="3403600"/>
          <p14:tracePt t="165829" x="5808663" y="3390900"/>
          <p14:tracePt t="165846" x="5795963" y="3378200"/>
          <p14:tracePt t="165862" x="5783263" y="3378200"/>
          <p14:tracePt t="165898" x="5770563" y="3378200"/>
          <p14:tracePt t="165906" x="5732463" y="3390900"/>
          <p14:tracePt t="165914" x="5683250" y="3429000"/>
          <p14:tracePt t="165929" x="5595938" y="3541713"/>
          <p14:tracePt t="165946" x="5570538" y="3616325"/>
          <p14:tracePt t="165963" x="5557838" y="3667125"/>
          <p14:tracePt t="165980" x="5557838" y="3716338"/>
          <p14:tracePt t="165996" x="5557838" y="3792538"/>
          <p14:tracePt t="166012" x="5557838" y="3854450"/>
          <p14:tracePt t="166029" x="5595938" y="3905250"/>
          <p14:tracePt t="166046" x="5645150" y="3979863"/>
          <p14:tracePt t="166049" x="5708650" y="4029075"/>
          <p14:tracePt t="166062" x="5757863" y="4067175"/>
          <p14:tracePt t="166065" x="5832475" y="4092575"/>
          <p14:tracePt t="166080" x="5932488" y="4154488"/>
          <p14:tracePt t="166082" x="6021388" y="4205288"/>
          <p14:tracePt t="166097" x="6221413" y="4305300"/>
          <p14:tracePt t="166113" x="6434138" y="4405313"/>
          <p14:tracePt t="166130" x="6646863" y="4443413"/>
          <p14:tracePt t="166147" x="6859588" y="4467225"/>
          <p14:tracePt t="166163" x="7034213" y="4467225"/>
          <p14:tracePt t="166180" x="7185025" y="4443413"/>
          <p14:tracePt t="166196" x="7285038" y="4367213"/>
          <p14:tracePt t="166213" x="7359650" y="4292600"/>
          <p14:tracePt t="166230" x="7385050" y="4230688"/>
          <p14:tracePt t="166247" x="7385050" y="4179888"/>
          <p14:tracePt t="166264" x="7385050" y="4167188"/>
          <p14:tracePt t="166266" x="7385050" y="4154488"/>
          <p14:tracePt t="166281" x="7385050" y="4141788"/>
          <p14:tracePt t="166297" x="7385050" y="4129088"/>
          <p14:tracePt t="166314" x="7372350" y="4129088"/>
          <p14:tracePt t="166442" x="7372350" y="4141788"/>
          <p14:tracePt t="166449" x="7410450" y="4154488"/>
          <p14:tracePt t="166465" x="7485063" y="4192588"/>
          <p14:tracePt t="166482" x="7648575" y="4230688"/>
          <p14:tracePt t="166498" x="7861300" y="4254500"/>
          <p14:tracePt t="166514" x="8110538" y="4279900"/>
          <p14:tracePt t="166530" x="8448675" y="4305300"/>
          <p14:tracePt t="166547" x="8774113" y="4305300"/>
          <p14:tracePt t="166564" x="9112250" y="4305300"/>
          <p14:tracePt t="166581" x="9350375" y="4305300"/>
          <p14:tracePt t="166597" x="9437688" y="4305300"/>
          <p14:tracePt t="166615" x="9463088" y="4305300"/>
          <p14:tracePt t="167226" x="9475788" y="4305300"/>
          <p14:tracePt t="167233" x="9488488" y="4292600"/>
          <p14:tracePt t="167242" x="9501188" y="4267200"/>
          <p14:tracePt t="167250" x="9501188" y="4254500"/>
          <p14:tracePt t="167267" x="9525000" y="4217988"/>
          <p14:tracePt t="167283" x="9550400" y="4167188"/>
          <p14:tracePt t="167299" x="9563100" y="4105275"/>
          <p14:tracePt t="167316" x="9563100" y="4079875"/>
          <p14:tracePt t="167333" x="9563100" y="4067175"/>
          <p14:tracePt t="167350" x="9563100" y="4054475"/>
          <p14:tracePt t="173370" x="9550400" y="4067175"/>
          <p14:tracePt t="173378" x="9525000" y="4079875"/>
          <p14:tracePt t="173385" x="9501188" y="4105275"/>
          <p14:tracePt t="173402" x="9488488" y="4117975"/>
          <p14:tracePt t="173416" x="9475788" y="4129088"/>
          <p14:tracePt t="173432" x="9475788" y="4141788"/>
          <p14:tracePt t="173434" x="9463088" y="4141788"/>
          <p14:tracePt t="173450" x="9463088" y="4154488"/>
          <p14:tracePt t="173466" x="9450388" y="4167188"/>
          <p14:tracePt t="173530" x="9450388" y="4179888"/>
          <p14:tracePt t="180298" x="9437688" y="4167188"/>
          <p14:tracePt t="180410" x="9437688" y="4154488"/>
          <p14:tracePt t="180425" x="9437688" y="4141788"/>
          <p14:tracePt t="180434" x="9437688" y="4129088"/>
          <p14:tracePt t="180441" x="9437688" y="4117975"/>
          <p14:tracePt t="180451" x="9437688" y="4092575"/>
          <p14:tracePt t="180467" x="9437688" y="4041775"/>
          <p14:tracePt t="180484" x="9437688" y="4005263"/>
          <p14:tracePt t="180500" x="9437688" y="3941763"/>
          <p14:tracePt t="180517" x="9437688" y="3879850"/>
          <p14:tracePt t="180534" x="9437688" y="3816350"/>
          <p14:tracePt t="180537" x="9437688" y="3779838"/>
          <p14:tracePt t="180551" x="9437688" y="3741738"/>
          <p14:tracePt t="180553" x="9437688" y="3703638"/>
          <p14:tracePt t="180568" x="9437688" y="3667125"/>
          <p14:tracePt t="180570" x="9437688" y="3629025"/>
          <p14:tracePt t="180585" x="9437688" y="3554413"/>
          <p14:tracePt t="180601" x="9437688" y="3479800"/>
          <p14:tracePt t="180618" x="9437688" y="3429000"/>
          <p14:tracePt t="180635" x="9437688" y="3378200"/>
          <p14:tracePt t="180651" x="9437688" y="3328988"/>
          <p14:tracePt t="180667" x="9437688" y="3303588"/>
          <p14:tracePt t="180684" x="9437688" y="3290888"/>
          <p14:tracePt t="181082" x="9450388" y="3290888"/>
          <p14:tracePt t="181089" x="9463088" y="3278188"/>
          <p14:tracePt t="181102" x="9463088" y="3267075"/>
          <p14:tracePt t="181119" x="9475788" y="3203575"/>
          <p14:tracePt t="181121" x="9475788" y="3178175"/>
          <p14:tracePt t="181136" x="9475788" y="3154363"/>
          <p14:tracePt t="181138" x="9475788" y="3116263"/>
          <p14:tracePt t="181153" x="9475788" y="3041650"/>
          <p14:tracePt t="181170" x="9475788" y="2978150"/>
          <p14:tracePt t="181186" x="9475788" y="2903538"/>
          <p14:tracePt t="181202" x="9475788" y="2828925"/>
          <p14:tracePt t="181219" x="9475788" y="2765425"/>
          <p14:tracePt t="181236" x="9475788" y="2728913"/>
          <p14:tracePt t="181252" x="9475788" y="2690813"/>
          <p14:tracePt t="181270" x="9475788" y="2678113"/>
          <p14:tracePt t="181286" x="9475788" y="2665413"/>
          <p14:tracePt t="181378" x="9475788" y="2678113"/>
          <p14:tracePt t="181386" x="9475788" y="2740025"/>
          <p14:tracePt t="181393" x="9488488" y="2828925"/>
          <p14:tracePt t="181403" x="9513888" y="2928938"/>
          <p14:tracePt t="181419" x="9550400" y="3090863"/>
          <p14:tracePt t="181436" x="9575800" y="3228975"/>
          <p14:tracePt t="181453" x="9588500" y="3403600"/>
          <p14:tracePt t="181470" x="9601200" y="3590925"/>
          <p14:tracePt t="181473" x="9601200" y="3692525"/>
          <p14:tracePt t="181487" x="9601200" y="3803650"/>
          <p14:tracePt t="181489" x="9601200" y="3929063"/>
          <p14:tracePt t="181504" x="9575800" y="4029075"/>
          <p14:tracePt t="181506" x="9550400" y="4129088"/>
          <p14:tracePt t="181521" x="9501188" y="4292600"/>
          <p14:tracePt t="181537" x="9424988" y="4392613"/>
          <p14:tracePt t="181553" x="9388475" y="4467225"/>
          <p14:tracePt t="181570" x="9350375" y="4518025"/>
          <p14:tracePt t="181587" x="9312275" y="4579938"/>
          <p14:tracePt t="181603" x="9224963" y="4656138"/>
          <p14:tracePt t="181620" x="9099550" y="4768850"/>
          <p14:tracePt t="181637" x="8937625" y="4879975"/>
          <p14:tracePt t="181654" x="8737600" y="5005388"/>
          <p14:tracePt t="181670" x="8537575" y="5118100"/>
          <p14:tracePt t="181673" x="8448675" y="5168900"/>
          <p14:tracePt t="181688" x="8361363" y="5218113"/>
          <p14:tracePt t="181690" x="8286750" y="5268913"/>
          <p14:tracePt t="181705" x="8199438" y="5330825"/>
          <p14:tracePt t="181721" x="8123238" y="5368925"/>
          <p14:tracePt t="181738" x="8074025" y="5381625"/>
          <p14:tracePt t="181754" x="8010525" y="5394325"/>
          <p14:tracePt t="181771" x="7886700" y="5394325"/>
          <p14:tracePt t="181787" x="7810500" y="5356225"/>
          <p14:tracePt t="181804" x="7748588" y="5294313"/>
          <p14:tracePt t="181821" x="7697788" y="5256213"/>
          <p14:tracePt t="181838" x="7661275" y="5218113"/>
          <p14:tracePt t="181854" x="7610475" y="5181600"/>
          <p14:tracePt t="181857" x="7585075" y="5156200"/>
          <p14:tracePt t="181871" x="7548563" y="5118100"/>
          <p14:tracePt t="181875" x="7510463" y="5068888"/>
          <p14:tracePt t="181888" x="7485063" y="5030788"/>
          <p14:tracePt t="181890" x="7435850" y="4981575"/>
          <p14:tracePt t="181905" x="7335838" y="4892675"/>
          <p14:tracePt t="181922" x="7185025" y="4768850"/>
          <p14:tracePt t="181937" x="7034213" y="4667250"/>
          <p14:tracePt t="181954" x="6910388" y="4605338"/>
          <p14:tracePt t="181971" x="6821488" y="4567238"/>
          <p14:tracePt t="181987" x="6746875" y="4554538"/>
          <p14:tracePt t="182005" x="6696075" y="4554538"/>
          <p14:tracePt t="182022" x="6646863" y="4554538"/>
          <p14:tracePt t="182038" x="6634163" y="4554538"/>
          <p14:tracePt t="182041" x="6621463" y="4554538"/>
          <p14:tracePt t="182058" x="6608763" y="4554538"/>
          <p14:tracePt t="182250" x="6608763" y="4567238"/>
          <p14:tracePt t="182258" x="6608763" y="4605338"/>
          <p14:tracePt t="182272" x="6608763" y="4643438"/>
          <p14:tracePt t="182275" x="6608763" y="4679950"/>
          <p14:tracePt t="182289" x="6621463" y="4768850"/>
          <p14:tracePt t="182306" x="6621463" y="4830763"/>
          <p14:tracePt t="182322" x="6634163" y="4868863"/>
          <p14:tracePt t="182339" x="6646863" y="4918075"/>
          <p14:tracePt t="182355" x="6646863" y="4943475"/>
          <p14:tracePt t="182372" x="6659563" y="4992688"/>
          <p14:tracePt t="182389" x="6672263" y="5043488"/>
          <p14:tracePt t="182406" x="6684963" y="5105400"/>
          <p14:tracePt t="182422" x="6696075" y="5181600"/>
          <p14:tracePt t="182425" x="6708775" y="5218113"/>
          <p14:tracePt t="182439" x="6708775" y="5243513"/>
          <p14:tracePt t="182442" x="6708775" y="5268913"/>
          <p14:tracePt t="182457" x="6708775" y="5294313"/>
          <p14:tracePt t="182459" x="6708775" y="5318125"/>
          <p14:tracePt t="182473" x="6721475" y="5368925"/>
          <p14:tracePt t="182490" x="6721475" y="5394325"/>
          <p14:tracePt t="182513" x="6721475" y="5407025"/>
          <p14:tracePt t="182618" x="6721475" y="5381625"/>
          <p14:tracePt t="182625" x="6721475" y="5330825"/>
          <p14:tracePt t="182640" x="6721475" y="5268913"/>
          <p14:tracePt t="182642" x="6721475" y="5205413"/>
          <p14:tracePt t="182657" x="6721475" y="5043488"/>
          <p14:tracePt t="182674" x="6696075" y="4856163"/>
          <p14:tracePt t="182690" x="6684963" y="4692650"/>
          <p14:tracePt t="182707" x="6684963" y="4530725"/>
          <p14:tracePt t="182723" x="6684963" y="4405313"/>
          <p14:tracePt t="182740" x="6684963" y="4292600"/>
          <p14:tracePt t="182757" x="6684963" y="4217988"/>
          <p14:tracePt t="182773" x="6684963" y="4154488"/>
          <p14:tracePt t="182790" x="6708775" y="4105275"/>
          <p14:tracePt t="182793" x="6721475" y="4079875"/>
          <p14:tracePt t="182807" x="6734175" y="4054475"/>
          <p14:tracePt t="182809" x="6772275" y="4029075"/>
          <p14:tracePt t="182824" x="6797675" y="4005263"/>
          <p14:tracePt t="182826" x="6821488" y="3992563"/>
          <p14:tracePt t="182841" x="6910388" y="3967163"/>
          <p14:tracePt t="182857" x="7021513" y="3941763"/>
          <p14:tracePt t="182874" x="7185025" y="3941763"/>
          <p14:tracePt t="182890" x="7410450" y="3929063"/>
          <p14:tracePt t="182907" x="7648575" y="3916363"/>
          <p14:tracePt t="182923" x="7848600" y="3916363"/>
          <p14:tracePt t="182940" x="7999413" y="3916363"/>
          <p14:tracePt t="182957" x="8135938" y="3916363"/>
          <p14:tracePt t="182974" x="8235950" y="3916363"/>
          <p14:tracePt t="182991" x="8335963" y="3916363"/>
          <p14:tracePt t="182993" x="8374063" y="3916363"/>
          <p14:tracePt t="183008" x="8424863" y="3916363"/>
          <p14:tracePt t="183010" x="8474075" y="3916363"/>
          <p14:tracePt t="183025" x="8548688" y="3929063"/>
          <p14:tracePt t="183041" x="8624888" y="3941763"/>
          <p14:tracePt t="183058" x="8699500" y="3954463"/>
          <p14:tracePt t="183074" x="8774113" y="3954463"/>
          <p14:tracePt t="183091" x="8837613" y="3967163"/>
          <p14:tracePt t="183107" x="8899525" y="3979863"/>
          <p14:tracePt t="183124" x="8924925" y="3979863"/>
          <p14:tracePt t="183141" x="8937625" y="3979863"/>
          <p14:tracePt t="183690" x="8912225" y="3992563"/>
          <p14:tracePt t="183698" x="8824913" y="4017963"/>
          <p14:tracePt t="183709" x="8686800" y="4054475"/>
          <p14:tracePt t="183726" x="8335963" y="4167188"/>
          <p14:tracePt t="183742" x="7999413" y="4279900"/>
          <p14:tracePt t="183745" x="7848600" y="4341813"/>
          <p14:tracePt t="183760" x="7673975" y="4392613"/>
          <p14:tracePt t="183762" x="7523163" y="4467225"/>
          <p14:tracePt t="183777" x="7259638" y="4605338"/>
          <p14:tracePt t="183793" x="7010400" y="4756150"/>
          <p14:tracePt t="183810" x="6797675" y="4879975"/>
          <p14:tracePt t="183826" x="6584950" y="4992688"/>
          <p14:tracePt t="183843" x="6383338" y="5092700"/>
          <p14:tracePt t="183859" x="6234113" y="5168900"/>
          <p14:tracePt t="183876" x="6121400" y="5181600"/>
          <p14:tracePt t="183892" x="6034088" y="5218113"/>
          <p14:tracePt t="183910" x="5970588" y="5218113"/>
          <p14:tracePt t="183926" x="5921375" y="5230813"/>
          <p14:tracePt t="183929" x="5895975" y="5230813"/>
          <p14:tracePt t="183944" x="5870575" y="5243513"/>
          <p14:tracePt t="183945" x="5845175" y="5256213"/>
          <p14:tracePt t="183961" x="5808663" y="5268913"/>
          <p14:tracePt t="183977" x="5770563" y="5294313"/>
          <p14:tracePt t="183994" x="5732463" y="5294313"/>
          <p14:tracePt t="184010" x="5719763" y="5305425"/>
          <p14:tracePt t="184027" x="5708650" y="5318125"/>
          <p14:tracePt t="184043" x="5695950" y="5330825"/>
          <p14:tracePt t="184059" x="5670550" y="5356225"/>
          <p14:tracePt t="184077" x="5657850" y="5368925"/>
          <p14:tracePt t="184093" x="5632450" y="5418138"/>
          <p14:tracePt t="184110" x="5607050" y="5468938"/>
          <p14:tracePt t="184113" x="5595938" y="5494338"/>
          <p14:tracePt t="184127" x="5583238" y="5518150"/>
          <p14:tracePt t="184129" x="5583238" y="5568950"/>
          <p14:tracePt t="184144" x="5570538" y="5594350"/>
          <p14:tracePt t="184146" x="5557838" y="5619750"/>
          <p14:tracePt t="184161" x="5545138" y="5668963"/>
          <p14:tracePt t="184178" x="5519738" y="5732463"/>
          <p14:tracePt t="184194" x="5519738" y="5794375"/>
          <p14:tracePt t="184210" x="5495925" y="5832475"/>
          <p14:tracePt t="184227" x="5483225" y="5856288"/>
          <p14:tracePt t="184243" x="5483225" y="5868988"/>
          <p14:tracePt t="184260" x="5483225" y="5881688"/>
          <p14:tracePt t="184337" x="5507038" y="5843588"/>
          <p14:tracePt t="184345" x="5570538" y="5768975"/>
          <p14:tracePt t="184361" x="5745163" y="5568950"/>
          <p14:tracePt t="184378" x="5995988" y="5356225"/>
          <p14:tracePt t="184394" x="6196013" y="5168900"/>
          <p14:tracePt t="184411" x="6383338" y="5043488"/>
          <p14:tracePt t="184427" x="6521450" y="4930775"/>
          <p14:tracePt t="184444" x="6646863" y="4830763"/>
          <p14:tracePt t="184461" x="6772275" y="4730750"/>
          <p14:tracePt t="184478" x="6934200" y="4656138"/>
          <p14:tracePt t="184495" x="7146925" y="4579938"/>
          <p14:tracePt t="184497" x="7259638" y="4543425"/>
          <p14:tracePt t="184511" x="7335838" y="4530725"/>
          <p14:tracePt t="184513" x="7410450" y="4518025"/>
          <p14:tracePt t="184528" x="7472363" y="4492625"/>
          <p14:tracePt t="184530" x="7510463" y="4479925"/>
          <p14:tracePt t="184545" x="7572375" y="4467225"/>
          <p14:tracePt t="184562" x="7610475" y="4467225"/>
          <p14:tracePt t="184578" x="7661275" y="4467225"/>
          <p14:tracePt t="184595" x="7748588" y="4467225"/>
          <p14:tracePt t="184611" x="7848600" y="4467225"/>
          <p14:tracePt t="184628" x="7948613" y="4505325"/>
          <p14:tracePt t="184645" x="8048625" y="4567238"/>
          <p14:tracePt t="184662" x="8148638" y="4630738"/>
          <p14:tracePt t="184678" x="8274050" y="4730750"/>
          <p14:tracePt t="184681" x="8335963" y="4768850"/>
          <p14:tracePt t="184695" x="8386763" y="4805363"/>
          <p14:tracePt t="184698" x="8461375" y="4856163"/>
          <p14:tracePt t="184712" x="8537575" y="4905375"/>
          <p14:tracePt t="184714" x="8599488" y="4943475"/>
          <p14:tracePt t="184729" x="8686800" y="5018088"/>
          <p14:tracePt t="184746" x="8763000" y="5081588"/>
          <p14:tracePt t="184762" x="8799513" y="5105400"/>
          <p14:tracePt t="184779" x="8824913" y="5130800"/>
          <p14:tracePt t="185041" x="8774113" y="5156200"/>
          <p14:tracePt t="185049" x="8637588" y="5194300"/>
          <p14:tracePt t="185063" x="8448675" y="5256213"/>
          <p14:tracePt t="185065" x="8212138" y="5318125"/>
          <p14:tracePt t="185080" x="7935913" y="5394325"/>
          <p14:tracePt t="185082" x="7697788" y="5456238"/>
          <p14:tracePt t="185097" x="7323138" y="5556250"/>
          <p14:tracePt t="185113" x="7097713" y="5643563"/>
          <p14:tracePt t="185130" x="6934200" y="5743575"/>
          <p14:tracePt t="185146" x="6784975" y="5819775"/>
          <p14:tracePt t="185163" x="6634163" y="5894388"/>
          <p14:tracePt t="185179" x="6459538" y="5969000"/>
          <p14:tracePt t="185196" x="6308725" y="6019800"/>
          <p14:tracePt t="185212" x="6221413" y="6056313"/>
          <p14:tracePt t="185230" x="6157913" y="6069013"/>
          <p14:tracePt t="185246" x="6045200" y="6107113"/>
          <p14:tracePt t="185249" x="5932488" y="6119813"/>
          <p14:tracePt t="185263" x="5832475" y="6132513"/>
          <p14:tracePt t="185265" x="5745163" y="6145213"/>
          <p14:tracePt t="185281" x="5619750" y="6169025"/>
          <p14:tracePt t="185297" x="5557838" y="6181725"/>
          <p14:tracePt t="185314" x="5483225" y="6181725"/>
          <p14:tracePt t="185330" x="5407025" y="6181725"/>
          <p14:tracePt t="185347" x="5332413" y="6181725"/>
          <p14:tracePt t="185363" x="5245100" y="6181725"/>
          <p14:tracePt t="185380" x="5157788" y="6169025"/>
          <p14:tracePt t="185397" x="5094288" y="6145213"/>
          <p14:tracePt t="185414" x="5019675" y="6132513"/>
          <p14:tracePt t="185430" x="4919663" y="6081713"/>
          <p14:tracePt t="185433" x="4868863" y="6056313"/>
          <p14:tracePt t="185447" x="4819650" y="6045200"/>
          <p14:tracePt t="185450" x="4781550" y="6019800"/>
          <p14:tracePt t="185464" x="4756150" y="6007100"/>
          <p14:tracePt t="185466" x="4743450" y="5994400"/>
          <p14:tracePt t="185481" x="4732338" y="5994400"/>
          <p14:tracePt t="185546" x="4732338" y="5981700"/>
          <p14:tracePt t="185554" x="4719638" y="5981700"/>
          <p14:tracePt t="185563" x="4719638" y="5969000"/>
          <p14:tracePt t="185580" x="4694238" y="5969000"/>
          <p14:tracePt t="185597" x="4694238" y="5945188"/>
          <p14:tracePt t="185614" x="4668838" y="5932488"/>
          <p14:tracePt t="185631" x="4656138" y="5919788"/>
          <p14:tracePt t="185648" x="4643438" y="5894388"/>
          <p14:tracePt t="185665" x="4630738" y="5894388"/>
          <p14:tracePt t="185681" x="4630738" y="5881688"/>
          <p14:tracePt t="185698" x="4630738" y="5856288"/>
          <p14:tracePt t="185714" x="4656138" y="5807075"/>
          <p14:tracePt t="185731" x="4694238" y="5756275"/>
          <p14:tracePt t="185747" x="4719638" y="5732463"/>
          <p14:tracePt t="185764" x="4719638" y="5719763"/>
          <p14:tracePt t="185850" x="4694238" y="5719763"/>
          <p14:tracePt t="185858" x="4656138" y="5719763"/>
          <p14:tracePt t="185865" x="4630738" y="5719763"/>
          <p14:tracePt t="185882" x="4568825" y="5732463"/>
          <p14:tracePt t="185898" x="4506913" y="5756275"/>
          <p14:tracePt t="185915" x="4481513" y="5756275"/>
          <p14:tracePt t="185932" x="4468813" y="5756275"/>
          <p14:tracePt t="186009" x="4481513" y="5756275"/>
          <p14:tracePt t="186017" x="4556125" y="5756275"/>
          <p14:tracePt t="186033" x="4743450" y="5743575"/>
          <p14:tracePt t="186049" x="4843463" y="5743575"/>
          <p14:tracePt t="186066" x="4868863" y="5743575"/>
          <p14:tracePt t="186154" x="4819650" y="5743575"/>
          <p14:tracePt t="186162" x="4743450" y="5743575"/>
          <p14:tracePt t="186170" x="4668838" y="5768975"/>
          <p14:tracePt t="186182" x="4581525" y="5781675"/>
          <p14:tracePt t="186199" x="4481513" y="5819775"/>
          <p14:tracePt t="186201" x="4443413" y="5832475"/>
          <p14:tracePt t="186216" x="4430713" y="5832475"/>
          <p14:tracePt t="186217" x="4418013" y="5832475"/>
          <p14:tracePt t="186233" x="4406900" y="5843588"/>
          <p14:tracePt t="186314" x="4430713" y="5843588"/>
          <p14:tracePt t="186321" x="4506913" y="5843588"/>
          <p14:tracePt t="186332" x="4619625" y="5843588"/>
          <p14:tracePt t="186349" x="4843463" y="5843588"/>
          <p14:tracePt t="186366" x="4919663" y="5843588"/>
          <p14:tracePt t="186481" x="4881563" y="5843588"/>
          <p14:tracePt t="186490" x="4832350" y="5856288"/>
          <p14:tracePt t="186499" x="4781550" y="5868988"/>
          <p14:tracePt t="186516" x="4743450" y="5881688"/>
          <p14:tracePt t="186533" x="4719638" y="5881688"/>
          <p14:tracePt t="186550" x="4706938" y="5881688"/>
          <p14:tracePt t="186617" x="4719638" y="5881688"/>
          <p14:tracePt t="186625" x="4768850" y="5881688"/>
          <p14:tracePt t="186633" x="4856163" y="5856288"/>
          <p14:tracePt t="186650" x="4981575" y="5819775"/>
          <p14:tracePt t="186667" x="5032375" y="5819775"/>
          <p14:tracePt t="186777" x="5006975" y="5819775"/>
          <p14:tracePt t="186786" x="4945063" y="5819775"/>
          <p14:tracePt t="186801" x="4832350" y="5819775"/>
          <p14:tracePt t="186818" x="4743450" y="5819775"/>
          <p14:tracePt t="186834" x="4706938" y="5819775"/>
          <p14:tracePt t="186954" x="4719638" y="5819775"/>
          <p14:tracePt t="186961" x="4743450" y="5807075"/>
          <p14:tracePt t="186970" x="4768850" y="5807075"/>
          <p14:tracePt t="186985" x="4806950" y="5807075"/>
          <p14:tracePt t="187121" x="4794250" y="5807075"/>
          <p14:tracePt t="187129" x="4743450" y="5807075"/>
          <p14:tracePt t="187138" x="4694238" y="5807075"/>
          <p14:tracePt t="187152" x="4656138" y="5807075"/>
          <p14:tracePt t="187154" x="4619625" y="5807075"/>
          <p14:tracePt t="187169" x="4594225" y="5807075"/>
          <p14:tracePt t="187185" x="4581525" y="5807075"/>
          <p14:tracePt t="187282" x="4630738" y="5807075"/>
          <p14:tracePt t="187291" x="4694238" y="5781675"/>
          <p14:tracePt t="187301" x="4794250" y="5768975"/>
          <p14:tracePt t="187319" x="4945063" y="5756275"/>
          <p14:tracePt t="187321" x="4981575" y="5756275"/>
          <p14:tracePt t="187336" x="5006975" y="5756275"/>
          <p14:tracePt t="187338" x="5019675" y="5756275"/>
          <p14:tracePt t="187352" x="5032375" y="5756275"/>
          <p14:tracePt t="187426" x="5006975" y="5756275"/>
          <p14:tracePt t="187435" x="4968875" y="5756275"/>
          <p14:tracePt t="187442" x="4932363" y="5756275"/>
          <p14:tracePt t="187452" x="4881563" y="5756275"/>
          <p14:tracePt t="187469" x="4756150" y="5756275"/>
          <p14:tracePt t="187486" x="4668838" y="5768975"/>
          <p14:tracePt t="187502" x="4619625" y="5781675"/>
          <p14:tracePt t="187520" x="4606925" y="5781675"/>
          <p14:tracePt t="187522" x="4594225" y="5781675"/>
          <p14:tracePt t="187633" x="4619625" y="5781675"/>
          <p14:tracePt t="187642" x="4668838" y="5781675"/>
          <p14:tracePt t="187652" x="4706938" y="5768975"/>
          <p14:tracePt t="187669" x="4756150" y="5768975"/>
          <p14:tracePt t="187686" x="4781550" y="5768975"/>
          <p14:tracePt t="187786" x="4768850" y="5768975"/>
          <p14:tracePt t="187793" x="4732338" y="5768975"/>
          <p14:tracePt t="187803" x="4694238" y="5768975"/>
          <p14:tracePt t="187819" x="4656138" y="5768975"/>
          <p14:tracePt t="187836" x="4630738" y="5768975"/>
          <p14:tracePt t="187853" x="4619625" y="5768975"/>
          <p14:tracePt t="188330" x="4630738" y="5781675"/>
          <p14:tracePt t="188337" x="4643438" y="5794375"/>
          <p14:tracePt t="188346" x="4668838" y="5794375"/>
          <p14:tracePt t="188355" x="4681538" y="5794375"/>
          <p14:tracePt t="188371" x="4732338" y="5807075"/>
          <p14:tracePt t="188387" x="4819650" y="5807075"/>
          <p14:tracePt t="188405" x="4894263" y="5807075"/>
          <p14:tracePt t="188421" x="4956175" y="5807075"/>
          <p14:tracePt t="188438" x="4994275" y="5807075"/>
          <p14:tracePt t="188441" x="5006975" y="5807075"/>
          <p14:tracePt t="188873" x="5006975" y="5781675"/>
          <p14:tracePt t="188881" x="5006975" y="5768975"/>
          <p14:tracePt t="188889" x="5006975" y="5743575"/>
          <p14:tracePt t="188906" x="5006975" y="5656263"/>
          <p14:tracePt t="188923" x="5006975" y="5581650"/>
          <p14:tracePt t="188939" x="5006975" y="5530850"/>
          <p14:tracePt t="188956" x="5006975" y="5481638"/>
          <p14:tracePt t="188972" x="5006975" y="5456238"/>
          <p14:tracePt t="189313" x="5006975" y="5481638"/>
          <p14:tracePt t="189321" x="5006975" y="5518150"/>
          <p14:tracePt t="189329" x="5006975" y="5543550"/>
          <p14:tracePt t="189340" x="5006975" y="5568950"/>
          <p14:tracePt t="189357" x="5006975" y="5630863"/>
          <p14:tracePt t="189374" x="5019675" y="5707063"/>
          <p14:tracePt t="189390" x="5019675" y="5756275"/>
          <p14:tracePt t="189393" x="5019675" y="5781675"/>
          <p14:tracePt t="189408" x="5019675" y="5794375"/>
          <p14:tracePt t="189409" x="5032375" y="5819775"/>
          <p14:tracePt t="189425" x="5032375" y="5843588"/>
          <p14:tracePt t="189441" x="5032375" y="5881688"/>
          <p14:tracePt t="189458" x="5057775" y="5919788"/>
          <p14:tracePt t="189474" x="5057775" y="5945188"/>
          <p14:tracePt t="189491" x="5068888" y="5981700"/>
          <p14:tracePt t="189507" x="5081588" y="5994400"/>
          <p14:tracePt t="189524" x="5081588" y="6019800"/>
          <p14:tracePt t="189541" x="5081588" y="6032500"/>
          <p14:tracePt t="189673" x="5081588" y="5981700"/>
          <p14:tracePt t="189681" x="5081588" y="5894388"/>
          <p14:tracePt t="189691" x="5081588" y="5794375"/>
          <p14:tracePt t="189708" x="5081588" y="5556250"/>
          <p14:tracePt t="189725" x="5081588" y="5356225"/>
          <p14:tracePt t="189741" x="5081588" y="5205413"/>
          <p14:tracePt t="189758" x="5081588" y="5130800"/>
          <p14:tracePt t="189761" x="5081588" y="5105400"/>
          <p14:tracePt t="189775" x="5081588" y="5081588"/>
          <p14:tracePt t="189777" x="5081588" y="5056188"/>
          <p14:tracePt t="189792" x="5081588" y="5043488"/>
          <p14:tracePt t="189794" x="5081588" y="5030788"/>
          <p14:tracePt t="189809" x="5094288" y="5030788"/>
          <p14:tracePt t="189825" x="5132388" y="5018088"/>
          <p14:tracePt t="189842" x="5207000" y="5018088"/>
          <p14:tracePt t="189858" x="5345113" y="5018088"/>
          <p14:tracePt t="189875" x="5532438" y="5018088"/>
          <p14:tracePt t="189891" x="5783263" y="5118100"/>
          <p14:tracePt t="189909" x="6034088" y="5194300"/>
          <p14:tracePt t="189925" x="6196013" y="5230813"/>
          <p14:tracePt t="189942" x="6296025" y="5268913"/>
          <p14:tracePt t="189959" x="6359525" y="5281613"/>
          <p14:tracePt t="189961" x="6396038" y="5281613"/>
          <p14:tracePt t="189976" x="6459538" y="5294313"/>
          <p14:tracePt t="189977" x="6521450" y="5305425"/>
          <p14:tracePt t="189992" x="6596063" y="5305425"/>
          <p14:tracePt t="189993" x="6659563" y="5318125"/>
          <p14:tracePt t="190009" x="6834188" y="5330825"/>
          <p14:tracePt t="190026" x="6985000" y="5356225"/>
          <p14:tracePt t="190042" x="7021513" y="5356225"/>
          <p14:tracePt t="190505" x="7021513" y="5368925"/>
          <p14:tracePt t="190513" x="7021513" y="5381625"/>
          <p14:tracePt t="190527" x="7010400" y="5394325"/>
          <p14:tracePt t="190529" x="6997700" y="5430838"/>
          <p14:tracePt t="190544" x="6997700" y="5456238"/>
          <p14:tracePt t="190546" x="6985000" y="5468938"/>
          <p14:tracePt t="190561" x="6972300" y="5507038"/>
          <p14:tracePt t="190577" x="6946900" y="5507038"/>
          <p14:tracePt t="190594" x="6946900" y="5518150"/>
          <p14:tracePt t="190610" x="6946900" y="5530850"/>
          <p14:tracePt t="190754" x="6934200" y="5530850"/>
          <p14:tracePt t="190761" x="6897688" y="5507038"/>
          <p14:tracePt t="190769" x="6859588" y="5494338"/>
          <p14:tracePt t="190777" x="6821488" y="5468938"/>
          <p14:tracePt t="190794" x="6772275" y="5430838"/>
          <p14:tracePt t="190811" x="6734175" y="5394325"/>
          <p14:tracePt t="190827" x="6696075" y="5368925"/>
          <p14:tracePt t="190844" x="6684963" y="5343525"/>
          <p14:tracePt t="190861" x="6659563" y="5330825"/>
          <p14:tracePt t="190878" x="6646863" y="5318125"/>
          <p14:tracePt t="190895" x="6634163" y="5305425"/>
          <p14:tracePt t="190897" x="6621463" y="5294313"/>
          <p14:tracePt t="190912" x="6608763" y="5294313"/>
          <p14:tracePt t="190913" x="6596063" y="5294313"/>
          <p14:tracePt t="190929" x="6584950" y="5281613"/>
          <p14:tracePt t="190945" x="6559550" y="5268913"/>
          <p14:tracePt t="190961" x="6496050" y="5243513"/>
          <p14:tracePt t="190978" x="6446838" y="5205413"/>
          <p14:tracePt t="190995" x="6396038" y="5181600"/>
          <p14:tracePt t="191011" x="6346825" y="5143500"/>
          <p14:tracePt t="191028" x="6283325" y="5130800"/>
          <p14:tracePt t="191045" x="6270625" y="5118100"/>
          <p14:tracePt t="191113" x="6259513" y="5118100"/>
          <p14:tracePt t="191145" x="6246813" y="5118100"/>
          <p14:tracePt t="191154" x="6234113" y="5118100"/>
          <p14:tracePt t="191162" x="6221413" y="5118100"/>
          <p14:tracePt t="191179" x="6183313" y="5118100"/>
          <p14:tracePt t="191195" x="6170613" y="5118100"/>
          <p14:tracePt t="191211" x="6121400" y="5130800"/>
          <p14:tracePt t="191229" x="6083300" y="5143500"/>
          <p14:tracePt t="191246" x="6057900" y="5156200"/>
          <p14:tracePt t="191262" x="6034088" y="5156200"/>
          <p14:tracePt t="191279" x="6008688" y="5168900"/>
          <p14:tracePt t="191281" x="5995988" y="5168900"/>
          <p14:tracePt t="191297" x="5983288" y="5181600"/>
          <p14:tracePt t="191299" x="5957888" y="5194300"/>
          <p14:tracePt t="191313" x="5932488" y="5205413"/>
          <p14:tracePt t="191330" x="5908675" y="5218113"/>
          <p14:tracePt t="191354" x="5895975" y="5218113"/>
          <p14:tracePt t="191362" x="5895975" y="5230813"/>
          <p14:tracePt t="191379" x="5857875" y="5243513"/>
          <p14:tracePt t="191395" x="5821363" y="5281613"/>
          <p14:tracePt t="191412" x="5795963" y="5330825"/>
          <p14:tracePt t="191429" x="5783263" y="5368925"/>
          <p14:tracePt t="191446" x="5757863" y="5407025"/>
          <p14:tracePt t="191449" x="5757863" y="5418138"/>
          <p14:tracePt t="191463" x="5745163" y="5443538"/>
          <p14:tracePt t="191465" x="5745163" y="5456238"/>
          <p14:tracePt t="191480" x="5732463" y="5481638"/>
          <p14:tracePt t="191481" x="5719763" y="5507038"/>
          <p14:tracePt t="191497" x="5719763" y="5581650"/>
          <p14:tracePt t="191513" x="5708650" y="5656263"/>
          <p14:tracePt t="191529" x="5708650" y="5707063"/>
          <p14:tracePt t="191546" x="5708650" y="5756275"/>
          <p14:tracePt t="191563" x="5745163" y="5807075"/>
          <p14:tracePt t="191579" x="5870575" y="5856288"/>
          <p14:tracePt t="191596" x="6070600" y="5932488"/>
          <p14:tracePt t="191612" x="6308725" y="6007100"/>
          <p14:tracePt t="191630" x="6496050" y="6019800"/>
          <p14:tracePt t="191633" x="6572250" y="6019800"/>
          <p14:tracePt t="191647" x="6634163" y="6019800"/>
          <p14:tracePt t="191649" x="6684963" y="6019800"/>
          <p14:tracePt t="191664" x="6721475" y="6019800"/>
          <p14:tracePt t="191666" x="6784975" y="6007100"/>
          <p14:tracePt t="191680" x="6884988" y="5945188"/>
          <p14:tracePt t="191697" x="6972300" y="5881688"/>
          <p14:tracePt t="191713" x="7010400" y="5856288"/>
          <p14:tracePt t="191730" x="7021513" y="5843588"/>
          <p14:tracePt t="191778" x="7021513" y="5832475"/>
          <p14:tracePt t="191785" x="7021513" y="5807075"/>
          <p14:tracePt t="191797" x="7021513" y="5781675"/>
          <p14:tracePt t="191813" x="6972300" y="5719763"/>
          <p14:tracePt t="191830" x="6897688" y="5656263"/>
          <p14:tracePt t="191833" x="6846888" y="5619750"/>
          <p14:tracePt t="191847" x="6784975" y="5581650"/>
          <p14:tracePt t="191849" x="6721475" y="5543550"/>
          <p14:tracePt t="191865" x="6596063" y="5481638"/>
          <p14:tracePt t="191881" x="6434138" y="5468938"/>
          <p14:tracePt t="191898" x="6334125" y="5456238"/>
          <p14:tracePt t="191914" x="6283325" y="5456238"/>
          <p14:tracePt t="191931" x="6221413" y="5456238"/>
          <p14:tracePt t="191947" x="6170613" y="5456238"/>
          <p14:tracePt t="191964" x="6146800" y="5456238"/>
          <p14:tracePt t="191981" x="6083300" y="5468938"/>
          <p14:tracePt t="191997" x="6021388" y="5481638"/>
          <p14:tracePt t="192014" x="5970588" y="5507038"/>
          <p14:tracePt t="192017" x="5945188" y="5518150"/>
          <p14:tracePt t="192031" x="5932488" y="5543550"/>
          <p14:tracePt t="192048" x="5932488" y="5556250"/>
          <p14:tracePt t="192065" x="5932488" y="5581650"/>
          <p14:tracePt t="192953" x="5945188" y="5581650"/>
          <p14:tracePt t="192963" x="5957888" y="5581650"/>
          <p14:tracePt t="192970" x="5970588" y="5581650"/>
          <p14:tracePt t="193337" x="5983288" y="5581650"/>
          <p14:tracePt t="193345" x="5995988" y="5581650"/>
          <p14:tracePt t="193353" x="6021388" y="5607050"/>
          <p14:tracePt t="193369" x="6070600" y="5694363"/>
          <p14:tracePt t="193385" x="6121400" y="5807075"/>
          <p14:tracePt t="193401" x="6157913" y="5919788"/>
          <p14:tracePt t="193418" x="6170613" y="5994400"/>
          <p14:tracePt t="193435" x="6183313" y="6056313"/>
          <p14:tracePt t="193451" x="6196013" y="6094413"/>
          <p14:tracePt t="193468" x="6196013" y="6107113"/>
          <p14:tracePt t="193485" x="6196013" y="6119813"/>
          <p14:tracePt t="193657" x="6196013" y="6107113"/>
          <p14:tracePt t="193665" x="6170613" y="6081713"/>
          <p14:tracePt t="193673" x="6134100" y="6045200"/>
          <p14:tracePt t="193685" x="6108700" y="6032500"/>
          <p14:tracePt t="193702" x="6045200" y="6007100"/>
          <p14:tracePt t="193719" x="6008688" y="5981700"/>
          <p14:tracePt t="193721" x="5995988" y="5981700"/>
          <p14:tracePt t="193736" x="5970588" y="5969000"/>
          <p14:tracePt t="193751" x="5957888" y="5969000"/>
          <p14:tracePt t="193769" x="5945188" y="5969000"/>
          <p14:tracePt t="193786" x="5921375" y="5969000"/>
          <p14:tracePt t="193802" x="5908675" y="5969000"/>
          <p14:tracePt t="193865" x="5921375" y="5969000"/>
          <p14:tracePt t="193873" x="5970588" y="5981700"/>
          <p14:tracePt t="193886" x="6045200" y="5994400"/>
          <p14:tracePt t="193902" x="6259513" y="5994400"/>
          <p14:tracePt t="193905" x="6396038" y="5994400"/>
          <p14:tracePt t="193919" x="6534150" y="5994400"/>
          <p14:tracePt t="193921" x="6659563" y="5994400"/>
          <p14:tracePt t="193937" x="6934200" y="5981700"/>
          <p14:tracePt t="193952" x="7197725" y="5981700"/>
          <p14:tracePt t="193970" x="7385050" y="5956300"/>
          <p14:tracePt t="193986" x="7423150" y="5956300"/>
          <p14:tracePt t="194003" x="7435850" y="5956300"/>
          <p14:tracePt t="194097" x="7435850" y="5945188"/>
          <p14:tracePt t="194113" x="7397750" y="5945188"/>
          <p14:tracePt t="194121" x="7348538" y="5932488"/>
          <p14:tracePt t="194137" x="7246938" y="5919788"/>
          <p14:tracePt t="194154" x="7185025" y="5919788"/>
          <p14:tracePt t="194170" x="7159625" y="5919788"/>
          <p14:tracePt t="194905" x="7185025" y="5919788"/>
          <p14:tracePt t="194916" x="7285038" y="5919788"/>
          <p14:tracePt t="194921" x="7448550" y="5907088"/>
          <p14:tracePt t="194939" x="8123238" y="5756275"/>
          <p14:tracePt t="194955" x="8837613" y="5518150"/>
          <p14:tracePt t="194971" x="9337675" y="5330825"/>
          <p14:tracePt t="194989" x="10026650" y="4992688"/>
          <p14:tracePt t="195005" x="10664825" y="4579938"/>
          <p14:tracePt t="195022" x="11241088" y="4041775"/>
          <p14:tracePt t="195039" x="11879263" y="3390900"/>
          <p14:tracePt t="195041" x="12130088" y="3103563"/>
          <p14:tracePt t="195361" x="11866563" y="2214563"/>
          <p14:tracePt t="195372" x="11566525" y="2290763"/>
          <p14:tracePt t="195390" x="10939463" y="2503488"/>
          <p14:tracePt t="195406" x="10226675" y="2816225"/>
          <p14:tracePt t="195409" x="9863138" y="3003550"/>
          <p14:tracePt t="195422" x="9525000" y="3216275"/>
          <p14:tracePt t="195425" x="9250363" y="3416300"/>
          <p14:tracePt t="195440" x="9063038" y="3567113"/>
          <p14:tracePt t="195442" x="8975725" y="3692525"/>
          <p14:tracePt t="195457" x="8863013" y="3867150"/>
          <p14:tracePt t="195473" x="8837613" y="3967163"/>
          <p14:tracePt t="195490" x="8812213" y="4041775"/>
          <p14:tracePt t="195506" x="8786813" y="4141788"/>
          <p14:tracePt t="195523" x="8737600" y="4241800"/>
          <p14:tracePt t="195539" x="8661400" y="4354513"/>
          <p14:tracePt t="195557" x="8548688" y="4492625"/>
          <p14:tracePt t="195573" x="8424863" y="4630738"/>
          <p14:tracePt t="195590" x="8348663" y="4705350"/>
          <p14:tracePt t="195593" x="8312150" y="4730750"/>
          <p14:tracePt t="195607" x="8312150" y="4768850"/>
          <p14:tracePt t="195610" x="8299450" y="4779963"/>
          <p14:tracePt t="195624" x="8274050" y="4805363"/>
          <p14:tracePt t="195626" x="8261350" y="4830763"/>
          <p14:tracePt t="195641" x="8223250" y="4892675"/>
          <p14:tracePt t="195657" x="8199438" y="4930775"/>
          <p14:tracePt t="195673" x="8186738" y="4956175"/>
          <p14:tracePt t="195745" x="8186738" y="4968875"/>
          <p14:tracePt t="195754" x="8161338" y="5005388"/>
          <p14:tracePt t="195761" x="8135938" y="5043488"/>
          <p14:tracePt t="195774" x="8099425" y="5081588"/>
          <p14:tracePt t="195777" x="8061325" y="5130800"/>
          <p14:tracePt t="195791" x="8048625" y="5156200"/>
          <p14:tracePt t="195793" x="8035925" y="5168900"/>
          <p14:tracePt t="195808" x="8035925" y="5194300"/>
          <p14:tracePt t="195810" x="8035925" y="5205413"/>
          <p14:tracePt t="195823" x="8023225" y="5218113"/>
          <p14:tracePt t="195841" x="8023225" y="5230813"/>
          <p14:tracePt t="195857" x="8010525" y="5256213"/>
          <p14:tracePt t="195874" x="8010525" y="5281613"/>
          <p14:tracePt t="195891" x="7999413" y="5330825"/>
          <p14:tracePt t="195907" x="7986713" y="5394325"/>
          <p14:tracePt t="195924" x="7986713" y="5443538"/>
          <p14:tracePt t="195941" x="7974013" y="5507038"/>
          <p14:tracePt t="195958" x="7961313" y="5568950"/>
          <p14:tracePt t="195960" x="7948613" y="5594350"/>
          <p14:tracePt t="195974" x="7948613" y="5607050"/>
          <p14:tracePt t="195977" x="7948613" y="5630863"/>
          <p14:tracePt t="195992" x="7948613" y="5643563"/>
          <p14:tracePt t="195994" x="7948613" y="5668963"/>
          <p14:tracePt t="196009" x="7948613" y="5707063"/>
          <p14:tracePt t="196025" x="7948613" y="5781675"/>
          <p14:tracePt t="196042" x="7948613" y="5868988"/>
          <p14:tracePt t="196058" x="7986713" y="5945188"/>
          <p14:tracePt t="196075" x="8023225" y="6007100"/>
          <p14:tracePt t="196091" x="8061325" y="6056313"/>
          <p14:tracePt t="196108" x="8099425" y="6094413"/>
          <p14:tracePt t="196125" x="8110538" y="6119813"/>
          <p14:tracePt t="196321" x="8099425" y="6119813"/>
          <p14:tracePt t="196329" x="8086725" y="6119813"/>
          <p14:tracePt t="196341" x="8061325" y="6119813"/>
          <p14:tracePt t="196359" x="8023225" y="6119813"/>
          <p14:tracePt t="196361" x="7999413" y="6119813"/>
          <p14:tracePt t="196376" x="7974013" y="6107113"/>
          <p14:tracePt t="196378" x="7961313" y="6107113"/>
          <p14:tracePt t="196392" x="7935913" y="6094413"/>
          <p14:tracePt t="196393" x="7923213" y="6094413"/>
          <p14:tracePt t="196410" x="7897813" y="6081713"/>
          <p14:tracePt t="196426" x="7886700" y="6056313"/>
          <p14:tracePt t="196497" x="7886700" y="6045200"/>
          <p14:tracePt t="196506" x="7886700" y="6007100"/>
          <p14:tracePt t="196513" x="7897813" y="5981700"/>
          <p14:tracePt t="196526" x="7935913" y="5956300"/>
          <p14:tracePt t="196529" x="7974013" y="5919788"/>
          <p14:tracePt t="196542" x="8035925" y="5907088"/>
          <p14:tracePt t="196545" x="8099425" y="5881688"/>
          <p14:tracePt t="196560" x="8161338" y="5856288"/>
          <p14:tracePt t="196562" x="8212138" y="5832475"/>
          <p14:tracePt t="196575" x="8274050" y="5807075"/>
          <p14:tracePt t="196578" x="8312150" y="5794375"/>
          <p14:tracePt t="196593" x="8374063" y="5781675"/>
          <p14:tracePt t="196609" x="8399463" y="5781675"/>
          <p14:tracePt t="196657" x="8386763" y="5781675"/>
          <p14:tracePt t="196665" x="8348663" y="5781675"/>
          <p14:tracePt t="196676" x="8312150" y="5794375"/>
          <p14:tracePt t="196692" x="8248650" y="5819775"/>
          <p14:tracePt t="196710" x="8212138" y="5819775"/>
          <p14:tracePt t="196727" x="8186738" y="5819775"/>
          <p14:tracePt t="196729" x="8174038" y="5819775"/>
          <p14:tracePt t="196744" x="8148638" y="5819775"/>
          <p14:tracePt t="196746" x="8135938" y="5832475"/>
          <p14:tracePt t="196760" x="8110538" y="5843588"/>
          <p14:tracePt t="196776" x="8099425" y="5843588"/>
          <p14:tracePt t="196793" x="8086725" y="5843588"/>
          <p14:tracePt t="196905" x="8074025" y="5843588"/>
          <p14:tracePt t="196913" x="8061325" y="5843588"/>
          <p14:tracePt t="196927" x="8048625" y="5856288"/>
          <p14:tracePt t="196929" x="8035925" y="5856288"/>
          <p14:tracePt t="196961" x="8023225" y="5856288"/>
          <p14:tracePt t="196969" x="8010525" y="5868988"/>
          <p14:tracePt t="197201" x="8023225" y="5868988"/>
          <p14:tracePt t="197211" x="8035925" y="5868988"/>
          <p14:tracePt t="197226" x="8061325" y="5868988"/>
          <p14:tracePt t="197242" x="8074025" y="5868988"/>
          <p14:tracePt t="197249" x="8086725" y="5868988"/>
          <p14:tracePt t="197260" x="8099425" y="5868988"/>
          <p14:tracePt t="197737" x="8110538" y="5868988"/>
          <p14:tracePt t="197745" x="8148638" y="5868988"/>
          <p14:tracePt t="197753" x="8186738" y="5856288"/>
          <p14:tracePt t="197762" x="8223250" y="5843588"/>
          <p14:tracePt t="197778" x="8261350" y="5843588"/>
          <p14:tracePt t="197881" x="8248650" y="5843588"/>
          <p14:tracePt t="197889" x="8223250" y="5843588"/>
          <p14:tracePt t="197896" x="8186738" y="5843588"/>
          <p14:tracePt t="197913" x="8099425" y="5843588"/>
          <p14:tracePt t="197930" x="8023225" y="5868988"/>
          <p14:tracePt t="197947" x="7961313" y="5868988"/>
          <p14:tracePt t="197962" x="7935913" y="5868988"/>
          <p14:tracePt t="197979" x="7923213" y="5881688"/>
          <p14:tracePt t="198074" x="7935913" y="5881688"/>
          <p14:tracePt t="198081" x="7974013" y="5881688"/>
          <p14:tracePt t="198097" x="8061325" y="5881688"/>
          <p14:tracePt t="198113" x="8123238" y="5881688"/>
          <p14:tracePt t="198130" x="8148638" y="5881688"/>
          <p14:tracePt t="198265" x="8135938" y="5881688"/>
          <p14:tracePt t="198273" x="8123238" y="5881688"/>
          <p14:tracePt t="198281" x="8110538" y="5881688"/>
          <p14:tracePt t="198297" x="8099425" y="5881688"/>
          <p14:tracePt t="198361" x="8135938" y="5894388"/>
          <p14:tracePt t="198369" x="8174038" y="5907088"/>
          <p14:tracePt t="198380" x="8223250" y="5907088"/>
          <p14:tracePt t="198398" x="8286750" y="5907088"/>
          <p14:tracePt t="198414" x="8312150" y="5907088"/>
          <p14:tracePt t="198417" x="8324850" y="5907088"/>
          <p14:tracePt t="198617" x="8324850" y="5894388"/>
          <p14:tracePt t="198625" x="8324850" y="5868988"/>
          <p14:tracePt t="198633" x="8324850" y="5832475"/>
          <p14:tracePt t="198649" x="8324850" y="5707063"/>
          <p14:tracePt t="198665" x="8324850" y="5556250"/>
          <p14:tracePt t="198681" x="8324850" y="5356225"/>
          <p14:tracePt t="198699" x="8324850" y="5156200"/>
          <p14:tracePt t="198715" x="8324850" y="4992688"/>
          <p14:tracePt t="198731" x="8324850" y="4843463"/>
          <p14:tracePt t="198748" x="8324850" y="4705350"/>
          <p14:tracePt t="198765" x="8324850" y="4618038"/>
          <p14:tracePt t="198781" x="8312150" y="4543425"/>
          <p14:tracePt t="198799" x="8299450" y="4492625"/>
          <p14:tracePt t="198801" x="8299450" y="4479925"/>
          <p14:tracePt t="198815" x="8286750" y="4454525"/>
          <p14:tracePt t="198817" x="8286750" y="4443413"/>
          <p14:tracePt t="198831" x="8274050" y="4430713"/>
          <p14:tracePt t="198833" x="8261350" y="4418013"/>
          <p14:tracePt t="198849" x="8248650" y="4418013"/>
          <p14:tracePt t="198865" x="8223250" y="4405313"/>
          <p14:tracePt t="198882" x="8186738" y="4405313"/>
          <p14:tracePt t="198899" x="8135938" y="4405313"/>
          <p14:tracePt t="198915" x="8061325" y="4405313"/>
          <p14:tracePt t="198932" x="7974013" y="4405313"/>
          <p14:tracePt t="198948" x="7823200" y="4454525"/>
          <p14:tracePt t="198966" x="7710488" y="4530725"/>
          <p14:tracePt t="198969" x="7648575" y="4567238"/>
          <p14:tracePt t="198982" x="7597775" y="4592638"/>
          <p14:tracePt t="199000" x="7510463" y="4692650"/>
          <p14:tracePt t="199001" x="7485063" y="4730750"/>
          <p14:tracePt t="199016" x="7410450" y="4818063"/>
          <p14:tracePt t="199033" x="7372350" y="4943475"/>
          <p14:tracePt t="199050" x="7335838" y="5092700"/>
          <p14:tracePt t="199066" x="7335838" y="5230813"/>
          <p14:tracePt t="199082" x="7310438" y="5381625"/>
          <p14:tracePt t="199099" x="7310438" y="5568950"/>
          <p14:tracePt t="199115" x="7335838" y="5756275"/>
          <p14:tracePt t="199132" x="7359650" y="5945188"/>
          <p14:tracePt t="199149" x="7410450" y="6094413"/>
          <p14:tracePt t="199166" x="7472363" y="6257925"/>
          <p14:tracePt t="199169" x="7523163" y="6307138"/>
          <p14:tracePt t="199182" x="7561263" y="6370638"/>
          <p14:tracePt t="199185" x="7610475" y="6419850"/>
          <p14:tracePt t="199200" x="7673975" y="6457950"/>
          <p14:tracePt t="199202" x="7723188" y="6483350"/>
          <p14:tracePt t="199217" x="7810500" y="6519863"/>
          <p14:tracePt t="199233" x="7897813" y="6532563"/>
          <p14:tracePt t="199249" x="7999413" y="6545263"/>
          <p14:tracePt t="199266" x="8074025" y="6545263"/>
          <p14:tracePt t="199282" x="8135938" y="6545263"/>
          <p14:tracePt t="199299" x="8223250" y="6545263"/>
          <p14:tracePt t="199317" x="8274050" y="6494463"/>
          <p14:tracePt t="199333" x="8324850" y="6419850"/>
          <p14:tracePt t="199350" x="8374063" y="6332538"/>
          <p14:tracePt t="199367" x="8412163" y="6181725"/>
          <p14:tracePt t="199369" x="8424863" y="6107113"/>
          <p14:tracePt t="199382" x="8424863" y="6056313"/>
          <p14:tracePt t="199385" x="8424863" y="6007100"/>
          <p14:tracePt t="199401" x="8424863" y="5894388"/>
          <p14:tracePt t="199417" x="8424863" y="5768975"/>
          <p14:tracePt t="199433" x="8424863" y="5630863"/>
          <p14:tracePt t="199450" x="8424863" y="5494338"/>
          <p14:tracePt t="199467" x="8412163" y="5356225"/>
          <p14:tracePt t="199483" x="8386763" y="5218113"/>
          <p14:tracePt t="199500" x="8348663" y="5118100"/>
          <p14:tracePt t="199517" x="8335963" y="5056188"/>
          <p14:tracePt t="199534" x="8312150" y="4992688"/>
          <p14:tracePt t="199550" x="8299450" y="4981575"/>
          <p14:tracePt t="199570" x="8286750" y="4981575"/>
          <p14:tracePt t="199585" x="8274050" y="4981575"/>
          <p14:tracePt t="199601" x="8248650" y="4981575"/>
          <p14:tracePt t="199617" x="8199438" y="4981575"/>
          <p14:tracePt t="199634" x="8135938" y="4981575"/>
          <p14:tracePt t="199651" x="8074025" y="4992688"/>
          <p14:tracePt t="199667" x="8010525" y="5056188"/>
          <p14:tracePt t="199684" x="7935913" y="5118100"/>
          <p14:tracePt t="199701" x="7897813" y="5168900"/>
          <p14:tracePt t="199718" x="7886700" y="5230813"/>
          <p14:tracePt t="199734" x="7874000" y="5230813"/>
          <p14:tracePt t="199770" x="7874000" y="5243513"/>
          <p14:tracePt t="199777" x="7874000" y="5256213"/>
          <p14:tracePt t="199785" x="7874000" y="5268913"/>
          <p14:tracePt t="199801" x="7874000" y="5318125"/>
          <p14:tracePt t="199817" x="7874000" y="5394325"/>
          <p14:tracePt t="199835" x="7897813" y="5481638"/>
          <p14:tracePt t="199851" x="7948613" y="5581650"/>
          <p14:tracePt t="199867" x="8048625" y="5668963"/>
          <p14:tracePt t="199884" x="8123238" y="5756275"/>
          <p14:tracePt t="199902" x="8223250" y="5832475"/>
          <p14:tracePt t="199918" x="8324850" y="5881688"/>
          <p14:tracePt t="199921" x="8348663" y="5894388"/>
          <p14:tracePt t="199935" x="8386763" y="5894388"/>
          <p14:tracePt t="199937" x="8424863" y="5907088"/>
          <p14:tracePt t="199952" x="8461375" y="5907088"/>
          <p14:tracePt t="199953" x="8486775" y="5907088"/>
          <p14:tracePt t="199969" x="8524875" y="5907088"/>
          <p14:tracePt t="199985" x="8537575" y="5907088"/>
          <p14:tracePt t="200002" x="8548688" y="5907088"/>
          <p14:tracePt t="200019" x="8561388" y="5881688"/>
          <p14:tracePt t="200035" x="8599488" y="5832475"/>
          <p14:tracePt t="200051" x="8599488" y="5794375"/>
          <p14:tracePt t="200068" x="8599488" y="5719763"/>
          <p14:tracePt t="200085" x="8561388" y="5630863"/>
          <p14:tracePt t="200101" x="8499475" y="5556250"/>
          <p14:tracePt t="200119" x="8448675" y="5507038"/>
          <p14:tracePt t="200121" x="8412163" y="5481638"/>
          <p14:tracePt t="200136" x="8386763" y="5468938"/>
          <p14:tracePt t="200137" x="8361363" y="5443538"/>
          <p14:tracePt t="200152" x="8335963" y="5443538"/>
          <p14:tracePt t="200154" x="8299450" y="5430838"/>
          <p14:tracePt t="200169" x="8223250" y="5407025"/>
          <p14:tracePt t="200185" x="8110538" y="5394325"/>
          <p14:tracePt t="200202" x="8035925" y="5394325"/>
          <p14:tracePt t="200219" x="7986713" y="5394325"/>
          <p14:tracePt t="200235" x="7910513" y="5407025"/>
          <p14:tracePt t="200252" x="7861300" y="5418138"/>
          <p14:tracePt t="200305" x="7848600" y="5418138"/>
          <p14:tracePt t="200313" x="7835900" y="5430838"/>
          <p14:tracePt t="200322" x="7835900" y="5456238"/>
          <p14:tracePt t="200336" x="7797800" y="5530850"/>
          <p14:tracePt t="200353" x="7797800" y="5607050"/>
          <p14:tracePt t="200370" x="7785100" y="5732463"/>
          <p14:tracePt t="200386" x="7785100" y="5832475"/>
          <p14:tracePt t="200403" x="7797800" y="5969000"/>
          <p14:tracePt t="200419" x="7861300" y="6056313"/>
          <p14:tracePt t="200436" x="7948613" y="6107113"/>
          <p14:tracePt t="200452" x="8023225" y="6132513"/>
          <p14:tracePt t="200470" x="8074025" y="6132513"/>
          <p14:tracePt t="200486" x="8199438" y="6119813"/>
          <p14:tracePt t="200503" x="8424863" y="5981700"/>
          <p14:tracePt t="200506" x="8548688" y="5907088"/>
          <p14:tracePt t="200520" x="8774113" y="5707063"/>
          <p14:tracePt t="200537" x="8924925" y="5494338"/>
          <p14:tracePt t="200554" x="9012238" y="5281613"/>
          <p14:tracePt t="200570" x="9024938" y="5068888"/>
          <p14:tracePt t="200586" x="9024938" y="4879975"/>
          <p14:tracePt t="200603" x="9024938" y="4768850"/>
          <p14:tracePt t="200620" x="9012238" y="4743450"/>
          <p14:tracePt t="200637" x="8999538" y="4718050"/>
          <p14:tracePt t="200653" x="8950325" y="4718050"/>
          <p14:tracePt t="200670" x="8874125" y="4705350"/>
          <p14:tracePt t="200673" x="8837613" y="4705350"/>
          <p14:tracePt t="200686" x="8799513" y="4705350"/>
          <p14:tracePt t="200689" x="8763000" y="4705350"/>
          <p14:tracePt t="200704" x="8724900" y="4705350"/>
          <p14:tracePt t="200705" x="8686800" y="4705350"/>
          <p14:tracePt t="200721" x="8637588" y="4718050"/>
          <p14:tracePt t="200737" x="8561388" y="4756150"/>
          <p14:tracePt t="200753" x="8524875" y="4792663"/>
          <p14:tracePt t="200770" x="8461375" y="4843463"/>
          <p14:tracePt t="200787" x="8399463" y="4918075"/>
          <p14:tracePt t="200803" x="8324850" y="4992688"/>
          <p14:tracePt t="200820" x="8248650" y="5081588"/>
          <p14:tracePt t="200837" x="8199438" y="5168900"/>
          <p14:tracePt t="200854" x="8161338" y="5230813"/>
          <p14:tracePt t="200857" x="8148638" y="5256213"/>
          <p14:tracePt t="200871" x="8135938" y="5281613"/>
          <p14:tracePt t="200913" x="8135938" y="5294313"/>
          <p14:tracePt t="200921" x="8135938" y="5330825"/>
          <p14:tracePt t="200930" x="8135938" y="5368925"/>
          <p14:tracePt t="200938" x="8148638" y="5407025"/>
          <p14:tracePt t="200954" x="8223250" y="5494338"/>
          <p14:tracePt t="200971" x="8286750" y="5543550"/>
          <p14:tracePt t="200987" x="8361363" y="5594350"/>
          <p14:tracePt t="201004" x="8461375" y="5619750"/>
          <p14:tracePt t="201021" x="8561388" y="5619750"/>
          <p14:tracePt t="201038" x="8661400" y="5581650"/>
          <p14:tracePt t="201041" x="8699500" y="5543550"/>
          <p14:tracePt t="201054" x="8724900" y="5468938"/>
          <p14:tracePt t="201072" x="8799513" y="5256213"/>
          <p14:tracePt t="201073" x="8824913" y="5143500"/>
          <p14:tracePt t="201087" x="8837613" y="5030788"/>
          <p14:tracePt t="201089" x="8850313" y="4930775"/>
          <p14:tracePt t="201105" x="8863013" y="4743450"/>
          <p14:tracePt t="201121" x="8863013" y="4605338"/>
          <p14:tracePt t="201137" x="8837613" y="4530725"/>
          <p14:tracePt t="201154" x="8737600" y="4454525"/>
          <p14:tracePt t="201171" x="8650288" y="4405313"/>
          <p14:tracePt t="201188" x="8512175" y="4392613"/>
          <p14:tracePt t="201205" x="8348663" y="4392613"/>
          <p14:tracePt t="201221" x="8223250" y="4392613"/>
          <p14:tracePt t="201238" x="8061325" y="4418013"/>
          <p14:tracePt t="201241" x="7986713" y="4443413"/>
          <p14:tracePt t="201255" x="7910513" y="4479925"/>
          <p14:tracePt t="201257" x="7848600" y="4530725"/>
          <p14:tracePt t="201271" x="7797800" y="4579938"/>
          <p14:tracePt t="201273" x="7723188" y="4630738"/>
          <p14:tracePt t="201288" x="7661275" y="4692650"/>
          <p14:tracePt t="201290" x="7610475" y="4743450"/>
          <p14:tracePt t="201305" x="7510463" y="4905375"/>
          <p14:tracePt t="201322" x="7435850" y="5068888"/>
          <p14:tracePt t="201339" x="7397750" y="5230813"/>
          <p14:tracePt t="201355" x="7385050" y="5418138"/>
          <p14:tracePt t="201371" x="7385050" y="5581650"/>
          <p14:tracePt t="201388" x="7423150" y="5707063"/>
          <p14:tracePt t="201405" x="7472363" y="5819775"/>
          <p14:tracePt t="201422" x="7510463" y="5894388"/>
          <p14:tracePt t="201439" x="7523163" y="5907088"/>
          <p14:tracePt t="201442" x="7561263" y="5932488"/>
          <p14:tracePt t="201456" x="7597775" y="5945188"/>
          <p14:tracePt t="201458" x="7648575" y="5956300"/>
          <p14:tracePt t="201472" x="7735888" y="5981700"/>
          <p14:tracePt t="201473" x="7848600" y="6019800"/>
          <p14:tracePt t="201489" x="8099425" y="6069013"/>
          <p14:tracePt t="201505" x="8335963" y="6081713"/>
          <p14:tracePt t="201522" x="8548688" y="6081713"/>
          <p14:tracePt t="201538" x="8763000" y="6056313"/>
          <p14:tracePt t="201555" x="8963025" y="6007100"/>
          <p14:tracePt t="201572" x="9175750" y="5907088"/>
          <p14:tracePt t="201589" x="9337675" y="5832475"/>
          <p14:tracePt t="201606" x="9475788" y="5707063"/>
          <p14:tracePt t="201610" x="9525000" y="5643563"/>
          <p14:tracePt t="201623" x="9575800" y="5568950"/>
          <p14:tracePt t="201625" x="9613900" y="5494338"/>
          <p14:tracePt t="201640" x="9626600" y="5430838"/>
          <p14:tracePt t="201641" x="9626600" y="5343525"/>
          <p14:tracePt t="201657" x="9626600" y="5194300"/>
          <p14:tracePt t="201673" x="9601200" y="5056188"/>
          <p14:tracePt t="201689" x="9550400" y="4918075"/>
          <p14:tracePt t="201706" x="9501188" y="4818063"/>
          <p14:tracePt t="201722" x="9437688" y="4718050"/>
          <p14:tracePt t="201739" x="9350375" y="4656138"/>
          <p14:tracePt t="201756" x="9250363" y="4605338"/>
          <p14:tracePt t="201772" x="9099550" y="4579938"/>
          <p14:tracePt t="201789" x="8986838" y="4567238"/>
          <p14:tracePt t="201807" x="8874125" y="4567238"/>
          <p14:tracePt t="201810" x="8824913" y="4567238"/>
          <p14:tracePt t="201823" x="8763000" y="4567238"/>
          <p14:tracePt t="201825" x="8686800" y="4567238"/>
          <p14:tracePt t="201840" x="8537575" y="4567238"/>
          <p14:tracePt t="201857" x="8374063" y="4567238"/>
          <p14:tracePt t="201873" x="8212138" y="4605338"/>
          <p14:tracePt t="201890" x="8061325" y="4679950"/>
          <p14:tracePt t="201906" x="7961313" y="4743450"/>
          <p14:tracePt t="201923" x="7835900" y="4843463"/>
          <p14:tracePt t="201940" x="7710488" y="4981575"/>
          <p14:tracePt t="201956" x="7648575" y="5092700"/>
          <p14:tracePt t="201973" x="7585075" y="5243513"/>
          <p14:tracePt t="201990" x="7510463" y="5430838"/>
          <p14:tracePt t="202007" x="7485063" y="5668963"/>
          <p14:tracePt t="202010" x="7472363" y="5768975"/>
          <p14:tracePt t="202024" x="7472363" y="6007100"/>
          <p14:tracePt t="202041" x="7472363" y="6245225"/>
          <p14:tracePt t="202057" x="7497763" y="6445250"/>
          <p14:tracePt t="202074" x="7572375" y="6607175"/>
          <p14:tracePt t="202090" x="7635875" y="6745288"/>
          <p14:tracePt t="202107" x="7697788" y="6845300"/>
          <p14:tracePt t="202242" x="8435975" y="6719888"/>
          <p14:tracePt t="202257" x="8486775" y="6532563"/>
          <p14:tracePt t="202274" x="8524875" y="6357938"/>
          <p14:tracePt t="202290" x="8548688" y="6119813"/>
          <p14:tracePt t="202307" x="8548688" y="5868988"/>
          <p14:tracePt t="202324" x="8548688" y="5630863"/>
          <p14:tracePt t="202341" x="8537575" y="5407025"/>
          <p14:tracePt t="202358" x="8524875" y="5230813"/>
          <p14:tracePt t="202360" x="8512175" y="5156200"/>
          <p14:tracePt t="202376" x="8499475" y="5105400"/>
          <p14:tracePt t="202378" x="8499475" y="5068888"/>
          <p14:tracePt t="202391" x="8486775" y="5043488"/>
          <p14:tracePt t="202393" x="8474075" y="5043488"/>
          <p14:tracePt t="202408" x="8474075" y="5030788"/>
          <p14:tracePt t="202465" x="8461375" y="5018088"/>
          <p14:tracePt t="202481" x="8435975" y="5018088"/>
          <p14:tracePt t="202490" x="8412163" y="5018088"/>
          <p14:tracePt t="202498" x="8386763" y="5018088"/>
          <p14:tracePt t="202508" x="8361363" y="5018088"/>
          <p14:tracePt t="202525" x="8312150" y="5018088"/>
          <p14:tracePt t="202541" x="8235950" y="5018088"/>
          <p14:tracePt t="202559" x="8161338" y="5018088"/>
          <p14:tracePt t="202561" x="8135938" y="5018088"/>
          <p14:tracePt t="202575" x="8123238" y="5018088"/>
          <p14:tracePt t="202577" x="8086725" y="5018088"/>
          <p14:tracePt t="202592" x="8061325" y="5018088"/>
          <p14:tracePt t="202593" x="8035925" y="5018088"/>
          <p14:tracePt t="202609" x="8010525" y="5018088"/>
          <p14:tracePt t="202625" x="7948613" y="5018088"/>
          <p14:tracePt t="202642" x="7886700" y="5030788"/>
          <p14:tracePt t="202658" x="7835900" y="5056188"/>
          <p14:tracePt t="202675" x="7797800" y="5092700"/>
          <p14:tracePt t="202691" x="7761288" y="5130800"/>
          <p14:tracePt t="202709" x="7723188" y="5168900"/>
          <p14:tracePt t="202725" x="7697788" y="5243513"/>
          <p14:tracePt t="202741" x="7661275" y="5305425"/>
          <p14:tracePt t="202759" x="7661275" y="5356225"/>
          <p14:tracePt t="202761" x="7648575" y="5394325"/>
          <p14:tracePt t="202776" x="7635875" y="5430838"/>
          <p14:tracePt t="202778" x="7635875" y="5456238"/>
          <p14:tracePt t="202791" x="7623175" y="5481638"/>
          <p14:tracePt t="202793" x="7623175" y="5507038"/>
          <p14:tracePt t="202810" x="7623175" y="5568950"/>
          <p14:tracePt t="202825" x="7623175" y="5630863"/>
          <p14:tracePt t="202842" x="7623175" y="5694363"/>
          <p14:tracePt t="202859" x="7623175" y="5743575"/>
          <p14:tracePt t="202875" x="7623175" y="5807075"/>
          <p14:tracePt t="202892" x="7623175" y="5868988"/>
          <p14:tracePt t="202910" x="7648575" y="5919788"/>
          <p14:tracePt t="202926" x="7673975" y="5969000"/>
          <p14:tracePt t="202929" x="7685088" y="5994400"/>
          <p14:tracePt t="202942" x="7685088" y="6007100"/>
          <p14:tracePt t="202945" x="7697788" y="6019800"/>
          <p14:tracePt t="202959" x="7710488" y="6045200"/>
          <p14:tracePt t="202961" x="7723188" y="6056313"/>
          <p14:tracePt t="202977" x="7785100" y="6081713"/>
          <p14:tracePt t="202993" x="7923213" y="6107113"/>
          <p14:tracePt t="203009" x="8086725" y="6119813"/>
          <p14:tracePt t="203026" x="8223250" y="6119813"/>
          <p14:tracePt t="203042" x="8312150" y="6119813"/>
          <p14:tracePt t="203059" x="8412163" y="6069013"/>
          <p14:tracePt t="203076" x="8474075" y="6032500"/>
          <p14:tracePt t="203093" x="8537575" y="5981700"/>
          <p14:tracePt t="203110" x="8599488" y="5907088"/>
          <p14:tracePt t="203113" x="8612188" y="5856288"/>
          <p14:tracePt t="203127" x="8637588" y="5819775"/>
          <p14:tracePt t="203129" x="8650288" y="5768975"/>
          <p14:tracePt t="203144" x="8674100" y="5707063"/>
          <p14:tracePt t="203145" x="8686800" y="5668963"/>
          <p14:tracePt t="203160" x="8686800" y="5619750"/>
          <p14:tracePt t="203177" x="8686800" y="5556250"/>
          <p14:tracePt t="203193" x="8686800" y="5507038"/>
          <p14:tracePt t="203210" x="8686800" y="5481638"/>
          <p14:tracePt t="203226" x="8686800" y="5456238"/>
          <p14:tracePt t="203243" x="8686800" y="5443538"/>
          <p14:tracePt t="203259" x="8686800" y="5418138"/>
          <p14:tracePt t="203305" x="8686800" y="5407025"/>
          <p14:tracePt t="203321" x="8674100" y="5407025"/>
          <p14:tracePt t="203330" x="8650288" y="5394325"/>
          <p14:tracePt t="203344" x="8599488" y="5381625"/>
          <p14:tracePt t="203361" x="8537575" y="5368925"/>
          <p14:tracePt t="203377" x="8474075" y="5343525"/>
          <p14:tracePt t="203394" x="8412163" y="5343525"/>
          <p14:tracePt t="203410" x="8374063" y="5343525"/>
          <p14:tracePt t="203427" x="8312150" y="5330825"/>
          <p14:tracePt t="203444" x="8199438" y="5330825"/>
          <p14:tracePt t="203461" x="8048625" y="5330825"/>
          <p14:tracePt t="203477" x="7923213" y="5330825"/>
          <p14:tracePt t="203493" x="7861300" y="5330825"/>
          <p14:tracePt t="203511" x="7810500" y="5330825"/>
          <p14:tracePt t="203513" x="7785100" y="5330825"/>
          <p14:tracePt t="203529" x="7773988" y="5330825"/>
          <p14:tracePt t="203545" x="7748588" y="5343525"/>
          <p14:tracePt t="203561" x="7697788" y="5356225"/>
          <p14:tracePt t="203578" x="7661275" y="5394325"/>
          <p14:tracePt t="203594" x="7623175" y="5443538"/>
          <p14:tracePt t="203611" x="7585075" y="5494338"/>
          <p14:tracePt t="203627" x="7548563" y="5543550"/>
          <p14:tracePt t="203644" x="7535863" y="5594350"/>
          <p14:tracePt t="203661" x="7523163" y="5656263"/>
          <p14:tracePt t="203678" x="7510463" y="5743575"/>
          <p14:tracePt t="203694" x="7510463" y="5819775"/>
          <p14:tracePt t="203696" x="7510463" y="5856288"/>
          <p14:tracePt t="203711" x="7510463" y="5894388"/>
          <p14:tracePt t="203713" x="7510463" y="5932488"/>
          <p14:tracePt t="203729" x="7510463" y="5969000"/>
          <p14:tracePt t="203745" x="7510463" y="6007100"/>
          <p14:tracePt t="203762" x="7510463" y="6032500"/>
          <p14:tracePt t="203778" x="7523163" y="6045200"/>
          <p14:tracePt t="203795" x="7585075" y="6081713"/>
          <p14:tracePt t="203811" x="7673975" y="6094413"/>
          <p14:tracePt t="203828" x="7810500" y="6119813"/>
          <p14:tracePt t="203845" x="7935913" y="6119813"/>
          <p14:tracePt t="203861" x="8035925" y="6119813"/>
          <p14:tracePt t="203879" x="8110538" y="6119813"/>
          <p14:tracePt t="203881" x="8161338" y="6107113"/>
          <p14:tracePt t="203895" x="8199438" y="6081713"/>
          <p14:tracePt t="203897" x="8235950" y="6069013"/>
          <p14:tracePt t="203912" x="8324850" y="6007100"/>
          <p14:tracePt t="203930" x="8435975" y="5907088"/>
          <p14:tracePt t="203946" x="8537575" y="5756275"/>
          <p14:tracePt t="203962" x="8599488" y="5556250"/>
          <p14:tracePt t="203979" x="8599488" y="5356225"/>
          <p14:tracePt t="203995" x="8599488" y="5181600"/>
          <p14:tracePt t="204011" x="8599488" y="5068888"/>
          <p14:tracePt t="204029" x="8574088" y="5018088"/>
          <p14:tracePt t="204045" x="8548688" y="4981575"/>
          <p14:tracePt t="204062" x="8524875" y="4981575"/>
          <p14:tracePt t="204079" x="8512175" y="4968875"/>
          <p14:tracePt t="204081" x="8499475" y="4968875"/>
          <p14:tracePt t="204097" x="8474075" y="4968875"/>
          <p14:tracePt t="204112" x="8424863" y="4968875"/>
          <p14:tracePt t="204129" x="8348663" y="4981575"/>
          <p14:tracePt t="204146" x="8299450" y="4981575"/>
          <p14:tracePt t="204162" x="8223250" y="4981575"/>
          <p14:tracePt t="204179" x="8148638" y="4981575"/>
          <p14:tracePt t="204195" x="8074025" y="4992688"/>
          <p14:tracePt t="204212" x="7986713" y="5018088"/>
          <p14:tracePt t="204229" x="7910513" y="5043488"/>
          <p14:tracePt t="204246" x="7810500" y="5068888"/>
          <p14:tracePt t="204249" x="7761288" y="5092700"/>
          <p14:tracePt t="204263" x="7710488" y="5118100"/>
          <p14:tracePt t="204265" x="7673975" y="5130800"/>
          <p14:tracePt t="204279" x="7648575" y="5168900"/>
          <p14:tracePt t="204281" x="7610475" y="5194300"/>
          <p14:tracePt t="204297" x="7561263" y="5256213"/>
          <p14:tracePt t="204313" x="7548563" y="5318125"/>
          <p14:tracePt t="204330" x="7510463" y="5418138"/>
          <p14:tracePt t="204346" x="7510463" y="5581650"/>
          <p14:tracePt t="204363" x="7510463" y="5732463"/>
          <p14:tracePt t="204379" x="7497763" y="5881688"/>
          <p14:tracePt t="204396" x="7497763" y="6045200"/>
          <p14:tracePt t="204413" x="7510463" y="6169025"/>
          <p14:tracePt t="204430" x="7561263" y="6257925"/>
          <p14:tracePt t="204432" x="7572375" y="6294438"/>
          <p14:tracePt t="204447" x="7597775" y="6319838"/>
          <p14:tracePt t="204449" x="7610475" y="6332538"/>
          <p14:tracePt t="204463" x="7635875" y="6345238"/>
          <p14:tracePt t="204465" x="7648575" y="6357938"/>
          <p14:tracePt t="204480" x="7685088" y="6394450"/>
          <p14:tracePt t="204497" x="7723188" y="6407150"/>
          <p14:tracePt t="204513" x="7810500" y="6419850"/>
          <p14:tracePt t="204530" x="7886700" y="6419850"/>
          <p14:tracePt t="204547" x="7961313" y="6445250"/>
          <p14:tracePt t="204563" x="8035925" y="6445250"/>
          <p14:tracePt t="204580" x="8110538" y="6445250"/>
          <p14:tracePt t="204596" x="8186738" y="6445250"/>
          <p14:tracePt t="204614" x="8235950" y="6407150"/>
          <p14:tracePt t="204616" x="8274050" y="6381750"/>
          <p14:tracePt t="204630" x="8312150" y="6332538"/>
          <p14:tracePt t="204633" x="8348663" y="6294438"/>
          <p14:tracePt t="204647" x="8399463" y="6232525"/>
          <p14:tracePt t="204649" x="8424863" y="6157913"/>
          <p14:tracePt t="204665" x="8474075" y="6019800"/>
          <p14:tracePt t="204681" x="8499475" y="5832475"/>
          <p14:tracePt t="204697" x="8512175" y="5719763"/>
          <p14:tracePt t="204699" x="8512175" y="5643563"/>
          <p14:tracePt t="204714" x="8512175" y="5456238"/>
          <p14:tracePt t="204731" x="8512175" y="5318125"/>
          <p14:tracePt t="204747" x="8512175" y="5194300"/>
          <p14:tracePt t="204764" x="8499475" y="5130800"/>
          <p14:tracePt t="204781" x="8474075" y="5081588"/>
          <p14:tracePt t="204797" x="8448675" y="5030788"/>
          <p14:tracePt t="204814" x="8424863" y="5018088"/>
          <p14:tracePt t="204817" x="8399463" y="4992688"/>
          <p14:tracePt t="204831" x="8374063" y="4992688"/>
          <p14:tracePt t="204833" x="8361363" y="4981575"/>
          <p14:tracePt t="204848" x="8299450" y="4968875"/>
          <p14:tracePt t="204865" x="8248650" y="4943475"/>
          <p14:tracePt t="204881" x="8186738" y="4930775"/>
          <p14:tracePt t="204897" x="8110538" y="4930775"/>
          <p14:tracePt t="204914" x="8061325" y="4930775"/>
          <p14:tracePt t="204931" x="7999413" y="4930775"/>
          <p14:tracePt t="204947" x="7935913" y="4930775"/>
          <p14:tracePt t="204965" x="7861300" y="4930775"/>
          <p14:tracePt t="204981" x="7761288" y="4956175"/>
          <p14:tracePt t="204998" x="7623175" y="5030788"/>
          <p14:tracePt t="205001" x="7585075" y="5043488"/>
          <p14:tracePt t="205015" x="7535863" y="5068888"/>
          <p14:tracePt t="205017" x="7497763" y="5092700"/>
          <p14:tracePt t="205032" x="7472363" y="5105400"/>
          <p14:tracePt t="205034" x="7448550" y="5130800"/>
          <p14:tracePt t="205049" x="7423150" y="5156200"/>
          <p14:tracePt t="205065" x="7397750" y="5218113"/>
          <p14:tracePt t="205081" x="7385050" y="5256213"/>
          <p14:tracePt t="205098" x="7359650" y="5330825"/>
          <p14:tracePt t="205114" x="7348538" y="5407025"/>
          <p14:tracePt t="205131" x="7335838" y="5481638"/>
          <p14:tracePt t="205148" x="7335838" y="5568950"/>
          <p14:tracePt t="205165" x="7335838" y="5643563"/>
          <p14:tracePt t="205182" x="7335838" y="5719763"/>
          <p14:tracePt t="205199" x="7335838" y="5794375"/>
          <p14:tracePt t="205201" x="7348538" y="5832475"/>
          <p14:tracePt t="205216" x="7359650" y="5856288"/>
          <p14:tracePt t="205218" x="7372350" y="5881688"/>
          <p14:tracePt t="205232" x="7385050" y="5919788"/>
          <p14:tracePt t="205234" x="7410450" y="5945188"/>
          <p14:tracePt t="205250" x="7448550" y="5994400"/>
          <p14:tracePt t="205265" x="7497763" y="6007100"/>
          <p14:tracePt t="205282" x="7561263" y="6019800"/>
          <p14:tracePt t="205299" x="7648575" y="6019800"/>
          <p14:tracePt t="205315" x="7785100" y="6019800"/>
          <p14:tracePt t="205331" x="7897813" y="6019800"/>
          <p14:tracePt t="205348" x="8023225" y="6007100"/>
          <p14:tracePt t="205366" x="8123238" y="5969000"/>
          <p14:tracePt t="205382" x="8199438" y="5932488"/>
          <p14:tracePt t="205399" x="8235950" y="5881688"/>
          <p14:tracePt t="205401" x="8261350" y="5856288"/>
          <p14:tracePt t="205417" x="8286750" y="5832475"/>
          <p14:tracePt t="205433" x="8299450" y="5794375"/>
          <p14:tracePt t="205449" x="8312150" y="5768975"/>
          <p14:tracePt t="205466" x="8312150" y="5743575"/>
          <p14:tracePt t="205482" x="8312150" y="5719763"/>
          <p14:tracePt t="205499" x="8312150" y="5707063"/>
          <p14:tracePt t="205515" x="8312150" y="5643563"/>
          <p14:tracePt t="205532" x="8299450" y="5594350"/>
          <p14:tracePt t="205550" x="8286750" y="5543550"/>
          <p14:tracePt t="205566" x="8274050" y="5530850"/>
          <p14:tracePt t="205569" x="8274050" y="5507038"/>
          <p14:tracePt t="205582" x="8261350" y="5494338"/>
          <p14:tracePt t="205585" x="8248650" y="5481638"/>
          <p14:tracePt t="205729" x="8248650" y="5456238"/>
          <p14:tracePt t="205737" x="8248650" y="5443538"/>
          <p14:tracePt t="205750" x="8235950" y="5418138"/>
          <p14:tracePt t="205753" x="8223250" y="5368925"/>
          <p14:tracePt t="205767" x="8199438" y="5305425"/>
          <p14:tracePt t="205769" x="8174038" y="5230813"/>
          <p14:tracePt t="205784" x="8148638" y="5143500"/>
          <p14:tracePt t="205785" x="8110538" y="5043488"/>
          <p14:tracePt t="205800" x="8074025" y="4856163"/>
          <p14:tracePt t="205817" x="8023225" y="4630738"/>
          <p14:tracePt t="205833" x="7986713" y="4379913"/>
          <p14:tracePt t="205850" x="7948613" y="4167188"/>
          <p14:tracePt t="205866" x="7935913" y="3967163"/>
          <p14:tracePt t="205883" x="7910513" y="3816350"/>
          <p14:tracePt t="205900" x="7874000" y="3667125"/>
          <p14:tracePt t="205917" x="7848600" y="3579813"/>
          <p14:tracePt t="205933" x="7835900" y="3503613"/>
          <p14:tracePt t="205950" x="7810500" y="3416300"/>
          <p14:tracePt t="205953" x="7797800" y="3378200"/>
          <p14:tracePt t="205968" x="7797800" y="3341688"/>
          <p14:tracePt t="205970" x="7761288" y="3303588"/>
          <p14:tracePt t="205984" x="7697788" y="3216275"/>
          <p14:tracePt t="206001" x="7673975" y="3190875"/>
          <p14:tracePt t="206002" x="7635875" y="3165475"/>
          <p14:tracePt t="206017" x="7561263" y="3116263"/>
          <p14:tracePt t="206034" x="7485063" y="3090863"/>
          <p14:tracePt t="206050" x="7359650" y="3090863"/>
          <p14:tracePt t="206067" x="7235825" y="3090863"/>
          <p14:tracePt t="206084" x="7159625" y="3090863"/>
          <p14:tracePt t="206100" x="7110413" y="3078163"/>
          <p14:tracePt t="206118" x="7021513" y="3065463"/>
          <p14:tracePt t="206134" x="6884988" y="3041650"/>
          <p14:tracePt t="206136" x="6808788" y="3028950"/>
          <p14:tracePt t="206151" x="6746875" y="3016250"/>
          <p14:tracePt t="206153" x="6672263" y="3003550"/>
          <p14:tracePt t="206169" x="6534150" y="3003550"/>
          <p14:tracePt t="206185" x="6446838" y="2990850"/>
          <p14:tracePt t="206201" x="6321425" y="2990850"/>
          <p14:tracePt t="206218" x="6183313" y="2990850"/>
          <p14:tracePt t="206235" x="6045200" y="2990850"/>
          <p14:tracePt t="206251" x="5932488" y="2990850"/>
          <p14:tracePt t="206268" x="5845175" y="2990850"/>
          <p14:tracePt t="206285" x="5783263" y="2990850"/>
          <p14:tracePt t="206302" x="5719763" y="2990850"/>
          <p14:tracePt t="206318" x="5670550" y="2990850"/>
          <p14:tracePt t="206321" x="5645150" y="2990850"/>
          <p14:tracePt t="206335" x="5632450" y="3003550"/>
          <p14:tracePt t="206337" x="5595938" y="3016250"/>
          <p14:tracePt t="206351" x="5570538" y="3041650"/>
          <p14:tracePt t="206353" x="5557838" y="3065463"/>
          <p14:tracePt t="206369" x="5495925" y="3178175"/>
          <p14:tracePt t="206385" x="5470525" y="3290888"/>
          <p14:tracePt t="206403" x="5457825" y="3416300"/>
          <p14:tracePt t="206419" x="5457825" y="3541713"/>
          <p14:tracePt t="206435" x="5457825" y="3716338"/>
          <p14:tracePt t="206451" x="5457825" y="3905250"/>
          <p14:tracePt t="206469" x="5432425" y="4067175"/>
          <p14:tracePt t="206485" x="5432425" y="4230688"/>
          <p14:tracePt t="206502" x="5445125" y="4392613"/>
          <p14:tracePt t="206519" x="5457825" y="4492625"/>
          <p14:tracePt t="206521" x="5470525" y="4530725"/>
          <p14:tracePt t="206536" x="5483225" y="4554538"/>
          <p14:tracePt t="206538" x="5483225" y="4567238"/>
          <p14:tracePt t="206551" x="5483225" y="4592638"/>
          <p14:tracePt t="206553" x="5495925" y="4592638"/>
          <p14:tracePt t="206609" x="5507038" y="4592638"/>
          <p14:tracePt t="206618" x="5532438" y="4554538"/>
          <p14:tracePt t="206626" x="5583238" y="4454525"/>
          <p14:tracePt t="206635" x="5632450" y="4341813"/>
          <p14:tracePt t="206652" x="5695950" y="4105275"/>
          <p14:tracePt t="206669" x="5745163" y="3829050"/>
          <p14:tracePt t="206686" x="5745163" y="3590925"/>
          <p14:tracePt t="206689" x="5745163" y="3490913"/>
          <p14:tracePt t="206702" x="5745163" y="3416300"/>
          <p14:tracePt t="206720" x="5745163" y="3278188"/>
          <p14:tracePt t="206721" x="5745163" y="3228975"/>
          <p14:tracePt t="206737" x="5745163" y="3154363"/>
          <p14:tracePt t="206752" x="5745163" y="3128963"/>
          <p14:tracePt t="206754" x="5745163" y="3103563"/>
          <p14:tracePt t="206770" x="5745163" y="3090863"/>
          <p14:tracePt t="206786" x="5745163" y="3078163"/>
          <p14:tracePt t="206873" x="5732463" y="3078163"/>
          <p14:tracePt t="206881" x="5719763" y="3078163"/>
          <p14:tracePt t="206889" x="5683250" y="3078163"/>
          <p14:tracePt t="206903" x="5619750" y="3116263"/>
          <p14:tracePt t="206905" x="5570538" y="3154363"/>
          <p14:tracePt t="206920" x="5470525" y="3241675"/>
          <p14:tracePt t="206937" x="5457825" y="3367088"/>
          <p14:tracePt t="206953" x="5457825" y="3467100"/>
          <p14:tracePt t="206970" x="5532438" y="3541713"/>
          <p14:tracePt t="206987" x="5619750" y="3616325"/>
          <p14:tracePt t="207003" x="5670550" y="3654425"/>
          <p14:tracePt t="207020" x="5695950" y="3679825"/>
          <p14:tracePt t="207037" x="5695950" y="3692525"/>
          <p14:tracePt t="207089" x="5708650" y="3692525"/>
          <p14:tracePt t="207097" x="5745163" y="3679825"/>
          <p14:tracePt t="207105" x="5808663" y="3616325"/>
          <p14:tracePt t="207121" x="5945188" y="3454400"/>
          <p14:tracePt t="207137" x="6021388" y="3278188"/>
          <p14:tracePt t="207154" x="6034088" y="3090863"/>
          <p14:tracePt t="207171" x="6021388" y="2952750"/>
          <p14:tracePt t="207187" x="5908675" y="2852738"/>
          <p14:tracePt t="207203" x="5821363" y="2816225"/>
          <p14:tracePt t="207220" x="5757863" y="2778125"/>
          <p14:tracePt t="207237" x="5745163" y="2778125"/>
          <p14:tracePt t="207253" x="5732463" y="2778125"/>
          <p14:tracePt t="207270" x="5708650" y="2778125"/>
          <p14:tracePt t="207273" x="5657850" y="2778125"/>
          <p14:tracePt t="207288" x="5583238" y="2778125"/>
          <p14:tracePt t="207289" x="5470525" y="2816225"/>
          <p14:tracePt t="207305" x="5370513" y="2890838"/>
          <p14:tracePt t="207321" x="5068888" y="3128963"/>
          <p14:tracePt t="207337" x="4968875" y="3278188"/>
          <p14:tracePt t="207354" x="4932363" y="3467100"/>
          <p14:tracePt t="207370" x="4919663" y="3716338"/>
          <p14:tracePt t="207387" x="4919663" y="4041775"/>
          <p14:tracePt t="207404" x="4968875" y="4341813"/>
          <p14:tracePt t="207421" x="5094288" y="4554538"/>
          <p14:tracePt t="207438" x="5219700" y="4718050"/>
          <p14:tracePt t="207441" x="5257800" y="4779963"/>
          <p14:tracePt t="207455" x="5294313" y="4830763"/>
          <p14:tracePt t="207457" x="5307013" y="4856163"/>
          <p14:tracePt t="207471" x="5332413" y="4856163"/>
          <p14:tracePt t="207473" x="5345113" y="4868863"/>
          <p14:tracePt t="207489" x="5357813" y="4879975"/>
          <p14:tracePt t="207506" x="5445125" y="4879975"/>
          <p14:tracePt t="207522" x="5695950" y="4856163"/>
          <p14:tracePt t="207538" x="6045200" y="4730750"/>
          <p14:tracePt t="207554" x="6246813" y="4554538"/>
          <p14:tracePt t="207571" x="6270625" y="4267200"/>
          <p14:tracePt t="207588" x="6270625" y="3954463"/>
          <p14:tracePt t="207605" x="6270625" y="3654425"/>
          <p14:tracePt t="207622" x="6208713" y="3467100"/>
          <p14:tracePt t="207638" x="6134100" y="3341688"/>
          <p14:tracePt t="207641" x="6083300" y="3328988"/>
          <p14:tracePt t="207655" x="6057900" y="3316288"/>
          <p14:tracePt t="207657" x="6021388" y="3303588"/>
          <p14:tracePt t="207672" x="5983288" y="3290888"/>
          <p14:tracePt t="207673" x="5945188" y="3290888"/>
          <p14:tracePt t="207689" x="5870575" y="3290888"/>
          <p14:tracePt t="207705" x="5795963" y="3290888"/>
          <p14:tracePt t="207722" x="5683250" y="3341688"/>
          <p14:tracePt t="207738" x="5607050" y="3416300"/>
          <p14:tracePt t="207754" x="5607050" y="3529013"/>
          <p14:tracePt t="207772" x="5657850" y="3692525"/>
          <p14:tracePt t="207788" x="5783263" y="3905250"/>
          <p14:tracePt t="207805" x="5970588" y="4179888"/>
          <p14:tracePt t="207822" x="6459538" y="4530725"/>
          <p14:tracePt t="207825" x="6759575" y="4667250"/>
          <p14:tracePt t="207838" x="7134225" y="4818063"/>
          <p14:tracePt t="207856" x="8561388" y="5243513"/>
          <p14:tracePt t="207872" x="9750425" y="5530850"/>
          <p14:tracePt t="207890" x="10777538" y="5743575"/>
          <p14:tracePt t="207906" x="11253788" y="5819775"/>
          <p14:tracePt t="207922" x="11453813" y="5819775"/>
          <p14:tracePt t="207939" x="11490325" y="5819775"/>
          <p14:tracePt t="208065" x="11490325" y="5832475"/>
          <p14:tracePt t="208072" x="11490325" y="5843588"/>
          <p14:tracePt t="208081" x="11490325" y="5868988"/>
          <p14:tracePt t="208089" x="11490325" y="5881688"/>
          <p14:tracePt t="208106" x="11490325" y="5894388"/>
          <p14:tracePt t="208122" x="11490325" y="5919788"/>
          <p14:tracePt t="208139" x="11490325" y="5932488"/>
          <p14:tracePt t="208156" x="11479213" y="5932488"/>
          <p14:tracePt t="208177" x="11479213" y="5945188"/>
          <p14:tracePt t="208190" x="11466513" y="5956300"/>
          <p14:tracePt t="208192" x="11453813" y="5956300"/>
          <p14:tracePt t="208206" x="11441113" y="5956300"/>
          <p14:tracePt t="208223" x="11377613" y="5956300"/>
          <p14:tracePt t="208225" x="11341100" y="5956300"/>
          <p14:tracePt t="208240" x="11290300" y="5956300"/>
          <p14:tracePt t="208242" x="11202988" y="5956300"/>
          <p14:tracePt t="208257" x="11015663" y="5868988"/>
          <p14:tracePt t="208273" x="10864850" y="5832475"/>
          <p14:tracePt t="208290" x="10715625" y="5743575"/>
          <p14:tracePt t="208308" x="10639425" y="5694363"/>
          <p14:tracePt t="208323" x="10514013" y="5594350"/>
          <p14:tracePt t="208340" x="10477500" y="5530850"/>
          <p14:tracePt t="208356" x="10426700" y="5494338"/>
          <p14:tracePt t="208373" x="10377488" y="5443538"/>
          <p14:tracePt t="208390" x="10364788" y="5430838"/>
          <p14:tracePt t="208392" x="10352088" y="5418138"/>
          <p14:tracePt t="208409" x="10339388" y="5418138"/>
          <p14:tracePt t="208424" x="10313988" y="5407025"/>
          <p14:tracePt t="208441" x="10264775" y="5394325"/>
          <p14:tracePt t="208457" x="10177463" y="5394325"/>
          <p14:tracePt t="208473" x="10052050" y="5394325"/>
          <p14:tracePt t="208490" x="9863138" y="5394325"/>
          <p14:tracePt t="208507" x="9650413" y="5394325"/>
          <p14:tracePt t="208523" x="9413875" y="5394325"/>
          <p14:tracePt t="208540" x="9224963" y="5394325"/>
          <p14:tracePt t="208557" x="9137650" y="5394325"/>
          <p14:tracePt t="208574" x="9099550" y="5394325"/>
          <p14:tracePt t="208577" x="9075738" y="5394325"/>
          <p14:tracePt t="208591" x="9037638" y="5394325"/>
          <p14:tracePt t="208593" x="9012238" y="5394325"/>
          <p14:tracePt t="208609" x="8899525" y="5394325"/>
          <p14:tracePt t="208625" x="8763000" y="5394325"/>
          <p14:tracePt t="208641" x="8574088" y="5394325"/>
          <p14:tracePt t="208657" x="8374063" y="5394325"/>
          <p14:tracePt t="208674" x="8161338" y="5407025"/>
          <p14:tracePt t="208690" x="7910513" y="5407025"/>
          <p14:tracePt t="208707" x="7761288" y="5407025"/>
          <p14:tracePt t="208724" x="7685088" y="5407025"/>
          <p14:tracePt t="208741" x="7610475" y="5430838"/>
          <p14:tracePt t="208757" x="7572375" y="5468938"/>
          <p14:tracePt t="208774" x="7561263" y="5530850"/>
          <p14:tracePt t="208777" x="7561263" y="5568950"/>
          <p14:tracePt t="208791" x="7561263" y="5607050"/>
          <p14:tracePt t="208793" x="7585075" y="5656263"/>
          <p14:tracePt t="208809" x="7661275" y="5707063"/>
          <p14:tracePt t="208825" x="7710488" y="5732463"/>
          <p14:tracePt t="208841" x="7773988" y="5768975"/>
          <p14:tracePt t="208890" x="7797800" y="5768975"/>
          <p14:tracePt t="208897" x="7823200" y="5768975"/>
          <p14:tracePt t="208908" x="7848600" y="5768975"/>
          <p14:tracePt t="208924" x="7948613" y="5743575"/>
          <p14:tracePt t="208942" x="8023225" y="5707063"/>
          <p14:tracePt t="208944" x="8035925" y="5694363"/>
          <p14:tracePt t="208958" x="8061325" y="5668963"/>
          <p14:tracePt t="208961" x="8074025" y="5656263"/>
          <p14:tracePt t="208974" x="8086725" y="5630863"/>
          <p14:tracePt t="208977" x="8099425" y="5619750"/>
          <p14:tracePt t="208992" x="8099425" y="5607050"/>
          <p14:tracePt t="209009" x="8110538" y="5594350"/>
          <p14:tracePt t="209025" x="8110538" y="5581650"/>
          <p14:tracePt t="209169" x="8123238" y="5594350"/>
          <p14:tracePt t="209177" x="8135938" y="5607050"/>
          <p14:tracePt t="209185" x="8135938" y="5630863"/>
          <p14:tracePt t="209193" x="8174038" y="5643563"/>
          <p14:tracePt t="209210" x="8212138" y="5643563"/>
          <p14:tracePt t="209225" x="8261350" y="5656263"/>
          <p14:tracePt t="209242" x="8312150" y="5656263"/>
          <p14:tracePt t="209259" x="8324850" y="5656263"/>
          <p14:tracePt t="209585" x="8335963" y="5668963"/>
          <p14:tracePt t="209593" x="8348663" y="5681663"/>
          <p14:tracePt t="209601" x="8374063" y="5707063"/>
          <p14:tracePt t="209610" x="8412163" y="5756275"/>
          <p14:tracePt t="209627" x="8461375" y="5794375"/>
          <p14:tracePt t="209643" x="8524875" y="5832475"/>
          <p14:tracePt t="209660" x="8548688" y="5843588"/>
          <p14:tracePt t="209682" x="8548688" y="5856288"/>
          <p14:tracePt t="209841" x="8548688" y="5868988"/>
          <p14:tracePt t="209857" x="8548688" y="5881688"/>
          <p14:tracePt t="209865" x="8548688" y="5894388"/>
          <p14:tracePt t="210193" x="8524875" y="5881688"/>
          <p14:tracePt t="210201" x="8524875" y="5868988"/>
          <p14:tracePt t="210211" x="8512175" y="5843588"/>
          <p14:tracePt t="210569" x="8499475" y="5843588"/>
          <p14:tracePt t="210578" x="8486775" y="5819775"/>
          <p14:tracePt t="210586" x="8461375" y="5794375"/>
          <p14:tracePt t="210595" x="8412163" y="5756275"/>
          <p14:tracePt t="210613" x="8374063" y="5732463"/>
          <p14:tracePt t="210629" x="8361363" y="5719763"/>
          <p14:tracePt t="210646" x="8348663" y="5719763"/>
          <p14:tracePt t="210649" x="8348663" y="5707063"/>
          <p14:tracePt t="210666" x="8335963" y="5707063"/>
          <p14:tracePt t="211145" x="8335963" y="5719763"/>
          <p14:tracePt t="211153" x="8335963" y="5743575"/>
          <p14:tracePt t="211163" x="8348663" y="5768975"/>
          <p14:tracePt t="211180" x="8386763" y="5807075"/>
          <p14:tracePt t="211197" x="8399463" y="5819775"/>
          <p14:tracePt t="211214" x="8412163" y="5832475"/>
          <p14:tracePt t="211231" x="8412163" y="5843588"/>
          <p14:tracePt t="212697" x="8412163" y="5819775"/>
          <p14:tracePt t="212705" x="8374063" y="5707063"/>
          <p14:tracePt t="212718" x="8286750" y="5507038"/>
          <p14:tracePt t="212735" x="8148638" y="5118100"/>
          <p14:tracePt t="212737" x="8110538" y="5030788"/>
          <p14:tracePt t="212752" x="8074025" y="4868863"/>
          <p14:tracePt t="212768" x="8010525" y="4756150"/>
          <p14:tracePt t="212785" x="7935913" y="4667250"/>
          <p14:tracePt t="212802" x="7823200" y="4579938"/>
          <p14:tracePt t="212819" x="7673975" y="4492625"/>
          <p14:tracePt t="212835" x="7510463" y="4392613"/>
          <p14:tracePt t="212851" x="7359650" y="4254500"/>
          <p14:tracePt t="212868" x="7285038" y="4129088"/>
          <p14:tracePt t="212885" x="7235825" y="4041775"/>
          <p14:tracePt t="212901" x="7197725" y="3979863"/>
          <p14:tracePt t="212919" x="7159625" y="3954463"/>
          <p14:tracePt t="212921" x="7159625" y="3941763"/>
          <p14:tracePt t="212935" x="7146925" y="3941763"/>
          <p14:tracePt t="212937" x="7146925" y="3929063"/>
          <p14:tracePt t="212952" x="7134225" y="3929063"/>
          <p14:tracePt t="212969" x="7085013" y="3929063"/>
          <p14:tracePt t="212986" x="6985000" y="3929063"/>
          <p14:tracePt t="213002" x="6808788" y="3929063"/>
          <p14:tracePt t="213019" x="6646863" y="3929063"/>
          <p14:tracePt t="213035" x="6534150" y="3941763"/>
          <p14:tracePt t="213052" x="6483350" y="3954463"/>
          <p14:tracePt t="213068" x="6459538" y="3954463"/>
          <p14:tracePt t="213137" x="6446838" y="3954463"/>
          <p14:tracePt t="213145" x="6434138" y="3954463"/>
          <p14:tracePt t="213153" x="6383338" y="3954463"/>
          <p14:tracePt t="213170" x="6259513" y="3854450"/>
          <p14:tracePt t="213186" x="6146800" y="3779838"/>
          <p14:tracePt t="213203" x="6108700" y="3741738"/>
          <p14:tracePt t="213219" x="6057900" y="3703638"/>
          <p14:tracePt t="213236" x="6045200" y="3692525"/>
          <p14:tracePt t="213252" x="6034088" y="3692525"/>
          <p14:tracePt t="213329" x="6021388" y="3692525"/>
          <p14:tracePt t="213337" x="6008688" y="3692525"/>
          <p14:tracePt t="213345" x="5983288" y="3667125"/>
          <p14:tracePt t="213353" x="5957888" y="3654425"/>
          <p14:tracePt t="213370" x="5895975" y="3616325"/>
          <p14:tracePt t="213386" x="5883275" y="3603625"/>
          <p14:tracePt t="213402" x="5857875" y="3603625"/>
          <p14:tracePt t="213420" x="5845175" y="3590925"/>
          <p14:tracePt t="217273" x="5932488" y="3590925"/>
          <p14:tracePt t="217281" x="6157913" y="3590925"/>
          <p14:tracePt t="217289" x="6508750" y="3590925"/>
          <p14:tracePt t="217297" x="6808788" y="3590925"/>
          <p14:tracePt t="217313" x="7059613" y="3590925"/>
          <p14:tracePt t="217330" x="7172325" y="3590925"/>
          <p14:tracePt t="217346" x="7259638" y="3603625"/>
          <p14:tracePt t="217363" x="7335838" y="3616325"/>
          <p14:tracePt t="217381" x="7410450" y="3641725"/>
          <p14:tracePt t="217397" x="7485063" y="3654425"/>
          <p14:tracePt t="217414" x="7572375" y="3692525"/>
          <p14:tracePt t="217417" x="7610475" y="3703638"/>
          <p14:tracePt t="217431" x="7661275" y="3703638"/>
          <p14:tracePt t="217433" x="7735888" y="3729038"/>
          <p14:tracePt t="217448" x="7810500" y="3741738"/>
          <p14:tracePt t="217450" x="7886700" y="3741738"/>
          <p14:tracePt t="217465" x="8048625" y="3754438"/>
          <p14:tracePt t="217481" x="8135938" y="3767138"/>
          <p14:tracePt t="217497" x="8212138" y="3767138"/>
          <p14:tracePt t="217514" x="8248650" y="3767138"/>
          <p14:tracePt t="217531" x="8261350" y="3767138"/>
          <p14:tracePt t="217834" x="8261350" y="3779838"/>
          <p14:tracePt t="217849" x="8261350" y="3792538"/>
          <p14:tracePt t="217881" x="8261350" y="3803650"/>
          <p14:tracePt t="218073" x="8261350" y="3816350"/>
          <p14:tracePt t="218082" x="8248650" y="3829050"/>
          <p14:tracePt t="218089" x="8235950" y="3854450"/>
          <p14:tracePt t="218098" x="8212138" y="3854450"/>
          <p14:tracePt t="218115" x="8174038" y="3905250"/>
          <p14:tracePt t="218131" x="8161338" y="3954463"/>
          <p14:tracePt t="218149" x="8148638" y="3992563"/>
          <p14:tracePt t="218166" x="8148638" y="4029075"/>
          <p14:tracePt t="218169" x="8135938" y="4041775"/>
          <p14:tracePt t="218183" x="8135938" y="4054475"/>
          <p14:tracePt t="218233" x="8123238" y="4054475"/>
          <p14:tracePt t="218241" x="8123238" y="4067175"/>
          <p14:tracePt t="218249" x="8110538" y="4067175"/>
          <p14:tracePt t="218266" x="8099425" y="4092575"/>
          <p14:tracePt t="218283" x="8074025" y="4117975"/>
          <p14:tracePt t="218299" x="8048625" y="4167188"/>
          <p14:tracePt t="218316" x="8035925" y="4205288"/>
          <p14:tracePt t="218332" x="8010525" y="4241800"/>
          <p14:tracePt t="218349" x="7999413" y="4279900"/>
          <p14:tracePt t="218366" x="7974013" y="4318000"/>
          <p14:tracePt t="218369" x="7974013" y="4330700"/>
          <p14:tracePt t="218383" x="7961313" y="4341813"/>
          <p14:tracePt t="218385" x="7948613" y="4354513"/>
          <p14:tracePt t="218400" x="7948613" y="4367213"/>
          <p14:tracePt t="218417" x="7948613" y="4379913"/>
          <p14:tracePt t="218433" x="7948613" y="4392613"/>
          <p14:tracePt t="218450" x="7935913" y="4405313"/>
          <p14:tracePt t="219401" x="7935913" y="4418013"/>
          <p14:tracePt t="219409" x="7974013" y="4430713"/>
          <p14:tracePt t="219419" x="8048625" y="4479925"/>
          <p14:tracePt t="219435" x="8174038" y="4554538"/>
          <p14:tracePt t="219452" x="8248650" y="4579938"/>
          <p14:tracePt t="219469" x="8274050" y="4592638"/>
          <p14:tracePt t="219486" x="8299450" y="4605338"/>
          <p14:tracePt t="219489" x="8312150" y="4605338"/>
          <p14:tracePt t="219505" x="8312150" y="4618038"/>
          <p14:tracePt t="219705" x="8312150" y="4630738"/>
          <p14:tracePt t="219713" x="8312150" y="4656138"/>
          <p14:tracePt t="219721" x="8299450" y="4656138"/>
          <p14:tracePt t="219737" x="8286750" y="4679950"/>
          <p14:tracePt t="219753" x="8261350" y="4718050"/>
          <p14:tracePt t="219770" x="8261350" y="4730750"/>
          <p14:tracePt t="219809" x="8261350" y="4743450"/>
          <p14:tracePt t="219817" x="8248650" y="4756150"/>
          <p14:tracePt t="219825" x="8248650" y="4768850"/>
          <p14:tracePt t="219837" x="8248650" y="4779963"/>
          <p14:tracePt t="219853" x="8235950" y="4805363"/>
          <p14:tracePt t="219870" x="8235950" y="4830763"/>
          <p14:tracePt t="219889" x="8235950" y="4843463"/>
          <p14:tracePt t="219905" x="8223250" y="4843463"/>
          <p14:tracePt t="219923" x="8223250" y="4856163"/>
          <p14:tracePt t="219937" x="8223250" y="4868863"/>
          <p14:tracePt t="220129" x="8223250" y="4879975"/>
          <p14:tracePt t="220137" x="8223250" y="4905375"/>
          <p14:tracePt t="220145" x="8223250" y="4918075"/>
          <p14:tracePt t="220154" x="8212138" y="4930775"/>
          <p14:tracePt t="220171" x="8199438" y="5005388"/>
          <p14:tracePt t="220188" x="8223250" y="5092700"/>
          <p14:tracePt t="220204" x="8261350" y="5194300"/>
          <p14:tracePt t="220221" x="8299450" y="5243513"/>
          <p14:tracePt t="220238" x="8324850" y="5281613"/>
          <p14:tracePt t="220241" x="8335963" y="5305425"/>
          <p14:tracePt t="220255" x="8348663" y="5330825"/>
          <p14:tracePt t="220257" x="8361363" y="5343525"/>
          <p14:tracePt t="220271" x="8374063" y="5368925"/>
          <p14:tracePt t="220273" x="8386763" y="5381625"/>
          <p14:tracePt t="220289" x="8386763" y="5418138"/>
          <p14:tracePt t="220305" x="8399463" y="5443538"/>
          <p14:tracePt t="220322" x="8399463" y="5456238"/>
          <p14:tracePt t="220361" x="8412163" y="5456238"/>
          <p14:tracePt t="220377" x="8424863" y="5456238"/>
          <p14:tracePt t="220385" x="8435975" y="5456238"/>
          <p14:tracePt t="220393" x="8448675" y="5468938"/>
          <p14:tracePt t="220405" x="8474075" y="5468938"/>
          <p14:tracePt t="220421" x="8486775" y="5468938"/>
          <p14:tracePt t="220438" x="8486775" y="5494338"/>
          <p14:tracePt t="220441" x="8499475" y="5507038"/>
          <p14:tracePt t="220455" x="8512175" y="5518150"/>
          <p14:tracePt t="220457" x="8512175" y="5543550"/>
          <p14:tracePt t="220472" x="8524875" y="5543550"/>
          <p14:tracePt t="220497" x="8524875" y="5556250"/>
          <p14:tracePt t="220505" x="8524875" y="5568950"/>
          <p14:tracePt t="220521" x="8524875" y="5581650"/>
          <p14:tracePt t="220538" x="8537575" y="5581650"/>
          <p14:tracePt t="220554" x="8537575" y="5594350"/>
          <p14:tracePt t="221825" x="8537575" y="5581650"/>
          <p14:tracePt t="221833" x="8537575" y="5556250"/>
          <p14:tracePt t="221842" x="8537575" y="5518150"/>
          <p14:tracePt t="221859" x="8537575" y="5443538"/>
          <p14:tracePt t="221875" x="8537575" y="5343525"/>
          <p14:tracePt t="221892" x="8524875" y="5218113"/>
          <p14:tracePt t="221909" x="8474075" y="5056188"/>
          <p14:tracePt t="221925" x="8412163" y="4892675"/>
          <p14:tracePt t="221928" x="8361363" y="4818063"/>
          <p14:tracePt t="221942" x="8312150" y="4743450"/>
          <p14:tracePt t="221945" x="8261350" y="4667250"/>
          <p14:tracePt t="221959" x="8199438" y="4592638"/>
          <p14:tracePt t="221961" x="8148638" y="4530725"/>
          <p14:tracePt t="221977" x="8074025" y="4405313"/>
          <p14:tracePt t="221993" x="8035925" y="4330700"/>
          <p14:tracePt t="222009" x="8010525" y="4230688"/>
          <p14:tracePt t="222025" x="7999413" y="4167188"/>
          <p14:tracePt t="222042" x="7999413" y="4105275"/>
          <p14:tracePt t="222058" x="7999413" y="4041775"/>
          <p14:tracePt t="222075" x="7986713" y="3992563"/>
          <p14:tracePt t="222092" x="7986713" y="3941763"/>
          <p14:tracePt t="222109" x="7986713" y="3892550"/>
          <p14:tracePt t="222126" x="8010525" y="3829050"/>
          <p14:tracePt t="222129" x="8023225" y="3779838"/>
          <p14:tracePt t="222142" x="8023225" y="3741738"/>
          <p14:tracePt t="222145" x="8035925" y="3703638"/>
          <p14:tracePt t="222160" x="8048625" y="3667125"/>
          <p14:tracePt t="222162" x="8048625" y="3629025"/>
          <p14:tracePt t="222177" x="8061325" y="3541713"/>
          <p14:tracePt t="222193" x="8074025" y="3454400"/>
          <p14:tracePt t="222210" x="8074025" y="3378200"/>
          <p14:tracePt t="222226" x="8074025" y="3328988"/>
          <p14:tracePt t="222242" x="8074025" y="3267075"/>
          <p14:tracePt t="222259" x="8074025" y="3228975"/>
          <p14:tracePt t="222276" x="8074025" y="3178175"/>
          <p14:tracePt t="222293" x="8074025" y="3141663"/>
          <p14:tracePt t="222310" x="8074025" y="3103563"/>
          <p14:tracePt t="222313" x="8074025" y="3090863"/>
          <p14:tracePt t="222329" x="8074025" y="3078163"/>
          <p14:tracePt t="222344" x="8074025" y="3054350"/>
          <p14:tracePt t="222360" x="8074025" y="2990850"/>
          <p14:tracePt t="222377" x="8074025" y="2965450"/>
          <p14:tracePt t="222394" x="8074025" y="2941638"/>
          <p14:tracePt t="222410" x="8074025" y="2928938"/>
          <p14:tracePt t="222473" x="8061325" y="2928938"/>
          <p14:tracePt t="222481" x="8035925" y="2928938"/>
          <p14:tracePt t="222494" x="8010525" y="2928938"/>
          <p14:tracePt t="222497" x="7974013" y="2941638"/>
          <p14:tracePt t="222510" x="7935913" y="2965450"/>
          <p14:tracePt t="222513" x="7897813" y="3003550"/>
          <p14:tracePt t="222528" x="7861300" y="3078163"/>
          <p14:tracePt t="222530" x="7823200" y="3154363"/>
          <p14:tracePt t="222544" x="7761288" y="3278188"/>
          <p14:tracePt t="222561" x="7748588" y="3378200"/>
          <p14:tracePt t="222577" x="7748588" y="3416300"/>
          <p14:tracePt t="222594" x="7748588" y="3429000"/>
          <p14:tracePt t="222611" x="7748588" y="3441700"/>
          <p14:tracePt t="222626" x="7761288" y="3441700"/>
          <p14:tracePt t="222644" x="7797800" y="3441700"/>
          <p14:tracePt t="222661" x="7923213" y="3479800"/>
          <p14:tracePt t="222677" x="8048625" y="3603625"/>
          <p14:tracePt t="222695" x="8161338" y="3792538"/>
          <p14:tracePt t="222698" x="8235950" y="3879850"/>
          <p14:tracePt t="222711" x="8312150" y="3992563"/>
          <p14:tracePt t="222713" x="8386763" y="4079875"/>
          <p14:tracePt t="222728" x="8561388" y="4318000"/>
          <p14:tracePt t="222745" x="8750300" y="4543425"/>
          <p14:tracePt t="222761" x="8937625" y="4679950"/>
          <p14:tracePt t="222778" x="9063038" y="4768850"/>
          <p14:tracePt t="222795" x="9137650" y="4818063"/>
          <p14:tracePt t="222811" x="9188450" y="4843463"/>
          <p14:tracePt t="222827" x="9224963" y="4868863"/>
          <p14:tracePt t="222845" x="9263063" y="4868863"/>
          <p14:tracePt t="222861" x="9275763" y="4879975"/>
          <p14:tracePt t="222878" x="9288463" y="4879975"/>
          <p14:tracePt t="222881" x="9301163" y="4879975"/>
          <p14:tracePt t="222905" x="9312275" y="4879975"/>
          <p14:tracePt t="222929" x="9312275" y="4892675"/>
          <p14:tracePt t="223449" x="9312275" y="4905375"/>
          <p14:tracePt t="223481" x="9312275" y="4918075"/>
          <p14:tracePt t="223496" x="9312275" y="4930775"/>
          <p14:tracePt t="223505" x="9301163" y="4930775"/>
          <p14:tracePt t="223513" x="9288463" y="4943475"/>
          <p14:tracePt t="223530" x="9250363" y="4956175"/>
          <p14:tracePt t="223546" x="9212263" y="4981575"/>
          <p14:tracePt t="223609" x="9199563" y="4981575"/>
          <p14:tracePt t="223617" x="9188450" y="4981575"/>
          <p14:tracePt t="223630" x="9163050" y="4981575"/>
          <p14:tracePt t="223632" x="9124950" y="4981575"/>
          <p14:tracePt t="223647" x="9037638" y="4981575"/>
          <p14:tracePt t="223649" x="8886825" y="4981575"/>
          <p14:tracePt t="223665" x="8561388" y="4981575"/>
          <p14:tracePt t="223681" x="8235950" y="4956175"/>
          <p14:tracePt t="223698" x="7935913" y="4879975"/>
          <p14:tracePt t="223713" x="7661275" y="4818063"/>
          <p14:tracePt t="223730" x="7459663" y="4768850"/>
          <p14:tracePt t="223746" x="7285038" y="4718050"/>
          <p14:tracePt t="223763" x="7185025" y="4667250"/>
          <p14:tracePt t="223780" x="7146925" y="4667250"/>
          <p14:tracePt t="223797" x="7134225" y="4643438"/>
          <p14:tracePt t="223825" x="7134225" y="4630738"/>
          <p14:tracePt t="223833" x="7134225" y="4618038"/>
          <p14:tracePt t="223847" x="7134225" y="4579938"/>
          <p14:tracePt t="223849" x="7134225" y="4530725"/>
          <p14:tracePt t="223865" x="7185025" y="4430713"/>
          <p14:tracePt t="223881" x="7323138" y="4341813"/>
          <p14:tracePt t="223897" x="7497763" y="4279900"/>
          <p14:tracePt t="223914" x="7697788" y="4179888"/>
          <p14:tracePt t="223930" x="7961313" y="4054475"/>
          <p14:tracePt t="223947" x="8135938" y="3979863"/>
          <p14:tracePt t="223964" x="8212138" y="3941763"/>
          <p14:tracePt t="223981" x="8223250" y="3929063"/>
          <p14:tracePt t="223998" x="8235950" y="3929063"/>
          <p14:tracePt t="224033" x="8248650" y="3929063"/>
          <p14:tracePt t="224041" x="8261350" y="3941763"/>
          <p14:tracePt t="224049" x="8274050" y="3979863"/>
          <p14:tracePt t="224065" x="8324850" y="4079875"/>
          <p14:tracePt t="224081" x="8399463" y="4205288"/>
          <p14:tracePt t="224098" x="8448675" y="4341813"/>
          <p14:tracePt t="224114" x="8524875" y="4454525"/>
          <p14:tracePt t="224131" x="8612188" y="4530725"/>
          <p14:tracePt t="224148" x="8699500" y="4618038"/>
          <p14:tracePt t="224165" x="8750300" y="4656138"/>
          <p14:tracePt t="224181" x="8799513" y="4692650"/>
          <p14:tracePt t="224198" x="8874125" y="4756150"/>
          <p14:tracePt t="224201" x="8899525" y="4779963"/>
          <p14:tracePt t="224215" x="8924925" y="4805363"/>
          <p14:tracePt t="224217" x="8950325" y="4843463"/>
          <p14:tracePt t="224232" x="8963025" y="4879975"/>
          <p14:tracePt t="224234" x="8986838" y="4943475"/>
          <p14:tracePt t="224249" x="9024938" y="5043488"/>
          <p14:tracePt t="224265" x="9075738" y="5118100"/>
          <p14:tracePt t="224281" x="9137650" y="5205413"/>
          <p14:tracePt t="224299" x="9163050" y="5281613"/>
          <p14:tracePt t="224315" x="9188450" y="5318125"/>
          <p14:tracePt t="224331" x="9199563" y="5343525"/>
          <p14:tracePt t="224349" x="9212263" y="5356225"/>
          <p14:tracePt t="224365" x="9212263" y="5368925"/>
          <p14:tracePt t="224381" x="9237663" y="5394325"/>
          <p14:tracePt t="224399" x="9263063" y="5407025"/>
          <p14:tracePt t="224401" x="9275763" y="5418138"/>
          <p14:tracePt t="224416" x="9275763" y="5430838"/>
          <p14:tracePt t="224473" x="9288463" y="5456238"/>
          <p14:tracePt t="224489" x="9288463" y="5468938"/>
          <p14:tracePt t="224498" x="9288463" y="5507038"/>
          <p14:tracePt t="224506" x="9288463" y="5518150"/>
          <p14:tracePt t="224515" x="9288463" y="5530850"/>
          <p14:tracePt t="224532" x="9288463" y="5543550"/>
          <p14:tracePt t="224549" x="9288463" y="5581650"/>
          <p14:tracePt t="224566" x="9288463" y="5607050"/>
          <p14:tracePt t="224569" x="9288463" y="5619750"/>
          <p14:tracePt t="224585" x="9288463" y="5643563"/>
          <p14:tracePt t="224600" x="9288463" y="5656263"/>
          <p14:tracePt t="224602" x="9288463" y="5668963"/>
          <p14:tracePt t="224616" x="9288463" y="5681663"/>
          <p14:tracePt t="224633" x="9288463" y="5694363"/>
          <p14:tracePt t="224649" x="9288463" y="5719763"/>
          <p14:tracePt t="224666" x="9288463" y="5732463"/>
          <p14:tracePt t="224729" x="9288463" y="5743575"/>
          <p14:tracePt t="224745" x="9288463" y="5756275"/>
          <p14:tracePt t="224753" x="9288463" y="5768975"/>
          <p14:tracePt t="224769" x="9288463" y="5781675"/>
          <p14:tracePt t="224783" x="9288463" y="5807075"/>
          <p14:tracePt t="224801" x="9288463" y="5832475"/>
          <p14:tracePt t="224817" x="9288463" y="5843588"/>
          <p14:tracePt t="228241" x="9301163" y="5843588"/>
          <p14:tracePt t="228249" x="9301163" y="5832475"/>
          <p14:tracePt t="228259" x="9312275" y="5832475"/>
          <p14:tracePt t="228275" x="9324975" y="5832475"/>
          <p14:tracePt t="228291" x="9350375" y="5832475"/>
          <p14:tracePt t="228309" x="9375775" y="5832475"/>
          <p14:tracePt t="228326" x="9401175" y="5832475"/>
          <p14:tracePt t="228328" x="9413875" y="5832475"/>
          <p14:tracePt t="228889" x="9401175" y="5819775"/>
          <p14:tracePt t="228897" x="9375775" y="5794375"/>
          <p14:tracePt t="228910" x="9350375" y="5781675"/>
          <p14:tracePt t="228913" x="9312275" y="5756275"/>
          <p14:tracePt t="228928" x="9263063" y="5719763"/>
          <p14:tracePt t="228945" x="9199563" y="5668963"/>
          <p14:tracePt t="228961" x="9124950" y="5581650"/>
          <p14:tracePt t="228977" x="9063038" y="5518150"/>
          <p14:tracePt t="228994" x="9024938" y="5481638"/>
          <p14:tracePt t="229010" x="8975725" y="5443538"/>
          <p14:tracePt t="229027" x="8912225" y="5407025"/>
          <p14:tracePt t="229044" x="8886825" y="5381625"/>
          <p14:tracePt t="229061" x="8824913" y="5381625"/>
          <p14:tracePt t="229077" x="8799513" y="5356225"/>
          <p14:tracePt t="229094" x="8763000" y="5356225"/>
          <p14:tracePt t="229096" x="8750300" y="5356225"/>
          <p14:tracePt t="229111" x="8724900" y="5356225"/>
          <p14:tracePt t="229113" x="8712200" y="5343525"/>
          <p14:tracePt t="229128" x="8686800" y="5343525"/>
          <p14:tracePt t="229145" x="8650288" y="5330825"/>
          <p14:tracePt t="229161" x="8612188" y="5318125"/>
          <p14:tracePt t="229178" x="8574088" y="5305425"/>
          <p14:tracePt t="229195" x="8537575" y="5268913"/>
          <p14:tracePt t="229211" x="8512175" y="5256213"/>
          <p14:tracePt t="229228" x="8499475" y="5256213"/>
          <p14:tracePt t="229244" x="8486775" y="5243513"/>
          <p14:tracePt t="229261" x="8486775" y="5230813"/>
          <p14:tracePt t="229278" x="8474075" y="5230813"/>
          <p14:tracePt t="229295" x="8461375" y="5218113"/>
          <p14:tracePt t="229312" x="8448675" y="5218113"/>
          <p14:tracePt t="229705" x="8461375" y="5218113"/>
          <p14:tracePt t="229712" x="8499475" y="5218113"/>
          <p14:tracePt t="229721" x="8548688" y="5205413"/>
          <p14:tracePt t="229730" x="8599488" y="5194300"/>
          <p14:tracePt t="229746" x="8661400" y="5194300"/>
          <p14:tracePt t="229762" x="8712200" y="5168900"/>
          <p14:tracePt t="229779" x="8812213" y="5143500"/>
          <p14:tracePt t="229796" x="8924925" y="5105400"/>
          <p14:tracePt t="229812" x="9024938" y="5018088"/>
          <p14:tracePt t="229829" x="9099550" y="4930775"/>
          <p14:tracePt t="229833" x="9137650" y="4892675"/>
          <p14:tracePt t="229846" x="9163050" y="4843463"/>
          <p14:tracePt t="229848" x="9188450" y="4805363"/>
          <p14:tracePt t="229863" x="9199563" y="4779963"/>
          <p14:tracePt t="229865" x="9212263" y="4756150"/>
          <p14:tracePt t="229880" x="9212263" y="4730750"/>
          <p14:tracePt t="229897" x="9212263" y="4705350"/>
          <p14:tracePt t="230113" x="9188450" y="4692650"/>
          <p14:tracePt t="230121" x="9050338" y="4679950"/>
          <p14:tracePt t="230130" x="8812213" y="4656138"/>
          <p14:tracePt t="230147" x="8035925" y="4554538"/>
          <p14:tracePt t="230163" x="7310438" y="4430713"/>
          <p14:tracePt t="230180" x="6784975" y="4341813"/>
          <p14:tracePt t="230197" x="6446838" y="4254500"/>
          <p14:tracePt t="230214" x="6246813" y="4205288"/>
          <p14:tracePt t="230217" x="6170613" y="4179888"/>
          <p14:tracePt t="230231" x="6108700" y="4179888"/>
          <p14:tracePt t="230233" x="6034088" y="4167188"/>
          <p14:tracePt t="230248" x="5957888" y="4154488"/>
          <p14:tracePt t="230249" x="5883275" y="4141788"/>
          <p14:tracePt t="230264" x="5708650" y="4105275"/>
          <p14:tracePt t="230281" x="5495925" y="4079875"/>
          <p14:tracePt t="230297" x="5345113" y="4067175"/>
          <p14:tracePt t="230314" x="5270500" y="4054475"/>
          <p14:tracePt t="230330" x="5245100" y="4054475"/>
          <p14:tracePt t="230449" x="5257800" y="4054475"/>
          <p14:tracePt t="230457" x="5294313" y="4029075"/>
          <p14:tracePt t="230464" x="5345113" y="4005263"/>
          <p14:tracePt t="230481" x="5419725" y="3992563"/>
          <p14:tracePt t="230498" x="5470525" y="3967163"/>
          <p14:tracePt t="230514" x="5495925" y="3967163"/>
          <p14:tracePt t="230537" x="5507038" y="3967163"/>
          <p14:tracePt t="230649" x="5507038" y="3954463"/>
          <p14:tracePt t="230657" x="5507038" y="3941763"/>
          <p14:tracePt t="230665" x="5507038" y="3929063"/>
          <p14:tracePt t="230681" x="5532438" y="3854450"/>
          <p14:tracePt t="230698" x="5545138" y="3779838"/>
          <p14:tracePt t="230714" x="5545138" y="3703638"/>
          <p14:tracePt t="230731" x="5570538" y="3629025"/>
          <p14:tracePt t="230749" x="5570538" y="3541713"/>
          <p14:tracePt t="230765" x="5570538" y="3467100"/>
          <p14:tracePt t="230782" x="5583238" y="3416300"/>
          <p14:tracePt t="230784" x="5583238" y="3390900"/>
          <p14:tracePt t="230801" x="5583238" y="3378200"/>
          <p14:tracePt t="230816" x="5583238" y="3354388"/>
          <p14:tracePt t="230832" x="5583238" y="3341688"/>
          <p14:tracePt t="230849" x="5595938" y="3341688"/>
          <p14:tracePt t="230865" x="5595938" y="3328988"/>
          <p14:tracePt t="231193" x="5607050" y="3328988"/>
          <p14:tracePt t="231201" x="5619750" y="3328988"/>
          <p14:tracePt t="231209" x="5632450" y="3328988"/>
          <p14:tracePt t="231217" x="5657850" y="3316288"/>
          <p14:tracePt t="231233" x="5695950" y="3316288"/>
          <p14:tracePt t="231250" x="5708650" y="3316288"/>
          <p14:tracePt t="231337" x="5719763" y="3341688"/>
          <p14:tracePt t="231345" x="5732463" y="3390900"/>
          <p14:tracePt t="231353" x="5732463" y="3441700"/>
          <p14:tracePt t="231367" x="5745163" y="3516313"/>
          <p14:tracePt t="231369" x="5757863" y="3590925"/>
          <p14:tracePt t="231383" x="5757863" y="3641725"/>
          <p14:tracePt t="231385" x="5757863" y="3692525"/>
          <p14:tracePt t="231400" x="5757863" y="3779838"/>
          <p14:tracePt t="231417" x="5757863" y="3829050"/>
          <p14:tracePt t="231433" x="5757863" y="3854450"/>
          <p14:tracePt t="231450" x="5757863" y="3867150"/>
          <p14:tracePt t="231593" x="5757863" y="3841750"/>
          <p14:tracePt t="231600" x="5757863" y="3792538"/>
          <p14:tracePt t="231609" x="5757863" y="3729038"/>
          <p14:tracePt t="231618" x="5757863" y="3679825"/>
          <p14:tracePt t="231634" x="5757863" y="3541713"/>
          <p14:tracePt t="231652" x="5757863" y="3403600"/>
          <p14:tracePt t="231667" x="5757863" y="3290888"/>
          <p14:tracePt t="231684" x="5757863" y="3216275"/>
          <p14:tracePt t="231700" x="5757863" y="3178175"/>
          <p14:tracePt t="231717" x="5757863" y="3141663"/>
          <p14:tracePt t="231735" x="5757863" y="3128963"/>
          <p14:tracePt t="231737" x="5757863" y="3103563"/>
          <p14:tracePt t="231751" x="5757863" y="3090863"/>
          <p14:tracePt t="231768" x="5757863" y="3065463"/>
          <p14:tracePt t="231929" x="5757863" y="3078163"/>
          <p14:tracePt t="231937" x="5757863" y="3103563"/>
          <p14:tracePt t="231952" x="5757863" y="3165475"/>
          <p14:tracePt t="231969" x="5757863" y="3216275"/>
          <p14:tracePt t="231985" x="5757863" y="3254375"/>
          <p14:tracePt t="232001" x="5757863" y="3278188"/>
          <p14:tracePt t="232018" x="5757863" y="3290888"/>
          <p14:tracePt t="232217" x="5745163" y="3290888"/>
          <p14:tracePt t="232225" x="5708650" y="3290888"/>
          <p14:tracePt t="232235" x="5645150" y="3290888"/>
          <p14:tracePt t="232252" x="5457825" y="3303588"/>
          <p14:tracePt t="232269" x="5332413" y="3328988"/>
          <p14:tracePt t="232286" x="5245100" y="3354388"/>
          <p14:tracePt t="232288" x="5207000" y="3367088"/>
          <p14:tracePt t="232302" x="5194300" y="3378200"/>
          <p14:tracePt t="232305" x="5181600" y="3378200"/>
          <p14:tracePt t="232457" x="5207000" y="3378200"/>
          <p14:tracePt t="232465" x="5257800" y="3390900"/>
          <p14:tracePt t="232473" x="5345113" y="3390900"/>
          <p14:tracePt t="232486" x="5445125" y="3390900"/>
          <p14:tracePt t="232489" x="5557838" y="3390900"/>
          <p14:tracePt t="232503" x="5683250" y="3367088"/>
          <p14:tracePt t="232505" x="5795963" y="3328988"/>
          <p14:tracePt t="232520" x="6021388" y="3254375"/>
          <p14:tracePt t="232536" x="6146800" y="3190875"/>
          <p14:tracePt t="232553" x="6208713" y="3154363"/>
          <p14:tracePt t="232570" x="6234113" y="3128963"/>
          <p14:tracePt t="232586" x="6234113" y="3116263"/>
          <p14:tracePt t="232602" x="6234113" y="3090863"/>
          <p14:tracePt t="232657" x="6208713" y="3090863"/>
          <p14:tracePt t="232665" x="6146800" y="3090863"/>
          <p14:tracePt t="232673" x="6057900" y="3090863"/>
          <p14:tracePt t="232687" x="5970588" y="3116263"/>
          <p14:tracePt t="232689" x="5883275" y="3141663"/>
          <p14:tracePt t="232703" x="5783263" y="3165475"/>
          <p14:tracePt t="232705" x="5695950" y="3190875"/>
          <p14:tracePt t="232720" x="5595938" y="3216275"/>
          <p14:tracePt t="232737" x="5557838" y="3228975"/>
          <p14:tracePt t="232761" x="5557838" y="3254375"/>
          <p14:tracePt t="232770" x="5532438" y="3267075"/>
          <p14:tracePt t="232787" x="5507038" y="3303588"/>
          <p14:tracePt t="232804" x="5495925" y="3316288"/>
          <p14:tracePt t="232821" x="5483225" y="3316288"/>
          <p14:tracePt t="232837" x="5483225" y="3328988"/>
          <p14:tracePt t="232937" x="5495925" y="3328988"/>
          <p14:tracePt t="232945" x="5519738" y="3328988"/>
          <p14:tracePt t="232954" x="5545138" y="3328988"/>
          <p14:tracePt t="232971" x="5570538" y="3341688"/>
          <p14:tracePt t="233001" x="5570538" y="3354388"/>
          <p14:tracePt t="233010" x="5570538" y="3367088"/>
          <p14:tracePt t="233021" x="5570538" y="3390900"/>
          <p14:tracePt t="233025" x="5570538" y="3429000"/>
          <p14:tracePt t="233037" x="5570538" y="3467100"/>
          <p14:tracePt t="233054" x="5532438" y="3529013"/>
          <p14:tracePt t="233056" x="5495925" y="3567113"/>
          <p14:tracePt t="233073" x="5419725" y="3629025"/>
          <p14:tracePt t="233088" x="5370513" y="3654425"/>
          <p14:tracePt t="233105" x="5345113" y="3679825"/>
          <p14:tracePt t="233129" x="5332413" y="3679825"/>
          <p14:tracePt t="233241" x="5332413" y="3692525"/>
          <p14:tracePt t="233249" x="5345113" y="3703638"/>
          <p14:tracePt t="233257" x="5407025" y="3703638"/>
          <p14:tracePt t="233272" x="5607050" y="3792538"/>
          <p14:tracePt t="233289" x="5821363" y="3879850"/>
          <p14:tracePt t="233305" x="5932488" y="3967163"/>
          <p14:tracePt t="233322" x="5995988" y="4005263"/>
          <p14:tracePt t="233338" x="6034088" y="4054475"/>
          <p14:tracePt t="233355" x="6045200" y="4092575"/>
          <p14:tracePt t="233371" x="6057900" y="4117975"/>
          <p14:tracePt t="233389" x="6057900" y="4167188"/>
          <p14:tracePt t="233405" x="6070600" y="4205288"/>
          <p14:tracePt t="233409" x="6083300" y="4230688"/>
          <p14:tracePt t="233421" x="6096000" y="4241800"/>
          <p14:tracePt t="233424" x="6096000" y="4267200"/>
          <p14:tracePt t="233439" x="6108700" y="4279900"/>
          <p14:tracePt t="233441" x="6121400" y="4292600"/>
          <p14:tracePt t="233457" x="6146800" y="4318000"/>
          <p14:tracePt t="233473" x="6183313" y="4341813"/>
          <p14:tracePt t="233489" x="6208713" y="4367213"/>
          <p14:tracePt t="233506" x="6246813" y="4392613"/>
          <p14:tracePt t="233522" x="6296025" y="4405313"/>
          <p14:tracePt t="233538" x="6396038" y="4443413"/>
          <p14:tracePt t="233555" x="6572250" y="4505325"/>
          <p14:tracePt t="233572" x="6872288" y="4567238"/>
          <p14:tracePt t="233589" x="7210425" y="4618038"/>
          <p14:tracePt t="233606" x="7372350" y="4656138"/>
          <p14:tracePt t="233609" x="7435850" y="4667250"/>
          <p14:tracePt t="233623" x="7535863" y="4667250"/>
          <p14:tracePt t="233625" x="7673975" y="4667250"/>
          <p14:tracePt t="233640" x="7886700" y="4679950"/>
          <p14:tracePt t="233657" x="8035925" y="4679950"/>
          <p14:tracePt t="233673" x="8148638" y="4679950"/>
          <p14:tracePt t="233689" x="8186738" y="4667250"/>
          <p14:tracePt t="233706" x="8199438" y="4667250"/>
          <p14:tracePt t="233793" x="8199438" y="4692650"/>
          <p14:tracePt t="233801" x="8199438" y="4743450"/>
          <p14:tracePt t="233810" x="8199438" y="4779963"/>
          <p14:tracePt t="233824" x="8199438" y="4868863"/>
          <p14:tracePt t="233840" x="8186738" y="4956175"/>
          <p14:tracePt t="233857" x="8174038" y="5018088"/>
          <p14:tracePt t="233873" x="8161338" y="5081588"/>
          <p14:tracePt t="233890" x="8161338" y="5105400"/>
          <p14:tracePt t="233906" x="8161338" y="5143500"/>
          <p14:tracePt t="233923" x="8161338" y="5168900"/>
          <p14:tracePt t="233940" x="8161338" y="5205413"/>
          <p14:tracePt t="233957" x="8161338" y="5243513"/>
          <p14:tracePt t="233974" x="8161338" y="5281613"/>
          <p14:tracePt t="233990" x="8161338" y="5305425"/>
          <p14:tracePt t="234008" x="8161338" y="5318125"/>
          <p14:tracePt t="234025" x="8161338" y="5330825"/>
          <p14:tracePt t="234041" x="8161338" y="5343525"/>
          <p14:tracePt t="234057" x="8161338" y="5356225"/>
          <p14:tracePt t="234074" x="8199438" y="5356225"/>
          <p14:tracePt t="234090" x="8248650" y="5356225"/>
          <p14:tracePt t="234107" x="8286750" y="5356225"/>
          <p14:tracePt t="234124" x="8312150" y="5356225"/>
          <p14:tracePt t="234141" x="8335963" y="5356225"/>
          <p14:tracePt t="234157" x="8348663" y="5343525"/>
          <p14:tracePt t="234160" x="8361363" y="5330825"/>
          <p14:tracePt t="234174" x="8361363" y="5318125"/>
          <p14:tracePt t="234177" x="8374063" y="5318125"/>
          <p14:tracePt t="234191" x="8386763" y="5294313"/>
          <p14:tracePt t="234193" x="8386763" y="5281613"/>
          <p14:tracePt t="234209" x="8399463" y="5268913"/>
          <p14:tracePt t="234225" x="8399463" y="5243513"/>
          <p14:tracePt t="234241" x="8399463" y="5218113"/>
          <p14:tracePt t="234258" x="8399463" y="5205413"/>
          <p14:tracePt t="234274" x="8399463" y="5181600"/>
          <p14:tracePt t="234290" x="8399463" y="5168900"/>
          <p14:tracePt t="234308" x="8399463" y="5143500"/>
          <p14:tracePt t="234325" x="8399463" y="5118100"/>
          <p14:tracePt t="234341" x="8399463" y="5081588"/>
          <p14:tracePt t="234358" x="8386763" y="5043488"/>
          <p14:tracePt t="234361" x="8374063" y="5018088"/>
          <p14:tracePt t="234375" x="8374063" y="4992688"/>
          <p14:tracePt t="234377" x="8374063" y="4981575"/>
          <p14:tracePt t="234391" x="8374063" y="4968875"/>
          <p14:tracePt t="234393" x="8361363" y="4943475"/>
          <p14:tracePt t="234409" x="8361363" y="4905375"/>
          <p14:tracePt t="234425" x="8348663" y="4879975"/>
          <p14:tracePt t="234441" x="8324850" y="4843463"/>
          <p14:tracePt t="234458" x="8312150" y="4830763"/>
          <p14:tracePt t="234475" x="8312150" y="4818063"/>
          <p14:tracePt t="234491" x="8286750" y="4805363"/>
          <p14:tracePt t="234508" x="8223250" y="4779963"/>
          <p14:tracePt t="234525" x="8123238" y="4756150"/>
          <p14:tracePt t="234541" x="8074025" y="4756150"/>
          <p14:tracePt t="234559" x="8023225" y="4756150"/>
          <p14:tracePt t="234561" x="8010525" y="4756150"/>
          <p14:tracePt t="234576" x="7974013" y="4756150"/>
          <p14:tracePt t="234591" x="7948613" y="4756150"/>
          <p14:tracePt t="234593" x="7935913" y="4756150"/>
          <p14:tracePt t="234609" x="7910513" y="4756150"/>
          <p14:tracePt t="234625" x="7861300" y="4768850"/>
          <p14:tracePt t="234642" x="7797800" y="4779963"/>
          <p14:tracePt t="234658" x="7761288" y="4805363"/>
          <p14:tracePt t="234675" x="7710488" y="4830763"/>
          <p14:tracePt t="234691" x="7673975" y="4856163"/>
          <p14:tracePt t="234709" x="7661275" y="4905375"/>
          <p14:tracePt t="234726" x="7648575" y="4943475"/>
          <p14:tracePt t="234729" x="7648575" y="4968875"/>
          <p14:tracePt t="234742" x="7635875" y="4992688"/>
          <p14:tracePt t="234745" x="7635875" y="5005388"/>
          <p14:tracePt t="234759" x="7635875" y="5030788"/>
          <p14:tracePt t="234761" x="7635875" y="5056188"/>
          <p14:tracePt t="234777" x="7623175" y="5081588"/>
          <p14:tracePt t="234792" x="7623175" y="5092700"/>
          <p14:tracePt t="234825" x="7623175" y="5105400"/>
          <p14:tracePt t="234833" x="7623175" y="5118100"/>
          <p14:tracePt t="234842" x="7623175" y="5130800"/>
          <p14:tracePt t="234859" x="7623175" y="5181600"/>
          <p14:tracePt t="234875" x="7635875" y="5194300"/>
          <p14:tracePt t="234892" x="7635875" y="5230813"/>
          <p14:tracePt t="234909" x="7648575" y="5243513"/>
          <p14:tracePt t="234926" x="7673975" y="5281613"/>
          <p14:tracePt t="234929" x="7685088" y="5281613"/>
          <p14:tracePt t="234943" x="7697788" y="5281613"/>
          <p14:tracePt t="234945" x="7710488" y="5294313"/>
          <p14:tracePt t="234960" x="7748588" y="5305425"/>
          <p14:tracePt t="234977" x="7785100" y="5305425"/>
          <p14:tracePt t="234993" x="7835900" y="5318125"/>
          <p14:tracePt t="235010" x="7910513" y="5318125"/>
          <p14:tracePt t="235026" x="7986713" y="5318125"/>
          <p14:tracePt t="235042" x="8035925" y="5318125"/>
          <p14:tracePt t="235081" x="8048625" y="5318125"/>
          <p14:tracePt t="235089" x="8061325" y="5305425"/>
          <p14:tracePt t="235097" x="8086725" y="5281613"/>
          <p14:tracePt t="235110" x="8110538" y="5256213"/>
          <p14:tracePt t="235113" x="8135938" y="5230813"/>
          <p14:tracePt t="235127" x="8161338" y="5218113"/>
          <p14:tracePt t="235129" x="8174038" y="5205413"/>
          <p14:tracePt t="235144" x="8212138" y="5156200"/>
          <p14:tracePt t="235161" x="8223250" y="5130800"/>
          <p14:tracePt t="235177" x="8235950" y="5105400"/>
          <p14:tracePt t="235193" x="8235950" y="5081588"/>
          <p14:tracePt t="235210" x="8235950" y="5056188"/>
          <p14:tracePt t="235227" x="8235950" y="5018088"/>
          <p14:tracePt t="235243" x="8235950" y="4992688"/>
          <p14:tracePt t="235260" x="8235950" y="4956175"/>
          <p14:tracePt t="235277" x="8223250" y="4918075"/>
          <p14:tracePt t="235294" x="8199438" y="4892675"/>
          <p14:tracePt t="235297" x="8186738" y="4879975"/>
          <p14:tracePt t="235311" x="8174038" y="4868863"/>
          <p14:tracePt t="235313" x="8148638" y="4856163"/>
          <p14:tracePt t="235328" x="8110538" y="4843463"/>
          <p14:tracePt t="235345" x="8086725" y="4830763"/>
          <p14:tracePt t="235361" x="8048625" y="4830763"/>
          <p14:tracePt t="235377" x="7961313" y="4830763"/>
          <p14:tracePt t="235394" x="7823200" y="4830763"/>
          <p14:tracePt t="235410" x="7697788" y="4843463"/>
          <p14:tracePt t="235427" x="7572375" y="4892675"/>
          <p14:tracePt t="235444" x="7459663" y="4956175"/>
          <p14:tracePt t="235460" x="7385050" y="5005388"/>
          <p14:tracePt t="235478" x="7348538" y="5043488"/>
          <p14:tracePt t="235480" x="7335838" y="5056188"/>
          <p14:tracePt t="235494" x="7310438" y="5081588"/>
          <p14:tracePt t="235497" x="7297738" y="5092700"/>
          <p14:tracePt t="235511" x="7285038" y="5105400"/>
          <p14:tracePt t="235513" x="7285038" y="5130800"/>
          <p14:tracePt t="235528" x="7246938" y="5181600"/>
          <p14:tracePt t="235545" x="7235825" y="5230813"/>
          <p14:tracePt t="235561" x="7223125" y="5281613"/>
          <p14:tracePt t="235578" x="7210425" y="5343525"/>
          <p14:tracePt t="235594" x="7210425" y="5407025"/>
          <p14:tracePt t="235610" x="7210425" y="5468938"/>
          <p14:tracePt t="235628" x="7210425" y="5518150"/>
          <p14:tracePt t="235645" x="7235825" y="5581650"/>
          <p14:tracePt t="235661" x="7285038" y="5619750"/>
          <p14:tracePt t="235678" x="7335838" y="5619750"/>
          <p14:tracePt t="235681" x="7359650" y="5619750"/>
          <p14:tracePt t="235695" x="7385050" y="5630863"/>
          <p14:tracePt t="235697" x="7410450" y="5630863"/>
          <p14:tracePt t="235712" x="7497763" y="5630863"/>
          <p14:tracePt t="235728" x="7597775" y="5630863"/>
          <p14:tracePt t="235745" x="7710488" y="5630863"/>
          <p14:tracePt t="235762" x="7810500" y="5630863"/>
          <p14:tracePt t="235779" x="7897813" y="5594350"/>
          <p14:tracePt t="235794" x="7948613" y="5556250"/>
          <p14:tracePt t="235811" x="7974013" y="5507038"/>
          <p14:tracePt t="235829" x="7986713" y="5456238"/>
          <p14:tracePt t="235845" x="7986713" y="5407025"/>
          <p14:tracePt t="235849" x="7986713" y="5368925"/>
          <p14:tracePt t="235861" x="7986713" y="5356225"/>
          <p14:tracePt t="235879" x="7986713" y="5318125"/>
          <p14:tracePt t="235881" x="7974013" y="5305425"/>
          <p14:tracePt t="235895" x="7948613" y="5294313"/>
          <p14:tracePt t="235897" x="7935913" y="5268913"/>
          <p14:tracePt t="235912" x="7886700" y="5230813"/>
          <p14:tracePt t="235929" x="7773988" y="5218113"/>
          <p14:tracePt t="235946" x="7561263" y="5181600"/>
          <p14:tracePt t="235962" x="7272338" y="5143500"/>
          <p14:tracePt t="235978" x="6959600" y="5143500"/>
          <p14:tracePt t="235995" x="6746875" y="5143500"/>
          <p14:tracePt t="236011" x="6608763" y="5156200"/>
          <p14:tracePt t="236029" x="6508750" y="5205413"/>
          <p14:tracePt t="236046" x="6446838" y="5243513"/>
          <p14:tracePt t="236049" x="6446838" y="5281613"/>
          <p14:tracePt t="236061" x="6434138" y="5318125"/>
          <p14:tracePt t="236064" x="6408738" y="5368925"/>
          <p14:tracePt t="236079" x="6396038" y="5430838"/>
          <p14:tracePt t="236081" x="6383338" y="5481638"/>
          <p14:tracePt t="236096" x="6370638" y="5568950"/>
          <p14:tracePt t="236113" x="6370638" y="5630863"/>
          <p14:tracePt t="236129" x="6408738" y="5694363"/>
          <p14:tracePt t="236146" x="6459538" y="5743575"/>
          <p14:tracePt t="236162" x="6546850" y="5781675"/>
          <p14:tracePt t="236179" x="6672263" y="5819775"/>
          <p14:tracePt t="236196" x="6808788" y="5832475"/>
          <p14:tracePt t="236212" x="6959600" y="5856288"/>
          <p14:tracePt t="236229" x="7134225" y="5856288"/>
          <p14:tracePt t="236232" x="7197725" y="5856288"/>
          <p14:tracePt t="236246" x="7246938" y="5856288"/>
          <p14:tracePt t="236249" x="7310438" y="5832475"/>
          <p14:tracePt t="236264" x="7348538" y="5807075"/>
          <p14:tracePt t="236266" x="7397750" y="5794375"/>
          <p14:tracePt t="236280" x="7448550" y="5732463"/>
          <p14:tracePt t="236297" x="7497763" y="5668963"/>
          <p14:tracePt t="236313" x="7523163" y="5581650"/>
          <p14:tracePt t="236330" x="7523163" y="5507038"/>
          <p14:tracePt t="236347" x="7548563" y="5430838"/>
          <p14:tracePt t="236362" x="7548563" y="5394325"/>
          <p14:tracePt t="236380" x="7548563" y="5343525"/>
          <p14:tracePt t="236396" x="7548563" y="5318125"/>
          <p14:tracePt t="236413" x="7459663" y="5281613"/>
          <p14:tracePt t="236416" x="7410450" y="5256213"/>
          <p14:tracePt t="236430" x="7335838" y="5243513"/>
          <p14:tracePt t="236432" x="7259638" y="5230813"/>
          <p14:tracePt t="236447" x="7172325" y="5218113"/>
          <p14:tracePt t="236449" x="7072313" y="5218113"/>
          <p14:tracePt t="236464" x="6897688" y="5218113"/>
          <p14:tracePt t="236480" x="6746875" y="5243513"/>
          <p14:tracePt t="236497" x="6608763" y="5305425"/>
          <p14:tracePt t="236514" x="6508750" y="5394325"/>
          <p14:tracePt t="236530" x="6459538" y="5494338"/>
          <p14:tracePt t="236547" x="6434138" y="5607050"/>
          <p14:tracePt t="236563" x="6408738" y="5719763"/>
          <p14:tracePt t="236580" x="6408738" y="5807075"/>
          <p14:tracePt t="236597" x="6408738" y="5894388"/>
          <p14:tracePt t="236600" x="6408738" y="5945188"/>
          <p14:tracePt t="236614" x="6408738" y="5981700"/>
          <p14:tracePt t="236617" x="6434138" y="6007100"/>
          <p14:tracePt t="236631" x="6483350" y="6045200"/>
          <p14:tracePt t="236633" x="6534150" y="6069013"/>
          <p14:tracePt t="236648" x="6696075" y="6094413"/>
          <p14:tracePt t="236664" x="6934200" y="6107113"/>
          <p14:tracePt t="236681" x="7172325" y="6094413"/>
          <p14:tracePt t="236697" x="7335838" y="6007100"/>
          <p14:tracePt t="236714" x="7423150" y="5894388"/>
          <p14:tracePt t="236731" x="7472363" y="5756275"/>
          <p14:tracePt t="236747" x="7510463" y="5607050"/>
          <p14:tracePt t="236764" x="7523163" y="5494338"/>
          <p14:tracePt t="236781" x="7523163" y="5418138"/>
          <p14:tracePt t="236798" x="7497763" y="5305425"/>
          <p14:tracePt t="236800" x="7459663" y="5256213"/>
          <p14:tracePt t="236814" x="7410450" y="5218113"/>
          <p14:tracePt t="236816" x="7372350" y="5181600"/>
          <p14:tracePt t="236831" x="7310438" y="5156200"/>
          <p14:tracePt t="236833" x="7223125" y="5130800"/>
          <p14:tracePt t="236848" x="7123113" y="5105400"/>
          <p14:tracePt t="236850" x="7021513" y="5081588"/>
          <p14:tracePt t="236865" x="6759575" y="5043488"/>
          <p14:tracePt t="236881" x="6508750" y="5043488"/>
          <p14:tracePt t="236897" x="6308725" y="5043488"/>
          <p14:tracePt t="236914" x="6134100" y="5092700"/>
          <p14:tracePt t="236930" x="6070600" y="5143500"/>
          <p14:tracePt t="236948" x="6034088" y="5194300"/>
          <p14:tracePt t="236965" x="6034088" y="5268913"/>
          <p14:tracePt t="236981" x="6070600" y="5343525"/>
          <p14:tracePt t="236998" x="6146800" y="5430838"/>
          <p14:tracePt t="237001" x="6157913" y="5468938"/>
          <p14:tracePt t="237014" x="6183313" y="5494338"/>
          <p14:tracePt t="237016" x="6208713" y="5543550"/>
          <p14:tracePt t="237032" x="6259513" y="5619750"/>
          <p14:tracePt t="237049" x="6370638" y="5681663"/>
          <p14:tracePt t="237065" x="6546850" y="5732463"/>
          <p14:tracePt t="237081" x="6834188" y="5756275"/>
          <p14:tracePt t="237099" x="7197725" y="5768975"/>
          <p14:tracePt t="237115" x="7585075" y="5768975"/>
          <p14:tracePt t="237131" x="7948613" y="5681663"/>
          <p14:tracePt t="237148" x="8235950" y="5607050"/>
          <p14:tracePt t="237165" x="8435975" y="5494338"/>
          <p14:tracePt t="237182" x="8537575" y="5394325"/>
          <p14:tracePt t="237184" x="8574088" y="5330825"/>
          <p14:tracePt t="237198" x="8599488" y="5294313"/>
          <p14:tracePt t="237201" x="8599488" y="5256213"/>
          <p14:tracePt t="237216" x="8599488" y="5218113"/>
          <p14:tracePt t="237218" x="8599488" y="5181600"/>
          <p14:tracePt t="237232" x="8599488" y="5105400"/>
          <p14:tracePt t="237249" x="8599488" y="5030788"/>
          <p14:tracePt t="237265" x="8537575" y="4981575"/>
          <p14:tracePt t="237282" x="8448675" y="4930775"/>
          <p14:tracePt t="237298" x="8312150" y="4892675"/>
          <p14:tracePt t="237315" x="8099425" y="4843463"/>
          <p14:tracePt t="237331" x="7874000" y="4818063"/>
          <p14:tracePt t="237348" x="7635875" y="4818063"/>
          <p14:tracePt t="237366" x="7397750" y="4818063"/>
          <p14:tracePt t="237369" x="7285038" y="4868863"/>
          <p14:tracePt t="237383" x="7172325" y="4905375"/>
          <p14:tracePt t="237385" x="7085013" y="4943475"/>
          <p14:tracePt t="237400" x="6934200" y="5043488"/>
          <p14:tracePt t="237416" x="6846888" y="5156200"/>
          <p14:tracePt t="237433" x="6797675" y="5256213"/>
          <p14:tracePt t="237449" x="6784975" y="5368925"/>
          <p14:tracePt t="237466" x="6784975" y="5507038"/>
          <p14:tracePt t="237482" x="6821488" y="5619750"/>
          <p14:tracePt t="237499" x="6846888" y="5719763"/>
          <p14:tracePt t="237516" x="6884988" y="5819775"/>
          <p14:tracePt t="237532" x="6934200" y="5945188"/>
          <p14:tracePt t="237550" x="6985000" y="6069013"/>
          <p14:tracePt t="237553" x="7021513" y="6119813"/>
          <p14:tracePt t="237566" x="7072313" y="6169025"/>
          <p14:tracePt t="237569" x="7146925" y="6219825"/>
          <p14:tracePt t="237584" x="7210425" y="6257925"/>
          <p14:tracePt t="237586" x="7285038" y="6281738"/>
          <p14:tracePt t="237601" x="7435850" y="6345238"/>
          <p14:tracePt t="237617" x="7548563" y="6370638"/>
          <p14:tracePt t="237633" x="7710488" y="6381750"/>
          <p14:tracePt t="237650" x="7848600" y="6381750"/>
          <p14:tracePt t="237666" x="8010525" y="6345238"/>
          <p14:tracePt t="237683" x="8099425" y="6281738"/>
          <p14:tracePt t="237700" x="8148638" y="6181725"/>
          <p14:tracePt t="237717" x="8161338" y="6056313"/>
          <p14:tracePt t="237733" x="8161338" y="5932488"/>
          <p14:tracePt t="237736" x="8161338" y="5843588"/>
          <p14:tracePt t="237750" x="8161338" y="5707063"/>
          <p14:tracePt t="237752" x="8123238" y="5568950"/>
          <p14:tracePt t="237767" x="8074025" y="5443538"/>
          <p14:tracePt t="237769" x="8010525" y="5343525"/>
          <p14:tracePt t="237785" x="7886700" y="5205413"/>
          <p14:tracePt t="237801" x="7785100" y="5118100"/>
          <p14:tracePt t="237817" x="7710488" y="5068888"/>
          <p14:tracePt t="237834" x="7585075" y="5043488"/>
          <p14:tracePt t="237850" x="7448550" y="5018088"/>
          <p14:tracePt t="237866" x="7335838" y="5018088"/>
          <p14:tracePt t="237883" x="7223125" y="5018088"/>
          <p14:tracePt t="237900" x="7123113" y="5018088"/>
          <p14:tracePt t="237918" x="6997700" y="5081588"/>
          <p14:tracePt t="237920" x="6959600" y="5118100"/>
          <p14:tracePt t="237934" x="6921500" y="5156200"/>
          <p14:tracePt t="237937" x="6910388" y="5205413"/>
          <p14:tracePt t="237951" x="6884988" y="5243513"/>
          <p14:tracePt t="237953" x="6872288" y="5268913"/>
          <p14:tracePt t="237968" x="6859588" y="5330825"/>
          <p14:tracePt t="237985" x="6859588" y="5430838"/>
          <p14:tracePt t="238001" x="6910388" y="5568950"/>
          <p14:tracePt t="238017" x="6934200" y="5707063"/>
          <p14:tracePt t="238034" x="6946900" y="5868988"/>
          <p14:tracePt t="238051" x="6972300" y="6019800"/>
          <p14:tracePt t="238067" x="7021513" y="6119813"/>
          <p14:tracePt t="238084" x="7072313" y="6169025"/>
          <p14:tracePt t="238101" x="7123113" y="6207125"/>
          <p14:tracePt t="238104" x="7159625" y="6219825"/>
          <p14:tracePt t="238118" x="7235825" y="6245225"/>
          <p14:tracePt t="238120" x="7323138" y="6257925"/>
          <p14:tracePt t="238135" x="7423150" y="6257925"/>
          <p14:tracePt t="238137" x="7548563" y="6257925"/>
          <p14:tracePt t="238152" x="7874000" y="6257925"/>
          <p14:tracePt t="238169" x="8174038" y="6157913"/>
          <p14:tracePt t="238185" x="8424863" y="6019800"/>
          <p14:tracePt t="238201" x="8599488" y="5868988"/>
          <p14:tracePt t="238218" x="8686800" y="5681663"/>
          <p14:tracePt t="238234" x="8724900" y="5494338"/>
          <p14:tracePt t="238251" x="8724900" y="5330825"/>
          <p14:tracePt t="238268" x="8674100" y="5194300"/>
          <p14:tracePt t="238285" x="8512175" y="5130800"/>
          <p14:tracePt t="238301" x="8286750" y="5068888"/>
          <p14:tracePt t="238319" x="8123238" y="4992688"/>
          <p14:tracePt t="238321" x="8048625" y="4943475"/>
          <p14:tracePt t="238336" x="7961313" y="4892675"/>
          <p14:tracePt t="238338" x="7848600" y="4856163"/>
          <p14:tracePt t="238352" x="7572375" y="4792663"/>
          <p14:tracePt t="238369" x="7223125" y="4779963"/>
          <p14:tracePt t="238385" x="6872288" y="4779963"/>
          <p14:tracePt t="238401" x="6572250" y="4830763"/>
          <p14:tracePt t="238418" x="6346825" y="4892675"/>
          <p14:tracePt t="238434" x="6196013" y="5005388"/>
          <p14:tracePt t="238451" x="6096000" y="5156200"/>
          <p14:tracePt t="238468" x="6034088" y="5294313"/>
          <p14:tracePt t="238485" x="6008688" y="5394325"/>
          <p14:tracePt t="238488" x="5995988" y="5430838"/>
          <p14:tracePt t="238502" x="5995988" y="5481638"/>
          <p14:tracePt t="238519" x="5995988" y="5619750"/>
          <p14:tracePt t="238521" x="6034088" y="5694363"/>
          <p14:tracePt t="238537" x="6134100" y="5868988"/>
          <p14:tracePt t="238553" x="6270625" y="6045200"/>
          <p14:tracePt t="238569" x="6459538" y="6219825"/>
          <p14:tracePt t="238585" x="6684963" y="6319838"/>
          <p14:tracePt t="238602" x="6972300" y="6345238"/>
          <p14:tracePt t="238618" x="7310438" y="6345238"/>
          <p14:tracePt t="238635" x="7761288" y="6345238"/>
          <p14:tracePt t="238652" x="8174038" y="6245225"/>
          <p14:tracePt t="238669" x="8424863" y="6132513"/>
          <p14:tracePt t="238672" x="8524875" y="6069013"/>
          <p14:tracePt t="238686" x="8599488" y="6007100"/>
          <p14:tracePt t="238689" x="8637588" y="5956300"/>
          <p14:tracePt t="238702" x="8674100" y="5919788"/>
          <p14:tracePt t="238705" x="8686800" y="5881688"/>
          <p14:tracePt t="238720" x="8686800" y="5843588"/>
          <p14:tracePt t="238736" x="8674100" y="5807075"/>
          <p14:tracePt t="238753" x="8637588" y="5781675"/>
          <p14:tracePt t="238769" x="8624888" y="5768975"/>
          <p14:tracePt t="238786" x="8599488" y="5768975"/>
          <p14:tracePt t="238817" x="8586788" y="5768975"/>
          <p14:tracePt t="238833" x="8574088" y="5768975"/>
          <p14:tracePt t="238849" x="8561388" y="5768975"/>
          <p14:tracePt t="239361" x="8574088" y="5768975"/>
          <p14:tracePt t="239385" x="8574088" y="5781675"/>
          <p14:tracePt t="239401" x="8574088" y="5794375"/>
          <p14:tracePt t="239409" x="8574088" y="5807075"/>
          <p14:tracePt t="239421" x="8586788" y="5807075"/>
          <p14:tracePt t="239424" x="8586788" y="5819775"/>
          <p14:tracePt t="239449" x="8586788" y="5832475"/>
          <p14:tracePt t="239465" x="8586788" y="5843588"/>
          <p14:tracePt t="239473" x="8586788" y="5856288"/>
          <p14:tracePt t="239513" x="8586788" y="5868988"/>
          <p14:tracePt t="239609" x="8599488" y="5868988"/>
          <p14:tracePt t="239625" x="8599488" y="5881688"/>
          <p14:tracePt t="239648" x="8612188" y="5894388"/>
          <p14:tracePt t="239673" x="8612188" y="5907088"/>
          <p14:tracePt t="239705" x="8612188" y="5919788"/>
          <p14:tracePt t="240361" x="8612188" y="5932488"/>
          <p14:tracePt t="240409" x="8624888" y="5932488"/>
          <p14:tracePt t="240425" x="8624888" y="5945188"/>
          <p14:tracePt t="240433" x="8624888" y="5956300"/>
          <p14:tracePt t="240465" x="8624888" y="5969000"/>
          <p14:tracePt t="241201" x="8624888" y="5994400"/>
          <p14:tracePt t="241209" x="8586788" y="6007100"/>
          <p14:tracePt t="241216" x="8561388" y="6019800"/>
          <p14:tracePt t="241226" x="8548688" y="6019800"/>
          <p14:tracePt t="241242" x="8537575" y="6045200"/>
          <p14:tracePt t="241259" x="8512175" y="6045200"/>
          <p14:tracePt t="241275" x="8499475" y="6069013"/>
          <p14:tracePt t="241377" x="8486775" y="6069013"/>
          <p14:tracePt t="241385" x="8486775" y="6081713"/>
          <p14:tracePt t="241617" x="8499475" y="6081713"/>
          <p14:tracePt t="241625" x="8524875" y="6081713"/>
          <p14:tracePt t="241633" x="8548688" y="6069013"/>
          <p14:tracePt t="241643" x="8586788" y="6056313"/>
          <p14:tracePt t="241660" x="8637588" y="6032500"/>
          <p14:tracePt t="241677" x="8686800" y="5994400"/>
          <p14:tracePt t="241694" x="8737600" y="5969000"/>
          <p14:tracePt t="241697" x="8774113" y="5945188"/>
          <p14:tracePt t="241710" x="8812213" y="5907088"/>
          <p14:tracePt t="241712" x="8886825" y="5881688"/>
          <p14:tracePt t="241728" x="9050338" y="5832475"/>
          <p14:tracePt t="241744" x="9237663" y="5807075"/>
          <p14:tracePt t="241760" x="9375775" y="5794375"/>
          <p14:tracePt t="241777" x="9501188" y="5743575"/>
          <p14:tracePt t="241794" x="9601200" y="5668963"/>
          <p14:tracePt t="241810" x="9675813" y="5607050"/>
          <p14:tracePt t="241826" x="9726613" y="5581650"/>
          <p14:tracePt t="241844" x="9750425" y="5543550"/>
          <p14:tracePt t="241861" x="9788525" y="5530850"/>
          <p14:tracePt t="241877" x="9801225" y="5518150"/>
          <p14:tracePt t="241880" x="9801225" y="5507038"/>
          <p14:tracePt t="241897" x="9813925" y="5507038"/>
          <p14:tracePt t="241910" x="9813925" y="5494338"/>
          <p14:tracePt t="241929" x="9839325" y="5481638"/>
          <p14:tracePt t="241945" x="9852025" y="5468938"/>
          <p14:tracePt t="241961" x="9875838" y="5430838"/>
          <p14:tracePt t="241978" x="9913938" y="5418138"/>
          <p14:tracePt t="241994" x="9952038" y="5394325"/>
          <p14:tracePt t="242011" x="9963150" y="5381625"/>
          <p14:tracePt t="242028" x="9975850" y="5368925"/>
          <p14:tracePt t="242225" x="9939338" y="5368925"/>
          <p14:tracePt t="242233" x="9901238" y="5368925"/>
          <p14:tracePt t="242245" x="9888538" y="5368925"/>
          <p14:tracePt t="242262" x="9852025" y="5381625"/>
          <p14:tracePt t="242279" x="9839325" y="5381625"/>
          <p14:tracePt t="242296" x="9839325" y="5394325"/>
          <p14:tracePt t="242513" x="9839325" y="5407025"/>
          <p14:tracePt t="242521" x="9839325" y="5418138"/>
          <p14:tracePt t="242530" x="9863138" y="5418138"/>
          <p14:tracePt t="242546" x="9888538" y="5456238"/>
          <p14:tracePt t="242562" x="9901238" y="5468938"/>
          <p14:tracePt t="242579" x="9901238" y="5481638"/>
          <p14:tracePt t="242601" x="9901238" y="5494338"/>
          <p14:tracePt t="242689" x="9901238" y="5507038"/>
          <p14:tracePt t="242696" x="9901238" y="5518150"/>
          <p14:tracePt t="242705" x="9901238" y="5543550"/>
          <p14:tracePt t="242713" x="9901238" y="5568950"/>
          <p14:tracePt t="242729" x="9901238" y="5630863"/>
          <p14:tracePt t="242746" x="9901238" y="5719763"/>
          <p14:tracePt t="242763" x="9901238" y="5781675"/>
          <p14:tracePt t="242780" x="9901238" y="5794375"/>
          <p14:tracePt t="243329" x="9888538" y="5794375"/>
          <p14:tracePt t="243337" x="9875838" y="5794375"/>
          <p14:tracePt t="243353" x="9863138" y="5794375"/>
          <p14:tracePt t="243425" x="9852025" y="5794375"/>
          <p14:tracePt t="243433" x="9852025" y="5807075"/>
          <p14:tracePt t="243441" x="9852025" y="5819775"/>
          <p14:tracePt t="243457" x="9839325" y="5819775"/>
          <p14:tracePt t="243465" x="9826625" y="5819775"/>
          <p14:tracePt t="243489" x="9813925" y="5819775"/>
          <p14:tracePt t="243498" x="9813925" y="5832475"/>
          <p14:tracePt t="243521" x="9801225" y="5832475"/>
          <p14:tracePt t="244265" x="9801225" y="5843588"/>
          <p14:tracePt t="246017" x="9826625" y="5843588"/>
          <p14:tracePt t="246024" x="9839325" y="5843588"/>
          <p14:tracePt t="246039" x="9852025" y="5832475"/>
          <p14:tracePt t="246040" x="9863138" y="5832475"/>
          <p14:tracePt t="249745" x="9839325" y="5832475"/>
          <p14:tracePt t="249753" x="9739313" y="5832475"/>
          <p14:tracePt t="249765" x="9588500" y="5781675"/>
          <p14:tracePt t="249781" x="9099550" y="5643563"/>
          <p14:tracePt t="249799" x="8737600" y="5568950"/>
          <p14:tracePt t="249801" x="8574088" y="5543550"/>
          <p14:tracePt t="249815" x="8461375" y="5518150"/>
          <p14:tracePt t="249817" x="8374063" y="5507038"/>
          <p14:tracePt t="249832" x="8286750" y="5481638"/>
          <p14:tracePt t="249849" x="8261350" y="5481638"/>
          <p14:tracePt t="249865" x="8248650" y="5481638"/>
          <p14:tracePt t="250145" x="8261350" y="5468938"/>
          <p14:tracePt t="250152" x="8286750" y="5468938"/>
          <p14:tracePt t="250166" x="8324850" y="5456238"/>
          <p14:tracePt t="250168" x="8361363" y="5443538"/>
          <p14:tracePt t="250182" x="8399463" y="5430838"/>
          <p14:tracePt t="250184" x="8435975" y="5430838"/>
          <p14:tracePt t="250200" x="8512175" y="5418138"/>
          <p14:tracePt t="250217" x="8561388" y="5394325"/>
          <p14:tracePt t="250233" x="8612188" y="5368925"/>
          <p14:tracePt t="250250" x="8674100" y="5356225"/>
          <p14:tracePt t="250266" x="8724900" y="5318125"/>
          <p14:tracePt t="250282" x="8763000" y="5294313"/>
          <p14:tracePt t="250299" x="8774113" y="5268913"/>
          <p14:tracePt t="250316" x="8799513" y="5243513"/>
          <p14:tracePt t="250333" x="8812213" y="5230813"/>
          <p14:tracePt t="250350" x="8824913" y="5218113"/>
          <p14:tracePt t="250369" x="8824913" y="5205413"/>
          <p14:tracePt t="250385" x="8837613" y="5205413"/>
          <p14:tracePt t="250400" x="8850313" y="5181600"/>
          <p14:tracePt t="250417" x="8850313" y="5168900"/>
          <p14:tracePt t="250513" x="8874125" y="5168900"/>
          <p14:tracePt t="250521" x="8912225" y="5156200"/>
          <p14:tracePt t="250534" x="8950325" y="5156200"/>
          <p14:tracePt t="250537" x="8999538" y="5156200"/>
          <p14:tracePt t="250550" x="9050338" y="5156200"/>
          <p14:tracePt t="250553" x="9088438" y="5156200"/>
          <p14:tracePt t="250567" x="9124950" y="5143500"/>
          <p14:tracePt t="250569" x="9150350" y="5130800"/>
          <p14:tracePt t="250583" x="9188450" y="5130800"/>
          <p14:tracePt t="250585" x="9237663" y="5130800"/>
          <p14:tracePt t="250601" x="9363075" y="5118100"/>
          <p14:tracePt t="250617" x="9550400" y="5092700"/>
          <p14:tracePt t="250634" x="9750425" y="5081588"/>
          <p14:tracePt t="250650" x="9952038" y="5081588"/>
          <p14:tracePt t="250667" x="10139363" y="5081588"/>
          <p14:tracePt t="250683" x="10313988" y="5068888"/>
          <p14:tracePt t="250700" x="10439400" y="5056188"/>
          <p14:tracePt t="250717" x="10477500" y="5056188"/>
          <p14:tracePt t="250720" x="10490200" y="5043488"/>
          <p14:tracePt t="250734" x="10514013" y="5043488"/>
          <p14:tracePt t="250751" x="10526713" y="5030788"/>
          <p14:tracePt t="250840" x="10539413" y="5030788"/>
          <p14:tracePt t="250849" x="10552113" y="5018088"/>
          <p14:tracePt t="250865" x="10564813" y="5005388"/>
          <p14:tracePt t="250872" x="10602913" y="4992688"/>
          <p14:tracePt t="250884" x="10639425" y="4968875"/>
          <p14:tracePt t="250901" x="10702925" y="4930775"/>
          <p14:tracePt t="250918" x="10790238" y="4905375"/>
          <p14:tracePt t="250920" x="10815638" y="4892675"/>
          <p14:tracePt t="250935" x="10864850" y="4879975"/>
          <p14:tracePt t="250937" x="10915650" y="4868863"/>
          <p14:tracePt t="250952" x="11002963" y="4856163"/>
          <p14:tracePt t="250969" x="11128375" y="4856163"/>
          <p14:tracePt t="250984" x="11253788" y="4856163"/>
          <p14:tracePt t="251001" x="11353800" y="4856163"/>
          <p14:tracePt t="251018" x="11453813" y="4856163"/>
          <p14:tracePt t="251035" x="11603038" y="4856163"/>
          <p14:tracePt t="251051" x="11766550" y="4879975"/>
          <p14:tracePt t="251068" x="11928475" y="4930775"/>
          <p14:tracePt t="251084" x="12130088" y="495617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5011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Alexandria" charset="0"/>
                <a:cs typeface="Alexandria" charset="0"/>
              </a:rPr>
              <a:t>Pros. &amp; Cons.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37274214"/>
              </p:ext>
            </p:extLst>
          </p:nvPr>
        </p:nvGraphicFramePr>
        <p:xfrm>
          <a:off x="765840" y="2244602"/>
          <a:ext cx="10515600" cy="36216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7735">
                  <a:extLst>
                    <a:ext uri="{9D8B030D-6E8A-4147-A177-3AD203B41FA5}">
                      <a16:colId xmlns:a16="http://schemas.microsoft.com/office/drawing/2014/main" val="2340774667"/>
                    </a:ext>
                  </a:extLst>
                </a:gridCol>
                <a:gridCol w="4211822">
                  <a:extLst>
                    <a:ext uri="{9D8B030D-6E8A-4147-A177-3AD203B41FA5}">
                      <a16:colId xmlns:a16="http://schemas.microsoft.com/office/drawing/2014/main" val="2652176942"/>
                    </a:ext>
                  </a:extLst>
                </a:gridCol>
                <a:gridCol w="4266043">
                  <a:extLst>
                    <a:ext uri="{9D8B030D-6E8A-4147-A177-3AD203B41FA5}">
                      <a16:colId xmlns:a16="http://schemas.microsoft.com/office/drawing/2014/main" val="1922738977"/>
                    </a:ext>
                  </a:extLst>
                </a:gridCol>
              </a:tblGrid>
              <a:tr h="806547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Type of measure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Advantages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Disadvantages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3259904186"/>
                  </a:ext>
                </a:extLst>
              </a:tr>
              <a:tr h="95874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400" b="1" dirty="0"/>
                        <a:t>Range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Easy determined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Uses only two observations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Distorted by outliers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376217766"/>
                  </a:ext>
                </a:extLst>
              </a:tr>
              <a:tr h="70792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en-US" sz="2400" b="1" dirty="0"/>
                        <a:t>Variance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Uses every observation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 algn="l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Sensitive to outliers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2895862729"/>
                  </a:ext>
                </a:extLst>
              </a:tr>
              <a:tr h="11094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400" b="1" dirty="0"/>
                        <a:t>Standard Deviation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Uses every observation </a:t>
                      </a:r>
                    </a:p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Easily interpreted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2400" dirty="0"/>
                        <a:t>Sensitive to outliers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</a:tcPr>
                </a:tc>
                <a:extLst>
                  <a:ext uri="{0D108BD9-81ED-4DB2-BD59-A6C34878D82A}">
                    <a16:rowId xmlns:a16="http://schemas.microsoft.com/office/drawing/2014/main" val="733466133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79294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0794"/>
    </mc:Choice>
    <mc:Fallback xmlns="">
      <p:transition advTm="2807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59595" x="3394075" y="6215063"/>
          <p14:tracePt t="60068" x="2352675" y="6796088"/>
          <p14:tracePt t="60082" x="2390775" y="6719888"/>
          <p14:tracePt t="60099" x="2428875" y="6632575"/>
          <p14:tracePt t="60116" x="2465388" y="6594475"/>
          <p14:tracePt t="60132" x="2541588" y="6507163"/>
          <p14:tracePt t="60148" x="2641600" y="6394450"/>
          <p14:tracePt t="60165" x="2741613" y="6294438"/>
          <p14:tracePt t="60168" x="2816225" y="6219825"/>
          <p14:tracePt t="60182" x="2903538" y="6119813"/>
          <p14:tracePt t="60185" x="2979738" y="6045200"/>
          <p14:tracePt t="60199" x="3103563" y="5932488"/>
          <p14:tracePt t="60215" x="3192463" y="5856288"/>
          <p14:tracePt t="60232" x="3267075" y="5794375"/>
          <p14:tracePt t="60250" x="3354388" y="5719763"/>
          <p14:tracePt t="60266" x="3441700" y="5656263"/>
          <p14:tracePt t="60282" x="3517900" y="5581650"/>
          <p14:tracePt t="60299" x="3579813" y="5530850"/>
          <p14:tracePt t="60317" x="3654425" y="5456238"/>
          <p14:tracePt t="60319" x="3705225" y="5394325"/>
          <p14:tracePt t="60333" x="3767138" y="5318125"/>
          <p14:tracePt t="60336" x="3867150" y="5205413"/>
          <p14:tracePt t="60349" x="3992563" y="5056188"/>
          <p14:tracePt t="60351" x="4205288" y="4843463"/>
          <p14:tracePt t="60367" x="4832350" y="4330700"/>
          <p14:tracePt t="60384" x="5245100" y="4041775"/>
          <p14:tracePt t="60400" x="5432425" y="3816350"/>
          <p14:tracePt t="60417" x="5545138" y="3716338"/>
          <p14:tracePt t="60433" x="5570538" y="3703638"/>
          <p14:tracePt t="60480" x="5595938" y="3692525"/>
          <p14:tracePt t="60488" x="5645150" y="3679825"/>
          <p14:tracePt t="60499" x="5732463" y="3667125"/>
          <p14:tracePt t="60517" x="5921375" y="3629025"/>
          <p14:tracePt t="60519" x="5983288" y="3629025"/>
          <p14:tracePt t="60534" x="6021388" y="3629025"/>
          <p14:tracePt t="60536" x="6045200" y="3629025"/>
          <p14:tracePt t="60552" x="6057900" y="3629025"/>
          <p14:tracePt t="60567" x="6083300" y="3629025"/>
          <p14:tracePt t="60584" x="6134100" y="3629025"/>
          <p14:tracePt t="60600" x="6270625" y="3692525"/>
          <p14:tracePt t="60617" x="6483350" y="3816350"/>
          <p14:tracePt t="60633" x="6734175" y="3954463"/>
          <p14:tracePt t="60650" x="6959600" y="4105275"/>
          <p14:tracePt t="60667" x="7172325" y="4205288"/>
          <p14:tracePt t="60684" x="7397750" y="4292600"/>
          <p14:tracePt t="60701" x="7648575" y="4354513"/>
          <p14:tracePt t="60703" x="7761288" y="4379913"/>
          <p14:tracePt t="60717" x="7848600" y="4392613"/>
          <p14:tracePt t="60719" x="7897813" y="4405313"/>
          <p14:tracePt t="60734" x="7948613" y="4418013"/>
          <p14:tracePt t="60736" x="7986713" y="4418013"/>
          <p14:tracePt t="60751" x="8061325" y="4418013"/>
          <p14:tracePt t="60768" x="8123238" y="4392613"/>
          <p14:tracePt t="60784" x="8186738" y="4354513"/>
          <p14:tracePt t="60801" x="8299450" y="4318000"/>
          <p14:tracePt t="60818" x="8461375" y="4230688"/>
          <p14:tracePt t="60834" x="8624888" y="4129088"/>
          <p14:tracePt t="60850" x="8786813" y="4041775"/>
          <p14:tracePt t="60867" x="8937625" y="3916363"/>
          <p14:tracePt t="60884" x="9050338" y="3841750"/>
          <p14:tracePt t="60888" x="9112250" y="3803650"/>
          <p14:tracePt t="60901" x="9188450" y="3754438"/>
          <p14:tracePt t="60904" x="9275763" y="3703638"/>
          <p14:tracePt t="60918" x="9388475" y="3654425"/>
          <p14:tracePt t="60920" x="9475788" y="3590925"/>
          <p14:tracePt t="60934" x="9563100" y="3541713"/>
          <p14:tracePt t="60936" x="9650413" y="3503613"/>
          <p14:tracePt t="60952" x="9763125" y="3441700"/>
          <p14:tracePt t="60968" x="9801225" y="3378200"/>
          <p14:tracePt t="60984" x="9839325" y="3341688"/>
          <p14:tracePt t="61001" x="9888538" y="3290888"/>
          <p14:tracePt t="61017" x="9975850" y="3254375"/>
          <p14:tracePt t="61034" x="10064750" y="3203575"/>
          <p14:tracePt t="61051" x="10164763" y="3178175"/>
          <p14:tracePt t="61068" x="10239375" y="3154363"/>
          <p14:tracePt t="61085" x="10301288" y="3141663"/>
          <p14:tracePt t="61088" x="10339388" y="3141663"/>
          <p14:tracePt t="61102" x="10364788" y="3128963"/>
          <p14:tracePt t="61104" x="10377488" y="3116263"/>
          <p14:tracePt t="61119" x="10401300" y="3116263"/>
          <p14:tracePt t="61184" x="10414000" y="3116263"/>
          <p14:tracePt t="61192" x="10426700" y="3116263"/>
          <p14:tracePt t="61201" x="10439400" y="3116263"/>
          <p14:tracePt t="61218" x="10502900" y="3165475"/>
          <p14:tracePt t="61235" x="10552113" y="3241675"/>
          <p14:tracePt t="61252" x="10602913" y="3303588"/>
          <p14:tracePt t="61269" x="10639425" y="3354388"/>
          <p14:tracePt t="61286" x="10690225" y="3403600"/>
          <p14:tracePt t="61288" x="10702925" y="3416300"/>
          <p14:tracePt t="61302" x="10739438" y="3441700"/>
          <p14:tracePt t="61304" x="10764838" y="3441700"/>
          <p14:tracePt t="61319" x="10790238" y="3467100"/>
          <p14:tracePt t="61336" x="10815638" y="3490913"/>
          <p14:tracePt t="61352" x="10828338" y="3503613"/>
          <p14:tracePt t="61369" x="10839450" y="3529013"/>
          <p14:tracePt t="61385" x="10852150" y="3541713"/>
          <p14:tracePt t="61401" x="10852150" y="3579813"/>
          <p14:tracePt t="61419" x="10852150" y="3590925"/>
          <p14:tracePt t="61436" x="10852150" y="3603625"/>
          <p14:tracePt t="61439" x="10852150" y="3616325"/>
          <p14:tracePt t="61473" x="10852150" y="3629025"/>
          <p14:tracePt t="61488" x="10852150" y="3641725"/>
          <p14:tracePt t="61504" x="10839450" y="3641725"/>
          <p14:tracePt t="61512" x="10828338" y="3641725"/>
          <p14:tracePt t="61519" x="10790238" y="3654425"/>
          <p14:tracePt t="61536" x="10739438" y="3667125"/>
          <p14:tracePt t="61553" x="10677525" y="3667125"/>
          <p14:tracePt t="61570" x="10614025" y="3667125"/>
          <p14:tracePt t="61586" x="10564813" y="3679825"/>
          <p14:tracePt t="61602" x="10514013" y="3679825"/>
          <p14:tracePt t="61620" x="10477500" y="3692525"/>
          <p14:tracePt t="61636" x="10426700" y="3692525"/>
          <p14:tracePt t="61653" x="10377488" y="3692525"/>
          <p14:tracePt t="61655" x="10364788" y="3692525"/>
          <p14:tracePt t="61670" x="10339388" y="3692525"/>
          <p14:tracePt t="61672" x="10313988" y="3692525"/>
          <p14:tracePt t="61687" x="10277475" y="3692525"/>
          <p14:tracePt t="61704" x="10239375" y="3692525"/>
          <p14:tracePt t="61728" x="10226675" y="3692525"/>
          <p14:tracePt t="61737" x="10213975" y="3692525"/>
          <p14:tracePt t="61888" x="10239375" y="3692525"/>
          <p14:tracePt t="61896" x="10277475" y="3692525"/>
          <p14:tracePt t="61904" x="10326688" y="3692525"/>
          <p14:tracePt t="61920" x="10401300" y="3692525"/>
          <p14:tracePt t="61937" x="10452100" y="3692525"/>
          <p14:tracePt t="61954" x="10464800" y="3692525"/>
          <p14:tracePt t="61970" x="10477500" y="3692525"/>
          <p14:tracePt t="65457" x="10490200" y="3692525"/>
          <p14:tracePt t="65744" x="10502900" y="3692525"/>
          <p14:tracePt t="65752" x="10514013" y="3692525"/>
          <p14:tracePt t="65763" x="10526713" y="3692525"/>
          <p14:tracePt t="65780" x="10539413" y="3692525"/>
          <p14:tracePt t="66224" x="10514013" y="3692525"/>
          <p14:tracePt t="66232" x="10502900" y="3692525"/>
          <p14:tracePt t="66248" x="10490200" y="3692525"/>
          <p14:tracePt t="66552" x="10502900" y="3692525"/>
          <p14:tracePt t="66560" x="10526713" y="3679825"/>
          <p14:tracePt t="66568" x="10552113" y="3641725"/>
          <p14:tracePt t="66583" x="10564813" y="3629025"/>
          <p14:tracePt t="66600" x="10564813" y="3616325"/>
          <p14:tracePt t="66616" x="10564813" y="3603625"/>
          <p14:tracePt t="66632" x="10564813" y="3590925"/>
          <p14:tracePt t="66656" x="10564813" y="3579813"/>
          <p14:tracePt t="66672" x="10564813" y="3567113"/>
          <p14:tracePt t="66682" x="10564813" y="3554413"/>
          <p14:tracePt t="66699" x="10564813" y="3541713"/>
          <p14:tracePt t="66717" x="10564813" y="3516313"/>
          <p14:tracePt t="66719" x="10564813" y="3503613"/>
          <p14:tracePt t="66733" x="10564813" y="3479800"/>
          <p14:tracePt t="66736" x="10564813" y="3467100"/>
          <p14:tracePt t="66750" x="10577513" y="3454400"/>
          <p14:tracePt t="66752" x="10577513" y="3429000"/>
          <p14:tracePt t="66767" x="10602913" y="3403600"/>
          <p14:tracePt t="66784" x="10602913" y="3378200"/>
          <p14:tracePt t="69600" x="10577513" y="3390900"/>
          <p14:tracePt t="69608" x="10539413" y="3416300"/>
          <p14:tracePt t="69624" x="10452100" y="3467100"/>
          <p14:tracePt t="69640" x="10401300" y="3516313"/>
          <p14:tracePt t="69657" x="10326688" y="3567113"/>
          <p14:tracePt t="69673" x="10288588" y="3616325"/>
          <p14:tracePt t="69690" x="10252075" y="3667125"/>
          <p14:tracePt t="69708" x="10226675" y="3692525"/>
          <p14:tracePt t="69724" x="10213975" y="3703638"/>
          <p14:tracePt t="69760" x="10213975" y="3716338"/>
          <p14:tracePt t="69768" x="10201275" y="3716338"/>
          <p14:tracePt t="69777" x="10201275" y="3729038"/>
          <p14:tracePt t="69808" x="10201275" y="3741738"/>
          <p14:tracePt t="69824" x="10188575" y="3741738"/>
          <p14:tracePt t="69840" x="10188575" y="3754438"/>
          <p14:tracePt t="72032" x="10188575" y="3741738"/>
          <p14:tracePt t="72040" x="10213975" y="3716338"/>
          <p14:tracePt t="72048" x="10226675" y="3703638"/>
          <p14:tracePt t="72064" x="10252075" y="3667125"/>
          <p14:tracePt t="72080" x="10264775" y="3641725"/>
          <p14:tracePt t="72097" x="10264775" y="3629025"/>
          <p14:tracePt t="72448" x="10264775" y="3641725"/>
          <p14:tracePt t="72456" x="10264775" y="3667125"/>
          <p14:tracePt t="72464" x="10264775" y="3692525"/>
          <p14:tracePt t="72481" x="10264775" y="3741738"/>
          <p14:tracePt t="72497" x="10264775" y="3767138"/>
          <p14:tracePt t="72514" x="10264775" y="3829050"/>
          <p14:tracePt t="72531" x="10264775" y="3879850"/>
          <p14:tracePt t="72548" x="10264775" y="3905250"/>
          <p14:tracePt t="72564" x="10264775" y="3929063"/>
          <p14:tracePt t="72944" x="10264775" y="3916363"/>
          <p14:tracePt t="72952" x="10264775" y="3892550"/>
          <p14:tracePt t="72966" x="10264775" y="3867150"/>
          <p14:tracePt t="72968" x="10264775" y="3854450"/>
          <p14:tracePt t="72983" x="10264775" y="3841750"/>
          <p14:tracePt t="72984" x="10264775" y="3816350"/>
          <p14:tracePt t="73000" x="10264775" y="3792538"/>
          <p14:tracePt t="73016" x="10264775" y="3779838"/>
          <p14:tracePt t="73032" x="10264775" y="3741738"/>
          <p14:tracePt t="73049" x="10264775" y="3729038"/>
          <p14:tracePt t="73066" x="10252075" y="3729038"/>
          <p14:tracePt t="73104" x="10239375" y="3716338"/>
          <p14:tracePt t="73111" x="10239375" y="3703638"/>
          <p14:tracePt t="73120" x="10226675" y="3703638"/>
          <p14:tracePt t="73133" x="10213975" y="3703638"/>
          <p14:tracePt t="73150" x="10188575" y="3703638"/>
          <p14:tracePt t="73152" x="10152063" y="3703638"/>
          <p14:tracePt t="73167" x="10064750" y="3703638"/>
          <p14:tracePt t="73183" x="9913938" y="3703638"/>
          <p14:tracePt t="73201" x="9726613" y="3703638"/>
          <p14:tracePt t="73216" x="9575800" y="3716338"/>
          <p14:tracePt t="73235" x="9513888" y="3741738"/>
          <p14:tracePt t="73249" x="9488488" y="3754438"/>
          <p14:tracePt t="73266" x="9475788" y="3754438"/>
          <p14:tracePt t="73283" x="9463088" y="3767138"/>
          <p14:tracePt t="73299" x="9413875" y="3767138"/>
          <p14:tracePt t="73316" x="9363075" y="3792538"/>
          <p14:tracePt t="73319" x="9337675" y="3792538"/>
          <p14:tracePt t="73334" x="9312275" y="3792538"/>
          <p14:tracePt t="73336" x="9288463" y="3803650"/>
          <p14:tracePt t="73351" x="9263063" y="3803650"/>
          <p14:tracePt t="73367" x="9237663" y="3803650"/>
          <p14:tracePt t="73384" x="9237663" y="3816350"/>
          <p14:tracePt t="73400" x="9212263" y="3816350"/>
          <p14:tracePt t="73504" x="9199563" y="3816350"/>
          <p14:tracePt t="73512" x="9175750" y="3816350"/>
          <p14:tracePt t="73519" x="9150350" y="3816350"/>
          <p14:tracePt t="73535" x="9124950" y="3829050"/>
          <p14:tracePt t="73704" x="9112250" y="3829050"/>
          <p14:tracePt t="73711" x="9099550" y="3841750"/>
          <p14:tracePt t="73719" x="9088438" y="3854450"/>
          <p14:tracePt t="73735" x="9024938" y="3879850"/>
          <p14:tracePt t="73752" x="8963025" y="3905250"/>
          <p14:tracePt t="73768" x="8912225" y="3929063"/>
          <p14:tracePt t="73784" x="8886825" y="3967163"/>
          <p14:tracePt t="73801" x="8850313" y="3992563"/>
          <p14:tracePt t="73817" x="8850313" y="4017963"/>
          <p14:tracePt t="73835" x="8837613" y="4054475"/>
          <p14:tracePt t="73851" x="8837613" y="4067175"/>
          <p14:tracePt t="73868" x="8837613" y="4079875"/>
          <p14:tracePt t="73887" x="8837613" y="4092575"/>
          <p14:tracePt t="73903" x="8850313" y="4092575"/>
          <p14:tracePt t="73919" x="8863013" y="4092575"/>
          <p14:tracePt t="73936" x="8874125" y="4092575"/>
          <p14:tracePt t="73952" x="8886825" y="4092575"/>
          <p14:tracePt t="73968" x="8924925" y="4105275"/>
          <p14:tracePt t="73985" x="8963025" y="4105275"/>
          <p14:tracePt t="74001" x="9012238" y="4105275"/>
          <p14:tracePt t="74018" x="9024938" y="4105275"/>
          <p14:tracePt t="74296" x="9050338" y="4105275"/>
          <p14:tracePt t="74304" x="9099550" y="4092575"/>
          <p14:tracePt t="74319" x="9263063" y="4029075"/>
          <p14:tracePt t="74336" x="9401175" y="3967163"/>
          <p14:tracePt t="74353" x="9475788" y="3941763"/>
          <p14:tracePt t="74369" x="9501188" y="3929063"/>
          <p14:tracePt t="74386" x="9563100" y="3916363"/>
          <p14:tracePt t="74402" x="9601200" y="3905250"/>
          <p14:tracePt t="74419" x="9675813" y="3905250"/>
          <p14:tracePt t="74436" x="9713913" y="3905250"/>
          <p14:tracePt t="74496" x="9726613" y="3892550"/>
          <p14:tracePt t="74505" x="9750425" y="3879850"/>
          <p14:tracePt t="74520" x="9813925" y="3879850"/>
          <p14:tracePt t="74537" x="9839325" y="3879850"/>
          <p14:tracePt t="74553" x="9875838" y="3879850"/>
          <p14:tracePt t="74570" x="9888538" y="3879850"/>
          <p14:tracePt t="74586" x="9926638" y="3867150"/>
          <p14:tracePt t="74603" x="9963150" y="3867150"/>
          <p14:tracePt t="74620" x="9988550" y="3867150"/>
          <p14:tracePt t="74637" x="10013950" y="3854450"/>
          <p14:tracePt t="74639" x="10039350" y="3854450"/>
          <p14:tracePt t="74656" x="10052050" y="3841750"/>
          <p14:tracePt t="74671" x="10075863" y="3829050"/>
          <p14:tracePt t="74689" x="10088563" y="3829050"/>
          <p14:tracePt t="74704" x="10113963" y="3829050"/>
          <p14:tracePt t="74720" x="10139363" y="3816350"/>
          <p14:tracePt t="74737" x="10164763" y="3816350"/>
          <p14:tracePt t="74754" x="10177463" y="3816350"/>
          <p14:tracePt t="74770" x="10188575" y="3803650"/>
          <p14:tracePt t="74816" x="10201275" y="3803650"/>
          <p14:tracePt t="74952" x="10213975" y="3803650"/>
          <p14:tracePt t="74960" x="10226675" y="3803650"/>
          <p14:tracePt t="74976" x="10239375" y="3803650"/>
          <p14:tracePt t="76152" x="10226675" y="3803650"/>
          <p14:tracePt t="76160" x="10213975" y="3803650"/>
          <p14:tracePt t="76175" x="10201275" y="3803650"/>
          <p14:tracePt t="76192" x="10164763" y="3803650"/>
          <p14:tracePt t="76208" x="10126663" y="3803650"/>
          <p14:tracePt t="76224" x="10101263" y="3803650"/>
          <p14:tracePt t="76241" x="10052050" y="3816350"/>
          <p14:tracePt t="76258" x="10001250" y="3829050"/>
          <p14:tracePt t="76274" x="9963150" y="3841750"/>
          <p14:tracePt t="76291" x="9901238" y="3854450"/>
          <p14:tracePt t="76307" x="9826625" y="3879850"/>
          <p14:tracePt t="76325" x="9750425" y="3892550"/>
          <p14:tracePt t="76327" x="9688513" y="3905250"/>
          <p14:tracePt t="76341" x="9650413" y="3905250"/>
          <p14:tracePt t="76343" x="9613900" y="3916363"/>
          <p14:tracePt t="76359" x="9588500" y="3916363"/>
          <p14:tracePt t="76360" x="9563100" y="3916363"/>
          <p14:tracePt t="76375" x="9513888" y="3941763"/>
          <p14:tracePt t="76392" x="9488488" y="3954463"/>
          <p14:tracePt t="76408" x="9450388" y="3979863"/>
          <p14:tracePt t="76425" x="9413875" y="3979863"/>
          <p14:tracePt t="76441" x="9388475" y="3992563"/>
          <p14:tracePt t="76458" x="9350375" y="3992563"/>
          <p14:tracePt t="76475" x="9301163" y="4005263"/>
          <p14:tracePt t="76492" x="9250363" y="4005263"/>
          <p14:tracePt t="76508" x="9199563" y="4017963"/>
          <p14:tracePt t="76511" x="9163050" y="4029075"/>
          <p14:tracePt t="76526" x="9124950" y="4029075"/>
          <p14:tracePt t="76528" x="9099550" y="4041775"/>
          <p14:tracePt t="76542" x="9063038" y="4041775"/>
          <p14:tracePt t="76544" x="9024938" y="4054475"/>
          <p14:tracePt t="76559" x="8963025" y="4079875"/>
          <p14:tracePt t="76576" x="8899525" y="4092575"/>
          <p14:tracePt t="76592" x="8824913" y="4117975"/>
          <p14:tracePt t="76609" x="8712200" y="4129088"/>
          <p14:tracePt t="76625" x="8637588" y="4154488"/>
          <p14:tracePt t="76641" x="8574088" y="4167188"/>
          <p14:tracePt t="76658" x="8524875" y="4179888"/>
          <p14:tracePt t="76676" x="8499475" y="4179888"/>
          <p14:tracePt t="76693" x="8474075" y="4192588"/>
          <p14:tracePt t="76920" x="8461375" y="4192588"/>
          <p14:tracePt t="76936" x="8435975" y="4192588"/>
          <p14:tracePt t="76946" x="8424863" y="4192588"/>
          <p14:tracePt t="76960" x="8412163" y="4192588"/>
          <p14:tracePt t="76976" x="8399463" y="4192588"/>
          <p14:tracePt t="78720" x="8412163" y="4167188"/>
          <p14:tracePt t="78728" x="8412163" y="4154488"/>
          <p14:tracePt t="78739" x="8412163" y="4141788"/>
          <p14:tracePt t="78747" x="8424863" y="4129088"/>
          <p14:tracePt t="78764" x="8435975" y="4117975"/>
          <p14:tracePt t="79384" x="8461375" y="4105275"/>
          <p14:tracePt t="79392" x="8512175" y="4092575"/>
          <p14:tracePt t="79402" x="8599488" y="4067175"/>
          <p14:tracePt t="79416" x="8763000" y="4017963"/>
          <p14:tracePt t="79432" x="8824913" y="3992563"/>
          <p14:tracePt t="79449" x="8850313" y="3979863"/>
          <p14:tracePt t="79466" x="8863013" y="3979863"/>
          <p14:tracePt t="80248" x="8863013" y="4005263"/>
          <p14:tracePt t="80256" x="8850313" y="4041775"/>
          <p14:tracePt t="80268" x="8824913" y="4092575"/>
          <p14:tracePt t="80271" x="8786813" y="4117975"/>
          <p14:tracePt t="80285" x="8786813" y="4129088"/>
          <p14:tracePt t="80287" x="8774113" y="4141788"/>
          <p14:tracePt t="80302" x="8763000" y="4141788"/>
          <p14:tracePt t="80440" x="8786813" y="4154488"/>
          <p14:tracePt t="80448" x="8850313" y="4167188"/>
          <p14:tracePt t="80457" x="8950325" y="4192588"/>
          <p14:tracePt t="80469" x="9075738" y="4205288"/>
          <p14:tracePt t="80486" x="9363075" y="4230688"/>
          <p14:tracePt t="80488" x="9475788" y="4241800"/>
          <p14:tracePt t="80503" x="9650413" y="4254500"/>
          <p14:tracePt t="80519" x="9726613" y="4254500"/>
          <p14:tracePt t="80536" x="9788525" y="4254500"/>
          <p14:tracePt t="80552" x="9852025" y="4230688"/>
          <p14:tracePt t="80569" x="9952038" y="4141788"/>
          <p14:tracePt t="80586" x="10064750" y="4054475"/>
          <p14:tracePt t="80602" x="10139363" y="3992563"/>
          <p14:tracePt t="80619" x="10164763" y="3967163"/>
          <p14:tracePt t="80636" x="10177463" y="3954463"/>
          <p14:tracePt t="80744" x="10188575" y="3954463"/>
          <p14:tracePt t="80752" x="10213975" y="3929063"/>
          <p14:tracePt t="80761" x="10264775" y="3905250"/>
          <p14:tracePt t="80771" x="10364788" y="3867150"/>
          <p14:tracePt t="80786" x="10539413" y="3792538"/>
          <p14:tracePt t="80803" x="10702925" y="3703638"/>
          <p14:tracePt t="80819" x="10764838" y="3679825"/>
          <p14:tracePt t="80836" x="10777538" y="3679825"/>
          <p14:tracePt t="81152" x="10777538" y="3692525"/>
          <p14:tracePt t="81160" x="10777538" y="3703638"/>
          <p14:tracePt t="81170" x="10777538" y="3716338"/>
          <p14:tracePt t="81187" x="10777538" y="3754438"/>
          <p14:tracePt t="81204" x="10777538" y="3779838"/>
          <p14:tracePt t="81221" x="10777538" y="3792538"/>
          <p14:tracePt t="81239" x="10777538" y="3803650"/>
          <p14:tracePt t="81520" x="10764838" y="3803650"/>
          <p14:tracePt t="81527" x="10752138" y="3803650"/>
          <p14:tracePt t="81537" x="10739438" y="3803650"/>
          <p14:tracePt t="81554" x="10715625" y="3803650"/>
          <p14:tracePt t="81571" x="10702925" y="3803650"/>
          <p14:tracePt t="107695" x="10677525" y="3816350"/>
          <p14:tracePt t="107703" x="10552113" y="3841750"/>
          <p14:tracePt t="107716" x="10213975" y="3905250"/>
          <p14:tracePt t="107726" x="9650413" y="4029075"/>
          <p14:tracePt t="107728" x="9050338" y="4117975"/>
          <p14:tracePt t="107739" x="8499475" y="4167188"/>
          <p14:tracePt t="107757" x="7548563" y="4167188"/>
          <p14:tracePt t="107759" x="7072313" y="4167188"/>
          <p14:tracePt t="107774" x="6559550" y="4167188"/>
          <p14:tracePt t="107776" x="6045200" y="4154488"/>
          <p14:tracePt t="107790" x="5632450" y="4141788"/>
          <p14:tracePt t="107793" x="5319713" y="4117975"/>
          <p14:tracePt t="107807" x="4945063" y="4117975"/>
          <p14:tracePt t="107823" x="4832350" y="4117975"/>
          <p14:tracePt t="107936" x="4819650" y="4117975"/>
          <p14:tracePt t="107945" x="4806950" y="4117975"/>
          <p14:tracePt t="107958" x="4781550" y="4129088"/>
          <p14:tracePt t="107959" x="4743450" y="4141788"/>
          <p14:tracePt t="107974" x="4643438" y="4179888"/>
          <p14:tracePt t="107991" x="4481513" y="4230688"/>
          <p14:tracePt t="108007" x="4181475" y="4279900"/>
          <p14:tracePt t="108024" x="3867150" y="4318000"/>
          <p14:tracePt t="108040" x="3679825" y="4318000"/>
          <p14:tracePt t="108057" x="3617913" y="4330700"/>
          <p14:tracePt t="108073" x="3579813" y="4330700"/>
          <p14:tracePt t="108091" x="3541713" y="4330700"/>
          <p14:tracePt t="108107" x="3417888" y="4318000"/>
          <p14:tracePt t="108124" x="3216275" y="4267200"/>
          <p14:tracePt t="108127" x="3116263" y="4241800"/>
          <p14:tracePt t="108140" x="3016250" y="4230688"/>
          <p14:tracePt t="108143" x="2916238" y="4217988"/>
          <p14:tracePt t="108156" x="2828925" y="4205288"/>
          <p14:tracePt t="108158" x="2778125" y="4205288"/>
          <p14:tracePt t="108173" x="2741613" y="4205288"/>
          <p14:tracePt t="108175" x="2716213" y="4205288"/>
          <p14:tracePt t="108190" x="2690813" y="4205288"/>
          <p14:tracePt t="108247" x="2678113" y="4205288"/>
          <p14:tracePt t="108264" x="2667000" y="4205288"/>
          <p14:tracePt t="108271" x="2654300" y="4205288"/>
          <p14:tracePt t="108282" x="2641600" y="4192588"/>
          <p14:tracePt t="108291" x="2641600" y="4179888"/>
          <p14:tracePt t="108308" x="2590800" y="4179888"/>
          <p14:tracePt t="108310" x="2565400" y="4179888"/>
          <p14:tracePt t="108324" x="2528888" y="4167188"/>
          <p14:tracePt t="108327" x="2503488" y="4154488"/>
          <p14:tracePt t="108341" x="2478088" y="4154488"/>
          <p14:tracePt t="108343" x="2465388" y="4154488"/>
          <p14:tracePt t="108359" x="2441575" y="4141788"/>
          <p14:tracePt t="108375" x="2428875" y="4129088"/>
          <p14:tracePt t="108399" x="2416175" y="4129088"/>
          <p14:tracePt t="108408" x="2403475" y="4129088"/>
          <p14:tracePt t="108425" x="2365375" y="4105275"/>
          <p14:tracePt t="108441" x="2328863" y="4092575"/>
          <p14:tracePt t="108458" x="2265363" y="4067175"/>
          <p14:tracePt t="108475" x="2228850" y="4041775"/>
          <p14:tracePt t="108492" x="2203450" y="4029075"/>
          <p14:tracePt t="108495" x="2190750" y="4017963"/>
          <p14:tracePt t="108509" x="2178050" y="4017963"/>
          <p14:tracePt t="108511" x="2165350" y="4017963"/>
          <p14:tracePt t="108527" x="2152650" y="4017963"/>
          <p14:tracePt t="108607" x="2152650" y="4005263"/>
          <p14:tracePt t="108631" x="2139950" y="4005263"/>
          <p14:tracePt t="108695" x="2139950" y="3992563"/>
          <p14:tracePt t="108703" x="2139950" y="3979863"/>
          <p14:tracePt t="108727" x="2139950" y="3967163"/>
          <p14:tracePt t="108735" x="2139950" y="3954463"/>
          <p14:tracePt t="109551" x="2152650" y="3954463"/>
          <p14:tracePt t="109560" x="2165350" y="3929063"/>
          <p14:tracePt t="109571" x="2190750" y="3916363"/>
          <p14:tracePt t="109580" x="2203450" y="3905250"/>
          <p14:tracePt t="109595" x="2216150" y="3892550"/>
          <p14:tracePt t="109611" x="2228850" y="3879850"/>
          <p14:tracePt t="109799" x="2228850" y="3867150"/>
          <p14:tracePt t="109807" x="2239963" y="3867150"/>
          <p14:tracePt t="109816" x="2239963" y="3854450"/>
          <p14:tracePt t="109829" x="2265363" y="3841750"/>
          <p14:tracePt t="109845" x="2303463" y="3803650"/>
          <p14:tracePt t="109847" x="2339975" y="3792538"/>
          <p14:tracePt t="109861" x="2365375" y="3779838"/>
          <p14:tracePt t="109863" x="2390775" y="3741738"/>
          <p14:tracePt t="109879" x="2465388" y="3703638"/>
          <p14:tracePt t="109896" x="2541588" y="3667125"/>
          <p14:tracePt t="109912" x="2628900" y="3629025"/>
          <p14:tracePt t="109929" x="2703513" y="3579813"/>
          <p14:tracePt t="109945" x="2754313" y="3541713"/>
          <p14:tracePt t="109962" x="2778125" y="3516313"/>
          <p14:tracePt t="111031" x="2790825" y="3516313"/>
          <p14:tracePt t="111039" x="2803525" y="3516313"/>
          <p14:tracePt t="111049" x="2828925" y="3516313"/>
          <p14:tracePt t="111065" x="2841625" y="3503613"/>
          <p14:tracePt t="111255" x="2854325" y="3490913"/>
          <p14:tracePt t="111271" x="2854325" y="3479800"/>
          <p14:tracePt t="111282" x="2867025" y="3467100"/>
          <p14:tracePt t="111299" x="2879725" y="3454400"/>
          <p14:tracePt t="111319" x="2890838" y="3441700"/>
          <p14:tracePt t="111351" x="2903538" y="3441700"/>
          <p14:tracePt t="111367" x="2916238" y="3429000"/>
          <p14:tracePt t="111383" x="2928938" y="3429000"/>
          <p14:tracePt t="111407" x="2941638" y="3416300"/>
          <p14:tracePt t="111423" x="2954338" y="3416300"/>
          <p14:tracePt t="111439" x="2967038" y="3416300"/>
          <p14:tracePt t="111449" x="2979738" y="3403600"/>
          <p14:tracePt t="111466" x="2992438" y="3403600"/>
          <p14:tracePt t="111483" x="3028950" y="3403600"/>
          <p14:tracePt t="111500" x="3067050" y="3390900"/>
          <p14:tracePt t="111502" x="3079750" y="3390900"/>
          <p14:tracePt t="111517" x="3092450" y="3390900"/>
          <p14:tracePt t="111519" x="3116263" y="3390900"/>
          <p14:tracePt t="111533" x="3141663" y="3390900"/>
          <p14:tracePt t="111536" x="3179763" y="3390900"/>
          <p14:tracePt t="111549" x="3216275" y="3390900"/>
          <p14:tracePt t="111551" x="3241675" y="3390900"/>
          <p14:tracePt t="111567" x="3279775" y="3390900"/>
          <p14:tracePt t="111679" x="3292475" y="3390900"/>
          <p14:tracePt t="111704" x="3305175" y="3390900"/>
          <p14:tracePt t="111719" x="3317875" y="3390900"/>
          <p14:tracePt t="111727" x="3328988" y="3390900"/>
          <p14:tracePt t="111735" x="3341688" y="3390900"/>
          <p14:tracePt t="111751" x="3354388" y="3390900"/>
          <p14:tracePt t="111791" x="3367088" y="3390900"/>
          <p14:tracePt t="114191" x="3429000" y="3390900"/>
          <p14:tracePt t="114199" x="3579813" y="3367088"/>
          <p14:tracePt t="114208" x="3805238" y="3341688"/>
          <p14:tracePt t="114224" x="4330700" y="3303588"/>
          <p14:tracePt t="114240" x="4418013" y="3303588"/>
          <p14:tracePt t="114257" x="4430713" y="3303588"/>
          <p14:tracePt t="114591" x="4430713" y="3316288"/>
          <p14:tracePt t="114599" x="4430713" y="3328988"/>
          <p14:tracePt t="114608" x="4430713" y="3341688"/>
          <p14:tracePt t="114632" x="4430713" y="3354388"/>
          <p14:tracePt t="119031" x="4456113" y="3354388"/>
          <p14:tracePt t="119041" x="4530725" y="3354388"/>
          <p14:tracePt t="119053" x="4643438" y="3354388"/>
          <p14:tracePt t="119055" x="4781550" y="3354388"/>
          <p14:tracePt t="119069" x="4881563" y="3354388"/>
          <p14:tracePt t="119072" x="4945063" y="3354388"/>
          <p14:tracePt t="119087" x="5019675" y="3354388"/>
          <p14:tracePt t="119103" x="5057775" y="3354388"/>
          <p14:tracePt t="119119" x="5068888" y="3354388"/>
          <p14:tracePt t="119136" x="5081588" y="3354388"/>
          <p14:tracePt t="119152" x="5094288" y="3354388"/>
          <p14:tracePt t="119169" x="5119688" y="3354388"/>
          <p14:tracePt t="119186" x="5157788" y="3354388"/>
          <p14:tracePt t="119203" x="5245100" y="3367088"/>
          <p14:tracePt t="119219" x="5345113" y="3390900"/>
          <p14:tracePt t="119236" x="5383213" y="3416300"/>
          <p14:tracePt t="119239" x="5394325" y="3416300"/>
          <p14:tracePt t="119303" x="5407025" y="3416300"/>
          <p14:tracePt t="119319" x="5419725" y="3429000"/>
          <p14:tracePt t="119330" x="5419725" y="3467100"/>
          <p14:tracePt t="119338" x="5432425" y="3490913"/>
          <p14:tracePt t="119353" x="5445125" y="3541713"/>
          <p14:tracePt t="119370" x="5419725" y="3567113"/>
          <p14:tracePt t="119387" x="5383213" y="3590925"/>
          <p14:tracePt t="119404" x="5357813" y="3590925"/>
          <p14:tracePt t="119406" x="5345113" y="3590925"/>
          <p14:tracePt t="119423" x="5345113" y="3603625"/>
          <p14:tracePt t="119455" x="5332413" y="3603625"/>
          <p14:tracePt t="119465" x="5319713" y="3616325"/>
          <p14:tracePt t="119575" x="5332413" y="3616325"/>
          <p14:tracePt t="119583" x="5357813" y="3616325"/>
          <p14:tracePt t="119595" x="5394325" y="3616325"/>
          <p14:tracePt t="119603" x="5432425" y="3616325"/>
          <p14:tracePt t="119621" x="5507038" y="3616325"/>
          <p14:tracePt t="119624" x="5532438" y="3616325"/>
          <p14:tracePt t="119638" x="5583238" y="3616325"/>
          <p14:tracePt t="119655" x="5619750" y="3629025"/>
          <p14:tracePt t="119671" x="5632450" y="3629025"/>
          <p14:tracePt t="119688" x="5645150" y="3629025"/>
          <p14:tracePt t="119704" x="5657850" y="3641725"/>
          <p14:tracePt t="119847" x="5670550" y="3641725"/>
          <p14:tracePt t="119871" x="5683250" y="3641725"/>
          <p14:tracePt t="119895" x="5695950" y="3641725"/>
          <p14:tracePt t="119912" x="5708650" y="3641725"/>
          <p14:tracePt t="119919" x="5719763" y="3641725"/>
          <p14:tracePt t="119930" x="5732463" y="3641725"/>
          <p14:tracePt t="119938" x="5757863" y="3641725"/>
          <p14:tracePt t="119953" x="5795963" y="3641725"/>
          <p14:tracePt t="119970" x="5845175" y="3641725"/>
          <p14:tracePt t="119989" x="5870575" y="3641725"/>
          <p14:tracePt t="119991" x="5883275" y="3641725"/>
          <p14:tracePt t="120006" x="5908675" y="3641725"/>
          <p14:tracePt t="120008" x="5921375" y="3641725"/>
          <p14:tracePt t="120022" x="5932488" y="3641725"/>
          <p14:tracePt t="120071" x="5945188" y="3641725"/>
          <p14:tracePt t="120079" x="5970588" y="3641725"/>
          <p14:tracePt t="120088" x="6008688" y="3641725"/>
          <p14:tracePt t="120105" x="6121400" y="3616325"/>
          <p14:tracePt t="120121" x="6259513" y="3603625"/>
          <p14:tracePt t="120138" x="6359525" y="3590925"/>
          <p14:tracePt t="120156" x="6459538" y="3579813"/>
          <p14:tracePt t="120158" x="6521450" y="3567113"/>
          <p14:tracePt t="120172" x="6572250" y="3554413"/>
          <p14:tracePt t="120175" x="6621463" y="3554413"/>
          <p14:tracePt t="120189" x="6659563" y="3541713"/>
          <p14:tracePt t="120191" x="6696075" y="3529013"/>
          <p14:tracePt t="120206" x="6721475" y="3529013"/>
          <p14:tracePt t="120223" x="6734175" y="3529013"/>
          <p14:tracePt t="120671" x="6721475" y="3529013"/>
          <p14:tracePt t="120681" x="6696075" y="3529013"/>
          <p14:tracePt t="120690" x="6659563" y="3529013"/>
          <p14:tracePt t="120707" x="6596063" y="3541713"/>
          <p14:tracePt t="120724" x="6534150" y="3554413"/>
          <p14:tracePt t="120727" x="6496050" y="3567113"/>
          <p14:tracePt t="120740" x="6446838" y="3579813"/>
          <p14:tracePt t="120743" x="6408738" y="3579813"/>
          <p14:tracePt t="120757" x="6370638" y="3590925"/>
          <p14:tracePt t="120759" x="6334125" y="3603625"/>
          <p14:tracePt t="120775" x="6283325" y="3603625"/>
          <p14:tracePt t="120791" x="6270625" y="3603625"/>
          <p14:tracePt t="120807" x="6259513" y="3603625"/>
          <p14:tracePt t="121399" x="6246813" y="3603625"/>
          <p14:tracePt t="121408" x="6221413" y="3603625"/>
          <p14:tracePt t="121418" x="6208713" y="3603625"/>
          <p14:tracePt t="121426" x="6196013" y="3603625"/>
          <p14:tracePt t="121442" x="6183313" y="3603625"/>
          <p14:tracePt t="121459" x="6170613" y="3603625"/>
          <p14:tracePt t="121615" x="6170613" y="3590925"/>
          <p14:tracePt t="121623" x="6146800" y="3590925"/>
          <p14:tracePt t="121635" x="6134100" y="3590925"/>
          <p14:tracePt t="121643" x="6121400" y="3579813"/>
          <p14:tracePt t="121659" x="6083300" y="3567113"/>
          <p14:tracePt t="121676" x="6070600" y="3567113"/>
          <p14:tracePt t="121679" x="6057900" y="3567113"/>
          <p14:tracePt t="121703" x="6045200" y="3567113"/>
          <p14:tracePt t="121815" x="6034088" y="3567113"/>
          <p14:tracePt t="131647" x="6045200" y="3567113"/>
          <p14:tracePt t="131655" x="6070600" y="3567113"/>
          <p14:tracePt t="131669" x="6121400" y="3554413"/>
          <p14:tracePt t="131671" x="6183313" y="3529013"/>
          <p14:tracePt t="131686" x="6283325" y="3503613"/>
          <p14:tracePt t="131703" x="6383338" y="3454400"/>
          <p14:tracePt t="131719" x="6421438" y="3441700"/>
          <p14:tracePt t="131736" x="6472238" y="3441700"/>
          <p14:tracePt t="131752" x="6621463" y="3429000"/>
          <p14:tracePt t="131768" x="6859588" y="3416300"/>
          <p14:tracePt t="131786" x="7097713" y="3416300"/>
          <p14:tracePt t="131803" x="7246938" y="3416300"/>
          <p14:tracePt t="131819" x="7335838" y="3416300"/>
          <p14:tracePt t="131823" x="7372350" y="3416300"/>
          <p14:tracePt t="131837" x="7410450" y="3416300"/>
          <p14:tracePt t="131839" x="7448550" y="3416300"/>
          <p14:tracePt t="131852" x="7485063" y="3416300"/>
          <p14:tracePt t="131855" x="7510463" y="3416300"/>
          <p14:tracePt t="131867" x="7523163" y="3416300"/>
          <p14:tracePt t="131885" x="7561263" y="3416300"/>
          <p14:tracePt t="131886" x="7572375" y="3416300"/>
          <p14:tracePt t="131901" x="7610475" y="3416300"/>
          <p14:tracePt t="131918" x="7673975" y="3416300"/>
          <p14:tracePt t="131935" x="7723188" y="3416300"/>
          <p14:tracePt t="131953" x="7773988" y="3416300"/>
          <p14:tracePt t="131969" x="7797800" y="3416300"/>
          <p14:tracePt t="131987" x="7823200" y="3416300"/>
          <p14:tracePt t="132063" x="7835900" y="3416300"/>
          <p14:tracePt t="132073" x="7848600" y="3416300"/>
          <p14:tracePt t="132087" x="7910513" y="3416300"/>
          <p14:tracePt t="132103" x="7961313" y="3416300"/>
          <p14:tracePt t="132120" x="8010525" y="3416300"/>
          <p14:tracePt t="132136" x="8035925" y="3416300"/>
          <p14:tracePt t="132154" x="8048625" y="3416300"/>
          <p14:tracePt t="132215" x="8074025" y="3416300"/>
          <p14:tracePt t="132224" x="8099425" y="3416300"/>
          <p14:tracePt t="132237" x="8148638" y="3429000"/>
          <p14:tracePt t="132239" x="8199438" y="3441700"/>
          <p14:tracePt t="132255" x="8274050" y="3441700"/>
          <p14:tracePt t="132271" x="8324850" y="3441700"/>
          <p14:tracePt t="132287" x="8361363" y="3441700"/>
          <p14:tracePt t="132304" x="8435975" y="3454400"/>
          <p14:tracePt t="132320" x="8524875" y="3454400"/>
          <p14:tracePt t="132337" x="8661400" y="3454400"/>
          <p14:tracePt t="132353" x="8774113" y="3479800"/>
          <p14:tracePt t="132371" x="8874125" y="3479800"/>
          <p14:tracePt t="132388" x="8963025" y="3479800"/>
          <p14:tracePt t="132390" x="8999538" y="3479800"/>
          <p14:tracePt t="132404" x="9037638" y="3479800"/>
          <p14:tracePt t="132407" x="9075738" y="3479800"/>
          <p14:tracePt t="132421" x="9112250" y="3479800"/>
          <p14:tracePt t="132423" x="9175750" y="3479800"/>
          <p14:tracePt t="132438" x="9401175" y="3479800"/>
          <p14:tracePt t="132455" x="9637713" y="3479800"/>
          <p14:tracePt t="132471" x="9813925" y="3467100"/>
          <p14:tracePt t="132488" x="9901238" y="3467100"/>
          <p14:tracePt t="132505" x="9926638" y="3467100"/>
          <p14:tracePt t="132664" x="9939338" y="3467100"/>
          <p14:tracePt t="132674" x="9963150" y="3467100"/>
          <p14:tracePt t="132689" x="10052050" y="3454400"/>
          <p14:tracePt t="132705" x="10177463" y="3441700"/>
          <p14:tracePt t="132721" x="10252075" y="3429000"/>
          <p14:tracePt t="132738" x="10301288" y="3403600"/>
          <p14:tracePt t="132755" x="10313988" y="3403600"/>
          <p14:tracePt t="132871" x="10326688" y="3403600"/>
          <p14:tracePt t="132879" x="10339388" y="3403600"/>
          <p14:tracePt t="132888" x="10364788" y="3403600"/>
          <p14:tracePt t="132905" x="10401300" y="3403600"/>
          <p14:tracePt t="133103" x="10401300" y="3416300"/>
          <p14:tracePt t="133119" x="10401300" y="3429000"/>
          <p14:tracePt t="133135" x="10401300" y="3441700"/>
          <p14:tracePt t="133511" x="10390188" y="3441700"/>
          <p14:tracePt t="133521" x="10364788" y="3441700"/>
          <p14:tracePt t="133533" x="10326688" y="3467100"/>
          <p14:tracePt t="133535" x="10277475" y="3479800"/>
          <p14:tracePt t="133547" x="10239375" y="3490913"/>
          <p14:tracePt t="133558" x="10201275" y="3503613"/>
          <p14:tracePt t="133560" x="10177463" y="3516313"/>
          <p14:tracePt t="133574" x="10126663" y="3541713"/>
          <p14:tracePt t="133591" x="10064750" y="3567113"/>
          <p14:tracePt t="133607" x="10013950" y="3603625"/>
          <p14:tracePt t="133624" x="9988550" y="3629025"/>
          <p14:tracePt t="133640" x="9963150" y="3641725"/>
          <p14:tracePt t="133657" x="9963150" y="3654425"/>
          <p14:tracePt t="133855" x="9963150" y="3667125"/>
          <p14:tracePt t="133871" x="9963150" y="3679825"/>
          <p14:tracePt t="133882" x="10001250" y="3679825"/>
          <p14:tracePt t="133892" x="10039350" y="3679825"/>
          <p14:tracePt t="133908" x="10101263" y="3703638"/>
          <p14:tracePt t="133925" x="10126663" y="3703638"/>
          <p14:tracePt t="134023" x="10126663" y="3716338"/>
          <p14:tracePt t="134039" x="10101263" y="3716338"/>
          <p14:tracePt t="134049" x="10064750" y="3729038"/>
          <p14:tracePt t="134058" x="10026650" y="3741738"/>
          <p14:tracePt t="134075" x="9939338" y="3754438"/>
          <p14:tracePt t="134092" x="9775825" y="3779838"/>
          <p14:tracePt t="134094" x="9663113" y="3792538"/>
          <p14:tracePt t="134108" x="9513888" y="3803650"/>
          <p14:tracePt t="134110" x="9337675" y="3803650"/>
          <p14:tracePt t="134126" x="8975725" y="3803650"/>
          <p14:tracePt t="134143" x="8637588" y="3803650"/>
          <p14:tracePt t="134159" x="8274050" y="3803650"/>
          <p14:tracePt t="134175" x="7910513" y="3803650"/>
          <p14:tracePt t="134192" x="7561263" y="3841750"/>
          <p14:tracePt t="134208" x="7223125" y="3892550"/>
          <p14:tracePt t="134225" x="6934200" y="3941763"/>
          <p14:tracePt t="134242" x="6659563" y="4005263"/>
          <p14:tracePt t="134258" x="6346825" y="4041775"/>
          <p14:tracePt t="134275" x="5945188" y="4105275"/>
          <p14:tracePt t="134292" x="5345113" y="4217988"/>
          <p14:tracePt t="134295" x="5057775" y="4267200"/>
          <p14:tracePt t="134309" x="4881563" y="4292600"/>
          <p14:tracePt t="134311" x="4743450" y="4330700"/>
          <p14:tracePt t="134327" x="4518025" y="4354513"/>
          <p14:tracePt t="134343" x="4281488" y="4379913"/>
          <p14:tracePt t="134359" x="3992563" y="4405313"/>
          <p14:tracePt t="134375" x="3567113" y="4479925"/>
          <p14:tracePt t="134392" x="3141663" y="4567238"/>
          <p14:tracePt t="134409" x="2928938" y="4579938"/>
          <p14:tracePt t="134426" x="2867025" y="4579938"/>
          <p14:tracePt t="134443" x="2841625" y="4592638"/>
          <p14:tracePt t="134543" x="2828925" y="4592638"/>
          <p14:tracePt t="134559" x="2816225" y="4579938"/>
          <p14:tracePt t="134569" x="2803525" y="4567238"/>
          <p14:tracePt t="134580" x="2803525" y="4530725"/>
          <p14:tracePt t="134592" x="2767013" y="4492625"/>
          <p14:tracePt t="134609" x="2690813" y="4443413"/>
          <p14:tracePt t="134627" x="2641600" y="4418013"/>
          <p14:tracePt t="134643" x="2616200" y="4392613"/>
          <p14:tracePt t="134663" x="2616200" y="4379913"/>
          <p14:tracePt t="134676" x="2616200" y="4367213"/>
          <p14:tracePt t="134679" x="2616200" y="4354513"/>
          <p14:tracePt t="134694" x="2616200" y="4341813"/>
          <p14:tracePt t="134711" x="2616200" y="4318000"/>
          <p14:tracePt t="134727" x="2603500" y="4279900"/>
          <p14:tracePt t="134744" x="2590800" y="4217988"/>
          <p14:tracePt t="134760" x="2590800" y="4167188"/>
          <p14:tracePt t="134776" x="2590800" y="4129088"/>
          <p14:tracePt t="134794" x="2590800" y="4117975"/>
          <p14:tracePt t="134810" x="2590800" y="4079875"/>
          <p14:tracePt t="134827" x="2578100" y="4054475"/>
          <p14:tracePt t="134844" x="2578100" y="4029075"/>
          <p14:tracePt t="134846" x="2578100" y="4017963"/>
          <p14:tracePt t="134861" x="2565400" y="3979863"/>
          <p14:tracePt t="134863" x="2565400" y="3967163"/>
          <p14:tracePt t="134877" x="2565400" y="3941763"/>
          <p14:tracePt t="134879" x="2554288" y="3916363"/>
          <p14:tracePt t="134893" x="2541588" y="3892550"/>
          <p14:tracePt t="134895" x="2541588" y="3879850"/>
          <p14:tracePt t="134911" x="2541588" y="3841750"/>
          <p14:tracePt t="134927" x="2528888" y="3816350"/>
          <p14:tracePt t="134944" x="2528888" y="3803650"/>
          <p14:tracePt t="135015" x="2516188" y="3803650"/>
          <p14:tracePt t="135024" x="2503488" y="3803650"/>
          <p14:tracePt t="135034" x="2478088" y="3803650"/>
          <p14:tracePt t="135044" x="2452688" y="3803650"/>
          <p14:tracePt t="135047" x="2441575" y="3803650"/>
          <p14:tracePt t="135061" x="2428875" y="3803650"/>
          <p14:tracePt t="135063" x="2416175" y="3803650"/>
          <p14:tracePt t="135175" x="2403475" y="3803650"/>
          <p14:tracePt t="135191" x="2390775" y="3803650"/>
          <p14:tracePt t="135519" x="2416175" y="3803650"/>
          <p14:tracePt t="135530" x="2478088" y="3816350"/>
          <p14:tracePt t="135545" x="2667000" y="3816350"/>
          <p14:tracePt t="135562" x="2903538" y="3816350"/>
          <p14:tracePt t="135578" x="3141663" y="3792538"/>
          <p14:tracePt t="135596" x="3317875" y="3767138"/>
          <p14:tracePt t="135599" x="3341688" y="3754438"/>
          <p14:tracePt t="135879" x="3354388" y="3754438"/>
          <p14:tracePt t="135889" x="3367088" y="3754438"/>
          <p14:tracePt t="136047" x="3367088" y="3767138"/>
          <p14:tracePt t="136055" x="3379788" y="3779838"/>
          <p14:tracePt t="136070" x="3379788" y="3816350"/>
          <p14:tracePt t="136082" x="3379788" y="3829050"/>
          <p14:tracePt t="136097" x="3379788" y="3867150"/>
          <p14:tracePt t="136119" x="3379788" y="3879850"/>
          <p14:tracePt t="136143" x="3367088" y="3892550"/>
          <p14:tracePt t="136155" x="3354388" y="3905250"/>
          <p14:tracePt t="136166" x="3341688" y="3905250"/>
          <p14:tracePt t="136375" x="3392488" y="3905250"/>
          <p14:tracePt t="136387" x="3479800" y="3905250"/>
          <p14:tracePt t="136398" x="3717925" y="3905250"/>
          <p14:tracePt t="136415" x="3943350" y="3905250"/>
          <p14:tracePt t="136431" x="4130675" y="3905250"/>
          <p14:tracePt t="136448" x="4256088" y="3905250"/>
          <p14:tracePt t="136464" x="4305300" y="3905250"/>
          <p14:tracePt t="136481" x="4330700" y="3905250"/>
          <p14:tracePt t="136511" x="4343400" y="3905250"/>
          <p14:tracePt t="136522" x="4356100" y="3905250"/>
          <p14:tracePt t="136531" x="4381500" y="3905250"/>
          <p14:tracePt t="136548" x="4481513" y="3905250"/>
          <p14:tracePt t="136550" x="4568825" y="3916363"/>
          <p14:tracePt t="136565" x="4668838" y="3929063"/>
          <p14:tracePt t="136567" x="4806950" y="3941763"/>
          <p14:tracePt t="136582" x="5032375" y="3954463"/>
          <p14:tracePt t="136599" x="5170488" y="3979863"/>
          <p14:tracePt t="136616" x="5270500" y="3979863"/>
          <p14:tracePt t="136632" x="5370513" y="3979863"/>
          <p14:tracePt t="136648" x="5519738" y="3992563"/>
          <p14:tracePt t="136665" x="5732463" y="4017963"/>
          <p14:tracePt t="136682" x="5970588" y="4067175"/>
          <p14:tracePt t="136698" x="6196013" y="4117975"/>
          <p14:tracePt t="136715" x="6321425" y="4141788"/>
          <p14:tracePt t="136718" x="6346825" y="4141788"/>
          <p14:tracePt t="136732" x="6346825" y="4154488"/>
          <p14:tracePt t="136751" x="6334125" y="4154488"/>
          <p14:tracePt t="136887" x="6321425" y="4154488"/>
          <p14:tracePt t="136896" x="6296025" y="4154488"/>
          <p14:tracePt t="136906" x="6283325" y="4154488"/>
          <p14:tracePt t="136915" x="6270625" y="4154488"/>
          <p14:tracePt t="136933" x="6259513" y="4141788"/>
          <p14:tracePt t="137007" x="6270625" y="4141788"/>
          <p14:tracePt t="137017" x="6283325" y="4141788"/>
          <p14:tracePt t="137033" x="6334125" y="4141788"/>
          <p14:tracePt t="137049" x="6383338" y="4141788"/>
          <p14:tracePt t="137066" x="6408738" y="4141788"/>
          <p14:tracePt t="137083" x="6421438" y="4141788"/>
          <p14:tracePt t="137319" x="6434138" y="4154488"/>
          <p14:tracePt t="137328" x="6434138" y="4167188"/>
          <p14:tracePt t="137339" x="6434138" y="4179888"/>
          <p14:tracePt t="137351" x="6434138" y="4205288"/>
          <p14:tracePt t="137519" x="6421438" y="4205288"/>
          <p14:tracePt t="137527" x="6370638" y="4205288"/>
          <p14:tracePt t="137538" x="6296025" y="4205288"/>
          <p14:tracePt t="137551" x="6157913" y="4205288"/>
          <p14:tracePt t="137568" x="6034088" y="4205288"/>
          <p14:tracePt t="137584" x="5895975" y="4205288"/>
          <p14:tracePt t="137601" x="5757863" y="4205288"/>
          <p14:tracePt t="137617" x="5657850" y="4205288"/>
          <p14:tracePt t="137635" x="5532438" y="4205288"/>
          <p14:tracePt t="137651" x="5357813" y="4230688"/>
          <p14:tracePt t="137668" x="5157788" y="4230688"/>
          <p14:tracePt t="137670" x="5045075" y="4241800"/>
          <p14:tracePt t="137684" x="4906963" y="4267200"/>
          <p14:tracePt t="137687" x="4768850" y="4292600"/>
          <p14:tracePt t="137702" x="4494213" y="4354513"/>
          <p14:tracePt t="137718" x="4217988" y="4405313"/>
          <p14:tracePt t="137735" x="3867150" y="4443413"/>
          <p14:tracePt t="137751" x="3454400" y="4443413"/>
          <p14:tracePt t="137768" x="3079750" y="4443413"/>
          <p14:tracePt t="137784" x="2816225" y="4443413"/>
          <p14:tracePt t="137801" x="2678113" y="4443413"/>
          <p14:tracePt t="137818" x="2578100" y="4443413"/>
          <p14:tracePt t="137835" x="2490788" y="4443413"/>
          <p14:tracePt t="137838" x="2452688" y="4443413"/>
          <p14:tracePt t="137852" x="2416175" y="4443413"/>
          <p14:tracePt t="137854" x="2390775" y="4443413"/>
          <p14:tracePt t="137868" x="2352675" y="4443413"/>
          <p14:tracePt t="137870" x="2328863" y="4443413"/>
          <p14:tracePt t="137885" x="2316163" y="4443413"/>
          <p14:tracePt t="137887" x="2303463" y="4443413"/>
          <p14:tracePt t="137919" x="2290763" y="4443413"/>
          <p14:tracePt t="137943" x="2265363" y="4443413"/>
          <p14:tracePt t="137952" x="2252663" y="4443413"/>
          <p14:tracePt t="137968" x="2228850" y="4443413"/>
          <p14:tracePt t="137985" x="2216150" y="4443413"/>
          <p14:tracePt t="138007" x="2203450" y="4443413"/>
          <p14:tracePt t="138047" x="2190750" y="4443413"/>
          <p14:tracePt t="138103" x="2178050" y="4443413"/>
          <p14:tracePt t="138111" x="2178050" y="4430713"/>
          <p14:tracePt t="138119" x="2178050" y="4392613"/>
          <p14:tracePt t="138136" x="2165350" y="4354513"/>
          <p14:tracePt t="138152" x="2152650" y="4318000"/>
          <p14:tracePt t="138168" x="2152650" y="4292600"/>
          <p14:tracePt t="138186" x="2139950" y="4279900"/>
          <p14:tracePt t="138203" x="2139950" y="4254500"/>
          <p14:tracePt t="138219" x="2139950" y="4241800"/>
          <p14:tracePt t="138236" x="2139950" y="4230688"/>
          <p14:tracePt t="138239" x="2127250" y="4217988"/>
          <p14:tracePt t="138253" x="2127250" y="4205288"/>
          <p14:tracePt t="138255" x="2127250" y="4179888"/>
          <p14:tracePt t="138269" x="2127250" y="4167188"/>
          <p14:tracePt t="138271" x="2127250" y="4154488"/>
          <p14:tracePt t="138286" x="2127250" y="4129088"/>
          <p14:tracePt t="138288" x="2127250" y="4105275"/>
          <p14:tracePt t="138303" x="2127250" y="4067175"/>
          <p14:tracePt t="138319" x="2127250" y="4017963"/>
          <p14:tracePt t="138336" x="2127250" y="3979863"/>
          <p14:tracePt t="138352" x="2127250" y="3954463"/>
          <p14:tracePt t="138369" x="2127250" y="3892550"/>
          <p14:tracePt t="138386" x="2127250" y="3867150"/>
          <p14:tracePt t="138403" x="2127250" y="3829050"/>
          <p14:tracePt t="138406" x="2127250" y="3816350"/>
          <p14:tracePt t="138420" x="2127250" y="3803650"/>
          <p14:tracePt t="139047" x="2127250" y="3829050"/>
          <p14:tracePt t="139057" x="2127250" y="3879850"/>
          <p14:tracePt t="139072" x="2190750" y="4005263"/>
          <p14:tracePt t="139088" x="2239963" y="4092575"/>
          <p14:tracePt t="139105" x="2265363" y="4141788"/>
          <p14:tracePt t="139121" x="2278063" y="4167188"/>
          <p14:tracePt t="139138" x="2290763" y="4192588"/>
          <p14:tracePt t="139155" x="2303463" y="4205288"/>
          <p14:tracePt t="139158" x="2303463" y="4217988"/>
          <p14:tracePt t="139231" x="2316163" y="4217988"/>
          <p14:tracePt t="139247" x="2316163" y="4230688"/>
          <p14:tracePt t="139256" x="2328863" y="4241800"/>
          <p14:tracePt t="139272" x="2365375" y="4241800"/>
          <p14:tracePt t="139288" x="2390775" y="4254500"/>
          <p14:tracePt t="139305" x="2441575" y="4267200"/>
          <p14:tracePt t="139322" x="2528888" y="4279900"/>
          <p14:tracePt t="139338" x="2728913" y="4305300"/>
          <p14:tracePt t="139356" x="2967038" y="4354513"/>
          <p14:tracePt t="139358" x="3103563" y="4354513"/>
          <p14:tracePt t="139373" x="3254375" y="4354513"/>
          <p14:tracePt t="139375" x="3441700" y="4354513"/>
          <p14:tracePt t="139389" x="3643313" y="4354513"/>
          <p14:tracePt t="139391" x="3843338" y="4354513"/>
          <p14:tracePt t="139407" x="4294188" y="4354513"/>
          <p14:tracePt t="139423" x="4556125" y="4354513"/>
          <p14:tracePt t="139439" x="4706938" y="4354513"/>
          <p14:tracePt t="139456" x="4794250" y="4354513"/>
          <p14:tracePt t="139473" x="4843463" y="4354513"/>
          <p14:tracePt t="139489" x="4894263" y="4354513"/>
          <p14:tracePt t="139506" x="4968875" y="4330700"/>
          <p14:tracePt t="139523" x="5094288" y="4305300"/>
          <p14:tracePt t="139539" x="5245100" y="4292600"/>
          <p14:tracePt t="139556" x="5357813" y="4279900"/>
          <p14:tracePt t="139558" x="5432425" y="4267200"/>
          <p14:tracePt t="139572" x="5483225" y="4254500"/>
          <p14:tracePt t="139574" x="5519738" y="4254500"/>
          <p14:tracePt t="139589" x="5570538" y="4254500"/>
          <p14:tracePt t="139591" x="5619750" y="4254500"/>
          <p14:tracePt t="139607" x="5695950" y="4254500"/>
          <p14:tracePt t="139623" x="5757863" y="4230688"/>
          <p14:tracePt t="139640" x="5808663" y="4230688"/>
          <p14:tracePt t="139657" x="5857875" y="4230688"/>
          <p14:tracePt t="139672" x="5932488" y="4217988"/>
          <p14:tracePt t="139690" x="6021388" y="4217988"/>
          <p14:tracePt t="139706" x="6108700" y="4217988"/>
          <p14:tracePt t="139723" x="6208713" y="4217988"/>
          <p14:tracePt t="139740" x="6296025" y="4217988"/>
          <p14:tracePt t="139742" x="6321425" y="4217988"/>
          <p14:tracePt t="139757" x="6346825" y="4217988"/>
          <p14:tracePt t="139759" x="6370638" y="4217988"/>
          <p14:tracePt t="139774" x="6421438" y="4217988"/>
          <p14:tracePt t="139790" x="6472238" y="4192588"/>
          <p14:tracePt t="139807" x="6521450" y="4192588"/>
          <p14:tracePt t="139823" x="6634163" y="4192588"/>
          <p14:tracePt t="139840" x="6696075" y="4192588"/>
          <p14:tracePt t="139856" x="6746875" y="4179888"/>
          <p14:tracePt t="139873" x="6808788" y="4179888"/>
          <p14:tracePt t="139890" x="6872288" y="4167188"/>
          <p14:tracePt t="139907" x="6934200" y="4167188"/>
          <p14:tracePt t="139924" x="6959600" y="4167188"/>
          <p14:tracePt t="139926" x="6985000" y="4167188"/>
          <p14:tracePt t="139941" x="7021513" y="4167188"/>
          <p14:tracePt t="139943" x="7046913" y="4167188"/>
          <p14:tracePt t="139958" x="7134225" y="4167188"/>
          <p14:tracePt t="139975" x="7285038" y="4167188"/>
          <p14:tracePt t="139991" x="7423150" y="4167188"/>
          <p14:tracePt t="140007" x="7485063" y="4167188"/>
          <p14:tracePt t="140071" x="7497763" y="4167188"/>
          <p14:tracePt t="140080" x="7510463" y="4167188"/>
          <p14:tracePt t="140095" x="7523163" y="4167188"/>
          <p14:tracePt t="140106" x="7548563" y="4154488"/>
          <p14:tracePt t="140125" x="7572375" y="4129088"/>
          <p14:tracePt t="140127" x="7597775" y="4129088"/>
          <p14:tracePt t="140141" x="7610475" y="4129088"/>
          <p14:tracePt t="140142" x="7623175" y="4129088"/>
          <p14:tracePt t="140159" x="7661275" y="4105275"/>
          <p14:tracePt t="140175" x="7697788" y="4092575"/>
          <p14:tracePt t="140191" x="7723188" y="4079875"/>
          <p14:tracePt t="140208" x="7761288" y="4054475"/>
          <p14:tracePt t="140224" x="7797800" y="4041775"/>
          <p14:tracePt t="140240" x="7835900" y="4029075"/>
          <p14:tracePt t="140257" x="7861300" y="4005263"/>
          <p14:tracePt t="140275" x="7897813" y="3979863"/>
          <p14:tracePt t="140292" x="7935913" y="3954463"/>
          <p14:tracePt t="140294" x="7948613" y="3954463"/>
          <p14:tracePt t="140308" x="7961313" y="3941763"/>
          <p14:tracePt t="140311" x="7974013" y="3929063"/>
          <p14:tracePt t="140325" x="7999413" y="3916363"/>
          <p14:tracePt t="140327" x="8023225" y="3916363"/>
          <p14:tracePt t="140341" x="8035925" y="3905250"/>
          <p14:tracePt t="140343" x="8061325" y="3892550"/>
          <p14:tracePt t="140358" x="8110538" y="3879850"/>
          <p14:tracePt t="140375" x="8148638" y="3867150"/>
          <p14:tracePt t="140391" x="8199438" y="3854450"/>
          <p14:tracePt t="140408" x="8235950" y="3829050"/>
          <p14:tracePt t="140424" x="8261350" y="3829050"/>
          <p14:tracePt t="140441" x="8299450" y="3829050"/>
          <p14:tracePt t="140458" x="8361363" y="3816350"/>
          <p14:tracePt t="140475" x="8412163" y="3816350"/>
          <p14:tracePt t="140492" x="8474075" y="3816350"/>
          <p14:tracePt t="140495" x="8499475" y="3816350"/>
          <p14:tracePt t="140509" x="8512175" y="3816350"/>
          <p14:tracePt t="140511" x="8524875" y="3816350"/>
          <p14:tracePt t="140526" x="8537575" y="3816350"/>
          <p14:tracePt t="140543" x="8537575" y="3803650"/>
          <p14:tracePt t="140559" x="8548688" y="3803650"/>
          <p14:tracePt t="140576" x="8586788" y="3803650"/>
          <p14:tracePt t="140592" x="8624888" y="3803650"/>
          <p14:tracePt t="140609" x="8674100" y="3803650"/>
          <p14:tracePt t="140625" x="8724900" y="3803650"/>
          <p14:tracePt t="140642" x="8774113" y="3803650"/>
          <p14:tracePt t="140658" x="8812213" y="3803650"/>
          <p14:tracePt t="140676" x="8850313" y="3803650"/>
          <p14:tracePt t="140678" x="8863013" y="3803650"/>
          <p14:tracePt t="140692" x="8874125" y="3803650"/>
          <p14:tracePt t="140695" x="8899525" y="3803650"/>
          <p14:tracePt t="140709" x="8924925" y="3803650"/>
          <p14:tracePt t="140711" x="8950325" y="3803650"/>
          <p14:tracePt t="140726" x="8975725" y="3803650"/>
          <p14:tracePt t="140743" x="9012238" y="3803650"/>
          <p14:tracePt t="140759" x="9037638" y="3803650"/>
          <p14:tracePt t="140776" x="9050338" y="3803650"/>
          <p14:tracePt t="140793" x="9075738" y="3803650"/>
          <p14:tracePt t="140809" x="9088438" y="3803650"/>
          <p14:tracePt t="140826" x="9112250" y="3803650"/>
          <p14:tracePt t="140843" x="9137650" y="3816350"/>
          <p14:tracePt t="140860" x="9163050" y="3816350"/>
          <p14:tracePt t="140877" x="9175750" y="3816350"/>
          <p14:tracePt t="140879" x="9188450" y="3816350"/>
          <p14:tracePt t="140893" x="9199563" y="3829050"/>
          <p14:tracePt t="140895" x="9199563" y="3841750"/>
          <p14:tracePt t="140910" x="9212263" y="3841750"/>
          <p14:tracePt t="140927" x="9237663" y="3854450"/>
          <p14:tracePt t="140943" x="9250363" y="3854450"/>
          <p14:tracePt t="140960" x="9275763" y="3854450"/>
          <p14:tracePt t="140976" x="9275763" y="3867150"/>
          <p14:tracePt t="140993" x="9288463" y="3867150"/>
          <p14:tracePt t="141010" x="9288463" y="3879850"/>
          <p14:tracePt t="141027" x="9288463" y="3892550"/>
          <p14:tracePt t="141043" x="9288463" y="3905250"/>
          <p14:tracePt t="141079" x="9288463" y="3916363"/>
          <p14:tracePt t="141103" x="9288463" y="3929063"/>
          <p14:tracePt t="141112" x="9288463" y="3941763"/>
          <p14:tracePt t="141135" x="9288463" y="3954463"/>
          <p14:tracePt t="141367" x="9275763" y="3954463"/>
          <p14:tracePt t="141379" x="9263063" y="3967163"/>
          <p14:tracePt t="141394" x="9224963" y="3979863"/>
          <p14:tracePt t="141411" x="9199563" y="3979863"/>
          <p14:tracePt t="141427" x="9199563" y="3992563"/>
          <p14:tracePt t="141445" x="9188450" y="3992563"/>
          <p14:tracePt t="141487" x="9175750" y="3992563"/>
          <p14:tracePt t="141639" x="9163050" y="3992563"/>
          <p14:tracePt t="141655" x="9150350" y="3992563"/>
          <p14:tracePt t="141671" x="9137650" y="3992563"/>
          <p14:tracePt t="141681" x="9124950" y="3992563"/>
          <p14:tracePt t="141695" x="9112250" y="3992563"/>
          <p14:tracePt t="141775" x="9112250" y="3967163"/>
          <p14:tracePt t="141786" x="9112250" y="3954463"/>
          <p14:tracePt t="141795" x="9112250" y="3941763"/>
          <p14:tracePt t="141812" x="9112250" y="3905250"/>
          <p14:tracePt t="141814" x="9124950" y="3892550"/>
          <p14:tracePt t="141829" x="9150350" y="3892550"/>
          <p14:tracePt t="141831" x="9150350" y="3879850"/>
          <p14:tracePt t="142407" x="9163050" y="3879850"/>
          <p14:tracePt t="142431" x="9175750" y="3879850"/>
          <p14:tracePt t="142441" x="9188450" y="3879850"/>
          <p14:tracePt t="142454" x="9199563" y="3879850"/>
          <p14:tracePt t="143183" x="9175750" y="3879850"/>
          <p14:tracePt t="143192" x="9137650" y="3854450"/>
          <p14:tracePt t="143205" x="9112250" y="3841750"/>
          <p14:tracePt t="143207" x="9088438" y="3841750"/>
          <p14:tracePt t="143218" x="9088438" y="3829050"/>
          <p14:tracePt t="143233" x="9075738" y="3829050"/>
          <p14:tracePt t="143575" x="9063038" y="3829050"/>
          <p14:tracePt t="143585" x="9050338" y="3829050"/>
          <p14:tracePt t="143600" x="8999538" y="3829050"/>
          <p14:tracePt t="143617" x="8924925" y="3829050"/>
          <p14:tracePt t="143633" x="8850313" y="3867150"/>
          <p14:tracePt t="143649" x="8774113" y="3879850"/>
          <p14:tracePt t="143667" x="8686800" y="3916363"/>
          <p14:tracePt t="143684" x="8650288" y="3929063"/>
          <p14:tracePt t="143686" x="8624888" y="3929063"/>
          <p14:tracePt t="143701" x="8599488" y="3941763"/>
          <p14:tracePt t="143703" x="8574088" y="3954463"/>
          <p14:tracePt t="143717" x="8548688" y="3954463"/>
          <p14:tracePt t="143719" x="8524875" y="3954463"/>
          <p14:tracePt t="143734" x="8486775" y="3967163"/>
          <p14:tracePt t="143750" x="8435975" y="3967163"/>
          <p14:tracePt t="143767" x="8374063" y="3992563"/>
          <p14:tracePt t="143784" x="8261350" y="4005263"/>
          <p14:tracePt t="143801" x="8086725" y="4041775"/>
          <p14:tracePt t="143817" x="7861300" y="4079875"/>
          <p14:tracePt t="143834" x="7597775" y="4129088"/>
          <p14:tracePt t="143850" x="7372350" y="4179888"/>
          <p14:tracePt t="143867" x="7123113" y="4217988"/>
          <p14:tracePt t="143870" x="6997700" y="4254500"/>
          <p14:tracePt t="143883" x="6872288" y="4279900"/>
          <p14:tracePt t="143886" x="6746875" y="4318000"/>
          <p14:tracePt t="143901" x="6621463" y="4354513"/>
          <p14:tracePt t="143917" x="6359525" y="4418013"/>
          <p14:tracePt t="143919" x="6246813" y="4443413"/>
          <p14:tracePt t="143933" x="6157913" y="4467225"/>
          <p14:tracePt t="143935" x="6070600" y="4492625"/>
          <p14:tracePt t="143950" x="5945188" y="4518025"/>
          <p14:tracePt t="143966" x="5870575" y="4554538"/>
          <p14:tracePt t="143982" x="5770563" y="4567238"/>
          <p14:tracePt t="144000" x="5657850" y="4592638"/>
          <p14:tracePt t="144017" x="5483225" y="4630738"/>
          <p14:tracePt t="144034" x="5281613" y="4679950"/>
          <p14:tracePt t="144050" x="5119688" y="4718050"/>
          <p14:tracePt t="144068" x="4981575" y="4730750"/>
          <p14:tracePt t="144085" x="4832350" y="4743450"/>
          <p14:tracePt t="144087" x="4756150" y="4756150"/>
          <p14:tracePt t="144102" x="4630738" y="4779963"/>
          <p14:tracePt t="144119" x="4506913" y="4792663"/>
          <p14:tracePt t="144135" x="4330700" y="4818063"/>
          <p14:tracePt t="144151" x="4130675" y="4843463"/>
          <p14:tracePt t="144168" x="3867150" y="4868863"/>
          <p14:tracePt t="144184" x="3541713" y="4892675"/>
          <p14:tracePt t="144201" x="3205163" y="4892675"/>
          <p14:tracePt t="144218" x="2916238" y="4892675"/>
          <p14:tracePt t="144236" x="2703513" y="4892675"/>
          <p14:tracePt t="144238" x="2616200" y="4892675"/>
          <p14:tracePt t="144251" x="2554288" y="4892675"/>
          <p14:tracePt t="144269" x="2452688" y="4879975"/>
          <p14:tracePt t="144271" x="2416175" y="4879975"/>
          <p14:tracePt t="144286" x="2378075" y="4879975"/>
          <p14:tracePt t="144302" x="2352675" y="4868863"/>
          <p14:tracePt t="144463" x="2352675" y="4856163"/>
          <p14:tracePt t="144479" x="2365375" y="4843463"/>
          <p14:tracePt t="144490" x="2365375" y="4830763"/>
          <p14:tracePt t="144503" x="2390775" y="4818063"/>
          <p14:tracePt t="144519" x="2428875" y="4792663"/>
          <p14:tracePt t="144536" x="2441575" y="4792663"/>
          <p14:tracePt t="144552" x="2452688" y="4779963"/>
          <p14:tracePt t="144569" x="2465388" y="4779963"/>
          <p14:tracePt t="145255" x="2465388" y="4768850"/>
          <p14:tracePt t="145264" x="2465388" y="4756150"/>
          <p14:tracePt t="145277" x="2465388" y="4730750"/>
          <p14:tracePt t="145279" x="2465388" y="4705350"/>
          <p14:tracePt t="145289" x="2465388" y="4679950"/>
          <p14:tracePt t="145304" x="2465388" y="4667250"/>
          <p14:tracePt t="145351" x="2465388" y="4656138"/>
          <p14:tracePt t="145363" x="2465388" y="4643438"/>
          <p14:tracePt t="146951" x="2503488" y="4643438"/>
          <p14:tracePt t="146962" x="2541588" y="4643438"/>
          <p14:tracePt t="146976" x="2628900" y="4618038"/>
          <p14:tracePt t="146992" x="2690813" y="4605338"/>
          <p14:tracePt t="147009" x="2716213" y="4605338"/>
          <p14:tracePt t="147026" x="2728913" y="4605338"/>
          <p14:tracePt t="147042" x="2741613" y="4605338"/>
          <p14:tracePt t="147095" x="2754313" y="4605338"/>
          <p14:tracePt t="147104" x="2767013" y="4605338"/>
          <p14:tracePt t="147151" x="2778125" y="4605338"/>
          <p14:tracePt t="147167" x="2790825" y="4605338"/>
          <p14:tracePt t="147183" x="2803525" y="4605338"/>
          <p14:tracePt t="147223" x="2816225" y="4605338"/>
          <p14:tracePt t="147232" x="2828925" y="4605338"/>
          <p14:tracePt t="147242" x="2854325" y="4605338"/>
          <p14:tracePt t="147259" x="2916238" y="4592638"/>
          <p14:tracePt t="147277" x="2979738" y="4592638"/>
          <p14:tracePt t="147279" x="2992438" y="4592638"/>
          <p14:tracePt t="147294" x="3028950" y="4592638"/>
          <p14:tracePt t="147319" x="3041650" y="4592638"/>
          <p14:tracePt t="147329" x="3054350" y="4592638"/>
          <p14:tracePt t="147343" x="3067050" y="4592638"/>
          <p14:tracePt t="147359" x="3079750" y="4592638"/>
          <p14:tracePt t="147377" x="3092450" y="4592638"/>
          <p14:tracePt t="147423" x="3103563" y="4592638"/>
          <p14:tracePt t="147439" x="3116263" y="4592638"/>
          <p14:tracePt t="147451" x="3128963" y="4592638"/>
          <p14:tracePt t="147461" x="3141663" y="4592638"/>
          <p14:tracePt t="147463" x="3154363" y="4592638"/>
          <p14:tracePt t="147476" x="3167063" y="4592638"/>
          <p14:tracePt t="147494" x="3192463" y="4592638"/>
          <p14:tracePt t="147511" x="3216275" y="4592638"/>
          <p14:tracePt t="147527" x="3254375" y="4592638"/>
          <p14:tracePt t="147544" x="3267075" y="4592638"/>
          <p14:tracePt t="147560" x="3305175" y="4592638"/>
          <p14:tracePt t="147577" x="3317875" y="4592638"/>
          <p14:tracePt t="147593" x="3328988" y="4592638"/>
          <p14:tracePt t="147611" x="3367088" y="4592638"/>
          <p14:tracePt t="147627" x="3417888" y="4605338"/>
          <p14:tracePt t="147630" x="3429000" y="4605338"/>
          <p14:tracePt t="147643" x="3441700" y="4605338"/>
          <p14:tracePt t="147660" x="3467100" y="4605338"/>
          <p14:tracePt t="147678" x="3479800" y="4605338"/>
          <p14:tracePt t="147695" x="3492500" y="4605338"/>
          <p14:tracePt t="147711" x="3517900" y="4605338"/>
          <p14:tracePt t="147728" x="3530600" y="4605338"/>
          <p14:tracePt t="147745" x="3530600" y="4618038"/>
          <p14:tracePt t="147760" x="3541713" y="4618038"/>
          <p14:tracePt t="147839" x="3554413" y="4618038"/>
          <p14:tracePt t="147871" x="3567113" y="4618038"/>
          <p14:tracePt t="147895" x="3579813" y="4630738"/>
          <p14:tracePt t="147905" x="3592513" y="4643438"/>
          <p14:tracePt t="147919" x="3630613" y="4656138"/>
          <p14:tracePt t="147934" x="3643313" y="4656138"/>
          <p14:tracePt t="147947" x="3654425" y="4667250"/>
          <p14:tracePt t="147961" x="3667125" y="4667250"/>
          <p14:tracePt t="147978" x="3705225" y="4679950"/>
          <p14:tracePt t="147995" x="3730625" y="4679950"/>
          <p14:tracePt t="148012" x="3756025" y="4692650"/>
          <p14:tracePt t="148015" x="3779838" y="4705350"/>
          <p14:tracePt t="148031" x="3792538" y="4705350"/>
          <p14:tracePt t="148055" x="3805238" y="4705350"/>
          <p14:tracePt t="148087" x="3817938" y="4718050"/>
          <p14:tracePt t="148103" x="3817938" y="4730750"/>
          <p14:tracePt t="148128" x="3817938" y="4743450"/>
          <p14:tracePt t="148167" x="3817938" y="4756150"/>
          <p14:tracePt t="148199" x="3817938" y="4768850"/>
          <p14:tracePt t="148208" x="3817938" y="4779963"/>
          <p14:tracePt t="148687" x="3805238" y="4779963"/>
          <p14:tracePt t="148698" x="3792538" y="4779963"/>
          <p14:tracePt t="148714" x="3779838" y="4779963"/>
          <p14:tracePt t="148730" x="3767138" y="4792663"/>
          <p14:tracePt t="148747" x="3756025" y="4792663"/>
          <p14:tracePt t="148764" x="3743325" y="4792663"/>
          <p14:tracePt t="152463" x="3730625" y="4792663"/>
          <p14:tracePt t="152473" x="3717925" y="4792663"/>
          <p14:tracePt t="152490" x="3705225" y="4779963"/>
          <p14:tracePt t="152507" x="3679825" y="4768850"/>
          <p14:tracePt t="152527" x="3667125" y="4768850"/>
          <p14:tracePt t="160039" x="3654425" y="4768850"/>
          <p14:tracePt t="160052" x="3630613" y="4768850"/>
          <p14:tracePt t="160063" x="3541713" y="4768850"/>
          <p14:tracePt t="160076" x="3517900" y="4768850"/>
          <p14:tracePt t="160191" x="3530600" y="4768850"/>
          <p14:tracePt t="160200" x="3630613" y="4756150"/>
          <p14:tracePt t="160211" x="3792538" y="4743450"/>
          <p14:tracePt t="160227" x="4181475" y="4730750"/>
          <p14:tracePt t="160243" x="4368800" y="4730750"/>
          <p14:tracePt t="160246" x="4418013" y="4730750"/>
          <p14:tracePt t="160259" x="4443413" y="4730750"/>
          <p14:tracePt t="160277" x="4456113" y="4730750"/>
          <p14:tracePt t="160303" x="4481513" y="4743450"/>
          <p14:tracePt t="160314" x="4494213" y="4756150"/>
          <p14:tracePt t="160327" x="4568825" y="4805363"/>
          <p14:tracePt t="160344" x="4656138" y="4868863"/>
          <p14:tracePt t="160360" x="4719638" y="4930775"/>
          <p14:tracePt t="160377" x="4781550" y="4968875"/>
          <p14:tracePt t="160393" x="4806950" y="4968875"/>
          <p14:tracePt t="160410" x="4819650" y="4981575"/>
          <p14:tracePt t="160427" x="4832350" y="4981575"/>
          <p14:tracePt t="160446" x="4832350" y="4992688"/>
          <p14:tracePt t="160461" x="4832350" y="5005388"/>
          <p14:tracePt t="160639" x="4843463" y="5005388"/>
          <p14:tracePt t="160655" x="4856163" y="5005388"/>
          <p14:tracePt t="160666" x="4868863" y="4992688"/>
          <p14:tracePt t="160678" x="4881563" y="4981575"/>
          <p14:tracePt t="160695" x="4894263" y="4981575"/>
          <p14:tracePt t="160711" x="4919663" y="4943475"/>
          <p14:tracePt t="160728" x="4945063" y="4918075"/>
          <p14:tracePt t="160745" x="4956175" y="4918075"/>
          <p14:tracePt t="160863" x="4956175" y="4905375"/>
          <p14:tracePt t="160872" x="4956175" y="4892675"/>
          <p14:tracePt t="160885" x="4968875" y="4879975"/>
          <p14:tracePt t="160887" x="4981575" y="4856163"/>
          <p14:tracePt t="160899" x="4981575" y="4843463"/>
          <p14:tracePt t="160914" x="5006975" y="4818063"/>
          <p14:tracePt t="160928" x="5019675" y="4805363"/>
          <p14:tracePt t="161071" x="5019675" y="4792663"/>
          <p14:tracePt t="161082" x="5045075" y="4792663"/>
          <p14:tracePt t="161096" x="5145088" y="4779963"/>
          <p14:tracePt t="161112" x="5245100" y="4743450"/>
          <p14:tracePt t="161129" x="5307013" y="4743450"/>
          <p14:tracePt t="161145" x="5332413" y="4730750"/>
          <p14:tracePt t="163327" x="5319713" y="4730750"/>
          <p14:tracePt t="163337" x="5257800" y="4730750"/>
          <p14:tracePt t="163352" x="5057775" y="4779963"/>
          <p14:tracePt t="163368" x="4945063" y="4818063"/>
          <p14:tracePt t="163385" x="4894263" y="4818063"/>
          <p14:tracePt t="163647" x="4894263" y="4805363"/>
          <p14:tracePt t="163679" x="4894263" y="4792663"/>
          <p14:tracePt t="163935" x="4919663" y="4792663"/>
          <p14:tracePt t="163945" x="4945063" y="4792663"/>
          <p14:tracePt t="163954" x="4994275" y="4792663"/>
          <p14:tracePt t="163970" x="5057775" y="4805363"/>
          <p14:tracePt t="163986" x="5094288" y="4818063"/>
          <p14:tracePt t="165055" x="5106988" y="4818063"/>
          <p14:tracePt t="165567" x="5094288" y="4818063"/>
          <p14:tracePt t="165579" x="5068888" y="4818063"/>
          <p14:tracePt t="165591" x="4956175" y="4856163"/>
          <p14:tracePt t="165607" x="4832350" y="4892675"/>
          <p14:tracePt t="165624" x="4706938" y="4930775"/>
          <p14:tracePt t="165640" x="4581525" y="4981575"/>
          <p14:tracePt t="165657" x="4518025" y="4992688"/>
          <p14:tracePt t="165674" x="4494213" y="5005388"/>
          <p14:tracePt t="165691" x="4481513" y="5018088"/>
          <p14:tracePt t="165719" x="4468813" y="5018088"/>
          <p14:tracePt t="165730" x="4468813" y="5043488"/>
          <p14:tracePt t="166047" x="4468813" y="5056188"/>
          <p14:tracePt t="166056" x="4481513" y="5068888"/>
          <p14:tracePt t="166068" x="4506913" y="5081588"/>
          <p14:tracePt t="166070" x="4543425" y="5092700"/>
          <p14:tracePt t="166085" x="4568825" y="5092700"/>
          <p14:tracePt t="166087" x="4594225" y="5105400"/>
          <p14:tracePt t="166099" x="4606925" y="5118100"/>
          <p14:tracePt t="166110" x="4630738" y="5118100"/>
          <p14:tracePt t="166126" x="4643438" y="5118100"/>
          <p14:tracePt t="166223" x="4656138" y="5118100"/>
          <p14:tracePt t="166232" x="4668838" y="5118100"/>
          <p14:tracePt t="166242" x="4694238" y="5130800"/>
          <p14:tracePt t="166257" x="4756150" y="5130800"/>
          <p14:tracePt t="166274" x="4806950" y="5130800"/>
          <p14:tracePt t="166291" x="4856163" y="5143500"/>
          <p14:tracePt t="166308" x="4945063" y="5156200"/>
          <p14:tracePt t="166309" x="5019675" y="5168900"/>
          <p14:tracePt t="166325" x="5094288" y="5181600"/>
          <p14:tracePt t="166326" x="5157788" y="5194300"/>
          <p14:tracePt t="166341" x="5345113" y="5194300"/>
          <p14:tracePt t="166358" x="5545138" y="5194300"/>
          <p14:tracePt t="166374" x="5745163" y="5168900"/>
          <p14:tracePt t="166391" x="5921375" y="5118100"/>
          <p14:tracePt t="166409" x="6083300" y="5068888"/>
          <p14:tracePt t="166426" x="6208713" y="5030788"/>
          <p14:tracePt t="166443" x="6321425" y="5018088"/>
          <p14:tracePt t="166460" x="6446838" y="4981575"/>
          <p14:tracePt t="166462" x="6521450" y="4968875"/>
          <p14:tracePt t="166477" x="6608763" y="4956175"/>
          <p14:tracePt t="166479" x="6708775" y="4943475"/>
          <p14:tracePt t="166493" x="6808788" y="4930775"/>
          <p14:tracePt t="166495" x="6921500" y="4918075"/>
          <p14:tracePt t="166510" x="7210425" y="4879975"/>
          <p14:tracePt t="166527" x="7510463" y="4818063"/>
          <p14:tracePt t="166543" x="7773988" y="4792663"/>
          <p14:tracePt t="166560" x="7948613" y="4743450"/>
          <p14:tracePt t="166576" x="8035925" y="4718050"/>
          <p14:tracePt t="166593" x="8074025" y="4718050"/>
          <p14:tracePt t="166610" x="8086725" y="4705350"/>
          <p14:tracePt t="166627" x="8086725" y="4679950"/>
          <p14:tracePt t="167023" x="8086725" y="4692650"/>
          <p14:tracePt t="167033" x="8086725" y="4718050"/>
          <p14:tracePt t="167044" x="8086725" y="4730750"/>
          <p14:tracePt t="167046" x="8086725" y="4743450"/>
          <p14:tracePt t="167061" x="8086725" y="4768850"/>
          <p14:tracePt t="167078" x="8086725" y="4779963"/>
          <p14:tracePt t="170463" x="8074025" y="4779963"/>
          <p14:tracePt t="170473" x="8023225" y="4779963"/>
          <p14:tracePt t="170487" x="7561263" y="4667250"/>
          <p14:tracePt t="170503" x="6959600" y="4554538"/>
          <p14:tracePt t="170520" x="6746875" y="4505325"/>
          <p14:tracePt t="170536" x="6621463" y="4479925"/>
          <p14:tracePt t="170553" x="6534150" y="4454525"/>
          <p14:tracePt t="170570" x="6508750" y="4454525"/>
          <p14:tracePt t="175502" x="6496050" y="4454525"/>
          <p14:tracePt t="175512" x="6496050" y="4492625"/>
          <p14:tracePt t="175527" x="6472238" y="4543425"/>
          <p14:tracePt t="175540" x="6472238" y="4554538"/>
          <p14:tracePt t="175555" x="6472238" y="4567238"/>
          <p14:tracePt t="176910" x="6472238" y="4579938"/>
          <p14:tracePt t="176920" x="6496050" y="4592638"/>
          <p14:tracePt t="176937" x="6546850" y="4618038"/>
          <p14:tracePt t="176953" x="6596063" y="4630738"/>
          <p14:tracePt t="176970" x="6634163" y="4643438"/>
          <p14:tracePt t="176987" x="6646863" y="4656138"/>
          <p14:tracePt t="176990" x="6659563" y="4656138"/>
          <p14:tracePt t="177007" x="6672263" y="4656138"/>
          <p14:tracePt t="177021" x="6672263" y="4667250"/>
          <p14:tracePt t="177023" x="6684963" y="4667250"/>
          <p14:tracePt t="177038" x="6708775" y="4667250"/>
          <p14:tracePt t="177054" x="6708775" y="4679950"/>
          <p14:tracePt t="177110" x="6721475" y="4679950"/>
          <p14:tracePt t="178039" x="6734175" y="4679950"/>
          <p14:tracePt t="178049" x="6772275" y="4692650"/>
          <p14:tracePt t="178061" x="6834188" y="4705350"/>
          <p14:tracePt t="178063" x="6897688" y="4718050"/>
          <p14:tracePt t="178075" x="6959600" y="4730750"/>
          <p14:tracePt t="178090" x="7021513" y="4730750"/>
          <p14:tracePt t="178107" x="7046913" y="4730750"/>
          <p14:tracePt t="178151" x="7059613" y="4730750"/>
          <p14:tracePt t="178164" x="7085013" y="4730750"/>
          <p14:tracePt t="178166" x="7110413" y="4730750"/>
          <p14:tracePt t="178176" x="7134225" y="4730750"/>
          <p14:tracePt t="178191" x="7159625" y="4730750"/>
          <p14:tracePt t="178208" x="7197725" y="4730750"/>
          <p14:tracePt t="178224" x="7235825" y="4730750"/>
          <p14:tracePt t="178240" x="7259638" y="4730750"/>
          <p14:tracePt t="178257" x="7310438" y="4730750"/>
          <p14:tracePt t="178274" x="7359650" y="4730750"/>
          <p14:tracePt t="178291" x="7385050" y="4730750"/>
          <p14:tracePt t="178308" x="7397750" y="4718050"/>
          <p14:tracePt t="178324" x="7423150" y="4718050"/>
          <p14:tracePt t="178326" x="7435850" y="4718050"/>
          <p14:tracePt t="178342" x="7459663" y="4718050"/>
          <p14:tracePt t="178358" x="7472363" y="4718050"/>
          <p14:tracePt t="179598" x="7448550" y="4718050"/>
          <p14:tracePt t="179609" x="7423150" y="4730750"/>
          <p14:tracePt t="179626" x="7323138" y="4730750"/>
          <p14:tracePt t="179643" x="7185025" y="4743450"/>
          <p14:tracePt t="179661" x="6997700" y="4756150"/>
          <p14:tracePt t="179663" x="6910388" y="4756150"/>
          <p14:tracePt t="179678" x="6759575" y="4756150"/>
          <p14:tracePt t="179695" x="6572250" y="4756150"/>
          <p14:tracePt t="179711" x="6370638" y="4756150"/>
          <p14:tracePt t="179728" x="6108700" y="4756150"/>
          <p14:tracePt t="179744" x="5808663" y="4768850"/>
          <p14:tracePt t="179760" x="5483225" y="4779963"/>
          <p14:tracePt t="179777" x="5207000" y="4779963"/>
          <p14:tracePt t="179794" x="5006975" y="4779963"/>
          <p14:tracePt t="179811" x="4868863" y="4779963"/>
          <p14:tracePt t="179814" x="4832350" y="4779963"/>
          <p14:tracePt t="179828" x="4794250" y="4779963"/>
          <p14:tracePt t="179830" x="4756150" y="4779963"/>
          <p14:tracePt t="179845" x="4719638" y="4779963"/>
          <p14:tracePt t="179846" x="4681538" y="4779963"/>
          <p14:tracePt t="179861" x="4643438" y="4779963"/>
          <p14:tracePt t="179863" x="4619625" y="4779963"/>
          <p14:tracePt t="179878" x="4568825" y="4779963"/>
          <p14:tracePt t="179895" x="4506913" y="4779963"/>
          <p14:tracePt t="179912" x="4381500" y="4779963"/>
          <p14:tracePt t="179928" x="4268788" y="4779963"/>
          <p14:tracePt t="179945" x="4181475" y="4779963"/>
          <p14:tracePt t="179962" x="4081463" y="4779963"/>
          <p14:tracePt t="179978" x="3992563" y="4779963"/>
          <p14:tracePt t="179995" x="3905250" y="4779963"/>
          <p14:tracePt t="180012" x="3779838" y="4779963"/>
          <p14:tracePt t="180015" x="3730625" y="4779963"/>
          <p14:tracePt t="180028" x="3679825" y="4779963"/>
          <p14:tracePt t="180030" x="3643313" y="4779963"/>
          <p14:tracePt t="180046" x="3567113" y="4779963"/>
          <p14:tracePt t="180062" x="3530600" y="4779963"/>
          <p14:tracePt t="180078" x="3492500" y="4779963"/>
          <p14:tracePt t="180095" x="3467100" y="4779963"/>
          <p14:tracePt t="180112" x="3454400" y="4779963"/>
          <p14:tracePt t="180128" x="3441700" y="4779963"/>
          <p14:tracePt t="180145" x="3417888" y="4768850"/>
          <p14:tracePt t="180161" x="3367088" y="4756150"/>
          <p14:tracePt t="180179" x="3317875" y="4743450"/>
          <p14:tracePt t="180195" x="3241675" y="4743450"/>
          <p14:tracePt t="180198" x="3205163" y="4743450"/>
          <p14:tracePt t="180213" x="3179763" y="4743450"/>
          <p14:tracePt t="180215" x="3154363" y="4743450"/>
          <p14:tracePt t="180229" x="3128963" y="4743450"/>
          <p14:tracePt t="180231" x="3092450" y="4743450"/>
          <p14:tracePt t="180246" x="3016250" y="4743450"/>
          <p14:tracePt t="180263" x="2941638" y="4743450"/>
          <p14:tracePt t="180279" x="2828925" y="4743450"/>
          <p14:tracePt t="180295" x="2728913" y="4718050"/>
          <p14:tracePt t="180312" x="2590800" y="4718050"/>
          <p14:tracePt t="180329" x="2478088" y="4705350"/>
          <p14:tracePt t="180346" x="2365375" y="4692650"/>
          <p14:tracePt t="180362" x="2290763" y="4692650"/>
          <p14:tracePt t="180379" x="2216150" y="4692650"/>
          <p14:tracePt t="180396" x="2190750" y="4692650"/>
          <p14:tracePt t="180398" x="2178050" y="4692650"/>
          <p14:tracePt t="180414" x="2165350" y="4692650"/>
          <p14:tracePt t="180430" x="2152650" y="4692650"/>
          <p14:tracePt t="182534" x="2139950" y="4692650"/>
          <p14:tracePt t="182544" x="2127250" y="4692650"/>
          <p14:tracePt t="182554" x="2103438" y="4692650"/>
          <p14:tracePt t="182568" x="2065338" y="4692650"/>
          <p14:tracePt t="182584" x="2014538" y="4692650"/>
          <p14:tracePt t="182602" x="2003425" y="4705350"/>
          <p14:tracePt t="182750" x="1990725" y="4705350"/>
          <p14:tracePt t="183262" x="2003425" y="4705350"/>
          <p14:tracePt t="183278" x="2014538" y="4705350"/>
          <p14:tracePt t="183295" x="2027238" y="4705350"/>
          <p14:tracePt t="183311" x="2052638" y="4679950"/>
          <p14:tracePt t="183326" x="2065338" y="4679950"/>
          <p14:tracePt t="183526" x="2103438" y="4679950"/>
          <p14:tracePt t="183537" x="2178050" y="4679950"/>
          <p14:tracePt t="183554" x="2590800" y="4718050"/>
          <p14:tracePt t="183571" x="3429000" y="4779963"/>
          <p14:tracePt t="183574" x="3943350" y="4805363"/>
          <p14:tracePt t="183587" x="4494213" y="4830763"/>
          <p14:tracePt t="183605" x="5695950" y="4918075"/>
          <p14:tracePt t="183606" x="6296025" y="5018088"/>
          <p14:tracePt t="183621" x="6846888" y="5092700"/>
          <p14:tracePt t="183623" x="7372350" y="5156200"/>
          <p14:tracePt t="183638" x="8099425" y="5281613"/>
          <p14:tracePt t="183655" x="8348663" y="5305425"/>
          <p14:tracePt t="183671" x="8399463" y="5318125"/>
          <p14:tracePt t="183726" x="8399463" y="5294313"/>
          <p14:tracePt t="183735" x="8399463" y="5256213"/>
          <p14:tracePt t="183750" x="8399463" y="5218113"/>
          <p14:tracePt t="183764" x="8399463" y="5194300"/>
          <p14:tracePt t="183766" x="8399463" y="5156200"/>
          <p14:tracePt t="183780" x="8412163" y="5143500"/>
          <p14:tracePt t="183793" x="8424863" y="5092700"/>
          <p14:tracePt t="183804" x="8424863" y="5068888"/>
          <p14:tracePt t="183806" x="8424863" y="5030788"/>
          <p14:tracePt t="183822" x="8424863" y="4981575"/>
          <p14:tracePt t="183838" x="8435975" y="4943475"/>
          <p14:tracePt t="183855" x="8435975" y="4930775"/>
          <p14:tracePt t="183872" x="8448675" y="4918075"/>
          <p14:tracePt t="183895" x="8448675" y="4905375"/>
          <p14:tracePt t="183906" x="8461375" y="4892675"/>
          <p14:tracePt t="183921" x="8486775" y="4879975"/>
          <p14:tracePt t="183939" x="8524875" y="4868863"/>
          <p14:tracePt t="183942" x="8548688" y="4856163"/>
          <p14:tracePt t="183955" x="8561388" y="4843463"/>
          <p14:tracePt t="183973" x="8599488" y="4830763"/>
          <p14:tracePt t="183975" x="8612188" y="4818063"/>
          <p14:tracePt t="183988" x="8624888" y="4818063"/>
          <p14:tracePt t="183990" x="8637588" y="4818063"/>
          <p14:tracePt t="184006" x="8650288" y="4805363"/>
          <p14:tracePt t="184103" x="8661400" y="4805363"/>
          <p14:tracePt t="184113" x="8686800" y="4805363"/>
          <p14:tracePt t="184128" x="8763000" y="4779963"/>
          <p14:tracePt t="184139" x="8812213" y="4768850"/>
          <p14:tracePt t="184156" x="8863013" y="4756150"/>
          <p14:tracePt t="184158" x="8899525" y="4756150"/>
          <p14:tracePt t="184172" x="8912225" y="4756150"/>
          <p14:tracePt t="184189" x="8924925" y="4756150"/>
          <p14:tracePt t="184230" x="8937625" y="4756150"/>
          <p14:tracePt t="184241" x="8937625" y="4743450"/>
          <p14:tracePt t="184255" x="8963025" y="4743450"/>
          <p14:tracePt t="184272" x="8975725" y="4743450"/>
          <p14:tracePt t="184289" x="8986838" y="4730750"/>
          <p14:tracePt t="184306" x="8999538" y="4730750"/>
          <p14:tracePt t="184322" x="9012238" y="4730750"/>
          <p14:tracePt t="184340" x="9037638" y="4730750"/>
          <p14:tracePt t="186878" x="9024938" y="4730750"/>
          <p14:tracePt t="186889" x="8986838" y="4730750"/>
          <p14:tracePt t="186902" x="8837613" y="4768850"/>
          <p14:tracePt t="186915" x="8750300" y="4779963"/>
          <p14:tracePt t="186921" x="8661400" y="4805363"/>
          <p14:tracePt t="186937" x="8474075" y="4856163"/>
          <p14:tracePt t="186951" x="8335963" y="4879975"/>
          <p14:tracePt t="186962" x="8274050" y="4892675"/>
          <p14:tracePt t="186980" x="8223250" y="4918075"/>
          <p14:tracePt t="186982" x="8199438" y="4930775"/>
          <p14:tracePt t="186996" x="8161338" y="4930775"/>
          <p14:tracePt t="187012" x="8086725" y="4968875"/>
          <p14:tracePt t="187013" x="8035925" y="4981575"/>
          <p14:tracePt t="187029" x="7886700" y="5005388"/>
          <p14:tracePt t="187045" x="7761288" y="5005388"/>
          <p14:tracePt t="187062" x="7610475" y="5030788"/>
          <p14:tracePt t="187078" x="7448550" y="5030788"/>
          <p14:tracePt t="187095" x="7223125" y="5043488"/>
          <p14:tracePt t="187112" x="6972300" y="5056188"/>
          <p14:tracePt t="187129" x="6721475" y="5056188"/>
          <p14:tracePt t="187145" x="6496050" y="5056188"/>
          <p14:tracePt t="187162" x="6259513" y="5056188"/>
          <p14:tracePt t="187179" x="6096000" y="5056188"/>
          <p14:tracePt t="187181" x="6008688" y="5056188"/>
          <p14:tracePt t="187197" x="5921375" y="5056188"/>
          <p14:tracePt t="187198" x="5821363" y="5068888"/>
          <p14:tracePt t="187214" x="5619750" y="5118100"/>
          <p14:tracePt t="187230" x="5457825" y="5143500"/>
          <p14:tracePt t="187248" x="5319713" y="5181600"/>
          <p14:tracePt t="187263" x="5170488" y="5205413"/>
          <p14:tracePt t="187281" x="5032375" y="5243513"/>
          <p14:tracePt t="187299" x="4894263" y="5294313"/>
          <p14:tracePt t="187313" x="4743450" y="5368925"/>
          <p14:tracePt t="187329" x="4606925" y="5443538"/>
          <p14:tracePt t="187345" x="4481513" y="5494338"/>
          <p14:tracePt t="187362" x="4330700" y="5556250"/>
          <p14:tracePt t="187380" x="4217988" y="5619750"/>
          <p14:tracePt t="187381" x="4156075" y="5656263"/>
          <p14:tracePt t="187397" x="4105275" y="5668963"/>
          <p14:tracePt t="187398" x="4043363" y="5694363"/>
          <p14:tracePt t="187413" x="3905250" y="5743575"/>
          <p14:tracePt t="187429" x="3767138" y="5794375"/>
          <p14:tracePt t="187446" x="3630613" y="5819775"/>
          <p14:tracePt t="187463" x="3505200" y="5832475"/>
          <p14:tracePt t="187480" x="3379788" y="5843588"/>
          <p14:tracePt t="187496" x="3267075" y="5856288"/>
          <p14:tracePt t="187513" x="3141663" y="5881688"/>
          <p14:tracePt t="187530" x="2992438" y="5907088"/>
          <p14:tracePt t="187546" x="2828925" y="5932488"/>
          <p14:tracePt t="187563" x="2616200" y="5969000"/>
          <p14:tracePt t="187565" x="2528888" y="5981700"/>
          <p14:tracePt t="187580" x="2441575" y="5994400"/>
          <p14:tracePt t="187582" x="2378075" y="6007100"/>
          <p14:tracePt t="187597" x="2203450" y="6045200"/>
          <p14:tracePt t="187614" x="2090738" y="6069013"/>
          <p14:tracePt t="187630" x="2003425" y="6081713"/>
          <p14:tracePt t="187647" x="1952625" y="6081713"/>
          <p14:tracePt t="187663" x="1927225" y="6081713"/>
          <p14:tracePt t="187682" x="1914525" y="6094413"/>
          <p14:tracePt t="187698" x="1903413" y="6094413"/>
          <p14:tracePt t="187715" x="1878013" y="6094413"/>
          <p14:tracePt t="187718" x="1852613" y="6094413"/>
          <p14:tracePt t="187732" x="1827213" y="6094413"/>
          <p14:tracePt t="187735" x="1814513" y="6094413"/>
          <p14:tracePt t="187751" x="1778000" y="6094413"/>
          <p14:tracePt t="187766" x="1752600" y="6094413"/>
          <p14:tracePt t="187782" x="1714500" y="6081713"/>
          <p14:tracePt t="187798" x="1677988" y="6056313"/>
          <p14:tracePt t="187816" x="1665288" y="6045200"/>
          <p14:tracePt t="187832" x="1652588" y="6045200"/>
          <p14:tracePt t="188054" x="1652588" y="6032500"/>
          <p14:tracePt t="188068" x="1652588" y="6019800"/>
          <p14:tracePt t="188090" x="1739900" y="5919788"/>
          <p14:tracePt t="188102" x="1790700" y="5894388"/>
          <p14:tracePt t="188116" x="1801813" y="5894388"/>
          <p14:tracePt t="188133" x="1814513" y="5881688"/>
          <p14:tracePt t="188151" x="1852613" y="5856288"/>
          <p14:tracePt t="188166" x="1903413" y="5832475"/>
          <p14:tracePt t="188183" x="1939925" y="5807075"/>
          <p14:tracePt t="188200" x="1952625" y="5807075"/>
          <p14:tracePt t="189470" x="1965325" y="5807075"/>
          <p14:tracePt t="189481" x="2027238" y="5807075"/>
          <p14:tracePt t="189495" x="2503488" y="5819775"/>
          <p14:tracePt t="189507" x="2941638" y="5819775"/>
          <p14:tracePt t="189519" x="3756025" y="5819775"/>
          <p14:tracePt t="189536" x="4343400" y="5819775"/>
          <p14:tracePt t="189553" x="4856163" y="5819775"/>
          <p14:tracePt t="189570" x="5732463" y="5819775"/>
          <p14:tracePt t="189587" x="6959600" y="5819775"/>
          <p14:tracePt t="189589" x="7535863" y="5819775"/>
          <p14:tracePt t="189603" x="8074025" y="5819775"/>
          <p14:tracePt t="189605" x="8548688" y="5819775"/>
          <p14:tracePt t="189620" x="8963025" y="5819775"/>
          <p14:tracePt t="189622" x="9263063" y="5819775"/>
          <p14:tracePt t="189637" x="9437688" y="5819775"/>
          <p14:tracePt t="189639" x="9537700" y="5819775"/>
          <p14:tracePt t="189654" x="9575800" y="5819775"/>
          <p14:tracePt t="190462" x="9550400" y="5807075"/>
          <p14:tracePt t="190475" x="9501188" y="5756275"/>
          <p14:tracePt t="190489" x="9363075" y="5568950"/>
          <p14:tracePt t="190506" x="9275763" y="5430838"/>
          <p14:tracePt t="190522" x="9237663" y="5356225"/>
          <p14:tracePt t="190539" x="9224963" y="5294313"/>
          <p14:tracePt t="190542" x="9212263" y="5268913"/>
          <p14:tracePt t="190556" x="9199563" y="5243513"/>
          <p14:tracePt t="190559" x="9199563" y="5218113"/>
          <p14:tracePt t="190572" x="9199563" y="5194300"/>
          <p14:tracePt t="190574" x="9188450" y="5156200"/>
          <p14:tracePt t="190590" x="9163050" y="5105400"/>
          <p14:tracePt t="190606" x="9163050" y="5056188"/>
          <p14:tracePt t="190623" x="9163050" y="5005388"/>
          <p14:tracePt t="190639" x="9163050" y="4943475"/>
          <p14:tracePt t="190656" x="9150350" y="4856163"/>
          <p14:tracePt t="190672" x="9150350" y="4756150"/>
          <p14:tracePt t="190690" x="9150350" y="4679950"/>
          <p14:tracePt t="190706" x="9150350" y="4618038"/>
          <p14:tracePt t="190722" x="9150350" y="4579938"/>
          <p14:tracePt t="190740" x="9150350" y="4554538"/>
          <p14:tracePt t="190757" x="9150350" y="4530725"/>
          <p14:tracePt t="190782" x="9150350" y="4518025"/>
          <p14:tracePt t="191398" x="9150350" y="4530725"/>
          <p14:tracePt t="191414" x="9150350" y="4554538"/>
          <p14:tracePt t="191425" x="9150350" y="4567238"/>
          <p14:tracePt t="191441" x="9150350" y="4592638"/>
          <p14:tracePt t="191457" x="9150350" y="4643438"/>
          <p14:tracePt t="191475" x="9150350" y="4692650"/>
          <p14:tracePt t="191491" x="9150350" y="4768850"/>
          <p14:tracePt t="191508" x="9175750" y="4879975"/>
          <p14:tracePt t="191510" x="9188450" y="4930775"/>
          <p14:tracePt t="191526" x="9199563" y="5043488"/>
          <p14:tracePt t="191542" x="9199563" y="5130800"/>
          <p14:tracePt t="191558" x="9199563" y="5194300"/>
          <p14:tracePt t="191575" x="9199563" y="5243513"/>
          <p14:tracePt t="191592" x="9199563" y="5268913"/>
          <p14:tracePt t="191782" x="9199563" y="5281613"/>
          <p14:tracePt t="191793" x="9199563" y="5294313"/>
          <p14:tracePt t="191808" x="9188450" y="5343525"/>
          <p14:tracePt t="191826" x="9163050" y="5368925"/>
          <p14:tracePt t="191850" x="9150350" y="5394325"/>
          <p14:tracePt t="191869" x="9150350" y="5407025"/>
          <p14:tracePt t="191982" x="9137650" y="5407025"/>
          <p14:tracePt t="191993" x="9124950" y="5418138"/>
          <p14:tracePt t="192010" x="9063038" y="5430838"/>
          <p14:tracePt t="192026" x="8950325" y="5443538"/>
          <p14:tracePt t="192043" x="8837613" y="5443538"/>
          <p14:tracePt t="192045" x="8774113" y="5443538"/>
          <p14:tracePt t="192064" x="8661400" y="5443538"/>
          <p14:tracePt t="192076" x="8612188" y="5443538"/>
          <p14:tracePt t="192078" x="8537575" y="5443538"/>
          <p14:tracePt t="192094" x="8374063" y="5443538"/>
          <p14:tracePt t="192110" x="8212138" y="5468938"/>
          <p14:tracePt t="192127" x="8099425" y="5481638"/>
          <p14:tracePt t="192143" x="8061325" y="5494338"/>
          <p14:tracePt t="192166" x="8048625" y="5494338"/>
          <p14:tracePt t="192177" x="8035925" y="5494338"/>
          <p14:tracePt t="192193" x="7961313" y="5507038"/>
          <p14:tracePt t="192210" x="7735888" y="5556250"/>
          <p14:tracePt t="192227" x="7497763" y="5581650"/>
          <p14:tracePt t="192243" x="7259638" y="5619750"/>
          <p14:tracePt t="192246" x="7159625" y="5630863"/>
          <p14:tracePt t="192260" x="7059613" y="5643563"/>
          <p14:tracePt t="192262" x="6959600" y="5656263"/>
          <p14:tracePt t="192276" x="6846888" y="5681663"/>
          <p14:tracePt t="192278" x="6746875" y="5707063"/>
          <p14:tracePt t="192296" x="6508750" y="5756275"/>
          <p14:tracePt t="192311" x="6296025" y="5756275"/>
          <p14:tracePt t="192327" x="5995988" y="5756275"/>
          <p14:tracePt t="192344" x="5545138" y="5756275"/>
          <p14:tracePt t="192361" x="5006975" y="5756275"/>
          <p14:tracePt t="192377" x="4494213" y="5756275"/>
          <p14:tracePt t="192394" x="4117975" y="5756275"/>
          <p14:tracePt t="192411" x="3879850" y="5756275"/>
          <p14:tracePt t="192414" x="3817938" y="5756275"/>
          <p14:tracePt t="192427" x="3767138" y="5756275"/>
          <p14:tracePt t="192445" x="3679825" y="5756275"/>
          <p14:tracePt t="192446" x="3617913" y="5732463"/>
          <p14:tracePt t="192462" x="3541713" y="5707063"/>
          <p14:tracePt t="192478" x="3454400" y="5668963"/>
          <p14:tracePt t="192494" x="3405188" y="5630863"/>
          <p14:tracePt t="192511" x="3367088" y="5619750"/>
          <p14:tracePt t="192528" x="3341688" y="5594350"/>
          <p14:tracePt t="192544" x="3254375" y="5568950"/>
          <p14:tracePt t="192560" x="3141663" y="5543550"/>
          <p14:tracePt t="192577" x="3016250" y="5518150"/>
          <p14:tracePt t="192594" x="2941638" y="5507038"/>
          <p14:tracePt t="192611" x="2854325" y="5481638"/>
          <p14:tracePt t="192614" x="2790825" y="5481638"/>
          <p14:tracePt t="192628" x="2741613" y="5481638"/>
          <p14:tracePt t="192630" x="2690813" y="5481638"/>
          <p14:tracePt t="192644" x="2628900" y="5481638"/>
          <p14:tracePt t="192646" x="2554288" y="5468938"/>
          <p14:tracePt t="192660" x="2503488" y="5468938"/>
          <p14:tracePt t="192662" x="2465388" y="5468938"/>
          <p14:tracePt t="192678" x="2403475" y="5468938"/>
          <p14:tracePt t="192695" x="2390775" y="5468938"/>
          <p14:tracePt t="192878" x="2365375" y="5468938"/>
          <p14:tracePt t="192889" x="2339975" y="5468938"/>
          <p14:tracePt t="192903" x="2290763" y="5494338"/>
          <p14:tracePt t="192922" x="2203450" y="5543550"/>
          <p14:tracePt t="192939" x="2139950" y="5556250"/>
          <p14:tracePt t="192957" x="2090738" y="5581650"/>
          <p14:tracePt t="192972" x="2065338" y="5594350"/>
          <p14:tracePt t="192984" x="2039938" y="5607050"/>
          <p14:tracePt t="192994" x="2027238" y="5607050"/>
          <p14:tracePt t="193011" x="2014538" y="5619750"/>
          <p14:tracePt t="194086" x="2014538" y="5630863"/>
          <p14:tracePt t="194097" x="2014538" y="5656263"/>
          <p14:tracePt t="194310" x="2014538" y="5668963"/>
          <p14:tracePt t="194322" x="2014538" y="5681663"/>
          <p14:tracePt t="194334" x="2014538" y="5719763"/>
          <p14:tracePt t="194348" x="2014538" y="5743575"/>
          <p14:tracePt t="194350" x="2027238" y="5781675"/>
          <p14:tracePt t="194366" x="2139950" y="5919788"/>
          <p14:tracePt t="194382" x="2239963" y="6056313"/>
          <p14:tracePt t="194399" x="2303463" y="6119813"/>
          <p14:tracePt t="194415" x="2316163" y="6132513"/>
          <p14:tracePt t="194432" x="2339975" y="6132513"/>
          <p14:tracePt t="194662" x="2339975" y="6081713"/>
          <p14:tracePt t="194677" x="2339975" y="5981700"/>
          <p14:tracePt t="194690" x="2339975" y="5945188"/>
          <p14:tracePt t="194700" x="2339975" y="5907088"/>
          <p14:tracePt t="194703" x="2339975" y="5881688"/>
          <p14:tracePt t="194717" x="2339975" y="5856288"/>
          <p14:tracePt t="194735" x="2339975" y="5843588"/>
          <p14:tracePt t="194750" x="2339975" y="5832475"/>
          <p14:tracePt t="194767" x="2339975" y="5819775"/>
          <p14:tracePt t="196222" x="2352675" y="5819775"/>
          <p14:tracePt t="196233" x="2365375" y="5819775"/>
          <p14:tracePt t="196438" x="2378075" y="5819775"/>
          <p14:tracePt t="196454" x="2390775" y="5768975"/>
          <p14:tracePt t="196468" x="2428875" y="5681663"/>
          <p14:tracePt t="196482" x="2490788" y="5530850"/>
          <p14:tracePt t="196502" x="2503488" y="5468938"/>
          <p14:tracePt t="196518" x="2516188" y="5456238"/>
          <p14:tracePt t="196535" x="2516188" y="5430838"/>
          <p14:tracePt t="196550" x="2516188" y="5407025"/>
          <p14:tracePt t="196564" x="2516188" y="5394325"/>
          <p14:tracePt t="196576" x="2516188" y="5381625"/>
          <p14:tracePt t="196588" x="2516188" y="5368925"/>
          <p14:tracePt t="196606" x="2503488" y="5356225"/>
          <p14:tracePt t="196622" x="2465388" y="5356225"/>
          <p14:tracePt t="196638" x="2441575" y="5356225"/>
          <p14:tracePt t="196655" x="2428875" y="5356225"/>
          <p14:tracePt t="196686" x="2416175" y="5356225"/>
          <p14:tracePt t="196702" x="2390775" y="5330825"/>
          <p14:tracePt t="196720" x="2352675" y="5305425"/>
          <p14:tracePt t="196735" x="2328863" y="5294313"/>
          <p14:tracePt t="196752" x="2290763" y="5294313"/>
          <p14:tracePt t="196766" x="2265363" y="5294313"/>
          <p14:tracePt t="196779" x="2252663" y="5281613"/>
          <p14:tracePt t="196790" x="2228850" y="5281613"/>
          <p14:tracePt t="196830" x="2228850" y="5268913"/>
          <p14:tracePt t="196855" x="2228850" y="5256213"/>
          <p14:tracePt t="196870" x="2228850" y="5230813"/>
          <p14:tracePt t="196872" x="2228850" y="5194300"/>
          <p14:tracePt t="196886" x="2339975" y="5105400"/>
          <p14:tracePt t="196899" x="2403475" y="5056188"/>
          <p14:tracePt t="196913" x="2516188" y="4968875"/>
          <p14:tracePt t="196929" x="2578100" y="4905375"/>
          <p14:tracePt t="196941" x="2603500" y="4879975"/>
          <p14:tracePt t="196957" x="2603500" y="4868863"/>
          <p14:tracePt t="197046" x="2603500" y="4856163"/>
          <p14:tracePt t="197058" x="2603500" y="4830763"/>
          <p14:tracePt t="197072" x="2603500" y="4779963"/>
          <p14:tracePt t="197089" x="2590800" y="4743450"/>
          <p14:tracePt t="197106" x="2578100" y="4718050"/>
          <p14:tracePt t="197123" x="2565400" y="4692650"/>
          <p14:tracePt t="197422" x="2578100" y="4692650"/>
          <p14:tracePt t="197435" x="2641600" y="4679950"/>
          <p14:tracePt t="197448" x="2879725" y="4667250"/>
          <p14:tracePt t="197465" x="3116263" y="4667250"/>
          <p14:tracePt t="197479" x="3379788" y="4667250"/>
          <p14:tracePt t="197489" x="3492500" y="4667250"/>
          <p14:tracePt t="197506" x="3679825" y="4667250"/>
          <p14:tracePt t="197522" x="3867150" y="4643438"/>
          <p14:tracePt t="197539" x="4056063" y="4605338"/>
          <p14:tracePt t="197541" x="4143375" y="4579938"/>
          <p14:tracePt t="197556" x="4268788" y="4567238"/>
          <p14:tracePt t="197557" x="4406900" y="4554538"/>
          <p14:tracePt t="197573" x="4781550" y="4492625"/>
          <p14:tracePt t="197589" x="5219700" y="4443413"/>
          <p14:tracePt t="197606" x="5545138" y="4443413"/>
          <p14:tracePt t="197622" x="5832475" y="4443413"/>
          <p14:tracePt t="197640" x="6021388" y="4430713"/>
          <p14:tracePt t="197657" x="6157913" y="4418013"/>
          <p14:tracePt t="197674" x="6334125" y="4418013"/>
          <p14:tracePt t="197691" x="6521450" y="4367213"/>
          <p14:tracePt t="197707" x="6759575" y="4341813"/>
          <p14:tracePt t="197710" x="6884988" y="4341813"/>
          <p14:tracePt t="197724" x="7010400" y="4341813"/>
          <p14:tracePt t="197726" x="7134225" y="4330700"/>
          <p14:tracePt t="197742" x="7385050" y="4318000"/>
          <p14:tracePt t="197758" x="7623175" y="4305300"/>
          <p14:tracePt t="197775" x="7797800" y="4292600"/>
          <p14:tracePt t="197794" x="7923213" y="4267200"/>
          <p14:tracePt t="197809" x="8061325" y="4267200"/>
          <p14:tracePt t="197824" x="8161338" y="4267200"/>
          <p14:tracePt t="197841" x="8299450" y="4267200"/>
          <p14:tracePt t="197858" x="8435975" y="4267200"/>
          <p14:tracePt t="197875" x="8537575" y="4267200"/>
          <p14:tracePt t="197877" x="8586788" y="4267200"/>
          <p14:tracePt t="197891" x="8624888" y="4267200"/>
          <p14:tracePt t="197894" x="8661400" y="4279900"/>
          <p14:tracePt t="197910" x="8737600" y="4292600"/>
          <p14:tracePt t="197927" x="8812213" y="4318000"/>
          <p14:tracePt t="197942" x="8886825" y="4341813"/>
          <p14:tracePt t="197958" x="8950325" y="4354513"/>
          <p14:tracePt t="197974" x="8999538" y="4379913"/>
          <p14:tracePt t="197991" x="9050338" y="4392613"/>
          <p14:tracePt t="198008" x="9099550" y="4405313"/>
          <p14:tracePt t="198026" x="9175750" y="4418013"/>
          <p14:tracePt t="198042" x="9224963" y="4443413"/>
          <p14:tracePt t="198058" x="9288463" y="4454525"/>
          <p14:tracePt t="198075" x="9363075" y="4492625"/>
          <p14:tracePt t="198078" x="9401175" y="4530725"/>
          <p14:tracePt t="198092" x="9450388" y="4554538"/>
          <p14:tracePt t="198109" x="9575800" y="4643438"/>
          <p14:tracePt t="198126" x="9650413" y="4679950"/>
          <p14:tracePt t="198142" x="9739313" y="4743450"/>
          <p14:tracePt t="198158" x="9826625" y="4792663"/>
          <p14:tracePt t="198174" x="9875838" y="4830763"/>
          <p14:tracePt t="198191" x="9901238" y="4843463"/>
          <p14:tracePt t="198254" x="9913938" y="4843463"/>
          <p14:tracePt t="198266" x="9913938" y="4856163"/>
          <p14:tracePt t="198278" x="9963150" y="4879975"/>
          <p14:tracePt t="198292" x="9988550" y="4892675"/>
          <p14:tracePt t="198294" x="10013950" y="4918075"/>
          <p14:tracePt t="198310" x="10064750" y="4930775"/>
          <p14:tracePt t="198326" x="10101263" y="4968875"/>
          <p14:tracePt t="198343" x="10152063" y="5005388"/>
          <p14:tracePt t="198359" x="10201275" y="5043488"/>
          <p14:tracePt t="198376" x="10252075" y="5081588"/>
          <p14:tracePt t="198392" x="10301288" y="5092700"/>
          <p14:tracePt t="198410" x="10313988" y="5105400"/>
          <p14:tracePt t="198429" x="10313988" y="5118100"/>
          <p14:tracePt t="198918" x="10326688" y="5118100"/>
          <p14:tracePt t="198930" x="10339388" y="5130800"/>
          <p14:tracePt t="198944" x="10352088" y="5130800"/>
          <p14:tracePt t="199646" x="10364788" y="5130800"/>
          <p14:tracePt t="199942" x="10377488" y="5143500"/>
          <p14:tracePt t="199960" x="10401300" y="5156200"/>
          <p14:tracePt t="199974" x="10414000" y="5168900"/>
          <p14:tracePt t="199992" x="10426700" y="5181600"/>
          <p14:tracePt t="200198" x="10401300" y="5181600"/>
          <p14:tracePt t="200209" x="10364788" y="5181600"/>
          <p14:tracePt t="200226" x="10288588" y="5205413"/>
          <p14:tracePt t="200241" x="10226675" y="5243513"/>
          <p14:tracePt t="200259" x="10188575" y="5294313"/>
          <p14:tracePt t="200274" x="10152063" y="5330825"/>
          <p14:tracePt t="200288" x="10126663" y="5368925"/>
          <p14:tracePt t="200301" x="10113963" y="5394325"/>
          <p14:tracePt t="200303" x="10101263" y="5407025"/>
          <p14:tracePt t="200313" x="10101263" y="5418138"/>
          <p14:tracePt t="200329" x="10101263" y="5456238"/>
          <p14:tracePt t="200346" x="10088563" y="5494338"/>
          <p14:tracePt t="200365" x="10088563" y="5518150"/>
          <p14:tracePt t="200367" x="10088563" y="5530850"/>
          <p14:tracePt t="200382" x="10088563" y="5556250"/>
          <p14:tracePt t="200398" x="10126663" y="5581650"/>
          <p14:tracePt t="200415" x="10188575" y="5594350"/>
          <p14:tracePt t="200431" x="10301288" y="5630863"/>
          <p14:tracePt t="200448" x="10439400" y="5681663"/>
          <p14:tracePt t="200465" x="10590213" y="5719763"/>
          <p14:tracePt t="200481" x="10690225" y="5756275"/>
          <p14:tracePt t="200497" x="10726738" y="5756275"/>
          <p14:tracePt t="200514" x="10739438" y="5768975"/>
          <p14:tracePt t="200686" x="10726738" y="5768975"/>
          <p14:tracePt t="200699" x="10715625" y="5768975"/>
          <p14:tracePt t="200715" x="10664825" y="5768975"/>
          <p14:tracePt t="200718" x="10639425" y="5768975"/>
          <p14:tracePt t="200732" x="10626725" y="5768975"/>
          <p14:tracePt t="200734" x="10602913" y="5768975"/>
          <p14:tracePt t="202942" x="10590213" y="5768975"/>
          <p14:tracePt t="202953" x="10539413" y="5768975"/>
          <p14:tracePt t="202972" x="10313988" y="5781675"/>
          <p14:tracePt t="202974" x="10213975" y="5794375"/>
          <p14:tracePt t="202990" x="10039350" y="5832475"/>
          <p14:tracePt t="203005" x="9839325" y="5881688"/>
          <p14:tracePt t="203022" x="9637713" y="5919788"/>
          <p14:tracePt t="203041" x="9501188" y="5945188"/>
          <p14:tracePt t="203055" x="9424988" y="5969000"/>
          <p14:tracePt t="203071" x="9375775" y="5969000"/>
          <p14:tracePt t="203088" x="9337675" y="5981700"/>
          <p14:tracePt t="203105" x="9301163" y="5981700"/>
          <p14:tracePt t="203121" x="9275763" y="5981700"/>
          <p14:tracePt t="203138" x="9250363" y="5981700"/>
          <p14:tracePt t="203154" x="9224963" y="5981700"/>
          <p14:tracePt t="203171" x="9175750" y="5981700"/>
          <p14:tracePt t="203174" x="9137650" y="5981700"/>
          <p14:tracePt t="203188" x="9088438" y="5981700"/>
          <p14:tracePt t="203190" x="9037638" y="5981700"/>
          <p14:tracePt t="203206" x="8924925" y="5956300"/>
          <p14:tracePt t="203224" x="8824913" y="5932488"/>
          <p14:tracePt t="203238" x="8750300" y="5919788"/>
          <p14:tracePt t="203254" x="8637588" y="5894388"/>
          <p14:tracePt t="203270" x="8548688" y="5868988"/>
          <p14:tracePt t="203287" x="8399463" y="5843588"/>
          <p14:tracePt t="203304" x="8212138" y="5819775"/>
          <p14:tracePt t="203321" x="7974013" y="5781675"/>
          <p14:tracePt t="203339" x="7773988" y="5756275"/>
          <p14:tracePt t="203342" x="7673975" y="5743575"/>
          <p14:tracePt t="203361" x="7485063" y="5732463"/>
          <p14:tracePt t="203376" x="7359650" y="5707063"/>
          <p14:tracePt t="203390" x="7259638" y="5694363"/>
          <p14:tracePt t="203406" x="7197725" y="5668963"/>
          <p14:tracePt t="203422" x="7134225" y="5643563"/>
          <p14:tracePt t="203439" x="7046913" y="5607050"/>
          <p14:tracePt t="203456" x="6972300" y="5594350"/>
          <p14:tracePt t="203472" x="6897688" y="5568950"/>
          <p14:tracePt t="203489" x="6821488" y="5530850"/>
          <p14:tracePt t="203506" x="6759575" y="5494338"/>
          <p14:tracePt t="203529" x="6659563" y="5443538"/>
          <p14:tracePt t="203550" x="6572250" y="5381625"/>
          <p14:tracePt t="203570" x="6508750" y="5343525"/>
          <p14:tracePt t="203588" x="6472238" y="5305425"/>
          <p14:tracePt t="203590" x="6459538" y="5294313"/>
          <p14:tracePt t="203606" x="6434138" y="5281613"/>
          <p14:tracePt t="203620" x="6421438" y="5281613"/>
          <p14:tracePt t="203622" x="6383338" y="5268913"/>
          <p14:tracePt t="203642" x="6321425" y="5243513"/>
          <p14:tracePt t="203659" x="6246813" y="5205413"/>
          <p14:tracePt t="203675" x="6196013" y="5194300"/>
          <p14:tracePt t="203689" x="6157913" y="5168900"/>
          <p14:tracePt t="203706" x="6146800" y="5168900"/>
          <p14:tracePt t="203724" x="6096000" y="5143500"/>
          <p14:tracePt t="203726" x="6083300" y="5143500"/>
          <p14:tracePt t="203742" x="6070600" y="5130800"/>
          <p14:tracePt t="203762" x="6045200" y="5130800"/>
          <p14:tracePt t="203776" x="6034088" y="5105400"/>
          <p14:tracePt t="203790" x="6021388" y="5105400"/>
          <p14:tracePt t="203807" x="6008688" y="5092700"/>
          <p14:tracePt t="203824" x="5995988" y="5092700"/>
          <p14:tracePt t="203840" x="5970588" y="5081588"/>
          <p14:tracePt t="203857" x="5957888" y="5081588"/>
          <p14:tracePt t="203874" x="5932488" y="5068888"/>
          <p14:tracePt t="203893" x="5908675" y="5068888"/>
          <p14:tracePt t="203895" x="5908675" y="5056188"/>
          <p14:tracePt t="203913" x="5895975" y="5056188"/>
          <p14:tracePt t="203931" x="5883275" y="5056188"/>
          <p14:tracePt t="203958" x="5870575" y="5043488"/>
          <p14:tracePt t="203974" x="5857875" y="5043488"/>
          <p14:tracePt t="203988" x="5845175" y="5043488"/>
          <p14:tracePt t="203999" x="5832475" y="5030788"/>
          <p14:tracePt t="204014" x="5821363" y="5030788"/>
          <p14:tracePt t="204035" x="5808663" y="5030788"/>
          <p14:tracePt t="204054" x="5795963" y="5030788"/>
          <p14:tracePt t="204070" x="5783263" y="5018088"/>
          <p14:tracePt t="204084" x="5770563" y="5005388"/>
          <p14:tracePt t="204086" x="5745163" y="5005388"/>
          <p14:tracePt t="204100" x="5719763" y="5005388"/>
          <p14:tracePt t="204102" x="5695950" y="4992688"/>
          <p14:tracePt t="204116" x="5657850" y="4992688"/>
          <p14:tracePt t="204117" x="5632450" y="4992688"/>
          <p14:tracePt t="204126" x="5607050" y="4992688"/>
          <p14:tracePt t="204139" x="5570538" y="4992688"/>
          <p14:tracePt t="204141" x="5545138" y="4992688"/>
          <p14:tracePt t="204156" x="5457825" y="4992688"/>
          <p14:tracePt t="204174" x="5319713" y="5018088"/>
          <p14:tracePt t="204191" x="5181600" y="5043488"/>
          <p14:tracePt t="204207" x="5057775" y="5043488"/>
          <p14:tracePt t="204225" x="4994275" y="5056188"/>
          <p14:tracePt t="204241" x="4945063" y="5068888"/>
          <p14:tracePt t="204258" x="4906963" y="5068888"/>
          <p14:tracePt t="204294" x="4881563" y="5068888"/>
          <p14:tracePt t="204306" x="4856163" y="5068888"/>
          <p14:tracePt t="204321" x="4732338" y="5068888"/>
          <p14:tracePt t="204334" x="4594225" y="5068888"/>
          <p14:tracePt t="204346" x="4543425" y="5068888"/>
          <p14:tracePt t="204358" x="4494213" y="5068888"/>
          <p14:tracePt t="204375" x="4456113" y="5068888"/>
          <p14:tracePt t="204391" x="4406900" y="5068888"/>
          <p14:tracePt t="204408" x="4343400" y="5068888"/>
          <p14:tracePt t="204424" x="4294188" y="5068888"/>
          <p14:tracePt t="204441" x="4243388" y="5068888"/>
          <p14:tracePt t="204458" x="4181475" y="5068888"/>
          <p14:tracePt t="204474" x="4092575" y="5068888"/>
          <p14:tracePt t="204491" x="4017963" y="5068888"/>
          <p14:tracePt t="204494" x="3979863" y="5081588"/>
          <p14:tracePt t="204508" x="3943350" y="5081588"/>
          <p14:tracePt t="204510" x="3917950" y="5081588"/>
          <p14:tracePt t="204526" x="3843338" y="5092700"/>
          <p14:tracePt t="204542" x="3792538" y="5105400"/>
          <p14:tracePt t="204558" x="3730625" y="5118100"/>
          <p14:tracePt t="204575" x="3654425" y="5130800"/>
          <p14:tracePt t="204591" x="3617913" y="5143500"/>
          <p14:tracePt t="204608" x="3579813" y="5156200"/>
          <p14:tracePt t="204625" x="3554413" y="5168900"/>
          <p14:tracePt t="204643" x="3530600" y="5181600"/>
          <p14:tracePt t="204659" x="3517900" y="5194300"/>
          <p14:tracePt t="204662" x="3492500" y="5194300"/>
          <p14:tracePt t="204676" x="3467100" y="5205413"/>
          <p14:tracePt t="204678" x="3454400" y="5218113"/>
          <p14:tracePt t="204695" x="3405188" y="5230813"/>
          <p14:tracePt t="204710" x="3379788" y="5243513"/>
          <p14:tracePt t="204726" x="3354388" y="5268913"/>
          <p14:tracePt t="204745" x="3317875" y="5294313"/>
          <p14:tracePt t="204759" x="3305175" y="5318125"/>
          <p14:tracePt t="204776" x="3292475" y="5330825"/>
          <p14:tracePt t="204794" x="3267075" y="5356225"/>
          <p14:tracePt t="204809" x="3267075" y="5368925"/>
          <p14:tracePt t="204826" x="3254375" y="5394325"/>
          <p14:tracePt t="204847" x="3254375" y="5418138"/>
          <p14:tracePt t="204865" x="3254375" y="5430838"/>
          <p14:tracePt t="204878" x="3241675" y="5430838"/>
          <p14:tracePt t="204893" x="3228975" y="5443538"/>
          <p14:tracePt t="204935" x="3228975" y="5456238"/>
          <p14:tracePt t="204954" x="3228975" y="5481638"/>
          <p14:tracePt t="204970" x="3228975" y="5507038"/>
          <p14:tracePt t="204987" x="3228975" y="5543550"/>
          <p14:tracePt t="204996" x="3228975" y="5556250"/>
          <p14:tracePt t="205008" x="3228975" y="5594350"/>
          <p14:tracePt t="205025" x="3228975" y="5607050"/>
          <p14:tracePt t="205042" x="3228975" y="5619750"/>
          <p14:tracePt t="205061" x="3228975" y="5643563"/>
          <p14:tracePt t="205078" x="3228975" y="5668963"/>
          <p14:tracePt t="205094" x="3241675" y="5668963"/>
          <p14:tracePt t="205110" x="3241675" y="5681663"/>
          <p14:tracePt t="205127" x="3254375" y="5681663"/>
          <p14:tracePt t="205143" x="3292475" y="5694363"/>
          <p14:tracePt t="205160" x="3328988" y="5707063"/>
          <p14:tracePt t="205179" x="3429000" y="5732463"/>
          <p14:tracePt t="205192" x="3630613" y="5756275"/>
          <p14:tracePt t="205209" x="4017963" y="5807075"/>
          <p14:tracePt t="205226" x="4619625" y="5868988"/>
          <p14:tracePt t="205242" x="5270500" y="5881688"/>
          <p14:tracePt t="205261" x="6096000" y="5881688"/>
          <p14:tracePt t="205278" x="6421438" y="5881688"/>
          <p14:tracePt t="205294" x="6596063" y="5881688"/>
          <p14:tracePt t="205311" x="6659563" y="5868988"/>
          <p14:tracePt t="205329" x="6696075" y="5856288"/>
          <p14:tracePt t="205345" x="6721475" y="5843588"/>
          <p14:tracePt t="205361" x="6734175" y="5832475"/>
          <p14:tracePt t="205379" x="6746875" y="5819775"/>
          <p14:tracePt t="205394" x="6759575" y="5819775"/>
          <p14:tracePt t="205574" x="6759575" y="5807075"/>
          <p14:tracePt t="205590" x="6784975" y="5768975"/>
          <p14:tracePt t="205603" x="6821488" y="5732463"/>
          <p14:tracePt t="205615" x="6859588" y="5694363"/>
          <p14:tracePt t="205632" x="6872288" y="5668963"/>
          <p14:tracePt t="206694" x="6846888" y="5668963"/>
          <p14:tracePt t="206708" x="6808788" y="5668963"/>
          <p14:tracePt t="206724" x="6759575" y="5656263"/>
          <p14:tracePt t="206726" x="6721475" y="5643563"/>
          <p14:tracePt t="206740" x="6684963" y="5630863"/>
          <p14:tracePt t="206742" x="6659563" y="5630863"/>
          <p14:tracePt t="206758" x="6572250" y="5619750"/>
          <p14:tracePt t="206774" x="6446838" y="5594350"/>
          <p14:tracePt t="206790" x="6346825" y="5581650"/>
          <p14:tracePt t="206810" x="6321425" y="5581650"/>
          <p14:tracePt t="206838" x="6308725" y="5581650"/>
          <p14:tracePt t="206855" x="6234113" y="5581650"/>
          <p14:tracePt t="206866" x="6183313" y="5581650"/>
          <p14:tracePt t="206881" x="6121400" y="5581650"/>
          <p14:tracePt t="206898" x="6096000" y="5581650"/>
          <p14:tracePt t="206915" x="6083300" y="5581650"/>
          <p14:tracePt t="206918" x="6057900" y="5581650"/>
          <p14:tracePt t="206939" x="5932488" y="5581650"/>
          <p14:tracePt t="206960" x="5595938" y="5543550"/>
          <p14:tracePt t="206976" x="5383213" y="5518150"/>
          <p14:tracePt t="206995" x="5281613" y="5507038"/>
          <p14:tracePt t="207014" x="5245100" y="5507038"/>
          <p14:tracePt t="207550" x="5245100" y="5494338"/>
          <p14:tracePt t="207562" x="5257800" y="5468938"/>
          <p14:tracePt t="207578" x="5294313" y="5430838"/>
          <p14:tracePt t="207598" x="5345113" y="5368925"/>
          <p14:tracePt t="207617" x="5357813" y="5356225"/>
          <p14:tracePt t="207702" x="5357813" y="5343525"/>
          <p14:tracePt t="207714" x="5357813" y="5330825"/>
          <p14:tracePt t="207730" x="5394325" y="5256213"/>
          <p14:tracePt t="207744" x="5445125" y="5194300"/>
          <p14:tracePt t="207761" x="5507038" y="5105400"/>
          <p14:tracePt t="207774" x="5545138" y="5043488"/>
          <p14:tracePt t="207790" x="5557838" y="5030788"/>
          <p14:tracePt t="208070" x="5570538" y="5030788"/>
          <p14:tracePt t="208082" x="5595938" y="5030788"/>
          <p14:tracePt t="208095" x="5657850" y="5030788"/>
          <p14:tracePt t="208111" x="5719763" y="5056188"/>
          <p14:tracePt t="208127" x="5757863" y="5068888"/>
          <p14:tracePt t="208143" x="5795963" y="5092700"/>
          <p14:tracePt t="208158" x="5832475" y="5092700"/>
          <p14:tracePt t="208174" x="5832475" y="5105400"/>
          <p14:tracePt t="208735" x="5845175" y="5118100"/>
          <p14:tracePt t="208750" x="5857875" y="5118100"/>
          <p14:tracePt t="209446" x="5821363" y="5118100"/>
          <p14:tracePt t="209465" x="5695950" y="5081588"/>
          <p14:tracePt t="209483" x="5570538" y="5043488"/>
          <p14:tracePt t="209505" x="5495925" y="5018088"/>
          <p14:tracePt t="209522" x="5470525" y="5018088"/>
          <p14:tracePt t="209538" x="5445125" y="5005388"/>
          <p14:tracePt t="209555" x="5419725" y="4992688"/>
          <p14:tracePt t="209558" x="5407025" y="4981575"/>
          <p14:tracePt t="209577" x="5370513" y="4943475"/>
          <p14:tracePt t="209594" x="5332413" y="4918075"/>
          <p14:tracePt t="209610" x="5294313" y="4879975"/>
          <p14:tracePt t="209625" x="5270500" y="4843463"/>
          <p14:tracePt t="209640" x="5270500" y="4805363"/>
          <p14:tracePt t="209656" x="5257800" y="4779963"/>
          <p14:tracePt t="209672" x="5257800" y="4756150"/>
          <p14:tracePt t="209688" x="5245100" y="4718050"/>
          <p14:tracePt t="209705" x="5245100" y="4705350"/>
          <p14:tracePt t="209723" x="5245100" y="4692650"/>
          <p14:tracePt t="209739" x="5245100" y="4679950"/>
          <p14:tracePt t="209741" x="5245100" y="4656138"/>
          <p14:tracePt t="209758" x="5245100" y="4630738"/>
          <p14:tracePt t="209774" x="5245100" y="4618038"/>
          <p14:tracePt t="209846" x="5245100" y="4605338"/>
          <p14:tracePt t="212414" x="5281613" y="4605338"/>
          <p14:tracePt t="212428" x="5332413" y="4605338"/>
          <p14:tracePt t="212430" x="5357813" y="4605338"/>
          <p14:tracePt t="212446" x="5370513" y="4605338"/>
          <p14:tracePt t="214118" x="5370513" y="4618038"/>
          <p14:tracePt t="214132" x="5370513" y="4643438"/>
          <p14:tracePt t="214134" x="5357813" y="4667250"/>
          <p14:tracePt t="214150" x="5345113" y="4743450"/>
          <p14:tracePt t="214167" x="5332413" y="4805363"/>
          <p14:tracePt t="214185" x="5332413" y="4843463"/>
          <p14:tracePt t="214203" x="5332413" y="4868863"/>
          <p14:tracePt t="214286" x="5332413" y="4879975"/>
          <p14:tracePt t="214298" x="5332413" y="4892675"/>
          <p14:tracePt t="214315" x="5307013" y="4930775"/>
          <p14:tracePt t="214335" x="5307013" y="5043488"/>
          <p14:tracePt t="214351" x="5307013" y="5181600"/>
          <p14:tracePt t="214367" x="5357813" y="5381625"/>
          <p14:tracePt t="214385" x="5407025" y="5556250"/>
          <p14:tracePt t="214401" x="5457825" y="5656263"/>
          <p14:tracePt t="214418" x="5470525" y="5694363"/>
          <p14:tracePt t="214435" x="5483225" y="5694363"/>
          <p14:tracePt t="214614" x="5483225" y="5707063"/>
          <p14:tracePt t="214633" x="5483225" y="5732463"/>
          <p14:tracePt t="214649" x="5495925" y="5743575"/>
          <p14:tracePt t="214669" x="5495925" y="5756275"/>
          <p14:tracePt t="217006" x="5470525" y="5756275"/>
          <p14:tracePt t="217017" x="5394325" y="5756275"/>
          <p14:tracePt t="217033" x="5194300" y="5743575"/>
          <p14:tracePt t="217047" x="5145088" y="5743575"/>
          <p14:tracePt t="217058" x="5119688" y="5743575"/>
          <p14:tracePt t="217073" x="5094288" y="5743575"/>
          <p14:tracePt t="217090" x="5081588" y="5743575"/>
          <p14:tracePt t="217107" x="5068888" y="5743575"/>
          <p14:tracePt t="217108" x="5057775" y="5743575"/>
          <p14:tracePt t="217124" x="5032375" y="5743575"/>
          <p14:tracePt t="217125" x="4994275" y="5743575"/>
          <p14:tracePt t="217141" x="4868863" y="5743575"/>
          <p14:tracePt t="217157" x="4756150" y="5743575"/>
          <p14:tracePt t="217173" x="4606925" y="5756275"/>
          <p14:tracePt t="217190" x="4456113" y="5756275"/>
          <p14:tracePt t="217208" x="4318000" y="5781675"/>
          <p14:tracePt t="217226" x="4217988" y="5794375"/>
          <p14:tracePt t="217246" x="4130675" y="5819775"/>
          <p14:tracePt t="217260" x="4117975" y="5819775"/>
          <p14:tracePt t="217262" x="4105275" y="5819775"/>
          <p14:tracePt t="217285" x="4092575" y="5819775"/>
          <p14:tracePt t="217294" x="4068763" y="5819775"/>
          <p14:tracePt t="217310" x="3979863" y="5819775"/>
          <p14:tracePt t="217325" x="3930650" y="5819775"/>
          <p14:tracePt t="217328" x="3879850" y="5819775"/>
          <p14:tracePt t="217342" x="3779838" y="5819775"/>
          <p14:tracePt t="217360" x="3705225" y="5819775"/>
          <p14:tracePt t="217376" x="3667125" y="5819775"/>
          <p14:tracePt t="217392" x="3617913" y="5819775"/>
          <p14:tracePt t="217409" x="3592513" y="5819775"/>
          <p14:tracePt t="217426" x="3567113" y="5819775"/>
          <p14:tracePt t="217444" x="3505200" y="5819775"/>
          <p14:tracePt t="217446" x="3441700" y="5819775"/>
          <p14:tracePt t="217459" x="3354388" y="5819775"/>
          <p14:tracePt t="217461" x="3292475" y="5819775"/>
          <p14:tracePt t="217476" x="3216275" y="5819775"/>
          <p14:tracePt t="217478" x="3128963" y="5819775"/>
          <p14:tracePt t="217494" x="3016250" y="5819775"/>
          <p14:tracePt t="217510" x="2903538" y="5832475"/>
          <p14:tracePt t="217526" x="2854325" y="5832475"/>
          <p14:tracePt t="217543" x="2790825" y="5832475"/>
          <p14:tracePt t="217559" x="2754313" y="5832475"/>
          <p14:tracePt t="217577" x="2728913" y="5832475"/>
          <p14:tracePt t="217593" x="2690813" y="5832475"/>
          <p14:tracePt t="217610" x="2628900" y="5843588"/>
          <p14:tracePt t="217630" x="2452688" y="5856288"/>
          <p14:tracePt t="217646" x="2378075" y="5856288"/>
          <p14:tracePt t="217659" x="2352675" y="5856288"/>
          <p14:tracePt t="217661" x="2339975" y="5856288"/>
          <p14:tracePt t="217676" x="2328863" y="5856288"/>
          <p14:tracePt t="220102" x="2316163" y="5856288"/>
          <p14:tracePt t="220114" x="2303463" y="5856288"/>
          <p14:tracePt t="220118" x="2290763" y="5856288"/>
          <p14:tracePt t="220130" x="2278063" y="5868988"/>
          <p14:tracePt t="220133" x="2252663" y="5868988"/>
          <p14:tracePt t="220166" x="2239963" y="5868988"/>
          <p14:tracePt t="240406" x="2239963" y="5781675"/>
          <p14:tracePt t="240419" x="2278063" y="5581650"/>
          <p14:tracePt t="240437" x="2703513" y="4543425"/>
          <p14:tracePt t="240453" x="3630613" y="3579813"/>
          <p14:tracePt t="240469" x="5068888" y="2465388"/>
          <p14:tracePt t="240486" x="6534150" y="1427163"/>
          <p14:tracePt t="240502" x="7761288" y="512763"/>
          <p14:tracePt t="240965" x="9613900" y="588963"/>
          <p14:tracePt t="240981" x="9613900" y="1001713"/>
          <p14:tracePt t="240997" x="9613900" y="1227138"/>
          <p14:tracePt t="241017" x="9613900" y="1314450"/>
          <p14:tracePt t="241034" x="9613900" y="1350963"/>
          <p14:tracePt t="241052" x="9613900" y="1363663"/>
          <p14:tracePt t="241134" x="9613900" y="1376363"/>
          <p14:tracePt t="241149" x="9601200" y="1389063"/>
          <p14:tracePt t="241278" x="9588500" y="1401763"/>
          <p14:tracePt t="241293" x="9550400" y="1414463"/>
          <p14:tracePt t="241311" x="9501188" y="1439863"/>
          <p14:tracePt t="241327" x="9424988" y="1450975"/>
          <p14:tracePt t="241342" x="9350375" y="1489075"/>
          <p14:tracePt t="241357" x="9301163" y="1501775"/>
          <p14:tracePt t="241373" x="9250363" y="1514475"/>
          <p14:tracePt t="241389" x="9175750" y="1527175"/>
          <p14:tracePt t="241405" x="9124950" y="1552575"/>
          <p14:tracePt t="241407" x="9050338" y="1576388"/>
          <p14:tracePt t="241423" x="8899525" y="1639888"/>
          <p14:tracePt t="241441" x="8674100" y="1714500"/>
          <p14:tracePt t="241456" x="8424863" y="1789113"/>
          <p14:tracePt t="241472" x="8174038" y="1839913"/>
          <p14:tracePt t="241493" x="7773988" y="1914525"/>
          <p14:tracePt t="241510" x="7572375" y="1939925"/>
          <p14:tracePt t="241526" x="7410450" y="1978025"/>
          <p14:tracePt t="241539" x="7359650" y="1978025"/>
          <p14:tracePt t="241556" x="7285038" y="1989138"/>
          <p14:tracePt t="241558" x="7272338" y="2001838"/>
          <p14:tracePt t="241577" x="7246938" y="2001838"/>
          <p14:tracePt t="241630" x="7235825" y="2001838"/>
          <p14:tracePt t="241645" x="7223125" y="2001838"/>
          <p14:tracePt t="241666" x="7210425" y="2001838"/>
          <p14:tracePt t="241718" x="7185025" y="2001838"/>
          <p14:tracePt t="241736" x="7085013" y="2001838"/>
          <p14:tracePt t="241755" x="6959600" y="1965325"/>
          <p14:tracePt t="241757" x="6897688" y="1965325"/>
          <p14:tracePt t="241771" x="6846888" y="1965325"/>
          <p14:tracePt t="241773" x="6808788" y="1965325"/>
          <p14:tracePt t="241787" x="6784975" y="1965325"/>
          <p14:tracePt t="241789" x="6746875" y="1965325"/>
          <p14:tracePt t="241803" x="6721475" y="1965325"/>
          <p14:tracePt t="241822" x="6708775" y="1965325"/>
          <p14:tracePt t="242078" x="6696075" y="1965325"/>
          <p14:tracePt t="242093" x="6672263" y="1965325"/>
          <p14:tracePt t="242113" x="6646863" y="1965325"/>
          <p14:tracePt t="242125" x="6634163" y="1989138"/>
          <p14:tracePt t="242140" x="6621463" y="1989138"/>
          <p14:tracePt t="242182" x="6608763" y="1989138"/>
          <p14:tracePt t="242196" x="6596063" y="1989138"/>
          <p14:tracePt t="242197" x="6584950" y="1989138"/>
          <p14:tracePt t="242212" x="6546850" y="2001838"/>
          <p14:tracePt t="242214" x="6521450" y="2014538"/>
          <p14:tracePt t="242229" x="6483350" y="2039938"/>
          <p14:tracePt t="242254" x="6472238" y="2052638"/>
          <p14:tracePt t="242302" x="6459538" y="2052638"/>
          <p14:tracePt t="242318" x="6446838" y="2065338"/>
          <p14:tracePt t="242334" x="6434138" y="2065338"/>
          <p14:tracePt t="242351" x="6421438" y="2078038"/>
          <p14:tracePt t="242367" x="6408738" y="2078038"/>
          <p14:tracePt t="242389" x="6408738" y="2089150"/>
          <p14:tracePt t="242399" x="6408738" y="2101850"/>
          <p14:tracePt t="242411" x="6383338" y="2127250"/>
          <p14:tracePt t="242429" x="6334125" y="2178050"/>
          <p14:tracePt t="242431" x="6334125" y="2190750"/>
          <p14:tracePt t="242446" x="6296025" y="2252663"/>
          <p14:tracePt t="242461" x="6296025" y="2278063"/>
          <p14:tracePt t="242479" x="6283325" y="2303463"/>
          <p14:tracePt t="242493" x="6283325" y="2314575"/>
          <p14:tracePt t="242508" x="6283325" y="2327275"/>
          <p14:tracePt t="242510" x="6283325" y="2339975"/>
          <p14:tracePt t="242525" x="6270625" y="2352675"/>
          <p14:tracePt t="242541" x="6259513" y="2352675"/>
          <p14:tracePt t="242559" x="6246813" y="2378075"/>
          <p14:tracePt t="242576" x="6246813" y="2403475"/>
          <p14:tracePt t="242591" x="6221413" y="2439988"/>
          <p14:tracePt t="242610" x="6221413" y="2465388"/>
          <p14:tracePt t="242625" x="6208713" y="2503488"/>
          <p14:tracePt t="242642" x="6208713" y="2540000"/>
          <p14:tracePt t="242658" x="6208713" y="2565400"/>
          <p14:tracePt t="244694" x="6221413" y="2565400"/>
          <p14:tracePt t="244710" x="6234113" y="2565400"/>
          <p14:tracePt t="245294" x="6246813" y="2565400"/>
          <p14:tracePt t="245310" x="6259513" y="2565400"/>
          <p14:tracePt t="245328" x="6270625" y="2565400"/>
          <p14:tracePt t="245346" x="6270625" y="2552700"/>
          <p14:tracePt t="245365" x="6270625" y="2540000"/>
          <p14:tracePt t="245381" x="6270625" y="2527300"/>
          <p14:tracePt t="245405" x="6270625" y="2516188"/>
          <p14:tracePt t="245421" x="6270625" y="2503488"/>
          <p14:tracePt t="245485" x="6270625" y="2490788"/>
          <p14:tracePt t="245501" x="6270625" y="2478088"/>
          <p14:tracePt t="245516" x="6270625" y="2465388"/>
          <p14:tracePt t="245533" x="6270625" y="2439988"/>
          <p14:tracePt t="245550" x="6270625" y="2414588"/>
          <p14:tracePt t="245567" x="6296025" y="2378075"/>
          <p14:tracePt t="245582" x="6346825" y="2290763"/>
          <p14:tracePt t="245602" x="6421438" y="2178050"/>
          <p14:tracePt t="245617" x="6521450" y="2052638"/>
          <p14:tracePt t="245636" x="6584950" y="1978025"/>
          <p14:tracePt t="245638" x="6608763" y="1965325"/>
          <p14:tracePt t="245655" x="6621463" y="1927225"/>
          <p14:tracePt t="245674" x="6646863" y="1914525"/>
          <p14:tracePt t="245688" x="6672263" y="1876425"/>
          <p14:tracePt t="245706" x="6696075" y="1852613"/>
          <p14:tracePt t="245722" x="6696075" y="1839913"/>
          <p14:tracePt t="245749" x="6696075" y="1814513"/>
          <p14:tracePt t="245766" x="6696075" y="1801813"/>
          <p14:tracePt t="245783" x="6696075" y="1776413"/>
          <p14:tracePt t="246086" x="6708775" y="1776413"/>
          <p14:tracePt t="246098" x="6721475" y="1776413"/>
          <p14:tracePt t="246101" x="6759575" y="1776413"/>
          <p14:tracePt t="246115" x="6846888" y="1752600"/>
          <p14:tracePt t="246117" x="6946900" y="1727200"/>
          <p14:tracePt t="246135" x="7146925" y="1701800"/>
          <p14:tracePt t="246151" x="7348538" y="1652588"/>
          <p14:tracePt t="246172" x="7435850" y="1639888"/>
          <p14:tracePt t="246174" x="7472363" y="1639888"/>
          <p14:tracePt t="246192" x="7510463" y="1627188"/>
          <p14:tracePt t="246207" x="7523163" y="1627188"/>
          <p14:tracePt t="246221" x="7535863" y="1627188"/>
          <p14:tracePt t="246237" x="7548563" y="1627188"/>
          <p14:tracePt t="246261" x="7561263" y="1627188"/>
          <p14:tracePt t="246405" x="7535863" y="1627188"/>
          <p14:tracePt t="246418" x="7523163" y="1627188"/>
          <p14:tracePt t="246421" x="7497763" y="1627188"/>
          <p14:tracePt t="246434" x="7485063" y="1639888"/>
          <p14:tracePt t="246437" x="7472363" y="1652588"/>
          <p14:tracePt t="246454" x="7448550" y="1689100"/>
          <p14:tracePt t="246469" x="7448550" y="1701800"/>
          <p14:tracePt t="246485" x="7448550" y="1727200"/>
          <p14:tracePt t="246501" x="7435850" y="1752600"/>
          <p14:tracePt t="246523" x="7423150" y="1776413"/>
          <p14:tracePt t="246543" x="7410450" y="1814513"/>
          <p14:tracePt t="246563" x="7410450" y="1852613"/>
          <p14:tracePt t="246576" x="7397750" y="1876425"/>
          <p14:tracePt t="246621" x="7397750" y="1889125"/>
          <p14:tracePt t="246862" x="7397750" y="1901825"/>
          <p14:tracePt t="246876" x="7385050" y="1914525"/>
          <p14:tracePt t="246892" x="7385050" y="1927225"/>
          <p14:tracePt t="246894" x="7385050" y="1952625"/>
          <p14:tracePt t="246912" x="7359650" y="1978025"/>
          <p14:tracePt t="246931" x="7359650" y="2014538"/>
          <p14:tracePt t="246934" x="7359650" y="2027238"/>
          <p14:tracePt t="246943" x="7348538" y="2052638"/>
          <p14:tracePt t="246953" x="7335838" y="2089150"/>
          <p14:tracePt t="246968" x="7323138" y="2139950"/>
          <p14:tracePt t="246985" x="7323138" y="2178050"/>
          <p14:tracePt t="247001" x="7310438" y="2201863"/>
          <p14:tracePt t="247018" x="7310438" y="2227263"/>
          <p14:tracePt t="247035" x="7297738" y="2227263"/>
          <p14:tracePt t="247036" x="7297738" y="2239963"/>
          <p14:tracePt t="247052" x="7297738" y="2252663"/>
          <p14:tracePt t="247068" x="7297738" y="2265363"/>
          <p14:tracePt t="247085" x="7285038" y="2303463"/>
          <p14:tracePt t="247101" x="7246938" y="2339975"/>
          <p14:tracePt t="247118" x="7223125" y="2365375"/>
          <p14:tracePt t="247135" x="7197725" y="2403475"/>
          <p14:tracePt t="247152" x="7172325" y="2414588"/>
          <p14:tracePt t="247169" x="7134225" y="2439988"/>
          <p14:tracePt t="247185" x="7097713" y="2452688"/>
          <p14:tracePt t="247202" x="7046913" y="2465388"/>
          <p14:tracePt t="247221" x="6921500" y="2503488"/>
          <p14:tracePt t="247236" x="6834188" y="2527300"/>
          <p14:tracePt t="247252" x="6696075" y="2578100"/>
          <p14:tracePt t="247269" x="6559550" y="2627313"/>
          <p14:tracePt t="247285" x="6383338" y="2665413"/>
          <p14:tracePt t="247302" x="6246813" y="2703513"/>
          <p14:tracePt t="247319" x="6070600" y="2752725"/>
          <p14:tracePt t="247336" x="5870575" y="2803525"/>
          <p14:tracePt t="247352" x="5757863" y="2840038"/>
          <p14:tracePt t="247369" x="5732463" y="2852738"/>
          <p14:tracePt t="247389" x="5719763" y="2852738"/>
          <p14:tracePt t="247402" x="5695950" y="2852738"/>
          <p14:tracePt t="247404" x="5657850" y="2865438"/>
          <p14:tracePt t="247419" x="5607050" y="2878138"/>
          <p14:tracePt t="247421" x="5507038" y="2928938"/>
          <p14:tracePt t="247436" x="5345113" y="2978150"/>
          <p14:tracePt t="247453" x="5257800" y="3028950"/>
          <p14:tracePt t="247469" x="5181600" y="3041650"/>
          <p14:tracePt t="247485" x="5157788" y="3054350"/>
          <p14:tracePt t="247503" x="5145088" y="3054350"/>
          <p14:tracePt t="247520" x="5132388" y="3054350"/>
          <p14:tracePt t="249478" x="5157788" y="3054350"/>
          <p14:tracePt t="249493" x="5257800" y="2978150"/>
          <p14:tracePt t="249510" x="5357813" y="2890838"/>
          <p14:tracePt t="249526" x="5407025" y="2803525"/>
          <p14:tracePt t="249550" x="5419725" y="2678113"/>
          <p14:tracePt t="249566" x="5419725" y="2590800"/>
          <p14:tracePt t="249582" x="5419725" y="2516188"/>
          <p14:tracePt t="249592" x="5419725" y="2490788"/>
          <p14:tracePt t="249608" x="5419725" y="2427288"/>
          <p14:tracePt t="249625" x="5419725" y="2378075"/>
          <p14:tracePt t="249641" x="5419725" y="2339975"/>
          <p14:tracePt t="249658" x="5394325" y="2314575"/>
          <p14:tracePt t="249660" x="5394325" y="2290763"/>
          <p14:tracePt t="249677" x="5394325" y="2252663"/>
          <p14:tracePt t="249693" x="5394325" y="2214563"/>
          <p14:tracePt t="249710" x="5394325" y="2165350"/>
          <p14:tracePt t="249729" x="5394325" y="2101850"/>
          <p14:tracePt t="249749" x="5394325" y="2027238"/>
          <p14:tracePt t="249764" x="5394325" y="2001838"/>
          <p14:tracePt t="249766" x="5407025" y="1965325"/>
          <p14:tracePt t="249784" x="5419725" y="1927225"/>
          <p14:tracePt t="249802" x="5419725" y="1889125"/>
          <p14:tracePt t="249817" x="5419725" y="1876425"/>
          <p14:tracePt t="249833" x="5419725" y="1865313"/>
          <p14:tracePt t="250542" x="5445125" y="1876425"/>
          <p14:tracePt t="250560" x="5583238" y="2014538"/>
          <p14:tracePt t="250582" x="5832475" y="2190750"/>
          <p14:tracePt t="250595" x="5845175" y="2201863"/>
          <p14:tracePt t="250614" x="5932488" y="2278063"/>
          <p14:tracePt t="250628" x="5983288" y="2327275"/>
          <p14:tracePt t="250644" x="6008688" y="2352675"/>
          <p14:tracePt t="250662" x="6021388" y="2390775"/>
          <p14:tracePt t="250679" x="6034088" y="2403475"/>
          <p14:tracePt t="250695" x="6057900" y="2414588"/>
          <p14:tracePt t="250718" x="6057900" y="2427288"/>
          <p14:tracePt t="251510" x="6057900" y="2439988"/>
          <p14:tracePt t="251525" x="6057900" y="2490788"/>
          <p14:tracePt t="251542" x="6096000" y="2527300"/>
          <p14:tracePt t="251559" x="6146800" y="2540000"/>
          <p14:tracePt t="251577" x="6183313" y="2552700"/>
          <p14:tracePt t="251593" x="6221413" y="2565400"/>
          <p14:tracePt t="251606" x="6234113" y="2578100"/>
          <p14:tracePt t="251618" x="6246813" y="2578100"/>
          <p14:tracePt t="251630" x="6246813" y="2590800"/>
          <p14:tracePt t="251647" x="6259513" y="2616200"/>
          <p14:tracePt t="251664" x="6259513" y="2652713"/>
          <p14:tracePt t="251680" x="6283325" y="2678113"/>
          <p14:tracePt t="251697" x="6283325" y="2690813"/>
          <p14:tracePt t="251714" x="6283325" y="2703513"/>
          <p14:tracePt t="259061" x="6308725" y="2703513"/>
          <p14:tracePt t="259075" x="6346825" y="2703513"/>
          <p14:tracePt t="259094" x="6608763" y="2703513"/>
          <p14:tracePt t="259109" x="6759575" y="2690813"/>
          <p14:tracePt t="259121" x="6808788" y="2678113"/>
          <p14:tracePt t="259133" x="6884988" y="2678113"/>
          <p14:tracePt t="259198" x="6897688" y="2678113"/>
          <p14:tracePt t="259213" x="6910388" y="2665413"/>
          <p14:tracePt t="259227" x="6921500" y="2652713"/>
          <p14:tracePt t="259248" x="6997700" y="2616200"/>
          <p14:tracePt t="259265" x="7046913" y="2590800"/>
          <p14:tracePt t="259287" x="7134225" y="2516188"/>
          <p14:tracePt t="259302" x="7185025" y="2439988"/>
          <p14:tracePt t="259318" x="7223125" y="2378075"/>
          <p14:tracePt t="259339" x="7259638" y="2314575"/>
          <p14:tracePt t="259360" x="7285038" y="2214563"/>
          <p14:tracePt t="259375" x="7310438" y="2139950"/>
          <p14:tracePt t="259390" x="7335838" y="2089150"/>
          <p14:tracePt t="259407" x="7335838" y="2039938"/>
          <p14:tracePt t="259421" x="7348538" y="2014538"/>
          <p14:tracePt t="259436" x="7348538" y="2001838"/>
          <p14:tracePt t="259438" x="7348538" y="1989138"/>
          <p14:tracePt t="259501" x="7348538" y="1978025"/>
          <p14:tracePt t="259517" x="7359650" y="1965325"/>
          <p14:tracePt t="259519" x="7372350" y="1939925"/>
          <p14:tracePt t="259539" x="7385050" y="1889125"/>
          <p14:tracePt t="259541" x="7397750" y="1876425"/>
          <p14:tracePt t="259558" x="7410450" y="1839913"/>
          <p14:tracePt t="259578" x="7423150" y="1839913"/>
          <p14:tracePt t="259925" x="7410450" y="1839913"/>
          <p14:tracePt t="259950" x="7397750" y="1839913"/>
          <p14:tracePt t="259970" x="7359650" y="1839913"/>
          <p14:tracePt t="259987" x="7310438" y="1839913"/>
          <p14:tracePt t="259989" x="7285038" y="1852613"/>
          <p14:tracePt t="260004" x="7272338" y="1852613"/>
          <p14:tracePt t="260006" x="7246938" y="1865313"/>
          <p14:tracePt t="260024" x="7235825" y="1876425"/>
          <p14:tracePt t="260035" x="7223125" y="1876425"/>
          <p14:tracePt t="260052" x="7223125" y="1889125"/>
          <p14:tracePt t="260069" x="7197725" y="1889125"/>
          <p14:tracePt t="263677" x="7185025" y="1889125"/>
          <p14:tracePt t="263690" x="7146925" y="1901825"/>
          <p14:tracePt t="263707" x="7059613" y="1914525"/>
          <p14:tracePt t="263722" x="6946900" y="1939925"/>
          <p14:tracePt t="263740" x="6872288" y="1965325"/>
          <p14:tracePt t="263741" x="6846888" y="1978025"/>
          <p14:tracePt t="263757" x="6821488" y="1989138"/>
          <p14:tracePt t="268509" x="6834188" y="1989138"/>
          <p14:tracePt t="268522" x="6884988" y="1989138"/>
          <p14:tracePt t="268539" x="7110413" y="1965325"/>
          <p14:tracePt t="268558" x="7472363" y="1914525"/>
          <p14:tracePt t="268582" x="7572375" y="1901825"/>
          <p14:tracePt t="268604" x="7585075" y="1901825"/>
          <p14:tracePt t="270653" x="7572375" y="1901825"/>
          <p14:tracePt t="270668" x="7561263" y="1901825"/>
          <p14:tracePt t="270669" x="7535863" y="1901825"/>
          <p14:tracePt t="270683" x="7497763" y="1901825"/>
          <p14:tracePt t="270702" x="7448550" y="1927225"/>
          <p14:tracePt t="270716" x="7435850" y="1927225"/>
          <p14:tracePt t="270732" x="7423150" y="1939925"/>
          <p14:tracePt t="270734" x="7410450" y="1939925"/>
          <p14:tracePt t="270757" x="7397750" y="1939925"/>
          <p14:tracePt t="270773" x="7397750" y="1952625"/>
          <p14:tracePt t="270788" x="7385050" y="195262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12979" y="1130313"/>
            <a:ext cx="5399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Numerical Descriptive Statistics </a:t>
            </a:r>
            <a:r>
              <a:rPr lang="en-US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  <a:t>(Categorical data)</a:t>
            </a:r>
            <a:br>
              <a:rPr lang="en-US" sz="2400" b="1" dirty="0">
                <a:solidFill>
                  <a:srgbClr val="203E5F"/>
                </a:solidFill>
                <a:latin typeface="Alexandria" charset="0"/>
                <a:cs typeface="Alexandria" charset="0"/>
              </a:rPr>
            </a:br>
            <a:r>
              <a:rPr lang="en-US" sz="24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(Frequencies)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4" name="Picture 2" descr="Frequency Distribution - Definition, Types, Examples">
            <a:extLst>
              <a:ext uri="{FF2B5EF4-FFF2-40B4-BE49-F238E27FC236}">
                <a16:creationId xmlns:a16="http://schemas.microsoft.com/office/drawing/2014/main" id="{A27E7DD7-4542-8511-0DD5-064F488DA5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" t="24149" r="12300" b="6701"/>
          <a:stretch/>
        </p:blipFill>
        <p:spPr bwMode="auto">
          <a:xfrm>
            <a:off x="3546392" y="2465288"/>
            <a:ext cx="4033478" cy="417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Discrete Frequency Distribution | Discrete Frequency Distribution Table">
            <a:extLst>
              <a:ext uri="{FF2B5EF4-FFF2-40B4-BE49-F238E27FC236}">
                <a16:creationId xmlns:a16="http://schemas.microsoft.com/office/drawing/2014/main" id="{0A71EAE7-8200-E207-4F71-FD7509216C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0" t="12469" r="10317" b="10216"/>
          <a:stretch/>
        </p:blipFill>
        <p:spPr bwMode="auto">
          <a:xfrm>
            <a:off x="7860886" y="2437997"/>
            <a:ext cx="4109697" cy="4178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9102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5867"/>
    </mc:Choice>
    <mc:Fallback xmlns="">
      <p:transition spd="slow" advTm="345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67030" x="3419475" y="6205538"/>
          <p14:tracePt t="67492" x="2465388" y="6819900"/>
          <p14:tracePt t="67502" x="2478088" y="6783388"/>
          <p14:tracePt t="67519" x="2516188" y="6732588"/>
          <p14:tracePt t="67536" x="2554288" y="6683375"/>
          <p14:tracePt t="67538" x="2565400" y="6670675"/>
          <p14:tracePt t="67553" x="2565400" y="6645275"/>
          <p14:tracePt t="67554" x="2590800" y="6619875"/>
          <p14:tracePt t="67569" x="2616200" y="6594475"/>
          <p14:tracePt t="67571" x="2641600" y="6570663"/>
          <p14:tracePt t="67586" x="2741613" y="6457950"/>
          <p14:tracePt t="67603" x="2854325" y="6332538"/>
          <p14:tracePt t="67620" x="2979738" y="6157913"/>
          <p14:tracePt t="67636" x="3092450" y="6007100"/>
          <p14:tracePt t="67653" x="3192463" y="5894388"/>
          <p14:tracePt t="67670" x="3241675" y="5843588"/>
          <p14:tracePt t="67686" x="3267075" y="5819775"/>
          <p14:tracePt t="67703" x="3292475" y="5781675"/>
          <p14:tracePt t="67719" x="3305175" y="5756275"/>
          <p14:tracePt t="67737" x="3305175" y="5743575"/>
          <p14:tracePt t="67770" x="3317875" y="5743575"/>
          <p14:tracePt t="67794" x="3328988" y="5743575"/>
          <p14:tracePt t="68236" x="3341688" y="5743575"/>
          <p14:tracePt t="68243" x="3367088" y="5732463"/>
          <p14:tracePt t="68256" x="3429000" y="5694363"/>
          <p14:tracePt t="68259" x="3517900" y="5643563"/>
          <p14:tracePt t="68273" x="3592513" y="5607050"/>
          <p14:tracePt t="68275" x="3654425" y="5581650"/>
          <p14:tracePt t="68290" x="3705225" y="5543550"/>
          <p14:tracePt t="68292" x="3743325" y="5507038"/>
          <p14:tracePt t="68307" x="3792538" y="5481638"/>
          <p14:tracePt t="68323" x="3830638" y="5443538"/>
          <p14:tracePt t="68339" x="3879850" y="5407025"/>
          <p14:tracePt t="68356" x="3930650" y="5381625"/>
          <p14:tracePt t="68373" x="3956050" y="5368925"/>
          <p14:tracePt t="68389" x="3979863" y="5356225"/>
          <p14:tracePt t="68407" x="4030663" y="5343525"/>
          <p14:tracePt t="68423" x="4143375" y="5305425"/>
          <p14:tracePt t="68439" x="4305300" y="5268913"/>
          <p14:tracePt t="68456" x="4556125" y="5218113"/>
          <p14:tracePt t="68459" x="4706938" y="5194300"/>
          <p14:tracePt t="68474" x="4856163" y="5181600"/>
          <p14:tracePt t="68476" x="5006975" y="5168900"/>
          <p14:tracePt t="68490" x="5345113" y="5156200"/>
          <p14:tracePt t="68508" x="5745163" y="5105400"/>
          <p14:tracePt t="68523" x="6370638" y="5056188"/>
          <p14:tracePt t="68540" x="6910388" y="4943475"/>
          <p14:tracePt t="68557" x="7259638" y="4843463"/>
          <p14:tracePt t="68573" x="7472363" y="4768850"/>
          <p14:tracePt t="68590" x="7585075" y="4705350"/>
          <p14:tracePt t="68607" x="7673975" y="4656138"/>
          <p14:tracePt t="68623" x="7823200" y="4543425"/>
          <p14:tracePt t="68640" x="8023225" y="4354513"/>
          <p14:tracePt t="68642" x="8123238" y="4267200"/>
          <p14:tracePt t="68657" x="8199438" y="4192588"/>
          <p14:tracePt t="68659" x="8274050" y="4105275"/>
          <p14:tracePt t="68675" x="8424863" y="3905250"/>
          <p14:tracePt t="68690" x="8548688" y="3729038"/>
          <p14:tracePt t="68708" x="8637588" y="3567113"/>
          <p14:tracePt t="68724" x="8699500" y="3429000"/>
          <p14:tracePt t="68741" x="8737600" y="3303588"/>
          <p14:tracePt t="68758" x="8763000" y="3178175"/>
          <p14:tracePt t="68774" x="8763000" y="3090863"/>
          <p14:tracePt t="68791" x="8763000" y="2990850"/>
          <p14:tracePt t="68808" x="8763000" y="2890838"/>
          <p14:tracePt t="68824" x="8763000" y="2740025"/>
          <p14:tracePt t="68827" x="8763000" y="2652713"/>
          <p14:tracePt t="68841" x="8763000" y="2578100"/>
          <p14:tracePt t="68843" x="8763000" y="2516188"/>
          <p14:tracePt t="68858" x="8763000" y="2452688"/>
          <p14:tracePt t="68860" x="8763000" y="2378075"/>
          <p14:tracePt t="68875" x="8786813" y="2252663"/>
          <p14:tracePt t="68891" x="8799513" y="2165350"/>
          <p14:tracePt t="68908" x="8812213" y="2114550"/>
          <p14:tracePt t="68925" x="8812213" y="2052638"/>
          <p14:tracePt t="68941" x="8824913" y="2039938"/>
          <p14:tracePt t="68943" x="8824913" y="2027238"/>
          <p14:tracePt t="68958" x="8824913" y="2001838"/>
          <p14:tracePt t="69011" x="8824913" y="1989138"/>
          <p14:tracePt t="69044" x="8824913" y="1978025"/>
          <p14:tracePt t="69051" x="8824913" y="1965325"/>
          <p14:tracePt t="69059" x="8812213" y="1965325"/>
          <p14:tracePt t="69124" x="8812213" y="1952625"/>
          <p14:tracePt t="69139" x="8799513" y="1952625"/>
          <p14:tracePt t="69148" x="8799513" y="1939925"/>
          <p14:tracePt t="69164" x="8786813" y="1939925"/>
          <p14:tracePt t="69180" x="8786813" y="1927225"/>
          <p14:tracePt t="69192" x="8774113" y="1927225"/>
          <p14:tracePt t="69209" x="8763000" y="1927225"/>
          <p14:tracePt t="69308" x="8763000" y="1914525"/>
          <p14:tracePt t="69395" x="8763000" y="1901825"/>
          <p14:tracePt t="69420" x="8774113" y="1889125"/>
          <p14:tracePt t="69427" x="8799513" y="1876425"/>
          <p14:tracePt t="69443" x="8812213" y="1876425"/>
          <p14:tracePt t="69459" x="8824913" y="1876425"/>
          <p14:tracePt t="69477" x="8837613" y="1865313"/>
          <p14:tracePt t="69493" x="8850313" y="1865313"/>
          <p14:tracePt t="69620" x="8863013" y="1865313"/>
          <p14:tracePt t="69635" x="8886825" y="1865313"/>
          <p14:tracePt t="69643" x="8912225" y="1865313"/>
          <p14:tracePt t="69651" x="8950325" y="1865313"/>
          <p14:tracePt t="69659" x="8999538" y="1865313"/>
          <p14:tracePt t="69677" x="9124950" y="1865313"/>
          <p14:tracePt t="69693" x="9263063" y="1865313"/>
          <p14:tracePt t="69709" x="9363075" y="1865313"/>
          <p14:tracePt t="69726" x="9413875" y="1865313"/>
          <p14:tracePt t="69743" x="9450388" y="1865313"/>
          <p14:tracePt t="69759" x="9463088" y="1865313"/>
          <p14:tracePt t="69777" x="9501188" y="1865313"/>
          <p14:tracePt t="69779" x="9513888" y="1865313"/>
          <p14:tracePt t="69794" x="9525000" y="1865313"/>
          <p14:tracePt t="71331" x="9513888" y="1865313"/>
          <p14:tracePt t="71371" x="9501188" y="1865313"/>
          <p14:tracePt t="71381" x="9501188" y="1876425"/>
          <p14:tracePt t="71388" x="9501188" y="1889125"/>
          <p14:tracePt t="71475" x="9488488" y="1889125"/>
          <p14:tracePt t="71491" x="9475788" y="1889125"/>
          <p14:tracePt t="71498" x="9463088" y="1889125"/>
          <p14:tracePt t="71515" x="9437688" y="1914525"/>
          <p14:tracePt t="71531" x="9375775" y="1927225"/>
          <p14:tracePt t="71548" x="9324975" y="1939925"/>
          <p14:tracePt t="71565" x="9288463" y="1952625"/>
          <p14:tracePt t="71581" x="9275763" y="1952625"/>
          <p14:tracePt t="71611" x="9263063" y="1965325"/>
          <p14:tracePt t="71620" x="9250363" y="1965325"/>
          <p14:tracePt t="71635" x="9250363" y="1978025"/>
          <p14:tracePt t="71667" x="9237663" y="1989138"/>
          <p14:tracePt t="71674" x="9237663" y="2001838"/>
          <p14:tracePt t="71714" x="9237663" y="2014538"/>
          <p14:tracePt t="71748" x="9237663" y="2027238"/>
          <p14:tracePt t="71787" x="9237663" y="2039938"/>
          <p14:tracePt t="72011" x="9224963" y="2039938"/>
          <p14:tracePt t="72028" x="9199563" y="2052638"/>
          <p14:tracePt t="72035" x="9188450" y="2052638"/>
          <p14:tracePt t="72049" x="9163050" y="2052638"/>
          <p14:tracePt t="72051" x="9137650" y="2052638"/>
          <p14:tracePt t="72067" x="9088438" y="2052638"/>
          <p14:tracePt t="72083" x="9050338" y="2052638"/>
          <p14:tracePt t="72099" x="9012238" y="2052638"/>
          <p14:tracePt t="72116" x="8986838" y="2052638"/>
          <p14:tracePt t="72132" x="8963025" y="2052638"/>
          <p14:tracePt t="72149" x="8937625" y="2052638"/>
          <p14:tracePt t="72166" x="8899525" y="2052638"/>
          <p14:tracePt t="72183" x="8837613" y="2052638"/>
          <p14:tracePt t="72200" x="8763000" y="2052638"/>
          <p14:tracePt t="72217" x="8750300" y="2052638"/>
          <p14:tracePt t="72219" x="8724900" y="2052638"/>
          <p14:tracePt t="72233" x="8712200" y="2052638"/>
          <p14:tracePt t="72235" x="8699500" y="2052638"/>
          <p14:tracePt t="75459" x="8712200" y="2052638"/>
          <p14:tracePt t="75467" x="8750300" y="2039938"/>
          <p14:tracePt t="75475" x="8799513" y="2014538"/>
          <p14:tracePt t="75492" x="8924925" y="1965325"/>
          <p14:tracePt t="75508" x="9124950" y="1901825"/>
          <p14:tracePt t="75525" x="9413875" y="1814513"/>
          <p14:tracePt t="75541" x="9688513" y="1789113"/>
          <p14:tracePt t="75558" x="9888538" y="1765300"/>
          <p14:tracePt t="75575" x="9952038" y="1752600"/>
          <p14:tracePt t="75592" x="9975850" y="1752600"/>
          <p14:tracePt t="116491" x="9988550" y="1752600"/>
          <p14:tracePt t="116498" x="10026650" y="1801813"/>
          <p14:tracePt t="116506" x="10101263" y="1852613"/>
          <p14:tracePt t="116515" x="10201275" y="1901825"/>
          <p14:tracePt t="116530" x="10301288" y="1978025"/>
          <p14:tracePt t="116547" x="10364788" y="2027238"/>
          <p14:tracePt t="116564" x="10377488" y="2039938"/>
          <p14:tracePt t="116581" x="10390188" y="2039938"/>
          <p14:tracePt t="116627" x="10401300" y="2039938"/>
          <p14:tracePt t="116635" x="10414000" y="2052638"/>
          <p14:tracePt t="116650" x="10452100" y="2065338"/>
          <p14:tracePt t="116666" x="10464800" y="2065338"/>
          <p14:tracePt t="116683" x="10490200" y="2078038"/>
          <p14:tracePt t="116700" x="10502900" y="2078038"/>
          <p14:tracePt t="116716" x="10514013" y="2089150"/>
          <p14:tracePt t="116787" x="10514013" y="2101850"/>
          <p14:tracePt t="116795" x="10514013" y="2114550"/>
          <p14:tracePt t="116803" x="10526713" y="2127250"/>
          <p14:tracePt t="116818" x="10526713" y="2139950"/>
          <p14:tracePt t="116833" x="10526713" y="2152650"/>
          <p14:tracePt t="116835" x="10539413" y="2165350"/>
          <p14:tracePt t="116850" x="10539413" y="2178050"/>
          <p14:tracePt t="116867" x="10539413" y="2201863"/>
          <p14:tracePt t="116883" x="10539413" y="2214563"/>
          <p14:tracePt t="116899" x="10539413" y="2239963"/>
          <p14:tracePt t="116916" x="10539413" y="2252663"/>
          <p14:tracePt t="116933" x="10539413" y="2265363"/>
          <p14:tracePt t="116949" x="10539413" y="2278063"/>
          <p14:tracePt t="116979" x="10539413" y="2290763"/>
          <p14:tracePt t="117011" x="10539413" y="2303463"/>
          <p14:tracePt t="117051" x="10526713" y="2314575"/>
          <p14:tracePt t="117059" x="10514013" y="2327275"/>
          <p14:tracePt t="117068" x="10490200" y="2327275"/>
          <p14:tracePt t="117083" x="10414000" y="2339975"/>
          <p14:tracePt t="117100" x="10326688" y="2352675"/>
          <p14:tracePt t="117116" x="10164763" y="2365375"/>
          <p14:tracePt t="117133" x="9939338" y="2365375"/>
          <p14:tracePt t="117149" x="9701213" y="2339975"/>
          <p14:tracePt t="117167" x="9463088" y="2303463"/>
          <p14:tracePt t="117170" x="9350375" y="2290763"/>
          <p14:tracePt t="117184" x="9275763" y="2278063"/>
          <p14:tracePt t="117186" x="9199563" y="2278063"/>
          <p14:tracePt t="117201" x="9150350" y="2265363"/>
          <p14:tracePt t="117203" x="9112250" y="2252663"/>
          <p14:tracePt t="117218" x="9063038" y="2252663"/>
          <p14:tracePt t="117234" x="9050338" y="2252663"/>
          <p14:tracePt t="117259" x="9037638" y="2252663"/>
          <p14:tracePt t="117267" x="9024938" y="2252663"/>
          <p14:tracePt t="117284" x="9012238" y="2252663"/>
          <p14:tracePt t="117300" x="8986838" y="2252663"/>
          <p14:tracePt t="117317" x="8975725" y="2252663"/>
          <p14:tracePt t="117363" x="8963025" y="2252663"/>
          <p14:tracePt t="117370" x="8950325" y="2252663"/>
          <p14:tracePt t="117385" x="8937625" y="2252663"/>
          <p14:tracePt t="117387" x="8912225" y="2252663"/>
          <p14:tracePt t="117401" x="8874125" y="2252663"/>
          <p14:tracePt t="117403" x="8850313" y="2252663"/>
          <p14:tracePt t="117418" x="8786813" y="2252663"/>
          <p14:tracePt t="117435" x="8750300" y="2252663"/>
          <p14:tracePt t="117451" x="8724900" y="2252663"/>
          <p14:tracePt t="117475" x="8712200" y="2252663"/>
          <p14:tracePt t="117555" x="8699500" y="2252663"/>
          <p14:tracePt t="117563" x="8661400" y="2252663"/>
          <p14:tracePt t="117571" x="8624888" y="2252663"/>
          <p14:tracePt t="117585" x="8586788" y="2252663"/>
          <p14:tracePt t="117587" x="8548688" y="2252663"/>
          <p14:tracePt t="117602" x="8499475" y="2214563"/>
          <p14:tracePt t="117618" x="8424863" y="2190750"/>
          <p14:tracePt t="117635" x="8374063" y="2178050"/>
          <p14:tracePt t="117652" x="8324850" y="2152650"/>
          <p14:tracePt t="117668" x="8286750" y="2139950"/>
          <p14:tracePt t="117685" x="8248650" y="2114550"/>
          <p14:tracePt t="117701" x="8212138" y="2101850"/>
          <p14:tracePt t="117719" x="8186738" y="2089150"/>
          <p14:tracePt t="117735" x="8186738" y="2078038"/>
          <p14:tracePt t="117738" x="8174038" y="2078038"/>
          <p14:tracePt t="117755" x="8174038" y="2065338"/>
          <p14:tracePt t="117769" x="8161338" y="2065338"/>
          <p14:tracePt t="117786" x="8161338" y="2052638"/>
          <p14:tracePt t="117803" x="8148638" y="2027238"/>
          <p14:tracePt t="117819" x="8135938" y="2001838"/>
          <p14:tracePt t="117836" x="8135938" y="1989138"/>
          <p14:tracePt t="117852" x="8123238" y="1989138"/>
          <p14:tracePt t="117869" x="8123238" y="1965325"/>
          <p14:tracePt t="117885" x="8123238" y="1939925"/>
          <p14:tracePt t="117902" x="8110538" y="1927225"/>
          <p14:tracePt t="117919" x="8110538" y="1914525"/>
          <p14:tracePt t="117923" x="8099425" y="1901825"/>
          <p14:tracePt t="117936" x="8086725" y="1901825"/>
          <p14:tracePt t="117953" x="8074025" y="1889125"/>
          <p14:tracePt t="117955" x="8074025" y="1876425"/>
          <p14:tracePt t="117970" x="8061325" y="1865313"/>
          <p14:tracePt t="117987" x="8048625" y="1827213"/>
          <p14:tracePt t="118003" x="8048625" y="1789113"/>
          <p14:tracePt t="118019" x="8023225" y="1739900"/>
          <p14:tracePt t="118036" x="8023225" y="1727200"/>
          <p14:tracePt t="118052" x="8023225" y="1714500"/>
          <p14:tracePt t="118069" x="8010525" y="1714500"/>
          <p14:tracePt t="118163" x="8010525" y="1701800"/>
          <p14:tracePt t="118187" x="8023225" y="1689100"/>
          <p14:tracePt t="118194" x="8035925" y="1689100"/>
          <p14:tracePt t="118203" x="8048625" y="1689100"/>
          <p14:tracePt t="118227" x="8061325" y="1689100"/>
          <p14:tracePt t="118236" x="8061325" y="1676400"/>
          <p14:tracePt t="118253" x="8074025" y="1676400"/>
          <p14:tracePt t="118299" x="8086725" y="1676400"/>
          <p14:tracePt t="118371" x="8099425" y="1676400"/>
          <p14:tracePt t="118386" x="8110538" y="1676400"/>
          <p14:tracePt t="118403" x="8123238" y="1676400"/>
          <p14:tracePt t="118427" x="8135938" y="1676400"/>
          <p14:tracePt t="118435" x="8148638" y="1676400"/>
          <p14:tracePt t="118530" x="8161338" y="1676400"/>
          <p14:tracePt t="118555" x="8174038" y="1676400"/>
          <p14:tracePt t="118579" x="8186738" y="1676400"/>
          <p14:tracePt t="118586" x="8199438" y="1676400"/>
          <p14:tracePt t="118594" x="8212138" y="1676400"/>
          <p14:tracePt t="118604" x="8223250" y="1676400"/>
          <p14:tracePt t="118620" x="8261350" y="1676400"/>
          <p14:tracePt t="118637" x="8324850" y="1676400"/>
          <p14:tracePt t="118654" x="8361363" y="1676400"/>
          <p14:tracePt t="118671" x="8386763" y="1676400"/>
          <p14:tracePt t="118687" x="8399463" y="1676400"/>
          <p14:tracePt t="118690" x="8412163" y="1676400"/>
          <p14:tracePt t="118706" x="8424863" y="1676400"/>
          <p14:tracePt t="118763" x="8435975" y="1676400"/>
          <p14:tracePt t="118771" x="8448675" y="1676400"/>
          <p14:tracePt t="118778" x="8474075" y="1676400"/>
          <p14:tracePt t="118788" x="8524875" y="1676400"/>
          <p14:tracePt t="118804" x="8637588" y="1676400"/>
          <p14:tracePt t="118821" x="8724900" y="1676400"/>
          <p14:tracePt t="118837" x="8812213" y="1676400"/>
          <p14:tracePt t="118854" x="8863013" y="1676400"/>
          <p14:tracePt t="118871" x="8912225" y="1676400"/>
          <p14:tracePt t="118888" x="8975725" y="1676400"/>
          <p14:tracePt t="118891" x="9012238" y="1676400"/>
          <p14:tracePt t="118905" x="9063038" y="1676400"/>
          <p14:tracePt t="118907" x="9099550" y="1676400"/>
          <p14:tracePt t="118922" x="9163050" y="1676400"/>
          <p14:tracePt t="118939" x="9212263" y="1676400"/>
          <p14:tracePt t="118955" x="9224963" y="1676400"/>
          <p14:tracePt t="118957" x="9250363" y="1689100"/>
          <p14:tracePt t="118972" x="9312275" y="1701800"/>
          <p14:tracePt t="118988" x="9375775" y="1714500"/>
          <p14:tracePt t="119005" x="9413875" y="1727200"/>
          <p14:tracePt t="119022" x="9413875" y="1739900"/>
          <p14:tracePt t="119274" x="9413875" y="1752600"/>
          <p14:tracePt t="119305" x="9413875" y="1765300"/>
          <p14:tracePt t="119427" x="9413875" y="1776413"/>
          <p14:tracePt t="119435" x="9388475" y="1789113"/>
          <p14:tracePt t="119442" x="9350375" y="1789113"/>
          <p14:tracePt t="119456" x="9337675" y="1789113"/>
          <p14:tracePt t="119458" x="9324975" y="1801813"/>
          <p14:tracePt t="119473" x="9301163" y="1814513"/>
          <p14:tracePt t="119475" x="9275763" y="1814513"/>
          <p14:tracePt t="119491" x="9237663" y="1852613"/>
          <p14:tracePt t="119507" x="9175750" y="1889125"/>
          <p14:tracePt t="119523" x="9137650" y="1914525"/>
          <p14:tracePt t="119540" x="9112250" y="1914525"/>
          <p14:tracePt t="119556" x="9112250" y="1927225"/>
          <p14:tracePt t="119573" x="9099550" y="1927225"/>
          <p14:tracePt t="119675" x="9088438" y="1927225"/>
          <p14:tracePt t="119683" x="9088438" y="1939925"/>
          <p14:tracePt t="119690" x="9088438" y="1952625"/>
          <p14:tracePt t="119707" x="9075738" y="1952625"/>
          <p14:tracePt t="119724" x="9075738" y="1965325"/>
          <p14:tracePt t="119747" x="9063038" y="1965325"/>
          <p14:tracePt t="119757" x="9063038" y="1978025"/>
          <p14:tracePt t="119995" x="9063038" y="1989138"/>
          <p14:tracePt t="120138" x="9050338" y="1989138"/>
          <p14:tracePt t="120211" x="9037638" y="1989138"/>
          <p14:tracePt t="120219" x="9024938" y="1989138"/>
          <p14:tracePt t="120226" x="9012238" y="1989138"/>
          <p14:tracePt t="120240" x="8999538" y="1978025"/>
          <p14:tracePt t="120241" x="8986838" y="1965325"/>
          <p14:tracePt t="120257" x="8975725" y="1939925"/>
          <p14:tracePt t="120274" x="8963025" y="1939925"/>
          <p14:tracePt t="120290" x="8950325" y="1939925"/>
          <p14:tracePt t="120307" x="8937625" y="1927225"/>
          <p14:tracePt t="120323" x="8924925" y="1927225"/>
          <p14:tracePt t="120507" x="8912225" y="1914525"/>
          <p14:tracePt t="120523" x="8912225" y="1901825"/>
          <p14:tracePt t="120531" x="8912225" y="1889125"/>
          <p14:tracePt t="120542" x="8899525" y="1889125"/>
          <p14:tracePt t="120558" x="8899525" y="1876425"/>
          <p14:tracePt t="120627" x="8886825" y="1865313"/>
          <p14:tracePt t="120651" x="8886825" y="1852613"/>
          <p14:tracePt t="120795" x="8886825" y="1839913"/>
          <p14:tracePt t="120803" x="8886825" y="1827213"/>
          <p14:tracePt t="120899" x="8886825" y="1814513"/>
          <p14:tracePt t="121386" x="8912225" y="1814513"/>
          <p14:tracePt t="121393" x="8950325" y="1814513"/>
          <p14:tracePt t="121402" x="8975725" y="1814513"/>
          <p14:tracePt t="121409" x="8986838" y="1814513"/>
          <p14:tracePt t="121426" x="9024938" y="1814513"/>
          <p14:tracePt t="121443" x="9037638" y="1814513"/>
          <p14:tracePt t="121611" x="9037638" y="1801813"/>
          <p14:tracePt t="121619" x="9050338" y="1801813"/>
          <p14:tracePt t="121628" x="9063038" y="1801813"/>
          <p14:tracePt t="121645" x="9088438" y="1801813"/>
          <p14:tracePt t="121662" x="9124950" y="1789113"/>
          <p14:tracePt t="121679" x="9199563" y="1765300"/>
          <p14:tracePt t="121696" x="9250363" y="1765300"/>
          <p14:tracePt t="121698" x="9263063" y="1765300"/>
          <p14:tracePt t="121713" x="9288463" y="1765300"/>
          <p14:tracePt t="121729" x="9301163" y="1765300"/>
          <p14:tracePt t="121747" x="9312275" y="1765300"/>
          <p14:tracePt t="121787" x="9324975" y="1765300"/>
          <p14:tracePt t="121795" x="9337675" y="1765300"/>
          <p14:tracePt t="121891" x="9337675" y="1752600"/>
          <p14:tracePt t="121898" x="9350375" y="1739900"/>
          <p14:tracePt t="121913" x="9388475" y="1739900"/>
          <p14:tracePt t="121915" x="9413875" y="1739900"/>
          <p14:tracePt t="121929" x="9437688" y="1739900"/>
          <p14:tracePt t="121931" x="9475788" y="1739900"/>
          <p14:tracePt t="121947" x="9525000" y="1739900"/>
          <p14:tracePt t="121963" x="9575800" y="1739900"/>
          <p14:tracePt t="121979" x="9613900" y="1739900"/>
          <p14:tracePt t="121996" x="9650413" y="1739900"/>
          <p14:tracePt t="122013" x="9663113" y="1727200"/>
          <p14:tracePt t="122795" x="9663113" y="1739900"/>
          <p14:tracePt t="122803" x="9663113" y="1752600"/>
          <p14:tracePt t="122827" x="9663113" y="1765300"/>
          <p14:tracePt t="122859" x="9663113" y="1776413"/>
          <p14:tracePt t="122890" x="9663113" y="1801813"/>
          <p14:tracePt t="122898" x="9663113" y="1814513"/>
          <p14:tracePt t="122915" x="9663113" y="1827213"/>
          <p14:tracePt t="122923" x="9663113" y="1839913"/>
          <p14:tracePt t="122940" x="9663113" y="1852613"/>
          <p14:tracePt t="122963" x="9663113" y="1865313"/>
          <p14:tracePt t="122988" x="9663113" y="1876425"/>
          <p14:tracePt t="122995" x="9663113" y="1889125"/>
          <p14:tracePt t="123003" x="9663113" y="1901825"/>
          <p14:tracePt t="123490" x="9650413" y="1901825"/>
          <p14:tracePt t="123500" x="9637713" y="1901825"/>
          <p14:tracePt t="123507" x="9626600" y="1901825"/>
          <p14:tracePt t="123516" x="9601200" y="1914525"/>
          <p14:tracePt t="123533" x="9563100" y="1927225"/>
          <p14:tracePt t="123550" x="9525000" y="1952625"/>
          <p14:tracePt t="123566" x="9513888" y="1965325"/>
          <p14:tracePt t="123583" x="9501188" y="1978025"/>
          <p14:tracePt t="123586" x="9488488" y="1978025"/>
          <p14:tracePt t="123600" x="9475788" y="1989138"/>
          <p14:tracePt t="123627" x="9475788" y="2001838"/>
          <p14:tracePt t="123643" x="9463088" y="2027238"/>
          <p14:tracePt t="123650" x="9463088" y="2039938"/>
          <p14:tracePt t="123667" x="9450388" y="2065338"/>
          <p14:tracePt t="123684" x="9450388" y="2089150"/>
          <p14:tracePt t="123700" x="9450388" y="2127250"/>
          <p14:tracePt t="123717" x="9437688" y="2178050"/>
          <p14:tracePt t="123734" x="9437688" y="2227263"/>
          <p14:tracePt t="123750" x="9437688" y="2278063"/>
          <p14:tracePt t="123768" x="9437688" y="2314575"/>
          <p14:tracePt t="123770" x="9437688" y="2327275"/>
          <p14:tracePt t="123784" x="9437688" y="2339975"/>
          <p14:tracePt t="124115" x="9424988" y="2339975"/>
          <p14:tracePt t="124123" x="9413875" y="2327275"/>
          <p14:tracePt t="124135" x="9388475" y="2314575"/>
          <p14:tracePt t="124152" x="9363075" y="2303463"/>
          <p14:tracePt t="124155" x="9337675" y="2303463"/>
          <p14:tracePt t="124169" x="9312275" y="2303463"/>
          <p14:tracePt t="124171" x="9288463" y="2303463"/>
          <p14:tracePt t="124186" x="9224963" y="2303463"/>
          <p14:tracePt t="124202" x="9163050" y="2303463"/>
          <p14:tracePt t="124219" x="9137650" y="2303463"/>
          <p14:tracePt t="124235" x="9112250" y="2303463"/>
          <p14:tracePt t="124252" x="9099550" y="2303463"/>
          <p14:tracePt t="124269" x="9088438" y="2303463"/>
          <p14:tracePt t="124286" x="9075738" y="2303463"/>
          <p14:tracePt t="124302" x="9037638" y="2303463"/>
          <p14:tracePt t="124319" x="9012238" y="2303463"/>
          <p14:tracePt t="124322" x="8999538" y="2290763"/>
          <p14:tracePt t="124336" x="8986838" y="2290763"/>
          <p14:tracePt t="124353" x="8975725" y="2278063"/>
          <p14:tracePt t="124354" x="8963025" y="2265363"/>
          <p14:tracePt t="124370" x="8924925" y="2265363"/>
          <p14:tracePt t="124386" x="8899525" y="2252663"/>
          <p14:tracePt t="124403" x="8874125" y="2239963"/>
          <p14:tracePt t="124419" x="8850313" y="2227263"/>
          <p14:tracePt t="124436" x="8837613" y="2214563"/>
          <p14:tracePt t="124452" x="8824913" y="2201863"/>
          <p14:tracePt t="124468" x="8786813" y="2190750"/>
          <p14:tracePt t="124486" x="8763000" y="2165350"/>
          <p14:tracePt t="124507" x="8750300" y="2152650"/>
          <p14:tracePt t="124519" x="8750300" y="2139950"/>
          <p14:tracePt t="124537" x="8724900" y="2127250"/>
          <p14:tracePt t="124538" x="8699500" y="2101850"/>
          <p14:tracePt t="124553" x="8686800" y="2089150"/>
          <p14:tracePt t="124555" x="8674100" y="2065338"/>
          <p14:tracePt t="124570" x="8661400" y="2052638"/>
          <p14:tracePt t="124587" x="8624888" y="2039938"/>
          <p14:tracePt t="124603" x="8599488" y="2027238"/>
          <p14:tracePt t="124620" x="8574088" y="2001838"/>
          <p14:tracePt t="124636" x="8512175" y="1989138"/>
          <p14:tracePt t="124653" x="8435975" y="1978025"/>
          <p14:tracePt t="124669" x="8361363" y="1965325"/>
          <p14:tracePt t="124687" x="8312150" y="1965325"/>
          <p14:tracePt t="124703" x="8261350" y="1965325"/>
          <p14:tracePt t="124720" x="8223250" y="1965325"/>
          <p14:tracePt t="124738" x="8186738" y="1952625"/>
          <p14:tracePt t="124754" x="8110538" y="1939925"/>
          <p14:tracePt t="124770" x="8023225" y="1927225"/>
          <p14:tracePt t="124787" x="7886700" y="1914525"/>
          <p14:tracePt t="124804" x="7748588" y="1901825"/>
          <p14:tracePt t="124820" x="7610475" y="1901825"/>
          <p14:tracePt t="124836" x="7448550" y="1901825"/>
          <p14:tracePt t="124853" x="7335838" y="1876425"/>
          <p14:tracePt t="124870" x="7235825" y="1876425"/>
          <p14:tracePt t="124887" x="7146925" y="1876425"/>
          <p14:tracePt t="124891" x="7097713" y="1876425"/>
          <p14:tracePt t="124904" x="7034213" y="1876425"/>
          <p14:tracePt t="124906" x="6985000" y="1876425"/>
          <p14:tracePt t="124921" x="6921500" y="1876425"/>
          <p14:tracePt t="124923" x="6872288" y="1876425"/>
          <p14:tracePt t="124938" x="6797675" y="1876425"/>
          <p14:tracePt t="124954" x="6721475" y="1876425"/>
          <p14:tracePt t="124971" x="6659563" y="1876425"/>
          <p14:tracePt t="124988" x="6584950" y="1889125"/>
          <p14:tracePt t="125003" x="6534150" y="1914525"/>
          <p14:tracePt t="125020" x="6459538" y="1927225"/>
          <p14:tracePt t="125037" x="6396038" y="1952625"/>
          <p14:tracePt t="125054" x="6359525" y="1978025"/>
          <p14:tracePt t="125071" x="6321425" y="1989138"/>
          <p14:tracePt t="125074" x="6308725" y="2001838"/>
          <p14:tracePt t="125087" x="6296025" y="2001838"/>
          <p14:tracePt t="125090" x="6296025" y="2014538"/>
          <p14:tracePt t="125105" x="6283325" y="2027238"/>
          <p14:tracePt t="125107" x="6283325" y="2039938"/>
          <p14:tracePt t="125122" x="6270625" y="2065338"/>
          <p14:tracePt t="125138" x="6270625" y="2078038"/>
          <p14:tracePt t="125155" x="6246813" y="2101850"/>
          <p14:tracePt t="125171" x="6246813" y="2114550"/>
          <p14:tracePt t="125188" x="6246813" y="2165350"/>
          <p14:tracePt t="125204" x="6246813" y="2201863"/>
          <p14:tracePt t="125221" x="6246813" y="2239963"/>
          <p14:tracePt t="125238" x="6270625" y="2265363"/>
          <p14:tracePt t="125255" x="6296025" y="2303463"/>
          <p14:tracePt t="125271" x="6334125" y="2339975"/>
          <p14:tracePt t="125274" x="6370638" y="2365375"/>
          <p14:tracePt t="125288" x="6396038" y="2378075"/>
          <p14:tracePt t="125290" x="6421438" y="2403475"/>
          <p14:tracePt t="125305" x="6459538" y="2414588"/>
          <p14:tracePt t="125307" x="6496050" y="2439988"/>
          <p14:tracePt t="125322" x="6584950" y="2452688"/>
          <p14:tracePt t="125339" x="6684963" y="2452688"/>
          <p14:tracePt t="125354" x="6834188" y="2465388"/>
          <p14:tracePt t="125371" x="7034213" y="2465388"/>
          <p14:tracePt t="125388" x="7285038" y="2465388"/>
          <p14:tracePt t="125405" x="7523163" y="2465388"/>
          <p14:tracePt t="125422" x="7761288" y="2465388"/>
          <p14:tracePt t="125439" x="8023225" y="2465388"/>
          <p14:tracePt t="125455" x="8212138" y="2465388"/>
          <p14:tracePt t="125458" x="8261350" y="2465388"/>
          <p14:tracePt t="125472" x="8299450" y="2452688"/>
          <p14:tracePt t="125474" x="8335963" y="2427288"/>
          <p14:tracePt t="125489" x="8386763" y="2403475"/>
          <p14:tracePt t="125491" x="8412163" y="2403475"/>
          <p14:tracePt t="125506" x="8448675" y="2378075"/>
          <p14:tracePt t="125522" x="8461375" y="2378075"/>
          <p14:tracePt t="125539" x="8486775" y="2365375"/>
          <p14:tracePt t="125556" x="8524875" y="2339975"/>
          <p14:tracePt t="125572" x="8561388" y="2314575"/>
          <p14:tracePt t="125588" x="8586788" y="2290763"/>
          <p14:tracePt t="125605" x="8612188" y="2278063"/>
          <p14:tracePt t="125622" x="8637588" y="2265363"/>
          <p14:tracePt t="125639" x="8650288" y="2252663"/>
          <p14:tracePt t="125642" x="8650288" y="2239963"/>
          <p14:tracePt t="125683" x="8650288" y="2227263"/>
          <p14:tracePt t="125698" x="8650288" y="2214563"/>
          <p14:tracePt t="125715" x="8650288" y="2201863"/>
          <p14:tracePt t="125747" x="8650288" y="2190750"/>
          <p14:tracePt t="125756" x="8650288" y="2178050"/>
          <p14:tracePt t="125763" x="8637588" y="2178050"/>
          <p14:tracePt t="125779" x="8637588" y="2165350"/>
          <p14:tracePt t="125789" x="8624888" y="2165350"/>
          <p14:tracePt t="125805" x="8612188" y="2165350"/>
          <p14:tracePt t="125821" x="8586788" y="2165350"/>
          <p14:tracePt t="125838" x="8561388" y="2152650"/>
          <p14:tracePt t="125855" x="8537575" y="2139950"/>
          <p14:tracePt t="125871" x="8474075" y="2114550"/>
          <p14:tracePt t="125873" x="8448675" y="2101850"/>
          <p14:tracePt t="125888" x="8424863" y="2101850"/>
          <p14:tracePt t="125889" x="8399463" y="2101850"/>
          <p14:tracePt t="125905" x="8324850" y="2078038"/>
          <p14:tracePt t="125922" x="8261350" y="2065338"/>
          <p14:tracePt t="125938" x="8186738" y="2065338"/>
          <p14:tracePt t="125955" x="8110538" y="2052638"/>
          <p14:tracePt t="125971" x="7986713" y="2039938"/>
          <p14:tracePt t="125988" x="7886700" y="2039938"/>
          <p14:tracePt t="126005" x="7785100" y="2039938"/>
          <p14:tracePt t="126022" x="7685088" y="2039938"/>
          <p14:tracePt t="126039" x="7572375" y="2039938"/>
          <p14:tracePt t="126055" x="7485063" y="2039938"/>
          <p14:tracePt t="126057" x="7448550" y="2039938"/>
          <p14:tracePt t="126072" x="7410450" y="2039938"/>
          <p14:tracePt t="126073" x="7385050" y="2039938"/>
          <p14:tracePt t="126089" x="7348538" y="2039938"/>
          <p14:tracePt t="126106" x="7323138" y="2039938"/>
          <p14:tracePt t="126122" x="7272338" y="2039938"/>
          <p14:tracePt t="126138" x="7223125" y="2065338"/>
          <p14:tracePt t="126155" x="7172325" y="2078038"/>
          <p14:tracePt t="126172" x="7123113" y="2101850"/>
          <p14:tracePt t="126189" x="7085013" y="2114550"/>
          <p14:tracePt t="126206" x="7046913" y="2139950"/>
          <p14:tracePt t="126222" x="6985000" y="2165350"/>
          <p14:tracePt t="126239" x="6897688" y="2227263"/>
          <p14:tracePt t="126256" x="6834188" y="2252663"/>
          <p14:tracePt t="126257" x="6821488" y="2265363"/>
          <p14:tracePt t="126273" x="6797675" y="2278063"/>
          <p14:tracePt t="126290" x="6784975" y="2290763"/>
          <p14:tracePt t="126427" x="6784975" y="2314575"/>
          <p14:tracePt t="126442" x="6797675" y="2327275"/>
          <p14:tracePt t="126451" x="6834188" y="2339975"/>
          <p14:tracePt t="126458" x="6884988" y="2339975"/>
          <p14:tracePt t="126475" x="7010400" y="2339975"/>
          <p14:tracePt t="126492" x="7223125" y="2365375"/>
          <p14:tracePt t="126508" x="7548563" y="2365375"/>
          <p14:tracePt t="126524" x="7874000" y="2365375"/>
          <p14:tracePt t="126541" x="8174038" y="2339975"/>
          <p14:tracePt t="126558" x="8448675" y="2290763"/>
          <p14:tracePt t="126575" x="8599488" y="2252663"/>
          <p14:tracePt t="126591" x="8686800" y="2227263"/>
          <p14:tracePt t="126608" x="8724900" y="2214563"/>
          <p14:tracePt t="126610" x="8737600" y="2214563"/>
          <p14:tracePt t="126723" x="8750300" y="2214563"/>
          <p14:tracePt t="126731" x="8763000" y="2214563"/>
          <p14:tracePt t="126741" x="8763000" y="2201863"/>
          <p14:tracePt t="126758" x="8799513" y="2201863"/>
          <p14:tracePt t="126775" x="8824913" y="2201863"/>
          <p14:tracePt t="128115" x="8837613" y="2201863"/>
          <p14:tracePt t="128123" x="8886825" y="2201863"/>
          <p14:tracePt t="128130" x="8963025" y="2190750"/>
          <p14:tracePt t="128146" x="9063038" y="2178050"/>
          <p14:tracePt t="128163" x="9088438" y="2178050"/>
          <p14:tracePt t="128179" x="9099550" y="2178050"/>
          <p14:tracePt t="128275" x="9099550" y="2165350"/>
          <p14:tracePt t="128291" x="9124950" y="2152650"/>
          <p14:tracePt t="128298" x="9137650" y="2152650"/>
          <p14:tracePt t="128313" x="9150350" y="2152650"/>
          <p14:tracePt t="128315" x="9163050" y="2139950"/>
          <p14:tracePt t="128330" x="9175750" y="2127250"/>
          <p14:tracePt t="128715" x="9175750" y="2139950"/>
          <p14:tracePt t="128755" x="9175750" y="2152650"/>
          <p14:tracePt t="128779" x="9175750" y="2165350"/>
          <p14:tracePt t="128803" x="9188450" y="2178050"/>
          <p14:tracePt t="128819" x="9199563" y="2190750"/>
          <p14:tracePt t="128851" x="9199563" y="2201863"/>
          <p14:tracePt t="170282" x="9199563" y="2190750"/>
          <p14:tracePt t="170290" x="9199563" y="2165350"/>
          <p14:tracePt t="170306" x="9199563" y="2139950"/>
          <p14:tracePt t="170322" x="9188450" y="2114550"/>
          <p14:tracePt t="170339" x="9188450" y="2089150"/>
          <p14:tracePt t="170355" x="9175750" y="2078038"/>
          <p14:tracePt t="170386" x="9163050" y="2078038"/>
          <p14:tracePt t="170482" x="9163050" y="2065338"/>
          <p14:tracePt t="170498" x="9150350" y="2065338"/>
          <p14:tracePt t="170506" x="9137650" y="2065338"/>
          <p14:tracePt t="173538" x="9112250" y="2078038"/>
          <p14:tracePt t="173547" x="9063038" y="2101850"/>
          <p14:tracePt t="173555" x="8963025" y="2165350"/>
          <p14:tracePt t="173564" x="8874125" y="2214563"/>
          <p14:tracePt t="173580" x="8737600" y="2314575"/>
          <p14:tracePt t="173598" x="8674100" y="2365375"/>
          <p14:tracePt t="173614" x="8637588" y="2414588"/>
          <p14:tracePt t="173631" x="8624888" y="2427288"/>
          <p14:tracePt t="173634" x="8624888" y="2439988"/>
          <p14:tracePt t="173650" x="8624888" y="2452688"/>
          <p14:tracePt t="173706" x="8612188" y="2465388"/>
          <p14:tracePt t="173714" x="8599488" y="2478088"/>
          <p14:tracePt t="173722" x="8586788" y="2478088"/>
          <p14:tracePt t="173731" x="8574088" y="2490788"/>
          <p14:tracePt t="173748" x="8548688" y="2516188"/>
          <p14:tracePt t="173764" x="8537575" y="2527300"/>
          <p14:tracePt t="173794" x="8537575" y="2540000"/>
          <p14:tracePt t="173803" x="8524875" y="2540000"/>
          <p14:tracePt t="173815" x="8512175" y="2552700"/>
          <p14:tracePt t="173818" x="8486775" y="2565400"/>
          <p14:tracePt t="173832" x="8474075" y="2590800"/>
          <p14:tracePt t="173834" x="8461375" y="2603500"/>
          <p14:tracePt t="173849" x="8399463" y="2652713"/>
          <p14:tracePt t="173866" x="8324850" y="2740025"/>
          <p14:tracePt t="173882" x="8235950" y="2828925"/>
          <p14:tracePt t="173899" x="8174038" y="2890838"/>
          <p14:tracePt t="173916" x="8110538" y="2952750"/>
          <p14:tracePt t="173931" x="8010525" y="3078163"/>
          <p14:tracePt t="173948" x="7923213" y="3203575"/>
          <p14:tracePt t="173965" x="7861300" y="3303588"/>
          <p14:tracePt t="173982" x="7823200" y="3378200"/>
          <p14:tracePt t="173998" x="7797800" y="3429000"/>
          <p14:tracePt t="174015" x="7773988" y="3490913"/>
          <p14:tracePt t="174018" x="7748588" y="3541713"/>
          <p14:tracePt t="174033" x="7723188" y="3579813"/>
          <p14:tracePt t="174034" x="7710488" y="3616325"/>
          <p14:tracePt t="174049" x="7648575" y="3692525"/>
          <p14:tracePt t="174066" x="7610475" y="3754438"/>
          <p14:tracePt t="174082" x="7585075" y="3767138"/>
          <p14:tracePt t="174099" x="7572375" y="3779838"/>
          <p14:tracePt t="174115" x="7535863" y="3792538"/>
          <p14:tracePt t="174132" x="7485063" y="3829050"/>
          <p14:tracePt t="174148" x="7397750" y="3867150"/>
          <p14:tracePt t="174165" x="7323138" y="3879850"/>
          <p14:tracePt t="174182" x="7259638" y="3879850"/>
          <p14:tracePt t="174186" x="7235825" y="3892550"/>
          <p14:tracePt t="174198" x="7210425" y="3905250"/>
          <p14:tracePt t="174216" x="7159625" y="3905250"/>
          <p14:tracePt t="174218" x="7134225" y="3905250"/>
          <p14:tracePt t="174234" x="7059613" y="3905250"/>
          <p14:tracePt t="174250" x="7010400" y="3905250"/>
          <p14:tracePt t="174266" x="6721475" y="3867150"/>
          <p14:tracePt t="174283" x="6359525" y="3767138"/>
          <p14:tracePt t="174299" x="6034088" y="3692525"/>
          <p14:tracePt t="174316" x="5745163" y="3603625"/>
          <p14:tracePt t="174332" x="5457825" y="3529013"/>
          <p14:tracePt t="174349" x="5032375" y="3454400"/>
          <p14:tracePt t="174366" x="4506913" y="3354388"/>
          <p14:tracePt t="174383" x="4005263" y="3228975"/>
          <p14:tracePt t="174386" x="3805238" y="3178175"/>
          <p14:tracePt t="174399" x="3667125" y="3141663"/>
          <p14:tracePt t="174402" x="3579813" y="3116263"/>
          <p14:tracePt t="174417" x="3492500" y="3078163"/>
          <p14:tracePt t="174434" x="3467100" y="3078163"/>
          <p14:tracePt t="174562" x="3467100" y="3065463"/>
          <p14:tracePt t="174570" x="3467100" y="3054350"/>
          <p14:tracePt t="174584" x="3467100" y="3041650"/>
          <p14:tracePt t="174586" x="3467100" y="3028950"/>
          <p14:tracePt t="174690" x="3479800" y="3028950"/>
          <p14:tracePt t="174706" x="3492500" y="3028950"/>
          <p14:tracePt t="174714" x="3517900" y="3028950"/>
          <p14:tracePt t="174722" x="3541713" y="3028950"/>
          <p14:tracePt t="174733" x="3579813" y="3041650"/>
          <p14:tracePt t="174750" x="3667125" y="3078163"/>
          <p14:tracePt t="174753" x="3705225" y="3090863"/>
          <p14:tracePt t="174767" x="3730625" y="3103563"/>
          <p14:tracePt t="174769" x="3743325" y="3103563"/>
          <p14:tracePt t="174784" x="3756025" y="3103563"/>
          <p14:tracePt t="174802" x="3767138" y="3116263"/>
          <p14:tracePt t="174818" x="3767138" y="3128963"/>
          <p14:tracePt t="175130" x="3779838" y="3128963"/>
          <p14:tracePt t="175146" x="3792538" y="3128963"/>
          <p14:tracePt t="175153" x="3830638" y="3141663"/>
          <p14:tracePt t="175169" x="3843338" y="3154363"/>
          <p14:tracePt t="175922" x="3856038" y="3154363"/>
          <p14:tracePt t="175930" x="3867150" y="3154363"/>
          <p14:tracePt t="175962" x="3879850" y="3154363"/>
          <p14:tracePt t="175978" x="3892550" y="3154363"/>
          <p14:tracePt t="176010" x="3905250" y="3154363"/>
          <p14:tracePt t="176026" x="3917950" y="3154363"/>
          <p14:tracePt t="176043" x="3930650" y="3154363"/>
          <p14:tracePt t="176050" x="3943350" y="3154363"/>
          <p14:tracePt t="176057" x="3956050" y="3154363"/>
          <p14:tracePt t="176071" x="3968750" y="3154363"/>
          <p14:tracePt t="176073" x="3992563" y="3154363"/>
          <p14:tracePt t="176087" x="4005263" y="3154363"/>
          <p14:tracePt t="176090" x="4030663" y="3154363"/>
          <p14:tracePt t="176104" x="4068763" y="3154363"/>
          <p14:tracePt t="176107" x="4105275" y="3154363"/>
          <p14:tracePt t="176121" x="4205288" y="3154363"/>
          <p14:tracePt t="176138" x="4294188" y="3154363"/>
          <p14:tracePt t="176155" x="4343400" y="3154363"/>
          <p14:tracePt t="176171" x="4356100" y="3154363"/>
          <p14:tracePt t="176188" x="4356100" y="3165475"/>
          <p14:tracePt t="176482" x="4356100" y="3178175"/>
          <p14:tracePt t="176490" x="4356100" y="3190875"/>
          <p14:tracePt t="176506" x="4294188" y="3241675"/>
          <p14:tracePt t="176522" x="4168775" y="3328988"/>
          <p14:tracePt t="176539" x="4068763" y="3378200"/>
          <p14:tracePt t="176556" x="4043363" y="3403600"/>
          <p14:tracePt t="176690" x="4068763" y="3403600"/>
          <p14:tracePt t="176698" x="4092575" y="3403600"/>
          <p14:tracePt t="176705" x="4105275" y="3403600"/>
          <p14:tracePt t="176722" x="4143375" y="3390900"/>
          <p14:tracePt t="176978" x="4156075" y="3390900"/>
          <p14:tracePt t="176986" x="4168775" y="3367088"/>
          <p14:tracePt t="176994" x="4181475" y="3367088"/>
          <p14:tracePt t="177006" x="4192588" y="3354388"/>
          <p14:tracePt t="177024" x="4230688" y="3341688"/>
          <p14:tracePt t="177026" x="4243388" y="3328988"/>
          <p14:tracePt t="177330" x="4243388" y="3341688"/>
          <p14:tracePt t="177338" x="4256088" y="3367088"/>
          <p14:tracePt t="177346" x="4256088" y="3390900"/>
          <p14:tracePt t="177357" x="4268788" y="3416300"/>
          <p14:tracePt t="177373" x="4281488" y="3479800"/>
          <p14:tracePt t="177389" x="4294188" y="3516313"/>
          <p14:tracePt t="177406" x="4294188" y="3567113"/>
          <p14:tracePt t="177423" x="4305300" y="3603625"/>
          <p14:tracePt t="177424" x="4305300" y="3616325"/>
          <p14:tracePt t="177440" x="4318000" y="3641725"/>
          <p14:tracePt t="177441" x="4330700" y="3654425"/>
          <p14:tracePt t="177457" x="4330700" y="3692525"/>
          <p14:tracePt t="177473" x="4356100" y="3729038"/>
          <p14:tracePt t="177489" x="4356100" y="3792538"/>
          <p14:tracePt t="177506" x="4356100" y="3841750"/>
          <p14:tracePt t="177523" x="4356100" y="3892550"/>
          <p14:tracePt t="177540" x="4356100" y="3954463"/>
          <p14:tracePt t="177557" x="4356100" y="4017963"/>
          <p14:tracePt t="177573" x="4356100" y="4092575"/>
          <p14:tracePt t="177590" x="4356100" y="4141788"/>
          <p14:tracePt t="177606" x="4356100" y="4205288"/>
          <p14:tracePt t="177623" x="4330700" y="4279900"/>
          <p14:tracePt t="177625" x="4330700" y="4318000"/>
          <p14:tracePt t="177640" x="4318000" y="4430713"/>
          <p14:tracePt t="177657" x="4318000" y="4518025"/>
          <p14:tracePt t="177673" x="4318000" y="4605338"/>
          <p14:tracePt t="177690" x="4318000" y="4679950"/>
          <p14:tracePt t="177707" x="4318000" y="4718050"/>
          <p14:tracePt t="177723" x="4318000" y="4756150"/>
          <p14:tracePt t="177740" x="4318000" y="4779963"/>
          <p14:tracePt t="177757" x="4318000" y="4792663"/>
          <p14:tracePt t="177834" x="4318000" y="4779963"/>
          <p14:tracePt t="177841" x="4318000" y="4743450"/>
          <p14:tracePt t="177850" x="4318000" y="4692650"/>
          <p14:tracePt t="177859" x="4318000" y="4656138"/>
          <p14:tracePt t="177875" x="4330700" y="4543425"/>
          <p14:tracePt t="177892" x="4356100" y="4418013"/>
          <p14:tracePt t="177908" x="4368800" y="4318000"/>
          <p14:tracePt t="177926" x="4368800" y="4192588"/>
          <p14:tracePt t="177942" x="4368800" y="4117975"/>
          <p14:tracePt t="177946" x="4368800" y="4092575"/>
          <p14:tracePt t="177959" x="4368800" y="4079875"/>
          <p14:tracePt t="177961" x="4368800" y="4067175"/>
          <p14:tracePt t="177976" x="4368800" y="4054475"/>
          <p14:tracePt t="177978" x="4368800" y="4041775"/>
          <p14:tracePt t="178202" x="4368800" y="4029075"/>
          <p14:tracePt t="178209" x="4368800" y="4017963"/>
          <p14:tracePt t="178218" x="4394200" y="3992563"/>
          <p14:tracePt t="178226" x="4406900" y="3954463"/>
          <p14:tracePt t="178243" x="4456113" y="3905250"/>
          <p14:tracePt t="178260" x="4481513" y="3892550"/>
          <p14:tracePt t="178276" x="4494213" y="3879850"/>
          <p14:tracePt t="178293" x="4494213" y="3867150"/>
          <p14:tracePt t="178474" x="4481513" y="3867150"/>
          <p14:tracePt t="178482" x="4468813" y="3867150"/>
          <p14:tracePt t="178493" x="4443413" y="3867150"/>
          <p14:tracePt t="178510" x="4430713" y="3867150"/>
          <p14:tracePt t="178554" x="4418013" y="3867150"/>
          <p14:tracePt t="178562" x="4406900" y="3867150"/>
          <p14:tracePt t="178650" x="4406900" y="3854450"/>
          <p14:tracePt t="178658" x="4406900" y="3841750"/>
          <p14:tracePt t="178666" x="4418013" y="3829050"/>
          <p14:tracePt t="178677" x="4443413" y="3829050"/>
          <p14:tracePt t="178694" x="4468813" y="3816350"/>
          <p14:tracePt t="178711" x="4481513" y="3816350"/>
          <p14:tracePt t="178786" x="4481513" y="3841750"/>
          <p14:tracePt t="178794" x="4481513" y="3879850"/>
          <p14:tracePt t="178802" x="4481513" y="3929063"/>
          <p14:tracePt t="178811" x="4456113" y="3967163"/>
          <p14:tracePt t="178827" x="4394200" y="4067175"/>
          <p14:tracePt t="178844" x="4356100" y="4141788"/>
          <p14:tracePt t="178862" x="4343400" y="4167188"/>
          <p14:tracePt t="178878" x="4343400" y="4179888"/>
          <p14:tracePt t="178986" x="4356100" y="4179888"/>
          <p14:tracePt t="178994" x="4368800" y="4179888"/>
          <p14:tracePt t="179002" x="4381500" y="4179888"/>
          <p14:tracePt t="179106" x="4394200" y="4205288"/>
          <p14:tracePt t="179114" x="4394200" y="4217988"/>
          <p14:tracePt t="179128" x="4406900" y="4241800"/>
          <p14:tracePt t="179130" x="4406900" y="4267200"/>
          <p14:tracePt t="179146" x="4418013" y="4318000"/>
          <p14:tracePt t="179162" x="4443413" y="4354513"/>
          <p14:tracePt t="179179" x="4443413" y="4392613"/>
          <p14:tracePt t="179195" x="4443413" y="4418013"/>
          <p14:tracePt t="179212" x="4443413" y="4430713"/>
          <p14:tracePt t="179229" x="4443413" y="4443413"/>
          <p14:tracePt t="179246" x="4443413" y="4467225"/>
          <p14:tracePt t="179263" x="4443413" y="4505325"/>
          <p14:tracePt t="179266" x="4443413" y="4518025"/>
          <p14:tracePt t="179279" x="4443413" y="4530725"/>
          <p14:tracePt t="179281" x="4443413" y="4543425"/>
          <p14:tracePt t="179296" x="4443413" y="4567238"/>
          <p14:tracePt t="179298" x="4443413" y="4579938"/>
          <p14:tracePt t="179313" x="4430713" y="4618038"/>
          <p14:tracePt t="179330" x="4418013" y="4643438"/>
          <p14:tracePt t="179346" x="4406900" y="4656138"/>
          <p14:tracePt t="179458" x="4406900" y="4679950"/>
          <p14:tracePt t="179474" x="4406900" y="4692650"/>
          <p14:tracePt t="179490" x="4406900" y="4705350"/>
          <p14:tracePt t="179497" x="4406900" y="4730750"/>
          <p14:tracePt t="179514" x="4406900" y="4756150"/>
          <p14:tracePt t="179530" x="4406900" y="4779963"/>
          <p14:tracePt t="179546" x="4394200" y="4818063"/>
          <p14:tracePt t="179564" x="4356100" y="4856163"/>
          <p14:tracePt t="179579" x="4330700" y="4879975"/>
          <p14:tracePt t="179596" x="4305300" y="4918075"/>
          <p14:tracePt t="179612" x="4305300" y="4943475"/>
          <p14:tracePt t="179629" x="4294188" y="4956175"/>
          <p14:tracePt t="179646" x="4294188" y="4968875"/>
          <p14:tracePt t="179663" x="4281488" y="4981575"/>
          <p14:tracePt t="179681" x="4281488" y="5005388"/>
          <p14:tracePt t="179697" x="4281488" y="5043488"/>
          <p14:tracePt t="179713" x="4281488" y="5068888"/>
          <p14:tracePt t="179730" x="4281488" y="5092700"/>
          <p14:tracePt t="179747" x="4294188" y="5105400"/>
          <p14:tracePt t="179763" x="4305300" y="5118100"/>
          <p14:tracePt t="179780" x="4330700" y="5130800"/>
          <p14:tracePt t="179796" x="4356100" y="5168900"/>
          <p14:tracePt t="179814" x="4381500" y="5205413"/>
          <p14:tracePt t="179830" x="4394200" y="5230813"/>
          <p14:tracePt t="179847" x="4406900" y="5256213"/>
          <p14:tracePt t="179848" x="4406900" y="5268913"/>
          <p14:tracePt t="179865" x="4406900" y="5281613"/>
          <p14:tracePt t="179879" x="4406900" y="5294313"/>
          <p14:tracePt t="179880" x="4406900" y="5305425"/>
          <p14:tracePt t="179895" x="4406900" y="5330825"/>
          <p14:tracePt t="179896" x="4406900" y="5343525"/>
          <p14:tracePt t="179912" x="4406900" y="5356225"/>
          <p14:tracePt t="179913" x="4406900" y="5381625"/>
          <p14:tracePt t="179929" x="4406900" y="5407025"/>
          <p14:tracePt t="179945" x="4406900" y="5418138"/>
          <p14:tracePt t="179947" x="4406900" y="5456238"/>
          <p14:tracePt t="179962" x="4394200" y="5481638"/>
          <p14:tracePt t="179979" x="4381500" y="5543550"/>
          <p14:tracePt t="179995" x="4356100" y="5581650"/>
          <p14:tracePt t="180012" x="4356100" y="5619750"/>
          <p14:tracePt t="180029" x="4330700" y="5656263"/>
          <p14:tracePt t="180046" x="4330700" y="5668963"/>
          <p14:tracePt t="180062" x="4330700" y="5694363"/>
          <p14:tracePt t="180079" x="4318000" y="5707063"/>
          <p14:tracePt t="180080" x="4318000" y="5732463"/>
          <p14:tracePt t="180096" x="4318000" y="5743575"/>
          <p14:tracePt t="180097" x="4318000" y="5756275"/>
          <p14:tracePt t="180112" x="4330700" y="5819775"/>
          <p14:tracePt t="180129" x="4356100" y="5843588"/>
          <p14:tracePt t="180146" x="4368800" y="5881688"/>
          <p14:tracePt t="180162" x="4406900" y="5919788"/>
          <p14:tracePt t="180179" x="4418013" y="5932488"/>
          <p14:tracePt t="180196" x="4418013" y="5945188"/>
          <p14:tracePt t="180240" x="4418013" y="5956300"/>
          <p14:tracePt t="180249" x="4418013" y="5969000"/>
          <p14:tracePt t="180256" x="4418013" y="5981700"/>
          <p14:tracePt t="180265" x="4418013" y="5994400"/>
          <p14:tracePt t="180279" x="4418013" y="6007100"/>
          <p14:tracePt t="180280" x="4418013" y="6032500"/>
          <p14:tracePt t="180296" x="4418013" y="6056313"/>
          <p14:tracePt t="180313" x="4418013" y="6094413"/>
          <p14:tracePt t="180329" x="4406900" y="6119813"/>
          <p14:tracePt t="180346" x="4394200" y="6145213"/>
          <p14:tracePt t="180363" x="4381500" y="6157913"/>
          <p14:tracePt t="180380" x="4368800" y="6181725"/>
          <p14:tracePt t="180396" x="4368800" y="6194425"/>
          <p14:tracePt t="180413" x="4343400" y="6219825"/>
          <p14:tracePt t="180430" x="4330700" y="6245225"/>
          <p14:tracePt t="180446" x="4305300" y="6281738"/>
          <p14:tracePt t="180466" x="4281488" y="6307138"/>
          <p14:tracePt t="180482" x="4268788" y="6332538"/>
          <p14:tracePt t="180498" x="4256088" y="6370638"/>
          <p14:tracePt t="180515" x="4256088" y="6381750"/>
          <p14:tracePt t="180531" x="4256088" y="6394450"/>
          <p14:tracePt t="180578" x="4256088" y="6407150"/>
          <p14:tracePt t="180602" x="4268788" y="6407150"/>
          <p14:tracePt t="180618" x="4281488" y="6419850"/>
          <p14:tracePt t="180634" x="4294188" y="6419850"/>
          <p14:tracePt t="181066" x="4305300" y="6419850"/>
          <p14:tracePt t="181074" x="4318000" y="6419850"/>
          <p14:tracePt t="181083" x="4318000" y="6394450"/>
          <p14:tracePt t="181100" x="4356100" y="6357938"/>
          <p14:tracePt t="181116" x="4394200" y="6332538"/>
          <p14:tracePt t="181134" x="4418013" y="6307138"/>
          <p14:tracePt t="181151" x="4430713" y="6269038"/>
          <p14:tracePt t="181153" x="4443413" y="6257925"/>
          <p14:tracePt t="181167" x="4456113" y="6245225"/>
          <p14:tracePt t="181169" x="4456113" y="6219825"/>
          <p14:tracePt t="181185" x="4468813" y="6194425"/>
          <p14:tracePt t="181187" x="4481513" y="6169025"/>
          <p14:tracePt t="181201" x="4494213" y="6119813"/>
          <p14:tracePt t="181217" x="4506913" y="6069013"/>
          <p14:tracePt t="181234" x="4543425" y="5981700"/>
          <p14:tracePt t="181251" x="4581525" y="5881688"/>
          <p14:tracePt t="181268" x="4619625" y="5768975"/>
          <p14:tracePt t="181284" x="4630738" y="5694363"/>
          <p14:tracePt t="181300" x="4643438" y="5619750"/>
          <p14:tracePt t="181317" x="4656138" y="5530850"/>
          <p14:tracePt t="181334" x="4656138" y="5468938"/>
          <p14:tracePt t="181337" x="4656138" y="5443538"/>
          <p14:tracePt t="181351" x="4656138" y="5418138"/>
          <p14:tracePt t="181353" x="4643438" y="5407025"/>
          <p14:tracePt t="181368" x="4619625" y="5407025"/>
          <p14:tracePt t="181370" x="4594225" y="5381625"/>
          <p14:tracePt t="181386" x="4568825" y="5356225"/>
          <p14:tracePt t="181402" x="4543425" y="5318125"/>
          <p14:tracePt t="181418" x="4530725" y="5294313"/>
          <p14:tracePt t="181435" x="4530725" y="5281613"/>
          <p14:tracePt t="181452" x="4506913" y="5256213"/>
          <p14:tracePt t="181468" x="4506913" y="5218113"/>
          <p14:tracePt t="181484" x="4494213" y="5205413"/>
          <p14:tracePt t="181502" x="4494213" y="5168900"/>
          <p14:tracePt t="181518" x="4494213" y="5130800"/>
          <p14:tracePt t="181535" x="4481513" y="5092700"/>
          <p14:tracePt t="181537" x="4481513" y="5068888"/>
          <p14:tracePt t="181552" x="4468813" y="5056188"/>
          <p14:tracePt t="181554" x="4468813" y="5030788"/>
          <p14:tracePt t="181569" x="4443413" y="5005388"/>
          <p14:tracePt t="181585" x="4430713" y="4968875"/>
          <p14:tracePt t="181602" x="4418013" y="4930775"/>
          <p14:tracePt t="181618" x="4406900" y="4879975"/>
          <p14:tracePt t="181635" x="4406900" y="4830763"/>
          <p14:tracePt t="181651" x="4406900" y="4768850"/>
          <p14:tracePt t="181668" x="4406900" y="4705350"/>
          <p14:tracePt t="181685" x="4418013" y="4643438"/>
          <p14:tracePt t="181702" x="4418013" y="4592638"/>
          <p14:tracePt t="181718" x="4430713" y="4543425"/>
          <p14:tracePt t="181736" x="4443413" y="4492625"/>
          <p14:tracePt t="181738" x="4468813" y="4454525"/>
          <p14:tracePt t="181753" x="4506913" y="4367213"/>
          <p14:tracePt t="181770" x="4543425" y="4254500"/>
          <p14:tracePt t="181786" x="4594225" y="4192588"/>
          <p14:tracePt t="181802" x="4656138" y="4117975"/>
          <p14:tracePt t="181819" x="4694238" y="4029075"/>
          <p14:tracePt t="181835" x="4732338" y="3979863"/>
          <p14:tracePt t="181852" x="4806950" y="3916363"/>
          <p14:tracePt t="181869" x="4868863" y="3829050"/>
          <p14:tracePt t="181875" x="4894263" y="3803650"/>
          <p14:tracePt t="181886" x="4906963" y="3779838"/>
          <p14:tracePt t="181902" x="4919663" y="3729038"/>
          <p14:tracePt t="181905" x="4932363" y="3716338"/>
          <p14:tracePt t="181922" x="4932363" y="3703638"/>
          <p14:tracePt t="181936" x="4932363" y="3679825"/>
          <p14:tracePt t="181953" x="4945063" y="3667125"/>
          <p14:tracePt t="181969" x="4956175" y="3654425"/>
          <p14:tracePt t="181986" x="4968875" y="3629025"/>
          <p14:tracePt t="182003" x="4994275" y="3603625"/>
          <p14:tracePt t="182020" x="5019675" y="3567113"/>
          <p14:tracePt t="182036" x="5032375" y="3541713"/>
          <p14:tracePt t="182053" x="5045075" y="3516313"/>
          <p14:tracePt t="182074" x="5057775" y="3503613"/>
          <p14:tracePt t="182098" x="5057775" y="3490913"/>
          <p14:tracePt t="182106" x="5068888" y="3490913"/>
          <p14:tracePt t="182121" x="5081588" y="3479800"/>
          <p14:tracePt t="182137" x="5094288" y="3467100"/>
          <p14:tracePt t="182154" x="5106988" y="3467100"/>
          <p14:tracePt t="182170" x="5106988" y="3454400"/>
          <p14:tracePt t="182194" x="5119688" y="3454400"/>
          <p14:tracePt t="182210" x="5119688" y="3441700"/>
          <p14:tracePt t="182226" x="5132388" y="3441700"/>
          <p14:tracePt t="182274" x="5145088" y="3441700"/>
          <p14:tracePt t="182290" x="5157788" y="3454400"/>
          <p14:tracePt t="182298" x="5194300" y="3479800"/>
          <p14:tracePt t="182305" x="5207000" y="3516313"/>
          <p14:tracePt t="182318" x="5219700" y="3529013"/>
          <p14:tracePt t="182335" x="5232400" y="3554413"/>
          <p14:tracePt t="182450" x="5245100" y="3554413"/>
          <p14:tracePt t="182474" x="5245100" y="3567113"/>
          <p14:tracePt t="182482" x="5245100" y="3579813"/>
          <p14:tracePt t="182489" x="5245100" y="3590925"/>
          <p14:tracePt t="182505" x="5257800" y="3590925"/>
          <p14:tracePt t="182506" x="5257800" y="3603625"/>
          <p14:tracePt t="182530" x="5257800" y="3616325"/>
          <p14:tracePt t="182538" x="5257800" y="3629025"/>
          <p14:tracePt t="182642" x="5257800" y="3641725"/>
          <p14:tracePt t="182658" x="5257800" y="3654425"/>
          <p14:tracePt t="182674" x="5257800" y="3667125"/>
          <p14:tracePt t="182682" x="5257800" y="3679825"/>
          <p14:tracePt t="182698" x="5257800" y="3692525"/>
          <p14:tracePt t="182705" x="5245100" y="3692525"/>
          <p14:tracePt t="182722" x="5232400" y="3703638"/>
          <p14:tracePt t="182802" x="5219700" y="3716338"/>
          <p14:tracePt t="182810" x="5207000" y="3729038"/>
          <p14:tracePt t="182821" x="5194300" y="3729038"/>
          <p14:tracePt t="182838" x="5181600" y="3741738"/>
          <p14:tracePt t="182842" x="5170488" y="3741738"/>
          <p14:tracePt t="182855" x="5145088" y="3754438"/>
          <p14:tracePt t="183050" x="5170488" y="3754438"/>
          <p14:tracePt t="183058" x="5181600" y="3754438"/>
          <p14:tracePt t="183073" x="5194300" y="3729038"/>
          <p14:tracePt t="183089" x="5232400" y="3716338"/>
          <p14:tracePt t="183106" x="5270500" y="3679825"/>
          <p14:tracePt t="183122" x="5270500" y="3667125"/>
          <p14:tracePt t="183139" x="5294313" y="3667125"/>
          <p14:tracePt t="183155" x="5294313" y="3641725"/>
          <p14:tracePt t="183173" x="5294313" y="3629025"/>
          <p14:tracePt t="183189" x="5307013" y="3616325"/>
          <p14:tracePt t="183206" x="5307013" y="3590925"/>
          <p14:tracePt t="183223" x="5307013" y="3579813"/>
          <p14:tracePt t="183962" x="5307013" y="3590925"/>
          <p14:tracePt t="183970" x="5307013" y="3603625"/>
          <p14:tracePt t="183981" x="5307013" y="3629025"/>
          <p14:tracePt t="183991" x="5319713" y="3629025"/>
          <p14:tracePt t="184098" x="5319713" y="3641725"/>
          <p14:tracePt t="184114" x="5345113" y="3654425"/>
          <p14:tracePt t="184122" x="5357813" y="3667125"/>
          <p14:tracePt t="184131" x="5383213" y="3667125"/>
          <p14:tracePt t="184141" x="5419725" y="3692525"/>
          <p14:tracePt t="184158" x="5445125" y="3703638"/>
          <p14:tracePt t="184175" x="5457825" y="3716338"/>
          <p14:tracePt t="184177" x="5457825" y="3729038"/>
          <p14:tracePt t="184217" x="5483225" y="3729038"/>
          <p14:tracePt t="184225" x="5507038" y="3729038"/>
          <p14:tracePt t="184233" x="5519738" y="3729038"/>
          <p14:tracePt t="184241" x="5532438" y="3729038"/>
          <p14:tracePt t="184297" x="5532438" y="3741738"/>
          <p14:tracePt t="184305" x="5532438" y="3803650"/>
          <p14:tracePt t="184313" x="5532438" y="3892550"/>
          <p14:tracePt t="184324" x="5532438" y="3954463"/>
          <p14:tracePt t="184341" x="5532438" y="4017963"/>
          <p14:tracePt t="184449" x="5532438" y="3967163"/>
          <p14:tracePt t="184457" x="5507038" y="3892550"/>
          <p14:tracePt t="184465" x="5495925" y="3816350"/>
          <p14:tracePt t="184474" x="5495925" y="3767138"/>
          <p14:tracePt t="184491" x="5495925" y="3716338"/>
          <p14:tracePt t="184508" x="5495925" y="3692525"/>
          <p14:tracePt t="184626" x="5495925" y="3703638"/>
          <p14:tracePt t="184633" x="5483225" y="3741738"/>
          <p14:tracePt t="184643" x="5483225" y="3779838"/>
          <p14:tracePt t="184659" x="5470525" y="3829050"/>
          <p14:tracePt t="184810" x="5470525" y="3792538"/>
          <p14:tracePt t="184818" x="5470525" y="3767138"/>
          <p14:tracePt t="184834" x="5470525" y="3741738"/>
          <p14:tracePt t="184844" x="5470525" y="3729038"/>
          <p14:tracePt t="184860" x="5470525" y="3716338"/>
          <p14:tracePt t="184946" x="5457825" y="3741738"/>
          <p14:tracePt t="184954" x="5445125" y="3779838"/>
          <p14:tracePt t="184961" x="5445125" y="3816350"/>
          <p14:tracePt t="184978" x="5432425" y="3867150"/>
          <p14:tracePt t="184994" x="5419725" y="3916363"/>
          <p14:tracePt t="185010" x="5419725" y="3929063"/>
          <p14:tracePt t="185074" x="5419725" y="3916363"/>
          <p14:tracePt t="185082" x="5419725" y="3867150"/>
          <p14:tracePt t="185094" x="5419725" y="3803650"/>
          <p14:tracePt t="185097" x="5419725" y="3729038"/>
          <p14:tracePt t="185111" x="5419725" y="3667125"/>
          <p14:tracePt t="185113" x="5419725" y="3603625"/>
          <p14:tracePt t="185127" x="5419725" y="3579813"/>
          <p14:tracePt t="185130" x="5419725" y="3554413"/>
          <p14:tracePt t="185144" x="5419725" y="3541713"/>
          <p14:tracePt t="185146" x="5419725" y="3529013"/>
          <p14:tracePt t="185161" x="5419725" y="3516313"/>
          <p14:tracePt t="185370" x="5419725" y="3503613"/>
          <p14:tracePt t="185378" x="5419725" y="3479800"/>
          <p14:tracePt t="185386" x="5419725" y="3454400"/>
          <p14:tracePt t="185395" x="5419725" y="3416300"/>
          <p14:tracePt t="185411" x="5419725" y="3367088"/>
          <p14:tracePt t="185428" x="5419725" y="3341688"/>
          <p14:tracePt t="185445" x="5419725" y="3328988"/>
          <p14:tracePt t="185722" x="5383213" y="3328988"/>
          <p14:tracePt t="185729" x="5345113" y="3328988"/>
          <p14:tracePt t="185738" x="5307013" y="3328988"/>
          <p14:tracePt t="185746" x="5270500" y="3328988"/>
          <p14:tracePt t="185762" x="5170488" y="3328988"/>
          <p14:tracePt t="185780" x="5094288" y="3328988"/>
          <p14:tracePt t="185795" x="5057775" y="3328988"/>
          <p14:tracePt t="185813" x="5045075" y="3328988"/>
          <p14:tracePt t="186018" x="5057775" y="3341688"/>
          <p14:tracePt t="186025" x="5081588" y="3341688"/>
          <p14:tracePt t="186034" x="5106988" y="3341688"/>
          <p14:tracePt t="186047" x="5119688" y="3341688"/>
          <p14:tracePt t="186049" x="5132388" y="3341688"/>
          <p14:tracePt t="186063" x="5157788" y="3341688"/>
          <p14:tracePt t="186066" x="5181600" y="3341688"/>
          <p14:tracePt t="186081" x="5194300" y="3341688"/>
          <p14:tracePt t="186098" x="5219700" y="3328988"/>
          <p14:tracePt t="186114" x="5270500" y="3328988"/>
          <p14:tracePt t="186130" x="5294313" y="3328988"/>
          <p14:tracePt t="186146" x="5294313" y="3316288"/>
          <p14:tracePt t="186194" x="5307013" y="3316288"/>
          <p14:tracePt t="186210" x="5332413" y="3303588"/>
          <p14:tracePt t="186218" x="5345113" y="3303588"/>
          <p14:tracePt t="186230" x="5357813" y="3303588"/>
          <p14:tracePt t="186233" x="5383213" y="3290888"/>
          <p14:tracePt t="186247" x="5419725" y="3278188"/>
          <p14:tracePt t="186249" x="5432425" y="3278188"/>
          <p14:tracePt t="186265" x="5445125" y="3278188"/>
          <p14:tracePt t="186538" x="5419725" y="3278188"/>
          <p14:tracePt t="186546" x="5370513" y="3278188"/>
          <p14:tracePt t="186554" x="5319713" y="3278188"/>
          <p14:tracePt t="186564" x="5270500" y="3278188"/>
          <p14:tracePt t="186580" x="5194300" y="3278188"/>
          <p14:tracePt t="186597" x="5132388" y="3278188"/>
          <p14:tracePt t="186613" x="5106988" y="3290888"/>
          <p14:tracePt t="186881" x="5119688" y="3290888"/>
          <p14:tracePt t="186890" x="5132388" y="3290888"/>
          <p14:tracePt t="186899" x="5145088" y="3290888"/>
          <p14:tracePt t="186916" x="5207000" y="3303588"/>
          <p14:tracePt t="186931" x="5281613" y="3303588"/>
          <p14:tracePt t="186949" x="5383213" y="3290888"/>
          <p14:tracePt t="186966" x="5519738" y="3290888"/>
          <p14:tracePt t="186982" x="5657850" y="3267075"/>
          <p14:tracePt t="186985" x="5708650" y="3267075"/>
          <p14:tracePt t="186999" x="5745163" y="3267075"/>
          <p14:tracePt t="187001" x="5770563" y="3267075"/>
          <p14:tracePt t="187016" x="5795963" y="3267075"/>
          <p14:tracePt t="187018" x="5832475" y="3267075"/>
          <p14:tracePt t="187033" x="5908675" y="3267075"/>
          <p14:tracePt t="187050" x="5957888" y="3267075"/>
          <p14:tracePt t="187066" x="5983288" y="3267075"/>
          <p14:tracePt t="187210" x="5945188" y="3267075"/>
          <p14:tracePt t="187217" x="5883275" y="3267075"/>
          <p14:tracePt t="187226" x="5783263" y="3267075"/>
          <p14:tracePt t="187234" x="5683250" y="3267075"/>
          <p14:tracePt t="187250" x="5470525" y="3267075"/>
          <p14:tracePt t="187267" x="5294313" y="3267075"/>
          <p14:tracePt t="187283" x="5207000" y="3267075"/>
          <p14:tracePt t="187300" x="5170488" y="3267075"/>
          <p14:tracePt t="187317" x="5157788" y="3267075"/>
          <p14:tracePt t="187458" x="5170488" y="3267075"/>
          <p14:tracePt t="187467" x="5207000" y="3267075"/>
          <p14:tracePt t="187474" x="5270500" y="3267075"/>
          <p14:tracePt t="187483" x="5345113" y="3267075"/>
          <p14:tracePt t="187500" x="5570538" y="3267075"/>
          <p14:tracePt t="187517" x="5795963" y="3267075"/>
          <p14:tracePt t="187533" x="5921375" y="3267075"/>
          <p14:tracePt t="187550" x="5970588" y="3267075"/>
          <p14:tracePt t="187567" x="5983288" y="3267075"/>
          <p14:tracePt t="187714" x="5957888" y="3267075"/>
          <p14:tracePt t="187722" x="5908675" y="3267075"/>
          <p14:tracePt t="187733" x="5845175" y="3267075"/>
          <p14:tracePt t="187750" x="5719763" y="3267075"/>
          <p14:tracePt t="187753" x="5657850" y="3267075"/>
          <p14:tracePt t="187767" x="5607050" y="3267075"/>
          <p14:tracePt t="187769" x="5545138" y="3267075"/>
          <p14:tracePt t="187784" x="5495925" y="3267075"/>
          <p14:tracePt t="187786" x="5470525" y="3267075"/>
          <p14:tracePt t="187802" x="5445125" y="3267075"/>
          <p14:tracePt t="187866" x="5432425" y="3267075"/>
          <p14:tracePt t="187882" x="5419725" y="3267075"/>
          <p14:tracePt t="188538" x="5445125" y="3267075"/>
          <p14:tracePt t="188545" x="5483225" y="3267075"/>
          <p14:tracePt t="188553" x="5532438" y="3267075"/>
          <p14:tracePt t="188570" x="5632450" y="3254375"/>
          <p14:tracePt t="188586" x="5745163" y="3254375"/>
          <p14:tracePt t="188604" x="5783263" y="3254375"/>
          <p14:tracePt t="188738" x="5757863" y="3254375"/>
          <p14:tracePt t="188746" x="5719763" y="3254375"/>
          <p14:tracePt t="188754" x="5657850" y="3254375"/>
          <p14:tracePt t="188770" x="5583238" y="3290888"/>
          <p14:tracePt t="188787" x="5507038" y="3303588"/>
          <p14:tracePt t="188803" x="5457825" y="3303588"/>
          <p14:tracePt t="188820" x="5432425" y="3316288"/>
          <p14:tracePt t="188837" x="5419725" y="3316288"/>
          <p14:tracePt t="188854" x="5407025" y="3316288"/>
          <p14:tracePt t="188871" x="5394325" y="3316288"/>
          <p14:tracePt t="188922" x="5383213" y="3316288"/>
          <p14:tracePt t="188938" x="5383213" y="3328988"/>
          <p14:tracePt t="188946" x="5370513" y="3328988"/>
          <p14:tracePt t="188954" x="5370513" y="3341688"/>
          <p14:tracePt t="189226" x="5394325" y="3341688"/>
          <p14:tracePt t="189234" x="5457825" y="3341688"/>
          <p14:tracePt t="189242" x="5519738" y="3341688"/>
          <p14:tracePt t="189255" x="5595938" y="3341688"/>
          <p14:tracePt t="189257" x="5683250" y="3328988"/>
          <p14:tracePt t="189272" x="5745163" y="3328988"/>
          <p14:tracePt t="189274" x="5821363" y="3316288"/>
          <p14:tracePt t="189289" x="5932488" y="3316288"/>
          <p14:tracePt t="189306" x="5970588" y="3316288"/>
          <p14:tracePt t="189322" x="5983288" y="3316288"/>
          <p14:tracePt t="189697" x="5970588" y="3316288"/>
          <p14:tracePt t="189706" x="5945188" y="3354388"/>
          <p14:tracePt t="189713" x="5932488" y="3378200"/>
          <p14:tracePt t="189730" x="5921375" y="3390900"/>
          <p14:tracePt t="189739" x="5921375" y="3403600"/>
          <p14:tracePt t="189755" x="5908675" y="3403600"/>
          <p14:tracePt t="189914" x="5895975" y="3403600"/>
          <p14:tracePt t="189924" x="5870575" y="3403600"/>
          <p14:tracePt t="189930" x="5845175" y="3403600"/>
          <p14:tracePt t="189939" x="5808663" y="3403600"/>
          <p14:tracePt t="189956" x="5719763" y="3403600"/>
          <p14:tracePt t="189973" x="5619750" y="3390900"/>
          <p14:tracePt t="189990" x="5570538" y="3378200"/>
          <p14:tracePt t="190007" x="5532438" y="3367088"/>
          <p14:tracePt t="190024" x="5507038" y="3367088"/>
          <p14:tracePt t="190041" x="5495925" y="3367088"/>
          <p14:tracePt t="190226" x="5483225" y="3367088"/>
          <p14:tracePt t="190258" x="5483225" y="3378200"/>
          <p14:tracePt t="190266" x="5483225" y="3390900"/>
          <p14:tracePt t="190275" x="5483225" y="3403600"/>
          <p14:tracePt t="190291" x="5483225" y="3429000"/>
          <p14:tracePt t="190307" x="5483225" y="3441700"/>
          <p14:tracePt t="190324" x="5470525" y="3479800"/>
          <p14:tracePt t="190341" x="5457825" y="3490913"/>
          <p14:tracePt t="190357" x="5457825" y="3516313"/>
          <p14:tracePt t="190374" x="5457825" y="3529013"/>
          <p14:tracePt t="190434" x="5457825" y="3554413"/>
          <p14:tracePt t="190441" x="5445125" y="3579813"/>
          <p14:tracePt t="190450" x="5445125" y="3590925"/>
          <p14:tracePt t="190459" x="5445125" y="3603625"/>
          <p14:tracePt t="190802" x="5445125" y="3579813"/>
          <p14:tracePt t="190818" x="5445125" y="3567113"/>
          <p14:tracePt t="190906" x="5445125" y="3554413"/>
          <p14:tracePt t="190914" x="5445125" y="3541713"/>
          <p14:tracePt t="190926" x="5445125" y="3529013"/>
          <p14:tracePt t="190929" x="5445125" y="3503613"/>
          <p14:tracePt t="190943" x="5445125" y="3490913"/>
          <p14:tracePt t="190945" x="5445125" y="3467100"/>
          <p14:tracePt t="190959" x="5445125" y="3441700"/>
          <p14:tracePt t="190961" x="5445125" y="3416300"/>
          <p14:tracePt t="190977" x="5445125" y="3390900"/>
          <p14:tracePt t="190993" x="5445125" y="3378200"/>
          <p14:tracePt t="191009" x="5445125" y="3367088"/>
          <p14:tracePt t="191570" x="5445125" y="3378200"/>
          <p14:tracePt t="191586" x="5445125" y="3390900"/>
          <p14:tracePt t="191594" x="5445125" y="3403600"/>
          <p14:tracePt t="191698" x="5445125" y="3416300"/>
          <p14:tracePt t="191714" x="5445125" y="3429000"/>
          <p14:tracePt t="191811" x="5445125" y="3441700"/>
          <p14:tracePt t="191818" x="5445125" y="3454400"/>
          <p14:tracePt t="191828" x="5445125" y="3467100"/>
          <p14:tracePt t="191845" x="5445125" y="3490913"/>
          <p14:tracePt t="191861" x="5445125" y="3554413"/>
          <p14:tracePt t="191878" x="5445125" y="3590925"/>
          <p14:tracePt t="191895" x="5445125" y="3641725"/>
          <p14:tracePt t="191897" x="5445125" y="3679825"/>
          <p14:tracePt t="191912" x="5445125" y="3716338"/>
          <p14:tracePt t="191914" x="5445125" y="3754438"/>
          <p14:tracePt t="191929" x="5445125" y="3816350"/>
          <p14:tracePt t="191946" x="5445125" y="3854450"/>
          <p14:tracePt t="191962" x="5445125" y="3867150"/>
          <p14:tracePt t="191978" x="5445125" y="3879850"/>
          <p14:tracePt t="192186" x="5445125" y="3854450"/>
          <p14:tracePt t="192194" x="5445125" y="3816350"/>
          <p14:tracePt t="192202" x="5445125" y="3779838"/>
          <p14:tracePt t="192212" x="5445125" y="3741738"/>
          <p14:tracePt t="192229" x="5445125" y="3692525"/>
          <p14:tracePt t="192246" x="5445125" y="3654425"/>
          <p14:tracePt t="192263" x="5445125" y="3641725"/>
          <p14:tracePt t="192482" x="5457825" y="3641725"/>
          <p14:tracePt t="192497" x="5470525" y="3641725"/>
          <p14:tracePt t="192505" x="5470525" y="3667125"/>
          <p14:tracePt t="192514" x="5470525" y="3679825"/>
          <p14:tracePt t="192530" x="5483225" y="3729038"/>
          <p14:tracePt t="192547" x="5495925" y="3803650"/>
          <p14:tracePt t="192563" x="5495925" y="3867150"/>
          <p14:tracePt t="192580" x="5495925" y="3905250"/>
          <p14:tracePt t="192597" x="5495925" y="3916363"/>
          <p14:tracePt t="192698" x="5507038" y="3916363"/>
          <p14:tracePt t="192706" x="5519738" y="3916363"/>
          <p14:tracePt t="192714" x="5532438" y="3916363"/>
          <p14:tracePt t="192730" x="5583238" y="3879850"/>
          <p14:tracePt t="192747" x="5619750" y="3841750"/>
          <p14:tracePt t="192764" x="5683250" y="3803650"/>
          <p14:tracePt t="192780" x="5708650" y="3767138"/>
          <p14:tracePt t="192797" x="5719763" y="3754438"/>
          <p14:tracePt t="192818" x="5732463" y="3754438"/>
          <p14:tracePt t="192831" x="5732463" y="3741738"/>
          <p14:tracePt t="192833" x="5745163" y="3741738"/>
          <p14:tracePt t="192848" x="5745163" y="3729038"/>
          <p14:tracePt t="192850" x="5757863" y="3716338"/>
          <p14:tracePt t="192865" x="5770563" y="3716338"/>
          <p14:tracePt t="192882" x="5783263" y="3703638"/>
          <p14:tracePt t="192897" x="5808663" y="3692525"/>
          <p14:tracePt t="192915" x="5821363" y="3692525"/>
          <p14:tracePt t="192938" x="5832475" y="3679825"/>
          <p14:tracePt t="192947" x="5832475" y="3667125"/>
          <p14:tracePt t="192963" x="5857875" y="3654425"/>
          <p14:tracePt t="192979" x="5857875" y="3641725"/>
          <p14:tracePt t="192996" x="5857875" y="3616325"/>
          <p14:tracePt t="193018" x="5857875" y="3603625"/>
          <p14:tracePt t="193033" x="5857875" y="3590925"/>
          <p14:tracePt t="193354" x="5845175" y="3590925"/>
          <p14:tracePt t="193361" x="5821363" y="3590925"/>
          <p14:tracePt t="193369" x="5795963" y="3590925"/>
          <p14:tracePt t="193381" x="5770563" y="3603625"/>
          <p14:tracePt t="193398" x="5719763" y="3641725"/>
          <p14:tracePt t="193414" x="5657850" y="3667125"/>
          <p14:tracePt t="193431" x="5619750" y="3703638"/>
          <p14:tracePt t="193432" x="5595938" y="3716338"/>
          <p14:tracePt t="193448" x="5557838" y="3754438"/>
          <p14:tracePt t="193449" x="5519738" y="3779838"/>
          <p14:tracePt t="193465" x="5470525" y="3841750"/>
          <p14:tracePt t="193481" x="5419725" y="3892550"/>
          <p14:tracePt t="193498" x="5370513" y="3929063"/>
          <p14:tracePt t="193514" x="5307013" y="3979863"/>
          <p14:tracePt t="193531" x="5270500" y="3992563"/>
          <p14:tracePt t="193548" x="5232400" y="4017963"/>
          <p14:tracePt t="193564" x="5207000" y="4029075"/>
          <p14:tracePt t="193581" x="5181600" y="4041775"/>
          <p14:tracePt t="193913" x="5194300" y="4041775"/>
          <p14:tracePt t="193922" x="5219700" y="4041775"/>
          <p14:tracePt t="193934" x="5232400" y="4029075"/>
          <p14:tracePt t="193951" x="5257800" y="4005263"/>
          <p14:tracePt t="193953" x="5281613" y="4005263"/>
          <p14:tracePt t="193967" x="5294313" y="3992563"/>
          <p14:tracePt t="193969" x="5307013" y="3979863"/>
          <p14:tracePt t="193984" x="5332413" y="3979863"/>
          <p14:tracePt t="193986" x="5332413" y="3967163"/>
          <p14:tracePt t="194001" x="5345113" y="3954463"/>
          <p14:tracePt t="194018" x="5407025" y="3916363"/>
          <p14:tracePt t="194034" x="5457825" y="3879850"/>
          <p14:tracePt t="194051" x="5507038" y="3841750"/>
          <p14:tracePt t="194067" x="5557838" y="3816350"/>
          <p14:tracePt t="194084" x="5583238" y="3792538"/>
          <p14:tracePt t="194101" x="5607050" y="3779838"/>
          <p14:tracePt t="194118" x="5619750" y="3741738"/>
          <p14:tracePt t="194135" x="5645150" y="3692525"/>
          <p14:tracePt t="194137" x="5670550" y="3667125"/>
          <p14:tracePt t="194151" x="5670550" y="3641725"/>
          <p14:tracePt t="194153" x="5695950" y="3603625"/>
          <p14:tracePt t="194166" x="5708650" y="3590925"/>
          <p14:tracePt t="194183" x="5719763" y="3554413"/>
          <p14:tracePt t="194199" x="5719763" y="3541713"/>
          <p14:tracePt t="194217" x="5719763" y="3529013"/>
          <p14:tracePt t="194233" x="5719763" y="3503613"/>
          <p14:tracePt t="194274" x="5719763" y="3490913"/>
          <p14:tracePt t="194290" x="5695950" y="3479800"/>
          <p14:tracePt t="194297" x="5670550" y="3467100"/>
          <p14:tracePt t="194306" x="5645150" y="3454400"/>
          <p14:tracePt t="194316" x="5607050" y="3429000"/>
          <p14:tracePt t="194333" x="5532438" y="3403600"/>
          <p14:tracePt t="194350" x="5507038" y="3378200"/>
          <p14:tracePt t="194367" x="5483225" y="3378200"/>
          <p14:tracePt t="194384" x="5470525" y="3378200"/>
          <p14:tracePt t="194385" x="5470525" y="3367088"/>
          <p14:tracePt t="194401" x="5445125" y="3367088"/>
          <p14:tracePt t="194417" x="5407025" y="3367088"/>
          <p14:tracePt t="194433" x="5357813" y="3403600"/>
          <p14:tracePt t="194450" x="5281613" y="3490913"/>
          <p14:tracePt t="194468" x="5245100" y="3590925"/>
          <p14:tracePt t="194486" x="5219700" y="3692525"/>
          <p14:tracePt t="194502" x="5194300" y="3779838"/>
          <p14:tracePt t="194519" x="5194300" y="3841750"/>
          <p14:tracePt t="194521" x="5194300" y="3867150"/>
          <p14:tracePt t="194536" x="5194300" y="3892550"/>
          <p14:tracePt t="194538" x="5194300" y="3916363"/>
          <p14:tracePt t="194553" x="5194300" y="3967163"/>
          <p14:tracePt t="194569" x="5194300" y="4005263"/>
          <p14:tracePt t="194586" x="5194300" y="4067175"/>
          <p14:tracePt t="194602" x="5194300" y="4092575"/>
          <p14:tracePt t="194618" x="5219700" y="4129088"/>
          <p14:tracePt t="194636" x="5232400" y="4141788"/>
          <p14:tracePt t="194652" x="5245100" y="4179888"/>
          <p14:tracePt t="194668" x="5281613" y="4192588"/>
          <p14:tracePt t="194684" x="5319713" y="4217988"/>
          <p14:tracePt t="194701" x="5383213" y="4217988"/>
          <p14:tracePt t="194717" x="5457825" y="4217988"/>
          <p14:tracePt t="194734" x="5545138" y="4167188"/>
          <p14:tracePt t="194751" x="5619750" y="4092575"/>
          <p14:tracePt t="194752" x="5670550" y="4041775"/>
          <p14:tracePt t="194768" x="5770563" y="3916363"/>
          <p14:tracePt t="194785" x="5832475" y="3779838"/>
          <p14:tracePt t="194801" x="5883275" y="3679825"/>
          <p14:tracePt t="194818" x="5895975" y="3603625"/>
          <p14:tracePt t="194834" x="5895975" y="3541713"/>
          <p14:tracePt t="194851" x="5895975" y="3503613"/>
          <p14:tracePt t="194868" x="5895975" y="3479800"/>
          <p14:tracePt t="194884" x="5883275" y="3467100"/>
          <p14:tracePt t="194901" x="5845175" y="3454400"/>
          <p14:tracePt t="194918" x="5821363" y="3429000"/>
          <p14:tracePt t="194935" x="5795963" y="3429000"/>
          <p14:tracePt t="194936" x="5783263" y="3416300"/>
          <p14:tracePt t="194952" x="5757863" y="3416300"/>
          <p14:tracePt t="194953" x="5719763" y="3416300"/>
          <p14:tracePt t="194968" x="5670550" y="3416300"/>
          <p14:tracePt t="194985" x="5595938" y="3416300"/>
          <p14:tracePt t="195001" x="5545138" y="3416300"/>
          <p14:tracePt t="195018" x="5507038" y="3416300"/>
          <p14:tracePt t="195035" x="5470525" y="3441700"/>
          <p14:tracePt t="195052" x="5432425" y="3490913"/>
          <p14:tracePt t="195068" x="5394325" y="3603625"/>
          <p14:tracePt t="195085" x="5370513" y="3679825"/>
          <p14:tracePt t="195102" x="5370513" y="3729038"/>
          <p14:tracePt t="195118" x="5357813" y="3779838"/>
          <p14:tracePt t="195135" x="5357813" y="3803650"/>
          <p14:tracePt t="195137" x="5357813" y="3816350"/>
          <p14:tracePt t="195152" x="5357813" y="3829050"/>
          <p14:tracePt t="195201" x="5370513" y="3829050"/>
          <p14:tracePt t="195209" x="5383213" y="3841750"/>
          <p14:tracePt t="195219" x="5407025" y="3841750"/>
          <p14:tracePt t="195236" x="5457825" y="3841750"/>
          <p14:tracePt t="195252" x="5532438" y="3841750"/>
          <p14:tracePt t="195269" x="5583238" y="3841750"/>
          <p14:tracePt t="195286" x="5595938" y="3841750"/>
          <p14:tracePt t="195302" x="5619750" y="3792538"/>
          <p14:tracePt t="195304" x="5619750" y="3767138"/>
          <p14:tracePt t="195319" x="5619750" y="3741738"/>
          <p14:tracePt t="195321" x="5619750" y="3716338"/>
          <p14:tracePt t="195336" x="5619750" y="3703638"/>
          <p14:tracePt t="195353" x="5619750" y="3692525"/>
          <p14:tracePt t="195433" x="5595938" y="3692525"/>
          <p14:tracePt t="195441" x="5557838" y="3692525"/>
          <p14:tracePt t="195454" x="5507038" y="3692525"/>
          <p14:tracePt t="195470" x="5394325" y="3729038"/>
          <p14:tracePt t="195473" x="5345113" y="3754438"/>
          <p14:tracePt t="195489" x="5319713" y="3767138"/>
          <p14:tracePt t="195505" x="5319713" y="3779838"/>
          <p14:tracePt t="195746" x="5307013" y="3779838"/>
          <p14:tracePt t="195755" x="5270500" y="3792538"/>
          <p14:tracePt t="195762" x="5232400" y="3792538"/>
          <p14:tracePt t="195771" x="5194300" y="3803650"/>
          <p14:tracePt t="195788" x="5132388" y="3829050"/>
          <p14:tracePt t="195805" x="5094288" y="3829050"/>
          <p14:tracePt t="195821" x="5081588" y="3841750"/>
          <p14:tracePt t="195970" x="5057775" y="3841750"/>
          <p14:tracePt t="195977" x="5032375" y="3841750"/>
          <p14:tracePt t="195988" x="4994275" y="3841750"/>
          <p14:tracePt t="196006" x="4919663" y="3829050"/>
          <p14:tracePt t="196023" x="4819650" y="3803650"/>
          <p14:tracePt t="196025" x="4781550" y="3803650"/>
          <p14:tracePt t="196040" x="4743450" y="3792538"/>
          <p14:tracePt t="196042" x="4719638" y="3779838"/>
          <p14:tracePt t="196057" x="4694238" y="3779838"/>
          <p14:tracePt t="196059" x="4668838" y="3779838"/>
          <p14:tracePt t="196073" x="4606925" y="3779838"/>
          <p14:tracePt t="196090" x="4568825" y="3779838"/>
          <p14:tracePt t="196106" x="4543425" y="3779838"/>
          <p14:tracePt t="196123" x="4530725" y="3779838"/>
          <p14:tracePt t="196194" x="4530725" y="3767138"/>
          <p14:tracePt t="196217" x="4543425" y="3754438"/>
          <p14:tracePt t="196225" x="4556125" y="3754438"/>
          <p14:tracePt t="196239" x="4581525" y="3754438"/>
          <p14:tracePt t="196241" x="4619625" y="3754438"/>
          <p14:tracePt t="196257" x="4656138" y="3754438"/>
          <p14:tracePt t="196258" x="4668838" y="3754438"/>
          <p14:tracePt t="196273" x="4694238" y="3754438"/>
          <p14:tracePt t="196290" x="4732338" y="3754438"/>
          <p14:tracePt t="196307" x="4756150" y="3754438"/>
          <p14:tracePt t="196323" x="4819650" y="3754438"/>
          <p14:tracePt t="196340" x="4894263" y="3754438"/>
          <p14:tracePt t="196356" x="4981575" y="3754438"/>
          <p14:tracePt t="196374" x="5106988" y="3741738"/>
          <p14:tracePt t="196390" x="5257800" y="3729038"/>
          <p14:tracePt t="196393" x="5345113" y="3729038"/>
          <p14:tracePt t="196407" x="5407025" y="3729038"/>
          <p14:tracePt t="196409" x="5495925" y="3729038"/>
          <p14:tracePt t="196424" x="5557838" y="3729038"/>
          <p14:tracePt t="196426" x="5607050" y="3729038"/>
          <p14:tracePt t="196442" x="5695950" y="3729038"/>
          <p14:tracePt t="196457" x="5732463" y="3729038"/>
          <p14:tracePt t="196521" x="5745163" y="3729038"/>
          <p14:tracePt t="196537" x="5745163" y="3716338"/>
          <p14:tracePt t="196545" x="5757863" y="3716338"/>
          <p14:tracePt t="196557" x="5757863" y="3703638"/>
          <p14:tracePt t="196574" x="5770563" y="3692525"/>
          <p14:tracePt t="196577" x="5783263" y="3679825"/>
          <p14:tracePt t="197010" x="5770563" y="3679825"/>
          <p14:tracePt t="197017" x="5757863" y="3679825"/>
          <p14:tracePt t="197026" x="5745163" y="3679825"/>
          <p14:tracePt t="197042" x="5708650" y="3679825"/>
          <p14:tracePt t="197059" x="5670550" y="3692525"/>
          <p14:tracePt t="197075" x="5645150" y="3703638"/>
          <p14:tracePt t="197092" x="5632450" y="3703638"/>
          <p14:tracePt t="197108" x="5619750" y="3716338"/>
          <p14:tracePt t="197130" x="5619750" y="3729038"/>
          <p14:tracePt t="197322" x="5607050" y="3729038"/>
          <p14:tracePt t="197338" x="5607050" y="3716338"/>
          <p14:tracePt t="197345" x="5595938" y="3703638"/>
          <p14:tracePt t="197359" x="5583238" y="3692525"/>
          <p14:tracePt t="197361" x="5583238" y="3667125"/>
          <p14:tracePt t="197377" x="5570538" y="3603625"/>
          <p14:tracePt t="197394" x="5570538" y="3567113"/>
          <p14:tracePt t="197410" x="5570538" y="3516313"/>
          <p14:tracePt t="197426" x="5570538" y="3479800"/>
          <p14:tracePt t="197443" x="5570538" y="3441700"/>
          <p14:tracePt t="197459" x="5570538" y="3429000"/>
          <p14:tracePt t="197476" x="5570538" y="3403600"/>
          <p14:tracePt t="197570" x="5570538" y="3390900"/>
          <p14:tracePt t="197586" x="5557838" y="3390900"/>
          <p14:tracePt t="197609" x="5545138" y="3390900"/>
          <p14:tracePt t="197617" x="5532438" y="3378200"/>
          <p14:tracePt t="197627" x="5507038" y="3378200"/>
          <p14:tracePt t="197641" x="5432425" y="3378200"/>
          <p14:tracePt t="197658" x="5307013" y="3378200"/>
          <p14:tracePt t="197676" x="5194300" y="3429000"/>
          <p14:tracePt t="197693" x="5106988" y="3467100"/>
          <p14:tracePt t="197710" x="5045075" y="3529013"/>
          <p14:tracePt t="197727" x="4981575" y="3567113"/>
          <p14:tracePt t="197729" x="4956175" y="3579813"/>
          <p14:tracePt t="197744" x="4932363" y="3603625"/>
          <p14:tracePt t="197746" x="4919663" y="3616325"/>
          <p14:tracePt t="197759" x="4906963" y="3641725"/>
          <p14:tracePt t="197760" x="4881563" y="3654425"/>
          <p14:tracePt t="197776" x="4832350" y="3716338"/>
          <p14:tracePt t="197793" x="4768850" y="3767138"/>
          <p14:tracePt t="197809" x="4719638" y="3803650"/>
          <p14:tracePt t="197825" x="4681538" y="3816350"/>
          <p14:tracePt t="197842" x="4630738" y="3816350"/>
          <p14:tracePt t="197859" x="4581525" y="3829050"/>
          <p14:tracePt t="197875" x="4543425" y="3829050"/>
          <p14:tracePt t="197892" x="4518025" y="3829050"/>
          <p14:tracePt t="197909" x="4506913" y="3829050"/>
          <p14:tracePt t="197926" x="4494213" y="3829050"/>
          <p14:tracePt t="197961" x="4468813" y="3829050"/>
          <p14:tracePt t="197969" x="4456113" y="3829050"/>
          <p14:tracePt t="197986" x="4430713" y="3829050"/>
          <p14:tracePt t="198258" x="4468813" y="3829050"/>
          <p14:tracePt t="198266" x="4494213" y="3829050"/>
          <p14:tracePt t="198278" x="4530725" y="3829050"/>
          <p14:tracePt t="198296" x="4630738" y="3829050"/>
          <p14:tracePt t="198298" x="4681538" y="3829050"/>
          <p14:tracePt t="198312" x="4756150" y="3829050"/>
          <p14:tracePt t="198314" x="4856163" y="3829050"/>
          <p14:tracePt t="198329" x="5045075" y="3829050"/>
          <p14:tracePt t="198346" x="5207000" y="3829050"/>
          <p14:tracePt t="198362" x="5281613" y="3829050"/>
          <p14:tracePt t="198378" x="5294313" y="3829050"/>
          <p14:tracePt t="198410" x="5319713" y="3829050"/>
          <p14:tracePt t="198418" x="5332413" y="3829050"/>
          <p14:tracePt t="198428" x="5345113" y="3829050"/>
          <p14:tracePt t="198445" x="5407025" y="3829050"/>
          <p14:tracePt t="198462" x="5470525" y="3829050"/>
          <p14:tracePt t="198465" x="5507038" y="3829050"/>
          <p14:tracePt t="198478" x="5545138" y="3829050"/>
          <p14:tracePt t="198481" x="5583238" y="3829050"/>
          <p14:tracePt t="198496" x="5607050" y="3829050"/>
          <p14:tracePt t="198498" x="5632450" y="3816350"/>
          <p14:tracePt t="198514" x="5695950" y="3803650"/>
          <p14:tracePt t="198529" x="5757863" y="3792538"/>
          <p14:tracePt t="198546" x="5808663" y="3792538"/>
          <p14:tracePt t="198562" x="5857875" y="3792538"/>
          <p14:tracePt t="198579" x="5883275" y="3792538"/>
          <p14:tracePt t="198595" x="5908675" y="3792538"/>
          <p14:tracePt t="198650" x="5921375" y="3792538"/>
          <p14:tracePt t="198658" x="5932488" y="3792538"/>
          <p14:tracePt t="198666" x="5957888" y="3779838"/>
          <p14:tracePt t="198679" x="6008688" y="3767138"/>
          <p14:tracePt t="198681" x="6045200" y="3767138"/>
          <p14:tracePt t="198696" x="6083300" y="3754438"/>
          <p14:tracePt t="198698" x="6108700" y="3741738"/>
          <p14:tracePt t="198714" x="6157913" y="3703638"/>
          <p14:tracePt t="198730" x="6234113" y="3667125"/>
          <p14:tracePt t="198747" x="6283325" y="3603625"/>
          <p14:tracePt t="198763" x="6334125" y="3567113"/>
          <p14:tracePt t="198779" x="6370638" y="3490913"/>
          <p14:tracePt t="198796" x="6408738" y="3441700"/>
          <p14:tracePt t="198813" x="6434138" y="3390900"/>
          <p14:tracePt t="198829" x="6446838" y="3341688"/>
          <p14:tracePt t="198846" x="6472238" y="3278188"/>
          <p14:tracePt t="198864" x="6496050" y="3241675"/>
          <p14:tracePt t="198866" x="6496050" y="3216275"/>
          <p14:tracePt t="198881" x="6534150" y="3165475"/>
          <p14:tracePt t="198897" x="6572250" y="3128963"/>
          <p14:tracePt t="198914" x="6621463" y="3103563"/>
          <p14:tracePt t="198931" x="6659563" y="3090863"/>
          <p14:tracePt t="198948" x="6672263" y="3090863"/>
          <p14:tracePt t="198964" x="6684963" y="3090863"/>
          <p14:tracePt t="198980" x="6696075" y="3090863"/>
          <p14:tracePt t="199034" x="6708775" y="3090863"/>
          <p14:tracePt t="199042" x="6721475" y="3090863"/>
          <p14:tracePt t="199049" x="6746875" y="3090863"/>
          <p14:tracePt t="199065" x="6834188" y="3141663"/>
          <p14:tracePt t="199081" x="6910388" y="3190875"/>
          <p14:tracePt t="199098" x="7010400" y="3241675"/>
          <p14:tracePt t="199114" x="7059613" y="3267075"/>
          <p14:tracePt t="199130" x="7072313" y="3278188"/>
          <p14:tracePt t="199147" x="7085013" y="3278188"/>
          <p14:tracePt t="199164" x="7097713" y="3303588"/>
          <p14:tracePt t="199180" x="7097713" y="3316288"/>
          <p14:tracePt t="199198" x="7123113" y="3341688"/>
          <p14:tracePt t="199214" x="7123113" y="3354388"/>
          <p14:tracePt t="199217" x="7123113" y="3378200"/>
          <p14:tracePt t="199230" x="7123113" y="3390900"/>
          <p14:tracePt t="199233" x="7123113" y="3403600"/>
          <p14:tracePt t="199248" x="7123113" y="3429000"/>
          <p14:tracePt t="199250" x="7123113" y="3441700"/>
          <p14:tracePt t="199274" x="7123113" y="3454400"/>
          <p14:tracePt t="199281" x="7123113" y="3467100"/>
          <p14:tracePt t="199386" x="7110413" y="3454400"/>
          <p14:tracePt t="199394" x="7085013" y="3429000"/>
          <p14:tracePt t="199401" x="7072313" y="3429000"/>
          <p14:tracePt t="199414" x="7059613" y="3416300"/>
          <p14:tracePt t="199417" x="7034213" y="3390900"/>
          <p14:tracePt t="199432" x="7021513" y="3378200"/>
          <p14:tracePt t="199434" x="6985000" y="3367088"/>
          <p14:tracePt t="199448" x="6921500" y="3354388"/>
          <p14:tracePt t="199450" x="6884988" y="3341688"/>
          <p14:tracePt t="199465" x="6759575" y="3303588"/>
          <p14:tracePt t="199480" x="6596063" y="3278188"/>
          <p14:tracePt t="199496" x="6496050" y="3278188"/>
          <p14:tracePt t="199513" x="6459538" y="3278188"/>
          <p14:tracePt t="199530" x="6446838" y="3278188"/>
          <p14:tracePt t="199561" x="6434138" y="3278188"/>
          <p14:tracePt t="199576" x="6434138" y="3303588"/>
          <p14:tracePt t="199585" x="6434138" y="3341688"/>
          <p14:tracePt t="199598" x="6434138" y="3390900"/>
          <p14:tracePt t="199616" x="6434138" y="3467100"/>
          <p14:tracePt t="199618" x="6446838" y="3516313"/>
          <p14:tracePt t="199633" x="6472238" y="3590925"/>
          <p14:tracePt t="199649" x="6521450" y="3667125"/>
          <p14:tracePt t="199666" x="6621463" y="3692525"/>
          <p14:tracePt t="199682" x="6708775" y="3692525"/>
          <p14:tracePt t="199700" x="6746875" y="3692525"/>
          <p14:tracePt t="199715" x="6797675" y="3692525"/>
          <p14:tracePt t="199732" x="6872288" y="3692525"/>
          <p14:tracePt t="199748" x="7046913" y="3692525"/>
          <p14:tracePt t="199765" x="7323138" y="3629025"/>
          <p14:tracePt t="199781" x="7535863" y="3503613"/>
          <p14:tracePt t="199799" x="7648575" y="3367088"/>
          <p14:tracePt t="199801" x="7673975" y="3328988"/>
          <p14:tracePt t="199815" x="7673975" y="3290888"/>
          <p14:tracePt t="199817" x="7673975" y="3254375"/>
          <p14:tracePt t="199833" x="7673975" y="3216275"/>
          <p14:tracePt t="199850" x="7648575" y="3203575"/>
          <p14:tracePt t="199867" x="7623175" y="3190875"/>
          <p14:tracePt t="199883" x="7597775" y="3190875"/>
          <p14:tracePt t="199899" x="7548563" y="3190875"/>
          <p14:tracePt t="199916" x="7497763" y="3190875"/>
          <p14:tracePt t="199932" x="7435850" y="3190875"/>
          <p14:tracePt t="199949" x="7372350" y="3190875"/>
          <p14:tracePt t="199966" x="7335838" y="3228975"/>
          <p14:tracePt t="199982" x="7323138" y="3228975"/>
          <p14:tracePt t="200000" x="7323138" y="3241675"/>
          <p14:tracePt t="200225" x="7310438" y="3241675"/>
          <p14:tracePt t="200233" x="7310438" y="3254375"/>
          <p14:tracePt t="200241" x="7297738" y="3278188"/>
          <p14:tracePt t="200250" x="7272338" y="3303588"/>
          <p14:tracePt t="200265" x="7185025" y="3341688"/>
          <p14:tracePt t="200283" x="7072313" y="3390900"/>
          <p14:tracePt t="200299" x="6997700" y="3416300"/>
          <p14:tracePt t="200317" x="6934200" y="3441700"/>
          <p14:tracePt t="200334" x="6897688" y="3454400"/>
          <p14:tracePt t="200350" x="6859588" y="3467100"/>
          <p14:tracePt t="200353" x="6846888" y="3479800"/>
          <p14:tracePt t="200368" x="6821488" y="3479800"/>
          <p14:tracePt t="200370" x="6808788" y="3503613"/>
          <p14:tracePt t="200384" x="6797675" y="3503613"/>
          <p14:tracePt t="200386" x="6772275" y="3503613"/>
          <p14:tracePt t="200402" x="6721475" y="3516313"/>
          <p14:tracePt t="200417" x="6659563" y="3529013"/>
          <p14:tracePt t="200433" x="6596063" y="3541713"/>
          <p14:tracePt t="200451" x="6534150" y="3567113"/>
          <p14:tracePt t="200467" x="6508750" y="3567113"/>
          <p14:tracePt t="200483" x="6472238" y="3590925"/>
          <p14:tracePt t="200498" x="6421438" y="3603625"/>
          <p14:tracePt t="200515" x="6370638" y="3629025"/>
          <p14:tracePt t="200532" x="6308725" y="3641725"/>
          <p14:tracePt t="200549" x="6221413" y="3679825"/>
          <p14:tracePt t="200566" x="6196013" y="3692525"/>
          <p14:tracePt t="200582" x="6170613" y="3703638"/>
          <p14:tracePt t="200584" x="6146800" y="3703638"/>
          <p14:tracePt t="200599" x="6096000" y="3716338"/>
          <p14:tracePt t="200600" x="6034088" y="3741738"/>
          <p14:tracePt t="200616" x="5883275" y="3803650"/>
          <p14:tracePt t="200632" x="5808663" y="3829050"/>
          <p14:tracePt t="200634" x="5745163" y="3854450"/>
          <p14:tracePt t="200649" x="5657850" y="3905250"/>
          <p14:tracePt t="200666" x="5557838" y="3967163"/>
          <p14:tracePt t="200682" x="5470525" y="4017963"/>
          <p14:tracePt t="200702" x="5383213" y="4079875"/>
          <p14:tracePt t="200718" x="5281613" y="4117975"/>
          <p14:tracePt t="200735" x="5194300" y="4167188"/>
          <p14:tracePt t="200737" x="5170488" y="4167188"/>
          <p14:tracePt t="200752" x="5157788" y="4167188"/>
          <p14:tracePt t="200754" x="5145088" y="4167188"/>
          <p14:tracePt t="200769" x="5132388" y="4192588"/>
          <p14:tracePt t="200785" x="5106988" y="4192588"/>
          <p14:tracePt t="200800" x="5068888" y="4192588"/>
          <p14:tracePt t="200817" x="5032375" y="4205288"/>
          <p14:tracePt t="200833" x="4968875" y="4217988"/>
          <p14:tracePt t="200850" x="4945063" y="4230688"/>
          <p14:tracePt t="200867" x="4919663" y="4241800"/>
          <p14:tracePt t="200885" x="4881563" y="4241800"/>
          <p14:tracePt t="200902" x="4868863" y="4254500"/>
          <p14:tracePt t="200905" x="4856163" y="4254500"/>
          <p14:tracePt t="200919" x="4843463" y="4267200"/>
          <p14:tracePt t="200936" x="4832350" y="4279900"/>
          <p14:tracePt t="200938" x="4819650" y="4279900"/>
          <p14:tracePt t="200953" x="4794250" y="4292600"/>
          <p14:tracePt t="200969" x="4756150" y="4330700"/>
          <p14:tracePt t="200986" x="4732338" y="4330700"/>
          <p14:tracePt t="201010" x="4719638" y="4330700"/>
          <p14:tracePt t="201089" x="4756150" y="4330700"/>
          <p14:tracePt t="201097" x="4806950" y="4330700"/>
          <p14:tracePt t="201106" x="4881563" y="4330700"/>
          <p14:tracePt t="201119" x="4945063" y="4330700"/>
          <p14:tracePt t="201121" x="5019675" y="4330700"/>
          <p14:tracePt t="201134" x="5068888" y="4305300"/>
          <p14:tracePt t="201151" x="5170488" y="4292600"/>
          <p14:tracePt t="201152" x="5219700" y="4267200"/>
          <p14:tracePt t="201168" x="5281613" y="4254500"/>
          <p14:tracePt t="201185" x="5345113" y="4241800"/>
          <p14:tracePt t="201201" x="5370513" y="4217988"/>
          <p14:tracePt t="201217" x="5407025" y="4217988"/>
          <p14:tracePt t="201234" x="5445125" y="4217988"/>
          <p14:tracePt t="201251" x="5470525" y="4217988"/>
          <p14:tracePt t="201270" x="5483225" y="4217988"/>
          <p14:tracePt t="201286" x="5507038" y="4217988"/>
          <p14:tracePt t="201303" x="5519738" y="4217988"/>
          <p14:tracePt t="201570" x="5507038" y="4217988"/>
          <p14:tracePt t="201577" x="5495925" y="4217988"/>
          <p14:tracePt t="201587" x="5483225" y="4217988"/>
          <p14:tracePt t="201603" x="5470525" y="4217988"/>
          <p14:tracePt t="201621" x="5432425" y="4217988"/>
          <p14:tracePt t="201637" x="5407025" y="4217988"/>
          <p14:tracePt t="201654" x="5394325" y="4230688"/>
          <p14:tracePt t="201690" x="5370513" y="4230688"/>
          <p14:tracePt t="201697" x="5370513" y="4241800"/>
          <p14:tracePt t="201705" x="5357813" y="4241800"/>
          <p14:tracePt t="201719" x="5357813" y="4254500"/>
          <p14:tracePt t="201834" x="5407025" y="4254500"/>
          <p14:tracePt t="201842" x="5495925" y="4254500"/>
          <p14:tracePt t="201854" x="5595938" y="4254500"/>
          <p14:tracePt t="201857" x="5719763" y="4230688"/>
          <p14:tracePt t="201871" x="5832475" y="4205288"/>
          <p14:tracePt t="201874" x="5957888" y="4192588"/>
          <p14:tracePt t="201888" x="6070600" y="4179888"/>
          <p14:tracePt t="201890" x="6170613" y="4167188"/>
          <p14:tracePt t="201902" x="6234113" y="4167188"/>
          <p14:tracePt t="201919" x="6259513" y="4167188"/>
          <p14:tracePt t="202050" x="6259513" y="4179888"/>
          <p14:tracePt t="202057" x="6259513" y="4217988"/>
          <p14:tracePt t="202072" x="6259513" y="4230688"/>
          <p14:tracePt t="202074" x="6246813" y="4241800"/>
          <p14:tracePt t="202088" x="6234113" y="4267200"/>
          <p14:tracePt t="202090" x="6234113" y="4279900"/>
          <p14:tracePt t="202106" x="6196013" y="4318000"/>
          <p14:tracePt t="202122" x="6146800" y="4354513"/>
          <p14:tracePt t="202138" x="6070600" y="4379913"/>
          <p14:tracePt t="202155" x="5995988" y="4418013"/>
          <p14:tracePt t="202172" x="5921375" y="4443413"/>
          <p14:tracePt t="202188" x="5895975" y="4443413"/>
          <p14:tracePt t="202466" x="5932488" y="4443413"/>
          <p14:tracePt t="202473" x="5983288" y="4443413"/>
          <p14:tracePt t="202482" x="6057900" y="4443413"/>
          <p14:tracePt t="202489" x="6146800" y="4443413"/>
          <p14:tracePt t="202506" x="6259513" y="4443413"/>
          <p14:tracePt t="202523" x="6383338" y="4443413"/>
          <p14:tracePt t="202539" x="6496050" y="4443413"/>
          <p14:tracePt t="202556" x="6596063" y="4443413"/>
          <p14:tracePt t="202573" x="6708775" y="4443413"/>
          <p14:tracePt t="202589" x="6808788" y="4430713"/>
          <p14:tracePt t="202606" x="6910388" y="4418013"/>
          <p14:tracePt t="202609" x="6946900" y="4405313"/>
          <p14:tracePt t="202624" x="6972300" y="4392613"/>
          <p14:tracePt t="202625" x="6997700" y="4379913"/>
          <p14:tracePt t="202641" x="7046913" y="4379913"/>
          <p14:tracePt t="202657" x="7059613" y="4367213"/>
          <p14:tracePt t="202762" x="7059613" y="4354513"/>
          <p14:tracePt t="202770" x="7059613" y="4341813"/>
          <p14:tracePt t="202787" x="7059613" y="4330700"/>
          <p14:tracePt t="202978" x="7034213" y="4330700"/>
          <p14:tracePt t="202986" x="7010400" y="4330700"/>
          <p14:tracePt t="202993" x="6985000" y="4330700"/>
          <p14:tracePt t="203008" x="6959600" y="4330700"/>
          <p14:tracePt t="203010" x="6934200" y="4330700"/>
          <p14:tracePt t="203025" x="6897688" y="4330700"/>
          <p14:tracePt t="203041" x="6872288" y="4330700"/>
          <p14:tracePt t="203058" x="6834188" y="4330700"/>
          <p14:tracePt t="203074" x="6797675" y="4341813"/>
          <p14:tracePt t="203091" x="6772275" y="4354513"/>
          <p14:tracePt t="203107" x="6734175" y="4379913"/>
          <p14:tracePt t="203125" x="6721475" y="4392613"/>
          <p14:tracePt t="203141" x="6708775" y="4405313"/>
          <p14:tracePt t="203158" x="6708775" y="4418013"/>
          <p14:tracePt t="203202" x="6708775" y="4430713"/>
          <p14:tracePt t="203210" x="6708775" y="4443413"/>
          <p14:tracePt t="203266" x="6708775" y="4454525"/>
          <p14:tracePt t="203281" x="6734175" y="4454525"/>
          <p14:tracePt t="203289" x="6772275" y="4454525"/>
          <p14:tracePt t="203298" x="6808788" y="4467225"/>
          <p14:tracePt t="203308" x="6859588" y="4479925"/>
          <p14:tracePt t="203325" x="7034213" y="4479925"/>
          <p14:tracePt t="203342" x="7210425" y="4430713"/>
          <p14:tracePt t="203358" x="7310438" y="4354513"/>
          <p14:tracePt t="203361" x="7359650" y="4305300"/>
          <p14:tracePt t="203375" x="7385050" y="4254500"/>
          <p14:tracePt t="203377" x="7410450" y="4230688"/>
          <p14:tracePt t="203391" x="7410450" y="4205288"/>
          <p14:tracePt t="203393" x="7423150" y="4179888"/>
          <p14:tracePt t="203409" x="7435850" y="4117975"/>
          <p14:tracePt t="203426" x="7435850" y="4092575"/>
          <p14:tracePt t="203442" x="7435850" y="4079875"/>
          <p14:tracePt t="203514" x="7423150" y="4079875"/>
          <p14:tracePt t="203522" x="7397750" y="4079875"/>
          <p14:tracePt t="203530" x="7348538" y="4079875"/>
          <p14:tracePt t="203542" x="7297738" y="4079875"/>
          <p14:tracePt t="203558" x="7197725" y="4079875"/>
          <p14:tracePt t="203561" x="7146925" y="4092575"/>
          <p14:tracePt t="203576" x="7097713" y="4129088"/>
          <p14:tracePt t="203578" x="7046913" y="4154488"/>
          <p14:tracePt t="203593" x="7021513" y="4205288"/>
          <p14:tracePt t="203595" x="6972300" y="4254500"/>
          <p14:tracePt t="203609" x="6884988" y="4354513"/>
          <p14:tracePt t="203626" x="6821488" y="4454525"/>
          <p14:tracePt t="203642" x="6808788" y="4518025"/>
          <p14:tracePt t="203658" x="6797675" y="4543425"/>
          <p14:tracePt t="203746" x="6808788" y="4543425"/>
          <p14:tracePt t="203754" x="6834188" y="4543425"/>
          <p14:tracePt t="203761" x="6859588" y="4543425"/>
          <p14:tracePt t="203777" x="6897688" y="4505325"/>
          <p14:tracePt t="203793" x="6910388" y="4443413"/>
          <p14:tracePt t="203809" x="6921500" y="4392613"/>
          <p14:tracePt t="203826" x="6921500" y="4354513"/>
          <p14:tracePt t="203843" x="6921500" y="4318000"/>
          <p14:tracePt t="203860" x="6921500" y="4305300"/>
          <p14:tracePt t="203921" x="6910388" y="4305300"/>
          <p14:tracePt t="203929" x="6897688" y="4305300"/>
          <p14:tracePt t="203944" x="6872288" y="4305300"/>
          <p14:tracePt t="203946" x="6834188" y="4305300"/>
          <p14:tracePt t="203961" x="6772275" y="4330700"/>
          <p14:tracePt t="203977" x="6734175" y="4330700"/>
          <p14:tracePt t="203994" x="6721475" y="4354513"/>
          <p14:tracePt t="204162" x="6696075" y="4354513"/>
          <p14:tracePt t="204170" x="6659563" y="4354513"/>
          <p14:tracePt t="204177" x="6608763" y="4354513"/>
          <p14:tracePt t="204194" x="6508750" y="4354513"/>
          <p14:tracePt t="204210" x="6383338" y="4354513"/>
          <p14:tracePt t="204227" x="6259513" y="4354513"/>
          <p14:tracePt t="204244" x="6196013" y="4367213"/>
          <p14:tracePt t="204260" x="6096000" y="4392613"/>
          <p14:tracePt t="204277" x="5970588" y="4405313"/>
          <p14:tracePt t="204294" x="5832475" y="4430713"/>
          <p14:tracePt t="204311" x="5670550" y="4454525"/>
          <p14:tracePt t="204313" x="5632450" y="4454525"/>
          <p14:tracePt t="204328" x="5595938" y="4454525"/>
          <p14:tracePt t="204330" x="5557838" y="4467225"/>
          <p14:tracePt t="204344" x="5532438" y="4479925"/>
          <p14:tracePt t="204346" x="5507038" y="4492625"/>
          <p14:tracePt t="204361" x="5483225" y="4492625"/>
          <p14:tracePt t="204402" x="5470525" y="4492625"/>
          <p14:tracePt t="204411" x="5457825" y="4492625"/>
          <p14:tracePt t="204418" x="5419725" y="4492625"/>
          <p14:tracePt t="204426" x="5383213" y="4492625"/>
          <p14:tracePt t="204443" x="5332413" y="4492625"/>
          <p14:tracePt t="204460" x="5270500" y="4492625"/>
          <p14:tracePt t="204476" x="5219700" y="4492625"/>
          <p14:tracePt t="204493" x="5132388" y="4492625"/>
          <p14:tracePt t="204510" x="5006975" y="4518025"/>
          <p14:tracePt t="204527" x="4906963" y="4518025"/>
          <p14:tracePt t="204528" x="4881563" y="4518025"/>
          <p14:tracePt t="204544" x="4843463" y="4518025"/>
          <p14:tracePt t="204545" x="4819650" y="4518025"/>
          <p14:tracePt t="204561" x="4806950" y="4518025"/>
          <p14:tracePt t="204617" x="4794250" y="4518025"/>
          <p14:tracePt t="204625" x="4781550" y="4518025"/>
          <p14:tracePt t="204632" x="4768850" y="4518025"/>
          <p14:tracePt t="204644" x="4743450" y="4518025"/>
          <p14:tracePt t="204662" x="4706938" y="4518025"/>
          <p14:tracePt t="204678" x="4681538" y="4518025"/>
          <p14:tracePt t="204681" x="4668838" y="4518025"/>
          <p14:tracePt t="204994" x="4681538" y="4518025"/>
          <p14:tracePt t="205002" x="4694238" y="4518025"/>
          <p14:tracePt t="205018" x="4706938" y="4518025"/>
          <p14:tracePt t="205130" x="4719638" y="4505325"/>
          <p14:tracePt t="205138" x="4719638" y="4492625"/>
          <p14:tracePt t="205147" x="4732338" y="4492625"/>
          <p14:tracePt t="205163" x="4768850" y="4467225"/>
          <p14:tracePt t="205179" x="4794250" y="4430713"/>
          <p14:tracePt t="205196" x="4819650" y="4405313"/>
          <p14:tracePt t="205213" x="4832350" y="4392613"/>
          <p14:tracePt t="205230" x="4843463" y="4392613"/>
          <p14:tracePt t="205290" x="4843463" y="4379913"/>
          <p14:tracePt t="205297" x="4843463" y="4367213"/>
          <p14:tracePt t="205497" x="4843463" y="4354513"/>
          <p14:tracePt t="205666" x="4832350" y="4341813"/>
          <p14:tracePt t="205674" x="4819650" y="4341813"/>
          <p14:tracePt t="205681" x="4806950" y="4341813"/>
          <p14:tracePt t="205698" x="4756150" y="4341813"/>
          <p14:tracePt t="205715" x="4681538" y="4341813"/>
          <p14:tracePt t="205731" x="4606925" y="4341813"/>
          <p14:tracePt t="205747" x="4568825" y="4341813"/>
          <p14:tracePt t="205764" x="4530725" y="4341813"/>
          <p14:tracePt t="205781" x="4518025" y="4341813"/>
          <p14:tracePt t="206178" x="4506913" y="4341813"/>
          <p14:tracePt t="206185" x="4481513" y="4341813"/>
          <p14:tracePt t="206199" x="4430713" y="4341813"/>
          <p14:tracePt t="206201" x="4368800" y="4341813"/>
          <p14:tracePt t="206216" x="4305300" y="4354513"/>
          <p14:tracePt t="206218" x="4256088" y="4367213"/>
          <p14:tracePt t="206233" x="4181475" y="4379913"/>
          <p14:tracePt t="206249" x="4130675" y="4392613"/>
          <p14:tracePt t="206266" x="4117975" y="4392613"/>
          <p14:tracePt t="206434" x="4117975" y="4405313"/>
          <p14:tracePt t="206442" x="4130675" y="4405313"/>
          <p14:tracePt t="206450" x="4156075" y="4405313"/>
          <p14:tracePt t="206466" x="4192588" y="4430713"/>
          <p14:tracePt t="206483" x="4243388" y="4430713"/>
          <p14:tracePt t="206499" x="4318000" y="4430713"/>
          <p14:tracePt t="206517" x="4406900" y="4430713"/>
          <p14:tracePt t="206533" x="4443413" y="4430713"/>
          <p14:tracePt t="206550" x="4456113" y="4430713"/>
          <p14:tracePt t="206658" x="4430713" y="4430713"/>
          <p14:tracePt t="206667" x="4381500" y="4430713"/>
          <p14:tracePt t="206674" x="4343400" y="4430713"/>
          <p14:tracePt t="206683" x="4294188" y="4430713"/>
          <p14:tracePt t="206700" x="4217988" y="4443413"/>
          <p14:tracePt t="206717" x="4181475" y="4443413"/>
          <p14:tracePt t="206834" x="4205288" y="4443413"/>
          <p14:tracePt t="206842" x="4256088" y="4443413"/>
          <p14:tracePt t="206851" x="4305300" y="4443413"/>
          <p14:tracePt t="206867" x="4430713" y="4443413"/>
          <p14:tracePt t="206884" x="4468813" y="4418013"/>
          <p14:tracePt t="206900" x="4481513" y="4418013"/>
          <p14:tracePt t="207010" x="4494213" y="4418013"/>
          <p14:tracePt t="207018" x="4543425" y="4405313"/>
          <p14:tracePt t="207025" x="4630738" y="4405313"/>
          <p14:tracePt t="207035" x="4743450" y="4392613"/>
          <p14:tracePt t="207051" x="5081588" y="4354513"/>
          <p14:tracePt t="207068" x="5383213" y="4354513"/>
          <p14:tracePt t="207084" x="5595938" y="4341813"/>
          <p14:tracePt t="207101" x="5708650" y="4330700"/>
          <p14:tracePt t="207118" x="5745163" y="4330700"/>
          <p14:tracePt t="207121" x="5770563" y="4330700"/>
          <p14:tracePt t="207135" x="5808663" y="4330700"/>
          <p14:tracePt t="207137" x="5845175" y="4330700"/>
          <p14:tracePt t="207152" x="5870575" y="4330700"/>
          <p14:tracePt t="207154" x="5883275" y="4330700"/>
          <p14:tracePt t="207185" x="5895975" y="4330700"/>
          <p14:tracePt t="207194" x="5932488" y="4330700"/>
          <p14:tracePt t="207201" x="5970588" y="4330700"/>
          <p14:tracePt t="207218" x="6070600" y="4330700"/>
          <p14:tracePt t="207235" x="6157913" y="4330700"/>
          <p14:tracePt t="207251" x="6221413" y="4330700"/>
          <p14:tracePt t="207268" x="6283325" y="4330700"/>
          <p14:tracePt t="207286" x="6334125" y="4330700"/>
          <p14:tracePt t="207301" x="6359525" y="4318000"/>
          <p14:tracePt t="207319" x="6383338" y="4318000"/>
          <p14:tracePt t="207378" x="6396038" y="4318000"/>
          <p14:tracePt t="207394" x="6408738" y="4318000"/>
          <p14:tracePt t="207402" x="6446838" y="4318000"/>
          <p14:tracePt t="207410" x="6472238" y="4318000"/>
          <p14:tracePt t="207419" x="6508750" y="4318000"/>
          <p14:tracePt t="207435" x="6572250" y="4330700"/>
          <p14:tracePt t="207452" x="6596063" y="4330700"/>
          <p14:tracePt t="207578" x="6621463" y="4330700"/>
          <p14:tracePt t="207585" x="6634163" y="4330700"/>
          <p14:tracePt t="207593" x="6646863" y="4330700"/>
          <p14:tracePt t="207601" x="6659563" y="4330700"/>
          <p14:tracePt t="207618" x="6672263" y="4330700"/>
          <p14:tracePt t="207842" x="6672263" y="4341813"/>
          <p14:tracePt t="207849" x="6672263" y="4354513"/>
          <p14:tracePt t="207857" x="6659563" y="4367213"/>
          <p14:tracePt t="207881" x="6646863" y="4367213"/>
          <p14:tracePt t="207889" x="6634163" y="4367213"/>
          <p14:tracePt t="207946" x="6634163" y="4379913"/>
          <p14:tracePt t="207953" x="6621463" y="4379913"/>
          <p14:tracePt t="207961" x="6584950" y="4392613"/>
          <p14:tracePt t="207970" x="6521450" y="4405313"/>
          <p14:tracePt t="207987" x="6396038" y="4418013"/>
          <p14:tracePt t="208004" x="6296025" y="4430713"/>
          <p14:tracePt t="208020" x="6208713" y="4443413"/>
          <p14:tracePt t="208037" x="6183313" y="4454525"/>
          <p14:tracePt t="208054" x="6170613" y="4467225"/>
          <p14:tracePt t="208114" x="6157913" y="4467225"/>
          <p14:tracePt t="208121" x="6121400" y="4467225"/>
          <p14:tracePt t="208130" x="6083300" y="4467225"/>
          <p14:tracePt t="208136" x="6034088" y="4479925"/>
          <p14:tracePt t="208152" x="5957888" y="4492625"/>
          <p14:tracePt t="208169" x="5945188" y="4505325"/>
          <p14:tracePt t="208186" x="5932488" y="4505325"/>
          <p14:tracePt t="208234" x="5921375" y="4505325"/>
          <p14:tracePt t="208242" x="5908675" y="4518025"/>
          <p14:tracePt t="208254" x="5895975" y="4530725"/>
          <p14:tracePt t="208271" x="5857875" y="4554538"/>
          <p14:tracePt t="208273" x="5845175" y="4567238"/>
          <p14:tracePt t="208288" x="5832475" y="4579938"/>
          <p14:tracePt t="208290" x="5821363" y="4579938"/>
          <p14:tracePt t="208305" x="5808663" y="4592638"/>
          <p14:tracePt t="208322" x="5783263" y="4618038"/>
          <p14:tracePt t="208338" x="5770563" y="4630738"/>
          <p14:tracePt t="208355" x="5757863" y="4667250"/>
          <p14:tracePt t="208371" x="5745163" y="4679950"/>
          <p14:tracePt t="208388" x="5745163" y="4705350"/>
          <p14:tracePt t="208404" x="5745163" y="4718050"/>
          <p14:tracePt t="208514" x="5745163" y="4730750"/>
          <p14:tracePt t="208530" x="5732463" y="4743450"/>
          <p14:tracePt t="208538" x="5719763" y="4756150"/>
          <p14:tracePt t="208546" x="5695950" y="4779963"/>
          <p14:tracePt t="208554" x="5683250" y="4792663"/>
          <p14:tracePt t="208572" x="5619750" y="4843463"/>
          <p14:tracePt t="208588" x="5545138" y="4879975"/>
          <p14:tracePt t="208605" x="5495925" y="4905375"/>
          <p14:tracePt t="208622" x="5445125" y="4918075"/>
          <p14:tracePt t="208722" x="5432425" y="4918075"/>
          <p14:tracePt t="208730" x="5419725" y="4930775"/>
          <p14:tracePt t="208740" x="5394325" y="4930775"/>
          <p14:tracePt t="208755" x="5345113" y="4968875"/>
          <p14:tracePt t="208772" x="5281613" y="4981575"/>
          <p14:tracePt t="208789" x="5245100" y="4992688"/>
          <p14:tracePt t="208806" x="5170488" y="5018088"/>
          <p14:tracePt t="208823" x="5106988" y="5030788"/>
          <p14:tracePt t="208826" x="5094288" y="5030788"/>
          <p14:tracePt t="208840" x="5068888" y="5030788"/>
          <p14:tracePt t="208841" x="5057775" y="5043488"/>
          <p14:tracePt t="208856" x="5045075" y="5043488"/>
          <p14:tracePt t="208858" x="5032375" y="5043488"/>
          <p14:tracePt t="208873" x="5006975" y="5043488"/>
          <p14:tracePt t="208890" x="4945063" y="5068888"/>
          <p14:tracePt t="208907" x="4919663" y="5068888"/>
          <p14:tracePt t="208923" x="4843463" y="5081588"/>
          <p14:tracePt t="208939" x="4794250" y="5092700"/>
          <p14:tracePt t="208956" x="4781550" y="5092700"/>
          <p14:tracePt t="208974" x="4768850" y="5092700"/>
          <p14:tracePt t="209050" x="4806950" y="5092700"/>
          <p14:tracePt t="209057" x="4868863" y="5092700"/>
          <p14:tracePt t="209066" x="4945063" y="5092700"/>
          <p14:tracePt t="209074" x="5045075" y="5092700"/>
          <p14:tracePt t="209090" x="5181600" y="5092700"/>
          <p14:tracePt t="209107" x="5270500" y="5092700"/>
          <p14:tracePt t="209123" x="5307013" y="5092700"/>
          <p14:tracePt t="209140" x="5332413" y="5092700"/>
          <p14:tracePt t="209156" x="5345113" y="5092700"/>
          <p14:tracePt t="209174" x="5370513" y="5092700"/>
          <p14:tracePt t="209190" x="5419725" y="5092700"/>
          <p14:tracePt t="209193" x="5445125" y="5092700"/>
          <p14:tracePt t="209208" x="5483225" y="5092700"/>
          <p14:tracePt t="209209" x="5519738" y="5092700"/>
          <p14:tracePt t="209225" x="5583238" y="5092700"/>
          <p14:tracePt t="209241" x="5619750" y="5092700"/>
          <p14:tracePt t="209257" x="5632450" y="5092700"/>
          <p14:tracePt t="209274" x="5645150" y="5092700"/>
          <p14:tracePt t="209378" x="5670550" y="5092700"/>
          <p14:tracePt t="209386" x="5719763" y="5092700"/>
          <p14:tracePt t="209393" x="5783263" y="5092700"/>
          <p14:tracePt t="209407" x="5870575" y="5092700"/>
          <p14:tracePt t="209409" x="5957888" y="5092700"/>
          <p14:tracePt t="209425" x="6146800" y="5118100"/>
          <p14:tracePt t="209441" x="6308725" y="5118100"/>
          <p14:tracePt t="209458" x="6472238" y="5118100"/>
          <p14:tracePt t="209475" x="6596063" y="5118100"/>
          <p14:tracePt t="209490" x="6708775" y="5118100"/>
          <p14:tracePt t="209506" x="6797675" y="5118100"/>
          <p14:tracePt t="209523" x="6872288" y="5118100"/>
          <p14:tracePt t="209539" x="6921500" y="5118100"/>
          <p14:tracePt t="209556" x="7010400" y="5118100"/>
          <p14:tracePt t="209573" x="7085013" y="5118100"/>
          <p14:tracePt t="209590" x="7134225" y="5118100"/>
          <p14:tracePt t="209606" x="7172325" y="5118100"/>
          <p14:tracePt t="209608" x="7185025" y="5118100"/>
          <p14:tracePt t="209623" x="7210425" y="5105400"/>
          <p14:tracePt t="209625" x="7223125" y="5105400"/>
          <p14:tracePt t="209640" x="7259638" y="5092700"/>
          <p14:tracePt t="209657" x="7310438" y="5081588"/>
          <p14:tracePt t="209673" x="7359650" y="5056188"/>
          <p14:tracePt t="209689" x="7397750" y="5043488"/>
          <p14:tracePt t="209707" x="7423150" y="5005388"/>
          <p14:tracePt t="209723" x="7423150" y="4992688"/>
          <p14:tracePt t="209740" x="7410450" y="4981575"/>
          <p14:tracePt t="209756" x="7385050" y="4981575"/>
          <p14:tracePt t="209774" x="7335838" y="4981575"/>
          <p14:tracePt t="209790" x="7285038" y="4981575"/>
          <p14:tracePt t="209792" x="7259638" y="4981575"/>
          <p14:tracePt t="209807" x="7246938" y="4981575"/>
          <p14:tracePt t="209808" x="7235825" y="4981575"/>
          <p14:tracePt t="209824" x="7210425" y="4981575"/>
          <p14:tracePt t="209849" x="7197725" y="4981575"/>
          <p14:tracePt t="209857" x="7185025" y="4968875"/>
          <p14:tracePt t="209873" x="7134225" y="4968875"/>
          <p14:tracePt t="209890" x="7059613" y="4968875"/>
          <p14:tracePt t="209907" x="7010400" y="4968875"/>
          <p14:tracePt t="209924" x="6934200" y="4968875"/>
          <p14:tracePt t="209941" x="6846888" y="4981575"/>
          <p14:tracePt t="209957" x="6772275" y="5005388"/>
          <p14:tracePt t="209974" x="6721475" y="5030788"/>
          <p14:tracePt t="209976" x="6708775" y="5043488"/>
          <p14:tracePt t="209991" x="6696075" y="5056188"/>
          <p14:tracePt t="209992" x="6684963" y="5068888"/>
          <p14:tracePt t="210007" x="6684963" y="5081588"/>
          <p14:tracePt t="210025" x="6684963" y="5105400"/>
          <p14:tracePt t="210041" x="6684963" y="5118100"/>
          <p14:tracePt t="210073" x="6684963" y="5130800"/>
          <p14:tracePt t="210257" x="6684963" y="5143500"/>
          <p14:tracePt t="210266" x="6684963" y="5156200"/>
          <p14:tracePt t="210276" x="6696075" y="5168900"/>
          <p14:tracePt t="210293" x="6708775" y="5281613"/>
          <p14:tracePt t="210310" x="6721475" y="5418138"/>
          <p14:tracePt t="210327" x="6721475" y="5507038"/>
          <p14:tracePt t="210329" x="6734175" y="5543550"/>
          <p14:tracePt t="210344" x="6746875" y="5556250"/>
          <p14:tracePt t="210346" x="6746875" y="5568950"/>
          <p14:tracePt t="210359" x="6746875" y="5581650"/>
          <p14:tracePt t="210409" x="6746875" y="5594350"/>
          <p14:tracePt t="210426" x="6746875" y="5607050"/>
          <p14:tracePt t="210433" x="6759575" y="5619750"/>
          <p14:tracePt t="210443" x="6759575" y="5643563"/>
          <p14:tracePt t="210460" x="6772275" y="5668963"/>
          <p14:tracePt t="210476" x="6772275" y="5707063"/>
          <p14:tracePt t="210494" x="6784975" y="5756275"/>
          <p14:tracePt t="210511" x="6797675" y="5807075"/>
          <p14:tracePt t="210513" x="6797675" y="5819775"/>
          <p14:tracePt t="210527" x="6797675" y="5832475"/>
          <p14:tracePt t="210529" x="6808788" y="5856288"/>
          <p14:tracePt t="210545" x="6821488" y="5907088"/>
          <p14:tracePt t="210561" x="6834188" y="5945188"/>
          <p14:tracePt t="210577" x="6834188" y="5994400"/>
          <p14:tracePt t="210594" x="6846888" y="6045200"/>
          <p14:tracePt t="210611" x="6859588" y="6107113"/>
          <p14:tracePt t="210627" x="6872288" y="6157913"/>
          <p14:tracePt t="210644" x="6884988" y="6207125"/>
          <p14:tracePt t="210661" x="6884988" y="6269038"/>
          <p14:tracePt t="210678" x="6884988" y="6319838"/>
          <p14:tracePt t="210694" x="6884988" y="6345238"/>
          <p14:tracePt t="210697" x="6884988" y="6370638"/>
          <p14:tracePt t="210711" x="6884988" y="6381750"/>
          <p14:tracePt t="210713" x="6884988" y="6394450"/>
          <p14:tracePt t="210729" x="6884988" y="6407150"/>
          <p14:tracePt t="210745" x="6884988" y="6419850"/>
          <p14:tracePt t="210922" x="6897688" y="6419850"/>
          <p14:tracePt t="210929" x="6910388" y="6419850"/>
          <p14:tracePt t="210945" x="6946900" y="6407150"/>
          <p14:tracePt t="210962" x="7059613" y="6345238"/>
          <p14:tracePt t="210978" x="7259638" y="6207125"/>
          <p14:tracePt t="210995" x="7523163" y="6045200"/>
          <p14:tracePt t="211012" x="7810500" y="5856288"/>
          <p14:tracePt t="211029" x="8035925" y="5694363"/>
          <p14:tracePt t="211045" x="8123238" y="5619750"/>
          <p14:tracePt t="211062" x="8186738" y="5594350"/>
          <p14:tracePt t="211079" x="8435975" y="5543550"/>
          <p14:tracePt t="211081" x="8637588" y="5494338"/>
          <p14:tracePt t="211096" x="8824913" y="5468938"/>
          <p14:tracePt t="211098" x="8986838" y="5456238"/>
          <p14:tracePt t="211112" x="9175750" y="5418138"/>
          <p14:tracePt t="211114" x="9437688" y="5394325"/>
          <p14:tracePt t="211129" x="9975850" y="5330825"/>
          <p14:tracePt t="211146" x="10239375" y="5318125"/>
          <p14:tracePt t="211162" x="10313988" y="5318125"/>
          <p14:tracePt t="211179" x="10364788" y="5318125"/>
          <p14:tracePt t="211195" x="10390188" y="5318125"/>
          <p14:tracePt t="213977" x="10390188" y="5305425"/>
          <p14:tracePt t="213986" x="10401300" y="5268913"/>
          <p14:tracePt t="213993" x="10426700" y="5194300"/>
          <p14:tracePt t="214002" x="10452100" y="5092700"/>
          <p14:tracePt t="214018" x="10526713" y="4956175"/>
          <p14:tracePt t="214035" x="10564813" y="4868863"/>
          <p14:tracePt t="214051" x="10577513" y="4792663"/>
          <p14:tracePt t="214068" x="10577513" y="4756150"/>
          <p14:tracePt t="214085" x="10539413" y="4718050"/>
          <p14:tracePt t="214102" x="10490200" y="4692650"/>
          <p14:tracePt t="214120" x="10414000" y="4667250"/>
          <p14:tracePt t="214121" x="10390188" y="4656138"/>
          <p14:tracePt t="214137" x="10364788" y="4630738"/>
          <p14:tracePt t="214554" x="10377488" y="4630738"/>
          <p14:tracePt t="214562" x="10401300" y="4618038"/>
          <p14:tracePt t="214570" x="10439400" y="4592638"/>
          <p14:tracePt t="214587" x="10539413" y="4543425"/>
          <p14:tracePt t="214604" x="10664825" y="4443413"/>
          <p14:tracePt t="214621" x="10815638" y="4367213"/>
          <p14:tracePt t="214638" x="10915650" y="4279900"/>
          <p14:tracePt t="214655" x="10990263" y="4205288"/>
          <p14:tracePt t="214657" x="11015663" y="4179888"/>
          <p14:tracePt t="214671" x="11015663" y="4154488"/>
          <p14:tracePt t="214673" x="11028363" y="4129088"/>
          <p14:tracePt t="214688" x="11041063" y="4129088"/>
          <p14:tracePt t="214690" x="11041063" y="4117975"/>
          <p14:tracePt t="214705" x="11052175" y="4117975"/>
          <p14:tracePt t="215082" x="11052175" y="4105275"/>
          <p14:tracePt t="215089" x="11052175" y="4092575"/>
          <p14:tracePt t="215113" x="11041063" y="4092575"/>
          <p14:tracePt t="215122" x="11028363" y="4092575"/>
          <p14:tracePt t="215162" x="11015663" y="4092575"/>
          <p14:tracePt t="215186" x="11002963" y="4092575"/>
          <p14:tracePt t="215193" x="10990263" y="4092575"/>
          <p14:tracePt t="215206" x="10977563" y="4079875"/>
          <p14:tracePt t="215225" x="10964863" y="4079875"/>
          <p14:tracePt t="215240" x="10952163" y="4079875"/>
          <p14:tracePt t="215242" x="10928350" y="4079875"/>
          <p14:tracePt t="215257" x="10839450" y="4029075"/>
          <p14:tracePt t="215273" x="10739438" y="4005263"/>
          <p14:tracePt t="215290" x="10639425" y="3967163"/>
          <p14:tracePt t="215306" x="10539413" y="3941763"/>
          <p14:tracePt t="215324" x="10452100" y="3916363"/>
          <p14:tracePt t="215339" x="10364788" y="3892550"/>
          <p14:tracePt t="215356" x="10301288" y="3879850"/>
          <p14:tracePt t="215373" x="10252075" y="3854450"/>
          <p14:tracePt t="215390" x="10201275" y="3829050"/>
          <p14:tracePt t="215407" x="10188575" y="3816350"/>
          <p14:tracePt t="215409" x="10177463" y="3803650"/>
          <p14:tracePt t="215424" x="10152063" y="3803650"/>
          <p14:tracePt t="215426" x="10139363" y="3779838"/>
          <p14:tracePt t="215439" x="10113963" y="3767138"/>
          <p14:tracePt t="215440" x="10088563" y="3741738"/>
          <p14:tracePt t="215455" x="10064750" y="3729038"/>
          <p14:tracePt t="215456" x="10039350" y="3703638"/>
          <p14:tracePt t="215471" x="10001250" y="3692525"/>
          <p14:tracePt t="215472" x="9939338" y="3667125"/>
          <p14:tracePt t="215488" x="9813925" y="3603625"/>
          <p14:tracePt t="215505" x="9675813" y="3541713"/>
          <p14:tracePt t="215522" x="9575800" y="3503613"/>
          <p14:tracePt t="215538" x="9513888" y="3479800"/>
          <p14:tracePt t="215555" x="9463088" y="3454400"/>
          <p14:tracePt t="215572" x="9437688" y="3454400"/>
          <p14:tracePt t="215589" x="9424988" y="3429000"/>
          <p14:tracePt t="215605" x="9401175" y="3429000"/>
          <p14:tracePt t="215623" x="9388475" y="3416300"/>
          <p14:tracePt t="215641" x="9375775" y="3416300"/>
          <p14:tracePt t="215657" x="9324975" y="3416300"/>
          <p14:tracePt t="215673" x="9237663" y="3390900"/>
          <p14:tracePt t="215691" x="9124950" y="3390900"/>
          <p14:tracePt t="215707" x="9012238" y="3390900"/>
          <p14:tracePt t="215724" x="8963025" y="3367088"/>
          <p14:tracePt t="215741" x="8886825" y="3316288"/>
          <p14:tracePt t="215758" x="8850313" y="3267075"/>
          <p14:tracePt t="215773" x="8824913" y="3228975"/>
          <p14:tracePt t="215791" x="8799513" y="3203575"/>
          <p14:tracePt t="215793" x="8786813" y="3203575"/>
          <p14:tracePt t="215807" x="8786813" y="3190875"/>
          <p14:tracePt t="215825" x="8774113" y="3190875"/>
          <p14:tracePt t="215841" x="8763000" y="3190875"/>
          <p14:tracePt t="216097" x="8763000" y="3165475"/>
          <p14:tracePt t="216106" x="8763000" y="3141663"/>
          <p14:tracePt t="216114" x="8763000" y="3103563"/>
          <p14:tracePt t="216126" x="8799513" y="3065463"/>
          <p14:tracePt t="216142" x="8850313" y="3003550"/>
          <p14:tracePt t="216158" x="8924925" y="2952750"/>
          <p14:tracePt t="216161" x="8950325" y="2941638"/>
          <p14:tracePt t="216175" x="8963025" y="2928938"/>
          <p14:tracePt t="216490" x="8937625" y="2928938"/>
          <p14:tracePt t="216497" x="8912225" y="2941638"/>
          <p14:tracePt t="216509" x="8874125" y="2965450"/>
          <p14:tracePt t="216526" x="8824913" y="2990850"/>
          <p14:tracePt t="216529" x="8812213" y="3003550"/>
          <p14:tracePt t="216543" x="8786813" y="3003550"/>
          <p14:tracePt t="216545" x="8786813" y="3016250"/>
          <p14:tracePt t="216570" x="8774113" y="3016250"/>
          <p14:tracePt t="216642" x="8774113" y="3028950"/>
          <p14:tracePt t="216649" x="8774113" y="3041650"/>
          <p14:tracePt t="216659" x="8763000" y="3041650"/>
          <p14:tracePt t="216676" x="8750300" y="3041650"/>
          <p14:tracePt t="216698" x="8750300" y="3054350"/>
          <p14:tracePt t="216709" x="8737600" y="3054350"/>
          <p14:tracePt t="216737" x="8737600" y="3065463"/>
          <p14:tracePt t="217305" x="8737600" y="3078163"/>
          <p14:tracePt t="217322" x="8737600" y="3090863"/>
          <p14:tracePt t="217354" x="8737600" y="3103563"/>
          <p14:tracePt t="217498" x="8724900" y="3116263"/>
          <p14:tracePt t="217513" x="8724900" y="3128963"/>
          <p14:tracePt t="217521" x="8724900" y="3141663"/>
          <p14:tracePt t="217537" x="8724900" y="3154363"/>
          <p14:tracePt t="217545" x="8712200" y="3165475"/>
          <p14:tracePt t="217633" x="8712200" y="3178175"/>
          <p14:tracePt t="217650" x="8712200" y="3190875"/>
          <p14:tracePt t="217665" x="8712200" y="3203575"/>
          <p14:tracePt t="217673" x="8712200" y="3228975"/>
          <p14:tracePt t="217689" x="8712200" y="3254375"/>
          <p14:tracePt t="217705" x="8712200" y="3267075"/>
          <p14:tracePt t="217817" x="8712200" y="3278188"/>
          <p14:tracePt t="217913" x="8699500" y="3278188"/>
          <p14:tracePt t="217930" x="8686800" y="3278188"/>
          <p14:tracePt t="217937" x="8674100" y="3278188"/>
          <p14:tracePt t="217947" x="8650288" y="3278188"/>
          <p14:tracePt t="217963" x="8599488" y="3278188"/>
          <p14:tracePt t="217980" x="8537575" y="3278188"/>
          <p14:tracePt t="217997" x="8474075" y="3278188"/>
          <p14:tracePt t="218013" x="8448675" y="3278188"/>
          <p14:tracePt t="218030" x="8412163" y="3278188"/>
          <p14:tracePt t="218033" x="8399463" y="3278188"/>
          <p14:tracePt t="218047" x="8386763" y="3278188"/>
          <p14:tracePt t="218074" x="8386763" y="3290888"/>
          <p14:tracePt t="218081" x="8374063" y="3303588"/>
          <p14:tracePt t="218162" x="8374063" y="3328988"/>
          <p14:tracePt t="218169" x="8374063" y="3354388"/>
          <p14:tracePt t="218180" x="8374063" y="3378200"/>
          <p14:tracePt t="218197" x="8399463" y="3467100"/>
          <p14:tracePt t="218214" x="8435975" y="3541713"/>
          <p14:tracePt t="218217" x="8448675" y="3567113"/>
          <p14:tracePt t="218231" x="8474075" y="3590925"/>
          <p14:tracePt t="218257" x="8486775" y="3603625"/>
          <p14:tracePt t="218265" x="8486775" y="3616325"/>
          <p14:tracePt t="218281" x="8512175" y="3629025"/>
          <p14:tracePt t="218394" x="8524875" y="3629025"/>
          <p14:tracePt t="218402" x="8548688" y="3629025"/>
          <p14:tracePt t="218414" x="8574088" y="3629025"/>
          <p14:tracePt t="218417" x="8612188" y="3603625"/>
          <p14:tracePt t="218432" x="8637588" y="3590925"/>
          <p14:tracePt t="218434" x="8661400" y="3579813"/>
          <p14:tracePt t="218448" x="8674100" y="3579813"/>
          <p14:tracePt t="218450" x="8686800" y="3567113"/>
          <p14:tracePt t="218465" x="8699500" y="3554413"/>
          <p14:tracePt t="218482" x="8724900" y="3529013"/>
          <p14:tracePt t="218498" x="8737600" y="3503613"/>
          <p14:tracePt t="218706" x="8737600" y="3490913"/>
          <p14:tracePt t="218722" x="8737600" y="3479800"/>
          <p14:tracePt t="218730" x="8737600" y="3467100"/>
          <p14:tracePt t="218738" x="8737600" y="3454400"/>
          <p14:tracePt t="218748" x="8737600" y="3429000"/>
          <p14:tracePt t="218765" x="8737600" y="3403600"/>
          <p14:tracePt t="218782" x="8737600" y="3378200"/>
          <p14:tracePt t="218798" x="8724900" y="3328988"/>
          <p14:tracePt t="218800" x="8712200" y="3316288"/>
          <p14:tracePt t="218815" x="8712200" y="3303588"/>
          <p14:tracePt t="218833" x="8699500" y="3290888"/>
          <p14:tracePt t="218848" x="8686800" y="3278188"/>
          <p14:tracePt t="219017" x="8661400" y="3278188"/>
          <p14:tracePt t="219025" x="8637588" y="3278188"/>
          <p14:tracePt t="219033" x="8612188" y="3278188"/>
          <p14:tracePt t="219049" x="8524875" y="3278188"/>
          <p14:tracePt t="219066" x="8424863" y="3316288"/>
          <p14:tracePt t="219083" x="8361363" y="3341688"/>
          <p14:tracePt t="219099" x="8324850" y="3354388"/>
          <p14:tracePt t="219116" x="8312150" y="3367088"/>
          <p14:tracePt t="219154" x="8299450" y="3367088"/>
          <p14:tracePt t="219161" x="8299450" y="3378200"/>
          <p14:tracePt t="219266" x="8299450" y="3390900"/>
          <p14:tracePt t="219274" x="8299450" y="3403600"/>
          <p14:tracePt t="219284" x="8299450" y="3416300"/>
          <p14:tracePt t="219299" x="8299450" y="3454400"/>
          <p14:tracePt t="219317" x="8299450" y="3479800"/>
          <p14:tracePt t="219334" x="8299450" y="3503613"/>
          <p14:tracePt t="219350" x="8299450" y="3529013"/>
          <p14:tracePt t="219353" x="8299450" y="3541713"/>
          <p14:tracePt t="219367" x="8299450" y="3567113"/>
          <p14:tracePt t="219369" x="8299450" y="3590925"/>
          <p14:tracePt t="219384" x="8312150" y="3603625"/>
          <p14:tracePt t="219386" x="8312150" y="3616325"/>
          <p14:tracePt t="219401" x="8324850" y="3629025"/>
          <p14:tracePt t="219434" x="8324850" y="3641725"/>
          <p14:tracePt t="219450" x="8335963" y="3654425"/>
          <p14:tracePt t="219457" x="8335963" y="3667125"/>
          <p14:tracePt t="219467" x="8348663" y="3667125"/>
          <p14:tracePt t="219484" x="8348663" y="3679825"/>
          <p14:tracePt t="219500" x="8374063" y="3692525"/>
          <p14:tracePt t="219517" x="8386763" y="3703638"/>
          <p14:tracePt t="219534" x="8424863" y="3716338"/>
          <p14:tracePt t="219537" x="8435975" y="3716338"/>
          <p14:tracePt t="219551" x="8461375" y="3716338"/>
          <p14:tracePt t="219553" x="8499475" y="3716338"/>
          <p14:tracePt t="219568" x="8537575" y="3716338"/>
          <p14:tracePt t="219569" x="8574088" y="3729038"/>
          <p14:tracePt t="219584" x="8612188" y="3729038"/>
          <p14:tracePt t="219586" x="8637588" y="3729038"/>
          <p14:tracePt t="219601" x="8661400" y="3729038"/>
          <p14:tracePt t="219618" x="8724900" y="3703638"/>
          <p14:tracePt t="219635" x="8774113" y="3667125"/>
          <p14:tracePt t="219651" x="8812213" y="3654425"/>
          <p14:tracePt t="219667" x="8837613" y="3641725"/>
          <p14:tracePt t="219684" x="8837613" y="3629025"/>
          <p14:tracePt t="219701" x="8850313" y="3616325"/>
          <p14:tracePt t="219769" x="8863013" y="3603625"/>
          <p14:tracePt t="219785" x="8874125" y="3579813"/>
          <p14:tracePt t="219793" x="8886825" y="3567113"/>
          <p14:tracePt t="219801" x="8886825" y="3554413"/>
          <p14:tracePt t="219906" x="8886825" y="3541713"/>
          <p14:tracePt t="219914" x="8886825" y="3529013"/>
          <p14:tracePt t="219921" x="8886825" y="3516313"/>
          <p14:tracePt t="219937" x="8886825" y="3503613"/>
          <p14:tracePt t="219953" x="8886825" y="3490913"/>
          <p14:tracePt t="219968" x="8874125" y="3454400"/>
          <p14:tracePt t="219985" x="8874125" y="3416300"/>
          <p14:tracePt t="220002" x="8874125" y="3403600"/>
          <p14:tracePt t="220019" x="8863013" y="3378200"/>
          <p14:tracePt t="220035" x="8863013" y="3367088"/>
          <p14:tracePt t="220051" x="8850313" y="3341688"/>
          <p14:tracePt t="220068" x="8850313" y="3328988"/>
          <p14:tracePt t="220085" x="8850313" y="3316288"/>
          <p14:tracePt t="220102" x="8850313" y="3290888"/>
          <p14:tracePt t="220105" x="8850313" y="3278188"/>
          <p14:tracePt t="220121" x="8837613" y="3267075"/>
          <p14:tracePt t="220136" x="8837613" y="3254375"/>
          <p14:tracePt t="220153" x="8837613" y="3241675"/>
          <p14:tracePt t="220169" x="8837613" y="3228975"/>
          <p14:tracePt t="220201" x="8824913" y="3216275"/>
          <p14:tracePt t="220209" x="8824913" y="3203575"/>
          <p14:tracePt t="220234" x="8812213" y="3203575"/>
          <p14:tracePt t="220242" x="8812213" y="3190875"/>
          <p14:tracePt t="220252" x="8799513" y="3190875"/>
          <p14:tracePt t="220269" x="8774113" y="3190875"/>
          <p14:tracePt t="220286" x="8750300" y="3190875"/>
          <p14:tracePt t="220289" x="8737600" y="3190875"/>
          <p14:tracePt t="220303" x="8724900" y="3190875"/>
          <p14:tracePt t="220305" x="8712200" y="3190875"/>
          <p14:tracePt t="220330" x="8699500" y="3190875"/>
          <p14:tracePt t="220337" x="8686800" y="3190875"/>
          <p14:tracePt t="220353" x="8650288" y="3190875"/>
          <p14:tracePt t="220370" x="8599488" y="3190875"/>
          <p14:tracePt t="220387" x="8548688" y="3190875"/>
          <p14:tracePt t="220403" x="8512175" y="3190875"/>
          <p14:tracePt t="220419" x="8474075" y="3190875"/>
          <p14:tracePt t="220437" x="8461375" y="3190875"/>
          <p14:tracePt t="220474" x="8448675" y="3190875"/>
          <p14:tracePt t="220489" x="8424863" y="3190875"/>
          <p14:tracePt t="220505" x="8412163" y="3190875"/>
          <p14:tracePt t="220513" x="8399463" y="3203575"/>
          <p14:tracePt t="220521" x="8386763" y="3216275"/>
          <p14:tracePt t="220538" x="8374063" y="3228975"/>
          <p14:tracePt t="220554" x="8361363" y="3241675"/>
          <p14:tracePt t="220570" x="8361363" y="3254375"/>
          <p14:tracePt t="220588" x="8348663" y="3267075"/>
          <p14:tracePt t="220762" x="8348663" y="3278188"/>
          <p14:tracePt t="220777" x="8348663" y="3290888"/>
          <p14:tracePt t="220788" x="8348663" y="3303588"/>
          <p14:tracePt t="220897" x="8374063" y="3303588"/>
          <p14:tracePt t="220905" x="8399463" y="3303588"/>
          <p14:tracePt t="220922" x="8424863" y="3303588"/>
          <p14:tracePt t="220938" x="8435975" y="3303588"/>
          <p14:tracePt t="220955" x="8461375" y="3303588"/>
          <p14:tracePt t="220971" x="8486775" y="3290888"/>
          <p14:tracePt t="220988" x="8524875" y="3278188"/>
          <p14:tracePt t="221004" x="8561388" y="3254375"/>
          <p14:tracePt t="221021" x="8574088" y="3241675"/>
          <p14:tracePt t="221038" x="8586788" y="3228975"/>
          <p14:tracePt t="221057" x="8599488" y="3228975"/>
          <p14:tracePt t="221072" x="8612188" y="3216275"/>
          <p14:tracePt t="221074" x="8612188" y="3203575"/>
          <p14:tracePt t="221089" x="8624888" y="3190875"/>
          <p14:tracePt t="221105" x="8637588" y="3190875"/>
          <p14:tracePt t="221154" x="8637588" y="3178175"/>
          <p14:tracePt t="221417" x="8650288" y="3178175"/>
          <p14:tracePt t="221425" x="8661400" y="3178175"/>
          <p14:tracePt t="221497" x="8674100" y="3178175"/>
          <p14:tracePt t="221514" x="8686800" y="3178175"/>
          <p14:tracePt t="221570" x="8699500" y="3178175"/>
          <p14:tracePt t="221577" x="8712200" y="3178175"/>
          <p14:tracePt t="221593" x="8724900" y="3190875"/>
          <p14:tracePt t="221609" x="8724900" y="3216275"/>
          <p14:tracePt t="221622" x="8737600" y="3228975"/>
          <p14:tracePt t="221625" x="8737600" y="3241675"/>
          <p14:tracePt t="221640" x="8750300" y="3241675"/>
          <p14:tracePt t="221642" x="8750300" y="3254375"/>
          <p14:tracePt t="221665" x="8750300" y="3267075"/>
          <p14:tracePt t="221681" x="8763000" y="3267075"/>
          <p14:tracePt t="221697" x="8763000" y="3278188"/>
          <p14:tracePt t="221707" x="8763000" y="3290888"/>
          <p14:tracePt t="221723" x="8763000" y="3316288"/>
          <p14:tracePt t="221739" x="8763000" y="3354388"/>
          <p14:tracePt t="221756" x="8763000" y="3403600"/>
          <p14:tracePt t="221773" x="8786813" y="3479800"/>
          <p14:tracePt t="221790" x="8786813" y="3541713"/>
          <p14:tracePt t="221792" x="8799513" y="3579813"/>
          <p14:tracePt t="221807" x="8799513" y="3603625"/>
          <p14:tracePt t="221809" x="8799513" y="3629025"/>
          <p14:tracePt t="221824" x="8799513" y="3641725"/>
          <p14:tracePt t="221826" x="8799513" y="3654425"/>
          <p14:tracePt t="221840" x="8799513" y="3667125"/>
          <p14:tracePt t="221857" x="8799513" y="3679825"/>
          <p14:tracePt t="222066" x="8786813" y="3679825"/>
          <p14:tracePt t="222073" x="8750300" y="3679825"/>
          <p14:tracePt t="222082" x="8712200" y="3679825"/>
          <p14:tracePt t="222091" x="8686800" y="3679825"/>
          <p14:tracePt t="222107" x="8624888" y="3679825"/>
          <p14:tracePt t="222124" x="8561388" y="3679825"/>
          <p14:tracePt t="222141" x="8499475" y="3679825"/>
          <p14:tracePt t="222158" x="8474075" y="3679825"/>
          <p14:tracePt t="222174" x="8448675" y="3679825"/>
          <p14:tracePt t="222192" x="8435975" y="3679825"/>
          <p14:tracePt t="222194" x="8424863" y="3679825"/>
          <p14:tracePt t="222209" x="8399463" y="3667125"/>
          <p14:tracePt t="222225" x="8374063" y="3654425"/>
          <p14:tracePt t="222242" x="8348663" y="3641725"/>
          <p14:tracePt t="222258" x="8299450" y="3616325"/>
          <p14:tracePt t="222274" x="8248650" y="3579813"/>
          <p14:tracePt t="222291" x="8212138" y="3567113"/>
          <p14:tracePt t="222307" x="8186738" y="3541713"/>
          <p14:tracePt t="222324" x="8174038" y="3516313"/>
          <p14:tracePt t="222341" x="8161338" y="3503613"/>
          <p14:tracePt t="222358" x="8161338" y="3467100"/>
          <p14:tracePt t="222374" x="8148638" y="3416300"/>
          <p14:tracePt t="222392" x="8148638" y="3403600"/>
          <p14:tracePt t="222409" x="8148638" y="3378200"/>
          <p14:tracePt t="222425" x="8148638" y="3367088"/>
          <p14:tracePt t="222442" x="8161338" y="3328988"/>
          <p14:tracePt t="222459" x="8174038" y="3316288"/>
          <p14:tracePt t="222475" x="8212138" y="3278188"/>
          <p14:tracePt t="222491" x="8248650" y="3254375"/>
          <p14:tracePt t="222507" x="8299450" y="3241675"/>
          <p14:tracePt t="222526" x="8361363" y="3203575"/>
          <p14:tracePt t="222542" x="8399463" y="3190875"/>
          <p14:tracePt t="222545" x="8412163" y="3178175"/>
          <p14:tracePt t="222558" x="8435975" y="3178175"/>
          <p14:tracePt t="222561" x="8448675" y="3178175"/>
          <p14:tracePt t="222577" x="8474075" y="3178175"/>
          <p14:tracePt t="222593" x="8499475" y="3178175"/>
          <p14:tracePt t="222609" x="8537575" y="3165475"/>
          <p14:tracePt t="222626" x="8561388" y="3165475"/>
          <p14:tracePt t="222642" x="8599488" y="3165475"/>
          <p14:tracePt t="222659" x="8637588" y="3165475"/>
          <p14:tracePt t="222675" x="8661400" y="3165475"/>
          <p14:tracePt t="222801" x="8661400" y="3178175"/>
          <p14:tracePt t="222809" x="8661400" y="3190875"/>
          <p14:tracePt t="222817" x="8661400" y="3203575"/>
          <p14:tracePt t="222825" x="8661400" y="3228975"/>
          <p14:tracePt t="222842" x="8661400" y="3267075"/>
          <p14:tracePt t="222859" x="8661400" y="3316288"/>
          <p14:tracePt t="222876" x="8661400" y="3390900"/>
          <p14:tracePt t="222893" x="8661400" y="3441700"/>
          <p14:tracePt t="222909" x="8661400" y="3467100"/>
          <p14:tracePt t="222926" x="8661400" y="3479800"/>
          <p14:tracePt t="222953" x="8661400" y="3490913"/>
          <p14:tracePt t="223152" x="8661400" y="3516313"/>
          <p14:tracePt t="223160" x="8661400" y="3529013"/>
          <p14:tracePt t="223168" x="8661400" y="3541713"/>
          <p14:tracePt t="223176" x="8661400" y="3554413"/>
          <p14:tracePt t="223191" x="8661400" y="3567113"/>
          <p14:tracePt t="223192" x="8661400" y="3579813"/>
          <p14:tracePt t="223208" x="8661400" y="3590925"/>
          <p14:tracePt t="223225" x="8661400" y="3603625"/>
          <p14:tracePt t="223241" x="8661400" y="3629025"/>
          <p14:tracePt t="223258" x="8661400" y="3641725"/>
          <p14:tracePt t="223275" x="8661400" y="3654425"/>
          <p14:tracePt t="223292" x="8650288" y="3667125"/>
          <p14:tracePt t="223308" x="8637588" y="3667125"/>
          <p14:tracePt t="223402" x="8637588" y="3679825"/>
          <p14:tracePt t="223424" x="8637588" y="3692525"/>
          <p14:tracePt t="223713" x="8650288" y="3692525"/>
          <p14:tracePt t="223722" x="8661400" y="3692525"/>
          <p14:tracePt t="223728" x="8699500" y="3692525"/>
          <p14:tracePt t="223745" x="8763000" y="3679825"/>
          <p14:tracePt t="223762" x="8837613" y="3654425"/>
          <p14:tracePt t="223779" x="8899525" y="3629025"/>
          <p14:tracePt t="223795" x="8912225" y="3629025"/>
          <p14:tracePt t="223848" x="8924925" y="3629025"/>
          <p14:tracePt t="223856" x="8937625" y="3629025"/>
          <p14:tracePt t="223953" x="8950325" y="3616325"/>
          <p14:tracePt t="223962" x="8975725" y="3616325"/>
          <p14:tracePt t="223970" x="8999538" y="3603625"/>
          <p14:tracePt t="223995" x="9063038" y="3579813"/>
          <p14:tracePt t="224040" x="9075738" y="3579813"/>
          <p14:tracePt t="224056" x="9088438" y="3579813"/>
          <p14:tracePt t="224065" x="9099550" y="3579813"/>
          <p14:tracePt t="224079" x="9124950" y="3579813"/>
          <p14:tracePt t="224081" x="9137650" y="3567113"/>
          <p14:tracePt t="224097" x="9175750" y="3554413"/>
          <p14:tracePt t="224113" x="9212263" y="3554413"/>
          <p14:tracePt t="224129" x="9237663" y="3554413"/>
          <p14:tracePt t="224146" x="9250363" y="3541713"/>
          <p14:tracePt t="224163" x="9288463" y="3529013"/>
          <p14:tracePt t="224180" x="9312275" y="3516313"/>
          <p14:tracePt t="224197" x="9324975" y="3503613"/>
          <p14:tracePt t="224213" x="9350375" y="3503613"/>
          <p14:tracePt t="224229" x="9375775" y="3490913"/>
          <p14:tracePt t="224244" x="9413875" y="3479800"/>
          <p14:tracePt t="224262" x="9437688" y="3467100"/>
          <p14:tracePt t="224278" x="9475788" y="3467100"/>
          <p14:tracePt t="224280" x="9488488" y="3454400"/>
          <p14:tracePt t="224296" x="9501188" y="3454400"/>
          <p14:tracePt t="224346" x="9513888" y="3441700"/>
          <p14:tracePt t="224417" x="9525000" y="3441700"/>
          <p14:tracePt t="224434" x="9537700" y="3429000"/>
          <p14:tracePt t="224441" x="9550400" y="3429000"/>
          <p14:tracePt t="224449" x="9563100" y="3416300"/>
          <p14:tracePt t="224463" x="9575800" y="3403600"/>
          <p14:tracePt t="224481" x="9588500" y="3390900"/>
          <p14:tracePt t="224609" x="9601200" y="3390900"/>
          <p14:tracePt t="224626" x="9601200" y="3403600"/>
          <p14:tracePt t="224633" x="9601200" y="3416300"/>
          <p14:tracePt t="224649" x="9601200" y="3429000"/>
          <p14:tracePt t="224665" x="9601200" y="3441700"/>
          <p14:tracePt t="224801" x="9601200" y="3403600"/>
          <p14:tracePt t="224809" x="9601200" y="3378200"/>
          <p14:tracePt t="224817" x="9601200" y="3354388"/>
          <p14:tracePt t="224829" x="9601200" y="3328988"/>
          <p14:tracePt t="224846" x="9588500" y="3267075"/>
          <p14:tracePt t="224863" x="9550400" y="3228975"/>
          <p14:tracePt t="224865" x="9537700" y="3203575"/>
          <p14:tracePt t="224880" x="9537700" y="3190875"/>
          <p14:tracePt t="224897" x="9525000" y="3190875"/>
          <p14:tracePt t="224993" x="9525000" y="3228975"/>
          <p14:tracePt t="225000" x="9537700" y="3267075"/>
          <p14:tracePt t="225015" x="9550400" y="3316288"/>
          <p14:tracePt t="225017" x="9563100" y="3378200"/>
          <p14:tracePt t="225032" x="9563100" y="3454400"/>
          <p14:tracePt t="225049" x="9575800" y="3516313"/>
          <p14:tracePt t="225066" x="9575800" y="3567113"/>
          <p14:tracePt t="225082" x="9575800" y="3603625"/>
          <p14:tracePt t="225161" x="9588500" y="3603625"/>
          <p14:tracePt t="225177" x="9601200" y="3603625"/>
          <p14:tracePt t="225185" x="9601200" y="3567113"/>
          <p14:tracePt t="225198" x="9601200" y="3529013"/>
          <p14:tracePt t="225201" x="9601200" y="3503613"/>
          <p14:tracePt t="225216" x="9601200" y="3479800"/>
          <p14:tracePt t="225217" x="9601200" y="3454400"/>
          <p14:tracePt t="225233" x="9601200" y="3416300"/>
          <p14:tracePt t="225321" x="9601200" y="3429000"/>
          <p14:tracePt t="225330" x="9601200" y="3454400"/>
          <p14:tracePt t="225338" x="9601200" y="3479800"/>
          <p14:tracePt t="225349" x="9601200" y="3490913"/>
          <p14:tracePt t="225366" x="9601200" y="3503613"/>
          <p14:tracePt t="225393" x="9613900" y="3503613"/>
          <p14:tracePt t="225401" x="9626600" y="3516313"/>
          <p14:tracePt t="225416" x="9688513" y="3516313"/>
          <p14:tracePt t="225433" x="9926638" y="3516313"/>
          <p14:tracePt t="225449" x="10288588" y="3503613"/>
          <p14:tracePt t="225466" x="10652125" y="3503613"/>
          <p14:tracePt t="225483" x="10915650" y="3503613"/>
          <p14:tracePt t="225499" x="11052175" y="3490913"/>
          <p14:tracePt t="225516" x="11090275" y="3490913"/>
          <p14:tracePt t="225545" x="11102975" y="3490913"/>
          <p14:tracePt t="225554" x="11115675" y="3479800"/>
          <p14:tracePt t="225566" x="11141075" y="3467100"/>
          <p14:tracePt t="225569" x="11164888" y="3467100"/>
          <p14:tracePt t="225583" x="11190288" y="3467100"/>
          <p14:tracePt t="225585" x="11215688" y="3441700"/>
          <p14:tracePt t="225600" x="11277600" y="3429000"/>
          <p14:tracePt t="225617" x="11328400" y="3390900"/>
          <p14:tracePt t="225633" x="11366500" y="3367088"/>
          <p14:tracePt t="225650" x="11390313" y="3341688"/>
          <p14:tracePt t="225667" x="11403013" y="3328988"/>
          <p14:tracePt t="225683" x="11403013" y="3290888"/>
          <p14:tracePt t="225700" x="11403013" y="3241675"/>
          <p14:tracePt t="225716" x="11403013" y="3203575"/>
          <p14:tracePt t="225734" x="11403013" y="3178175"/>
          <p14:tracePt t="225736" x="11390313" y="3154363"/>
          <p14:tracePt t="225751" x="11366500" y="3141663"/>
          <p14:tracePt t="225753" x="11353800" y="3141663"/>
          <p14:tracePt t="225767" x="11341100" y="3128963"/>
          <p14:tracePt t="225769" x="11315700" y="3116263"/>
          <p14:tracePt t="225785" x="11290300" y="3103563"/>
          <p14:tracePt t="225801" x="11253788" y="3090863"/>
          <p14:tracePt t="225817" x="11215688" y="3090863"/>
          <p14:tracePt t="225834" x="11153775" y="3078163"/>
          <p14:tracePt t="225851" x="11064875" y="3078163"/>
          <p14:tracePt t="225867" x="10902950" y="3078163"/>
          <p14:tracePt t="225883" x="10752138" y="3128963"/>
          <p14:tracePt t="225901" x="10664825" y="3154363"/>
          <p14:tracePt t="225918" x="10639425" y="3165475"/>
          <p14:tracePt t="225934" x="10614025" y="3178175"/>
          <p14:tracePt t="225937" x="10614025" y="3190875"/>
          <p14:tracePt t="225951" x="10614025" y="3228975"/>
          <p14:tracePt t="225954" x="10614025" y="3254375"/>
          <p14:tracePt t="225968" x="10614025" y="3278188"/>
          <p14:tracePt t="225970" x="10614025" y="3316288"/>
          <p14:tracePt t="225985" x="10626725" y="3378200"/>
          <p14:tracePt t="226001" x="10664825" y="3416300"/>
          <p14:tracePt t="226017" x="10677525" y="3429000"/>
          <p14:tracePt t="226034" x="10702925" y="3429000"/>
          <p14:tracePt t="226051" x="10715625" y="3441700"/>
          <p14:tracePt t="226067" x="10726738" y="3441700"/>
          <p14:tracePt t="226084" x="10739438" y="3441700"/>
          <p14:tracePt t="226101" x="10777538" y="3454400"/>
          <p14:tracePt t="226117" x="10852150" y="3454400"/>
          <p14:tracePt t="226135" x="10952163" y="3429000"/>
          <p14:tracePt t="226137" x="11002963" y="3416300"/>
          <p14:tracePt t="226151" x="11052175" y="3416300"/>
          <p14:tracePt t="226154" x="11115675" y="3390900"/>
          <p14:tracePt t="226168" x="11141075" y="3367088"/>
          <p14:tracePt t="226169" x="11164888" y="3354388"/>
          <p14:tracePt t="226185" x="11215688" y="3290888"/>
          <p14:tracePt t="226202" x="11253788" y="3278188"/>
          <p14:tracePt t="226218" x="11266488" y="3254375"/>
          <p14:tracePt t="226235" x="11266488" y="3241675"/>
          <p14:tracePt t="226251" x="11266488" y="3228975"/>
          <p14:tracePt t="226268" x="11266488" y="3203575"/>
          <p14:tracePt t="226297" x="11266488" y="3190875"/>
          <p14:tracePt t="226313" x="11253788" y="3190875"/>
          <p14:tracePt t="226321" x="11241088" y="3190875"/>
          <p14:tracePt t="226335" x="11241088" y="3178175"/>
          <p14:tracePt t="226337" x="11215688" y="3178175"/>
          <p14:tracePt t="226353" x="11202988" y="3178175"/>
          <p14:tracePt t="226369" x="11177588" y="3178175"/>
          <p14:tracePt t="226385" x="11164888" y="3178175"/>
          <p14:tracePt t="226402" x="11115675" y="3178175"/>
          <p14:tracePt t="226419" x="11041063" y="3216275"/>
          <p14:tracePt t="226435" x="10964863" y="3303588"/>
          <p14:tracePt t="226452" x="10939463" y="3367088"/>
          <p14:tracePt t="226469" x="10928350" y="3429000"/>
          <p14:tracePt t="226485" x="10928350" y="3490913"/>
          <p14:tracePt t="226503" x="10952163" y="3554413"/>
          <p14:tracePt t="226505" x="10964863" y="3579813"/>
          <p14:tracePt t="226519" x="10990263" y="3603625"/>
          <p14:tracePt t="226521" x="11028363" y="3629025"/>
          <p14:tracePt t="226537" x="11052175" y="3667125"/>
          <p14:tracePt t="226553" x="11090275" y="3667125"/>
          <p14:tracePt t="226569" x="11128375" y="3667125"/>
          <p14:tracePt t="226585" x="11164888" y="3667125"/>
          <p14:tracePt t="226603" x="11215688" y="3667125"/>
          <p14:tracePt t="226619" x="11303000" y="3629025"/>
          <p14:tracePt t="226635" x="11390313" y="3579813"/>
          <p14:tracePt t="226652" x="11428413" y="3529013"/>
          <p14:tracePt t="226669" x="11453813" y="3503613"/>
          <p14:tracePt t="226686" x="11453813" y="3441700"/>
          <p14:tracePt t="226689" x="11453813" y="3429000"/>
          <p14:tracePt t="226703" x="11453813" y="3416300"/>
          <p14:tracePt t="226705" x="11453813" y="3390900"/>
          <p14:tracePt t="226721" x="11453813" y="3378200"/>
          <p14:tracePt t="226737" x="11453813" y="3367088"/>
          <p14:tracePt t="226753" x="11441113" y="3367088"/>
          <p14:tracePt t="226802" x="11428413" y="3367088"/>
          <p14:tracePt t="226809" x="11415713" y="3367088"/>
          <p14:tracePt t="226834" x="11403013" y="3367088"/>
          <p14:tracePt t="226874" x="11390313" y="3367088"/>
          <p14:tracePt t="227081" x="11377613" y="3367088"/>
          <p14:tracePt t="227089" x="11366500" y="3367088"/>
          <p14:tracePt t="227104" x="11341100" y="3367088"/>
          <p14:tracePt t="227106" x="11303000" y="3354388"/>
          <p14:tracePt t="227121" x="11215688" y="3328988"/>
          <p14:tracePt t="227137" x="11177588" y="3328988"/>
          <p14:tracePt t="227153" x="11141075" y="3328988"/>
          <p14:tracePt t="227171" x="11128375" y="3328988"/>
          <p14:tracePt t="227234" x="11115675" y="3328988"/>
          <p14:tracePt t="227249" x="11102975" y="3328988"/>
          <p14:tracePt t="227257" x="11090275" y="3354388"/>
          <p14:tracePt t="227271" x="11090275" y="3367088"/>
          <p14:tracePt t="227273" x="11090275" y="3378200"/>
          <p14:tracePt t="227287" x="11077575" y="3403600"/>
          <p14:tracePt t="227289" x="11077575" y="3416300"/>
          <p14:tracePt t="227305" x="11077575" y="3441700"/>
          <p14:tracePt t="227321" x="11077575" y="3467100"/>
          <p14:tracePt t="227353" x="11077575" y="3479800"/>
          <p14:tracePt t="227370" x="11090275" y="3479800"/>
          <p14:tracePt t="227402" x="11102975" y="3479800"/>
          <p14:tracePt t="227426" x="11115675" y="3479800"/>
          <p14:tracePt t="227434" x="11128375" y="3479800"/>
          <p14:tracePt t="227440" x="11141075" y="3479800"/>
          <p14:tracePt t="227455" x="11164888" y="3479800"/>
          <p14:tracePt t="227457" x="11164888" y="3467100"/>
          <p14:tracePt t="227472" x="11177588" y="3454400"/>
          <p14:tracePt t="227474" x="11190288" y="3441700"/>
          <p14:tracePt t="227488" x="11190288" y="3416300"/>
          <p14:tracePt t="227490" x="11190288" y="3403600"/>
          <p14:tracePt t="227505" x="11190288" y="3367088"/>
          <p14:tracePt t="227522" x="11177588" y="3354388"/>
          <p14:tracePt t="227538" x="11141075" y="3354388"/>
          <p14:tracePt t="227555" x="11115675" y="3328988"/>
          <p14:tracePt t="227571" x="11090275" y="3328988"/>
          <p14:tracePt t="227588" x="11077575" y="3328988"/>
          <p14:tracePt t="227605" x="11028363" y="3328988"/>
          <p14:tracePt t="227622" x="10990263" y="3328988"/>
          <p14:tracePt t="227625" x="10964863" y="3328988"/>
          <p14:tracePt t="227639" x="10939463" y="3328988"/>
          <p14:tracePt t="227641" x="10902950" y="3328988"/>
          <p14:tracePt t="227655" x="10877550" y="3328988"/>
          <p14:tracePt t="227658" x="10839450" y="3328988"/>
          <p14:tracePt t="227673" x="10802938" y="3341688"/>
          <p14:tracePt t="227689" x="10752138" y="3341688"/>
          <p14:tracePt t="227706" x="10715625" y="3354388"/>
          <p14:tracePt t="227722" x="10652125" y="3378200"/>
          <p14:tracePt t="227739" x="10552113" y="3390900"/>
          <p14:tracePt t="227754" x="10414000" y="3416300"/>
          <p14:tracePt t="227770" x="10277475" y="3441700"/>
          <p14:tracePt t="227787" x="10113963" y="3479800"/>
          <p14:tracePt t="227804" x="10039350" y="3490913"/>
          <p14:tracePt t="227821" x="9975850" y="3490913"/>
          <p14:tracePt t="227837" x="9939338" y="3503613"/>
          <p14:tracePt t="227854" x="9913938" y="3503613"/>
          <p14:tracePt t="227856" x="9875838" y="3503613"/>
          <p14:tracePt t="227871" x="9852025" y="3503613"/>
          <p14:tracePt t="227872" x="9826625" y="3503613"/>
          <p14:tracePt t="227888" x="9763125" y="3503613"/>
          <p14:tracePt t="227905" x="9675813" y="3503613"/>
          <p14:tracePt t="227921" x="9601200" y="3516313"/>
          <p14:tracePt t="227937" x="9563100" y="3529013"/>
          <p14:tracePt t="227954" x="9525000" y="3529013"/>
          <p14:tracePt t="227971" x="9488488" y="3541713"/>
          <p14:tracePt t="227988" x="9463088" y="3541713"/>
          <p14:tracePt t="228005" x="9424988" y="3541713"/>
          <p14:tracePt t="228021" x="9375775" y="3554413"/>
          <p14:tracePt t="228038" x="9312275" y="3567113"/>
          <p14:tracePt t="228040" x="9288463" y="3579813"/>
          <p14:tracePt t="228055" x="9250363" y="3579813"/>
          <p14:tracePt t="228056" x="9212263" y="3579813"/>
          <p14:tracePt t="228072" x="9163050" y="3590925"/>
          <p14:tracePt t="228088" x="9112250" y="3590925"/>
          <p14:tracePt t="228105" x="9063038" y="3590925"/>
          <p14:tracePt t="228121" x="9037638" y="3590925"/>
          <p14:tracePt t="228138" x="8986838" y="3590925"/>
          <p14:tracePt t="228155" x="8963025" y="3616325"/>
          <p14:tracePt t="228233" x="8950325" y="3616325"/>
          <p14:tracePt t="228242" x="8924925" y="3616325"/>
          <p14:tracePt t="228257" x="8850313" y="3616325"/>
          <p14:tracePt t="228274" x="8774113" y="3616325"/>
          <p14:tracePt t="228290" x="8737600" y="3629025"/>
          <p14:tracePt t="228307" x="8712200" y="3629025"/>
          <p14:tracePt t="228409" x="8712200" y="3616325"/>
          <p14:tracePt t="228417" x="8712200" y="3590925"/>
          <p14:tracePt t="228425" x="8712200" y="3579813"/>
          <p14:tracePt t="228441" x="8737600" y="3541713"/>
          <p14:tracePt t="228457" x="8737600" y="3529013"/>
          <p14:tracePt t="228481" x="8724900" y="3529013"/>
          <p14:tracePt t="228491" x="8712200" y="3529013"/>
          <p14:tracePt t="228507" x="8686800" y="3529013"/>
          <p14:tracePt t="228524" x="8674100" y="3516313"/>
          <p14:tracePt t="228577" x="8661400" y="3516313"/>
          <p14:tracePt t="228585" x="8650288" y="3516313"/>
          <p14:tracePt t="228593" x="8637588" y="3516313"/>
          <p14:tracePt t="228608" x="8599488" y="3516313"/>
          <p14:tracePt t="228625" x="8561388" y="3516313"/>
          <p14:tracePt t="228729" x="8574088" y="3516313"/>
          <p14:tracePt t="228738" x="8612188" y="3516313"/>
          <p14:tracePt t="228745" x="8650288" y="3516313"/>
          <p14:tracePt t="228757" x="8686800" y="3516313"/>
          <p14:tracePt t="228774" x="8737600" y="3516313"/>
          <p14:tracePt t="228777" x="8750300" y="3516313"/>
          <p14:tracePt t="228791" x="8763000" y="3516313"/>
          <p14:tracePt t="228897" x="8737600" y="3516313"/>
          <p14:tracePt t="228905" x="8699500" y="3516313"/>
          <p14:tracePt t="228913" x="8661400" y="3516313"/>
          <p14:tracePt t="228925" x="8624888" y="3516313"/>
          <p14:tracePt t="228942" x="8586788" y="3516313"/>
          <p14:tracePt t="228944" x="8561388" y="3516313"/>
          <p14:tracePt t="229049" x="8574088" y="3516313"/>
          <p14:tracePt t="229058" x="8612188" y="3503613"/>
          <p14:tracePt t="229066" x="8650288" y="3490913"/>
          <p14:tracePt t="229074" x="8686800" y="3490913"/>
          <p14:tracePt t="229092" x="8774113" y="3479800"/>
          <p14:tracePt t="229109" x="8786813" y="3479800"/>
          <p14:tracePt t="229126" x="8799513" y="3479800"/>
          <p14:tracePt t="229201" x="8786813" y="3479800"/>
          <p14:tracePt t="229209" x="8750300" y="3479800"/>
          <p14:tracePt t="229217" x="8699500" y="3479800"/>
          <p14:tracePt t="229226" x="8661400" y="3479800"/>
          <p14:tracePt t="229242" x="8599488" y="3479800"/>
          <p14:tracePt t="229259" x="8586788" y="3479800"/>
          <p14:tracePt t="229276" x="8574088" y="3479800"/>
          <p14:tracePt t="229337" x="8599488" y="3479800"/>
          <p14:tracePt t="229345" x="8637588" y="3479800"/>
          <p14:tracePt t="229360" x="8674100" y="3479800"/>
          <p14:tracePt t="229362" x="8712200" y="3479800"/>
          <p14:tracePt t="229377" x="8774113" y="3479800"/>
          <p14:tracePt t="229393" x="8786813" y="3479800"/>
          <p14:tracePt t="229465" x="8799513" y="3479800"/>
          <p14:tracePt t="229473" x="8837613" y="3479800"/>
          <p14:tracePt t="229481" x="8899525" y="3479800"/>
          <p14:tracePt t="229493" x="9012238" y="3479800"/>
          <p14:tracePt t="229510" x="9363075" y="3479800"/>
          <p14:tracePt t="229513" x="9525000" y="3479800"/>
          <p14:tracePt t="229527" x="9688513" y="3479800"/>
          <p14:tracePt t="229529" x="9826625" y="3479800"/>
          <p14:tracePt t="229544" x="9926638" y="3479800"/>
          <p14:tracePt t="229546" x="10013950" y="3479800"/>
          <p14:tracePt t="229560" x="10126663" y="3479800"/>
          <p14:tracePt t="229577" x="10188575" y="3479800"/>
          <p14:tracePt t="229593" x="10252075" y="3479800"/>
          <p14:tracePt t="229610" x="10277475" y="3479800"/>
          <p14:tracePt t="229627" x="10339388" y="3479800"/>
          <p14:tracePt t="229643" x="10401300" y="3454400"/>
          <p14:tracePt t="229660" x="10477500" y="3454400"/>
          <p14:tracePt t="229677" x="10526713" y="3454400"/>
          <p14:tracePt t="229694" x="10602913" y="3454400"/>
          <p14:tracePt t="229696" x="10639425" y="3454400"/>
          <p14:tracePt t="229711" x="10677525" y="3454400"/>
          <p14:tracePt t="229713" x="10702925" y="3454400"/>
          <p14:tracePt t="229728" x="10715625" y="3454400"/>
          <p14:tracePt t="229729" x="10739438" y="3454400"/>
          <p14:tracePt t="229745" x="10764838" y="3454400"/>
          <p14:tracePt t="229761" x="10790238" y="3454400"/>
          <p14:tracePt t="229777" x="10802938" y="3454400"/>
          <p14:tracePt t="229801" x="10815638" y="3454400"/>
          <p14:tracePt t="229818" x="10815638" y="3479800"/>
          <p14:tracePt t="229827" x="10828338" y="3503613"/>
          <p14:tracePt t="229844" x="10839450" y="3541713"/>
          <p14:tracePt t="229861" x="10839450" y="3554413"/>
          <p14:tracePt t="229898" x="10852150" y="3554413"/>
          <p14:tracePt t="229905" x="10864850" y="3554413"/>
          <p14:tracePt t="229913" x="10890250" y="3554413"/>
          <p14:tracePt t="229928" x="10902950" y="3554413"/>
          <p14:tracePt t="229929" x="10928350" y="3554413"/>
          <p14:tracePt t="229945" x="10952163" y="3554413"/>
          <p14:tracePt t="230353" x="10952163" y="3567113"/>
          <p14:tracePt t="230362" x="10939463" y="3579813"/>
          <p14:tracePt t="230371" x="10939463" y="3590925"/>
          <p14:tracePt t="230378" x="10939463" y="3603625"/>
          <p14:tracePt t="230395" x="10939463" y="3616325"/>
          <p14:tracePt t="230412" x="10939463" y="3629025"/>
          <p14:tracePt t="230429" x="10939463" y="3641725"/>
          <p14:tracePt t="230446" x="10928350" y="3667125"/>
          <p14:tracePt t="230449" x="10928350" y="3679825"/>
          <p14:tracePt t="230466" x="10915650" y="3703638"/>
          <p14:tracePt t="230480" x="10902950" y="3703638"/>
          <p14:tracePt t="230482" x="10902950" y="3716338"/>
          <p14:tracePt t="230497" x="10890250" y="3729038"/>
          <p14:tracePt t="230514" x="10877550" y="3741738"/>
          <p14:tracePt t="230529" x="10864850" y="3754438"/>
          <p14:tracePt t="230546" x="10839450" y="3767138"/>
          <p14:tracePt t="230562" x="10815638" y="3779838"/>
          <p14:tracePt t="230579" x="10777538" y="3792538"/>
          <p14:tracePt t="230596" x="10726738" y="3816350"/>
          <p14:tracePt t="230613" x="10702925" y="3829050"/>
          <p14:tracePt t="230630" x="10664825" y="3854450"/>
          <p14:tracePt t="230646" x="10626725" y="3854450"/>
          <p14:tracePt t="230649" x="10614025" y="3867150"/>
          <p14:tracePt t="230663" x="10590213" y="3867150"/>
          <p14:tracePt t="230666" x="10552113" y="3867150"/>
          <p14:tracePt t="230680" x="10526713" y="3879850"/>
          <p14:tracePt t="230697" x="10490200" y="3879850"/>
          <p14:tracePt t="230714" x="10452100" y="3905250"/>
          <p14:tracePt t="230730" x="10426700" y="3905250"/>
          <p14:tracePt t="230746" x="10364788" y="3916363"/>
          <p14:tracePt t="230763" x="10301288" y="3941763"/>
          <p14:tracePt t="230779" x="10264775" y="3954463"/>
          <p14:tracePt t="230797" x="10239375" y="3967163"/>
          <p14:tracePt t="230825" x="10226675" y="3967163"/>
          <p14:tracePt t="230833" x="10177463" y="3979863"/>
          <p14:tracePt t="230847" x="10139363" y="4005263"/>
          <p14:tracePt t="230849" x="10088563" y="4029075"/>
          <p14:tracePt t="230864" x="10013950" y="4041775"/>
          <p14:tracePt t="230867" x="9939338" y="4067175"/>
          <p14:tracePt t="230881" x="9826625" y="4105275"/>
          <p14:tracePt t="230897" x="9688513" y="4141788"/>
          <p14:tracePt t="230914" x="9563100" y="4179888"/>
          <p14:tracePt t="230931" x="9401175" y="4205288"/>
          <p14:tracePt t="230947" x="9188450" y="4241800"/>
          <p14:tracePt t="230963" x="8975725" y="4279900"/>
          <p14:tracePt t="230980" x="8824913" y="4279900"/>
          <p14:tracePt t="230997" x="8661400" y="4305300"/>
          <p14:tracePt t="231015" x="8561388" y="4305300"/>
          <p14:tracePt t="231031" x="8474075" y="4305300"/>
          <p14:tracePt t="231033" x="8435975" y="4305300"/>
          <p14:tracePt t="231048" x="8412163" y="4305300"/>
          <p14:tracePt t="231050" x="8374063" y="4305300"/>
          <p14:tracePt t="231065" x="8324850" y="4305300"/>
          <p14:tracePt t="231081" x="8299450" y="4305300"/>
          <p14:tracePt t="231098" x="8286750" y="4305300"/>
          <p14:tracePt t="231217" x="8312150" y="4305300"/>
          <p14:tracePt t="231225" x="8348663" y="4305300"/>
          <p14:tracePt t="231233" x="8399463" y="4305300"/>
          <p14:tracePt t="231248" x="8524875" y="4292600"/>
          <p14:tracePt t="231265" x="8699500" y="4254500"/>
          <p14:tracePt t="231281" x="8937625" y="4205288"/>
          <p14:tracePt t="231298" x="9163050" y="4141788"/>
          <p14:tracePt t="231315" x="9437688" y="4067175"/>
          <p14:tracePt t="231331" x="9688513" y="4005263"/>
          <p14:tracePt t="231348" x="9801225" y="3954463"/>
          <p14:tracePt t="231365" x="9875838" y="3905250"/>
          <p14:tracePt t="231382" x="9913938" y="3867150"/>
          <p14:tracePt t="231385" x="9913938" y="3854450"/>
          <p14:tracePt t="231399" x="9913938" y="3829050"/>
          <p14:tracePt t="231473" x="9888538" y="3829050"/>
          <p14:tracePt t="231481" x="9813925" y="3829050"/>
          <p14:tracePt t="231489" x="9726613" y="3829050"/>
          <p14:tracePt t="231498" x="9626600" y="3829050"/>
          <p14:tracePt t="231515" x="9413875" y="3829050"/>
          <p14:tracePt t="231532" x="9250363" y="3854450"/>
          <p14:tracePt t="231548" x="9137650" y="3867150"/>
          <p14:tracePt t="231565" x="9088438" y="3879850"/>
          <p14:tracePt t="231582" x="9063038" y="3892550"/>
          <p14:tracePt t="231598" x="9050338" y="3905250"/>
          <p14:tracePt t="231673" x="9037638" y="3905250"/>
          <p14:tracePt t="231681" x="9037638" y="3916363"/>
          <p14:tracePt t="231689" x="9024938" y="3929063"/>
          <p14:tracePt t="231705" x="9012238" y="3929063"/>
          <p14:tracePt t="231715" x="9012238" y="3941763"/>
          <p14:tracePt t="231732" x="8986838" y="3941763"/>
          <p14:tracePt t="231749" x="8986838" y="3954463"/>
          <p14:tracePt t="231856" x="8975725" y="3954463"/>
          <p14:tracePt t="231864" x="8950325" y="3941763"/>
          <p14:tracePt t="231872" x="8937625" y="3929063"/>
          <p14:tracePt t="231881" x="8924925" y="3929063"/>
          <p14:tracePt t="231897" x="8912225" y="3905250"/>
          <p14:tracePt t="231914" x="8886825" y="3905250"/>
          <p14:tracePt t="231934" x="8874125" y="3892550"/>
          <p14:tracePt t="231950" x="8863013" y="3879850"/>
          <p14:tracePt t="231952" x="8837613" y="3867150"/>
          <p14:tracePt t="231966" x="8812213" y="3867150"/>
          <p14:tracePt t="231969" x="8786813" y="3867150"/>
          <p14:tracePt t="231983" x="8763000" y="3854450"/>
          <p14:tracePt t="231985" x="8737600" y="3854450"/>
          <p14:tracePt t="232000" x="8712200" y="3854450"/>
          <p14:tracePt t="232017" x="8699500" y="3854450"/>
          <p14:tracePt t="232034" x="8674100" y="3841750"/>
          <p14:tracePt t="232050" x="8661400" y="3841750"/>
          <p14:tracePt t="232121" x="8650288" y="3841750"/>
          <p14:tracePt t="232193" x="8650288" y="3854450"/>
          <p14:tracePt t="232201" x="8650288" y="3867150"/>
          <p14:tracePt t="232209" x="8650288" y="3892550"/>
          <p14:tracePt t="232218" x="8661400" y="3916363"/>
          <p14:tracePt t="232234" x="8737600" y="3967163"/>
          <p14:tracePt t="232251" x="8886825" y="4029075"/>
          <p14:tracePt t="232268" x="9137650" y="4067175"/>
          <p14:tracePt t="232281" x="9463088" y="4079875"/>
          <p14:tracePt t="232298" x="9675813" y="4079875"/>
          <p14:tracePt t="232315" x="9826625" y="4079875"/>
          <p14:tracePt t="232331" x="9952038" y="4079875"/>
          <p14:tracePt t="232348" x="10001250" y="4079875"/>
          <p14:tracePt t="232365" x="10013950" y="4079875"/>
          <p14:tracePt t="232649" x="10013950" y="4054475"/>
          <p14:tracePt t="232657" x="10013950" y="4005263"/>
          <p14:tracePt t="232667" x="10013950" y="3967163"/>
          <p14:tracePt t="232685" x="10013950" y="3892550"/>
          <p14:tracePt t="232702" x="10013950" y="3829050"/>
          <p14:tracePt t="232718" x="10001250" y="3803650"/>
          <p14:tracePt t="232793" x="9988550" y="3803650"/>
          <p14:tracePt t="232801" x="9975850" y="3792538"/>
          <p14:tracePt t="232818" x="9963150" y="3792538"/>
          <p14:tracePt t="232826" x="9939338" y="3792538"/>
          <p14:tracePt t="232842" x="9926638" y="3792538"/>
          <p14:tracePt t="232852" x="9901238" y="3779838"/>
          <p14:tracePt t="232868" x="9875838" y="3767138"/>
          <p14:tracePt t="232885" x="9863138" y="3767138"/>
          <p14:tracePt t="232903" x="9839325" y="3754438"/>
          <p14:tracePt t="232953" x="9826625" y="3754438"/>
          <p14:tracePt t="232961" x="9801225" y="3754438"/>
          <p14:tracePt t="232968" x="9775825" y="3754438"/>
          <p14:tracePt t="232986" x="9726613" y="3754438"/>
          <p14:tracePt t="233003" x="9701213" y="3754438"/>
          <p14:tracePt t="233019" x="9675813" y="3754438"/>
          <p14:tracePt t="233035" x="9626600" y="3754438"/>
          <p14:tracePt t="233053" x="9588500" y="3754438"/>
          <p14:tracePt t="233069" x="9550400" y="3767138"/>
          <p14:tracePt t="233086" x="9513888" y="3792538"/>
          <p14:tracePt t="233088" x="9501188" y="3816350"/>
          <p14:tracePt t="233103" x="9488488" y="3829050"/>
          <p14:tracePt t="233105" x="9488488" y="3841750"/>
          <p14:tracePt t="233120" x="9488488" y="3854450"/>
          <p14:tracePt t="233122" x="9475788" y="3867150"/>
          <p14:tracePt t="233137" x="9475788" y="3905250"/>
          <p14:tracePt t="233153" x="9475788" y="3941763"/>
          <p14:tracePt t="233169" x="9463088" y="3992563"/>
          <p14:tracePt t="233186" x="9450388" y="4029075"/>
          <p14:tracePt t="233202" x="9450388" y="4079875"/>
          <p14:tracePt t="233219" x="9450388" y="4105275"/>
          <p14:tracePt t="233236" x="9450388" y="4154488"/>
          <p14:tracePt t="233253" x="9488488" y="4205288"/>
          <p14:tracePt t="233270" x="9513888" y="4230688"/>
          <p14:tracePt t="233273" x="9525000" y="4230688"/>
          <p14:tracePt t="233289" x="9537700" y="4241800"/>
          <p14:tracePt t="233304" x="9550400" y="4241800"/>
          <p14:tracePt t="233321" x="9575800" y="4241800"/>
          <p14:tracePt t="233337" x="9626600" y="4254500"/>
          <p14:tracePt t="233353" x="9701213" y="4254500"/>
          <p14:tracePt t="233370" x="9775825" y="4241800"/>
          <p14:tracePt t="233387" x="9888538" y="4192588"/>
          <p14:tracePt t="233403" x="9952038" y="4129088"/>
          <p14:tracePt t="233420" x="9988550" y="4092575"/>
          <p14:tracePt t="233437" x="10001250" y="4029075"/>
          <p14:tracePt t="233454" x="10001250" y="3979863"/>
          <p14:tracePt t="233470" x="10001250" y="3941763"/>
          <p14:tracePt t="233487" x="9975850" y="3929063"/>
          <p14:tracePt t="233489" x="9963150" y="3916363"/>
          <p14:tracePt t="233504" x="9939338" y="3905250"/>
          <p14:tracePt t="233522" x="9913938" y="3892550"/>
          <p14:tracePt t="233537" x="9875838" y="3892550"/>
          <p14:tracePt t="233554" x="9813925" y="3879850"/>
          <p14:tracePt t="233571" x="9739313" y="3879850"/>
          <p14:tracePt t="233586" x="9637713" y="3879850"/>
          <p14:tracePt t="233604" x="9563100" y="3879850"/>
          <p14:tracePt t="233620" x="9501188" y="3892550"/>
          <p14:tracePt t="233637" x="9437688" y="3905250"/>
          <p14:tracePt t="233654" x="9337675" y="3916363"/>
          <p14:tracePt t="233657" x="9301163" y="3916363"/>
          <p14:tracePt t="233671" x="9275763" y="3929063"/>
          <p14:tracePt t="233673" x="9250363" y="3941763"/>
          <p14:tracePt t="233688" x="9212263" y="3941763"/>
          <p14:tracePt t="233705" x="9188450" y="3941763"/>
          <p14:tracePt t="233722" x="9188450" y="3954463"/>
          <p14:tracePt t="233761" x="9175750" y="3954463"/>
          <p14:tracePt t="233770" x="9137650" y="3954463"/>
          <p14:tracePt t="233778" x="9099550" y="3954463"/>
          <p14:tracePt t="233787" x="9075738" y="3941763"/>
          <p14:tracePt t="233805" x="9012238" y="3916363"/>
          <p14:tracePt t="233821" x="8975725" y="3916363"/>
          <p14:tracePt t="233838" x="8963025" y="3892550"/>
          <p14:tracePt t="233840" x="8950325" y="3892550"/>
          <p14:tracePt t="233855" x="8937625" y="3892550"/>
          <p14:tracePt t="233857" x="8937625" y="3879850"/>
          <p14:tracePt t="233871" x="8924925" y="3879850"/>
          <p14:tracePt t="233873" x="8912225" y="3879850"/>
          <p14:tracePt t="233922" x="8899525" y="3867150"/>
          <p14:tracePt t="233930" x="8863013" y="3854450"/>
          <p14:tracePt t="233939" x="8799513" y="3841750"/>
          <p14:tracePt t="233955" x="8624888" y="3803650"/>
          <p14:tracePt t="233971" x="8424863" y="3779838"/>
          <p14:tracePt t="233988" x="8274050" y="3767138"/>
          <p14:tracePt t="234005" x="8212138" y="3754438"/>
          <p14:tracePt t="234105" x="8199438" y="3754438"/>
          <p14:tracePt t="234113" x="8186738" y="3792538"/>
          <p14:tracePt t="234123" x="8186738" y="3829050"/>
          <p14:tracePt t="234139" x="8174038" y="3879850"/>
          <p14:tracePt t="234155" x="8174038" y="3954463"/>
          <p14:tracePt t="234172" x="8174038" y="4029075"/>
          <p14:tracePt t="234188" x="8174038" y="4105275"/>
          <p14:tracePt t="234205" x="8174038" y="4129088"/>
          <p14:tracePt t="234223" x="8186738" y="4154488"/>
          <p14:tracePt t="234225" x="8199438" y="4167188"/>
          <p14:tracePt t="234241" x="8212138" y="4179888"/>
          <p14:tracePt t="234256" x="8223250" y="4192588"/>
          <p14:tracePt t="234257" x="8248650" y="4192588"/>
          <p14:tracePt t="234273" x="8312150" y="4205288"/>
          <p14:tracePt t="234289" x="8399463" y="4205288"/>
          <p14:tracePt t="234306" x="8524875" y="4230688"/>
          <p14:tracePt t="234322" x="8612188" y="4230688"/>
          <p14:tracePt t="234339" x="8661400" y="4230688"/>
          <p14:tracePt t="234355" x="8712200" y="4230688"/>
          <p14:tracePt t="234373" x="8750300" y="4230688"/>
          <p14:tracePt t="234389" x="8799513" y="4217988"/>
          <p14:tracePt t="234407" x="8850313" y="4179888"/>
          <p14:tracePt t="234409" x="8874125" y="4141788"/>
          <p14:tracePt t="234423" x="8899525" y="4117975"/>
          <p14:tracePt t="234426" x="8912225" y="4092575"/>
          <p14:tracePt t="234440" x="8937625" y="4041775"/>
          <p14:tracePt t="234457" x="8937625" y="4005263"/>
          <p14:tracePt t="234473" x="8937625" y="3941763"/>
          <p14:tracePt t="234489" x="8937625" y="3879850"/>
          <p14:tracePt t="234507" x="8937625" y="3854450"/>
          <p14:tracePt t="234523" x="8937625" y="3841750"/>
          <p14:tracePt t="234554" x="8912225" y="3816350"/>
          <p14:tracePt t="234562" x="8886825" y="3803650"/>
          <p14:tracePt t="234573" x="8863013" y="3779838"/>
          <p14:tracePt t="234590" x="8812213" y="3754438"/>
          <p14:tracePt t="234593" x="8774113" y="3754438"/>
          <p14:tracePt t="234607" x="8763000" y="3754438"/>
          <p14:tracePt t="234633" x="8750300" y="3754438"/>
          <p14:tracePt t="234641" x="8737600" y="3754438"/>
          <p14:tracePt t="234657" x="8686800" y="3754438"/>
          <p14:tracePt t="234673" x="8637588" y="3767138"/>
          <p14:tracePt t="234690" x="8574088" y="3816350"/>
          <p14:tracePt t="234707" x="8548688" y="3867150"/>
          <p14:tracePt t="234723" x="8537575" y="3916363"/>
          <p14:tracePt t="234740" x="8524875" y="3979863"/>
          <p14:tracePt t="234757" x="8512175" y="4054475"/>
          <p14:tracePt t="234773" x="8512175" y="4129088"/>
          <p14:tracePt t="234790" x="8512175" y="4192588"/>
          <p14:tracePt t="234793" x="8512175" y="4230688"/>
          <p14:tracePt t="234807" x="8512175" y="4254500"/>
          <p14:tracePt t="234809" x="8512175" y="4267200"/>
          <p14:tracePt t="234825" x="8512175" y="4279900"/>
          <p14:tracePt t="234841" x="8512175" y="4292600"/>
          <p14:tracePt t="234858" x="8524875" y="4292600"/>
          <p14:tracePt t="234874" x="8561388" y="4292600"/>
          <p14:tracePt t="234890" x="8650288" y="4292600"/>
          <p14:tracePt t="234907" x="8799513" y="4292600"/>
          <p14:tracePt t="234924" x="8986838" y="4267200"/>
          <p14:tracePt t="234941" x="9088438" y="4205288"/>
          <p14:tracePt t="234958" x="9150350" y="4117975"/>
          <p14:tracePt t="234974" x="9150350" y="4005263"/>
          <p14:tracePt t="234977" x="9150350" y="3954463"/>
          <p14:tracePt t="234991" x="9150350" y="3916363"/>
          <p14:tracePt t="234993" x="9150350" y="3867150"/>
          <p14:tracePt t="235008" x="9137650" y="3792538"/>
          <p14:tracePt t="235025" x="9112250" y="3754438"/>
          <p14:tracePt t="235041" x="9099550" y="3729038"/>
          <p14:tracePt t="235057" x="9075738" y="3716338"/>
          <p14:tracePt t="235075" x="9024938" y="3703638"/>
          <p14:tracePt t="235091" x="8986838" y="3703638"/>
          <p14:tracePt t="235107" x="8950325" y="3703638"/>
          <p14:tracePt t="235125" x="8924925" y="3703638"/>
          <p14:tracePt t="235142" x="8886825" y="3703638"/>
          <p14:tracePt t="235158" x="8874125" y="3703638"/>
          <p14:tracePt t="235177" x="8863013" y="3703638"/>
          <p14:tracePt t="235192" x="8850313" y="3716338"/>
          <p14:tracePt t="235194" x="8824913" y="3754438"/>
          <p14:tracePt t="235208" x="8799513" y="3816350"/>
          <p14:tracePt t="235226" x="8799513" y="3841750"/>
          <p14:tracePt t="235241" x="8786813" y="3867150"/>
          <p14:tracePt t="235259" x="8786813" y="3879850"/>
          <p14:tracePt t="235274" x="8786813" y="3892550"/>
          <p14:tracePt t="235297" x="8786813" y="3905250"/>
          <p14:tracePt t="235307" x="8786813" y="3916363"/>
          <p14:tracePt t="235337" x="8812213" y="3929063"/>
          <p14:tracePt t="235353" x="8824913" y="3929063"/>
          <p14:tracePt t="235361" x="8837613" y="3929063"/>
          <p14:tracePt t="235375" x="8850313" y="3941763"/>
          <p14:tracePt t="235377" x="8886825" y="3941763"/>
          <p14:tracePt t="235393" x="8937625" y="3954463"/>
          <p14:tracePt t="235409" x="8999538" y="3967163"/>
          <p14:tracePt t="235426" x="9075738" y="3967163"/>
          <p14:tracePt t="235442" x="9188450" y="3967163"/>
          <p14:tracePt t="235458" x="9350375" y="3979863"/>
          <p14:tracePt t="235475" x="9537700" y="3992563"/>
          <p14:tracePt t="235492" x="9763125" y="4029075"/>
          <p14:tracePt t="235509" x="9975850" y="4041775"/>
          <p14:tracePt t="235526" x="10164763" y="4041775"/>
          <p14:tracePt t="235528" x="10239375" y="4041775"/>
          <p14:tracePt t="235543" x="10301288" y="4041775"/>
          <p14:tracePt t="235545" x="10364788" y="4041775"/>
          <p14:tracePt t="235559" x="10426700" y="4041775"/>
          <p14:tracePt t="235561" x="10464800" y="4029075"/>
          <p14:tracePt t="235576" x="10552113" y="4005263"/>
          <p14:tracePt t="235593" x="10652125" y="3992563"/>
          <p14:tracePt t="235609" x="10752138" y="3967163"/>
          <p14:tracePt t="235626" x="10828338" y="3967163"/>
          <p14:tracePt t="235642" x="10902950" y="3967163"/>
          <p14:tracePt t="235659" x="10952163" y="3954463"/>
          <p14:tracePt t="235676" x="10977563" y="3954463"/>
          <p14:tracePt t="235693" x="11002963" y="3954463"/>
          <p14:tracePt t="235709" x="11015663" y="3954463"/>
          <p14:tracePt t="235737" x="11041063" y="3941763"/>
          <p14:tracePt t="235745" x="11052175" y="3929063"/>
          <p14:tracePt t="235760" x="11064875" y="3929063"/>
          <p14:tracePt t="235777" x="11077575" y="3929063"/>
          <p14:tracePt t="235801" x="11090275" y="3929063"/>
          <p14:tracePt t="235817" x="11102975" y="3929063"/>
          <p14:tracePt t="235826" x="11115675" y="3929063"/>
          <p14:tracePt t="235843" x="11153775" y="3929063"/>
          <p14:tracePt t="235859" x="11164888" y="3929063"/>
          <p14:tracePt t="235877" x="11177588" y="3979863"/>
          <p14:tracePt t="235893" x="11190288" y="4017963"/>
          <p14:tracePt t="235899" x="11190288" y="4054475"/>
          <p14:tracePt t="235910" x="11190288" y="4079875"/>
          <p14:tracePt t="235912" x="11190288" y="4117975"/>
          <p14:tracePt t="235927" x="11190288" y="4154488"/>
          <p14:tracePt t="235930" x="11190288" y="4179888"/>
          <p14:tracePt t="235944" x="11190288" y="4192588"/>
          <p14:tracePt t="235946" x="11177588" y="4217988"/>
          <p14:tracePt t="235961" x="11164888" y="4241800"/>
          <p14:tracePt t="236025" x="11177588" y="4241800"/>
          <p14:tracePt t="236033" x="11215688" y="4241800"/>
          <p14:tracePt t="236043" x="11277600" y="4241800"/>
          <p14:tracePt t="236060" x="11390313" y="4192588"/>
          <p14:tracePt t="236077" x="11453813" y="4179888"/>
          <p14:tracePt t="236094" x="11466513" y="4167188"/>
          <p14:tracePt t="236185" x="11453813" y="4167188"/>
          <p14:tracePt t="236193" x="11403013" y="4167188"/>
          <p14:tracePt t="236201" x="11315700" y="4167188"/>
          <p14:tracePt t="236210" x="11228388" y="4167188"/>
          <p14:tracePt t="236227" x="11115675" y="4167188"/>
          <p14:tracePt t="236244" x="11077575" y="4167188"/>
          <p14:tracePt t="236753" x="11064875" y="4167188"/>
          <p14:tracePt t="236762" x="11015663" y="4167188"/>
          <p14:tracePt t="236770" x="10915650" y="4179888"/>
          <p14:tracePt t="236779" x="10764838" y="4205288"/>
          <p14:tracePt t="236795" x="10477500" y="4254500"/>
          <p14:tracePt t="236812" x="10288588" y="4292600"/>
          <p14:tracePt t="236829" x="10177463" y="4330700"/>
          <p14:tracePt t="236846" x="10064750" y="4405313"/>
          <p14:tracePt t="236849" x="10039350" y="4418013"/>
          <p14:tracePt t="236863" x="10013950" y="4443413"/>
          <p14:tracePt t="236865" x="9988550" y="4454525"/>
          <p14:tracePt t="236879" x="9952038" y="4479925"/>
          <p14:tracePt t="236881" x="9939338" y="4492625"/>
          <p14:tracePt t="236897" x="9888538" y="4530725"/>
          <p14:tracePt t="236913" x="9863138" y="4554538"/>
          <p14:tracePt t="236929" x="9839325" y="4567238"/>
          <p14:tracePt t="236946" x="9839325" y="4579938"/>
          <p14:tracePt t="236948" x="9826625" y="4579938"/>
          <p14:tracePt t="236963" x="9801225" y="4618038"/>
          <p14:tracePt t="236979" x="9775825" y="4643438"/>
          <p14:tracePt t="236996" x="9739313" y="4679950"/>
          <p14:tracePt t="237013" x="9675813" y="4718050"/>
          <p14:tracePt t="237030" x="9626600" y="4756150"/>
          <p14:tracePt t="237032" x="9588500" y="4779963"/>
          <p14:tracePt t="237046" x="9550400" y="4818063"/>
          <p14:tracePt t="237049" x="9525000" y="4843463"/>
          <p14:tracePt t="237063" x="9488488" y="4868863"/>
          <p14:tracePt t="237065" x="9450388" y="4892675"/>
          <p14:tracePt t="237081" x="9363075" y="4981575"/>
          <p14:tracePt t="237097" x="9263063" y="5092700"/>
          <p14:tracePt t="237113" x="9188450" y="5230813"/>
          <p14:tracePt t="237130" x="9112250" y="5343525"/>
          <p14:tracePt t="237146" x="9050338" y="5443538"/>
          <p14:tracePt t="237163" x="9024938" y="5530850"/>
          <p14:tracePt t="237179" x="8999538" y="5594350"/>
          <p14:tracePt t="237196" x="8999538" y="5630863"/>
          <p14:tracePt t="237305" x="8999538" y="5581650"/>
          <p14:tracePt t="237313" x="9012238" y="5507038"/>
          <p14:tracePt t="237321" x="9050338" y="5418138"/>
          <p14:tracePt t="237331" x="9075738" y="5318125"/>
          <p14:tracePt t="237347" x="9112250" y="5130800"/>
          <p14:tracePt t="237363" x="9137650" y="5005388"/>
          <p14:tracePt t="237380" x="9150350" y="4930775"/>
          <p14:tracePt t="237396" x="9150350" y="4892675"/>
          <p14:tracePt t="237425" x="9150350" y="4879975"/>
          <p14:tracePt t="237441" x="9150350" y="4868863"/>
          <p14:tracePt t="237465" x="9150350" y="4856163"/>
          <p14:tracePt t="237473" x="9150350" y="4843463"/>
          <p14:tracePt t="237481" x="9150350" y="4830763"/>
          <p14:tracePt t="237497" x="9150350" y="4792663"/>
          <p14:tracePt t="237514" x="9150350" y="4743450"/>
          <p14:tracePt t="237530" x="9150350" y="4679950"/>
          <p14:tracePt t="237547" x="9150350" y="4667250"/>
          <p14:tracePt t="237577" x="9150350" y="4656138"/>
          <p14:tracePt t="237586" x="9150350" y="4643438"/>
          <p14:tracePt t="237602" x="9150350" y="4630738"/>
          <p14:tracePt t="237617" x="9150350" y="4618038"/>
          <p14:tracePt t="237632" x="9137650" y="4605338"/>
          <p14:tracePt t="237649" x="9124950" y="4605338"/>
          <p14:tracePt t="237665" x="9112250" y="4592638"/>
          <p14:tracePt t="237681" x="9099550" y="4592638"/>
          <p14:tracePt t="237698" x="9088438" y="4579938"/>
          <p14:tracePt t="237715" x="9075738" y="4567238"/>
          <p14:tracePt t="237731" x="9063038" y="4567238"/>
          <p14:tracePt t="237748" x="9050338" y="4554538"/>
          <p14:tracePt t="237765" x="9037638" y="4554538"/>
          <p14:tracePt t="237817" x="9024938" y="4554538"/>
          <p14:tracePt t="237832" x="9012238" y="4554538"/>
          <p14:tracePt t="237840" x="8999538" y="4543425"/>
          <p14:tracePt t="237848" x="8986838" y="4530725"/>
          <p14:tracePt t="237864" x="8950325" y="4530725"/>
          <p14:tracePt t="237880" x="8912225" y="4518025"/>
          <p14:tracePt t="237897" x="8874125" y="4518025"/>
          <p14:tracePt t="237913" x="8837613" y="4518025"/>
          <p14:tracePt t="237930" x="8824913" y="4518025"/>
          <p14:tracePt t="237947" x="8812213" y="4518025"/>
          <p14:tracePt t="237964" x="8799513" y="4518025"/>
          <p14:tracePt t="237980" x="8786813" y="4518025"/>
          <p14:tracePt t="237997" x="8774113" y="4518025"/>
          <p14:tracePt t="238013" x="8750300" y="4518025"/>
          <p14:tracePt t="238030" x="8737600" y="4518025"/>
          <p14:tracePt t="238056" x="8724900" y="4518025"/>
          <p14:tracePt t="238064" x="8712200" y="4518025"/>
          <p14:tracePt t="238081" x="8699500" y="4518025"/>
          <p14:tracePt t="238097" x="8674100" y="4518025"/>
          <p14:tracePt t="238114" x="8661400" y="4518025"/>
          <p14:tracePt t="238131" x="8624888" y="4530725"/>
          <p14:tracePt t="238148" x="8612188" y="4543425"/>
          <p14:tracePt t="238164" x="8599488" y="4554538"/>
          <p14:tracePt t="238181" x="8586788" y="4567238"/>
          <p14:tracePt t="238198" x="8586788" y="4592638"/>
          <p14:tracePt t="238200" x="8586788" y="4605338"/>
          <p14:tracePt t="238215" x="8586788" y="4630738"/>
          <p14:tracePt t="238216" x="8586788" y="4643438"/>
          <p14:tracePt t="238232" x="8574088" y="4667250"/>
          <p14:tracePt t="238248" x="8574088" y="4679950"/>
          <p14:tracePt t="238265" x="8574088" y="4692650"/>
          <p14:tracePt t="238281" x="8574088" y="4705350"/>
          <p14:tracePt t="238320" x="8586788" y="4705350"/>
          <p14:tracePt t="238337" x="8586788" y="4718050"/>
          <p14:tracePt t="238360" x="8599488" y="4718050"/>
          <p14:tracePt t="238369" x="8612188" y="4718050"/>
          <p14:tracePt t="238376" x="8624888" y="4718050"/>
          <p14:tracePt t="238384" x="8674100" y="4692650"/>
          <p14:tracePt t="238398" x="8724900" y="4679950"/>
          <p14:tracePt t="238400" x="8774113" y="4643438"/>
          <p14:tracePt t="238415" x="8799513" y="4618038"/>
          <p14:tracePt t="238416" x="8812213" y="4592638"/>
          <p14:tracePt t="238432" x="8850313" y="4554538"/>
          <p14:tracePt t="238448" x="8874125" y="4518025"/>
          <p14:tracePt t="238465" x="8874125" y="4467225"/>
          <p14:tracePt t="238481" x="8874125" y="4443413"/>
          <p14:tracePt t="238500" x="8874125" y="4418013"/>
          <p14:tracePt t="238517" x="8874125" y="4405313"/>
          <p14:tracePt t="238533" x="8850313" y="4392613"/>
          <p14:tracePt t="238550" x="8837613" y="4392613"/>
          <p14:tracePt t="238553" x="8824913" y="4392613"/>
          <p14:tracePt t="238569" x="8812213" y="4392613"/>
          <p14:tracePt t="238583" x="8799513" y="4392613"/>
          <p14:tracePt t="238601" x="8799513" y="4379913"/>
          <p14:tracePt t="238617" x="8786813" y="4367213"/>
          <p14:tracePt t="238634" x="8750300" y="4367213"/>
          <p14:tracePt t="238650" x="8712200" y="4367213"/>
          <p14:tracePt t="238667" x="8686800" y="4367213"/>
          <p14:tracePt t="238684" x="8650288" y="4367213"/>
          <p14:tracePt t="238700" x="8599488" y="4367213"/>
          <p14:tracePt t="238717" x="8561388" y="4367213"/>
          <p14:tracePt t="238734" x="8512175" y="4392613"/>
          <p14:tracePt t="238737" x="8499475" y="4405313"/>
          <p14:tracePt t="238751" x="8474075" y="4418013"/>
          <p14:tracePt t="238793" x="8474075" y="4430713"/>
          <p14:tracePt t="238800" x="8461375" y="4430713"/>
          <p14:tracePt t="238809" x="8461375" y="4454525"/>
          <p14:tracePt t="238817" x="8448675" y="4467225"/>
          <p14:tracePt t="238835" x="8435975" y="4505325"/>
          <p14:tracePt t="238851" x="8424863" y="4530725"/>
          <p14:tracePt t="238867" x="8424863" y="4543425"/>
          <p14:tracePt t="238884" x="8424863" y="4554538"/>
          <p14:tracePt t="238906" x="8424863" y="4567238"/>
          <p14:tracePt t="238921" x="8424863" y="4579938"/>
          <p14:tracePt t="238945" x="8424863" y="4592638"/>
          <p14:tracePt t="238969" x="8424863" y="4605338"/>
          <p14:tracePt t="238977" x="8424863" y="4618038"/>
          <p14:tracePt t="239000" x="8424863" y="4630738"/>
          <p14:tracePt t="239929" x="8448675" y="4643438"/>
          <p14:tracePt t="239945" x="8461375" y="4643438"/>
          <p14:tracePt t="239985" x="8474075" y="4643438"/>
          <p14:tracePt t="240001" x="8486775" y="4643438"/>
          <p14:tracePt t="240073" x="8486775" y="4618038"/>
          <p14:tracePt t="240081" x="8486775" y="4567238"/>
          <p14:tracePt t="240089" x="8486775" y="4518025"/>
          <p14:tracePt t="240103" x="8486775" y="4467225"/>
          <p14:tracePt t="240105" x="8486775" y="4418013"/>
          <p14:tracePt t="240121" x="8435975" y="4305300"/>
          <p14:tracePt t="240138" x="8386763" y="4230688"/>
          <p14:tracePt t="240155" x="8361363" y="4179888"/>
          <p14:tracePt t="240171" x="8361363" y="4167188"/>
          <p14:tracePt t="240188" x="8361363" y="4154488"/>
          <p14:tracePt t="240305" x="8348663" y="4154488"/>
          <p14:tracePt t="240313" x="8335963" y="4154488"/>
          <p14:tracePt t="240321" x="8324850" y="4154488"/>
          <p14:tracePt t="240338" x="8274050" y="4192588"/>
          <p14:tracePt t="240354" x="8248650" y="4230688"/>
          <p14:tracePt t="240371" x="8235950" y="4254500"/>
          <p14:tracePt t="240388" x="8223250" y="4267200"/>
          <p14:tracePt t="240405" x="8223250" y="4279900"/>
          <p14:tracePt t="240421" x="8223250" y="4292600"/>
          <p14:tracePt t="240438" x="8212138" y="4341813"/>
          <p14:tracePt t="240441" x="8199438" y="4367213"/>
          <p14:tracePt t="240456" x="8186738" y="4405313"/>
          <p14:tracePt t="240457" x="8174038" y="4454525"/>
          <p14:tracePt t="240473" x="8148638" y="4567238"/>
          <p14:tracePt t="240488" x="8135938" y="4656138"/>
          <p14:tracePt t="240505" x="8123238" y="4705350"/>
          <p14:tracePt t="240657" x="8148638" y="4705350"/>
          <p14:tracePt t="240665" x="8212138" y="4656138"/>
          <p14:tracePt t="240673" x="8261350" y="4592638"/>
          <p14:tracePt t="240689" x="8348663" y="4467225"/>
          <p14:tracePt t="240706" x="8386763" y="4367213"/>
          <p14:tracePt t="240722" x="8399463" y="4305300"/>
          <p14:tracePt t="240739" x="8399463" y="4279900"/>
          <p14:tracePt t="240756" x="8399463" y="4267200"/>
          <p14:tracePt t="240801" x="8399463" y="4254500"/>
          <p14:tracePt t="240881" x="8399463" y="4241800"/>
          <p14:tracePt t="241025" x="8424863" y="4241800"/>
          <p14:tracePt t="241033" x="8461375" y="4241800"/>
          <p14:tracePt t="241040" x="8512175" y="4254500"/>
          <p14:tracePt t="241057" x="8599488" y="4267200"/>
          <p14:tracePt t="241073" x="8650288" y="4292600"/>
          <p14:tracePt t="241090" x="8674100" y="4292600"/>
          <p14:tracePt t="241106" x="8686800" y="4292600"/>
          <p14:tracePt t="241123" x="8699500" y="4305300"/>
          <p14:tracePt t="241140" x="8712200" y="4305300"/>
          <p14:tracePt t="241157" x="8712200" y="4318000"/>
          <p14:tracePt t="241194" x="8712200" y="4330700"/>
          <p14:tracePt t="241201" x="8712200" y="4354513"/>
          <p14:tracePt t="241209" x="8712200" y="4379913"/>
          <p14:tracePt t="241224" x="8712200" y="4418013"/>
          <p14:tracePt t="241241" x="8712200" y="4430713"/>
          <p14:tracePt t="241257" x="8712200" y="4443413"/>
          <p14:tracePt t="241290" x="8699500" y="4443413"/>
          <p14:tracePt t="241298" x="8686800" y="4443413"/>
          <p14:tracePt t="241306" x="8661400" y="4454525"/>
          <p14:tracePt t="241322" x="8561388" y="4467225"/>
          <p14:tracePt t="241339" x="8435975" y="4492625"/>
          <p14:tracePt t="241356" x="8299450" y="4518025"/>
          <p14:tracePt t="241373" x="8199438" y="4518025"/>
          <p14:tracePt t="241389" x="8174038" y="4530725"/>
          <p14:tracePt t="241405" x="8161338" y="4530725"/>
          <p14:tracePt t="241513" x="8174038" y="4530725"/>
          <p14:tracePt t="241521" x="8199438" y="4530725"/>
          <p14:tracePt t="241529" x="8235950" y="4530725"/>
          <p14:tracePt t="241541" x="8299450" y="4505325"/>
          <p14:tracePt t="241558" x="8386763" y="4443413"/>
          <p14:tracePt t="241561" x="8412163" y="4430713"/>
          <p14:tracePt t="241575" x="8435975" y="4392613"/>
          <p14:tracePt t="241577" x="8474075" y="4367213"/>
          <p14:tracePt t="241593" x="8486775" y="4318000"/>
          <p14:tracePt t="241609" x="8524875" y="4241800"/>
          <p14:tracePt t="241626" x="8548688" y="4117975"/>
          <p14:tracePt t="241641" x="8586788" y="4017963"/>
          <p14:tracePt t="241658" x="8599488" y="3967163"/>
          <p14:tracePt t="241675" x="8599488" y="3954463"/>
          <p14:tracePt t="241825" x="8599488" y="3967163"/>
          <p14:tracePt t="241833" x="8574088" y="4017963"/>
          <p14:tracePt t="241842" x="8524875" y="4105275"/>
          <p14:tracePt t="241859" x="8399463" y="4292600"/>
          <p14:tracePt t="241875" x="8299450" y="4467225"/>
          <p14:tracePt t="241892" x="8261350" y="4592638"/>
          <p14:tracePt t="241909" x="8261350" y="4667250"/>
          <p14:tracePt t="241926" x="8261350" y="4730750"/>
          <p14:tracePt t="241929" x="8261350" y="4768850"/>
          <p14:tracePt t="241943" x="8261350" y="4805363"/>
          <p14:tracePt t="241945" x="8261350" y="4843463"/>
          <p14:tracePt t="241960" x="8274050" y="4868863"/>
          <p14:tracePt t="241962" x="8274050" y="4892675"/>
          <p14:tracePt t="241976" x="8299450" y="4943475"/>
          <p14:tracePt t="241993" x="8335963" y="4981575"/>
          <p14:tracePt t="242009" x="8361363" y="4992688"/>
          <p14:tracePt t="242026" x="8374063" y="4992688"/>
          <p14:tracePt t="242042" x="8386763" y="5018088"/>
          <p14:tracePt t="242145" x="8386763" y="4981575"/>
          <p14:tracePt t="242153" x="8399463" y="4905375"/>
          <p14:tracePt t="242161" x="8399463" y="4792663"/>
          <p14:tracePt t="242176" x="8386763" y="4518025"/>
          <p14:tracePt t="242193" x="8286750" y="4292600"/>
          <p14:tracePt t="242210" x="8212138" y="4141788"/>
          <p14:tracePt t="242226" x="8186738" y="4117975"/>
          <p14:tracePt t="242337" x="8174038" y="4117975"/>
          <p14:tracePt t="242345" x="8161338" y="4117975"/>
          <p14:tracePt t="242360" x="8099425" y="4230688"/>
          <p14:tracePt t="242377" x="8010525" y="4330700"/>
          <p14:tracePt t="242393" x="7961313" y="4392613"/>
          <p14:tracePt t="242410" x="7935913" y="4443413"/>
          <p14:tracePt t="242427" x="7923213" y="4454525"/>
          <p14:tracePt t="242473" x="7935913" y="4454525"/>
          <p14:tracePt t="242481" x="7948613" y="4454525"/>
          <p14:tracePt t="242493" x="7961313" y="4467225"/>
          <p14:tracePt t="242510" x="8035925" y="4492625"/>
          <p14:tracePt t="242512" x="8086725" y="4518025"/>
          <p14:tracePt t="242527" x="8174038" y="4530725"/>
          <p14:tracePt t="242529" x="8274050" y="4543425"/>
          <p14:tracePt t="242544" x="8486775" y="4579938"/>
          <p14:tracePt t="242561" x="8674100" y="4605338"/>
          <p14:tracePt t="242577" x="8799513" y="4630738"/>
          <p14:tracePt t="242594" x="8912225" y="4630738"/>
          <p14:tracePt t="242610" x="9050338" y="4656138"/>
          <p14:tracePt t="242627" x="9212263" y="4656138"/>
          <p14:tracePt t="242644" x="9413875" y="4656138"/>
          <p14:tracePt t="242661" x="9637713" y="4656138"/>
          <p14:tracePt t="242677" x="9863138" y="4656138"/>
          <p14:tracePt t="242695" x="10026650" y="4656138"/>
          <p14:tracePt t="242697" x="10101263" y="4656138"/>
          <p14:tracePt t="242711" x="10126663" y="4656138"/>
          <p14:tracePt t="242713" x="10164763" y="4656138"/>
          <p14:tracePt t="242729" x="10177463" y="4656138"/>
          <p14:tracePt t="242745" x="10201275" y="4656138"/>
          <p14:tracePt t="243025" x="10213975" y="4643438"/>
          <p14:tracePt t="243033" x="10252075" y="4643438"/>
          <p14:tracePt t="243045" x="10288588" y="4630738"/>
          <p14:tracePt t="243062" x="10414000" y="4579938"/>
          <p14:tracePt t="243065" x="10490200" y="4554538"/>
          <p14:tracePt t="243079" x="10577513" y="4543425"/>
          <p14:tracePt t="243081" x="10639425" y="4530725"/>
          <p14:tracePt t="243096" x="10702925" y="4518025"/>
          <p14:tracePt t="243098" x="10739438" y="4518025"/>
          <p14:tracePt t="243113" x="10802938" y="4518025"/>
          <p14:tracePt t="243129" x="10828338" y="4518025"/>
          <p14:tracePt t="243146" x="10839450" y="4518025"/>
          <p14:tracePt t="243163" x="10877550" y="4518025"/>
          <p14:tracePt t="243178" x="10915650" y="4518025"/>
          <p14:tracePt t="243195" x="10964863" y="4518025"/>
          <p14:tracePt t="243212" x="11015663" y="4518025"/>
          <p14:tracePt t="243228" x="11077575" y="4518025"/>
          <p14:tracePt t="243245" x="11128375" y="4518025"/>
          <p14:tracePt t="243249" x="11164888" y="4505325"/>
          <p14:tracePt t="243263" x="11190288" y="4492625"/>
          <p14:tracePt t="243265" x="11241088" y="4479925"/>
          <p14:tracePt t="243279" x="11290300" y="4479925"/>
          <p14:tracePt t="243281" x="11328400" y="4479925"/>
          <p14:tracePt t="243296" x="11390313" y="4467225"/>
          <p14:tracePt t="243313" x="11428413" y="4443413"/>
          <p14:tracePt t="243329" x="11466513" y="4443413"/>
          <p14:tracePt t="243441" x="11453813" y="4430713"/>
          <p14:tracePt t="243448" x="11428413" y="4430713"/>
          <p14:tracePt t="243463" x="11390313" y="4418013"/>
          <p14:tracePt t="243465" x="11353800" y="4405313"/>
          <p14:tracePt t="243480" x="11241088" y="4367213"/>
          <p14:tracePt t="243497" x="11128375" y="4341813"/>
          <p14:tracePt t="243513" x="11041063" y="4341813"/>
          <p14:tracePt t="243530" x="10990263" y="4341813"/>
          <p14:tracePt t="243546" x="10939463" y="4341813"/>
          <p14:tracePt t="243563" x="10902950" y="4354513"/>
          <p14:tracePt t="243580" x="10852150" y="4392613"/>
          <p14:tracePt t="243597" x="10802938" y="4454525"/>
          <p14:tracePt t="243613" x="10777538" y="4479925"/>
          <p14:tracePt t="243630" x="10777538" y="4505325"/>
          <p14:tracePt t="243633" x="10764838" y="4505325"/>
          <p14:tracePt t="243647" x="10764838" y="4518025"/>
          <p14:tracePt t="243649" x="10764838" y="4530725"/>
          <p14:tracePt t="243663" x="10764838" y="4543425"/>
          <p14:tracePt t="243689" x="10764838" y="4554538"/>
          <p14:tracePt t="243729" x="10764838" y="4567238"/>
          <p14:tracePt t="243746" x="10790238" y="4567238"/>
          <p14:tracePt t="243753" x="10815638" y="4567238"/>
          <p14:tracePt t="243763" x="10839450" y="4543425"/>
          <p14:tracePt t="243781" x="10939463" y="4341813"/>
          <p14:tracePt t="243797" x="11015663" y="4105275"/>
          <p14:tracePt t="243814" x="11052175" y="3803650"/>
          <p14:tracePt t="243817" x="11052175" y="3654425"/>
          <p14:tracePt t="243831" x="11052175" y="3503613"/>
          <p14:tracePt t="243833" x="11052175" y="3354388"/>
          <p14:tracePt t="243848" x="11041063" y="3090863"/>
          <p14:tracePt t="243865" x="11002963" y="2890838"/>
          <p14:tracePt t="243881" x="10990263" y="2816225"/>
          <p14:tracePt t="243898" x="10990263" y="2803525"/>
          <p14:tracePt t="244025" x="10990263" y="2816225"/>
          <p14:tracePt t="244033" x="10990263" y="2903538"/>
          <p14:tracePt t="244047" x="10990263" y="3003550"/>
          <p14:tracePt t="244049" x="10990263" y="3116263"/>
          <p14:tracePt t="244065" x="11015663" y="3403600"/>
          <p14:tracePt t="244081" x="11064875" y="3703638"/>
          <p14:tracePt t="244097" x="11128375" y="3992563"/>
          <p14:tracePt t="244115" x="11177588" y="4217988"/>
          <p14:tracePt t="244130" x="11228388" y="4379913"/>
          <p14:tracePt t="244148" x="11303000" y="4518025"/>
          <p14:tracePt t="244165" x="11341100" y="4618038"/>
          <p14:tracePt t="244182" x="11366500" y="4692650"/>
          <p14:tracePt t="244185" x="11377613" y="4692650"/>
          <p14:tracePt t="244199" x="11390313" y="4705350"/>
          <p14:tracePt t="244215" x="11390313" y="4718050"/>
          <p14:tracePt t="244217" x="11390313" y="4730750"/>
          <p14:tracePt t="244417" x="11390313" y="4718050"/>
          <p14:tracePt t="244425" x="11390313" y="4692650"/>
          <p14:tracePt t="244432" x="11353800" y="4643438"/>
          <p14:tracePt t="244449" x="11266488" y="4543425"/>
          <p14:tracePt t="244466" x="11164888" y="4430713"/>
          <p14:tracePt t="244482" x="11115675" y="4367213"/>
          <p14:tracePt t="244499" x="11064875" y="4305300"/>
          <p14:tracePt t="244515" x="11028363" y="4279900"/>
          <p14:tracePt t="244532" x="11015663" y="4279900"/>
          <p14:tracePt t="244585" x="11002963" y="4279900"/>
          <p14:tracePt t="244593" x="10964863" y="4279900"/>
          <p14:tracePt t="244600" x="10928350" y="4305300"/>
          <p14:tracePt t="244616" x="10877550" y="4392613"/>
          <p14:tracePt t="244633" x="10839450" y="4454525"/>
          <p14:tracePt t="244649" x="10802938" y="4530725"/>
          <p14:tracePt t="244666" x="10802938" y="4592638"/>
          <p14:tracePt t="244682" x="10802938" y="4656138"/>
          <p14:tracePt t="244699" x="10802938" y="4718050"/>
          <p14:tracePt t="244716" x="10815638" y="4756150"/>
          <p14:tracePt t="244732" x="10828338" y="4768850"/>
          <p14:tracePt t="244750" x="10828338" y="4779963"/>
          <p14:tracePt t="244766" x="10839450" y="4779963"/>
          <p14:tracePt t="244783" x="10852150" y="4779963"/>
          <p14:tracePt t="244785" x="10877550" y="4779963"/>
          <p14:tracePt t="244800" x="10977563" y="4768850"/>
          <p14:tracePt t="244817" x="11090275" y="4679950"/>
          <p14:tracePt t="244833" x="11177588" y="4605338"/>
          <p14:tracePt t="244850" x="11215688" y="4530725"/>
          <p14:tracePt t="244867" x="11241088" y="4492625"/>
          <p14:tracePt t="244883" x="11241088" y="4454525"/>
          <p14:tracePt t="244899" x="11241088" y="4430713"/>
          <p14:tracePt t="244917" x="11241088" y="4418013"/>
          <p14:tracePt t="244934" x="11241088" y="4392613"/>
          <p14:tracePt t="244936" x="11241088" y="4379913"/>
          <p14:tracePt t="244950" x="11228388" y="4367213"/>
          <p14:tracePt t="244953" x="11215688" y="4367213"/>
          <p14:tracePt t="245113" x="11215688" y="4392613"/>
          <p14:tracePt t="245121" x="11215688" y="4454525"/>
          <p14:tracePt t="245133" x="11215688" y="4530725"/>
          <p14:tracePt t="245136" x="11215688" y="4592638"/>
          <p14:tracePt t="245151" x="11228388" y="4667250"/>
          <p14:tracePt t="245153" x="11241088" y="4730750"/>
          <p14:tracePt t="245168" x="11253788" y="4843463"/>
          <p14:tracePt t="245185" x="11277600" y="4930775"/>
          <p14:tracePt t="245201" x="11290300" y="5005388"/>
          <p14:tracePt t="245217" x="11315700" y="5056188"/>
          <p14:tracePt t="245234" x="11315700" y="5105400"/>
          <p14:tracePt t="245250" x="11328400" y="5168900"/>
          <p14:tracePt t="245267" x="11353800" y="5205413"/>
          <p14:tracePt t="245285" x="11353800" y="5256213"/>
          <p14:tracePt t="245301" x="11366500" y="5294313"/>
          <p14:tracePt t="245318" x="11366500" y="5305425"/>
          <p14:tracePt t="245385" x="11366500" y="5330825"/>
          <p14:tracePt t="245393" x="11366500" y="5356225"/>
          <p14:tracePt t="245402" x="11366500" y="5368925"/>
          <p14:tracePt t="245418" x="11366500" y="5430838"/>
          <p14:tracePt t="245434" x="11366500" y="5481638"/>
          <p14:tracePt t="245451" x="11353800" y="5594350"/>
          <p14:tracePt t="245467" x="11341100" y="5743575"/>
          <p14:tracePt t="245485" x="11341100" y="5868988"/>
          <p14:tracePt t="245502" x="11328400" y="5907088"/>
          <p14:tracePt t="245504" x="11315700" y="5919788"/>
          <p14:tracePt t="245545" x="11315700" y="5945188"/>
          <p14:tracePt t="245553" x="11315700" y="5969000"/>
          <p14:tracePt t="245569" x="11315700" y="5994400"/>
          <p14:tracePt t="245585" x="11315700" y="6019800"/>
          <p14:tracePt t="245602" x="11315700" y="6056313"/>
          <p14:tracePt t="245618" x="11303000" y="6081713"/>
          <p14:tracePt t="245635" x="11303000" y="6107113"/>
          <p14:tracePt t="245652" x="11303000" y="6119813"/>
          <p14:tracePt t="245697" x="11303000" y="6132513"/>
          <p14:tracePt t="245713" x="11303000" y="6145213"/>
          <p14:tracePt t="245729" x="11303000" y="6157913"/>
          <p14:tracePt t="245737" x="11303000" y="6169025"/>
          <p14:tracePt t="245753" x="11303000" y="6181725"/>
          <p14:tracePt t="245769" x="11303000" y="6194425"/>
          <p14:tracePt t="245809" x="11315700" y="6194425"/>
          <p14:tracePt t="245818" x="11315700" y="6207125"/>
          <p14:tracePt t="245833" x="11315700" y="6219825"/>
          <p14:tracePt t="245849" x="11328400" y="6232525"/>
          <p14:tracePt t="245889" x="11328400" y="6245225"/>
          <p14:tracePt t="245929" x="11328400" y="6257925"/>
          <p14:tracePt t="245937" x="11328400" y="6269038"/>
          <p14:tracePt t="245977" x="11328400" y="6281738"/>
          <p14:tracePt t="245993" x="11328400" y="6294438"/>
          <p14:tracePt t="246009" x="11328400" y="6307138"/>
          <p14:tracePt t="246025" x="11328400" y="6319838"/>
          <p14:tracePt t="246313" x="11328400" y="6332538"/>
          <p14:tracePt t="246329" x="11341100" y="6345238"/>
          <p14:tracePt t="246353" x="11341100" y="6357938"/>
          <p14:tracePt t="246361" x="11353800" y="6370638"/>
          <p14:tracePt t="246370" x="11366500" y="6370638"/>
          <p14:tracePt t="246387" x="11377613" y="6381750"/>
          <p14:tracePt t="246404" x="11390313" y="6394450"/>
          <p14:tracePt t="247041" x="11390313" y="6381750"/>
          <p14:tracePt t="247049" x="11377613" y="6357938"/>
          <p14:tracePt t="247057" x="11341100" y="6319838"/>
          <p14:tracePt t="247073" x="11266488" y="6219825"/>
          <p14:tracePt t="247089" x="11164888" y="6169025"/>
          <p14:tracePt t="247106" x="11064875" y="6132513"/>
          <p14:tracePt t="247122" x="10864850" y="6069013"/>
          <p14:tracePt t="247139" x="10590213" y="6007100"/>
          <p14:tracePt t="247155" x="10013950" y="5894388"/>
          <p14:tracePt t="247173" x="9237663" y="5794375"/>
          <p14:tracePt t="247189" x="8561388" y="5743575"/>
          <p14:tracePt t="247206" x="8099425" y="5707063"/>
          <p14:tracePt t="247208" x="7935913" y="5707063"/>
          <p14:tracePt t="247223" x="7797800" y="5707063"/>
          <p14:tracePt t="247226" x="7685088" y="5707063"/>
          <p14:tracePt t="247240" x="7585075" y="5681663"/>
          <p14:tracePt t="247256" x="7561263" y="5681663"/>
          <p14:tracePt t="247536" x="7561263" y="5668963"/>
          <p14:tracePt t="247544" x="7561263" y="5643563"/>
          <p14:tracePt t="247555" x="7561263" y="5619750"/>
          <p14:tracePt t="247572" x="7561263" y="5543550"/>
          <p14:tracePt t="247588" x="7561263" y="5481638"/>
          <p14:tracePt t="247605" x="7561263" y="5456238"/>
          <p14:tracePt t="248105" x="7561263" y="5443538"/>
          <p14:tracePt t="248113" x="7585075" y="5407025"/>
          <p14:tracePt t="248125" x="7610475" y="5356225"/>
          <p14:tracePt t="248142" x="7710488" y="5194300"/>
          <p14:tracePt t="248145" x="7748588" y="5118100"/>
          <p14:tracePt t="248158" x="7773988" y="5056188"/>
          <p14:tracePt t="248161" x="7810500" y="5005388"/>
          <p14:tracePt t="248176" x="7848600" y="4892675"/>
          <p14:tracePt t="248193" x="7874000" y="4792663"/>
          <p14:tracePt t="248209" x="7897813" y="4667250"/>
          <p14:tracePt t="248225" x="7923213" y="4579938"/>
          <p14:tracePt t="248242" x="7923213" y="4530725"/>
          <p14:tracePt t="248258" x="7935913" y="4479925"/>
          <p14:tracePt t="248275" x="7935913" y="4454525"/>
          <p14:tracePt t="248292" x="7935913" y="4418013"/>
          <p14:tracePt t="248309" x="7935913" y="4379913"/>
          <p14:tracePt t="248326" x="7935913" y="4354513"/>
          <p14:tracePt t="248329" x="7935913" y="4341813"/>
          <p14:tracePt t="248345" x="7935913" y="4330700"/>
          <p14:tracePt t="248953" x="7935913" y="4341813"/>
          <p14:tracePt t="248960" x="7935913" y="4354513"/>
          <p14:tracePt t="248977" x="7935913" y="4367213"/>
          <p14:tracePt t="249641" x="7935913" y="4354513"/>
          <p14:tracePt t="249649" x="7886700" y="4318000"/>
          <p14:tracePt t="249662" x="7823200" y="4254500"/>
          <p14:tracePt t="249664" x="7761288" y="4179888"/>
          <p14:tracePt t="249680" x="7661275" y="4029075"/>
          <p14:tracePt t="249697" x="7523163" y="3829050"/>
          <p14:tracePt t="249713" x="7372350" y="3641725"/>
          <p14:tracePt t="249729" x="7246938" y="3479800"/>
          <p14:tracePt t="249747" x="7159625" y="3341688"/>
          <p14:tracePt t="249762" x="7072313" y="3203575"/>
          <p14:tracePt t="249779" x="6972300" y="3054350"/>
          <p14:tracePt t="249796" x="6910388" y="2952750"/>
          <p14:tracePt t="249813" x="6821488" y="2890838"/>
          <p14:tracePt t="249829" x="6746875" y="2803525"/>
          <p14:tracePt t="249846" x="6672263" y="2728913"/>
          <p14:tracePt t="249849" x="6659563" y="2703513"/>
          <p14:tracePt t="249863" x="6634163" y="2678113"/>
          <p14:tracePt t="249865" x="6634163" y="2652713"/>
          <p14:tracePt t="249880" x="6608763" y="2603500"/>
          <p14:tracePt t="249897" x="6559550" y="2516188"/>
          <p14:tracePt t="249913" x="6521450" y="2403475"/>
          <p14:tracePt t="249930" x="6408738" y="2227263"/>
          <p14:tracePt t="249945" x="6383338" y="2152650"/>
          <p14:tracePt t="249947" x="6334125" y="2089150"/>
          <p14:tracePt t="249962" x="6270625" y="2001838"/>
          <p14:tracePt t="249978" x="6246813" y="1965325"/>
          <p14:tracePt t="249995" x="6234113" y="1952625"/>
          <p14:tracePt t="250225" x="6234113" y="1939925"/>
          <p14:tracePt t="250241" x="6221413" y="1939925"/>
          <p14:tracePt t="250265" x="6208713" y="1939925"/>
          <p14:tracePt t="250281" x="6196013" y="1939925"/>
          <p14:tracePt t="250289" x="6183313" y="1939925"/>
          <p14:tracePt t="250298" x="6157913" y="1939925"/>
          <p14:tracePt t="250315" x="6121400" y="1939925"/>
          <p14:tracePt t="250330" x="6108700" y="1939925"/>
          <p14:tracePt t="250347" x="6096000" y="1939925"/>
          <p14:tracePt t="250729" x="6096000" y="1927225"/>
          <p14:tracePt t="250737" x="6083300" y="1927225"/>
          <p14:tracePt t="250748" x="6070600" y="1914525"/>
          <p14:tracePt t="250764" x="6057900" y="1914525"/>
          <p14:tracePt t="250781" x="6045200" y="1901825"/>
          <p14:tracePt t="250797" x="6034088" y="1889125"/>
          <p14:tracePt t="250816" x="6021388" y="1889125"/>
          <p14:tracePt t="250929" x="6021388" y="1876425"/>
          <p14:tracePt t="250945" x="6008688" y="1876425"/>
          <p14:tracePt t="250953" x="6008688" y="1865313"/>
          <p14:tracePt t="250965" x="5995988" y="1865313"/>
          <p14:tracePt t="250982" x="5995988" y="1852613"/>
          <p14:tracePt t="251000" x="5983288" y="1852613"/>
          <p14:tracePt t="251017" x="5983288" y="1839913"/>
          <p14:tracePt t="251930" x="5983288" y="1827213"/>
          <p14:tracePt t="251937" x="5983288" y="1801813"/>
          <p14:tracePt t="251952" x="6021388" y="1752600"/>
          <p14:tracePt t="251967" x="6045200" y="1727200"/>
          <p14:tracePt t="251968" x="6045200" y="1714500"/>
          <p14:tracePt t="251984" x="6070600" y="1689100"/>
          <p14:tracePt t="252001" x="6096000" y="1663700"/>
          <p14:tracePt t="252017" x="6108700" y="1652588"/>
          <p14:tracePt t="252034" x="6121400" y="1652588"/>
          <p14:tracePt t="252051" x="6134100" y="1652588"/>
          <p14:tracePt t="252067" x="6146800" y="1652588"/>
          <p14:tracePt t="252083" x="6157913" y="1652588"/>
          <p14:tracePt t="252100" x="6196013" y="1652588"/>
          <p14:tracePt t="252117" x="6246813" y="1652588"/>
          <p14:tracePt t="252134" x="6296025" y="1652588"/>
          <p14:tracePt t="252151" x="6359525" y="1639888"/>
          <p14:tracePt t="252152" x="6383338" y="1639888"/>
          <p14:tracePt t="252168" x="6396038" y="1639888"/>
          <p14:tracePt t="252184" x="6408738" y="1639888"/>
          <p14:tracePt t="252385" x="6421438" y="1639888"/>
          <p14:tracePt t="252402" x="6446838" y="1639888"/>
          <p14:tracePt t="252409" x="6459538" y="1639888"/>
          <p14:tracePt t="252419" x="6472238" y="1652588"/>
          <p14:tracePt t="252436" x="6508750" y="1652588"/>
          <p14:tracePt t="252453" x="6559550" y="1676400"/>
          <p14:tracePt t="252470" x="6596063" y="1676400"/>
          <p14:tracePt t="252849" x="6596063" y="1689100"/>
          <p14:tracePt t="252865" x="6596063" y="1701800"/>
          <p14:tracePt t="252873" x="6596063" y="1714500"/>
          <p14:tracePt t="252887" x="6596063" y="1727200"/>
          <p14:tracePt t="252904" x="6596063" y="1739900"/>
          <p14:tracePt t="252919" x="6596063" y="1765300"/>
          <p14:tracePt t="252936" x="6596063" y="1776413"/>
          <p14:tracePt t="252953" x="6596063" y="1801813"/>
          <p14:tracePt t="252969" x="6596063" y="1827213"/>
          <p14:tracePt t="252987" x="6584950" y="1865313"/>
          <p14:tracePt t="253004" x="6572250" y="1889125"/>
          <p14:tracePt t="253021" x="6559550" y="1927225"/>
          <p14:tracePt t="253037" x="6546850" y="1965325"/>
          <p14:tracePt t="253055" x="6546850" y="1989138"/>
          <p14:tracePt t="253057" x="6546850" y="2001838"/>
          <p14:tracePt t="253072" x="6534150" y="2027238"/>
          <p14:tracePt t="253137" x="6534150" y="2039938"/>
          <p14:tracePt t="253145" x="6521450" y="2039938"/>
          <p14:tracePt t="253153" x="6521450" y="2065338"/>
          <p14:tracePt t="253170" x="6496050" y="2127250"/>
          <p14:tracePt t="253186" x="6421438" y="2239963"/>
          <p14:tracePt t="253204" x="6346825" y="2390775"/>
          <p14:tracePt t="253220" x="6283325" y="2516188"/>
          <p14:tracePt t="253237" x="6259513" y="2627313"/>
          <p14:tracePt t="253256" x="6221413" y="2740025"/>
          <p14:tracePt t="253273" x="6208713" y="2765425"/>
          <p14:tracePt t="253289" x="6196013" y="2803525"/>
          <p14:tracePt t="253306" x="6183313" y="2840038"/>
          <p14:tracePt t="253322" x="6170613" y="2865438"/>
          <p14:tracePt t="253338" x="6157913" y="2890838"/>
          <p14:tracePt t="253465" x="6146800" y="2890838"/>
          <p14:tracePt t="253472" x="6134100" y="2890838"/>
          <p14:tracePt t="253481" x="6121400" y="2890838"/>
          <p14:tracePt t="253489" x="6108700" y="2890838"/>
          <p14:tracePt t="253522" x="6096000" y="2890838"/>
          <p14:tracePt t="253641" x="6096000" y="2878138"/>
          <p14:tracePt t="253649" x="6096000" y="2865438"/>
          <p14:tracePt t="253657" x="6096000" y="2840038"/>
          <p14:tracePt t="253673" x="6096000" y="2816225"/>
          <p14:tracePt t="253690" x="6096000" y="2803525"/>
          <p14:tracePt t="253706" x="6096000" y="2790825"/>
          <p14:tracePt t="253723" x="6108700" y="2778125"/>
          <p14:tracePt t="253739" x="6108700" y="2752725"/>
          <p14:tracePt t="253761" x="6121400" y="2740025"/>
          <p14:tracePt t="253773" x="6134100" y="2740025"/>
          <p14:tracePt t="253790" x="6134100" y="2703513"/>
          <p14:tracePt t="253792" x="6146800" y="2690813"/>
          <p14:tracePt t="253807" x="6146800" y="2665413"/>
          <p14:tracePt t="253809" x="6157913" y="2640013"/>
          <p14:tracePt t="253824" x="6170613" y="2616200"/>
          <p14:tracePt t="253826" x="6183313" y="2603500"/>
          <p14:tracePt t="253840" x="6196013" y="2565400"/>
          <p14:tracePt t="253857" x="6208713" y="2540000"/>
          <p14:tracePt t="253873" x="6234113" y="2503488"/>
          <p14:tracePt t="253890" x="6283325" y="2465388"/>
          <p14:tracePt t="253906" x="6334125" y="2427288"/>
          <p14:tracePt t="253924" x="6370638" y="2403475"/>
          <p14:tracePt t="253977" x="6370638" y="2390775"/>
          <p14:tracePt t="253985" x="6383338" y="2378075"/>
          <p14:tracePt t="253993" x="6396038" y="2378075"/>
          <p14:tracePt t="254121" x="6408738" y="2378075"/>
          <p14:tracePt t="254761" x="6421438" y="2365375"/>
          <p14:tracePt t="254769" x="6446838" y="2327275"/>
          <p14:tracePt t="254776" x="6472238" y="2290763"/>
          <p14:tracePt t="254793" x="6521450" y="2239963"/>
          <p14:tracePt t="254809" x="6584950" y="2190750"/>
          <p14:tracePt t="254826" x="6621463" y="2127250"/>
          <p14:tracePt t="254842" x="6659563" y="2089150"/>
          <p14:tracePt t="254859" x="6696075" y="2052638"/>
          <p14:tracePt t="254876" x="6708775" y="2027238"/>
          <p14:tracePt t="254893" x="6721475" y="2001838"/>
          <p14:tracePt t="254910" x="6734175" y="1989138"/>
          <p14:tracePt t="254929" x="6746875" y="1989138"/>
          <p14:tracePt t="254953" x="6759575" y="1989138"/>
          <p14:tracePt t="254960" x="6772275" y="1989138"/>
          <p14:tracePt t="254977" x="6821488" y="1965325"/>
          <p14:tracePt t="254993" x="6859588" y="1965325"/>
          <p14:tracePt t="255010" x="6884988" y="1965325"/>
          <p14:tracePt t="255026" x="6910388" y="1965325"/>
          <p14:tracePt t="255043" x="6934200" y="1965325"/>
          <p14:tracePt t="255060" x="6946900" y="1965325"/>
          <p14:tracePt t="255249" x="6959600" y="1965325"/>
          <p14:tracePt t="255257" x="6972300" y="1965325"/>
          <p14:tracePt t="255264" x="6985000" y="1965325"/>
          <p14:tracePt t="255277" x="7010400" y="1965325"/>
          <p14:tracePt t="255294" x="7072313" y="1965325"/>
          <p14:tracePt t="255296" x="7110413" y="1965325"/>
          <p14:tracePt t="255311" x="7146925" y="1965325"/>
          <p14:tracePt t="255313" x="7185025" y="1965325"/>
          <p14:tracePt t="255329" x="7259638" y="1965325"/>
          <p14:tracePt t="255345" x="7335838" y="1965325"/>
          <p14:tracePt t="255361" x="7423150" y="1965325"/>
          <p14:tracePt t="255377" x="7523163" y="1965325"/>
          <p14:tracePt t="255394" x="7635875" y="1965325"/>
          <p14:tracePt t="255410" x="7810500" y="1965325"/>
          <p14:tracePt t="255427" x="8061325" y="1965325"/>
          <p14:tracePt t="255444" x="8261350" y="1965325"/>
          <p14:tracePt t="255461" x="8348663" y="1965325"/>
          <p14:tracePt t="255477" x="8374063" y="1965325"/>
          <p14:tracePt t="255842" x="8386763" y="1965325"/>
          <p14:tracePt t="255865" x="8399463" y="1965325"/>
          <p14:tracePt t="255881" x="8412163" y="1965325"/>
          <p14:tracePt t="256153" x="8412163" y="1978025"/>
          <p14:tracePt t="256162" x="8424863" y="1978025"/>
          <p14:tracePt t="256169" x="8448675" y="1989138"/>
          <p14:tracePt t="256179" x="8448675" y="2001838"/>
          <p14:tracePt t="256195" x="8474075" y="2039938"/>
          <p14:tracePt t="256212" x="8486775" y="2078038"/>
          <p14:tracePt t="256229" x="8499475" y="2101850"/>
          <p14:tracePt t="256297" x="8499475" y="2114550"/>
          <p14:tracePt t="256313" x="8512175" y="2139950"/>
          <p14:tracePt t="256321" x="8524875" y="2178050"/>
          <p14:tracePt t="256330" x="8524875" y="2201863"/>
          <p14:tracePt t="256347" x="8524875" y="2252663"/>
          <p14:tracePt t="256363" x="8537575" y="2314575"/>
          <p14:tracePt t="256380" x="8561388" y="2439988"/>
          <p14:tracePt t="256397" x="8574088" y="2578100"/>
          <p14:tracePt t="256413" x="8599488" y="2740025"/>
          <p14:tracePt t="256430" x="8624888" y="2890838"/>
          <p14:tracePt t="256432" x="8624888" y="2965450"/>
          <p14:tracePt t="256447" x="8624888" y="3016250"/>
          <p14:tracePt t="256449" x="8624888" y="3054350"/>
          <p14:tracePt t="256465" x="8624888" y="3128963"/>
          <p14:tracePt t="256481" x="8624888" y="3165475"/>
          <p14:tracePt t="256497" x="8624888" y="3216275"/>
          <p14:tracePt t="256513" x="8624888" y="3254375"/>
          <p14:tracePt t="256531" x="8624888" y="3278188"/>
          <p14:tracePt t="256547" x="8624888" y="3290888"/>
          <p14:tracePt t="256563" x="8637588" y="3303588"/>
          <p14:tracePt t="256580" x="8637588" y="3316288"/>
          <p14:tracePt t="256597" x="8637588" y="3341688"/>
          <p14:tracePt t="256614" x="8637588" y="3354388"/>
          <p14:tracePt t="256641" x="8650288" y="3354388"/>
          <p14:tracePt t="256649" x="8661400" y="3367088"/>
          <p14:tracePt t="256665" x="8699500" y="3367088"/>
          <p14:tracePt t="256681" x="8737600" y="3378200"/>
          <p14:tracePt t="256698" x="8763000" y="3378200"/>
          <p14:tracePt t="256714" x="8774113" y="3390900"/>
          <p14:tracePt t="256730" x="8786813" y="3390900"/>
          <p14:tracePt t="256748" x="8824913" y="3416300"/>
          <p14:tracePt t="256764" x="8863013" y="3416300"/>
          <p14:tracePt t="256781" x="8912225" y="3441700"/>
          <p14:tracePt t="256797" x="8937625" y="3454400"/>
          <p14:tracePt t="256800" x="8963025" y="3467100"/>
          <p14:tracePt t="256815" x="8975725" y="3479800"/>
          <p14:tracePt t="256817" x="8986838" y="3490913"/>
          <p14:tracePt t="256832" x="8986838" y="3503613"/>
          <p14:tracePt t="256834" x="9012238" y="3503613"/>
          <p14:tracePt t="256848" x="9024938" y="3516313"/>
          <p14:tracePt t="256865" x="9024938" y="3529013"/>
          <p14:tracePt t="256881" x="9037638" y="3529013"/>
          <p14:tracePt t="256898" x="9037638" y="3541713"/>
          <p14:tracePt t="256921" x="9050338" y="3554413"/>
          <p14:tracePt t="256931" x="9063038" y="3554413"/>
          <p14:tracePt t="256977" x="9063038" y="3567113"/>
          <p14:tracePt t="256993" x="9075738" y="3579813"/>
          <p14:tracePt t="257001" x="9099550" y="3590925"/>
          <p14:tracePt t="257015" x="9112250" y="3590925"/>
          <p14:tracePt t="257017" x="9124950" y="3616325"/>
          <p14:tracePt t="257032" x="9150350" y="3629025"/>
          <p14:tracePt t="257049" x="9175750" y="3641725"/>
          <p14:tracePt t="257065" x="9199563" y="3667125"/>
          <p14:tracePt t="257082" x="9212263" y="3679825"/>
          <p14:tracePt t="257098" x="9237663" y="3703638"/>
          <p14:tracePt t="257115" x="9250363" y="3729038"/>
          <p14:tracePt t="257132" x="9263063" y="3779838"/>
          <p14:tracePt t="257148" x="9263063" y="3829050"/>
          <p14:tracePt t="257165" x="9250363" y="3929063"/>
          <p14:tracePt t="257182" x="9099550" y="4092575"/>
          <p14:tracePt t="257185" x="8975725" y="4167188"/>
          <p14:tracePt t="257199" x="8812213" y="4254500"/>
          <p14:tracePt t="257201" x="8624888" y="4354513"/>
          <p14:tracePt t="257216" x="8248650" y="4530725"/>
          <p14:tracePt t="257233" x="7910513" y="4656138"/>
          <p14:tracePt t="257249" x="7635875" y="4743450"/>
          <p14:tracePt t="257265" x="7410450" y="4779963"/>
          <p14:tracePt t="257282" x="7223125" y="4805363"/>
          <p14:tracePt t="257299" x="7085013" y="4805363"/>
          <p14:tracePt t="257315" x="6946900" y="4805363"/>
          <p14:tracePt t="257333" x="6834188" y="4805363"/>
          <p14:tracePt t="257349" x="6708775" y="4779963"/>
          <p14:tracePt t="257366" x="6572250" y="4730750"/>
          <p14:tracePt t="257368" x="6508750" y="4692650"/>
          <p14:tracePt t="257383" x="6434138" y="4679950"/>
          <p14:tracePt t="257385" x="6346825" y="4656138"/>
          <p14:tracePt t="257400" x="6196013" y="4579938"/>
          <p14:tracePt t="257416" x="6034088" y="4505325"/>
          <p14:tracePt t="257433" x="5832475" y="4405313"/>
          <p14:tracePt t="257449" x="5708650" y="4341813"/>
          <p14:tracePt t="257466" x="5619750" y="4279900"/>
          <p14:tracePt t="257482" x="5545138" y="4254500"/>
          <p14:tracePt t="257499" x="5519738" y="4241800"/>
          <p14:tracePt t="257516" x="5457825" y="4217988"/>
          <p14:tracePt t="257533" x="5432425" y="4205288"/>
          <p14:tracePt t="257549" x="5407025" y="4205288"/>
          <p14:tracePt t="257567" x="5394325" y="4192588"/>
          <p14:tracePt t="257569" x="5383213" y="4167188"/>
          <p14:tracePt t="257583" x="5370513" y="4154488"/>
          <p14:tracePt t="257585" x="5345113" y="4141788"/>
          <p14:tracePt t="257601" x="5332413" y="4129088"/>
          <p14:tracePt t="257617" x="5319713" y="4117975"/>
          <p14:tracePt t="257633" x="5307013" y="4092575"/>
          <p14:tracePt t="257650" x="5307013" y="4054475"/>
          <p14:tracePt t="257666" x="5307013" y="4041775"/>
          <p14:tracePt t="257683" x="5307013" y="4029075"/>
          <p14:tracePt t="257700" x="5332413" y="4029075"/>
          <p14:tracePt t="257717" x="5332413" y="4017963"/>
          <p14:tracePt t="257734" x="5345113" y="4017963"/>
          <p14:tracePt t="257750" x="5357813" y="4005263"/>
          <p14:tracePt t="257753" x="5357813" y="3992563"/>
          <p14:tracePt t="257767" x="5383213" y="3992563"/>
          <p14:tracePt t="257769" x="5419725" y="3992563"/>
          <p14:tracePt t="257784" x="5457825" y="3979863"/>
          <p14:tracePt t="257801" x="5507038" y="3979863"/>
          <p14:tracePt t="257818" x="5595938" y="3954463"/>
          <p14:tracePt t="257834" x="5645150" y="3941763"/>
          <p14:tracePt t="257850" x="5683250" y="3929063"/>
          <p14:tracePt t="257867" x="5695950" y="3929063"/>
          <p14:tracePt t="257884" x="5708650" y="3929063"/>
          <p14:tracePt t="257901" x="5708650" y="3916363"/>
          <p14:tracePt t="257918" x="5719763" y="3905250"/>
          <p14:tracePt t="257934" x="5732463" y="3905250"/>
          <p14:tracePt t="257951" x="5732463" y="3892550"/>
          <p14:tracePt t="257953" x="5732463" y="3867150"/>
          <p14:tracePt t="257967" x="5732463" y="3829050"/>
          <p14:tracePt t="257969" x="5732463" y="3779838"/>
          <p14:tracePt t="257983" x="5732463" y="3703638"/>
          <p14:tracePt t="257984" x="5732463" y="3641725"/>
          <p14:tracePt t="257999" x="5732463" y="3503613"/>
          <p14:tracePt t="258016" x="5732463" y="3403600"/>
          <p14:tracePt t="258033" x="5732463" y="3328988"/>
          <p14:tracePt t="258050" x="5732463" y="3303588"/>
          <p14:tracePt t="258153" x="5719763" y="3303588"/>
          <p14:tracePt t="258168" x="5708650" y="3316288"/>
          <p14:tracePt t="258177" x="5683250" y="3354388"/>
          <p14:tracePt t="258185" x="5645150" y="3416300"/>
          <p14:tracePt t="258201" x="5583238" y="3529013"/>
          <p14:tracePt t="258218" x="5519738" y="3679825"/>
          <p14:tracePt t="258235" x="5495925" y="3829050"/>
          <p14:tracePt t="258251" x="5495925" y="3941763"/>
          <p14:tracePt t="258268" x="5495925" y="4017963"/>
          <p14:tracePt t="258285" x="5495925" y="4079875"/>
          <p14:tracePt t="258301" x="5495925" y="4092575"/>
          <p14:tracePt t="258304" x="5495925" y="4105275"/>
          <p14:tracePt t="258377" x="5519738" y="4092575"/>
          <p14:tracePt t="258385" x="5570538" y="4041775"/>
          <p14:tracePt t="258392" x="5607050" y="3979863"/>
          <p14:tracePt t="258402" x="5632450" y="3929063"/>
          <p14:tracePt t="258418" x="5670550" y="3867150"/>
          <p14:tracePt t="258435" x="5683250" y="3841750"/>
          <p14:tracePt t="258609" x="5670550" y="3841750"/>
          <p14:tracePt t="258625" x="5657850" y="3854450"/>
          <p14:tracePt t="258633" x="5645150" y="3854450"/>
          <p14:tracePt t="258641" x="5632450" y="3854450"/>
          <p14:tracePt t="258652" x="5607050" y="3854450"/>
          <p14:tracePt t="258669" x="5557838" y="3879850"/>
          <p14:tracePt t="258686" x="5470525" y="3879850"/>
          <p14:tracePt t="258688" x="5419725" y="3879850"/>
          <p14:tracePt t="258703" x="5370513" y="3879850"/>
          <p14:tracePt t="258705" x="5332413" y="3879850"/>
          <p14:tracePt t="258720" x="5270500" y="3879850"/>
          <p14:tracePt t="258737" x="5194300" y="3879850"/>
          <p14:tracePt t="258753" x="5106988" y="3879850"/>
          <p14:tracePt t="258770" x="4994275" y="3879850"/>
          <p14:tracePt t="258786" x="4868863" y="3879850"/>
          <p14:tracePt t="258802" x="4743450" y="3879850"/>
          <p14:tracePt t="258819" x="4656138" y="3879850"/>
          <p14:tracePt t="258837" x="4619625" y="3879850"/>
          <p14:tracePt t="258853" x="4606925" y="3879850"/>
          <p14:tracePt t="258856" x="4594225" y="3879850"/>
          <p14:tracePt t="258929" x="4581525" y="3879850"/>
          <p14:tracePt t="258936" x="4568825" y="3879850"/>
          <p14:tracePt t="258986" x="4568825" y="3867150"/>
          <p14:tracePt t="258993" x="4568825" y="3841750"/>
          <p14:tracePt t="259003" x="4568825" y="3816350"/>
          <p14:tracePt t="259020" x="4568825" y="3767138"/>
          <p14:tracePt t="259037" x="4568825" y="3703638"/>
          <p14:tracePt t="259054" x="4568825" y="3641725"/>
          <p14:tracePt t="259057" x="4568825" y="3629025"/>
          <p14:tracePt t="259070" x="4568825" y="3616325"/>
          <p14:tracePt t="259161" x="4568825" y="3641725"/>
          <p14:tracePt t="259171" x="4568825" y="3692525"/>
          <p14:tracePt t="259178" x="4568825" y="3779838"/>
          <p14:tracePt t="259186" x="4568825" y="3841750"/>
          <p14:tracePt t="259204" x="4568825" y="3979863"/>
          <p14:tracePt t="259221" x="4568825" y="4054475"/>
          <p14:tracePt t="259237" x="4568825" y="4079875"/>
          <p14:tracePt t="259321" x="4568825" y="4067175"/>
          <p14:tracePt t="259329" x="4568825" y="4029075"/>
          <p14:tracePt t="259338" x="4568825" y="3992563"/>
          <p14:tracePt t="259355" x="4581525" y="3929063"/>
          <p14:tracePt t="259371" x="4594225" y="3879850"/>
          <p14:tracePt t="259387" x="4594225" y="3854450"/>
          <p14:tracePt t="259873" x="4594225" y="3867150"/>
          <p14:tracePt t="259881" x="4594225" y="3879850"/>
          <p14:tracePt t="259897" x="4594225" y="3905250"/>
          <p14:tracePt t="259906" x="4594225" y="3916363"/>
          <p14:tracePt t="259922" x="4594225" y="3967163"/>
          <p14:tracePt t="259939" x="4594225" y="4005263"/>
          <p14:tracePt t="259957" x="4594225" y="4079875"/>
          <p14:tracePt t="259973" x="4594225" y="4129088"/>
          <p14:tracePt t="259989" x="4594225" y="4167188"/>
          <p14:tracePt t="259992" x="4594225" y="4179888"/>
          <p14:tracePt t="260016" x="4594225" y="4192588"/>
          <p14:tracePt t="260281" x="4606925" y="4205288"/>
          <p14:tracePt t="260290" x="4619625" y="4205288"/>
          <p14:tracePt t="260297" x="4656138" y="4217988"/>
          <p14:tracePt t="260305" x="4732338" y="4230688"/>
          <p14:tracePt t="260322" x="4932363" y="4230688"/>
          <p14:tracePt t="260339" x="5119688" y="4230688"/>
          <p14:tracePt t="260356" x="5270500" y="4230688"/>
          <p14:tracePt t="260372" x="5432425" y="4217988"/>
          <p14:tracePt t="260389" x="5657850" y="4179888"/>
          <p14:tracePt t="260406" x="5921375" y="4141788"/>
          <p14:tracePt t="260408" x="6045200" y="4129088"/>
          <p14:tracePt t="260422" x="6183313" y="4105275"/>
          <p14:tracePt t="260424" x="6308725" y="4092575"/>
          <p14:tracePt t="260440" x="6534150" y="4054475"/>
          <p14:tracePt t="260457" x="6721475" y="4041775"/>
          <p14:tracePt t="260473" x="6872288" y="4029075"/>
          <p14:tracePt t="260489" x="6959600" y="4005263"/>
          <p14:tracePt t="260506" x="7021513" y="3979863"/>
          <p14:tracePt t="260523" x="7085013" y="3967163"/>
          <p14:tracePt t="260539" x="7134225" y="3954463"/>
          <p14:tracePt t="260557" x="7185025" y="3929063"/>
          <p14:tracePt t="260572" x="7223125" y="3892550"/>
          <p14:tracePt t="260590" x="7272338" y="3841750"/>
          <p14:tracePt t="260591" x="7285038" y="3816350"/>
          <p14:tracePt t="260606" x="7297738" y="3803650"/>
          <p14:tracePt t="260608" x="7310438" y="3792538"/>
          <p14:tracePt t="260623" x="7323138" y="3741738"/>
          <p14:tracePt t="260640" x="7348538" y="3679825"/>
          <p14:tracePt t="260657" x="7359650" y="3603625"/>
          <p14:tracePt t="260673" x="7359650" y="3541713"/>
          <p14:tracePt t="260690" x="7359650" y="3516313"/>
          <p14:tracePt t="260706" x="7359650" y="3490913"/>
          <p14:tracePt t="260723" x="7359650" y="3454400"/>
          <p14:tracePt t="260740" x="7359650" y="3441700"/>
          <p14:tracePt t="260757" x="7359650" y="3416300"/>
          <p14:tracePt t="260773" x="7335838" y="3416300"/>
          <p14:tracePt t="260790" x="7323138" y="3403600"/>
          <p14:tracePt t="260807" x="7310438" y="3403600"/>
          <p14:tracePt t="260824" x="7272338" y="3378200"/>
          <p14:tracePt t="260864" x="7259638" y="3367088"/>
          <p14:tracePt t="260876" x="7246938" y="3367088"/>
          <p14:tracePt t="260883" x="7235825" y="3367088"/>
          <p14:tracePt t="260891" x="7210425" y="3341688"/>
          <p14:tracePt t="260908" x="7185025" y="3328988"/>
          <p14:tracePt t="260924" x="7146925" y="3303588"/>
          <p14:tracePt t="260940" x="7110413" y="3303588"/>
          <p14:tracePt t="260958" x="7085013" y="3303588"/>
          <p14:tracePt t="260974" x="7046913" y="3303588"/>
          <p14:tracePt t="260975" x="7034213" y="3303588"/>
          <p14:tracePt t="260991" x="7021513" y="3303588"/>
          <p14:tracePt t="260992" x="6997700" y="3303588"/>
          <p14:tracePt t="261008" x="6972300" y="3303588"/>
          <p14:tracePt t="261024" x="6959600" y="3303588"/>
          <p14:tracePt t="261105" x="6946900" y="3303588"/>
          <p14:tracePt t="261113" x="6934200" y="3303588"/>
          <p14:tracePt t="261126" x="6921500" y="3303588"/>
          <p14:tracePt t="261128" x="6910388" y="3303588"/>
          <p14:tracePt t="261143" x="6897688" y="3303588"/>
          <p14:tracePt t="261145" x="6884988" y="3303588"/>
          <p14:tracePt t="261161" x="6872288" y="3316288"/>
          <p14:tracePt t="261217" x="6872288" y="3328988"/>
          <p14:tracePt t="261226" x="6859588" y="3341688"/>
          <p14:tracePt t="261242" x="6859588" y="3354388"/>
          <p14:tracePt t="261250" x="6859588" y="3367088"/>
          <p14:tracePt t="261260" x="6859588" y="3378200"/>
          <p14:tracePt t="261276" x="6846888" y="3416300"/>
          <p14:tracePt t="261293" x="6846888" y="3429000"/>
          <p14:tracePt t="261309" x="6846888" y="3441700"/>
          <p14:tracePt t="261326" x="6846888" y="3454400"/>
          <p14:tracePt t="261361" x="6834188" y="3467100"/>
          <p14:tracePt t="261369" x="6821488" y="3479800"/>
          <p14:tracePt t="261377" x="6821488" y="3490913"/>
          <p14:tracePt t="261393" x="6821488" y="3516313"/>
          <p14:tracePt t="261409" x="6821488" y="3554413"/>
          <p14:tracePt t="261426" x="6821488" y="3590925"/>
          <p14:tracePt t="261442" x="6821488" y="3616325"/>
          <p14:tracePt t="261460" x="6821488" y="3654425"/>
          <p14:tracePt t="261477" x="6821488" y="3667125"/>
          <p14:tracePt t="261493" x="6821488" y="3679825"/>
          <p14:tracePt t="261529" x="6821488" y="3703638"/>
          <p14:tracePt t="261544" x="6821488" y="3716338"/>
          <p14:tracePt t="261553" x="6821488" y="3729038"/>
          <p14:tracePt t="261569" x="6821488" y="3741738"/>
          <p14:tracePt t="261577" x="6821488" y="3754438"/>
          <p14:tracePt t="261593" x="6821488" y="3767138"/>
          <p14:tracePt t="261610" x="6846888" y="3779838"/>
          <p14:tracePt t="261627" x="6859588" y="3792538"/>
          <p14:tracePt t="261643" x="6872288" y="3792538"/>
          <p14:tracePt t="261673" x="6897688" y="3792538"/>
          <p14:tracePt t="261681" x="6910388" y="3792538"/>
          <p14:tracePt t="261694" x="6921500" y="3792538"/>
          <p14:tracePt t="261696" x="6946900" y="3792538"/>
          <p14:tracePt t="261711" x="6959600" y="3779838"/>
          <p14:tracePt t="261713" x="6972300" y="3754438"/>
          <p14:tracePt t="261727" x="6985000" y="3716338"/>
          <p14:tracePt t="261729" x="6985000" y="3692525"/>
          <p14:tracePt t="261745" x="6985000" y="3641725"/>
          <p14:tracePt t="261762" x="6985000" y="3567113"/>
          <p14:tracePt t="261777" x="6985000" y="3516313"/>
          <p14:tracePt t="261794" x="6985000" y="3467100"/>
          <p14:tracePt t="261810" x="6985000" y="3416300"/>
          <p14:tracePt t="261827" x="6985000" y="3403600"/>
          <p14:tracePt t="261844" x="6972300" y="3390900"/>
          <p14:tracePt t="261861" x="6959600" y="3390900"/>
          <p14:tracePt t="261878" x="6946900" y="3378200"/>
          <p14:tracePt t="261880" x="6934200" y="3378200"/>
          <p14:tracePt t="261895" x="6921500" y="3378200"/>
          <p14:tracePt t="261897" x="6910388" y="3378200"/>
          <p14:tracePt t="261911" x="6897688" y="3378200"/>
          <p14:tracePt t="261913" x="6884988" y="3378200"/>
          <p14:tracePt t="261928" x="6808788" y="3378200"/>
          <p14:tracePt t="261945" x="6772275" y="3378200"/>
          <p14:tracePt t="261947" x="6734175" y="3378200"/>
          <p14:tracePt t="261962" x="6659563" y="3378200"/>
          <p14:tracePt t="261978" x="6596063" y="3378200"/>
          <p14:tracePt t="261994" x="6534150" y="3390900"/>
          <p14:tracePt t="262011" x="6496050" y="3403600"/>
          <p14:tracePt t="262027" x="6434138" y="3429000"/>
          <p14:tracePt t="262045" x="6396038" y="3454400"/>
          <p14:tracePt t="262062" x="6383338" y="3454400"/>
          <p14:tracePt t="262064" x="6370638" y="3467100"/>
          <p14:tracePt t="262080" x="6370638" y="3479800"/>
          <p14:tracePt t="262095" x="6370638" y="3490913"/>
          <p14:tracePt t="262112" x="6359525" y="3503613"/>
          <p14:tracePt t="262169" x="6359525" y="3516313"/>
          <p14:tracePt t="262185" x="6359525" y="3529013"/>
          <p14:tracePt t="262193" x="6359525" y="3541713"/>
          <p14:tracePt t="262209" x="6359525" y="3554413"/>
          <p14:tracePt t="262225" x="6359525" y="3567113"/>
          <p14:tracePt t="262241" x="6359525" y="3579813"/>
          <p14:tracePt t="262248" x="6359525" y="3590925"/>
          <p14:tracePt t="262265" x="6383338" y="3603625"/>
          <p14:tracePt t="262289" x="6396038" y="3616325"/>
          <p14:tracePt t="262313" x="6408738" y="3616325"/>
          <p14:tracePt t="262321" x="6421438" y="3629025"/>
          <p14:tracePt t="262329" x="6421438" y="3641725"/>
          <p14:tracePt t="262346" x="6434138" y="3654425"/>
          <p14:tracePt t="262363" x="6472238" y="3679825"/>
          <p14:tracePt t="262379" x="6508750" y="3692525"/>
          <p14:tracePt t="262395" x="6534150" y="3703638"/>
          <p14:tracePt t="262412" x="6559550" y="3703638"/>
          <p14:tracePt t="262429" x="6584950" y="3703638"/>
          <p14:tracePt t="262446" x="6634163" y="3729038"/>
          <p14:tracePt t="262448" x="6659563" y="3729038"/>
          <p14:tracePt t="262463" x="6672263" y="3729038"/>
          <p14:tracePt t="262465" x="6684963" y="3729038"/>
          <p14:tracePt t="262479" x="6708775" y="3729038"/>
          <p14:tracePt t="262481" x="6721475" y="3729038"/>
          <p14:tracePt t="262497" x="6746875" y="3729038"/>
          <p14:tracePt t="262513" x="6772275" y="3729038"/>
          <p14:tracePt t="262529" x="6784975" y="3729038"/>
          <p14:tracePt t="262546" x="6797675" y="3729038"/>
          <p14:tracePt t="262563" x="6821488" y="3729038"/>
          <p14:tracePt t="262579" x="6884988" y="3741738"/>
          <p14:tracePt t="262596" x="6910388" y="3741738"/>
          <p14:tracePt t="262612" x="6959600" y="3741738"/>
          <p14:tracePt t="262630" x="6985000" y="3741738"/>
          <p14:tracePt t="262632" x="6997700" y="3741738"/>
          <p14:tracePt t="262649" x="7010400" y="3741738"/>
          <p14:tracePt t="262664" x="7021513" y="3741738"/>
          <p14:tracePt t="262680" x="7059613" y="3741738"/>
          <p14:tracePt t="262697" x="7072313" y="3741738"/>
          <p14:tracePt t="262713" x="7097713" y="3741738"/>
          <p14:tracePt t="262730" x="7110413" y="3741738"/>
          <p14:tracePt t="262747" x="7123113" y="3741738"/>
          <p14:tracePt t="262817" x="7134225" y="3741738"/>
          <p14:tracePt t="262833" x="7134225" y="3729038"/>
          <p14:tracePt t="262945" x="7134225" y="3716338"/>
          <p14:tracePt t="262969" x="7134225" y="3703638"/>
          <p14:tracePt t="262993" x="7134225" y="3692525"/>
          <p14:tracePt t="263009" x="7134225" y="3679825"/>
          <p14:tracePt t="263025" x="7134225" y="3667125"/>
          <p14:tracePt t="263033" x="7134225" y="3654425"/>
          <p14:tracePt t="263048" x="7134225" y="3616325"/>
          <p14:tracePt t="263065" x="7134225" y="3590925"/>
          <p14:tracePt t="263081" x="7134225" y="3567113"/>
          <p14:tracePt t="263098" x="7134225" y="3554413"/>
          <p14:tracePt t="263114" x="7134225" y="3529013"/>
          <p14:tracePt t="263130" x="7134225" y="3503613"/>
          <p14:tracePt t="263147" x="7134225" y="3479800"/>
          <p14:tracePt t="263164" x="7123113" y="3454400"/>
          <p14:tracePt t="263181" x="7097713" y="3429000"/>
          <p14:tracePt t="263197" x="7085013" y="3416300"/>
          <p14:tracePt t="263200" x="7085013" y="3390900"/>
          <p14:tracePt t="263214" x="7072313" y="3390900"/>
          <p14:tracePt t="263216" x="7059613" y="3378200"/>
          <p14:tracePt t="263233" x="7059613" y="3367088"/>
          <p14:tracePt t="263345" x="7046913" y="3367088"/>
          <p14:tracePt t="263369" x="7034213" y="3367088"/>
          <p14:tracePt t="263385" x="7021513" y="3367088"/>
          <p14:tracePt t="263393" x="7010400" y="3367088"/>
          <p14:tracePt t="263401" x="6997700" y="3367088"/>
          <p14:tracePt t="263413" x="6972300" y="3354388"/>
          <p14:tracePt t="263416" x="6946900" y="3354388"/>
          <p14:tracePt t="263430" x="6921500" y="3354388"/>
          <p14:tracePt t="263432" x="6897688" y="3354388"/>
          <p14:tracePt t="263447" x="6872288" y="3354388"/>
          <p14:tracePt t="263464" x="6846888" y="3354388"/>
          <p14:tracePt t="263481" x="6821488" y="3354388"/>
          <p14:tracePt t="263512" x="6808788" y="3354388"/>
          <p14:tracePt t="263528" x="6797675" y="3354388"/>
          <p14:tracePt t="263536" x="6784975" y="3354388"/>
          <p14:tracePt t="263547" x="6759575" y="3354388"/>
          <p14:tracePt t="263563" x="6734175" y="3367088"/>
          <p14:tracePt t="263580" x="6696075" y="3390900"/>
          <p14:tracePt t="263596" x="6659563" y="3467100"/>
          <p14:tracePt t="263613" x="6608763" y="3554413"/>
          <p14:tracePt t="263630" x="6572250" y="3641725"/>
          <p14:tracePt t="263631" x="6546850" y="3703638"/>
          <p14:tracePt t="263647" x="6534150" y="3754438"/>
          <p14:tracePt t="263664" x="6521450" y="3816350"/>
          <p14:tracePt t="263680" x="6521450" y="3854450"/>
          <p14:tracePt t="263697" x="6534150" y="3879850"/>
          <p14:tracePt t="263715" x="6572250" y="3892550"/>
          <p14:tracePt t="263732" x="6596063" y="3892550"/>
          <p14:tracePt t="263749" x="6621463" y="3916363"/>
          <p14:tracePt t="263766" x="6646863" y="3916363"/>
          <p14:tracePt t="263769" x="6659563" y="3916363"/>
          <p14:tracePt t="263783" x="6684963" y="3929063"/>
          <p14:tracePt t="263785" x="6696075" y="3929063"/>
          <p14:tracePt t="263800" x="6708775" y="3941763"/>
          <p14:tracePt t="263817" x="6746875" y="3941763"/>
          <p14:tracePt t="263833" x="6834188" y="3967163"/>
          <p14:tracePt t="263849" x="6946900" y="3967163"/>
          <p14:tracePt t="263867" x="7059613" y="3967163"/>
          <p14:tracePt t="263883" x="7197725" y="3916363"/>
          <p14:tracePt t="263899" x="7335838" y="3854450"/>
          <p14:tracePt t="263916" x="7423150" y="3767138"/>
          <p14:tracePt t="263933" x="7472363" y="3667125"/>
          <p14:tracePt t="263950" x="7497763" y="3541713"/>
          <p14:tracePt t="263952" x="7510463" y="3490913"/>
          <p14:tracePt t="263967" x="7510463" y="3441700"/>
          <p14:tracePt t="263969" x="7510463" y="3403600"/>
          <p14:tracePt t="263984" x="7510463" y="3328988"/>
          <p14:tracePt t="264000" x="7459663" y="3278188"/>
          <p14:tracePt t="264016" x="7385050" y="3241675"/>
          <p14:tracePt t="264033" x="7259638" y="3203575"/>
          <p14:tracePt t="264050" x="7110413" y="3178175"/>
          <p14:tracePt t="264067" x="6946900" y="3178175"/>
          <p14:tracePt t="264083" x="6784975" y="3178175"/>
          <p14:tracePt t="264100" x="6659563" y="3178175"/>
          <p14:tracePt t="264116" x="6572250" y="3178175"/>
          <p14:tracePt t="264134" x="6508750" y="3190875"/>
          <p14:tracePt t="264136" x="6472238" y="3190875"/>
          <p14:tracePt t="264151" x="6434138" y="3216275"/>
          <p14:tracePt t="264153" x="6408738" y="3228975"/>
          <p14:tracePt t="264168" x="6383338" y="3241675"/>
          <p14:tracePt t="264170" x="6359525" y="3267075"/>
          <p14:tracePt t="264185" x="6308725" y="3328988"/>
          <p14:tracePt t="264201" x="6270625" y="3390900"/>
          <p14:tracePt t="264217" x="6246813" y="3454400"/>
          <p14:tracePt t="264234" x="6221413" y="3503613"/>
          <p14:tracePt t="264250" x="6221413" y="3529013"/>
          <p14:tracePt t="264267" x="6221413" y="3554413"/>
          <p14:tracePt t="264282" x="6259513" y="3567113"/>
          <p14:tracePt t="264298" x="6334125" y="3603625"/>
          <p14:tracePt t="264315" x="6396038" y="3641725"/>
          <p14:tracePt t="264332" x="6459538" y="3716338"/>
          <p14:tracePt t="264349" x="6534150" y="3767138"/>
          <p14:tracePt t="264365" x="6646863" y="3779838"/>
          <p14:tracePt t="264382" x="6721475" y="3792538"/>
          <p14:tracePt t="264383" x="6759575" y="3803650"/>
          <p14:tracePt t="264399" x="6834188" y="3816350"/>
          <p14:tracePt t="264416" x="6897688" y="3816350"/>
          <p14:tracePt t="264434" x="6972300" y="3829050"/>
          <p14:tracePt t="264450" x="7059613" y="3829050"/>
          <p14:tracePt t="264468" x="7085013" y="3829050"/>
          <p14:tracePt t="264497" x="7110413" y="3816350"/>
          <p14:tracePt t="264505" x="7123113" y="3792538"/>
          <p14:tracePt t="264517" x="7159625" y="3754438"/>
          <p14:tracePt t="264533" x="7197725" y="3654425"/>
          <p14:tracePt t="264549" x="7223125" y="3541713"/>
          <p14:tracePt t="264567" x="7223125" y="3454400"/>
          <p14:tracePt t="264568" x="7223125" y="3403600"/>
          <p14:tracePt t="264584" x="7210425" y="3341688"/>
          <p14:tracePt t="264600" x="7085013" y="3278188"/>
          <p14:tracePt t="264616" x="6972300" y="3267075"/>
          <p14:tracePt t="264633" x="6884988" y="3241675"/>
          <p14:tracePt t="264650" x="6808788" y="3216275"/>
          <p14:tracePt t="264667" x="6734175" y="3216275"/>
          <p14:tracePt t="264683" x="6659563" y="3216275"/>
          <p14:tracePt t="264700" x="6584950" y="3216275"/>
          <p14:tracePt t="264716" x="6508750" y="3216275"/>
          <p14:tracePt t="264733" x="6434138" y="3216275"/>
          <p14:tracePt t="264735" x="6396038" y="3228975"/>
          <p14:tracePt t="264750" x="6359525" y="3241675"/>
          <p14:tracePt t="264752" x="6321425" y="3254375"/>
          <p14:tracePt t="264767" x="6270625" y="3290888"/>
          <p14:tracePt t="264784" x="6208713" y="3328988"/>
          <p14:tracePt t="264800" x="6183313" y="3354388"/>
          <p14:tracePt t="264817" x="6183313" y="3416300"/>
          <p14:tracePt t="264833" x="6208713" y="3454400"/>
          <p14:tracePt t="264850" x="6234113" y="3516313"/>
          <p14:tracePt t="264867" x="6259513" y="3579813"/>
          <p14:tracePt t="264884" x="6321425" y="3616325"/>
          <p14:tracePt t="264901" x="6408738" y="3641725"/>
          <p14:tracePt t="264917" x="6472238" y="3641725"/>
          <p14:tracePt t="264934" x="6521450" y="3667125"/>
          <p14:tracePt t="264936" x="6546850" y="3667125"/>
          <p14:tracePt t="264951" x="6634163" y="3679825"/>
          <p14:tracePt t="264968" x="6721475" y="3679825"/>
          <p14:tracePt t="264984" x="6859588" y="3703638"/>
          <p14:tracePt t="265000" x="7010400" y="3703638"/>
          <p14:tracePt t="265017" x="7210425" y="3679825"/>
          <p14:tracePt t="265034" x="7410450" y="3629025"/>
          <p14:tracePt t="265051" x="7535863" y="3567113"/>
          <p14:tracePt t="265068" x="7661275" y="3467100"/>
          <p14:tracePt t="265084" x="7748588" y="3316288"/>
          <p14:tracePt t="265101" x="7810500" y="3165475"/>
          <p14:tracePt t="265117" x="7823200" y="3078163"/>
          <p14:tracePt t="265135" x="7823200" y="2952750"/>
          <p14:tracePt t="265151" x="7823200" y="2916238"/>
          <p14:tracePt t="265168" x="7823200" y="2903538"/>
          <p14:tracePt t="265185" x="7823200" y="2890838"/>
          <p14:tracePt t="265201" x="7797800" y="2878138"/>
          <p14:tracePt t="265218" x="7773988" y="2878138"/>
          <p14:tracePt t="265235" x="7710488" y="2878138"/>
          <p14:tracePt t="265252" x="7635875" y="2878138"/>
          <p14:tracePt t="265268" x="7561263" y="2878138"/>
          <p14:tracePt t="265285" x="7497763" y="2878138"/>
          <p14:tracePt t="265302" x="7459663" y="2878138"/>
          <p14:tracePt t="265425" x="7448550" y="2878138"/>
          <p14:tracePt t="265433" x="7435850" y="2865438"/>
          <p14:tracePt t="265441" x="7410450" y="2852738"/>
          <p14:tracePt t="265453" x="7397750" y="2840038"/>
          <p14:tracePt t="265457" x="7385050" y="2840038"/>
          <p14:tracePt t="265471" x="7348538" y="2816225"/>
          <p14:tracePt t="265473" x="7323138" y="2803525"/>
          <p14:tracePt t="265487" x="7297738" y="2803525"/>
          <p14:tracePt t="265489" x="7272338" y="2790825"/>
          <p14:tracePt t="265504" x="7235825" y="2765425"/>
          <p14:tracePt t="265520" x="7185025" y="2740025"/>
          <p14:tracePt t="265537" x="7134225" y="2728913"/>
          <p14:tracePt t="265554" x="7085013" y="2716213"/>
          <p14:tracePt t="265571" x="7021513" y="2716213"/>
          <p14:tracePt t="265587" x="6946900" y="2716213"/>
          <p14:tracePt t="265604" x="6859588" y="2716213"/>
          <p14:tracePt t="265620" x="6797675" y="2716213"/>
          <p14:tracePt t="265637" x="6721475" y="2716213"/>
          <p14:tracePt t="265655" x="6646863" y="2740025"/>
          <p14:tracePt t="265657" x="6621463" y="2752725"/>
          <p14:tracePt t="265671" x="6596063" y="2778125"/>
          <p14:tracePt t="265673" x="6546850" y="2790825"/>
          <p14:tracePt t="265688" x="6483350" y="2840038"/>
          <p14:tracePt t="265705" x="6421438" y="2903538"/>
          <p14:tracePt t="265721" x="6383338" y="2978150"/>
          <p14:tracePt t="265737" x="6359525" y="3041650"/>
          <p14:tracePt t="265755" x="6359525" y="3090863"/>
          <p14:tracePt t="265771" x="6370638" y="3141663"/>
          <p14:tracePt t="265787" x="6408738" y="3178175"/>
          <p14:tracePt t="265805" x="6434138" y="3178175"/>
          <p14:tracePt t="265821" x="6446838" y="3190875"/>
          <p14:tracePt t="265838" x="6472238" y="3190875"/>
          <p14:tracePt t="265840" x="6483350" y="3190875"/>
          <p14:tracePt t="265855" x="6496050" y="3190875"/>
          <p14:tracePt t="265857" x="6521450" y="3190875"/>
          <p14:tracePt t="265872" x="6621463" y="3216275"/>
          <p14:tracePt t="265888" x="6772275" y="3216275"/>
          <p14:tracePt t="265905" x="6972300" y="3190875"/>
          <p14:tracePt t="265921" x="7172325" y="3141663"/>
          <p14:tracePt t="265939" x="7348538" y="3065463"/>
          <p14:tracePt t="265955" x="7459663" y="3016250"/>
          <p14:tracePt t="265971" x="7510463" y="2990850"/>
          <p14:tracePt t="265988" x="7548563" y="2965450"/>
          <p14:tracePt t="266005" x="7561263" y="2928938"/>
          <p14:tracePt t="266021" x="7561263" y="2916238"/>
          <p14:tracePt t="266039" x="7561263" y="2903538"/>
          <p14:tracePt t="266056" x="7548563" y="2890838"/>
          <p14:tracePt t="266073" x="7523163" y="2890838"/>
          <p14:tracePt t="266089" x="7472363" y="2878138"/>
          <p14:tracePt t="266105" x="7423150" y="2878138"/>
          <p14:tracePt t="266122" x="7348538" y="2878138"/>
          <p14:tracePt t="266138" x="7246938" y="2878138"/>
          <p14:tracePt t="266155" x="7172325" y="2878138"/>
          <p14:tracePt t="266173" x="7085013" y="2878138"/>
          <p14:tracePt t="266189" x="6997700" y="2878138"/>
          <p14:tracePt t="266206" x="6910388" y="2890838"/>
          <p14:tracePt t="266208" x="6884988" y="2916238"/>
          <p14:tracePt t="266222" x="6859588" y="2941638"/>
          <p14:tracePt t="266224" x="6834188" y="2965450"/>
          <p14:tracePt t="266239" x="6797675" y="2990850"/>
          <p14:tracePt t="266241" x="6772275" y="3003550"/>
          <p14:tracePt t="266257" x="6721475" y="3041650"/>
          <p14:tracePt t="266273" x="6684963" y="3078163"/>
          <p14:tracePt t="266289" x="6672263" y="3141663"/>
          <p14:tracePt t="266306" x="6672263" y="3178175"/>
          <p14:tracePt t="266322" x="6672263" y="3216275"/>
          <p14:tracePt t="266339" x="6684963" y="3241675"/>
          <p14:tracePt t="266385" x="6684963" y="3254375"/>
          <p14:tracePt t="266393" x="6696075" y="3254375"/>
          <p14:tracePt t="266406" x="6708775" y="3254375"/>
          <p14:tracePt t="266408" x="6721475" y="3254375"/>
          <p14:tracePt t="266423" x="6746875" y="3254375"/>
          <p14:tracePt t="266425" x="6772275" y="3254375"/>
          <p14:tracePt t="266440" x="6808788" y="3278188"/>
          <p14:tracePt t="266457" x="6884988" y="3278188"/>
          <p14:tracePt t="266473" x="6972300" y="3278188"/>
          <p14:tracePt t="266490" x="7059613" y="3254375"/>
          <p14:tracePt t="266506" x="7123113" y="3228975"/>
          <p14:tracePt t="266523" x="7159625" y="3203575"/>
          <p14:tracePt t="266539" x="7172325" y="3141663"/>
          <p14:tracePt t="266556" x="7172325" y="3103563"/>
          <p14:tracePt t="266573" x="7172325" y="3065463"/>
          <p14:tracePt t="266590" x="7159625" y="3054350"/>
          <p14:tracePt t="266593" x="7123113" y="3054350"/>
          <p14:tracePt t="266607" x="7085013" y="3054350"/>
          <p14:tracePt t="266609" x="7046913" y="3054350"/>
          <p14:tracePt t="266623" x="7021513" y="3054350"/>
          <p14:tracePt t="266625" x="7010400" y="3054350"/>
          <p14:tracePt t="266641" x="6985000" y="3054350"/>
          <p14:tracePt t="266753" x="6959600" y="3054350"/>
          <p14:tracePt t="266761" x="6934200" y="3054350"/>
          <p14:tracePt t="266774" x="6897688" y="3054350"/>
          <p14:tracePt t="266777" x="6834188" y="3054350"/>
          <p14:tracePt t="266791" x="6772275" y="3054350"/>
          <p14:tracePt t="266793" x="6708775" y="3078163"/>
          <p14:tracePt t="266808" x="6596063" y="3116263"/>
          <p14:tracePt t="266824" x="6521450" y="3141663"/>
          <p14:tracePt t="266841" x="6472238" y="3178175"/>
          <p14:tracePt t="266858" x="6459538" y="3216275"/>
          <p14:tracePt t="266875" x="6459538" y="3228975"/>
          <p14:tracePt t="266937" x="6459538" y="3241675"/>
          <p14:tracePt t="266945" x="6483350" y="3254375"/>
          <p14:tracePt t="266957" x="6508750" y="3254375"/>
          <p14:tracePt t="266975" x="6559550" y="3267075"/>
          <p14:tracePt t="266977" x="6584950" y="3267075"/>
          <p14:tracePt t="266992" x="6608763" y="3278188"/>
          <p14:tracePt t="267008" x="6634163" y="3278188"/>
          <p14:tracePt t="267024" x="6659563" y="3278188"/>
          <p14:tracePt t="267041" x="6721475" y="3278188"/>
          <p14:tracePt t="267058" x="6797675" y="3278188"/>
          <p14:tracePt t="267074" x="6897688" y="3267075"/>
          <p14:tracePt t="267091" x="6946900" y="3241675"/>
          <p14:tracePt t="267107" x="6985000" y="3228975"/>
          <p14:tracePt t="267124" x="7010400" y="3216275"/>
          <p14:tracePt t="267141" x="7021513" y="3216275"/>
          <p14:tracePt t="267441" x="7046913" y="3216275"/>
          <p14:tracePt t="267449" x="7059613" y="3216275"/>
          <p14:tracePt t="267458" x="7072313" y="3216275"/>
          <p14:tracePt t="267476" x="7134225" y="3216275"/>
          <p14:tracePt t="267492" x="7210425" y="3216275"/>
          <p14:tracePt t="267509" x="7297738" y="3228975"/>
          <p14:tracePt t="267525" x="7348538" y="3241675"/>
          <p14:tracePt t="267543" x="7397750" y="3254375"/>
          <p14:tracePt t="267545" x="7410450" y="3267075"/>
          <p14:tracePt t="267560" x="7423150" y="3267075"/>
          <p14:tracePt t="267577" x="7423150" y="3278188"/>
          <p14:tracePt t="267601" x="7435850" y="3278188"/>
          <p14:tracePt t="267617" x="7435850" y="3290888"/>
          <p14:tracePt t="267681" x="7435850" y="3303588"/>
          <p14:tracePt t="267689" x="7435850" y="3316288"/>
          <p14:tracePt t="267697" x="7423150" y="3328988"/>
          <p14:tracePt t="267709" x="7397750" y="3354388"/>
          <p14:tracePt t="267726" x="7385050" y="3367088"/>
          <p14:tracePt t="267728" x="7372350" y="3367088"/>
          <p14:tracePt t="267743" x="7359650" y="3378200"/>
          <p14:tracePt t="267745" x="7335838" y="3403600"/>
          <p14:tracePt t="267760" x="7285038" y="3429000"/>
          <p14:tracePt t="267777" x="7235825" y="3454400"/>
          <p14:tracePt t="267793" x="7185025" y="3467100"/>
          <p14:tracePt t="267810" x="7110413" y="3479800"/>
          <p14:tracePt t="267826" x="7046913" y="3479800"/>
          <p14:tracePt t="267843" x="7010400" y="3490913"/>
          <p14:tracePt t="267860" x="6959600" y="3503613"/>
          <p14:tracePt t="267877" x="6884988" y="3503613"/>
          <p14:tracePt t="267884" x="6846888" y="3503613"/>
          <p14:tracePt t="267894" x="6797675" y="3503613"/>
          <p14:tracePt t="267896" x="6746875" y="3503613"/>
          <p14:tracePt t="267910" x="6696075" y="3503613"/>
          <p14:tracePt t="267912" x="6634163" y="3503613"/>
          <p14:tracePt t="267926" x="6572250" y="3490913"/>
          <p14:tracePt t="267929" x="6521450" y="3479800"/>
          <p14:tracePt t="267944" x="6396038" y="3454400"/>
          <p14:tracePt t="267961" x="6283325" y="3429000"/>
          <p14:tracePt t="267977" x="6157913" y="3416300"/>
          <p14:tracePt t="267994" x="5983288" y="3367088"/>
          <p14:tracePt t="268010" x="5795963" y="3341688"/>
          <p14:tracePt t="268027" x="5645150" y="3316288"/>
          <p14:tracePt t="268043" x="5519738" y="3303588"/>
          <p14:tracePt t="268061" x="5419725" y="3303588"/>
          <p14:tracePt t="268077" x="5357813" y="3303588"/>
          <p14:tracePt t="268094" x="5281613" y="3303588"/>
          <p14:tracePt t="268097" x="5257800" y="3303588"/>
          <p14:tracePt t="268111" x="5232400" y="3303588"/>
          <p14:tracePt t="268113" x="5194300" y="3303588"/>
          <p14:tracePt t="268128" x="5132388" y="3303588"/>
          <p14:tracePt t="268145" x="5068888" y="3303588"/>
          <p14:tracePt t="268161" x="5019675" y="3328988"/>
          <p14:tracePt t="268178" x="4994275" y="3354388"/>
          <p14:tracePt t="268194" x="4968875" y="3378200"/>
          <p14:tracePt t="268210" x="4932363" y="3416300"/>
          <p14:tracePt t="268227" x="4906963" y="3441700"/>
          <p14:tracePt t="268244" x="4894263" y="3454400"/>
          <p14:tracePt t="268289" x="4894263" y="3467100"/>
          <p14:tracePt t="268296" x="4906963" y="3479800"/>
          <p14:tracePt t="268311" x="4919663" y="3479800"/>
          <p14:tracePt t="268313" x="4932363" y="3479800"/>
          <p14:tracePt t="268329" x="4968875" y="3479800"/>
          <p14:tracePt t="268345" x="5019675" y="3490913"/>
          <p14:tracePt t="268361" x="5132388" y="3490913"/>
          <p14:tracePt t="268378" x="5383213" y="3467100"/>
          <p14:tracePt t="268394" x="5745163" y="3390900"/>
          <p14:tracePt t="268411" x="6108700" y="3316288"/>
          <p14:tracePt t="268427" x="6359525" y="3267075"/>
          <p14:tracePt t="268445" x="6459538" y="3228975"/>
          <p14:tracePt t="268462" x="6496050" y="3228975"/>
          <p14:tracePt t="268761" x="6508750" y="3216275"/>
          <p14:tracePt t="268769" x="6521450" y="3216275"/>
          <p14:tracePt t="268779" x="6546850" y="3203575"/>
          <p14:tracePt t="268795" x="6608763" y="3190875"/>
          <p14:tracePt t="268813" x="6659563" y="3154363"/>
          <p14:tracePt t="268829" x="6708775" y="3128963"/>
          <p14:tracePt t="268846" x="6734175" y="3116263"/>
          <p14:tracePt t="268849" x="6734175" y="3103563"/>
          <p14:tracePt t="268863" x="6746875" y="3078163"/>
          <p14:tracePt t="268865" x="6759575" y="3065463"/>
          <p14:tracePt t="268880" x="6759575" y="3054350"/>
          <p14:tracePt t="268896" x="6772275" y="3041650"/>
          <p14:tracePt t="268913" x="6772275" y="3028950"/>
          <p14:tracePt t="268930" x="6772275" y="3016250"/>
          <p14:tracePt t="268946" x="6784975" y="3003550"/>
          <p14:tracePt t="268963" x="6784975" y="2990850"/>
          <p14:tracePt t="268980" x="6797675" y="2990850"/>
          <p14:tracePt t="268996" x="6797675" y="2978150"/>
          <p14:tracePt t="269013" x="6808788" y="2965450"/>
          <p14:tracePt t="269030" x="6821488" y="2965450"/>
          <p14:tracePt t="269177" x="6821488" y="2952750"/>
          <p14:tracePt t="269184" x="6821488" y="2941638"/>
          <p14:tracePt t="269197" x="6808788" y="2941638"/>
          <p14:tracePt t="269213" x="6772275" y="2941638"/>
          <p14:tracePt t="269217" x="6759575" y="2941638"/>
          <p14:tracePt t="269230" x="6746875" y="2941638"/>
          <p14:tracePt t="269232" x="6721475" y="2941638"/>
          <p14:tracePt t="269248" x="6659563" y="2941638"/>
          <p14:tracePt t="269264" x="6608763" y="2941638"/>
          <p14:tracePt t="269281" x="6559550" y="2941638"/>
          <p14:tracePt t="269297" x="6508750" y="2941638"/>
          <p14:tracePt t="269314" x="6434138" y="2941638"/>
          <p14:tracePt t="269331" x="6383338" y="2965450"/>
          <p14:tracePt t="269347" x="6334125" y="2978150"/>
          <p14:tracePt t="269364" x="6283325" y="3003550"/>
          <p14:tracePt t="269381" x="6246813" y="3028950"/>
          <p14:tracePt t="269397" x="6208713" y="3065463"/>
          <p14:tracePt t="269400" x="6208713" y="3090863"/>
          <p14:tracePt t="269414" x="6196013" y="3116263"/>
          <p14:tracePt t="269416" x="6196013" y="3141663"/>
          <p14:tracePt t="269431" x="6183313" y="3165475"/>
          <p14:tracePt t="269433" x="6170613" y="3203575"/>
          <p14:tracePt t="269448" x="6170613" y="3290888"/>
          <p14:tracePt t="269465" x="6157913" y="3354388"/>
          <p14:tracePt t="269481" x="6157913" y="3429000"/>
          <p14:tracePt t="269498" x="6157913" y="3490913"/>
          <p14:tracePt t="269515" x="6157913" y="3529013"/>
          <p14:tracePt t="269531" x="6170613" y="3541713"/>
          <p14:tracePt t="269547" x="6170613" y="3554413"/>
          <p14:tracePt t="269585" x="6196013" y="3554413"/>
          <p14:tracePt t="269593" x="6208713" y="3554413"/>
          <p14:tracePt t="269609" x="6234113" y="3554413"/>
          <p14:tracePt t="269617" x="6259513" y="3554413"/>
          <p14:tracePt t="269631" x="6296025" y="3554413"/>
          <p14:tracePt t="269633" x="6346825" y="3554413"/>
          <p14:tracePt t="269648" x="6496050" y="3467100"/>
          <p14:tracePt t="269665" x="6596063" y="3390900"/>
          <p14:tracePt t="269682" x="6684963" y="3290888"/>
          <p14:tracePt t="269698" x="6734175" y="3228975"/>
          <p14:tracePt t="269714" x="6759575" y="3178175"/>
          <p14:tracePt t="269731" x="6772275" y="3154363"/>
          <p14:tracePt t="269748" x="6784975" y="3154363"/>
          <p14:tracePt t="269765" x="6784975" y="3141663"/>
          <p14:tracePt t="269961" x="6784975" y="3165475"/>
          <p14:tracePt t="269969" x="6784975" y="3203575"/>
          <p14:tracePt t="269981" x="6784975" y="3254375"/>
          <p14:tracePt t="269997" x="6784975" y="3341688"/>
          <p14:tracePt t="270014" x="6797675" y="3390900"/>
          <p14:tracePt t="270016" x="6797675" y="3403600"/>
          <p14:tracePt t="270031" x="6797675" y="3416300"/>
          <p14:tracePt t="270032" x="6797675" y="3429000"/>
          <p14:tracePt t="270088" x="6797675" y="3441700"/>
          <p14:tracePt t="270105" x="6808788" y="3454400"/>
          <p14:tracePt t="270121" x="6808788" y="3467100"/>
          <p14:tracePt t="270129" x="6808788" y="3479800"/>
          <p14:tracePt t="270137" x="6821488" y="3490913"/>
          <p14:tracePt t="270153" x="6821488" y="3503613"/>
          <p14:tracePt t="270166" x="6821488" y="3516313"/>
          <p14:tracePt t="270168" x="6821488" y="3529013"/>
          <p14:tracePt t="270183" x="6834188" y="3554413"/>
          <p14:tracePt t="270185" x="6846888" y="3567113"/>
          <p14:tracePt t="270200" x="6846888" y="3603625"/>
          <p14:tracePt t="270217" x="6846888" y="3629025"/>
          <p14:tracePt t="270233" x="6859588" y="3679825"/>
          <p14:tracePt t="270249" x="6859588" y="3729038"/>
          <p14:tracePt t="270266" x="6872288" y="3779838"/>
          <p14:tracePt t="270283" x="6884988" y="3841750"/>
          <p14:tracePt t="270299" x="6884988" y="3867150"/>
          <p14:tracePt t="270316" x="6884988" y="3892550"/>
          <p14:tracePt t="270333" x="6884988" y="3905250"/>
          <p14:tracePt t="270353" x="6884988" y="3916363"/>
          <p14:tracePt t="270368" x="6884988" y="3929063"/>
          <p14:tracePt t="270384" x="6884988" y="3941763"/>
          <p14:tracePt t="270400" x="6884988" y="3954463"/>
          <p14:tracePt t="270417" x="6859588" y="3967163"/>
          <p14:tracePt t="270434" x="6859588" y="3979863"/>
          <p14:tracePt t="270450" x="6859588" y="3992563"/>
          <p14:tracePt t="270521" x="6872288" y="3967163"/>
          <p14:tracePt t="270529" x="6910388" y="3929063"/>
          <p14:tracePt t="270537" x="6946900" y="3879850"/>
          <p14:tracePt t="270551" x="6997700" y="3829050"/>
          <p14:tracePt t="270553" x="7034213" y="3792538"/>
          <p14:tracePt t="270567" x="7046913" y="3754438"/>
          <p14:tracePt t="270569" x="7072313" y="3703638"/>
          <p14:tracePt t="270585" x="7110413" y="3603625"/>
          <p14:tracePt t="270601" x="7110413" y="3516313"/>
          <p14:tracePt t="270618" x="7110413" y="3441700"/>
          <p14:tracePt t="270635" x="7110413" y="3403600"/>
          <p14:tracePt t="270650" x="7085013" y="3367088"/>
          <p14:tracePt t="270667" x="7059613" y="3367088"/>
          <p14:tracePt t="270689" x="7046913" y="3367088"/>
          <p14:tracePt t="270801" x="7034213" y="3367088"/>
          <p14:tracePt t="270809" x="7010400" y="3416300"/>
          <p14:tracePt t="270817" x="6997700" y="3454400"/>
          <p14:tracePt t="270835" x="6985000" y="3541713"/>
          <p14:tracePt t="270851" x="6985000" y="3603625"/>
          <p14:tracePt t="270867" x="6985000" y="3629025"/>
          <p14:tracePt t="270889" x="6985000" y="3641725"/>
          <p14:tracePt t="271329" x="6985000" y="3654425"/>
          <p14:tracePt t="271337" x="6985000" y="3667125"/>
          <p14:tracePt t="271345" x="6985000" y="3679825"/>
          <p14:tracePt t="271353" x="6985000" y="3703638"/>
          <p14:tracePt t="271369" x="6985000" y="3767138"/>
          <p14:tracePt t="271386" x="6985000" y="3803650"/>
          <p14:tracePt t="271402" x="6985000" y="3816350"/>
          <p14:tracePt t="271419" x="6985000" y="3829050"/>
          <p14:tracePt t="271436" x="6985000" y="3841750"/>
          <p14:tracePt t="271657" x="6985000" y="3854450"/>
          <p14:tracePt t="271713" x="6985000" y="3867150"/>
          <p14:tracePt t="271767" x="6972300" y="3879850"/>
          <p14:tracePt t="271775" x="6959600" y="3879850"/>
          <p14:tracePt t="272225" x="6972300" y="3879850"/>
          <p14:tracePt t="272233" x="6997700" y="3841750"/>
          <p14:tracePt t="272240" x="7010400" y="3816350"/>
          <p14:tracePt t="272255" x="7034213" y="3792538"/>
          <p14:tracePt t="272257" x="7046913" y="3767138"/>
          <p14:tracePt t="272272" x="7059613" y="3729038"/>
          <p14:tracePt t="272288" x="7072313" y="3716338"/>
          <p14:tracePt t="272303" x="7072313" y="3703638"/>
          <p14:tracePt t="272320" x="7072313" y="3692525"/>
          <p14:tracePt t="272337" x="7072313" y="3679825"/>
          <p14:tracePt t="272617" x="7085013" y="3679825"/>
          <p14:tracePt t="272641" x="7097713" y="3679825"/>
          <p14:tracePt t="272656" x="7097713" y="3692525"/>
          <p14:tracePt t="272672" x="7097713" y="3703638"/>
          <p14:tracePt t="272681" x="7097713" y="3716338"/>
          <p14:tracePt t="272690" x="7097713" y="3729038"/>
          <p14:tracePt t="272705" x="7097713" y="3741738"/>
          <p14:tracePt t="272777" x="7097713" y="3754438"/>
          <p14:tracePt t="272793" x="7097713" y="3767138"/>
          <p14:tracePt t="272817" x="7097713" y="3779838"/>
          <p14:tracePt t="272825" x="7097713" y="3792538"/>
          <p14:tracePt t="272849" x="7097713" y="3803650"/>
          <p14:tracePt t="272865" x="7097713" y="3816350"/>
          <p14:tracePt t="272889" x="7097713" y="3829050"/>
          <p14:tracePt t="272896" x="7097713" y="3841750"/>
          <p14:tracePt t="272913" x="7097713" y="3854450"/>
          <p14:tracePt t="272929" x="7097713" y="3867150"/>
          <p14:tracePt t="272945" x="7097713" y="3879850"/>
          <p14:tracePt t="272956" x="7085013" y="3892550"/>
          <p14:tracePt t="272973" x="7085013" y="3905250"/>
          <p14:tracePt t="272976" x="7072313" y="3905250"/>
          <p14:tracePt t="273001" x="7072313" y="3916363"/>
          <p14:tracePt t="273049" x="7059613" y="3916363"/>
          <p14:tracePt t="273056" x="7046913" y="3916363"/>
          <p14:tracePt t="273065" x="7046913" y="3929063"/>
          <p14:tracePt t="273073" x="7034213" y="3941763"/>
          <p14:tracePt t="273201" x="7021513" y="3941763"/>
          <p14:tracePt t="273209" x="7010400" y="3941763"/>
          <p14:tracePt t="273241" x="6997700" y="3941763"/>
          <p14:tracePt t="273337" x="6985000" y="3941763"/>
          <p14:tracePt t="273353" x="6972300" y="3941763"/>
          <p14:tracePt t="273409" x="6959600" y="3941763"/>
          <p14:tracePt t="273433" x="6946900" y="3941763"/>
          <p14:tracePt t="273617" x="6946900" y="3929063"/>
          <p14:tracePt t="273625" x="6946900" y="3905250"/>
          <p14:tracePt t="273632" x="6959600" y="3841750"/>
          <p14:tracePt t="273642" x="6985000" y="3792538"/>
          <p14:tracePt t="273658" x="7046913" y="3679825"/>
          <p14:tracePt t="273675" x="7123113" y="3590925"/>
          <p14:tracePt t="273691" x="7185025" y="3541713"/>
          <p14:tracePt t="273708" x="7210425" y="3503613"/>
          <p14:tracePt t="273725" x="7246938" y="3490913"/>
          <p14:tracePt t="273728" x="7259638" y="3490913"/>
          <p14:tracePt t="273881" x="7246938" y="3490913"/>
          <p14:tracePt t="273889" x="7235825" y="3490913"/>
          <p14:tracePt t="273898" x="7223125" y="3490913"/>
          <p14:tracePt t="273908" x="7210425" y="3490913"/>
          <p14:tracePt t="273926" x="7185025" y="3479800"/>
          <p14:tracePt t="273943" x="7172325" y="3479800"/>
          <p14:tracePt t="273945" x="7159625" y="3479800"/>
          <p14:tracePt t="273960" x="7146925" y="3479800"/>
          <p14:tracePt t="273976" x="7134225" y="3479800"/>
          <p14:tracePt t="273993" x="7072313" y="3479800"/>
          <p14:tracePt t="274009" x="7021513" y="3479800"/>
          <p14:tracePt t="274026" x="6985000" y="3479800"/>
          <p14:tracePt t="274042" x="6959600" y="3479800"/>
          <p14:tracePt t="274059" x="6946900" y="3479800"/>
          <p14:tracePt t="274076" x="6934200" y="3479800"/>
          <p14:tracePt t="274097" x="6921500" y="3479800"/>
          <p14:tracePt t="274110" x="6921500" y="3490913"/>
          <p14:tracePt t="274112" x="6910388" y="3490913"/>
          <p14:tracePt t="274273" x="6910388" y="3503613"/>
          <p14:tracePt t="274481" x="6910388" y="3516313"/>
          <p14:tracePt t="274497" x="6910388" y="3529013"/>
          <p14:tracePt t="274505" x="6910388" y="3541713"/>
          <p14:tracePt t="274537" x="6921500" y="3541713"/>
          <p14:tracePt t="274673" x="6872288" y="3541713"/>
          <p14:tracePt t="274680" x="6821488" y="3541713"/>
          <p14:tracePt t="274694" x="6746875" y="3541713"/>
          <p14:tracePt t="274697" x="6672263" y="3541713"/>
          <p14:tracePt t="274712" x="6521450" y="3541713"/>
          <p14:tracePt t="274728" x="6370638" y="3554413"/>
          <p14:tracePt t="274745" x="6270625" y="3567113"/>
          <p14:tracePt t="274761" x="6221413" y="3579813"/>
          <p14:tracePt t="274778" x="6146800" y="3590925"/>
          <p14:tracePt t="274794" x="6096000" y="3590925"/>
          <p14:tracePt t="274811" x="6045200" y="3603625"/>
          <p14:tracePt t="274828" x="5983288" y="3616325"/>
          <p14:tracePt t="274845" x="5921375" y="3629025"/>
          <p14:tracePt t="274862" x="5857875" y="3629025"/>
          <p14:tracePt t="274864" x="5832475" y="3629025"/>
          <p14:tracePt t="274878" x="5795963" y="3629025"/>
          <p14:tracePt t="274880" x="5757863" y="3629025"/>
          <p14:tracePt t="274896" x="5683250" y="3629025"/>
          <p14:tracePt t="274912" x="5583238" y="3629025"/>
          <p14:tracePt t="274929" x="5457825" y="3629025"/>
          <p14:tracePt t="274946" x="5319713" y="3629025"/>
          <p14:tracePt t="274962" x="5219700" y="3629025"/>
          <p14:tracePt t="274978" x="5181600" y="3629025"/>
          <p14:tracePt t="274995" x="5157788" y="3629025"/>
          <p14:tracePt t="275113" x="5170488" y="3629025"/>
          <p14:tracePt t="275121" x="5219700" y="3629025"/>
          <p14:tracePt t="275129" x="5281613" y="3629025"/>
          <p14:tracePt t="275146" x="5445125" y="3629025"/>
          <p14:tracePt t="275162" x="5583238" y="3629025"/>
          <p14:tracePt t="275178" x="5657850" y="3654425"/>
          <p14:tracePt t="275195" x="5695950" y="3654425"/>
          <p14:tracePt t="275212" x="5708650" y="3654425"/>
          <p14:tracePt t="275229" x="5719763" y="3654425"/>
          <p14:tracePt t="275246" x="5732463" y="3654425"/>
          <p14:tracePt t="275248" x="5745163" y="3654425"/>
          <p14:tracePt t="275263" x="5783263" y="3654425"/>
          <p14:tracePt t="275265" x="5832475" y="3654425"/>
          <p14:tracePt t="275280" x="5970588" y="3654425"/>
          <p14:tracePt t="275297" x="6146800" y="3654425"/>
          <p14:tracePt t="275313" x="6283325" y="3616325"/>
          <p14:tracePt t="275329" x="6370638" y="3590925"/>
          <p14:tracePt t="275347" x="6421438" y="3579813"/>
          <p14:tracePt t="275362" x="6446838" y="3579813"/>
          <p14:tracePt t="275379" x="6496050" y="3567113"/>
          <p14:tracePt t="275397" x="6546850" y="3541713"/>
          <p14:tracePt t="275413" x="6584950" y="3516313"/>
          <p14:tracePt t="275416" x="6621463" y="3490913"/>
          <p14:tracePt t="275430" x="6659563" y="3490913"/>
          <p14:tracePt t="275432" x="6684963" y="3479800"/>
          <p14:tracePt t="275447" x="6708775" y="3467100"/>
          <p14:tracePt t="275449" x="6721475" y="3467100"/>
          <p14:tracePt t="275463" x="6734175" y="3454400"/>
          <p14:tracePt t="275466" x="6734175" y="3441700"/>
          <p14:tracePt t="275480" x="6759575" y="3441700"/>
          <p14:tracePt t="275496" x="6797675" y="3441700"/>
          <p14:tracePt t="275513" x="6821488" y="3441700"/>
          <p14:tracePt t="275673" x="6834188" y="3441700"/>
          <p14:tracePt t="275696" x="6846888" y="3454400"/>
          <p14:tracePt t="275705" x="6859588" y="3467100"/>
          <p14:tracePt t="275713" x="6859588" y="3479800"/>
          <p14:tracePt t="275730" x="6859588" y="3529013"/>
          <p14:tracePt t="275747" x="6859588" y="3541713"/>
          <p14:tracePt t="275961" x="6859588" y="3529013"/>
          <p14:tracePt t="275969" x="6859588" y="3516313"/>
          <p14:tracePt t="275980" x="6846888" y="3503613"/>
          <p14:tracePt t="275997" x="6797675" y="3490913"/>
          <p14:tracePt t="276000" x="6772275" y="3479800"/>
          <p14:tracePt t="276015" x="6746875" y="3467100"/>
          <p14:tracePt t="276017" x="6708775" y="3454400"/>
          <p14:tracePt t="276032" x="6659563" y="3441700"/>
          <p14:tracePt t="276049" x="6621463" y="3416300"/>
          <p14:tracePt t="276065" x="6608763" y="3403600"/>
          <p14:tracePt t="276081" x="6584950" y="3390900"/>
          <p14:tracePt t="276098" x="6572250" y="3390900"/>
          <p14:tracePt t="276129" x="6559550" y="3390900"/>
          <p14:tracePt t="276257" x="6584950" y="3403600"/>
          <p14:tracePt t="276266" x="6621463" y="3441700"/>
          <p14:tracePt t="276273" x="6646863" y="3441700"/>
          <p14:tracePt t="276282" x="6672263" y="3441700"/>
          <p14:tracePt t="276298" x="6734175" y="3467100"/>
          <p14:tracePt t="276315" x="6772275" y="3467100"/>
          <p14:tracePt t="276332" x="6784975" y="3467100"/>
          <p14:tracePt t="276385" x="6808788" y="3467100"/>
          <p14:tracePt t="276393" x="6821488" y="3467100"/>
          <p14:tracePt t="276400" x="6834188" y="3467100"/>
          <p14:tracePt t="276414" x="6846888" y="3467100"/>
          <p14:tracePt t="276416" x="6872288" y="3467100"/>
          <p14:tracePt t="276681" x="6884988" y="3467100"/>
          <p14:tracePt t="276697" x="6897688" y="3467100"/>
          <p14:tracePt t="276705" x="6910388" y="3467100"/>
          <p14:tracePt t="276717" x="6934200" y="3479800"/>
          <p14:tracePt t="276733" x="6959600" y="3516313"/>
          <p14:tracePt t="276736" x="6959600" y="3529013"/>
          <p14:tracePt t="276750" x="6972300" y="3541713"/>
          <p14:tracePt t="276753" x="6972300" y="3567113"/>
          <p14:tracePt t="276767" x="6972300" y="3590925"/>
          <p14:tracePt t="276769" x="6972300" y="3616325"/>
          <p14:tracePt t="276784" x="6972300" y="3654425"/>
          <p14:tracePt t="276801" x="6972300" y="3716338"/>
          <p14:tracePt t="276817" x="6972300" y="3754438"/>
          <p14:tracePt t="276833" x="6972300" y="3792538"/>
          <p14:tracePt t="276850" x="6972300" y="3816350"/>
          <p14:tracePt t="276867" x="6972300" y="3841750"/>
          <p14:tracePt t="276883" x="6972300" y="3867150"/>
          <p14:tracePt t="276900" x="6972300" y="3892550"/>
          <p14:tracePt t="276917" x="6972300" y="3929063"/>
          <p14:tracePt t="276934" x="6972300" y="3954463"/>
          <p14:tracePt t="276951" x="6972300" y="3979863"/>
          <p14:tracePt t="276967" x="6959600" y="3992563"/>
          <p14:tracePt t="276969" x="6959600" y="4005263"/>
          <p14:tracePt t="276985" x="6934200" y="4029075"/>
          <p14:tracePt t="277001" x="6897688" y="4041775"/>
          <p14:tracePt t="277018" x="6859588" y="4041775"/>
          <p14:tracePt t="277034" x="6834188" y="4041775"/>
          <p14:tracePt t="277051" x="6797675" y="4041775"/>
          <p14:tracePt t="277067" x="6759575" y="4041775"/>
          <p14:tracePt t="277084" x="6672263" y="4029075"/>
          <p14:tracePt t="277101" x="6596063" y="3992563"/>
          <p14:tracePt t="277117" x="6546850" y="3954463"/>
          <p14:tracePt t="277135" x="6521450" y="3929063"/>
          <p14:tracePt t="277152" x="6521450" y="3916363"/>
          <p14:tracePt t="277154" x="6508750" y="3916363"/>
          <p14:tracePt t="277168" x="6508750" y="3905250"/>
          <p14:tracePt t="277184" x="6496050" y="3879850"/>
          <p14:tracePt t="277201" x="6496050" y="3867150"/>
          <p14:tracePt t="277218" x="6496050" y="3854450"/>
          <p14:tracePt t="277234" x="6496050" y="3841750"/>
          <p14:tracePt t="277251" x="6496050" y="3829050"/>
          <p14:tracePt t="277268" x="6496050" y="3792538"/>
          <p14:tracePt t="277284" x="6496050" y="3767138"/>
          <p14:tracePt t="277301" x="6496050" y="3716338"/>
          <p14:tracePt t="277304" x="6508750" y="3703638"/>
          <p14:tracePt t="277319" x="6521450" y="3692525"/>
          <p14:tracePt t="277321" x="6521450" y="3679825"/>
          <p14:tracePt t="277335" x="6521450" y="3654425"/>
          <p14:tracePt t="277337" x="6546850" y="3641725"/>
          <p14:tracePt t="277352" x="6572250" y="3603625"/>
          <p14:tracePt t="277368" x="6596063" y="3567113"/>
          <p14:tracePt t="277385" x="6621463" y="3529013"/>
          <p14:tracePt t="277401" x="6646863" y="3490913"/>
          <p14:tracePt t="277418" x="6684963" y="3467100"/>
          <p14:tracePt t="277434" x="6721475" y="3441700"/>
          <p14:tracePt t="277452" x="6746875" y="3429000"/>
          <p14:tracePt t="277468" x="6784975" y="3403600"/>
          <p14:tracePt t="277485" x="6821488" y="3403600"/>
          <p14:tracePt t="277488" x="6834188" y="3403600"/>
          <p14:tracePt t="277502" x="6846888" y="3403600"/>
          <p14:tracePt t="277505" x="6872288" y="3403600"/>
          <p14:tracePt t="277520" x="6884988" y="3403600"/>
          <p14:tracePt t="277536" x="6910388" y="3403600"/>
          <p14:tracePt t="277553" x="6946900" y="3403600"/>
          <p14:tracePt t="277569" x="6972300" y="3403600"/>
          <p14:tracePt t="277585" x="7034213" y="3403600"/>
          <p14:tracePt t="277602" x="7072313" y="3429000"/>
          <p14:tracePt t="277618" x="7123113" y="3467100"/>
          <p14:tracePt t="277635" x="7134225" y="3479800"/>
          <p14:tracePt t="277653" x="7146925" y="3503613"/>
          <p14:tracePt t="277689" x="7146925" y="3516313"/>
          <p14:tracePt t="277705" x="7146925" y="3529013"/>
          <p14:tracePt t="277720" x="7146925" y="3541713"/>
          <p14:tracePt t="277736" x="7146925" y="3554413"/>
          <p14:tracePt t="277745" x="7146925" y="3579813"/>
          <p14:tracePt t="277753" x="7146925" y="3590925"/>
          <p14:tracePt t="277769" x="7146925" y="3641725"/>
          <p14:tracePt t="277786" x="7146925" y="3667125"/>
          <p14:tracePt t="277802" x="7146925" y="3679825"/>
          <p14:tracePt t="277841" x="7146925" y="3692525"/>
          <p14:tracePt t="277849" x="7146925" y="3703638"/>
          <p14:tracePt t="277865" x="7146925" y="3716338"/>
          <p14:tracePt t="277881" x="7134225" y="3729038"/>
          <p14:tracePt t="277888" x="7123113" y="3741738"/>
          <p14:tracePt t="277903" x="7097713" y="3754438"/>
          <p14:tracePt t="277905" x="7059613" y="3754438"/>
          <p14:tracePt t="277920" x="6972300" y="3754438"/>
          <p14:tracePt t="277937" x="6808788" y="3779838"/>
          <p14:tracePt t="277953" x="6584950" y="3779838"/>
          <p14:tracePt t="277970" x="6421438" y="3779838"/>
          <p14:tracePt t="277986" x="6308725" y="3779838"/>
          <p14:tracePt t="278003" x="6283325" y="3779838"/>
          <p14:tracePt t="278020" x="6270625" y="3779838"/>
          <p14:tracePt t="278153" x="6270625" y="3767138"/>
          <p14:tracePt t="278161" x="6270625" y="3754438"/>
          <p14:tracePt t="278170" x="6270625" y="3741738"/>
          <p14:tracePt t="278187" x="6270625" y="3729038"/>
          <p14:tracePt t="278401" x="6259513" y="3729038"/>
          <p14:tracePt t="278441" x="6246813" y="3729038"/>
          <p14:tracePt t="278473" x="6234113" y="3729038"/>
          <p14:tracePt t="278481" x="6221413" y="3729038"/>
          <p14:tracePt t="278488" x="6196013" y="3729038"/>
          <p14:tracePt t="278504" x="6096000" y="3729038"/>
          <p14:tracePt t="278521" x="5995988" y="3729038"/>
          <p14:tracePt t="278538" x="5932488" y="3729038"/>
          <p14:tracePt t="278554" x="5883275" y="3729038"/>
          <p14:tracePt t="278571" x="5832475" y="3729038"/>
          <p14:tracePt t="278587" x="5770563" y="3729038"/>
          <p14:tracePt t="278604" x="5683250" y="3729038"/>
          <p14:tracePt t="278621" x="5595938" y="3729038"/>
          <p14:tracePt t="278624" x="5545138" y="3729038"/>
          <p14:tracePt t="278637" x="5495925" y="3729038"/>
          <p14:tracePt t="278640" x="5445125" y="3729038"/>
          <p14:tracePt t="278656" x="5370513" y="3729038"/>
          <p14:tracePt t="278672" x="5319713" y="3729038"/>
          <p14:tracePt t="278688" x="5281613" y="3729038"/>
          <p14:tracePt t="278705" x="5232400" y="3729038"/>
          <p14:tracePt t="278722" x="5207000" y="3729038"/>
          <p14:tracePt t="278738" x="5170488" y="3729038"/>
          <p14:tracePt t="278755" x="5132388" y="3729038"/>
          <p14:tracePt t="278771" x="5045075" y="3729038"/>
          <p14:tracePt t="278788" x="4906963" y="3729038"/>
          <p14:tracePt t="278805" x="4719638" y="3729038"/>
          <p14:tracePt t="278822" x="4556125" y="3729038"/>
          <p14:tracePt t="278825" x="4456113" y="3729038"/>
          <p14:tracePt t="278839" x="4381500" y="3729038"/>
          <p14:tracePt t="278841" x="4330700" y="3729038"/>
          <p14:tracePt t="278856" x="4281488" y="3729038"/>
          <p14:tracePt t="278858" x="4243388" y="3729038"/>
          <p14:tracePt t="278873" x="4192588" y="3729038"/>
          <p14:tracePt t="278889" x="4143375" y="3729038"/>
          <p14:tracePt t="278905" x="4130675" y="3729038"/>
          <p14:tracePt t="279353" x="4168775" y="3729038"/>
          <p14:tracePt t="279360" x="4192588" y="3729038"/>
          <p14:tracePt t="279373" x="4217988" y="3729038"/>
          <p14:tracePt t="279376" x="4256088" y="3716338"/>
          <p14:tracePt t="279391" x="4294188" y="3716338"/>
          <p14:tracePt t="279392" x="4330700" y="3703638"/>
          <p14:tracePt t="279407" x="4368800" y="3692525"/>
          <p14:tracePt t="279409" x="4406900" y="3679825"/>
          <p14:tracePt t="279424" x="4518025" y="3667125"/>
          <p14:tracePt t="279441" x="4630738" y="3667125"/>
          <p14:tracePt t="279457" x="4756150" y="3654425"/>
          <p14:tracePt t="279474" x="4856163" y="3654425"/>
          <p14:tracePt t="279490" x="4956175" y="3654425"/>
          <p14:tracePt t="279506" x="5006975" y="3654425"/>
          <p14:tracePt t="279523" x="5019675" y="3654425"/>
          <p14:tracePt t="279541" x="5032375" y="3654425"/>
          <p14:tracePt t="279681" x="5006975" y="3654425"/>
          <p14:tracePt t="279690" x="4956175" y="3654425"/>
          <p14:tracePt t="279697" x="4868863" y="3654425"/>
          <p14:tracePt t="279707" x="4768850" y="3654425"/>
          <p14:tracePt t="279724" x="4581525" y="3667125"/>
          <p14:tracePt t="279741" x="4430713" y="3703638"/>
          <p14:tracePt t="279745" x="4356100" y="3703638"/>
          <p14:tracePt t="279757" x="4318000" y="3716338"/>
          <p14:tracePt t="279760" x="4281488" y="3729038"/>
          <p14:tracePt t="279775" x="4268788" y="3729038"/>
          <p14:tracePt t="279777" x="4256088" y="3729038"/>
          <p14:tracePt t="279792" x="4243388" y="3729038"/>
          <p14:tracePt t="279865" x="4230688" y="3729038"/>
          <p14:tracePt t="279953" x="4268788" y="3729038"/>
          <p14:tracePt t="279960" x="4305300" y="3729038"/>
          <p14:tracePt t="279975" x="4381500" y="3729038"/>
          <p14:tracePt t="279977" x="4456113" y="3703638"/>
          <p14:tracePt t="279993" x="4606925" y="3679825"/>
          <p14:tracePt t="280008" x="4719638" y="3667125"/>
          <p14:tracePt t="280025" x="4756150" y="3654425"/>
          <p14:tracePt t="280209" x="4743450" y="3654425"/>
          <p14:tracePt t="280216" x="4719638" y="3654425"/>
          <p14:tracePt t="280226" x="4694238" y="3654425"/>
          <p14:tracePt t="280242" x="4606925" y="3667125"/>
          <p14:tracePt t="280259" x="4568825" y="3679825"/>
          <p14:tracePt t="280276" x="4543425" y="3692525"/>
          <p14:tracePt t="280292" x="4530725" y="3692525"/>
          <p14:tracePt t="280569" x="4518025" y="3692525"/>
          <p14:tracePt t="280576" x="4494213" y="3703638"/>
          <p14:tracePt t="280584" x="4456113" y="3716338"/>
          <p14:tracePt t="280593" x="4406900" y="3716338"/>
          <p14:tracePt t="280610" x="4318000" y="3754438"/>
          <p14:tracePt t="280626" x="4281488" y="3767138"/>
          <p14:tracePt t="280643" x="4256088" y="3767138"/>
          <p14:tracePt t="280697" x="4281488" y="3767138"/>
          <p14:tracePt t="280705" x="4330700" y="3779838"/>
          <p14:tracePt t="280712" x="4406900" y="3792538"/>
          <p14:tracePt t="280727" x="4506913" y="3792538"/>
          <p14:tracePt t="280729" x="4656138" y="3792538"/>
          <p14:tracePt t="280745" x="4932363" y="3792538"/>
          <p14:tracePt t="280761" x="5106988" y="3792538"/>
          <p14:tracePt t="280777" x="5132388" y="3792538"/>
          <p14:tracePt t="280928" x="5132388" y="3803650"/>
          <p14:tracePt t="280937" x="5132388" y="3816350"/>
          <p14:tracePt t="280945" x="5132388" y="3829050"/>
          <p14:tracePt t="280961" x="5132388" y="3841750"/>
          <p14:tracePt t="281065" x="5157788" y="3841750"/>
          <p14:tracePt t="281073" x="5207000" y="3854450"/>
          <p14:tracePt t="281080" x="5281613" y="3854450"/>
          <p14:tracePt t="281094" x="5370513" y="3867150"/>
          <p14:tracePt t="281096" x="5470525" y="3879850"/>
          <p14:tracePt t="281112" x="5670550" y="3879850"/>
          <p14:tracePt t="281128" x="5870575" y="3892550"/>
          <p14:tracePt t="281145" x="6021388" y="3905250"/>
          <p14:tracePt t="281161" x="6108700" y="3905250"/>
          <p14:tracePt t="281178" x="6170613" y="3905250"/>
          <p14:tracePt t="281194" x="6183313" y="3905250"/>
          <p14:tracePt t="281433" x="6208713" y="3905250"/>
          <p14:tracePt t="281441" x="6234113" y="3905250"/>
          <p14:tracePt t="281448" x="6259513" y="3916363"/>
          <p14:tracePt t="281463" x="6283325" y="3929063"/>
          <p14:tracePt t="281465" x="6321425" y="3929063"/>
          <p14:tracePt t="281479" x="6346825" y="3929063"/>
          <p14:tracePt t="281481" x="6359525" y="3929063"/>
          <p14:tracePt t="281496" x="6383338" y="3929063"/>
          <p14:tracePt t="281681" x="6346825" y="3929063"/>
          <p14:tracePt t="281689" x="6321425" y="3929063"/>
          <p14:tracePt t="281696" x="6296025" y="3929063"/>
          <p14:tracePt t="281712" x="6183313" y="3916363"/>
          <p14:tracePt t="281729" x="6045200" y="3916363"/>
          <p14:tracePt t="281746" x="5921375" y="3892550"/>
          <p14:tracePt t="281762" x="5795963" y="3879850"/>
          <p14:tracePt t="281779" x="5619750" y="3854450"/>
          <p14:tracePt t="281796" x="5470525" y="3816350"/>
          <p14:tracePt t="281813" x="5281613" y="3729038"/>
          <p14:tracePt t="281816" x="5207000" y="3667125"/>
          <p14:tracePt t="281830" x="5157788" y="3603625"/>
          <p14:tracePt t="281832" x="5106988" y="3529013"/>
          <p14:tracePt t="281847" x="5068888" y="3441700"/>
          <p14:tracePt t="281849" x="5032375" y="3341688"/>
          <p14:tracePt t="281864" x="4945063" y="3178175"/>
          <p14:tracePt t="281881" x="4868863" y="3016250"/>
          <p14:tracePt t="281897" x="4806950" y="2878138"/>
          <p14:tracePt t="281913" x="4781550" y="2778125"/>
          <p14:tracePt t="281930" x="4732338" y="2665413"/>
          <p14:tracePt t="281947" x="4668838" y="2627313"/>
          <p14:tracePt t="281963" x="4643438" y="2578100"/>
          <p14:tracePt t="281980" x="4606925" y="2565400"/>
          <p14:tracePt t="281997" x="4581525" y="2540000"/>
          <p14:tracePt t="282016" x="4568825" y="2540000"/>
          <p14:tracePt t="282048" x="4556125" y="2540000"/>
          <p14:tracePt t="282056" x="4530725" y="2540000"/>
          <p14:tracePt t="282065" x="4494213" y="2552700"/>
          <p14:tracePt t="282081" x="4430713" y="2616200"/>
          <p14:tracePt t="282097" x="4343400" y="2728913"/>
          <p14:tracePt t="282112" x="4268788" y="2828925"/>
          <p14:tracePt t="282129" x="4205288" y="2928938"/>
          <p14:tracePt t="282146" x="4156075" y="3028950"/>
          <p14:tracePt t="282162" x="4143375" y="3203575"/>
          <p14:tracePt t="282179" x="4143375" y="3441700"/>
          <p14:tracePt t="282196" x="4156075" y="3703638"/>
          <p14:tracePt t="282213" x="4230688" y="3916363"/>
          <p14:tracePt t="282229" x="4305300" y="4117975"/>
          <p14:tracePt t="282231" x="4330700" y="4205288"/>
          <p14:tracePt t="282246" x="4343400" y="4279900"/>
          <p14:tracePt t="282247" x="4368800" y="4367213"/>
          <p14:tracePt t="282263" x="4394200" y="4518025"/>
          <p14:tracePt t="282280" x="4418013" y="4656138"/>
          <p14:tracePt t="282296" x="4481513" y="4818063"/>
          <p14:tracePt t="282312" x="4556125" y="4943475"/>
          <p14:tracePt t="282329" x="4594225" y="5092700"/>
          <p14:tracePt t="282346" x="4594225" y="5230813"/>
          <p14:tracePt t="282363" x="4619625" y="5368925"/>
          <p14:tracePt t="282380" x="4619625" y="5494338"/>
          <p14:tracePt t="282396" x="4643438" y="5556250"/>
          <p14:tracePt t="282413" x="4643438" y="5581650"/>
          <p14:tracePt t="282430" x="4643438" y="5594350"/>
          <p14:tracePt t="282488" x="4643438" y="5581650"/>
          <p14:tracePt t="282496" x="4643438" y="5507038"/>
          <p14:tracePt t="282504" x="4643438" y="5368925"/>
          <p14:tracePt t="282513" x="4643438" y="5205413"/>
          <p14:tracePt t="282530" x="4643438" y="4856163"/>
          <p14:tracePt t="282547" x="4568825" y="4543425"/>
          <p14:tracePt t="282564" x="4506913" y="4279900"/>
          <p14:tracePt t="282580" x="4468813" y="4079875"/>
          <p14:tracePt t="282597" x="4430713" y="3929063"/>
          <p14:tracePt t="282614" x="4406900" y="3841750"/>
          <p14:tracePt t="282615" x="4394200" y="3816350"/>
          <p14:tracePt t="282630" x="4394200" y="3803650"/>
          <p14:tracePt t="282729" x="4394200" y="3854450"/>
          <p14:tracePt t="282737" x="4394200" y="3954463"/>
          <p14:tracePt t="282748" x="4394200" y="4079875"/>
          <p14:tracePt t="282765" x="4394200" y="4305300"/>
          <p14:tracePt t="282768" x="4394200" y="4405313"/>
          <p14:tracePt t="282783" x="4418013" y="4492625"/>
          <p14:tracePt t="282785" x="4443413" y="4579938"/>
          <p14:tracePt t="282800" x="4494213" y="4792663"/>
          <p14:tracePt t="282816" x="4530725" y="4956175"/>
          <p14:tracePt t="282833" x="4568825" y="5043488"/>
          <p14:tracePt t="282849" x="4594225" y="5092700"/>
          <p14:tracePt t="282866" x="4619625" y="5118100"/>
          <p14:tracePt t="282882" x="4619625" y="5130800"/>
          <p14:tracePt t="282905" x="4630738" y="5130800"/>
          <p14:tracePt t="282922" x="4656138" y="5130800"/>
          <p14:tracePt t="282933" x="4681538" y="5130800"/>
          <p14:tracePt t="282949" x="4743450" y="5068888"/>
          <p14:tracePt t="282952" x="4794250" y="4981575"/>
          <p14:tracePt t="282966" x="4819650" y="4879975"/>
          <p14:tracePt t="282969" x="4843463" y="4768850"/>
          <p14:tracePt t="282984" x="4868863" y="4667250"/>
          <p14:tracePt t="282986" x="4881563" y="4567238"/>
          <p14:tracePt t="282998" x="4881563" y="4479925"/>
          <p14:tracePt t="282999" x="4881563" y="4392613"/>
          <p14:tracePt t="283014" x="4881563" y="4318000"/>
          <p14:tracePt t="283016" x="4881563" y="4241800"/>
          <p14:tracePt t="283031" x="4832350" y="4079875"/>
          <p14:tracePt t="283047" x="4819650" y="3967163"/>
          <p14:tracePt t="283064" x="4794250" y="3879850"/>
          <p14:tracePt t="283081" x="4794250" y="3867150"/>
          <p14:tracePt t="283097" x="4781550" y="3854450"/>
          <p14:tracePt t="283175" x="4781550" y="3867150"/>
          <p14:tracePt t="283183" x="4756150" y="3905250"/>
          <p14:tracePt t="283191" x="4732338" y="3992563"/>
          <p14:tracePt t="283199" x="4719638" y="4105275"/>
          <p14:tracePt t="283214" x="4706938" y="4230688"/>
          <p14:tracePt t="283215" x="4694238" y="4341813"/>
          <p14:tracePt t="283231" x="4694238" y="4567238"/>
          <p14:tracePt t="283248" x="4694238" y="4792663"/>
          <p14:tracePt t="283265" x="4694238" y="5018088"/>
          <p14:tracePt t="283283" x="4706938" y="5181600"/>
          <p14:tracePt t="283298" x="4732338" y="5330825"/>
          <p14:tracePt t="283314" x="4743450" y="5368925"/>
          <p14:tracePt t="283332" x="4743450" y="5394325"/>
          <p14:tracePt t="283349" x="4743450" y="5407025"/>
          <p14:tracePt t="283479" x="4756150" y="5407025"/>
          <p14:tracePt t="283489" x="4781550" y="5407025"/>
          <p14:tracePt t="283499" x="4832350" y="5418138"/>
          <p14:tracePt t="283515" x="5006975" y="5418138"/>
          <p14:tracePt t="283532" x="5281613" y="5407025"/>
          <p14:tracePt t="283549" x="5632450" y="5356225"/>
          <p14:tracePt t="283565" x="5945188" y="5330825"/>
          <p14:tracePt t="283567" x="6083300" y="5330825"/>
          <p14:tracePt t="283585" x="6296025" y="5305425"/>
          <p14:tracePt t="283601" x="6459538" y="5281613"/>
          <p14:tracePt t="283618" x="6534150" y="5268913"/>
          <p14:tracePt t="283634" x="6572250" y="5256213"/>
          <p14:tracePt t="283651" x="6584950" y="5256213"/>
          <p14:tracePt t="283937" x="6596063" y="5256213"/>
          <p14:tracePt t="283945" x="6659563" y="5256213"/>
          <p14:tracePt t="283952" x="6797675" y="5256213"/>
          <p14:tracePt t="283969" x="7210425" y="5256213"/>
          <p14:tracePt t="283986" x="7661275" y="5256213"/>
          <p14:tracePt t="284002" x="8023225" y="5256213"/>
          <p14:tracePt t="284019" x="8261350" y="5256213"/>
          <p14:tracePt t="284035" x="8348663" y="5268913"/>
          <p14:tracePt t="284052" x="8424863" y="5268913"/>
          <p14:tracePt t="284069" x="8486775" y="5281613"/>
          <p14:tracePt t="284086" x="8574088" y="5294313"/>
          <p14:tracePt t="284088" x="8650288" y="5305425"/>
          <p14:tracePt t="284103" x="8712200" y="5305425"/>
          <p14:tracePt t="284105" x="8799513" y="5318125"/>
          <p14:tracePt t="284118" x="8874125" y="5330825"/>
          <p14:tracePt t="284120" x="8912225" y="5330825"/>
          <p14:tracePt t="284134" x="8950325" y="5330825"/>
          <p14:tracePt t="284135" x="8963025" y="5330825"/>
          <p14:tracePt t="284151" x="8975725" y="5330825"/>
          <p14:tracePt t="284320" x="8986838" y="5330825"/>
          <p14:tracePt t="284329" x="8999538" y="5343525"/>
          <p14:tracePt t="284335" x="9024938" y="5356225"/>
          <p14:tracePt t="284352" x="9063038" y="5356225"/>
          <p14:tracePt t="284368" x="9275763" y="5356225"/>
          <p14:tracePt t="284385" x="9488488" y="5356225"/>
          <p14:tracePt t="284401" x="9713913" y="5381625"/>
          <p14:tracePt t="284418" x="9939338" y="5407025"/>
          <p14:tracePt t="284435" x="10126663" y="5430838"/>
          <p14:tracePt t="284452" x="10264775" y="5468938"/>
          <p14:tracePt t="284468" x="10452100" y="5494338"/>
          <p14:tracePt t="284485" x="10677525" y="5543550"/>
          <p14:tracePt t="284502" x="10902950" y="5581650"/>
          <p14:tracePt t="284503" x="10990263" y="5594350"/>
          <p14:tracePt t="284519" x="11102975" y="5607050"/>
          <p14:tracePt t="284536" x="11128375" y="5619750"/>
          <p14:tracePt t="284552" x="11153775" y="5619750"/>
          <p14:tracePt t="284568" x="11177588" y="5619750"/>
          <p14:tracePt t="284585" x="11202988" y="5619750"/>
          <p14:tracePt t="284608" x="11228388" y="5619750"/>
          <p14:tracePt t="284619" x="11241088" y="5619750"/>
          <p14:tracePt t="284635" x="11266488" y="5619750"/>
          <p14:tracePt t="284652" x="11303000" y="5619750"/>
          <p14:tracePt t="284669" x="11328400" y="5619750"/>
          <p14:tracePt t="284686" x="11341100" y="5619750"/>
          <p14:tracePt t="284703" x="11353800" y="5619750"/>
          <p14:tracePt t="284704" x="11366500" y="5619750"/>
          <p14:tracePt t="284720" x="11377613" y="5619750"/>
          <p14:tracePt t="284857" x="11390313" y="5619750"/>
          <p14:tracePt t="284865" x="11403013" y="5619750"/>
          <p14:tracePt t="284872" x="11428413" y="5619750"/>
          <p14:tracePt t="284888" x="11479213" y="5607050"/>
          <p14:tracePt t="284905" x="11528425" y="5581650"/>
          <p14:tracePt t="284922" x="11591925" y="5568950"/>
          <p14:tracePt t="284937" x="11653838" y="5543550"/>
          <p14:tracePt t="284954" x="11691938" y="5543550"/>
          <p14:tracePt t="284971" x="11703050" y="5543550"/>
          <p14:tracePt t="285129" x="11703050" y="5518150"/>
          <p14:tracePt t="285138" x="11703050" y="5494338"/>
          <p14:tracePt t="285145" x="11703050" y="5468938"/>
          <p14:tracePt t="285155" x="11703050" y="5443538"/>
          <p14:tracePt t="285171" x="11703050" y="5368925"/>
          <p14:tracePt t="285189" x="11715750" y="5294313"/>
          <p14:tracePt t="285205" x="11728450" y="5205413"/>
          <p14:tracePt t="285207" x="11753850" y="5156200"/>
          <p14:tracePt t="285222" x="11766550" y="5118100"/>
          <p14:tracePt t="285224" x="11766550" y="5081588"/>
          <p14:tracePt t="285239" x="11791950" y="5056188"/>
          <p14:tracePt t="285241" x="11804650" y="5018088"/>
          <p14:tracePt t="285256" x="11841163" y="4956175"/>
          <p14:tracePt t="285272" x="11891963" y="4892675"/>
          <p14:tracePt t="285289" x="11904663" y="4856163"/>
          <p14:tracePt t="285305" x="11917363" y="4830763"/>
          <p14:tracePt t="285322" x="11917363" y="4818063"/>
          <p14:tracePt t="285338" x="11917363" y="4805363"/>
          <p14:tracePt t="285356" x="11928475" y="4805363"/>
          <p14:tracePt t="285372" x="11928475" y="4792663"/>
          <p14:tracePt t="285393" x="11928475" y="4779963"/>
          <p14:tracePt t="285665" x="11928475" y="4768850"/>
          <p14:tracePt t="285680" x="11941175" y="4756150"/>
          <p14:tracePt t="285690" x="11941175" y="4743450"/>
          <p14:tracePt t="285697" x="11953875" y="4730750"/>
          <p14:tracePt t="285707" x="11966575" y="4730750"/>
          <p14:tracePt t="285723" x="11966575" y="4705350"/>
          <p14:tracePt t="285739" x="11979275" y="4692650"/>
          <p14:tracePt t="285757" x="11979275" y="4667250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208484" y="101705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566722"/>
            <a:ext cx="102103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r-EG" sz="2800" b="1" dirty="0">
                <a:solidFill>
                  <a:srgbClr val="212121"/>
                </a:solidFill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212121"/>
                </a:solidFill>
                <a:latin typeface="Segoe UI" panose="020B0502040204020203" pitchFamily="34" charset="0"/>
                <a:ea typeface="Times New Roman" panose="02020603050405020304" pitchFamily="18" charset="0"/>
              </a:rPr>
              <a:t>Medication Error Reduction Program:</a:t>
            </a:r>
            <a:endParaRPr lang="en-US" sz="2800" b="1" dirty="0">
              <a:solidFill>
                <a:srgbClr val="212121"/>
              </a:solidFill>
              <a:latin typeface="Segoe UI" panose="020B0502040204020203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healthcare system wants to evaluate the effectiveness of a program to reduce medication errors in its pharmacy department over six months.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109"/>
    </mc:Choice>
    <mc:Fallback xmlns="">
      <p:transition advTm="106109"/>
    </mc:Fallback>
  </mc:AlternateContent>
  <p:extLst>
    <p:ext uri="{3A86A75C-4F4B-4683-9AE1-C65F6400EC91}">
      <p14:laserTraceLst xmlns:p14="http://schemas.microsoft.com/office/powerpoint/2010/main">
        <p14:tracePtLst>
          <p14:tracePt t="45829" x="11966575" y="4692650"/>
          <p14:tracePt t="45836" x="11928475" y="4743450"/>
          <p14:tracePt t="45853" x="11679238" y="4918075"/>
          <p14:tracePt t="45869" x="11353800" y="5043488"/>
          <p14:tracePt t="45886" x="11015663" y="5156200"/>
          <p14:tracePt t="45902" x="10839450" y="5218113"/>
          <p14:tracePt t="45919" x="10802938" y="5230813"/>
          <p14:tracePt t="45964" x="10790238" y="5218113"/>
          <p14:tracePt t="45972" x="10777538" y="5194300"/>
          <p14:tracePt t="45986" x="10764838" y="5143500"/>
          <p14:tracePt t="45988" x="10752138" y="5081588"/>
          <p14:tracePt t="46004" x="10702925" y="4918075"/>
          <p14:tracePt t="46020" x="10614025" y="4756150"/>
          <p14:tracePt t="46036" x="10490200" y="4592638"/>
          <p14:tracePt t="46053" x="10339388" y="4467225"/>
          <p14:tracePt t="46070" x="10126663" y="4341813"/>
          <p14:tracePt t="46086" x="9901238" y="4241800"/>
          <p14:tracePt t="46102" x="9688513" y="4129088"/>
          <p14:tracePt t="46120" x="9537700" y="4067175"/>
          <p14:tracePt t="46135" x="9463088" y="4029075"/>
          <p14:tracePt t="46153" x="9424988" y="4017963"/>
          <p14:tracePt t="46324" x="9413875" y="4017963"/>
          <p14:tracePt t="46333" x="9388475" y="4005263"/>
          <p14:tracePt t="46340" x="9337675" y="3992563"/>
          <p14:tracePt t="46354" x="9263063" y="3967163"/>
          <p14:tracePt t="46356" x="9175750" y="3941763"/>
          <p14:tracePt t="46371" x="9063038" y="3929063"/>
          <p14:tracePt t="46373" x="8924925" y="3916363"/>
          <p14:tracePt t="46388" x="8624888" y="3854450"/>
          <p14:tracePt t="46404" x="8374063" y="3829050"/>
          <p14:tracePt t="46421" x="8199438" y="3779838"/>
          <p14:tracePt t="46437" x="8110538" y="3767138"/>
          <p14:tracePt t="46454" x="8099425" y="3767138"/>
          <p14:tracePt t="46471" x="8086725" y="3767138"/>
          <p14:tracePt t="46487" x="8074025" y="3767138"/>
          <p14:tracePt t="46525" x="8061325" y="3754438"/>
          <p14:tracePt t="46533" x="8023225" y="3741738"/>
          <p14:tracePt t="46541" x="7948613" y="3741738"/>
          <p14:tracePt t="46553" x="7848600" y="3729038"/>
          <p14:tracePt t="46569" x="7597775" y="3692525"/>
          <p14:tracePt t="46571" x="7472363" y="3679825"/>
          <p14:tracePt t="46586" x="7359650" y="3667125"/>
          <p14:tracePt t="46587" x="7235825" y="3641725"/>
          <p14:tracePt t="46603" x="7134225" y="3629025"/>
          <p14:tracePt t="46604" x="7046913" y="3616325"/>
          <p14:tracePt t="46619" x="6921500" y="3603625"/>
          <p14:tracePt t="46637" x="6846888" y="3603625"/>
          <p14:tracePt t="46654" x="6797675" y="3590925"/>
          <p14:tracePt t="46671" x="6746875" y="3590925"/>
          <p14:tracePt t="46688" x="6708775" y="3590925"/>
          <p14:tracePt t="46716" x="6696075" y="3590925"/>
          <p14:tracePt t="46724" x="6684963" y="3590925"/>
          <p14:tracePt t="46737" x="6659563" y="3579813"/>
          <p14:tracePt t="46739" x="6621463" y="3567113"/>
          <p14:tracePt t="46753" x="6572250" y="3567113"/>
          <p14:tracePt t="46769" x="6483350" y="3567113"/>
          <p14:tracePt t="46771" x="6434138" y="3567113"/>
          <p14:tracePt t="46786" x="6296025" y="3567113"/>
          <p14:tracePt t="46803" x="6157913" y="3567113"/>
          <p14:tracePt t="46819" x="6008688" y="3567113"/>
          <p14:tracePt t="46836" x="5945188" y="3567113"/>
          <p14:tracePt t="46854" x="5908675" y="3567113"/>
          <p14:tracePt t="46872" x="5883275" y="3567113"/>
          <p14:tracePt t="46888" x="5845175" y="3567113"/>
          <p14:tracePt t="46904" x="5795963" y="3567113"/>
          <p14:tracePt t="46922" x="5745163" y="3554413"/>
          <p14:tracePt t="46924" x="5708650" y="3554413"/>
          <p14:tracePt t="46939" x="5670550" y="3554413"/>
          <p14:tracePt t="46941" x="5619750" y="3541713"/>
          <p14:tracePt t="46956" x="5483225" y="3516313"/>
          <p14:tracePt t="46972" x="5357813" y="3503613"/>
          <p14:tracePt t="46988" x="5281613" y="3503613"/>
          <p14:tracePt t="47006" x="5245100" y="3503613"/>
          <p14:tracePt t="47022" x="5219700" y="3503613"/>
          <p14:tracePt t="47197" x="5245100" y="3503613"/>
          <p14:tracePt t="47212" x="5257800" y="3503613"/>
          <p14:tracePt t="47221" x="5294313" y="3490913"/>
          <p14:tracePt t="47229" x="5332413" y="3490913"/>
          <p14:tracePt t="47237" x="5370513" y="3490913"/>
          <p14:tracePt t="47254" x="5495925" y="3479800"/>
          <p14:tracePt t="47271" x="5645150" y="3441700"/>
          <p14:tracePt t="47287" x="5883275" y="3416300"/>
          <p14:tracePt t="47304" x="6183313" y="3390900"/>
          <p14:tracePt t="47324" x="6672263" y="3378200"/>
          <p14:tracePt t="47340" x="6959600" y="3354388"/>
          <p14:tracePt t="47356" x="7197725" y="3316288"/>
          <p14:tracePt t="47373" x="7423150" y="3254375"/>
          <p14:tracePt t="47389" x="7610475" y="3190875"/>
          <p14:tracePt t="47406" x="7785100" y="3154363"/>
          <p14:tracePt t="47423" x="7935913" y="3128963"/>
          <p14:tracePt t="47439" x="8023225" y="3103563"/>
          <p14:tracePt t="47456" x="8086725" y="3103563"/>
          <p14:tracePt t="47474" x="8135938" y="3090863"/>
          <p14:tracePt t="47476" x="8148638" y="3090863"/>
          <p14:tracePt t="47490" x="8174038" y="3090863"/>
          <p14:tracePt t="47492" x="8199438" y="3090863"/>
          <p14:tracePt t="47508" x="8212138" y="3090863"/>
          <p14:tracePt t="47532" x="8235950" y="3078163"/>
          <p14:tracePt t="47540" x="8261350" y="3078163"/>
          <p14:tracePt t="47557" x="8348663" y="3078163"/>
          <p14:tracePt t="47574" x="8499475" y="3054350"/>
          <p14:tracePt t="47589" x="8686800" y="3028950"/>
          <p14:tracePt t="47606" x="8799513" y="3028950"/>
          <p14:tracePt t="47623" x="8837613" y="3003550"/>
          <p14:tracePt t="47640" x="8863013" y="2990850"/>
          <p14:tracePt t="47657" x="8874125" y="2990850"/>
          <p14:tracePt t="47660" x="8886825" y="2990850"/>
          <p14:tracePt t="47684" x="8886825" y="2978150"/>
          <p14:tracePt t="47692" x="8899525" y="2978150"/>
          <p14:tracePt t="47957" x="8912225" y="2978150"/>
          <p14:tracePt t="47964" x="8937625" y="2965450"/>
          <p14:tracePt t="47974" x="8986838" y="2952750"/>
          <p14:tracePt t="47991" x="9088438" y="2941638"/>
          <p14:tracePt t="48007" x="9124950" y="2941638"/>
          <p14:tracePt t="48024" x="9137650" y="2941638"/>
          <p14:tracePt t="52413" x="9124950" y="2941638"/>
          <p14:tracePt t="52420" x="9088438" y="2941638"/>
          <p14:tracePt t="52436" x="8874125" y="3054350"/>
          <p14:tracePt t="52453" x="8637588" y="3290888"/>
          <p14:tracePt t="52470" x="8474075" y="3541713"/>
          <p14:tracePt t="52485" x="8399463" y="3741738"/>
          <p14:tracePt t="52502" x="8348663" y="3929063"/>
          <p14:tracePt t="52520" x="8299450" y="4105275"/>
          <p14:tracePt t="52537" x="8274050" y="4241800"/>
          <p14:tracePt t="52539" x="8261350" y="4292600"/>
          <p14:tracePt t="52553" x="8248650" y="4341813"/>
          <p14:tracePt t="52556" x="8223250" y="4405313"/>
          <p14:tracePt t="52570" x="8199438" y="4454525"/>
          <p14:tracePt t="52572" x="8186738" y="4518025"/>
          <p14:tracePt t="52587" x="8161338" y="4579938"/>
          <p14:tracePt t="52589" x="8123238" y="4643438"/>
          <p14:tracePt t="52603" x="8061325" y="4805363"/>
          <p14:tracePt t="52620" x="7999413" y="5030788"/>
          <p14:tracePt t="52636" x="7861300" y="5368925"/>
          <p14:tracePt t="52654" x="7723188" y="5732463"/>
          <p14:tracePt t="52670" x="7597775" y="6056313"/>
          <p14:tracePt t="52686" x="7510463" y="6294438"/>
          <p14:tracePt t="52703" x="7435850" y="6445250"/>
          <p14:tracePt t="52720" x="7423150" y="6494463"/>
          <p14:tracePt t="52737" x="7410450" y="6507163"/>
          <p14:tracePt t="52886" x="7397750" y="6507163"/>
          <p14:tracePt t="52892" x="7385050" y="6494463"/>
          <p14:tracePt t="52902" x="7359650" y="6470650"/>
          <p14:tracePt t="52919" x="7272338" y="6332538"/>
          <p14:tracePt t="52936" x="7159625" y="6169025"/>
          <p14:tracePt t="52952" x="7059613" y="5969000"/>
          <p14:tracePt t="52969" x="6959600" y="5819775"/>
          <p14:tracePt t="52986" x="6884988" y="5694363"/>
          <p14:tracePt t="52987" x="6859588" y="5643563"/>
          <p14:tracePt t="53003" x="6797675" y="5594350"/>
          <p14:tracePt t="53019" x="6759575" y="5543550"/>
          <p14:tracePt t="53036" x="6734175" y="5507038"/>
          <p14:tracePt t="53052" x="6721475" y="5481638"/>
          <p14:tracePt t="53069" x="6708775" y="5468938"/>
          <p14:tracePt t="53092" x="6696075" y="5468938"/>
          <p14:tracePt t="53102" x="6696075" y="5456238"/>
          <p14:tracePt t="53121" x="6684963" y="5443538"/>
          <p14:tracePt t="53123" x="6684963" y="5430838"/>
          <p14:tracePt t="53138" x="6672263" y="5418138"/>
          <p14:tracePt t="53140" x="6659563" y="5407025"/>
          <p14:tracePt t="53156" x="6646863" y="5381625"/>
          <p14:tracePt t="53170" x="6646863" y="5368925"/>
          <p14:tracePt t="53171" x="6646863" y="5356225"/>
          <p14:tracePt t="53187" x="6634163" y="5343525"/>
          <p14:tracePt t="56236" x="6634163" y="5330825"/>
          <p14:tracePt t="56253" x="6634163" y="5318125"/>
          <p14:tracePt t="56284" x="6634163" y="5305425"/>
          <p14:tracePt t="56332" x="6634163" y="5294313"/>
          <p14:tracePt t="56348" x="6646863" y="5294313"/>
          <p14:tracePt t="56356" x="6659563" y="5294313"/>
          <p14:tracePt t="56365" x="6684963" y="5281613"/>
          <p14:tracePt t="56380" x="6721475" y="5243513"/>
          <p14:tracePt t="56396" x="6759575" y="5230813"/>
          <p14:tracePt t="56413" x="6784975" y="5218113"/>
          <p14:tracePt t="56429" x="6797675" y="5205413"/>
          <p14:tracePt t="56446" x="6821488" y="5205413"/>
          <p14:tracePt t="56463" x="6821488" y="5194300"/>
          <p14:tracePt t="56480" x="6859588" y="5181600"/>
          <p14:tracePt t="56496" x="6872288" y="5181600"/>
          <p14:tracePt t="56540" x="6884988" y="5168900"/>
          <p14:tracePt t="56548" x="6897688" y="5156200"/>
          <p14:tracePt t="56564" x="6959600" y="5156200"/>
          <p14:tracePt t="56580" x="6997700" y="5143500"/>
          <p14:tracePt t="56597" x="7046913" y="5143500"/>
          <p14:tracePt t="56613" x="7072313" y="5143500"/>
          <p14:tracePt t="56629" x="7110413" y="5143500"/>
          <p14:tracePt t="56647" x="7123113" y="5143500"/>
          <p14:tracePt t="56664" x="7123113" y="5130800"/>
          <p14:tracePt t="56692" x="7134225" y="5130800"/>
          <p14:tracePt t="56716" x="7146925" y="5130800"/>
          <p14:tracePt t="56724" x="7159625" y="5130800"/>
          <p14:tracePt t="56740" x="7172325" y="5130800"/>
          <p14:tracePt t="57888" x="7197725" y="5130800"/>
          <p14:tracePt t="57899" x="7235825" y="5130800"/>
          <p14:tracePt t="57915" x="7285038" y="5143500"/>
          <p14:tracePt t="57932" x="7297738" y="5156200"/>
          <p14:tracePt t="57933" x="7310438" y="5156200"/>
          <p14:tracePt t="57948" x="7323138" y="5156200"/>
          <p14:tracePt t="60508" x="7335838" y="5143500"/>
          <p14:tracePt t="60516" x="7348538" y="5118100"/>
          <p14:tracePt t="60524" x="7359650" y="5068888"/>
          <p14:tracePt t="60540" x="7385050" y="5030788"/>
          <p14:tracePt t="60557" x="7397750" y="5005388"/>
          <p14:tracePt t="60574" x="7410450" y="4992688"/>
          <p14:tracePt t="60692" x="7410450" y="4981575"/>
          <p14:tracePt t="60700" x="7410450" y="4968875"/>
          <p14:tracePt t="60708" x="7423150" y="4968875"/>
          <p14:tracePt t="60725" x="7448550" y="4930775"/>
          <p14:tracePt t="60741" x="7459663" y="4918075"/>
          <p14:tracePt t="60757" x="7472363" y="4879975"/>
          <p14:tracePt t="60774" x="7485063" y="4868863"/>
          <p14:tracePt t="60791" x="7497763" y="4868863"/>
          <p14:tracePt t="60916" x="7497763" y="4856163"/>
          <p14:tracePt t="60926" x="7510463" y="4856163"/>
          <p14:tracePt t="60933" x="7523163" y="4856163"/>
          <p14:tracePt t="60947" x="7535863" y="4856163"/>
          <p14:tracePt t="60956" x="7535863" y="4843463"/>
          <p14:tracePt t="60973" x="7561263" y="4830763"/>
          <p14:tracePt t="61220" x="7548563" y="4830763"/>
          <p14:tracePt t="61228" x="7535863" y="4830763"/>
          <p14:tracePt t="61243" x="7523163" y="4830763"/>
          <p14:tracePt t="61245" x="7523163" y="4843463"/>
          <p14:tracePt t="61260" x="7510463" y="4843463"/>
          <p14:tracePt t="61420" x="7510463" y="4856163"/>
          <p14:tracePt t="68716" x="7523163" y="4856163"/>
          <p14:tracePt t="68733" x="7535863" y="4856163"/>
          <p14:tracePt t="68740" x="7548563" y="4856163"/>
          <p14:tracePt t="68748" x="7561263" y="4856163"/>
          <p14:tracePt t="68764" x="7572375" y="4856163"/>
          <p14:tracePt t="69028" x="7572375" y="4868863"/>
          <p14:tracePt t="69036" x="7572375" y="4879975"/>
          <p14:tracePt t="69045" x="7572375" y="4892675"/>
          <p14:tracePt t="69062" x="7572375" y="4905375"/>
          <p14:tracePt t="69080" x="7572375" y="4918075"/>
          <p14:tracePt t="69096" x="7561263" y="4943475"/>
          <p14:tracePt t="69113" x="7548563" y="4943475"/>
          <p14:tracePt t="69115" x="7535863" y="4943475"/>
          <p14:tracePt t="69132" x="7523163" y="4956175"/>
          <p14:tracePt t="69164" x="7510463" y="4956175"/>
          <p14:tracePt t="69180" x="7497763" y="4968875"/>
          <p14:tracePt t="69188" x="7485063" y="4968875"/>
          <p14:tracePt t="69197" x="7472363" y="4981575"/>
          <p14:tracePt t="69214" x="7448550" y="5005388"/>
          <p14:tracePt t="69229" x="7435850" y="5018088"/>
          <p14:tracePt t="69246" x="7410450" y="5030788"/>
          <p14:tracePt t="69263" x="7385050" y="5043488"/>
          <p14:tracePt t="69280" x="7385050" y="5056188"/>
          <p14:tracePt t="69297" x="7372350" y="5068888"/>
          <p14:tracePt t="69313" x="7372350" y="5081588"/>
          <p14:tracePt t="69316" x="7372350" y="5092700"/>
          <p14:tracePt t="69331" x="7372350" y="5105400"/>
          <p14:tracePt t="69348" x="7359650" y="5105400"/>
          <p14:tracePt t="69364" x="7359650" y="5118100"/>
          <p14:tracePt t="69380" x="7359650" y="5130800"/>
          <p14:tracePt t="69397" x="7359650" y="5143500"/>
          <p14:tracePt t="69413" x="7335838" y="5143500"/>
          <p14:tracePt t="69436" x="7323138" y="5143500"/>
          <p14:tracePt t="69476" x="7323138" y="5156200"/>
          <p14:tracePt t="69501" x="7323138" y="5168900"/>
          <p14:tracePt t="69540" x="7323138" y="5181600"/>
          <p14:tracePt t="69548" x="7323138" y="5194300"/>
          <p14:tracePt t="69620" x="7335838" y="5194300"/>
          <p14:tracePt t="69628" x="7348538" y="5194300"/>
          <p14:tracePt t="69644" x="7348538" y="5205413"/>
          <p14:tracePt t="70372" x="7335838" y="5205413"/>
          <p14:tracePt t="70389" x="7323138" y="5205413"/>
          <p14:tracePt t="70405" x="7310438" y="5205413"/>
          <p14:tracePt t="70412" x="7285038" y="5205413"/>
          <p14:tracePt t="70420" x="7259638" y="5205413"/>
          <p14:tracePt t="70433" x="7235825" y="5205413"/>
          <p14:tracePt t="70436" x="7210425" y="5205413"/>
          <p14:tracePt t="70450" x="7172325" y="5205413"/>
          <p14:tracePt t="70452" x="7134225" y="5194300"/>
          <p14:tracePt t="70467" x="7059613" y="5194300"/>
          <p14:tracePt t="70484" x="6997700" y="5181600"/>
          <p14:tracePt t="70500" x="6921500" y="5181600"/>
          <p14:tracePt t="70517" x="6808788" y="5181600"/>
          <p14:tracePt t="70533" x="6672263" y="5181600"/>
          <p14:tracePt t="70549" x="6584950" y="5181600"/>
          <p14:tracePt t="70566" x="6521450" y="5181600"/>
          <p14:tracePt t="70583" x="6472238" y="5181600"/>
          <p14:tracePt t="70600" x="6446838" y="5181600"/>
          <p14:tracePt t="70604" x="6434138" y="5181600"/>
          <p14:tracePt t="70644" x="6421438" y="5181600"/>
          <p14:tracePt t="70652" x="6408738" y="5181600"/>
          <p14:tracePt t="70668" x="6396038" y="5181600"/>
          <p14:tracePt t="70684" x="6383338" y="5181600"/>
          <p14:tracePt t="70700" x="6346825" y="5181600"/>
          <p14:tracePt t="70717" x="6308725" y="5181600"/>
          <p14:tracePt t="70734" x="6270625" y="5156200"/>
          <p14:tracePt t="70749" x="6196013" y="5156200"/>
          <p14:tracePt t="70767" x="6146800" y="5143500"/>
          <p14:tracePt t="70784" x="6108700" y="5143500"/>
          <p14:tracePt t="70801" x="6096000" y="5130800"/>
          <p14:tracePt t="70803" x="6083300" y="5130800"/>
          <p14:tracePt t="70818" x="6070600" y="5130800"/>
          <p14:tracePt t="70924" x="6070600" y="5118100"/>
          <p14:tracePt t="70932" x="6070600" y="5105400"/>
          <p14:tracePt t="70957" x="6070600" y="5092700"/>
          <p14:tracePt t="70973" x="6083300" y="5092700"/>
          <p14:tracePt t="70980" x="6108700" y="5092700"/>
          <p14:tracePt t="70988" x="6121400" y="5081588"/>
          <p14:tracePt t="71001" x="6134100" y="5081588"/>
          <p14:tracePt t="71003" x="6146800" y="5081588"/>
          <p14:tracePt t="71020" x="6170613" y="5081588"/>
          <p14:tracePt t="71035" x="6183313" y="5081588"/>
          <p14:tracePt t="71052" x="6208713" y="5081588"/>
          <p14:tracePt t="71068" x="6221413" y="5081588"/>
          <p14:tracePt t="71085" x="6259513" y="5081588"/>
          <p14:tracePt t="71102" x="6283325" y="5081588"/>
          <p14:tracePt t="71118" x="6334125" y="5081588"/>
          <p14:tracePt t="71134" x="6370638" y="5081588"/>
          <p14:tracePt t="71151" x="6396038" y="5081588"/>
          <p14:tracePt t="71244" x="6408738" y="5081588"/>
          <p14:tracePt t="71252" x="6421438" y="5068888"/>
          <p14:tracePt t="71260" x="6434138" y="5056188"/>
          <p14:tracePt t="71268" x="6472238" y="5030788"/>
          <p14:tracePt t="71285" x="6521450" y="4992688"/>
          <p14:tracePt t="71302" x="6596063" y="4943475"/>
          <p14:tracePt t="71318" x="6646863" y="4905375"/>
          <p14:tracePt t="71335" x="6708775" y="4892675"/>
          <p14:tracePt t="71352" x="6734175" y="4879975"/>
          <p14:tracePt t="71412" x="6746875" y="4879975"/>
          <p14:tracePt t="71428" x="6772275" y="4879975"/>
          <p14:tracePt t="71436" x="6797675" y="4879975"/>
          <p14:tracePt t="71452" x="6846888" y="4879975"/>
          <p14:tracePt t="71469" x="6921500" y="4879975"/>
          <p14:tracePt t="71485" x="6997700" y="4879975"/>
          <p14:tracePt t="71502" x="7046913" y="4879975"/>
          <p14:tracePt t="71519" x="7097713" y="4879975"/>
          <p14:tracePt t="71535" x="7146925" y="4879975"/>
          <p14:tracePt t="71553" x="7210425" y="4879975"/>
          <p14:tracePt t="71555" x="7235825" y="4879975"/>
          <p14:tracePt t="71569" x="7259638" y="4879975"/>
          <p14:tracePt t="71572" x="7297738" y="4879975"/>
          <p14:tracePt t="71586" x="7335838" y="4879975"/>
          <p14:tracePt t="71588" x="7372350" y="4879975"/>
          <p14:tracePt t="71603" x="7485063" y="4892675"/>
          <p14:tracePt t="71619" x="7548563" y="4905375"/>
          <p14:tracePt t="71636" x="7610475" y="4918075"/>
          <p14:tracePt t="71653" x="7623175" y="4918075"/>
          <p14:tracePt t="71669" x="7635875" y="4918075"/>
          <p14:tracePt t="71700" x="7648575" y="4918075"/>
          <p14:tracePt t="71708" x="7661275" y="4918075"/>
          <p14:tracePt t="71732" x="7673975" y="4918075"/>
          <p14:tracePt t="71740" x="7673975" y="4930775"/>
          <p14:tracePt t="71753" x="7685088" y="4930775"/>
          <p14:tracePt t="71756" x="7723188" y="4943475"/>
          <p14:tracePt t="71770" x="7761288" y="4956175"/>
          <p14:tracePt t="71772" x="7797800" y="4956175"/>
          <p14:tracePt t="71788" x="7874000" y="4968875"/>
          <p14:tracePt t="71803" x="7986713" y="4992688"/>
          <p14:tracePt t="71820" x="8061325" y="5030788"/>
          <p14:tracePt t="71836" x="8074025" y="5030788"/>
          <p14:tracePt t="71900" x="8086725" y="5030788"/>
          <p14:tracePt t="71908" x="8099425" y="5043488"/>
          <p14:tracePt t="71920" x="8123238" y="5056188"/>
          <p14:tracePt t="71937" x="8135938" y="5056188"/>
          <p14:tracePt t="71954" x="8148638" y="5056188"/>
          <p14:tracePt t="71956" x="8161338" y="5056188"/>
          <p14:tracePt t="71971" x="8174038" y="5068888"/>
          <p14:tracePt t="71987" x="8186738" y="5068888"/>
          <p14:tracePt t="72068" x="8186738" y="5081588"/>
          <p14:tracePt t="77764" x="8199438" y="5081588"/>
          <p14:tracePt t="77772" x="8212138" y="5081588"/>
          <p14:tracePt t="78996" x="8212138" y="5092700"/>
          <p14:tracePt t="79005" x="8212138" y="5105400"/>
          <p14:tracePt t="79020" x="8212138" y="5118100"/>
          <p14:tracePt t="79028" x="8212138" y="5130800"/>
          <p14:tracePt t="79039" x="8212138" y="5156200"/>
          <p14:tracePt t="79055" x="8212138" y="5168900"/>
          <p14:tracePt t="79072" x="8199438" y="5181600"/>
          <p14:tracePt t="79092" x="8199438" y="5194300"/>
          <p14:tracePt t="79105" x="8199438" y="5205413"/>
          <p14:tracePt t="79123" x="8199438" y="5218113"/>
          <p14:tracePt t="79140" x="8199438" y="5230813"/>
          <p14:tracePt t="79156" x="8199438" y="5256213"/>
          <p14:tracePt t="79173" x="8199438" y="5268913"/>
          <p14:tracePt t="79189" x="8199438" y="5281613"/>
          <p14:tracePt t="79212" x="8199438" y="5294313"/>
          <p14:tracePt t="79222" x="8199438" y="5305425"/>
          <p14:tracePt t="83212" x="8212138" y="5305425"/>
          <p14:tracePt t="87964" x="8223250" y="5305425"/>
          <p14:tracePt t="88148" x="8235950" y="5305425"/>
          <p14:tracePt t="88156" x="8248650" y="5305425"/>
          <p14:tracePt t="96133" x="8261350" y="5305425"/>
          <p14:tracePt t="96140" x="8286750" y="5305425"/>
          <p14:tracePt t="96156" x="8299450" y="53054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208484" y="101705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4E05C55D-A004-4665-81CB-C1FC8A88B7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69957058"/>
              </p:ext>
            </p:extLst>
          </p:nvPr>
        </p:nvGraphicFramePr>
        <p:xfrm>
          <a:off x="2136831" y="2257265"/>
          <a:ext cx="7773618" cy="3354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1326">
                  <a:extLst>
                    <a:ext uri="{9D8B030D-6E8A-4147-A177-3AD203B41FA5}">
                      <a16:colId xmlns:a16="http://schemas.microsoft.com/office/drawing/2014/main" val="3703754017"/>
                    </a:ext>
                  </a:extLst>
                </a:gridCol>
                <a:gridCol w="2011317">
                  <a:extLst>
                    <a:ext uri="{9D8B030D-6E8A-4147-A177-3AD203B41FA5}">
                      <a16:colId xmlns:a16="http://schemas.microsoft.com/office/drawing/2014/main" val="3163501207"/>
                    </a:ext>
                  </a:extLst>
                </a:gridCol>
                <a:gridCol w="1989902">
                  <a:extLst>
                    <a:ext uri="{9D8B030D-6E8A-4147-A177-3AD203B41FA5}">
                      <a16:colId xmlns:a16="http://schemas.microsoft.com/office/drawing/2014/main" val="1523756657"/>
                    </a:ext>
                  </a:extLst>
                </a:gridCol>
                <a:gridCol w="2931073">
                  <a:extLst>
                    <a:ext uri="{9D8B030D-6E8A-4147-A177-3AD203B41FA5}">
                      <a16:colId xmlns:a16="http://schemas.microsoft.com/office/drawing/2014/main" val="1126320147"/>
                    </a:ext>
                  </a:extLst>
                </a:gridCol>
              </a:tblGrid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Month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Total Prescriptions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Medication Errors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Error Rate (%)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8233546"/>
                  </a:ext>
                </a:extLst>
              </a:tr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Jan.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10,000             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30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0.30%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7441877"/>
                  </a:ext>
                </a:extLst>
              </a:tr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Feb.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en-US" dirty="0"/>
                        <a:t>    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11,500                 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25</a:t>
                      </a:r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0.22%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8149340"/>
                  </a:ext>
                </a:extLst>
              </a:tr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Mar.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12,000             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0.23%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17488166"/>
                  </a:ext>
                </a:extLst>
              </a:tr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Apr.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11,000             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0.16%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081295"/>
                  </a:ext>
                </a:extLst>
              </a:tr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May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12,500             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0.12%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2905494"/>
                  </a:ext>
                </a:extLst>
              </a:tr>
              <a:tr h="47914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June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13,000             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0.08%          </a:t>
                      </a:r>
                      <a:endParaRPr 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28891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48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965"/>
    </mc:Choice>
    <mc:Fallback xmlns="">
      <p:transition advTm="84965"/>
    </mc:Fallback>
  </mc:AlternateContent>
  <p:extLst>
    <p:ext uri="{3A86A75C-4F4B-4683-9AE1-C65F6400EC91}">
      <p14:laserTraceLst xmlns:p14="http://schemas.microsoft.com/office/powerpoint/2010/main">
        <p14:tracePtLst>
          <p14:tracePt t="1685" x="8312150" y="5305425"/>
          <p14:tracePt t="1694" x="8324850" y="5305425"/>
          <p14:tracePt t="1703" x="8348663" y="5305425"/>
          <p14:tracePt t="1710" x="8412163" y="5281613"/>
          <p14:tracePt t="1727" x="8499475" y="5194300"/>
          <p14:tracePt t="1745" x="8512175" y="5168900"/>
          <p14:tracePt t="1893" x="8524875" y="5168900"/>
          <p14:tracePt t="1901" x="8561388" y="5181600"/>
          <p14:tracePt t="1911" x="8612188" y="5218113"/>
          <p14:tracePt t="1927" x="8737600" y="5305425"/>
          <p14:tracePt t="1943" x="8824913" y="5356225"/>
          <p14:tracePt t="1960" x="8874125" y="5356225"/>
          <p14:tracePt t="1977" x="8912225" y="5356225"/>
          <p14:tracePt t="1994" x="8975725" y="5356225"/>
          <p14:tracePt t="1996" x="9037638" y="5356225"/>
          <p14:tracePt t="2011" x="9088438" y="5330825"/>
          <p14:tracePt t="2012" x="9163050" y="5281613"/>
          <p14:tracePt t="2029" x="9324975" y="5156200"/>
          <p14:tracePt t="2044" x="9463088" y="4992688"/>
          <p14:tracePt t="2060" x="9563100" y="4843463"/>
          <p14:tracePt t="2077" x="9663113" y="4679950"/>
          <p14:tracePt t="2093" x="9726613" y="4554538"/>
          <p14:tracePt t="2110" x="9788525" y="4418013"/>
          <p14:tracePt t="2127" x="9839325" y="4305300"/>
          <p14:tracePt t="2144" x="9913938" y="4205288"/>
          <p14:tracePt t="2160" x="9988550" y="4105275"/>
          <p14:tracePt t="2177" x="10052050" y="4029075"/>
          <p14:tracePt t="2194" x="10113963" y="3954463"/>
          <p14:tracePt t="2195" x="10139363" y="3916363"/>
          <p14:tracePt t="2211" x="10177463" y="3867150"/>
          <p14:tracePt t="2212" x="10213975" y="3829050"/>
          <p14:tracePt t="2228" x="10264775" y="3729038"/>
          <p14:tracePt t="2244" x="10326688" y="3629025"/>
          <p14:tracePt t="2260" x="10390188" y="3503613"/>
          <p14:tracePt t="2279" x="10464800" y="3390900"/>
          <p14:tracePt t="2296" x="10502900" y="3303588"/>
          <p14:tracePt t="2313" x="10514013" y="3254375"/>
          <p14:tracePt t="2330" x="10552113" y="3203575"/>
          <p14:tracePt t="2333" x="10564813" y="3165475"/>
          <p14:tracePt t="2347" x="10577513" y="3165475"/>
          <p14:tracePt t="2349" x="10577513" y="3154363"/>
          <p14:tracePt t="2364" x="10602913" y="3141663"/>
          <p14:tracePt t="2366" x="10626725" y="3116263"/>
          <p14:tracePt t="2381" x="10702925" y="3065463"/>
          <p14:tracePt t="2397" x="10777538" y="3016250"/>
          <p14:tracePt t="2413" x="10864850" y="2965450"/>
          <p14:tracePt t="2430" x="10952163" y="2916238"/>
          <p14:tracePt t="2447" x="11002963" y="2878138"/>
          <p14:tracePt t="2463" x="11090275" y="2828925"/>
          <p14:tracePt t="2480" x="11190288" y="2816225"/>
          <p14:tracePt t="2497" x="11266488" y="2803525"/>
          <p14:tracePt t="2514" x="11328400" y="2803525"/>
          <p14:tracePt t="2530" x="11366500" y="2803525"/>
          <p14:tracePt t="2533" x="11377613" y="2803525"/>
          <p14:tracePt t="4037" x="11377613" y="2816225"/>
          <p14:tracePt t="4045" x="11377613" y="2852738"/>
          <p14:tracePt t="4053" x="11377613" y="2878138"/>
          <p14:tracePt t="4068" x="11377613" y="2903538"/>
          <p14:tracePt t="4069" x="11377613" y="2916238"/>
          <p14:tracePt t="4085" x="11377613" y="2965450"/>
          <p14:tracePt t="4101" x="11366500" y="3028950"/>
          <p14:tracePt t="4118" x="11366500" y="3065463"/>
          <p14:tracePt t="4135" x="11366500" y="3116263"/>
          <p14:tracePt t="4151" x="11353800" y="3154363"/>
          <p14:tracePt t="4168" x="11341100" y="3178175"/>
          <p14:tracePt t="4185" x="11328400" y="3203575"/>
          <p14:tracePt t="4201" x="11315700" y="3228975"/>
          <p14:tracePt t="4218" x="11290300" y="3278188"/>
          <p14:tracePt t="4220" x="11277600" y="3290888"/>
          <p14:tracePt t="4235" x="11266488" y="3316288"/>
          <p14:tracePt t="4237" x="11253788" y="3328988"/>
          <p14:tracePt t="4251" x="11241088" y="3354388"/>
          <p14:tracePt t="4253" x="11228388" y="3354388"/>
          <p14:tracePt t="4267" x="11202988" y="3367088"/>
          <p14:tracePt t="4268" x="11190288" y="3378200"/>
          <p14:tracePt t="4283" x="11164888" y="3403600"/>
          <p14:tracePt t="4300" x="11141075" y="3429000"/>
          <p14:tracePt t="4317" x="11102975" y="3454400"/>
          <p14:tracePt t="4333" x="11052175" y="3490913"/>
          <p14:tracePt t="4350" x="10990263" y="3516313"/>
          <p14:tracePt t="4367" x="10915650" y="3541713"/>
          <p14:tracePt t="4383" x="10877550" y="3567113"/>
          <p14:tracePt t="4400" x="10828338" y="3590925"/>
          <p14:tracePt t="4417" x="10790238" y="3603625"/>
          <p14:tracePt t="4433" x="10739438" y="3603625"/>
          <p14:tracePt t="4450" x="10690225" y="3629025"/>
          <p14:tracePt t="4451" x="10664825" y="3629025"/>
          <p14:tracePt t="4467" x="10626725" y="3641725"/>
          <p14:tracePt t="4484" x="10614025" y="3641725"/>
          <p14:tracePt t="4500" x="10602913" y="3641725"/>
          <p14:tracePt t="4517" x="10590213" y="3641725"/>
          <p14:tracePt t="4533" x="10577513" y="3641725"/>
          <p14:tracePt t="4550" x="10564813" y="3641725"/>
          <p14:tracePt t="4567" x="10552113" y="3641725"/>
          <p14:tracePt t="4584" x="10539413" y="3641725"/>
          <p14:tracePt t="4600" x="10526713" y="3641725"/>
          <p14:tracePt t="4629" x="10514013" y="3641725"/>
          <p14:tracePt t="4660" x="10502900" y="3641725"/>
          <p14:tracePt t="4757" x="10502900" y="3629025"/>
          <p14:tracePt t="4773" x="10502900" y="3616325"/>
          <p14:tracePt t="4781" x="10502900" y="3603625"/>
          <p14:tracePt t="4789" x="10502900" y="3590925"/>
          <p14:tracePt t="4821" x="10502900" y="3579813"/>
          <p14:tracePt t="4893" x="10502900" y="3567113"/>
          <p14:tracePt t="5549" x="10477500" y="3579813"/>
          <p14:tracePt t="5557" x="10452100" y="3603625"/>
          <p14:tracePt t="5571" x="10426700" y="3641725"/>
          <p14:tracePt t="5573" x="10414000" y="3654425"/>
          <p14:tracePt t="5589" x="10364788" y="3692525"/>
          <p14:tracePt t="5605" x="10288588" y="3716338"/>
          <p14:tracePt t="5622" x="10164763" y="3754438"/>
          <p14:tracePt t="5638" x="10001250" y="3803650"/>
          <p14:tracePt t="5655" x="9713913" y="3854450"/>
          <p14:tracePt t="5671" x="9288463" y="3967163"/>
          <p14:tracePt t="5689" x="8686800" y="4105275"/>
          <p14:tracePt t="5705" x="8010525" y="4279900"/>
          <p14:tracePt t="5722" x="7485063" y="4392613"/>
          <p14:tracePt t="5738" x="7197725" y="4454525"/>
          <p14:tracePt t="5740" x="7085013" y="4479925"/>
          <p14:tracePt t="5753" x="6997700" y="4492625"/>
          <p14:tracePt t="5771" x="6834188" y="4518025"/>
          <p14:tracePt t="5772" x="6734175" y="4530725"/>
          <p14:tracePt t="5788" x="6508750" y="4543425"/>
          <p14:tracePt t="5804" x="6246813" y="4543425"/>
          <p14:tracePt t="5820" x="5983288" y="4543425"/>
          <p14:tracePt t="5837" x="5757863" y="4518025"/>
          <p14:tracePt t="5854" x="5595938" y="4467225"/>
          <p14:tracePt t="5870" x="5432425" y="4418013"/>
          <p14:tracePt t="5887" x="5307013" y="4341813"/>
          <p14:tracePt t="5904" x="5157788" y="4305300"/>
          <p14:tracePt t="5921" x="5068888" y="4279900"/>
          <p14:tracePt t="5937" x="5019675" y="4267200"/>
          <p14:tracePt t="5954" x="4994275" y="4267200"/>
          <p14:tracePt t="5956" x="4994275" y="4254500"/>
          <p14:tracePt t="5971" x="4981575" y="4241800"/>
          <p14:tracePt t="5972" x="4956175" y="4241800"/>
          <p14:tracePt t="5988" x="4894263" y="4179888"/>
          <p14:tracePt t="6004" x="4743450" y="4041775"/>
          <p14:tracePt t="6022" x="4530725" y="3841750"/>
          <p14:tracePt t="6039" x="4181475" y="3667125"/>
          <p14:tracePt t="6056" x="3767138" y="3467100"/>
          <p14:tracePt t="6073" x="3492500" y="3354388"/>
          <p14:tracePt t="6089" x="3328988" y="3316288"/>
          <p14:tracePt t="6106" x="3292475" y="3303588"/>
          <p14:tracePt t="6165" x="3292475" y="3290888"/>
          <p14:tracePt t="6173" x="3267075" y="3278188"/>
          <p14:tracePt t="6188" x="3167063" y="3203575"/>
          <p14:tracePt t="6205" x="3028950" y="3090863"/>
          <p14:tracePt t="6221" x="2903538" y="3016250"/>
          <p14:tracePt t="6238" x="2841625" y="2965450"/>
          <p14:tracePt t="6255" x="2790825" y="2952750"/>
          <p14:tracePt t="6272" x="2778125" y="2952750"/>
          <p14:tracePt t="6501" x="2767013" y="2990850"/>
          <p14:tracePt t="6509" x="2754313" y="3028950"/>
          <p14:tracePt t="6524" x="2754313" y="3078163"/>
          <p14:tracePt t="6539" x="2741613" y="3103563"/>
          <p14:tracePt t="6541" x="2741613" y="3116263"/>
          <p14:tracePt t="6556" x="2741613" y="3154363"/>
          <p14:tracePt t="6573" x="2728913" y="3165475"/>
          <p14:tracePt t="6589" x="2728913" y="3190875"/>
          <p14:tracePt t="6606" x="2728913" y="3228975"/>
          <p14:tracePt t="6623" x="2728913" y="3267075"/>
          <p14:tracePt t="6639" x="2703513" y="3316288"/>
          <p14:tracePt t="6656" x="2690813" y="3378200"/>
          <p14:tracePt t="6673" x="2667000" y="3429000"/>
          <p14:tracePt t="6689" x="2667000" y="3490913"/>
          <p14:tracePt t="6706" x="2654300" y="3529013"/>
          <p14:tracePt t="6707" x="2654300" y="3541713"/>
          <p14:tracePt t="6723" x="2654300" y="3567113"/>
          <p14:tracePt t="6740" x="2641600" y="3603625"/>
          <p14:tracePt t="6756" x="2641600" y="3629025"/>
          <p14:tracePt t="6773" x="2641600" y="3692525"/>
          <p14:tracePt t="6790" x="2641600" y="3741738"/>
          <p14:tracePt t="6806" x="2616200" y="3779838"/>
          <p14:tracePt t="6823" x="2616200" y="3803650"/>
          <p14:tracePt t="6841" x="2616200" y="3879850"/>
          <p14:tracePt t="6858" x="2616200" y="3979863"/>
          <p14:tracePt t="6860" x="2616200" y="4041775"/>
          <p14:tracePt t="6875" x="2616200" y="4092575"/>
          <p14:tracePt t="6877" x="2616200" y="4141788"/>
          <p14:tracePt t="6892" x="2616200" y="4292600"/>
          <p14:tracePt t="6909" x="2616200" y="4430713"/>
          <p14:tracePt t="6925" x="2628900" y="4543425"/>
          <p14:tracePt t="6941" x="2628900" y="4567238"/>
          <p14:tracePt t="6943" x="2641600" y="4605338"/>
          <p14:tracePt t="6957" x="2654300" y="4656138"/>
          <p14:tracePt t="6973" x="2654300" y="4692650"/>
          <p14:tracePt t="6990" x="2654300" y="4705350"/>
          <p14:tracePt t="7013" x="2654300" y="4718050"/>
          <p14:tracePt t="7024" x="2654300" y="4730750"/>
          <p14:tracePt t="7040" x="2654300" y="4743450"/>
          <p14:tracePt t="7057" x="2654300" y="4756150"/>
          <p14:tracePt t="7074" x="2654300" y="4779963"/>
          <p14:tracePt t="7075" x="2654300" y="4792663"/>
          <p14:tracePt t="7100" x="2654300" y="4805363"/>
          <p14:tracePt t="7108" x="2654300" y="4818063"/>
          <p14:tracePt t="7124" x="2654300" y="4856163"/>
          <p14:tracePt t="7141" x="2654300" y="4892675"/>
          <p14:tracePt t="7157" x="2654300" y="4930775"/>
          <p14:tracePt t="7174" x="2654300" y="4981575"/>
          <p14:tracePt t="7190" x="2654300" y="5030788"/>
          <p14:tracePt t="7208" x="2654300" y="5068888"/>
          <p14:tracePt t="7226" x="2654300" y="5118100"/>
          <p14:tracePt t="7228" x="2654300" y="5143500"/>
          <p14:tracePt t="7242" x="2654300" y="5181600"/>
          <p14:tracePt t="7244" x="2654300" y="5218113"/>
          <p14:tracePt t="7259" x="2654300" y="5243513"/>
          <p14:tracePt t="7261" x="2654300" y="5268913"/>
          <p14:tracePt t="7276" x="2667000" y="5318125"/>
          <p14:tracePt t="7293" x="2667000" y="5330825"/>
          <p14:tracePt t="7309" x="2667000" y="5343525"/>
          <p14:tracePt t="7573" x="2667000" y="5318125"/>
          <p14:tracePt t="7581" x="2667000" y="5256213"/>
          <p14:tracePt t="7593" x="2654300" y="5156200"/>
          <p14:tracePt t="7610" x="2641600" y="4956175"/>
          <p14:tracePt t="7613" x="2641600" y="4868863"/>
          <p14:tracePt t="7627" x="2641600" y="4805363"/>
          <p14:tracePt t="7629" x="2641600" y="4756150"/>
          <p14:tracePt t="7643" x="2641600" y="4718050"/>
          <p14:tracePt t="7645" x="2641600" y="4679950"/>
          <p14:tracePt t="7661" x="2654300" y="4605338"/>
          <p14:tracePt t="7677" x="2667000" y="4554538"/>
          <p14:tracePt t="7694" x="2690813" y="4505325"/>
          <p14:tracePt t="7710" x="2703513" y="4443413"/>
          <p14:tracePt t="7727" x="2716213" y="4379913"/>
          <p14:tracePt t="7743" x="2716213" y="4305300"/>
          <p14:tracePt t="7760" x="2716213" y="4254500"/>
          <p14:tracePt t="7777" x="2716213" y="4217988"/>
          <p14:tracePt t="7793" x="2716213" y="4205288"/>
          <p14:tracePt t="7821" x="2716213" y="4192588"/>
          <p14:tracePt t="7837" x="2716213" y="4179888"/>
          <p14:tracePt t="7844" x="2716213" y="4154488"/>
          <p14:tracePt t="7861" x="2690813" y="4117975"/>
          <p14:tracePt t="7877" x="2678113" y="4105275"/>
          <p14:tracePt t="8013" x="2678113" y="4092575"/>
          <p14:tracePt t="8021" x="2678113" y="4079875"/>
          <p14:tracePt t="8028" x="2667000" y="4054475"/>
          <p14:tracePt t="8044" x="2654300" y="3967163"/>
          <p14:tracePt t="8061" x="2616200" y="3854450"/>
          <p14:tracePt t="8078" x="2603500" y="3767138"/>
          <p14:tracePt t="8094" x="2590800" y="3692525"/>
          <p14:tracePt t="8111" x="2590800" y="3603625"/>
          <p14:tracePt t="8128" x="2554288" y="3454400"/>
          <p14:tracePt t="8144" x="2503488" y="3303588"/>
          <p14:tracePt t="8161" x="2452688" y="3190875"/>
          <p14:tracePt t="8179" x="2428875" y="3141663"/>
          <p14:tracePt t="8181" x="2416175" y="3128963"/>
          <p14:tracePt t="8733" x="2416175" y="3141663"/>
          <p14:tracePt t="8741" x="2416175" y="3165475"/>
          <p14:tracePt t="8748" x="2416175" y="3203575"/>
          <p14:tracePt t="8763" x="2416175" y="3228975"/>
          <p14:tracePt t="8765" x="2416175" y="3254375"/>
          <p14:tracePt t="8780" x="2416175" y="3290888"/>
          <p14:tracePt t="8797" x="2416175" y="3316288"/>
          <p14:tracePt t="8813" x="2416175" y="3328988"/>
          <p14:tracePt t="8830" x="2416175" y="3341688"/>
          <p14:tracePt t="8847" x="2416175" y="3367088"/>
          <p14:tracePt t="8863" x="2416175" y="3403600"/>
          <p14:tracePt t="8880" x="2416175" y="3441700"/>
          <p14:tracePt t="8897" x="2416175" y="3467100"/>
          <p14:tracePt t="8913" x="2416175" y="3503613"/>
          <p14:tracePt t="8930" x="2416175" y="3516313"/>
          <p14:tracePt t="8933" x="2416175" y="3529013"/>
          <p14:tracePt t="8949" x="2416175" y="3541713"/>
          <p14:tracePt t="8964" x="2416175" y="3554413"/>
          <p14:tracePt t="8981" x="2416175" y="3590925"/>
          <p14:tracePt t="8997" x="2416175" y="3629025"/>
          <p14:tracePt t="9014" x="2416175" y="3692525"/>
          <p14:tracePt t="9031" x="2416175" y="3741738"/>
          <p14:tracePt t="9046" x="2416175" y="3803650"/>
          <p14:tracePt t="9063" x="2416175" y="3854450"/>
          <p14:tracePt t="9081" x="2416175" y="3892550"/>
          <p14:tracePt t="9097" x="2416175" y="3941763"/>
          <p14:tracePt t="9114" x="2416175" y="3979863"/>
          <p14:tracePt t="9116" x="2416175" y="3992563"/>
          <p14:tracePt t="9131" x="2416175" y="4005263"/>
          <p14:tracePt t="9133" x="2416175" y="4029075"/>
          <p14:tracePt t="9147" x="2403475" y="4041775"/>
          <p14:tracePt t="9149" x="2403475" y="4067175"/>
          <p14:tracePt t="9165" x="2403475" y="4117975"/>
          <p14:tracePt t="9181" x="2403475" y="4141788"/>
          <p14:tracePt t="9197" x="2403475" y="4179888"/>
          <p14:tracePt t="9214" x="2403475" y="4205288"/>
          <p14:tracePt t="9230" x="2403475" y="4241800"/>
          <p14:tracePt t="9247" x="2403475" y="4267200"/>
          <p14:tracePt t="9265" x="2403475" y="4292600"/>
          <p14:tracePt t="9280" x="2403475" y="4318000"/>
          <p14:tracePt t="9297" x="2403475" y="4330700"/>
          <p14:tracePt t="9315" x="2403475" y="4341813"/>
          <p14:tracePt t="9317" x="2403475" y="4367213"/>
          <p14:tracePt t="9332" x="2403475" y="4418013"/>
          <p14:tracePt t="9349" x="2403475" y="4467225"/>
          <p14:tracePt t="9365" x="2403475" y="4518025"/>
          <p14:tracePt t="9382" x="2416175" y="4554538"/>
          <p14:tracePt t="9398" x="2428875" y="4592638"/>
          <p14:tracePt t="9414" x="2428875" y="4630738"/>
          <p14:tracePt t="9431" x="2441575" y="4679950"/>
          <p14:tracePt t="9448" x="2465388" y="4730750"/>
          <p14:tracePt t="9465" x="2503488" y="4792663"/>
          <p14:tracePt t="9481" x="2516188" y="4879975"/>
          <p14:tracePt t="9498" x="2516188" y="4930775"/>
          <p14:tracePt t="9500" x="2516188" y="4968875"/>
          <p14:tracePt t="9514" x="2516188" y="4992688"/>
          <p14:tracePt t="9517" x="2516188" y="5018088"/>
          <p14:tracePt t="9531" x="2516188" y="5030788"/>
          <p14:tracePt t="9533" x="2516188" y="5056188"/>
          <p14:tracePt t="9549" x="2516188" y="5092700"/>
          <p14:tracePt t="9565" x="2516188" y="5130800"/>
          <p14:tracePt t="9589" x="2516188" y="5143500"/>
          <p14:tracePt t="9646" x="2516188" y="5156200"/>
          <p14:tracePt t="9653" x="2528888" y="5168900"/>
          <p14:tracePt t="9666" x="2528888" y="5181600"/>
          <p14:tracePt t="9682" x="2528888" y="5194300"/>
          <p14:tracePt t="9684" x="2528888" y="5218113"/>
          <p14:tracePt t="9701" x="2541588" y="5230813"/>
          <p14:tracePt t="9716" x="2554288" y="5256213"/>
          <p14:tracePt t="9733" x="2554288" y="5294313"/>
          <p14:tracePt t="9749" x="2590800" y="5330825"/>
          <p14:tracePt t="9766" x="2628900" y="5356225"/>
          <p14:tracePt t="9783" x="2678113" y="5381625"/>
          <p14:tracePt t="9799" x="2754313" y="5481638"/>
          <p14:tracePt t="9816" x="2767013" y="5581650"/>
          <p14:tracePt t="9832" x="2778125" y="5619750"/>
          <p14:tracePt t="9849" x="2790825" y="5668963"/>
          <p14:tracePt t="9866" x="2790825" y="5694363"/>
          <p14:tracePt t="10173" x="2790825" y="5668963"/>
          <p14:tracePt t="10181" x="2790825" y="5656263"/>
          <p14:tracePt t="10190" x="2790825" y="5630863"/>
          <p14:tracePt t="10200" x="2790825" y="5607050"/>
          <p14:tracePt t="10217" x="2790825" y="5581650"/>
          <p14:tracePt t="10234" x="2790825" y="5543550"/>
          <p14:tracePt t="10236" x="2790825" y="5530850"/>
          <p14:tracePt t="10250" x="2790825" y="5518150"/>
          <p14:tracePt t="10252" x="2790825" y="5507038"/>
          <p14:tracePt t="10267" x="2790825" y="5494338"/>
          <p14:tracePt t="10269" x="2790825" y="5481638"/>
          <p14:tracePt t="10285" x="2767013" y="5418138"/>
          <p14:tracePt t="10301" x="2754313" y="5368925"/>
          <p14:tracePt t="10317" x="2754313" y="5330825"/>
          <p14:tracePt t="10334" x="2754313" y="5294313"/>
          <p14:tracePt t="10350" x="2754313" y="5243513"/>
          <p14:tracePt t="10367" x="2754313" y="5230813"/>
          <p14:tracePt t="10384" x="2754313" y="5218113"/>
          <p14:tracePt t="10401" x="2754313" y="5205413"/>
          <p14:tracePt t="11179" x="2778125" y="5205413"/>
          <p14:tracePt t="11189" x="2816225" y="5205413"/>
          <p14:tracePt t="11196" x="2841625" y="5205413"/>
          <p14:tracePt t="11204" x="2854325" y="5205413"/>
          <p14:tracePt t="11217" x="2879725" y="5218113"/>
          <p14:tracePt t="11234" x="2903538" y="5230813"/>
          <p14:tracePt t="11235" x="2916238" y="5230813"/>
          <p14:tracePt t="11251" x="2928938" y="5230813"/>
          <p14:tracePt t="11252" x="2954338" y="5230813"/>
          <p14:tracePt t="11269" x="2992438" y="5243513"/>
          <p14:tracePt t="11285" x="3003550" y="5243513"/>
          <p14:tracePt t="11301" x="3016250" y="5243513"/>
          <p14:tracePt t="11317" x="3028950" y="5256213"/>
          <p14:tracePt t="11335" x="3041650" y="5256213"/>
          <p14:tracePt t="11352" x="3054350" y="5256213"/>
          <p14:tracePt t="12215" x="3054350" y="5268913"/>
          <p14:tracePt t="12222" x="3054350" y="5281613"/>
          <p14:tracePt t="12231" x="3054350" y="5294313"/>
          <p14:tracePt t="12255" x="3028950" y="5330825"/>
          <p14:tracePt t="12273" x="3028950" y="5356225"/>
          <p14:tracePt t="12453" x="3016250" y="5356225"/>
          <p14:tracePt t="12461" x="3016250" y="5368925"/>
          <p14:tracePt t="12472" x="3003550" y="5368925"/>
          <p14:tracePt t="12490" x="3003550" y="5394325"/>
          <p14:tracePt t="12506" x="2992438" y="5394325"/>
          <p14:tracePt t="12508" x="2992438" y="5407025"/>
          <p14:tracePt t="12541" x="2992438" y="5418138"/>
          <p14:tracePt t="12741" x="2992438" y="5407025"/>
          <p14:tracePt t="12749" x="2979738" y="5356225"/>
          <p14:tracePt t="12757" x="2967038" y="5281613"/>
          <p14:tracePt t="12772" x="2967038" y="5143500"/>
          <p14:tracePt t="12789" x="2954338" y="5043488"/>
          <p14:tracePt t="12805" x="2941638" y="4956175"/>
          <p14:tracePt t="12822" x="2941638" y="4892675"/>
          <p14:tracePt t="12839" x="2941638" y="4843463"/>
          <p14:tracePt t="12855" x="2941638" y="4792663"/>
          <p14:tracePt t="12872" x="2941638" y="4743450"/>
          <p14:tracePt t="12889" x="2954338" y="4705350"/>
          <p14:tracePt t="12906" x="2979738" y="4643438"/>
          <p14:tracePt t="12923" x="3003550" y="4592638"/>
          <p14:tracePt t="12924" x="3016250" y="4567238"/>
          <p14:tracePt t="12939" x="3041650" y="4518025"/>
          <p14:tracePt t="12956" x="3079750" y="4443413"/>
          <p14:tracePt t="12973" x="3141663" y="4318000"/>
          <p14:tracePt t="12989" x="3228975" y="4167188"/>
          <p14:tracePt t="13006" x="3292475" y="4041775"/>
          <p14:tracePt t="13023" x="3328988" y="3941763"/>
          <p14:tracePt t="13041" x="3367088" y="3867150"/>
          <p14:tracePt t="13058" x="3392488" y="3779838"/>
          <p14:tracePt t="13061" x="3405188" y="3741738"/>
          <p14:tracePt t="13073" x="3417888" y="3716338"/>
          <p14:tracePt t="13089" x="3429000" y="3667125"/>
          <p14:tracePt t="13106" x="3454400" y="3603625"/>
          <p14:tracePt t="13108" x="3467100" y="3579813"/>
          <p14:tracePt t="13123" x="3492500" y="3554413"/>
          <p14:tracePt t="13124" x="3505200" y="3529013"/>
          <p14:tracePt t="13139" x="3567113" y="3441700"/>
          <p14:tracePt t="13156" x="3617913" y="3354388"/>
          <p14:tracePt t="13173" x="3679825" y="3278188"/>
          <p14:tracePt t="13189" x="3717925" y="3228975"/>
          <p14:tracePt t="13206" x="3743325" y="3165475"/>
          <p14:tracePt t="13223" x="3767138" y="3116263"/>
          <p14:tracePt t="13240" x="3792538" y="3078163"/>
          <p14:tracePt t="13256" x="3805238" y="3054350"/>
          <p14:tracePt t="13273" x="3817938" y="3016250"/>
          <p14:tracePt t="13290" x="3830638" y="2990850"/>
          <p14:tracePt t="13291" x="3830638" y="2965450"/>
          <p14:tracePt t="13307" x="3843338" y="2941638"/>
          <p14:tracePt t="13323" x="3843338" y="2928938"/>
          <p14:tracePt t="13477" x="3843338" y="2916238"/>
          <p14:tracePt t="13541" x="3856038" y="2903538"/>
          <p14:tracePt t="13559" x="3856038" y="2890838"/>
          <p14:tracePt t="13568" x="3856038" y="2878138"/>
          <p14:tracePt t="13637" x="3856038" y="2865438"/>
          <p14:tracePt t="13653" x="3856038" y="2840038"/>
          <p14:tracePt t="13660" x="3856038" y="2828925"/>
          <p14:tracePt t="13677" x="3856038" y="2803525"/>
          <p14:tracePt t="13693" x="3856038" y="2778125"/>
          <p14:tracePt t="13709" x="3856038" y="2765425"/>
          <p14:tracePt t="13726" x="3843338" y="2765425"/>
          <p14:tracePt t="13837" x="3843338" y="2752725"/>
          <p14:tracePt t="13845" x="3830638" y="2752725"/>
          <p14:tracePt t="13861" x="3817938" y="2752725"/>
          <p14:tracePt t="13879" x="3805238" y="2752725"/>
          <p14:tracePt t="13918" x="3792538" y="2752725"/>
          <p14:tracePt t="13926" x="3779838" y="2752725"/>
          <p14:tracePt t="13934" x="3756025" y="2740025"/>
          <p14:tracePt t="13942" x="3730625" y="2728913"/>
          <p14:tracePt t="13958" x="3705225" y="2728913"/>
          <p14:tracePt t="13975" x="3692525" y="2728913"/>
          <p14:tracePt t="14158" x="3717925" y="2728913"/>
          <p14:tracePt t="14165" x="3730625" y="2740025"/>
          <p14:tracePt t="14177" x="3743325" y="2752725"/>
          <p14:tracePt t="14180" x="3767138" y="2752725"/>
          <p14:tracePt t="14194" x="3779838" y="2752725"/>
          <p14:tracePt t="14196" x="3805238" y="2752725"/>
          <p14:tracePt t="14211" x="3830638" y="2752725"/>
          <p14:tracePt t="14213" x="3843338" y="2752725"/>
          <p14:tracePt t="14229" x="3917950" y="2752725"/>
          <p14:tracePt t="14245" x="3979863" y="2752725"/>
          <p14:tracePt t="14261" x="4030663" y="2752725"/>
          <p14:tracePt t="14277" x="4043363" y="2752725"/>
          <p14:tracePt t="14294" x="4056063" y="2752725"/>
          <p14:tracePt t="14311" x="4068763" y="2752725"/>
          <p14:tracePt t="14661" x="4043363" y="2752725"/>
          <p14:tracePt t="14909" x="4068763" y="2752725"/>
          <p14:tracePt t="14917" x="4143375" y="2752725"/>
          <p14:tracePt t="14929" x="4205288" y="2752725"/>
          <p14:tracePt t="14945" x="4330700" y="2752725"/>
          <p14:tracePt t="14963" x="4418013" y="2752725"/>
          <p14:tracePt t="14965" x="4443413" y="2752725"/>
          <p14:tracePt t="14980" x="4456113" y="2752725"/>
          <p14:tracePt t="15845" x="4468813" y="2752725"/>
          <p14:tracePt t="15853" x="4494213" y="2752725"/>
          <p14:tracePt t="15865" x="4518025" y="2752725"/>
          <p14:tracePt t="15881" x="4568825" y="2752725"/>
          <p14:tracePt t="15884" x="4581525" y="2752725"/>
          <p14:tracePt t="15898" x="4594225" y="2752725"/>
          <p14:tracePt t="15915" x="4606925" y="2752725"/>
          <p14:tracePt t="16301" x="4581525" y="2752725"/>
          <p14:tracePt t="16309" x="4556125" y="2752725"/>
          <p14:tracePt t="16317" x="4543425" y="2752725"/>
          <p14:tracePt t="16333" x="4506913" y="2765425"/>
          <p14:tracePt t="16350" x="4494213" y="2765425"/>
          <p14:tracePt t="16367" x="4481513" y="2765425"/>
          <p14:tracePt t="16383" x="4456113" y="2765425"/>
          <p14:tracePt t="16399" x="4418013" y="2778125"/>
          <p14:tracePt t="16416" x="4381500" y="2778125"/>
          <p14:tracePt t="16433" x="4330700" y="2778125"/>
          <p14:tracePt t="16450" x="4268788" y="2778125"/>
          <p14:tracePt t="16453" x="4243388" y="2778125"/>
          <p14:tracePt t="16467" x="4217988" y="2778125"/>
          <p14:tracePt t="16484" x="4205288" y="2778125"/>
          <p14:tracePt t="16973" x="4205288" y="2790825"/>
          <p14:tracePt t="16981" x="4205288" y="2803525"/>
          <p14:tracePt t="16989" x="4205288" y="2828925"/>
          <p14:tracePt t="17000" x="4205288" y="2852738"/>
          <p14:tracePt t="17017" x="4205288" y="2903538"/>
          <p14:tracePt t="17020" x="4205288" y="2916238"/>
          <p14:tracePt t="17034" x="4205288" y="2928938"/>
          <p14:tracePt t="17053" x="4205288" y="2941638"/>
          <p14:tracePt t="17069" x="4205288" y="2952750"/>
          <p14:tracePt t="17085" x="4205288" y="2978150"/>
          <p14:tracePt t="17101" x="4205288" y="3003550"/>
          <p14:tracePt t="17118" x="4205288" y="3054350"/>
          <p14:tracePt t="17134" x="4205288" y="3078163"/>
          <p14:tracePt t="17151" x="4205288" y="3116263"/>
          <p14:tracePt t="17169" x="4205288" y="3141663"/>
          <p14:tracePt t="17185" x="4205288" y="3165475"/>
          <p14:tracePt t="17202" x="4205288" y="3178175"/>
          <p14:tracePt t="17218" x="4205288" y="3190875"/>
          <p14:tracePt t="17221" x="4205288" y="3203575"/>
          <p14:tracePt t="18109" x="4205288" y="3190875"/>
          <p14:tracePt t="18118" x="4205288" y="3165475"/>
          <p14:tracePt t="18129" x="4205288" y="3154363"/>
          <p14:tracePt t="18138" x="4205288" y="3128963"/>
          <p14:tracePt t="18140" x="4205288" y="3103563"/>
          <p14:tracePt t="18153" x="4205288" y="3078163"/>
          <p14:tracePt t="18170" x="4217988" y="3054350"/>
          <p14:tracePt t="18186" x="4217988" y="3041650"/>
          <p14:tracePt t="18405" x="4217988" y="3028950"/>
          <p14:tracePt t="18413" x="4230688" y="3028950"/>
          <p14:tracePt t="18422" x="4243388" y="3003550"/>
          <p14:tracePt t="18439" x="4268788" y="2965450"/>
          <p14:tracePt t="18454" x="4281488" y="2952750"/>
          <p14:tracePt t="18471" x="4305300" y="2928938"/>
          <p14:tracePt t="18488" x="4318000" y="2890838"/>
          <p14:tracePt t="18505" x="4318000" y="2878138"/>
          <p14:tracePt t="18525" x="4330700" y="2878138"/>
          <p14:tracePt t="18539" x="4330700" y="2865438"/>
          <p14:tracePt t="18556" x="4343400" y="2840038"/>
          <p14:tracePt t="18572" x="4368800" y="2816225"/>
          <p14:tracePt t="18589" x="4381500" y="2803525"/>
          <p14:tracePt t="18605" x="4381500" y="2790825"/>
          <p14:tracePt t="18622" x="4394200" y="2778125"/>
          <p14:tracePt t="18645" x="4394200" y="2765425"/>
          <p14:tracePt t="18669" x="4394200" y="2752725"/>
          <p14:tracePt t="18677" x="4406900" y="2752725"/>
          <p14:tracePt t="18701" x="4406900" y="2740025"/>
          <p14:tracePt t="18709" x="4418013" y="2740025"/>
          <p14:tracePt t="19189" x="4418013" y="2765425"/>
          <p14:tracePt t="19206" x="4418013" y="2778125"/>
          <p14:tracePt t="19215" x="4418013" y="2790825"/>
          <p14:tracePt t="19223" x="4418013" y="2803525"/>
          <p14:tracePt t="19240" x="4418013" y="2816225"/>
          <p14:tracePt t="19257" x="4406900" y="2828925"/>
          <p14:tracePt t="19525" x="4394200" y="2828925"/>
          <p14:tracePt t="19533" x="4368800" y="2828925"/>
          <p14:tracePt t="19541" x="4330700" y="2828925"/>
          <p14:tracePt t="19558" x="4243388" y="2803525"/>
          <p14:tracePt t="19574" x="4192588" y="2803525"/>
          <p14:tracePt t="19591" x="4181475" y="2803525"/>
          <p14:tracePt t="19608" x="4156075" y="2803525"/>
          <p14:tracePt t="19709" x="4143375" y="2803525"/>
          <p14:tracePt t="19717" x="4130675" y="2803525"/>
          <p14:tracePt t="19725" x="4117975" y="2803525"/>
          <p14:tracePt t="19742" x="4081463" y="2803525"/>
          <p14:tracePt t="19758" x="4043363" y="2803525"/>
          <p14:tracePt t="19775" x="3992563" y="2803525"/>
          <p14:tracePt t="19792" x="3943350" y="2803525"/>
          <p14:tracePt t="19809" x="3905250" y="2803525"/>
          <p14:tracePt t="19825" x="3856038" y="2803525"/>
          <p14:tracePt t="19842" x="3830638" y="2803525"/>
          <p14:tracePt t="19845" x="3817938" y="2803525"/>
          <p14:tracePt t="19861" x="3805238" y="2803525"/>
          <p14:tracePt t="19876" x="3767138" y="2803525"/>
          <p14:tracePt t="19892" x="3717925" y="2803525"/>
          <p14:tracePt t="19909" x="3643313" y="2803525"/>
          <p14:tracePt t="19926" x="3605213" y="2803525"/>
          <p14:tracePt t="19928" x="3567113" y="2803525"/>
          <p14:tracePt t="19942" x="3517900" y="2803525"/>
          <p14:tracePt t="19959" x="3467100" y="2803525"/>
          <p14:tracePt t="19976" x="3441700" y="2803525"/>
          <p14:tracePt t="19993" x="3429000" y="2803525"/>
          <p14:tracePt t="20581" x="3417888" y="2803525"/>
          <p14:tracePt t="20733" x="3441700" y="2803525"/>
          <p14:tracePt t="20741" x="3467100" y="2816225"/>
          <p14:tracePt t="20749" x="3479800" y="2816225"/>
          <p14:tracePt t="20760" x="3492500" y="2816225"/>
          <p14:tracePt t="20797" x="3517900" y="2816225"/>
          <p14:tracePt t="20804" x="3554413" y="2816225"/>
          <p14:tracePt t="20812" x="3605213" y="2828925"/>
          <p14:tracePt t="20826" x="3667125" y="2840038"/>
          <p14:tracePt t="20828" x="3705225" y="2840038"/>
          <p14:tracePt t="20843" x="3756025" y="2840038"/>
          <p14:tracePt t="20860" x="3830638" y="2840038"/>
          <p14:tracePt t="20877" x="3867150" y="2840038"/>
          <p14:tracePt t="20893" x="3879850" y="2840038"/>
          <p14:tracePt t="20910" x="3905250" y="2840038"/>
          <p14:tracePt t="20932" x="3917950" y="2840038"/>
          <p14:tracePt t="20949" x="3930650" y="2840038"/>
          <p14:tracePt t="21126" x="3930650" y="2828925"/>
          <p14:tracePt t="21132" x="3943350" y="2816225"/>
          <p14:tracePt t="21145" x="3956050" y="2790825"/>
          <p14:tracePt t="21162" x="3956050" y="2778125"/>
          <p14:tracePt t="21164" x="3968750" y="2765425"/>
          <p14:tracePt t="21180" x="3968750" y="2752725"/>
          <p14:tracePt t="21197" x="3992563" y="2752725"/>
          <p14:tracePt t="21212" x="4005263" y="2752725"/>
          <p14:tracePt t="21229" x="4068763" y="2752725"/>
          <p14:tracePt t="21245" x="4130675" y="2752725"/>
          <p14:tracePt t="21262" x="4168775" y="2765425"/>
          <p14:tracePt t="21279" x="4192588" y="2765425"/>
          <p14:tracePt t="21295" x="4205288" y="2778125"/>
          <p14:tracePt t="21317" x="4217988" y="2778125"/>
          <p14:tracePt t="21341" x="4243388" y="2790825"/>
          <p14:tracePt t="21349" x="4256088" y="2790825"/>
          <p14:tracePt t="21363" x="4268788" y="2803525"/>
          <p14:tracePt t="21380" x="4281488" y="2816225"/>
          <p14:tracePt t="21382" x="4305300" y="2840038"/>
          <p14:tracePt t="21397" x="4343400" y="2865438"/>
          <p14:tracePt t="21413" x="4356100" y="2928938"/>
          <p14:tracePt t="21430" x="4368800" y="2952750"/>
          <p14:tracePt t="21446" x="4368800" y="2990850"/>
          <p14:tracePt t="21462" x="4368800" y="3003550"/>
          <p14:tracePt t="21480" x="4368800" y="3016250"/>
          <p14:tracePt t="21496" x="4356100" y="3028950"/>
          <p14:tracePt t="21513" x="4305300" y="3065463"/>
          <p14:tracePt t="21530" x="4230688" y="3090863"/>
          <p14:tracePt t="21532" x="4192588" y="3103563"/>
          <p14:tracePt t="21547" x="4156075" y="3116263"/>
          <p14:tracePt t="21549" x="4117975" y="3128963"/>
          <p14:tracePt t="21563" x="4081463" y="3141663"/>
          <p14:tracePt t="21565" x="4043363" y="3141663"/>
          <p14:tracePt t="21579" x="3992563" y="3154363"/>
          <p14:tracePt t="21582" x="3956050" y="3165475"/>
          <p14:tracePt t="21597" x="3892550" y="3165475"/>
          <p14:tracePt t="21614" x="3843338" y="3178175"/>
          <p14:tracePt t="21630" x="3779838" y="3203575"/>
          <p14:tracePt t="21646" x="3667125" y="3228975"/>
          <p14:tracePt t="21663" x="3592513" y="3254375"/>
          <p14:tracePt t="21680" x="3530600" y="3254375"/>
          <p14:tracePt t="21697" x="3454400" y="3267075"/>
          <p14:tracePt t="21714" x="3417888" y="3278188"/>
          <p14:tracePt t="21716" x="3392488" y="3278188"/>
          <p14:tracePt t="21730" x="3367088" y="3278188"/>
          <p14:tracePt t="21748" x="3354388" y="3278188"/>
          <p14:tracePt t="21764" x="3341688" y="3278188"/>
          <p14:tracePt t="21837" x="3328988" y="3278188"/>
          <p14:tracePt t="21845" x="3317875" y="3267075"/>
          <p14:tracePt t="21853" x="3305175" y="3254375"/>
          <p14:tracePt t="21862" x="3305175" y="3228975"/>
          <p14:tracePt t="21879" x="3305175" y="3216275"/>
          <p14:tracePt t="21896" x="3292475" y="3165475"/>
          <p14:tracePt t="21912" x="3292475" y="3141663"/>
          <p14:tracePt t="21929" x="3292475" y="3078163"/>
          <p14:tracePt t="21946" x="3305175" y="3041650"/>
          <p14:tracePt t="21947" x="3305175" y="3016250"/>
          <p14:tracePt t="21963" x="3328988" y="3016250"/>
          <p14:tracePt t="21964" x="3354388" y="3003550"/>
          <p14:tracePt t="21979" x="3417888" y="2978150"/>
          <p14:tracePt t="21996" x="3541713" y="2941638"/>
          <p14:tracePt t="22013" x="3705225" y="2916238"/>
          <p14:tracePt t="22029" x="3817938" y="2916238"/>
          <p14:tracePt t="22046" x="3892550" y="2916238"/>
          <p14:tracePt t="22063" x="3956050" y="2916238"/>
          <p14:tracePt t="22079" x="3992563" y="2916238"/>
          <p14:tracePt t="22096" x="4043363" y="2916238"/>
          <p14:tracePt t="22113" x="4105275" y="2916238"/>
          <p14:tracePt t="22129" x="4130675" y="2928938"/>
          <p14:tracePt t="22131" x="4156075" y="2952750"/>
          <p14:tracePt t="22147" x="4168775" y="2965450"/>
          <p14:tracePt t="22148" x="4192588" y="2978150"/>
          <p14:tracePt t="22164" x="4217988" y="3003550"/>
          <p14:tracePt t="22180" x="4256088" y="3003550"/>
          <p14:tracePt t="22196" x="4294188" y="3028950"/>
          <p14:tracePt t="22213" x="4343400" y="3041650"/>
          <p14:tracePt t="22230" x="4381500" y="3065463"/>
          <p14:tracePt t="22247" x="4406900" y="3078163"/>
          <p14:tracePt t="22263" x="4406900" y="3090863"/>
          <p14:tracePt t="22279" x="4406900" y="3103563"/>
          <p14:tracePt t="22333" x="4406900" y="3116263"/>
          <p14:tracePt t="22341" x="4368800" y="3128963"/>
          <p14:tracePt t="22348" x="4356100" y="3128963"/>
          <p14:tracePt t="22365" x="4330700" y="3141663"/>
          <p14:tracePt t="22383" x="4305300" y="3141663"/>
          <p14:tracePt t="22398" x="4281488" y="3141663"/>
          <p14:tracePt t="22415" x="4268788" y="3141663"/>
          <p14:tracePt t="22432" x="4205288" y="3141663"/>
          <p14:tracePt t="22449" x="4081463" y="3141663"/>
          <p14:tracePt t="22452" x="3992563" y="3141663"/>
          <p14:tracePt t="22465" x="3892550" y="3141663"/>
          <p14:tracePt t="22483" x="3679825" y="3116263"/>
          <p14:tracePt t="22485" x="3541713" y="3078163"/>
          <p14:tracePt t="22500" x="3405188" y="3054350"/>
          <p14:tracePt t="22502" x="3305175" y="3041650"/>
          <p14:tracePt t="22517" x="3179763" y="3016250"/>
          <p14:tracePt t="22533" x="3128963" y="3016250"/>
          <p14:tracePt t="22548" x="3116263" y="3016250"/>
          <p14:tracePt t="22604" x="3103563" y="3016250"/>
          <p14:tracePt t="22621" x="3092450" y="3016250"/>
          <p14:tracePt t="22629" x="3079750" y="3016250"/>
          <p14:tracePt t="22645" x="3067050" y="3016250"/>
          <p14:tracePt t="22661" x="3054350" y="3016250"/>
          <p14:tracePt t="22725" x="3041650" y="3028950"/>
          <p14:tracePt t="22732" x="3028950" y="3041650"/>
          <p14:tracePt t="22749" x="3016250" y="3065463"/>
          <p14:tracePt t="22757" x="3003550" y="3078163"/>
          <p14:tracePt t="22766" x="2992438" y="3090863"/>
          <p14:tracePt t="22782" x="2967038" y="3128963"/>
          <p14:tracePt t="22800" x="2954338" y="3141663"/>
          <p14:tracePt t="22816" x="2941638" y="3165475"/>
          <p14:tracePt t="22833" x="2928938" y="3190875"/>
          <p14:tracePt t="22850" x="2916238" y="3203575"/>
          <p14:tracePt t="22852" x="2903538" y="3228975"/>
          <p14:tracePt t="22867" x="2890838" y="3241675"/>
          <p14:tracePt t="22885" x="2879725" y="3254375"/>
          <p14:tracePt t="22900" x="2879725" y="3267075"/>
          <p14:tracePt t="22917" x="2867025" y="3267075"/>
          <p14:tracePt t="22934" x="2854325" y="3278188"/>
          <p14:tracePt t="22936" x="2841625" y="3278188"/>
          <p14:tracePt t="22951" x="2828925" y="3278188"/>
          <p14:tracePt t="22966" x="2816225" y="3290888"/>
          <p14:tracePt t="22989" x="2803525" y="3290888"/>
          <p14:tracePt t="23000" x="2790825" y="3290888"/>
          <p14:tracePt t="23017" x="2778125" y="3290888"/>
          <p14:tracePt t="23034" x="2741613" y="3303588"/>
          <p14:tracePt t="23036" x="2728913" y="3303588"/>
          <p14:tracePt t="23050" x="2703513" y="3303588"/>
          <p14:tracePt t="23053" x="2678113" y="3303588"/>
          <p14:tracePt t="23068" x="2667000" y="3303588"/>
          <p14:tracePt t="23070" x="2641600" y="3303588"/>
          <p14:tracePt t="23085" x="2590800" y="3303588"/>
          <p14:tracePt t="23101" x="2554288" y="3303588"/>
          <p14:tracePt t="23117" x="2541588" y="3303588"/>
          <p14:tracePt t="23134" x="2516188" y="3303588"/>
          <p14:tracePt t="23150" x="2490788" y="3303588"/>
          <p14:tracePt t="23167" x="2465388" y="3303588"/>
          <p14:tracePt t="23184" x="2428875" y="3303588"/>
          <p14:tracePt t="23201" x="2403475" y="3303588"/>
          <p14:tracePt t="23218" x="2365375" y="3303588"/>
          <p14:tracePt t="23236" x="2352675" y="3303588"/>
          <p14:tracePt t="23252" x="2339975" y="3303588"/>
          <p14:tracePt t="23333" x="2339975" y="3290888"/>
          <p14:tracePt t="23349" x="2339975" y="3278188"/>
          <p14:tracePt t="23357" x="2339975" y="3267075"/>
          <p14:tracePt t="23373" x="2339975" y="3254375"/>
          <p14:tracePt t="23384" x="2352675" y="3241675"/>
          <p14:tracePt t="23400" x="2416175" y="3228975"/>
          <p14:tracePt t="23416" x="2441575" y="3216275"/>
          <p14:tracePt t="23433" x="2465388" y="3216275"/>
          <p14:tracePt t="23450" x="2503488" y="3216275"/>
          <p14:tracePt t="23467" x="2516188" y="3216275"/>
          <p14:tracePt t="23781" x="2528888" y="3216275"/>
          <p14:tracePt t="23789" x="2541588" y="3216275"/>
          <p14:tracePt t="23802" x="2554288" y="3216275"/>
          <p14:tracePt t="23804" x="2590800" y="3216275"/>
          <p14:tracePt t="23819" x="2641600" y="3216275"/>
          <p14:tracePt t="23821" x="2678113" y="3216275"/>
          <p14:tracePt t="23837" x="2754313" y="3203575"/>
          <p14:tracePt t="23851" x="2803525" y="3190875"/>
          <p14:tracePt t="23868" x="2841625" y="3190875"/>
          <p14:tracePt t="23884" x="2867025" y="3190875"/>
          <p14:tracePt t="24157" x="2879725" y="3190875"/>
          <p14:tracePt t="24165" x="2890838" y="3190875"/>
          <p14:tracePt t="24172" x="2916238" y="3190875"/>
          <p14:tracePt t="24187" x="2954338" y="3190875"/>
          <p14:tracePt t="24189" x="2992438" y="3190875"/>
          <p14:tracePt t="24204" x="3054350" y="3190875"/>
          <p14:tracePt t="24221" x="3103563" y="3190875"/>
          <p14:tracePt t="24238" x="3116263" y="3190875"/>
          <p14:tracePt t="24253" x="3141663" y="3190875"/>
          <p14:tracePt t="24270" x="3192463" y="3190875"/>
          <p14:tracePt t="24286" x="3241675" y="3190875"/>
          <p14:tracePt t="24303" x="3317875" y="3190875"/>
          <p14:tracePt t="24320" x="3441700" y="3190875"/>
          <p14:tracePt t="24337" x="3554413" y="3190875"/>
          <p14:tracePt t="24354" x="3643313" y="3190875"/>
          <p14:tracePt t="24356" x="3667125" y="3190875"/>
          <p14:tracePt t="24371" x="3692525" y="3190875"/>
          <p14:tracePt t="24388" x="3705225" y="3190875"/>
          <p14:tracePt t="24517" x="3717925" y="3190875"/>
          <p14:tracePt t="24525" x="3743325" y="3190875"/>
          <p14:tracePt t="24538" x="3767138" y="3190875"/>
          <p14:tracePt t="24540" x="3792538" y="3190875"/>
          <p14:tracePt t="24555" x="3817938" y="3190875"/>
          <p14:tracePt t="24557" x="3843338" y="3190875"/>
          <p14:tracePt t="24571" x="3867150" y="3190875"/>
          <p14:tracePt t="24573" x="3879850" y="3190875"/>
          <p14:tracePt t="24773" x="3892550" y="3190875"/>
          <p14:tracePt t="24781" x="3905250" y="3190875"/>
          <p14:tracePt t="24789" x="3930650" y="3190875"/>
          <p14:tracePt t="24805" x="4005263" y="3190875"/>
          <p14:tracePt t="24822" x="4081463" y="3190875"/>
          <p14:tracePt t="24839" x="4117975" y="3190875"/>
          <p14:tracePt t="24855" x="4143375" y="3190875"/>
          <p14:tracePt t="24871" x="4181475" y="3190875"/>
          <p14:tracePt t="24888" x="4192588" y="3190875"/>
          <p14:tracePt t="24906" x="4230688" y="3190875"/>
          <p14:tracePt t="24908" x="4243388" y="3190875"/>
          <p14:tracePt t="24922" x="4268788" y="3190875"/>
          <p14:tracePt t="24997" x="4281488" y="3190875"/>
          <p14:tracePt t="25005" x="4294188" y="3190875"/>
          <p14:tracePt t="25012" x="4305300" y="3190875"/>
          <p14:tracePt t="25022" x="4330700" y="3190875"/>
          <p14:tracePt t="25038" x="4381500" y="3178175"/>
          <p14:tracePt t="25054" x="4430713" y="3165475"/>
          <p14:tracePt t="25071" x="4481513" y="3141663"/>
          <p14:tracePt t="25087" x="4506913" y="3128963"/>
          <p14:tracePt t="25104" x="4530725" y="3128963"/>
          <p14:tracePt t="25637" x="4506913" y="3154363"/>
          <p14:tracePt t="25645" x="4494213" y="3165475"/>
          <p14:tracePt t="25657" x="4468813" y="3203575"/>
          <p14:tracePt t="25674" x="4381500" y="3267075"/>
          <p14:tracePt t="25676" x="4356100" y="3290888"/>
          <p14:tracePt t="25691" x="4305300" y="3316288"/>
          <p14:tracePt t="25693" x="4268788" y="3316288"/>
          <p14:tracePt t="25708" x="4217988" y="3316288"/>
          <p14:tracePt t="25725" x="4156075" y="3341688"/>
          <p14:tracePt t="25741" x="4092575" y="3341688"/>
          <p14:tracePt t="25757" x="4043363" y="3354388"/>
          <p14:tracePt t="25775" x="3979863" y="3354388"/>
          <p14:tracePt t="25790" x="3879850" y="3378200"/>
          <p14:tracePt t="25808" x="3767138" y="3390900"/>
          <p14:tracePt t="25824" x="3667125" y="3403600"/>
          <p14:tracePt t="25841" x="3592513" y="3403600"/>
          <p14:tracePt t="25858" x="3554413" y="3403600"/>
          <p14:tracePt t="25860" x="3530600" y="3416300"/>
          <p14:tracePt t="25875" x="3505200" y="3416300"/>
          <p14:tracePt t="25877" x="3467100" y="3416300"/>
          <p14:tracePt t="25891" x="3417888" y="3429000"/>
          <p14:tracePt t="25893" x="3367088" y="3454400"/>
          <p14:tracePt t="25909" x="3254375" y="3479800"/>
          <p14:tracePt t="25925" x="3154363" y="3479800"/>
          <p14:tracePt t="25942" x="3028950" y="3503613"/>
          <p14:tracePt t="25958" x="2890838" y="3516313"/>
          <p14:tracePt t="25974" x="2767013" y="3529013"/>
          <p14:tracePt t="25991" x="2667000" y="3554413"/>
          <p14:tracePt t="26009" x="2578100" y="3554413"/>
          <p14:tracePt t="26025" x="2516188" y="3567113"/>
          <p14:tracePt t="26042" x="2452688" y="3590925"/>
          <p14:tracePt t="26044" x="2416175" y="3603625"/>
          <p14:tracePt t="26058" x="2378075" y="3603625"/>
          <p14:tracePt t="26061" x="2352675" y="3603625"/>
          <p14:tracePt t="26075" x="2328863" y="3603625"/>
          <p14:tracePt t="26092" x="2316163" y="3616325"/>
          <p14:tracePt t="26094" x="2303463" y="3616325"/>
          <p14:tracePt t="26404" x="2316163" y="3616325"/>
          <p14:tracePt t="26413" x="2352675" y="3616325"/>
          <p14:tracePt t="26425" x="2390775" y="3616325"/>
          <p14:tracePt t="26428" x="2428875" y="3616325"/>
          <p14:tracePt t="26443" x="2478088" y="3616325"/>
          <p14:tracePt t="26445" x="2528888" y="3616325"/>
          <p14:tracePt t="26460" x="2616200" y="3616325"/>
          <p14:tracePt t="26477" x="2767013" y="3603625"/>
          <p14:tracePt t="26493" x="2941638" y="3590925"/>
          <p14:tracePt t="26510" x="3141663" y="3579813"/>
          <p14:tracePt t="26526" x="3341688" y="3554413"/>
          <p14:tracePt t="26543" x="3554413" y="3529013"/>
          <p14:tracePt t="26559" x="3705225" y="3516313"/>
          <p14:tracePt t="26576" x="3792538" y="3516313"/>
          <p14:tracePt t="26593" x="3817938" y="3516313"/>
          <p14:tracePt t="26596" x="3830638" y="3516313"/>
          <p14:tracePt t="26693" x="3843338" y="3516313"/>
          <p14:tracePt t="26701" x="3879850" y="3503613"/>
          <p14:tracePt t="26710" x="3905250" y="3490913"/>
          <p14:tracePt t="26726" x="3968750" y="3490913"/>
          <p14:tracePt t="26743" x="4068763" y="3490913"/>
          <p14:tracePt t="26760" x="4168775" y="3490913"/>
          <p14:tracePt t="26777" x="4243388" y="3490913"/>
          <p14:tracePt t="26793" x="4305300" y="3490913"/>
          <p14:tracePt t="26810" x="4330700" y="3490913"/>
          <p14:tracePt t="26861" x="4343400" y="3490913"/>
          <p14:tracePt t="26869" x="4356100" y="3490913"/>
          <p14:tracePt t="26879" x="4381500" y="3490913"/>
          <p14:tracePt t="26893" x="4481513" y="3490913"/>
          <p14:tracePt t="26910" x="4518025" y="3490913"/>
          <p14:tracePt t="26912" x="4543425" y="3490913"/>
          <p14:tracePt t="26927" x="4568825" y="3490913"/>
          <p14:tracePt t="26944" x="4581525" y="3490913"/>
          <p14:tracePt t="27317" x="4543425" y="3503613"/>
          <p14:tracePt t="27325" x="4481513" y="3516313"/>
          <p14:tracePt t="27334" x="4443413" y="3529013"/>
          <p14:tracePt t="27345" x="4394200" y="3554413"/>
          <p14:tracePt t="27361" x="4294188" y="3590925"/>
          <p14:tracePt t="27379" x="4243388" y="3603625"/>
          <p14:tracePt t="27396" x="4230688" y="3616325"/>
          <p14:tracePt t="27517" x="4217988" y="3629025"/>
          <p14:tracePt t="27533" x="4217988" y="3641725"/>
          <p14:tracePt t="27557" x="4217988" y="3654425"/>
          <p14:tracePt t="27572" x="4217988" y="3679825"/>
          <p14:tracePt t="27580" x="4217988" y="3703638"/>
          <p14:tracePt t="27597" x="4217988" y="3741738"/>
          <p14:tracePt t="27612" x="4217988" y="3754438"/>
          <p14:tracePt t="27637" x="4217988" y="3767138"/>
          <p14:tracePt t="27646" x="4217988" y="3779838"/>
          <p14:tracePt t="27662" x="4217988" y="3792538"/>
          <p14:tracePt t="27679" x="4217988" y="3803650"/>
          <p14:tracePt t="27695" x="4217988" y="3829050"/>
          <p14:tracePt t="27713" x="4217988" y="3854450"/>
          <p14:tracePt t="27730" x="4181475" y="3892550"/>
          <p14:tracePt t="27732" x="4168775" y="3905250"/>
          <p14:tracePt t="27747" x="4143375" y="3929063"/>
          <p14:tracePt t="27749" x="4130675" y="3941763"/>
          <p14:tracePt t="27763" x="4117975" y="3967163"/>
          <p14:tracePt t="27765" x="4105275" y="4005263"/>
          <p14:tracePt t="27777" x="4105275" y="4017963"/>
          <p14:tracePt t="27779" x="4092575" y="4041775"/>
          <p14:tracePt t="27794" x="4081463" y="4067175"/>
          <p14:tracePt t="27811" x="4081463" y="4079875"/>
          <p14:tracePt t="27844" x="4081463" y="4105275"/>
          <p14:tracePt t="27852" x="4081463" y="4129088"/>
          <p14:tracePt t="27861" x="4081463" y="4167188"/>
          <p14:tracePt t="27879" x="4056063" y="4205288"/>
          <p14:tracePt t="27896" x="4043363" y="4241800"/>
          <p14:tracePt t="27913" x="4017963" y="4305300"/>
          <p14:tracePt t="27916" x="4017963" y="4341813"/>
          <p14:tracePt t="27930" x="4005263" y="4379913"/>
          <p14:tracePt t="27932" x="3992563" y="4443413"/>
          <p14:tracePt t="27947" x="3979863" y="4492625"/>
          <p14:tracePt t="27949" x="3968750" y="4518025"/>
          <p14:tracePt t="27964" x="3956050" y="4579938"/>
          <p14:tracePt t="27980" x="3956050" y="4630738"/>
          <p14:tracePt t="27997" x="3956050" y="4679950"/>
          <p14:tracePt t="28013" x="3930650" y="4718050"/>
          <p14:tracePt t="28030" x="3930650" y="4779963"/>
          <p14:tracePt t="28047" x="3917950" y="4856163"/>
          <p14:tracePt t="28063" x="3917950" y="4930775"/>
          <p14:tracePt t="28080" x="3956050" y="4992688"/>
          <p14:tracePt t="28097" x="3992563" y="5030788"/>
          <p14:tracePt t="28114" x="4005263" y="5068888"/>
          <p14:tracePt t="28116" x="4017963" y="5081588"/>
          <p14:tracePt t="28131" x="4017963" y="5105400"/>
          <p14:tracePt t="28132" x="4017963" y="5118100"/>
          <p14:tracePt t="28148" x="4030663" y="5156200"/>
          <p14:tracePt t="28164" x="4056063" y="5205413"/>
          <p14:tracePt t="28181" x="4068763" y="5218113"/>
          <p14:tracePt t="28197" x="4068763" y="5230813"/>
          <p14:tracePt t="28214" x="4068763" y="5243513"/>
          <p14:tracePt t="28230" x="4068763" y="5268913"/>
          <p14:tracePt t="28247" x="4068763" y="5294313"/>
          <p14:tracePt t="28264" x="4081463" y="5330825"/>
          <p14:tracePt t="28280" x="4081463" y="5381625"/>
          <p14:tracePt t="28297" x="4081463" y="5443538"/>
          <p14:tracePt t="28301" x="4081463" y="5456238"/>
          <p14:tracePt t="28413" x="4081463" y="5468938"/>
          <p14:tracePt t="28420" x="4081463" y="5481638"/>
          <p14:tracePt t="28430" x="4081463" y="5494338"/>
          <p14:tracePt t="28448" x="4068763" y="5530850"/>
          <p14:tracePt t="28465" x="4017963" y="5607050"/>
          <p14:tracePt t="28480" x="3956050" y="5668963"/>
          <p14:tracePt t="28496" x="3867150" y="5743575"/>
          <p14:tracePt t="28513" x="3805238" y="5781675"/>
          <p14:tracePt t="28530" x="3730625" y="5807075"/>
          <p14:tracePt t="28532" x="3692525" y="5807075"/>
          <p14:tracePt t="28547" x="3654425" y="5819775"/>
          <p14:tracePt t="28548" x="3605213" y="5832475"/>
          <p14:tracePt t="28564" x="3467100" y="5832475"/>
          <p14:tracePt t="28580" x="3305175" y="5832475"/>
          <p14:tracePt t="28597" x="3167063" y="5832475"/>
          <p14:tracePt t="28613" x="3003550" y="5819775"/>
          <p14:tracePt t="28630" x="2890838" y="5807075"/>
          <p14:tracePt t="28648" x="2803525" y="5794375"/>
          <p14:tracePt t="28665" x="2767013" y="5781675"/>
          <p14:tracePt t="28685" x="2754313" y="5781675"/>
          <p14:tracePt t="28701" x="2741613" y="5781675"/>
          <p14:tracePt t="28724" x="2728913" y="5781675"/>
          <p14:tracePt t="28732" x="2716213" y="5781675"/>
          <p14:tracePt t="28965" x="2716213" y="5768975"/>
          <p14:tracePt t="28982" x="2716213" y="5756275"/>
          <p14:tracePt t="28990" x="2716213" y="5743575"/>
          <p14:tracePt t="28999" x="2716213" y="5732463"/>
          <p14:tracePt t="29015" x="2716213" y="5707063"/>
          <p14:tracePt t="29033" x="2716213" y="5694363"/>
          <p14:tracePt t="29050" x="2716213" y="5681663"/>
          <p14:tracePt t="29066" x="2716213" y="5668963"/>
          <p14:tracePt t="29069" x="2703513" y="5656263"/>
          <p14:tracePt t="29085" x="2703513" y="5643563"/>
          <p14:tracePt t="29100" x="2690813" y="5643563"/>
          <p14:tracePt t="29117" x="2667000" y="5619750"/>
          <p14:tracePt t="29133" x="2667000" y="5607050"/>
          <p14:tracePt t="29157" x="2654300" y="5607050"/>
          <p14:tracePt t="29917" x="2667000" y="5607050"/>
          <p14:tracePt t="29925" x="2690813" y="5607050"/>
          <p14:tracePt t="29934" x="2716213" y="5607050"/>
          <p14:tracePt t="29952" x="2767013" y="5607050"/>
          <p14:tracePt t="29958" x="2790825" y="5607050"/>
          <p14:tracePt t="29968" x="2816225" y="5607050"/>
          <p14:tracePt t="29985" x="2867025" y="5607050"/>
          <p14:tracePt t="30001" x="2941638" y="5607050"/>
          <p14:tracePt t="30005" x="2967038" y="5607050"/>
          <p14:tracePt t="30019" x="2992438" y="5607050"/>
          <p14:tracePt t="30021" x="3016250" y="5607050"/>
          <p14:tracePt t="30036" x="3067050" y="5607050"/>
          <p14:tracePt t="30053" x="3116263" y="5607050"/>
          <p14:tracePt t="30069" x="3167063" y="5607050"/>
          <p14:tracePt t="30085" x="3216275" y="5594350"/>
          <p14:tracePt t="30102" x="3279775" y="5581650"/>
          <p14:tracePt t="30118" x="3341688" y="5581650"/>
          <p14:tracePt t="30135" x="3392488" y="5581650"/>
          <p14:tracePt t="30152" x="3441700" y="5581650"/>
          <p14:tracePt t="30169" x="3479800" y="5568950"/>
          <p14:tracePt t="30172" x="3492500" y="5568950"/>
          <p14:tracePt t="30186" x="3517900" y="5568950"/>
          <p14:tracePt t="30188" x="3530600" y="5568950"/>
          <p14:tracePt t="30202" x="3541713" y="5568950"/>
          <p14:tracePt t="30204" x="3554413" y="5556250"/>
          <p14:tracePt t="30220" x="3579813" y="5556250"/>
          <p14:tracePt t="30236" x="3630613" y="5556250"/>
          <p14:tracePt t="30252" x="3679825" y="5530850"/>
          <p14:tracePt t="30269" x="3730625" y="5530850"/>
          <p14:tracePt t="30286" x="3792538" y="5518150"/>
          <p14:tracePt t="30302" x="3817938" y="5518150"/>
          <p14:tracePt t="30319" x="3856038" y="5507038"/>
          <p14:tracePt t="30336" x="3892550" y="5494338"/>
          <p14:tracePt t="30353" x="3905250" y="5494338"/>
          <p14:tracePt t="30370" x="3930650" y="5494338"/>
          <p14:tracePt t="30372" x="3943350" y="5494338"/>
          <p14:tracePt t="30389" x="3956050" y="5494338"/>
          <p14:tracePt t="31485" x="3956050" y="5481638"/>
          <p14:tracePt t="31493" x="3956050" y="5456238"/>
          <p14:tracePt t="31505" x="3968750" y="5430838"/>
          <p14:tracePt t="31522" x="3968750" y="5394325"/>
          <p14:tracePt t="31540" x="3968750" y="5381625"/>
          <p14:tracePt t="31556" x="3968750" y="5368925"/>
          <p14:tracePt t="32525" x="3968750" y="5356225"/>
          <p14:tracePt t="32541" x="3956050" y="5330825"/>
          <p14:tracePt t="32558" x="3943350" y="5281613"/>
          <p14:tracePt t="32575" x="3930650" y="5194300"/>
          <p14:tracePt t="32592" x="3930650" y="5005388"/>
          <p14:tracePt t="32607" x="3930650" y="4805363"/>
          <p14:tracePt t="32623" x="3956050" y="4554538"/>
          <p14:tracePt t="32640" x="4017963" y="4254500"/>
          <p14:tracePt t="32657" x="4068763" y="3941763"/>
          <p14:tracePt t="32674" x="4092575" y="3729038"/>
          <p14:tracePt t="32676" x="4117975" y="3603625"/>
          <p14:tracePt t="32691" x="4143375" y="3429000"/>
          <p14:tracePt t="32708" x="4168775" y="3290888"/>
          <p14:tracePt t="32724" x="4192588" y="3203575"/>
          <p14:tracePt t="32740" x="4230688" y="3116263"/>
          <p14:tracePt t="32757" x="4268788" y="3054350"/>
          <p14:tracePt t="32774" x="4294188" y="2978150"/>
          <p14:tracePt t="32791" x="4330700" y="2928938"/>
          <p14:tracePt t="32808" x="4394200" y="2878138"/>
          <p14:tracePt t="32824" x="4494213" y="2803525"/>
          <p14:tracePt t="32841" x="4568825" y="2728913"/>
          <p14:tracePt t="32858" x="4643438" y="2678113"/>
          <p14:tracePt t="32859" x="4656138" y="2678113"/>
          <p14:tracePt t="32875" x="4668838" y="2678113"/>
          <p14:tracePt t="32892" x="4668838" y="2665413"/>
          <p14:tracePt t="32933" x="4694238" y="2665413"/>
          <p14:tracePt t="32941" x="4706938" y="2652713"/>
          <p14:tracePt t="32949" x="4719638" y="2640013"/>
          <p14:tracePt t="32959" x="4756150" y="2640013"/>
          <p14:tracePt t="32977" x="4806950" y="2616200"/>
          <p14:tracePt t="32993" x="4906963" y="2590800"/>
          <p14:tracePt t="33009" x="5019675" y="2578100"/>
          <p14:tracePt t="33012" x="5068888" y="2565400"/>
          <p14:tracePt t="33026" x="5132388" y="2552700"/>
          <p14:tracePt t="33028" x="5170488" y="2540000"/>
          <p14:tracePt t="33044" x="5232400" y="2527300"/>
          <p14:tracePt t="33061" x="5307013" y="2516188"/>
          <p14:tracePt t="33077" x="5383213" y="2490788"/>
          <p14:tracePt t="33093" x="5407025" y="2490788"/>
          <p14:tracePt t="33110" x="5419725" y="2490788"/>
          <p14:tracePt t="33141" x="5432425" y="2490788"/>
          <p14:tracePt t="33149" x="5445125" y="2490788"/>
          <p14:tracePt t="33173" x="5457825" y="2490788"/>
          <p14:tracePt t="33189" x="5483225" y="2490788"/>
          <p14:tracePt t="33197" x="5495925" y="2490788"/>
          <p14:tracePt t="33210" x="5507038" y="2490788"/>
          <p14:tracePt t="33212" x="5519738" y="2490788"/>
          <p14:tracePt t="33228" x="5557838" y="2490788"/>
          <p14:tracePt t="33244" x="5595938" y="2490788"/>
          <p14:tracePt t="33261" x="5619750" y="2490788"/>
          <p14:tracePt t="33277" x="5645150" y="2490788"/>
          <p14:tracePt t="33294" x="5657850" y="2490788"/>
          <p14:tracePt t="33429" x="5670550" y="2490788"/>
          <p14:tracePt t="33444" x="5683250" y="2490788"/>
          <p14:tracePt t="33461" x="5683250" y="2503488"/>
          <p14:tracePt t="33470" x="5695950" y="2503488"/>
          <p14:tracePt t="33478" x="5708650" y="2503488"/>
          <p14:tracePt t="33494" x="5719763" y="2503488"/>
          <p14:tracePt t="33511" x="5732463" y="2516188"/>
          <p14:tracePt t="33527" x="5757863" y="2527300"/>
          <p14:tracePt t="33581" x="5757863" y="2540000"/>
          <p14:tracePt t="33589" x="5770563" y="2540000"/>
          <p14:tracePt t="33596" x="5783263" y="2552700"/>
          <p14:tracePt t="33611" x="5795963" y="2565400"/>
          <p14:tracePt t="33629" x="5808663" y="2578100"/>
          <p14:tracePt t="33645" x="5821363" y="2590800"/>
          <p14:tracePt t="33933" x="5832475" y="2590800"/>
          <p14:tracePt t="33941" x="5845175" y="2590800"/>
          <p14:tracePt t="34053" x="5845175" y="2603500"/>
          <p14:tracePt t="34062" x="5845175" y="2616200"/>
          <p14:tracePt t="34070" x="5832475" y="2627313"/>
          <p14:tracePt t="34078" x="5821363" y="2640013"/>
          <p14:tracePt t="34094" x="5757863" y="2665413"/>
          <p14:tracePt t="34111" x="5695950" y="2678113"/>
          <p14:tracePt t="34127" x="5645150" y="2703513"/>
          <p14:tracePt t="34144" x="5619750" y="2703513"/>
          <p14:tracePt t="34161" x="5607050" y="2703513"/>
          <p14:tracePt t="34357" x="5645150" y="2703513"/>
          <p14:tracePt t="34365" x="5695950" y="2703513"/>
          <p14:tracePt t="34380" x="5795963" y="2703513"/>
          <p14:tracePt t="34397" x="5832475" y="2690813"/>
          <p14:tracePt t="34413" x="5857875" y="2690813"/>
          <p14:tracePt t="34430" x="5883275" y="2690813"/>
          <p14:tracePt t="34447" x="5895975" y="2690813"/>
          <p14:tracePt t="34464" x="5908675" y="2690813"/>
          <p14:tracePt t="34541" x="5895975" y="2690813"/>
          <p14:tracePt t="34549" x="5870575" y="2690813"/>
          <p14:tracePt t="34564" x="5821363" y="2703513"/>
          <p14:tracePt t="34581" x="5783263" y="2716213"/>
          <p14:tracePt t="34597" x="5745163" y="2728913"/>
          <p14:tracePt t="34717" x="5783263" y="2740025"/>
          <p14:tracePt t="34725" x="5832475" y="2740025"/>
          <p14:tracePt t="34732" x="5921375" y="2740025"/>
          <p14:tracePt t="34748" x="6096000" y="2740025"/>
          <p14:tracePt t="34765" x="6270625" y="2740025"/>
          <p14:tracePt t="34781" x="6408738" y="2740025"/>
          <p14:tracePt t="34798" x="6459538" y="2752725"/>
          <p14:tracePt t="34814" x="6459538" y="2765425"/>
          <p14:tracePt t="34916" x="6434138" y="2765425"/>
          <p14:tracePt t="34924" x="6396038" y="2765425"/>
          <p14:tracePt t="34932" x="6359525" y="2765425"/>
          <p14:tracePt t="34946" x="6334125" y="2765425"/>
          <p14:tracePt t="34948" x="6308725" y="2765425"/>
          <p14:tracePt t="34963" x="6283325" y="2778125"/>
          <p14:tracePt t="34979" x="6270625" y="2778125"/>
          <p14:tracePt t="35253" x="6259513" y="2778125"/>
          <p14:tracePt t="35261" x="6234113" y="2778125"/>
          <p14:tracePt t="35270" x="6183313" y="2778125"/>
          <p14:tracePt t="35283" x="6096000" y="2778125"/>
          <p14:tracePt t="35285" x="5995988" y="2778125"/>
          <p14:tracePt t="35299" x="5895975" y="2778125"/>
          <p14:tracePt t="35301" x="5795963" y="2778125"/>
          <p14:tracePt t="35316" x="5607050" y="2765425"/>
          <p14:tracePt t="35333" x="5532438" y="2765425"/>
          <p14:tracePt t="35349" x="5507038" y="2765425"/>
          <p14:tracePt t="35461" x="5507038" y="2752725"/>
          <p14:tracePt t="35476" x="5519738" y="2752725"/>
          <p14:tracePt t="35484" x="5570538" y="2740025"/>
          <p14:tracePt t="35500" x="5683250" y="2716213"/>
          <p14:tracePt t="35517" x="5770563" y="2703513"/>
          <p14:tracePt t="35533" x="5883275" y="2678113"/>
          <p14:tracePt t="35550" x="6034088" y="2665413"/>
          <p14:tracePt t="35566" x="6234113" y="2665413"/>
          <p14:tracePt t="35583" x="6434138" y="2665413"/>
          <p14:tracePt t="35599" x="6559550" y="2665413"/>
          <p14:tracePt t="35617" x="6608763" y="2665413"/>
          <p14:tracePt t="35757" x="6572250" y="2665413"/>
          <p14:tracePt t="35765" x="6534150" y="2665413"/>
          <p14:tracePt t="35774" x="6496050" y="2665413"/>
          <p14:tracePt t="35783" x="6446838" y="2678113"/>
          <p14:tracePt t="35799" x="6359525" y="2678113"/>
          <p14:tracePt t="35815" x="6259513" y="2690813"/>
          <p14:tracePt t="35832" x="6196013" y="2690813"/>
          <p14:tracePt t="35849" x="6146800" y="2690813"/>
          <p14:tracePt t="35866" x="6134100" y="2690813"/>
          <p14:tracePt t="35867" x="6121400" y="2690813"/>
          <p14:tracePt t="35882" x="6108700" y="2690813"/>
          <p14:tracePt t="36013" x="6121400" y="2690813"/>
          <p14:tracePt t="36020" x="6157913" y="2690813"/>
          <p14:tracePt t="36035" x="6208713" y="2690813"/>
          <p14:tracePt t="36036" x="6270625" y="2690813"/>
          <p14:tracePt t="36051" x="6321425" y="2690813"/>
          <p14:tracePt t="36053" x="6359525" y="2690813"/>
          <p14:tracePt t="36068" x="6408738" y="2690813"/>
          <p14:tracePt t="36085" x="6434138" y="2690813"/>
          <p14:tracePt t="36165" x="6408738" y="2690813"/>
          <p14:tracePt t="36173" x="6359525" y="2690813"/>
          <p14:tracePt t="36185" x="6259513" y="2690813"/>
          <p14:tracePt t="36202" x="6021388" y="2716213"/>
          <p14:tracePt t="36204" x="5908675" y="2728913"/>
          <p14:tracePt t="36218" x="5795963" y="2740025"/>
          <p14:tracePt t="36220" x="5732463" y="2752725"/>
          <p14:tracePt t="36235" x="5695950" y="2752725"/>
          <p14:tracePt t="36237" x="5683250" y="2752725"/>
          <p14:tracePt t="36669" x="5708650" y="2752725"/>
          <p14:tracePt t="36676" x="5783263" y="2752725"/>
          <p14:tracePt t="36685" x="5921375" y="2752725"/>
          <p14:tracePt t="36702" x="6246813" y="2752725"/>
          <p14:tracePt t="36719" x="6546850" y="2752725"/>
          <p14:tracePt t="36736" x="6759575" y="2752725"/>
          <p14:tracePt t="36753" x="6872288" y="2752725"/>
          <p14:tracePt t="36769" x="6897688" y="2752725"/>
          <p14:tracePt t="36772" x="6910388" y="2752725"/>
          <p14:tracePt t="36892" x="6897688" y="2765425"/>
          <p14:tracePt t="36901" x="6859588" y="2778125"/>
          <p14:tracePt t="36909" x="6797675" y="2790825"/>
          <p14:tracePt t="36920" x="6734175" y="2803525"/>
          <p14:tracePt t="36936" x="6584950" y="2816225"/>
          <p14:tracePt t="36953" x="6459538" y="2816225"/>
          <p14:tracePt t="36956" x="6396038" y="2816225"/>
          <p14:tracePt t="36970" x="6321425" y="2816225"/>
          <p14:tracePt t="36972" x="6234113" y="2816225"/>
          <p14:tracePt t="36987" x="6157913" y="2816225"/>
          <p14:tracePt t="36989" x="6057900" y="2816225"/>
          <p14:tracePt t="37004" x="5870575" y="2803525"/>
          <p14:tracePt t="37020" x="5732463" y="2803525"/>
          <p14:tracePt t="37037" x="5670550" y="2803525"/>
          <p14:tracePt t="37053" x="5645150" y="2803525"/>
          <p14:tracePt t="37070" x="5632450" y="2803525"/>
          <p14:tracePt t="37141" x="5632450" y="2790825"/>
          <p14:tracePt t="37149" x="5645150" y="2778125"/>
          <p14:tracePt t="37157" x="5695950" y="2778125"/>
          <p14:tracePt t="37171" x="5783263" y="2765425"/>
          <p14:tracePt t="37173" x="5883275" y="2752725"/>
          <p14:tracePt t="37188" x="6134100" y="2716213"/>
          <p14:tracePt t="37205" x="6370638" y="2690813"/>
          <p14:tracePt t="37221" x="6608763" y="2678113"/>
          <p14:tracePt t="37237" x="6759575" y="2652713"/>
          <p14:tracePt t="37254" x="6797675" y="2652713"/>
          <p14:tracePt t="37271" x="6808788" y="2652713"/>
          <p14:tracePt t="37645" x="6784975" y="2652713"/>
          <p14:tracePt t="37653" x="6759575" y="2652713"/>
          <p14:tracePt t="37661" x="6721475" y="2652713"/>
          <p14:tracePt t="37671" x="6684963" y="2652713"/>
          <p14:tracePt t="37688" x="6572250" y="2652713"/>
          <p14:tracePt t="37705" x="6472238" y="2652713"/>
          <p14:tracePt t="37708" x="6434138" y="2665413"/>
          <p14:tracePt t="37722" x="6396038" y="2665413"/>
          <p14:tracePt t="37724" x="6370638" y="2678113"/>
          <p14:tracePt t="37739" x="6346825" y="2678113"/>
          <p14:tracePt t="37741" x="6334125" y="2678113"/>
          <p14:tracePt t="38077" x="6370638" y="2678113"/>
          <p14:tracePt t="38085" x="6421438" y="2678113"/>
          <p14:tracePt t="38092" x="6472238" y="2678113"/>
          <p14:tracePt t="38107" x="6508750" y="2665413"/>
          <p14:tracePt t="38109" x="6572250" y="2652713"/>
          <p14:tracePt t="38124" x="6634163" y="2640013"/>
          <p14:tracePt t="38140" x="6672263" y="2640013"/>
          <p14:tracePt t="38389" x="6659563" y="2640013"/>
          <p14:tracePt t="38397" x="6646863" y="2640013"/>
          <p14:tracePt t="38413" x="6634163" y="2640013"/>
          <p14:tracePt t="38429" x="6621463" y="2640013"/>
          <p14:tracePt t="38445" x="6596063" y="2640013"/>
          <p14:tracePt t="38456" x="6584950" y="2640013"/>
          <p14:tracePt t="38474" x="6572250" y="2640013"/>
          <p14:tracePt t="38477" x="6559550" y="2640013"/>
          <p14:tracePt t="38492" x="6546850" y="2652713"/>
          <p14:tracePt t="38773" x="6521450" y="2652713"/>
          <p14:tracePt t="38781" x="6483350" y="2652713"/>
          <p14:tracePt t="38791" x="6446838" y="2652713"/>
          <p14:tracePt t="38809" x="6396038" y="2665413"/>
          <p14:tracePt t="38825" x="6370638" y="2665413"/>
          <p14:tracePt t="38828" x="6346825" y="2665413"/>
          <p14:tracePt t="38841" x="6334125" y="2665413"/>
          <p14:tracePt t="38858" x="6308725" y="2690813"/>
          <p14:tracePt t="38860" x="6296025" y="2690813"/>
          <p14:tracePt t="38876" x="6283325" y="2690813"/>
          <p14:tracePt t="38892" x="6270625" y="2690813"/>
          <p14:tracePt t="41805" x="6283325" y="2690813"/>
          <p14:tracePt t="41813" x="6296025" y="2703513"/>
          <p14:tracePt t="41837" x="6308725" y="2703513"/>
          <p14:tracePt t="41845" x="6321425" y="2716213"/>
          <p14:tracePt t="41853" x="6334125" y="2716213"/>
          <p14:tracePt t="41868" x="6346825" y="2716213"/>
          <p14:tracePt t="41883" x="6346825" y="2728913"/>
          <p14:tracePt t="42013" x="6346825" y="2740025"/>
          <p14:tracePt t="42029" x="6346825" y="2765425"/>
          <p14:tracePt t="42036" x="6346825" y="2790825"/>
          <p14:tracePt t="42052" x="6359525" y="2803525"/>
          <p14:tracePt t="42066" x="6359525" y="2816225"/>
          <p14:tracePt t="42068" x="6359525" y="2828925"/>
          <p14:tracePt t="42092" x="6359525" y="2840038"/>
          <p14:tracePt t="42237" x="6359525" y="2852738"/>
          <p14:tracePt t="42244" x="6359525" y="2865438"/>
          <p14:tracePt t="42261" x="6359525" y="2878138"/>
          <p14:tracePt t="42268" x="6359525" y="2890838"/>
          <p14:tracePt t="42284" x="6321425" y="2928938"/>
          <p14:tracePt t="42301" x="6296025" y="2965450"/>
          <p14:tracePt t="42317" x="6259513" y="2978150"/>
          <p14:tracePt t="42334" x="6208713" y="3003550"/>
          <p14:tracePt t="42350" x="6196013" y="3003550"/>
          <p14:tracePt t="42367" x="6134100" y="3016250"/>
          <p14:tracePt t="42384" x="6070600" y="3028950"/>
          <p14:tracePt t="42401" x="5970588" y="3028950"/>
          <p14:tracePt t="42418" x="5857875" y="3041650"/>
          <p14:tracePt t="42421" x="5821363" y="3041650"/>
          <p14:tracePt t="42435" x="5783263" y="3054350"/>
          <p14:tracePt t="42437" x="5745163" y="3065463"/>
          <p14:tracePt t="42451" x="5708650" y="3065463"/>
          <p14:tracePt t="42453" x="5670550" y="3065463"/>
          <p14:tracePt t="42468" x="5570538" y="3065463"/>
          <p14:tracePt t="42485" x="5445125" y="3065463"/>
          <p14:tracePt t="42501" x="5357813" y="3065463"/>
          <p14:tracePt t="42518" x="5257800" y="3065463"/>
          <p14:tracePt t="42534" x="5145088" y="3065463"/>
          <p14:tracePt t="42551" x="5032375" y="3065463"/>
          <p14:tracePt t="42568" x="4906963" y="3065463"/>
          <p14:tracePt t="42584" x="4743450" y="3065463"/>
          <p14:tracePt t="42601" x="4543425" y="3065463"/>
          <p14:tracePt t="42617" x="4381500" y="3065463"/>
          <p14:tracePt t="42620" x="4305300" y="3065463"/>
          <p14:tracePt t="42635" x="4256088" y="3065463"/>
          <p14:tracePt t="42637" x="4205288" y="3065463"/>
          <p14:tracePt t="42652" x="4143375" y="3065463"/>
          <p14:tracePt t="42669" x="4081463" y="3065463"/>
          <p14:tracePt t="42685" x="4017963" y="3065463"/>
          <p14:tracePt t="42702" x="3892550" y="3090863"/>
          <p14:tracePt t="42718" x="3792538" y="3090863"/>
          <p14:tracePt t="42734" x="3692525" y="3090863"/>
          <p14:tracePt t="42752" x="3567113" y="3090863"/>
          <p14:tracePt t="42768" x="3441700" y="3090863"/>
          <p14:tracePt t="42785" x="3328988" y="3090863"/>
          <p14:tracePt t="42788" x="3267075" y="3090863"/>
          <p14:tracePt t="42802" x="3205163" y="3090863"/>
          <p14:tracePt t="42804" x="3154363" y="3090863"/>
          <p14:tracePt t="42819" x="3103563" y="3090863"/>
          <p14:tracePt t="42821" x="3079750" y="3090863"/>
          <p14:tracePt t="42836" x="3028950" y="3103563"/>
          <p14:tracePt t="42852" x="2967038" y="3103563"/>
          <p14:tracePt t="42869" x="2916238" y="3103563"/>
          <p14:tracePt t="42885" x="2867025" y="3103563"/>
          <p14:tracePt t="42902" x="2816225" y="3103563"/>
          <p14:tracePt t="42919" x="2778125" y="3103563"/>
          <p14:tracePt t="42935" x="2728913" y="3103563"/>
          <p14:tracePt t="42952" x="2690813" y="3103563"/>
          <p14:tracePt t="42968" x="2678113" y="3103563"/>
          <p14:tracePt t="42985" x="2654300" y="3103563"/>
          <p14:tracePt t="43002" x="2641600" y="3103563"/>
          <p14:tracePt t="43221" x="2678113" y="3103563"/>
          <p14:tracePt t="43229" x="2754313" y="3103563"/>
          <p14:tracePt t="43236" x="2890838" y="3103563"/>
          <p14:tracePt t="43252" x="3205163" y="3103563"/>
          <p14:tracePt t="43268" x="3505200" y="3103563"/>
          <p14:tracePt t="43285" x="3705225" y="3103563"/>
          <p14:tracePt t="43301" x="3843338" y="3128963"/>
          <p14:tracePt t="43318" x="3892550" y="3128963"/>
          <p14:tracePt t="43335" x="3943350" y="3128963"/>
          <p14:tracePt t="43352" x="3992563" y="3128963"/>
          <p14:tracePt t="43368" x="4056063" y="3128963"/>
          <p14:tracePt t="43385" x="4117975" y="3128963"/>
          <p14:tracePt t="43387" x="4156075" y="3128963"/>
          <p14:tracePt t="43402" x="4192588" y="3128963"/>
          <p14:tracePt t="43403" x="4230688" y="3128963"/>
          <p14:tracePt t="43419" x="4294188" y="3128963"/>
          <p14:tracePt t="43436" x="4318000" y="3128963"/>
          <p14:tracePt t="43452" x="4356100" y="3128963"/>
          <p14:tracePt t="43469" x="4406900" y="3128963"/>
          <p14:tracePt t="43485" x="4443413" y="3128963"/>
          <p14:tracePt t="43502" x="4468813" y="3128963"/>
          <p14:tracePt t="43519" x="4543425" y="3128963"/>
          <p14:tracePt t="43536" x="4619625" y="3128963"/>
          <p14:tracePt t="43552" x="4732338" y="3128963"/>
          <p14:tracePt t="43569" x="4843463" y="3128963"/>
          <p14:tracePt t="43586" x="4994275" y="3116263"/>
          <p14:tracePt t="43587" x="5057775" y="3103563"/>
          <p14:tracePt t="43602" x="5145088" y="3103563"/>
          <p14:tracePt t="43604" x="5207000" y="3103563"/>
          <p14:tracePt t="43619" x="5319713" y="3103563"/>
          <p14:tracePt t="43636" x="5407025" y="3103563"/>
          <p14:tracePt t="43653" x="5483225" y="3103563"/>
          <p14:tracePt t="43670" x="5519738" y="3103563"/>
          <p14:tracePt t="43688" x="5557838" y="3103563"/>
          <p14:tracePt t="43704" x="5570538" y="3103563"/>
          <p14:tracePt t="43721" x="5595938" y="3103563"/>
          <p14:tracePt t="43738" x="5619750" y="3103563"/>
          <p14:tracePt t="43740" x="5632450" y="3103563"/>
          <p14:tracePt t="43755" x="5657850" y="3103563"/>
          <p14:tracePt t="43772" x="5683250" y="3103563"/>
          <p14:tracePt t="43789" x="5708650" y="3103563"/>
          <p14:tracePt t="43805" x="5732463" y="3103563"/>
          <p14:tracePt t="43821" x="5770563" y="3103563"/>
          <p14:tracePt t="43838" x="5821363" y="3103563"/>
          <p14:tracePt t="43854" x="5857875" y="3103563"/>
          <p14:tracePt t="43871" x="5883275" y="3103563"/>
          <p14:tracePt t="43989" x="5895975" y="3103563"/>
          <p14:tracePt t="43997" x="5921375" y="3103563"/>
          <p14:tracePt t="44005" x="5945188" y="3103563"/>
          <p14:tracePt t="44021" x="6008688" y="3103563"/>
          <p14:tracePt t="44038" x="6034088" y="3103563"/>
          <p14:tracePt t="44055" x="6070600" y="3103563"/>
          <p14:tracePt t="44071" x="6108700" y="3103563"/>
          <p14:tracePt t="44089" x="6121400" y="3103563"/>
          <p14:tracePt t="44117" x="6134100" y="3103563"/>
          <p14:tracePt t="44124" x="6146800" y="3103563"/>
          <p14:tracePt t="44140" x="6157913" y="3103563"/>
          <p14:tracePt t="44156" x="6170613" y="3103563"/>
          <p14:tracePt t="44172" x="6196013" y="3103563"/>
          <p14:tracePt t="44189" x="6221413" y="3103563"/>
          <p14:tracePt t="44206" x="6221413" y="3116263"/>
          <p14:tracePt t="44485" x="6221413" y="3128963"/>
          <p14:tracePt t="44492" x="6221413" y="3141663"/>
          <p14:tracePt t="44507" x="6234113" y="3154363"/>
          <p14:tracePt t="44509" x="6234113" y="3178175"/>
          <p14:tracePt t="44523" x="6234113" y="3190875"/>
          <p14:tracePt t="44525" x="6234113" y="3216275"/>
          <p14:tracePt t="44540" x="6234113" y="3254375"/>
          <p14:tracePt t="44557" x="6234113" y="3303588"/>
          <p14:tracePt t="44573" x="6234113" y="3316288"/>
          <p14:tracePt t="44645" x="6234113" y="3328988"/>
          <p14:tracePt t="44677" x="6221413" y="3328988"/>
          <p14:tracePt t="44685" x="6221413" y="3341688"/>
          <p14:tracePt t="44700" x="6208713" y="3354388"/>
          <p14:tracePt t="44708" x="6196013" y="3354388"/>
          <p14:tracePt t="44724" x="6196013" y="3378200"/>
          <p14:tracePt t="44740" x="6183313" y="3378200"/>
          <p14:tracePt t="44757" x="6183313" y="3390900"/>
          <p14:tracePt t="44781" x="6183313" y="3403600"/>
          <p14:tracePt t="44813" x="6183313" y="3416300"/>
          <p14:tracePt t="44821" x="6183313" y="3429000"/>
          <p14:tracePt t="44837" x="6183313" y="3441700"/>
          <p14:tracePt t="44853" x="6183313" y="3454400"/>
          <p14:tracePt t="44869" x="6183313" y="3467100"/>
          <p14:tracePt t="44876" x="6183313" y="3479800"/>
          <p14:tracePt t="44900" x="6170613" y="3479800"/>
          <p14:tracePt t="44917" x="6170613" y="3490913"/>
          <p14:tracePt t="44948" x="6170613" y="3503613"/>
          <p14:tracePt t="44963" x="6170613" y="3529013"/>
          <p14:tracePt t="44972" x="6170613" y="3541713"/>
          <p14:tracePt t="44979" x="6170613" y="3554413"/>
          <p14:tracePt t="44989" x="6170613" y="3567113"/>
          <p14:tracePt t="45006" x="6170613" y="3603625"/>
          <p14:tracePt t="45023" x="6170613" y="3641725"/>
          <p14:tracePt t="45039" x="6183313" y="3667125"/>
          <p14:tracePt t="45056" x="6183313" y="3692525"/>
          <p14:tracePt t="45073" x="6183313" y="3703638"/>
          <p14:tracePt t="45090" x="6183313" y="3716338"/>
          <p14:tracePt t="45356" x="6157913" y="3716338"/>
          <p14:tracePt t="45365" x="6108700" y="3716338"/>
          <p14:tracePt t="45375" x="6021388" y="3716338"/>
          <p14:tracePt t="45390" x="5857875" y="3716338"/>
          <p14:tracePt t="45407" x="5657850" y="3716338"/>
          <p14:tracePt t="45424" x="5483225" y="3716338"/>
          <p14:tracePt t="45441" x="5332413" y="3716338"/>
          <p14:tracePt t="45457" x="5245100" y="3716338"/>
          <p14:tracePt t="45474" x="5207000" y="3716338"/>
          <p14:tracePt t="45475" x="5194300" y="3716338"/>
          <p14:tracePt t="45491" x="5181600" y="3716338"/>
          <p14:tracePt t="45508" x="5157788" y="3716338"/>
          <p14:tracePt t="45524" x="5068888" y="3716338"/>
          <p14:tracePt t="45540" x="4906963" y="3716338"/>
          <p14:tracePt t="45558" x="4694238" y="3716338"/>
          <p14:tracePt t="45574" x="4468813" y="3703638"/>
          <p14:tracePt t="45591" x="4256088" y="3703638"/>
          <p14:tracePt t="45607" x="4092575" y="3703638"/>
          <p14:tracePt t="45624" x="3943350" y="3679825"/>
          <p14:tracePt t="45641" x="3792538" y="3679825"/>
          <p14:tracePt t="45660" x="3479800" y="3667125"/>
          <p14:tracePt t="45677" x="3254375" y="3654425"/>
          <p14:tracePt t="45693" x="3041650" y="3654425"/>
          <p14:tracePt t="45709" x="2954338" y="3654425"/>
          <p14:tracePt t="45726" x="2903538" y="3654425"/>
          <p14:tracePt t="45749" x="2890838" y="3654425"/>
          <p14:tracePt t="45781" x="2879725" y="3654425"/>
          <p14:tracePt t="45789" x="2867025" y="3654425"/>
          <p14:tracePt t="45796" x="2854325" y="3654425"/>
          <p14:tracePt t="45808" x="2828925" y="3654425"/>
          <p14:tracePt t="45825" x="2816225" y="3654425"/>
          <p14:tracePt t="45842" x="2803525" y="3654425"/>
          <p14:tracePt t="45955" x="2854325" y="3654425"/>
          <p14:tracePt t="45964" x="2954338" y="3641725"/>
          <p14:tracePt t="45975" x="3092450" y="3641725"/>
          <p14:tracePt t="45992" x="3354388" y="3641725"/>
          <p14:tracePt t="46008" x="3630613" y="3641725"/>
          <p14:tracePt t="46025" x="3856038" y="3641725"/>
          <p14:tracePt t="46027" x="3943350" y="3654425"/>
          <p14:tracePt t="46044" x="4092575" y="3654425"/>
          <p14:tracePt t="46061" x="4230688" y="3654425"/>
          <p14:tracePt t="46077" x="4368800" y="3654425"/>
          <p14:tracePt t="46093" x="4518025" y="3654425"/>
          <p14:tracePt t="46110" x="4732338" y="3654425"/>
          <p14:tracePt t="46127" x="4968875" y="3654425"/>
          <p14:tracePt t="46144" x="5181600" y="3654425"/>
          <p14:tracePt t="46160" x="5357813" y="3654425"/>
          <p14:tracePt t="46178" x="5483225" y="3654425"/>
          <p14:tracePt t="46180" x="5519738" y="3654425"/>
          <p14:tracePt t="46194" x="5532438" y="3654425"/>
          <p14:tracePt t="46196" x="5545138" y="3654425"/>
          <p14:tracePt t="46212" x="5557838" y="3654425"/>
          <p14:tracePt t="46228" x="5595938" y="3654425"/>
          <p14:tracePt t="46245" x="5645150" y="3667125"/>
          <p14:tracePt t="46261" x="5708650" y="3679825"/>
          <p14:tracePt t="46278" x="5770563" y="3703638"/>
          <p14:tracePt t="46294" x="5821363" y="3716338"/>
          <p14:tracePt t="46310" x="5883275" y="3716338"/>
          <p14:tracePt t="46327" x="5945188" y="3741738"/>
          <p14:tracePt t="46344" x="5995988" y="3754438"/>
          <p14:tracePt t="46361" x="6021388" y="3754438"/>
          <p14:tracePt t="46378" x="6034088" y="3754438"/>
          <p14:tracePt t="46437" x="6034088" y="3767138"/>
          <p14:tracePt t="46444" x="6034088" y="3779838"/>
          <p14:tracePt t="46452" x="6034088" y="3792538"/>
          <p14:tracePt t="46460" x="6034088" y="3829050"/>
          <p14:tracePt t="46476" x="5970588" y="3867150"/>
          <p14:tracePt t="46493" x="5921375" y="3905250"/>
          <p14:tracePt t="46510" x="5857875" y="3929063"/>
          <p14:tracePt t="46526" x="5808663" y="3941763"/>
          <p14:tracePt t="46543" x="5745163" y="3941763"/>
          <p14:tracePt t="46560" x="5683250" y="3954463"/>
          <p14:tracePt t="46577" x="5607050" y="3954463"/>
          <p14:tracePt t="46593" x="5457825" y="3954463"/>
          <p14:tracePt t="46595" x="5370513" y="3954463"/>
          <p14:tracePt t="46610" x="5281613" y="3954463"/>
          <p14:tracePt t="46612" x="5207000" y="3954463"/>
          <p14:tracePt t="46627" x="5081588" y="3941763"/>
          <p14:tracePt t="46644" x="4994275" y="3941763"/>
          <p14:tracePt t="46660" x="4919663" y="3941763"/>
          <p14:tracePt t="46676" x="4894263" y="3941763"/>
          <p14:tracePt t="46694" x="4881563" y="3941763"/>
          <p14:tracePt t="46710" x="4856163" y="3941763"/>
          <p14:tracePt t="46727" x="4732338" y="3941763"/>
          <p14:tracePt t="46744" x="4494213" y="3941763"/>
          <p14:tracePt t="46762" x="4192588" y="3941763"/>
          <p14:tracePt t="46764" x="3992563" y="3941763"/>
          <p14:tracePt t="46780" x="3441700" y="3941763"/>
          <p14:tracePt t="46796" x="2967038" y="3941763"/>
          <p14:tracePt t="46812" x="2654300" y="3941763"/>
          <p14:tracePt t="46829" x="2478088" y="3941763"/>
          <p14:tracePt t="46846" x="2428875" y="3941763"/>
          <p14:tracePt t="46862" x="2416175" y="3941763"/>
          <p14:tracePt t="46933" x="2403475" y="3941763"/>
          <p14:tracePt t="46941" x="2390775" y="3941763"/>
          <p14:tracePt t="46948" x="2365375" y="3941763"/>
          <p14:tracePt t="46962" x="2328863" y="3941763"/>
          <p14:tracePt t="46964" x="2290763" y="3954463"/>
          <p14:tracePt t="46977" x="2252663" y="3967163"/>
          <p14:tracePt t="46979" x="2216150" y="3967163"/>
          <p14:tracePt t="46994" x="2178050" y="3967163"/>
          <p14:tracePt t="46996" x="2139950" y="3967163"/>
          <p14:tracePt t="47011" x="2027238" y="3992563"/>
          <p14:tracePt t="47028" x="1878013" y="4005263"/>
          <p14:tracePt t="47044" x="1790700" y="4017963"/>
          <p14:tracePt t="47063" x="1739900" y="4029075"/>
          <p14:tracePt t="47079" x="1714500" y="4041775"/>
          <p14:tracePt t="47096" x="1701800" y="4041775"/>
          <p14:tracePt t="47245" x="1701800" y="4054475"/>
          <p14:tracePt t="47253" x="1727200" y="4054475"/>
          <p14:tracePt t="47263" x="1778000" y="4054475"/>
          <p14:tracePt t="47280" x="1927225" y="4054475"/>
          <p14:tracePt t="47297" x="2116138" y="4079875"/>
          <p14:tracePt t="47300" x="2190750" y="4079875"/>
          <p14:tracePt t="47314" x="2278063" y="4079875"/>
          <p14:tracePt t="47316" x="2352675" y="4079875"/>
          <p14:tracePt t="47330" x="2416175" y="4092575"/>
          <p14:tracePt t="47333" x="2478088" y="4105275"/>
          <p14:tracePt t="47348" x="2578100" y="4117975"/>
          <p14:tracePt t="47364" x="2703513" y="4141788"/>
          <p14:tracePt t="47380" x="2903538" y="4167188"/>
          <p14:tracePt t="47397" x="3141663" y="4205288"/>
          <p14:tracePt t="47414" x="3367088" y="4241800"/>
          <p14:tracePt t="47430" x="3592513" y="4292600"/>
          <p14:tracePt t="47447" x="3817938" y="4330700"/>
          <p14:tracePt t="47464" x="4030663" y="4367213"/>
          <p14:tracePt t="47481" x="4181475" y="4405313"/>
          <p14:tracePt t="47497" x="4318000" y="4418013"/>
          <p14:tracePt t="47500" x="4368800" y="4418013"/>
          <p14:tracePt t="47515" x="4406900" y="4430713"/>
          <p14:tracePt t="47517" x="4443413" y="4430713"/>
          <p14:tracePt t="47531" x="4481513" y="4443413"/>
          <p14:tracePt t="47533" x="4530725" y="4454525"/>
          <p14:tracePt t="47548" x="4656138" y="4454525"/>
          <p14:tracePt t="47564" x="4781550" y="4479925"/>
          <p14:tracePt t="47581" x="4832350" y="4479925"/>
          <p14:tracePt t="47597" x="4856163" y="4479925"/>
          <p14:tracePt t="47637" x="4868863" y="4479925"/>
          <p14:tracePt t="47645" x="4894263" y="4479925"/>
          <p14:tracePt t="47652" x="4968875" y="4479925"/>
          <p14:tracePt t="47664" x="5094288" y="4492625"/>
          <p14:tracePt t="47680" x="5419725" y="4530725"/>
          <p14:tracePt t="47698" x="5719763" y="4543425"/>
          <p14:tracePt t="47700" x="5845175" y="4543425"/>
          <p14:tracePt t="47715" x="5932488" y="4543425"/>
          <p14:tracePt t="47717" x="6008688" y="4543425"/>
          <p14:tracePt t="47732" x="6057900" y="4567238"/>
          <p14:tracePt t="47748" x="6070600" y="4567238"/>
          <p14:tracePt t="47819" x="6083300" y="4567238"/>
          <p14:tracePt t="47835" x="6108700" y="4567238"/>
          <p14:tracePt t="47843" x="6121400" y="4567238"/>
          <p14:tracePt t="47859" x="6134100" y="4567238"/>
          <p14:tracePt t="47868" x="6146800" y="4567238"/>
          <p14:tracePt t="48381" x="6157913" y="4567238"/>
          <p14:tracePt t="48389" x="6196013" y="4605338"/>
          <p14:tracePt t="48399" x="6246813" y="4656138"/>
          <p14:tracePt t="48416" x="6321425" y="4805363"/>
          <p14:tracePt t="48433" x="6321425" y="4918075"/>
          <p14:tracePt t="48450" x="6321425" y="4968875"/>
          <p14:tracePt t="48452" x="6321425" y="4992688"/>
          <p14:tracePt t="48467" x="6321425" y="5018088"/>
          <p14:tracePt t="48469" x="6321425" y="5030788"/>
          <p14:tracePt t="48484" x="6321425" y="5056188"/>
          <p14:tracePt t="48501" x="6321425" y="5068888"/>
          <p14:tracePt t="48524" x="6321425" y="5081588"/>
          <p14:tracePt t="48597" x="6321425" y="5092700"/>
          <p14:tracePt t="48604" x="6321425" y="5105400"/>
          <p14:tracePt t="49037" x="6321425" y="5118100"/>
          <p14:tracePt t="49045" x="6308725" y="5118100"/>
          <p14:tracePt t="49060" x="6308725" y="5130800"/>
          <p14:tracePt t="49077" x="6296025" y="5130800"/>
          <p14:tracePt t="49085" x="6283325" y="5130800"/>
          <p14:tracePt t="49197" x="6270625" y="5130800"/>
          <p14:tracePt t="49212" x="6259513" y="5143500"/>
          <p14:tracePt t="49252" x="6234113" y="5143500"/>
          <p14:tracePt t="49261" x="6208713" y="5143500"/>
          <p14:tracePt t="49268" x="6183313" y="5143500"/>
          <p14:tracePt t="49285" x="6146800" y="5081588"/>
          <p14:tracePt t="49302" x="6083300" y="4992688"/>
          <p14:tracePt t="49318" x="6034088" y="4868863"/>
          <p14:tracePt t="49335" x="5983288" y="4718050"/>
          <p14:tracePt t="49352" x="5945188" y="4579938"/>
          <p14:tracePt t="49368" x="5932488" y="4479925"/>
          <p14:tracePt t="49386" x="5932488" y="4418013"/>
          <p14:tracePt t="49388" x="5921375" y="4392613"/>
          <p14:tracePt t="49403" x="5908675" y="4354513"/>
          <p14:tracePt t="49405" x="5908675" y="4330700"/>
          <p14:tracePt t="49419" x="5908675" y="4292600"/>
          <p14:tracePt t="49420" x="5908675" y="4254500"/>
          <p14:tracePt t="49434" x="5895975" y="4230688"/>
          <p14:tracePt t="49435" x="5895975" y="4192588"/>
          <p14:tracePt t="49451" x="5857875" y="4117975"/>
          <p14:tracePt t="49468" x="5821363" y="4054475"/>
          <p14:tracePt t="49484" x="5808663" y="3992563"/>
          <p14:tracePt t="49501" x="5795963" y="3929063"/>
          <p14:tracePt t="49518" x="5795963" y="3905250"/>
          <p14:tracePt t="49534" x="5795963" y="3867150"/>
          <p14:tracePt t="49552" x="5795963" y="3841750"/>
          <p14:tracePt t="49569" x="5795963" y="3816350"/>
          <p14:tracePt t="49585" x="5795963" y="3792538"/>
          <p14:tracePt t="49588" x="5795963" y="3767138"/>
          <p14:tracePt t="49602" x="5795963" y="3741738"/>
          <p14:tracePt t="49604" x="5795963" y="3716338"/>
          <p14:tracePt t="49620" x="5795963" y="3667125"/>
          <p14:tracePt t="49637" x="5795963" y="3629025"/>
          <p14:tracePt t="49653" x="5795963" y="3603625"/>
          <p14:tracePt t="49670" x="5795963" y="3567113"/>
          <p14:tracePt t="49686" x="5795963" y="3541713"/>
          <p14:tracePt t="49703" x="5808663" y="3479800"/>
          <p14:tracePt t="49720" x="5808663" y="3467100"/>
          <p14:tracePt t="49741" x="5808663" y="3454400"/>
          <p14:tracePt t="49752" x="5808663" y="3441700"/>
          <p14:tracePt t="49770" x="5808663" y="3390900"/>
          <p14:tracePt t="49772" x="5808663" y="3367088"/>
          <p14:tracePt t="49787" x="5808663" y="3341688"/>
          <p14:tracePt t="49789" x="5808663" y="3316288"/>
          <p14:tracePt t="49804" x="5821363" y="3267075"/>
          <p14:tracePt t="49820" x="5845175" y="3190875"/>
          <p14:tracePt t="49837" x="5870575" y="3116263"/>
          <p14:tracePt t="49854" x="5895975" y="3041650"/>
          <p14:tracePt t="49870" x="5895975" y="2978150"/>
          <p14:tracePt t="49886" x="5921375" y="2903538"/>
          <p14:tracePt t="49904" x="5921375" y="2865438"/>
          <p14:tracePt t="49921" x="5932488" y="2852738"/>
          <p14:tracePt t="49936" x="5945188" y="2852738"/>
          <p14:tracePt t="49953" x="5970588" y="2828925"/>
          <p14:tracePt t="49956" x="6008688" y="2790825"/>
          <p14:tracePt t="49971" x="6034088" y="2778125"/>
          <p14:tracePt t="49973" x="6070600" y="2752725"/>
          <p14:tracePt t="49988" x="6157913" y="2716213"/>
          <p14:tracePt t="50004" x="6283325" y="2690813"/>
          <p14:tracePt t="50021" x="6446838" y="2678113"/>
          <p14:tracePt t="50037" x="6634163" y="2652713"/>
          <p14:tracePt t="50054" x="6897688" y="2652713"/>
          <p14:tracePt t="50070" x="7235825" y="2652713"/>
          <p14:tracePt t="50087" x="7510463" y="2652713"/>
          <p14:tracePt t="50104" x="7735888" y="2652713"/>
          <p14:tracePt t="50121" x="7823200" y="2652713"/>
          <p14:tracePt t="50138" x="7886700" y="2678113"/>
          <p14:tracePt t="50140" x="7910513" y="2678113"/>
          <p14:tracePt t="50155" x="7923213" y="2678113"/>
          <p14:tracePt t="50171" x="7935913" y="2678113"/>
          <p14:tracePt t="50173" x="7948613" y="2678113"/>
          <p14:tracePt t="50261" x="7961313" y="2678113"/>
          <p14:tracePt t="50269" x="7999413" y="2703513"/>
          <p14:tracePt t="50278" x="8035925" y="2716213"/>
          <p14:tracePt t="50288" x="8074025" y="2752725"/>
          <p14:tracePt t="50303" x="8135938" y="2778125"/>
          <p14:tracePt t="50320" x="8212138" y="2816225"/>
          <p14:tracePt t="50336" x="8461375" y="2916238"/>
          <p14:tracePt t="50353" x="8699500" y="3016250"/>
          <p14:tracePt t="50355" x="8799513" y="3041650"/>
          <p14:tracePt t="50370" x="8886825" y="3054350"/>
          <p14:tracePt t="50371" x="8975725" y="3065463"/>
          <p14:tracePt t="50387" x="9075738" y="3078163"/>
          <p14:tracePt t="50403" x="9088438" y="3090863"/>
          <p14:tracePt t="50557" x="9099550" y="3090863"/>
          <p14:tracePt t="50565" x="9112250" y="3090863"/>
          <p14:tracePt t="50572" x="9124950" y="3090863"/>
          <p14:tracePt t="50765" x="9124950" y="3103563"/>
          <p14:tracePt t="50772" x="9124950" y="3116263"/>
          <p14:tracePt t="50797" x="9124950" y="3128963"/>
          <p14:tracePt t="50820" x="9112250" y="3141663"/>
          <p14:tracePt t="50829" x="9099550" y="3141663"/>
          <p14:tracePt t="50839" x="9088438" y="3141663"/>
          <p14:tracePt t="50855" x="9063038" y="3154363"/>
          <p14:tracePt t="50871" x="9063038" y="3165475"/>
          <p14:tracePt t="50888" x="9037638" y="3165475"/>
          <p14:tracePt t="50904" x="8999538" y="3165475"/>
          <p14:tracePt t="50922" x="8950325" y="3165475"/>
          <p14:tracePt t="50938" x="8899525" y="3178175"/>
          <p14:tracePt t="50940" x="8886825" y="3178175"/>
          <p14:tracePt t="50964" x="8874125" y="3178175"/>
          <p14:tracePt t="50972" x="8863013" y="3178175"/>
          <p14:tracePt t="50995" x="8850313" y="3178175"/>
          <p14:tracePt t="51037" x="8824913" y="3178175"/>
          <p14:tracePt t="51045" x="8799513" y="3178175"/>
          <p14:tracePt t="51056" x="8763000" y="3178175"/>
          <p14:tracePt t="51073" x="8699500" y="3165475"/>
          <p14:tracePt t="51091" x="8637588" y="3128963"/>
          <p14:tracePt t="51092" x="8612188" y="3103563"/>
          <p14:tracePt t="51107" x="8574088" y="3078163"/>
          <p14:tracePt t="51109" x="8537575" y="3028950"/>
          <p14:tracePt t="51122" x="8499475" y="2990850"/>
          <p14:tracePt t="51123" x="8474075" y="2965450"/>
          <p14:tracePt t="51139" x="8448675" y="2928938"/>
          <p14:tracePt t="51140" x="8435975" y="2903538"/>
          <p14:tracePt t="51155" x="8412163" y="2865438"/>
          <p14:tracePt t="51174" x="8386763" y="2840038"/>
          <p14:tracePt t="51413" x="8374063" y="2840038"/>
          <p14:tracePt t="51420" x="8361363" y="2840038"/>
          <p14:tracePt t="51429" x="8348663" y="2828925"/>
          <p14:tracePt t="51440" x="8324850" y="2816225"/>
          <p14:tracePt t="51456" x="8286750" y="2803525"/>
          <p14:tracePt t="51474" x="8286750" y="2790825"/>
          <p14:tracePt t="51491" x="8274050" y="2790825"/>
          <p14:tracePt t="51516" x="8261350" y="2790825"/>
          <p14:tracePt t="51524" x="8248650" y="2790825"/>
          <p14:tracePt t="51541" x="8161338" y="2790825"/>
          <p14:tracePt t="51558" x="8010525" y="2790825"/>
          <p14:tracePt t="51575" x="7848600" y="2803525"/>
          <p14:tracePt t="51591" x="7710488" y="2828925"/>
          <p14:tracePt t="51609" x="7597775" y="2852738"/>
          <p14:tracePt t="51625" x="7510463" y="2878138"/>
          <p14:tracePt t="51628" x="7485063" y="2878138"/>
          <p14:tracePt t="51641" x="7448550" y="2890838"/>
          <p14:tracePt t="51643" x="7410450" y="2890838"/>
          <p14:tracePt t="51659" x="7372350" y="2903538"/>
          <p14:tracePt t="51660" x="7335838" y="2916238"/>
          <p14:tracePt t="51675" x="7297738" y="2916238"/>
          <p14:tracePt t="51676" x="7246938" y="2928938"/>
          <p14:tracePt t="51692" x="7185025" y="2941638"/>
          <p14:tracePt t="51709" x="7134225" y="2952750"/>
          <p14:tracePt t="51725" x="7110413" y="2952750"/>
          <p14:tracePt t="51742" x="7097713" y="2965450"/>
          <p14:tracePt t="51758" x="7085013" y="2965450"/>
          <p14:tracePt t="51829" x="7072313" y="2965450"/>
          <p14:tracePt t="51836" x="7059613" y="2965450"/>
          <p14:tracePt t="51844" x="7034213" y="2965450"/>
          <p14:tracePt t="51859" x="7010400" y="2978150"/>
          <p14:tracePt t="51861" x="6985000" y="2978150"/>
          <p14:tracePt t="51876" x="6921500" y="2978150"/>
          <p14:tracePt t="51893" x="6872288" y="2990850"/>
          <p14:tracePt t="51909" x="6821488" y="3003550"/>
          <p14:tracePt t="51926" x="6746875" y="3003550"/>
          <p14:tracePt t="51942" x="6708775" y="3003550"/>
          <p14:tracePt t="51944" x="6684963" y="3003550"/>
          <p14:tracePt t="51959" x="6646863" y="3003550"/>
          <p14:tracePt t="51975" x="6608763" y="3003550"/>
          <p14:tracePt t="51992" x="6584950" y="3003550"/>
          <p14:tracePt t="52009" x="6572250" y="3003550"/>
          <p14:tracePt t="52045" x="6546850" y="3003550"/>
          <p14:tracePt t="52053" x="6508750" y="3003550"/>
          <p14:tracePt t="52060" x="6434138" y="3003550"/>
          <p14:tracePt t="52076" x="6234113" y="3003550"/>
          <p14:tracePt t="52093" x="5995988" y="2990850"/>
          <p14:tracePt t="52109" x="5808663" y="2952750"/>
          <p14:tracePt t="52126" x="5670550" y="2903538"/>
          <p14:tracePt t="52142" x="5519738" y="2840038"/>
          <p14:tracePt t="52159" x="5419725" y="2778125"/>
          <p14:tracePt t="52176" x="5332413" y="2728913"/>
          <p14:tracePt t="52193" x="5219700" y="2678113"/>
          <p14:tracePt t="52210" x="5157788" y="2665413"/>
          <p14:tracePt t="52212" x="5132388" y="2665413"/>
          <p14:tracePt t="52227" x="5106988" y="2652713"/>
          <p14:tracePt t="52229" x="5081588" y="2652713"/>
          <p14:tracePt t="52244" x="5057775" y="2652713"/>
          <p14:tracePt t="52260" x="5019675" y="2652713"/>
          <p14:tracePt t="52277" x="5006975" y="2652713"/>
          <p14:tracePt t="52293" x="4981575" y="2652713"/>
          <p14:tracePt t="52310" x="4945063" y="2652713"/>
          <p14:tracePt t="52326" x="4881563" y="2652713"/>
          <p14:tracePt t="52343" x="4756150" y="2765425"/>
          <p14:tracePt t="52360" x="4656138" y="2916238"/>
          <p14:tracePt t="52376" x="4543425" y="3103563"/>
          <p14:tracePt t="52394" x="4456113" y="3316288"/>
          <p14:tracePt t="52396" x="4430713" y="3378200"/>
          <p14:tracePt t="52411" x="4406900" y="3441700"/>
          <p14:tracePt t="52413" x="4381500" y="3490913"/>
          <p14:tracePt t="52426" x="4381500" y="3554413"/>
          <p14:tracePt t="52428" x="4368800" y="3603625"/>
          <p14:tracePt t="52444" x="4343400" y="3667125"/>
          <p14:tracePt t="52460" x="4330700" y="3716338"/>
          <p14:tracePt t="52477" x="4330700" y="3741738"/>
          <p14:tracePt t="52557" x="4318000" y="3741738"/>
          <p14:tracePt t="52564" x="4281488" y="3729038"/>
          <p14:tracePt t="52577" x="4243388" y="3692525"/>
          <p14:tracePt t="52579" x="4168775" y="3641725"/>
          <p14:tracePt t="52594" x="4092575" y="3579813"/>
          <p14:tracePt t="52596" x="4030663" y="3529013"/>
          <p14:tracePt t="52609" x="3956050" y="3490913"/>
          <p14:tracePt t="52611" x="3917950" y="3441700"/>
          <p14:tracePt t="52626" x="3879850" y="3403600"/>
          <p14:tracePt t="52627" x="3843338" y="3354388"/>
          <p14:tracePt t="52643" x="3817938" y="3278188"/>
          <p14:tracePt t="52659" x="3792538" y="3165475"/>
          <p14:tracePt t="52676" x="3792538" y="3090863"/>
          <p14:tracePt t="52692" x="3817938" y="3041650"/>
          <p14:tracePt t="52709" x="3905250" y="2978150"/>
          <p14:tracePt t="52726" x="4005263" y="2916238"/>
          <p14:tracePt t="52743" x="4156075" y="2878138"/>
          <p14:tracePt t="52760" x="4281488" y="2865438"/>
          <p14:tracePt t="52776" x="4368800" y="2865438"/>
          <p14:tracePt t="52793" x="4406900" y="2865438"/>
          <p14:tracePt t="52810" x="4430713" y="2865438"/>
          <p14:tracePt t="52827" x="4456113" y="2865438"/>
          <p14:tracePt t="52843" x="4494213" y="2865438"/>
          <p14:tracePt t="52860" x="4594225" y="2903538"/>
          <p14:tracePt t="52876" x="4719638" y="2952750"/>
          <p14:tracePt t="52894" x="4856163" y="3054350"/>
          <p14:tracePt t="52911" x="4956175" y="3141663"/>
          <p14:tracePt t="52928" x="5045075" y="3216275"/>
          <p14:tracePt t="52945" x="5119688" y="3278188"/>
          <p14:tracePt t="52962" x="5145088" y="3328988"/>
          <p14:tracePt t="52964" x="5170488" y="3367088"/>
          <p14:tracePt t="52979" x="5170488" y="3390900"/>
          <p14:tracePt t="52981" x="5181600" y="3416300"/>
          <p14:tracePt t="52996" x="5194300" y="3454400"/>
          <p14:tracePt t="53012" x="5232400" y="3503613"/>
          <p14:tracePt t="53029" x="5270500" y="3529013"/>
          <p14:tracePt t="53045" x="5281613" y="3541713"/>
          <p14:tracePt t="53061" x="5294313" y="3541713"/>
          <p14:tracePt t="53117" x="5294313" y="3529013"/>
          <p14:tracePt t="53124" x="5294313" y="3479800"/>
          <p14:tracePt t="53132" x="5294313" y="3390900"/>
          <p14:tracePt t="53146" x="5294313" y="3303588"/>
          <p14:tracePt t="53148" x="5294313" y="3228975"/>
          <p14:tracePt t="53162" x="5294313" y="3141663"/>
          <p14:tracePt t="53164" x="5294313" y="3065463"/>
          <p14:tracePt t="53179" x="5270500" y="2990850"/>
          <p14:tracePt t="53181" x="5245100" y="2928938"/>
          <p14:tracePt t="53196" x="5145088" y="2852738"/>
          <p14:tracePt t="53212" x="4981575" y="2816225"/>
          <p14:tracePt t="53229" x="4932363" y="2816225"/>
          <p14:tracePt t="53340" x="4906963" y="2816225"/>
          <p14:tracePt t="53348" x="4881563" y="2828925"/>
          <p14:tracePt t="53362" x="4856163" y="2865438"/>
          <p14:tracePt t="53364" x="4806950" y="2916238"/>
          <p14:tracePt t="53379" x="4768850" y="2990850"/>
          <p14:tracePt t="53381" x="4732338" y="3078163"/>
          <p14:tracePt t="53396" x="4668838" y="3228975"/>
          <p14:tracePt t="53413" x="4643438" y="3303588"/>
          <p14:tracePt t="53429" x="4643438" y="3328988"/>
          <p14:tracePt t="53533" x="4643438" y="3316288"/>
          <p14:tracePt t="53540" x="4643438" y="3278188"/>
          <p14:tracePt t="53548" x="4643438" y="3216275"/>
          <p14:tracePt t="53563" x="4643438" y="3154363"/>
          <p14:tracePt t="53564" x="4643438" y="3065463"/>
          <p14:tracePt t="53578" x="4643438" y="3003550"/>
          <p14:tracePt t="53579" x="4643438" y="2965450"/>
          <p14:tracePt t="53595" x="4643438" y="2903538"/>
          <p14:tracePt t="53612" x="4656138" y="2865438"/>
          <p14:tracePt t="53628" x="4668838" y="2828925"/>
          <p14:tracePt t="53645" x="4668838" y="2803525"/>
          <p14:tracePt t="53663" x="4681538" y="2778125"/>
          <p14:tracePt t="53680" x="4694238" y="2728913"/>
          <p14:tracePt t="53697" x="4732338" y="2678113"/>
          <p14:tracePt t="53713" x="4794250" y="2616200"/>
          <p14:tracePt t="53716" x="4856163" y="2565400"/>
          <p14:tracePt t="53729" x="4932363" y="2490788"/>
          <p14:tracePt t="53732" x="5032375" y="2414588"/>
          <p14:tracePt t="53746" x="5132388" y="2327275"/>
          <p14:tracePt t="53749" x="5245100" y="2252663"/>
          <p14:tracePt t="53762" x="5332413" y="2165350"/>
          <p14:tracePt t="53763" x="5407025" y="2101850"/>
          <p14:tracePt t="53779" x="5532438" y="2027238"/>
          <p14:tracePt t="53795" x="5670550" y="1939925"/>
          <p14:tracePt t="53812" x="5808663" y="1865313"/>
          <p14:tracePt t="53829" x="6083300" y="1776413"/>
          <p14:tracePt t="53846" x="6521450" y="1676400"/>
          <p14:tracePt t="53862" x="6921500" y="1576388"/>
          <p14:tracePt t="53879" x="7223125" y="1527175"/>
          <p14:tracePt t="53895" x="7423150" y="1489075"/>
          <p14:tracePt t="53912" x="7535863" y="1489075"/>
          <p14:tracePt t="53929" x="7572375" y="1489075"/>
          <p14:tracePt t="53946" x="7585075" y="1489075"/>
          <p14:tracePt t="53963" x="7610475" y="1489075"/>
          <p14:tracePt t="53979" x="7697788" y="1514475"/>
          <p14:tracePt t="53996" x="7823200" y="1601788"/>
          <p14:tracePt t="54012" x="7948613" y="1714500"/>
          <p14:tracePt t="54029" x="8010525" y="1801813"/>
          <p14:tracePt t="54046" x="8048625" y="1889125"/>
          <p14:tracePt t="54062" x="8099425" y="2001838"/>
          <p14:tracePt t="54079" x="8148638" y="2139950"/>
          <p14:tracePt t="54096" x="8186738" y="2252663"/>
          <p14:tracePt t="54113" x="8186738" y="2314575"/>
          <p14:tracePt t="54129" x="8212138" y="2327275"/>
          <p14:tracePt t="54131" x="8212138" y="2339975"/>
          <p14:tracePt t="54146" x="8212138" y="2352675"/>
          <p14:tracePt t="54147" x="8212138" y="2365375"/>
          <p14:tracePt t="54163" x="8212138" y="2390775"/>
          <p14:tracePt t="54180" x="8223250" y="2414588"/>
          <p14:tracePt t="54196" x="8248650" y="2439988"/>
          <p14:tracePt t="54213" x="8286750" y="2452688"/>
          <p14:tracePt t="54229" x="8335963" y="2465388"/>
          <p14:tracePt t="54246" x="8374063" y="2478088"/>
          <p14:tracePt t="54263" x="8424863" y="2503488"/>
          <p14:tracePt t="54280" x="8474075" y="2503488"/>
          <p14:tracePt t="54297" x="8537575" y="2503488"/>
          <p14:tracePt t="54313" x="8612188" y="2503488"/>
          <p14:tracePt t="54315" x="8650288" y="2490788"/>
          <p14:tracePt t="54330" x="8661400" y="2490788"/>
          <p14:tracePt t="54331" x="8674100" y="2478088"/>
          <p14:tracePt t="54347" x="8686800" y="2465388"/>
          <p14:tracePt t="54364" x="8686800" y="2439988"/>
          <p14:tracePt t="54387" x="8674100" y="2427288"/>
          <p14:tracePt t="54397" x="8661400" y="2414588"/>
          <p14:tracePt t="54414" x="8624888" y="2403475"/>
          <p14:tracePt t="54430" x="8586788" y="2378075"/>
          <p14:tracePt t="54447" x="8561388" y="2365375"/>
          <p14:tracePt t="54464" x="8537575" y="2365375"/>
          <p14:tracePt t="54548" x="8537575" y="2390775"/>
          <p14:tracePt t="54557" x="8537575" y="2427288"/>
          <p14:tracePt t="54566" x="8537575" y="2452688"/>
          <p14:tracePt t="54583" x="8548688" y="2540000"/>
          <p14:tracePt t="54599" x="8624888" y="2627313"/>
          <p14:tracePt t="54616" x="8661400" y="2690813"/>
          <p14:tracePt t="54633" x="8686800" y="2728913"/>
          <p14:tracePt t="54649" x="8686800" y="2752725"/>
          <p14:tracePt t="54666" x="8686800" y="2765425"/>
          <p14:tracePt t="54868" x="8650288" y="2765425"/>
          <p14:tracePt t="54876" x="8612188" y="2765425"/>
          <p14:tracePt t="54885" x="8574088" y="2765425"/>
          <p14:tracePt t="54901" x="8499475" y="2752725"/>
          <p14:tracePt t="54917" x="8448675" y="2740025"/>
          <p14:tracePt t="54934" x="8435975" y="2728913"/>
          <p14:tracePt t="54936" x="8412163" y="2716213"/>
          <p14:tracePt t="54950" x="8386763" y="2716213"/>
          <p14:tracePt t="54967" x="8374063" y="2716213"/>
          <p14:tracePt t="54983" x="8361363" y="2703513"/>
          <p14:tracePt t="55000" x="8348663" y="2703513"/>
          <p14:tracePt t="55017" x="8348663" y="2690813"/>
          <p14:tracePt t="55020" x="8348663" y="2665413"/>
          <p14:tracePt t="55033" x="8335963" y="2652713"/>
          <p14:tracePt t="55035" x="8324850" y="2640013"/>
          <p14:tracePt t="55050" x="8324850" y="2616200"/>
          <p14:tracePt t="55052" x="8324850" y="2603500"/>
          <p14:tracePt t="55067" x="8324850" y="2590800"/>
          <p14:tracePt t="55069" x="8324850" y="2565400"/>
          <p14:tracePt t="55084" x="8324850" y="2490788"/>
          <p14:tracePt t="55101" x="8324850" y="2465388"/>
          <p14:tracePt t="55117" x="8324850" y="2452688"/>
          <p14:tracePt t="55133" x="8324850" y="2439988"/>
          <p14:tracePt t="55260" x="8335963" y="2465388"/>
          <p14:tracePt t="55268" x="8374063" y="2503488"/>
          <p14:tracePt t="55285" x="8435975" y="2552700"/>
          <p14:tracePt t="55301" x="8499475" y="2578100"/>
          <p14:tracePt t="55318" x="8524875" y="2603500"/>
          <p14:tracePt t="55334" x="8537575" y="2603500"/>
          <p14:tracePt t="55351" x="8537575" y="2616200"/>
          <p14:tracePt t="55389" x="8548688" y="2616200"/>
          <p14:tracePt t="55405" x="8561388" y="2616200"/>
          <p14:tracePt t="55445" x="8574088" y="2616200"/>
          <p14:tracePt t="55452" x="8586788" y="2616200"/>
          <p14:tracePt t="55469" x="8624888" y="2603500"/>
          <p14:tracePt t="55485" x="8661400" y="2540000"/>
          <p14:tracePt t="55501" x="8674100" y="2503488"/>
          <p14:tracePt t="55519" x="8686800" y="2478088"/>
          <p14:tracePt t="55535" x="8686800" y="2465388"/>
          <p14:tracePt t="56044" x="8674100" y="2490788"/>
          <p14:tracePt t="56052" x="8661400" y="2516188"/>
          <p14:tracePt t="56061" x="8661400" y="2527300"/>
          <p14:tracePt t="56070" x="8650288" y="2527300"/>
          <p14:tracePt t="56087" x="8624888" y="2552700"/>
          <p14:tracePt t="56103" x="8624888" y="2565400"/>
          <p14:tracePt t="56120" x="8612188" y="2578100"/>
          <p14:tracePt t="56148" x="8599488" y="2578100"/>
          <p14:tracePt t="56156" x="8586788" y="2590800"/>
          <p14:tracePt t="56188" x="8574088" y="2590800"/>
          <p14:tracePt t="56637" x="8574088" y="2616200"/>
          <p14:tracePt t="56644" x="8561388" y="2665413"/>
          <p14:tracePt t="56654" x="8499475" y="2765425"/>
          <p14:tracePt t="56671" x="8399463" y="3028950"/>
          <p14:tracePt t="56688" x="8335963" y="3190875"/>
          <p14:tracePt t="56705" x="8286750" y="3316288"/>
          <p14:tracePt t="56708" x="8261350" y="3367088"/>
          <p14:tracePt t="56722" x="8248650" y="3403600"/>
          <p14:tracePt t="56724" x="8248650" y="3429000"/>
          <p14:tracePt t="56738" x="8223250" y="3441700"/>
          <p14:tracePt t="56740" x="8223250" y="3467100"/>
          <p14:tracePt t="56754" x="8212138" y="3467100"/>
          <p14:tracePt t="56755" x="8199438" y="3479800"/>
          <p14:tracePt t="56770" x="8199438" y="3490913"/>
          <p14:tracePt t="56771" x="8199438" y="3503613"/>
          <p14:tracePt t="56787" x="8186738" y="3503613"/>
          <p14:tracePt t="56804" x="8174038" y="3516313"/>
          <p14:tracePt t="56820" x="8161338" y="3516313"/>
          <p14:tracePt t="56837" x="8135938" y="3516313"/>
          <p14:tracePt t="56853" x="8110538" y="3516313"/>
          <p14:tracePt t="56870" x="8061325" y="3529013"/>
          <p14:tracePt t="56887" x="8010525" y="3529013"/>
          <p14:tracePt t="56904" x="7935913" y="3529013"/>
          <p14:tracePt t="56920" x="7861300" y="3529013"/>
          <p14:tracePt t="56937" x="7735888" y="3529013"/>
          <p14:tracePt t="56939" x="7673975" y="3529013"/>
          <p14:tracePt t="56954" x="7610475" y="3529013"/>
          <p14:tracePt t="56955" x="7535863" y="3529013"/>
          <p14:tracePt t="56971" x="7359650" y="3503613"/>
          <p14:tracePt t="56990" x="7197725" y="3490913"/>
          <p14:tracePt t="57005" x="7010400" y="3467100"/>
          <p14:tracePt t="57022" x="6846888" y="3441700"/>
          <p14:tracePt t="57039" x="6721475" y="3429000"/>
          <p14:tracePt t="57056" x="6672263" y="3429000"/>
          <p14:tracePt t="57072" x="6621463" y="3403600"/>
          <p14:tracePt t="57090" x="6584950" y="3403600"/>
          <p14:tracePt t="57092" x="6572250" y="3390900"/>
          <p14:tracePt t="57106" x="6559550" y="3390900"/>
          <p14:tracePt t="57108" x="6546850" y="3390900"/>
          <p14:tracePt t="57123" x="6534150" y="3390900"/>
          <p14:tracePt t="57125" x="6508750" y="3390900"/>
          <p14:tracePt t="57140" x="6496050" y="3378200"/>
          <p14:tracePt t="57156" x="6459538" y="3378200"/>
          <p14:tracePt t="57173" x="6396038" y="3367088"/>
          <p14:tracePt t="57190" x="6321425" y="3354388"/>
          <p14:tracePt t="57205" x="6221413" y="3328988"/>
          <p14:tracePt t="57222" x="6157913" y="3303588"/>
          <p14:tracePt t="57239" x="6121400" y="3290888"/>
          <p14:tracePt t="57256" x="6083300" y="3267075"/>
          <p14:tracePt t="57273" x="6057900" y="3241675"/>
          <p14:tracePt t="57291" x="6034088" y="3228975"/>
          <p14:tracePt t="57293" x="6021388" y="3228975"/>
          <p14:tracePt t="57307" x="6008688" y="3216275"/>
          <p14:tracePt t="57309" x="6008688" y="3203575"/>
          <p14:tracePt t="57324" x="5995988" y="3190875"/>
          <p14:tracePt t="57340" x="5983288" y="3178175"/>
          <p14:tracePt t="57356" x="5970588" y="3178175"/>
          <p14:tracePt t="57373" x="5957888" y="3154363"/>
          <p14:tracePt t="57391" x="5957888" y="3141663"/>
          <p14:tracePt t="57406" x="5945188" y="3128963"/>
          <p14:tracePt t="57423" x="5945188" y="3090863"/>
          <p14:tracePt t="57440" x="5945188" y="3065463"/>
          <p14:tracePt t="57457" x="5945188" y="3028950"/>
          <p14:tracePt t="57460" x="5945188" y="3016250"/>
          <p14:tracePt t="57476" x="5945188" y="3003550"/>
          <p14:tracePt t="57500" x="5945188" y="2990850"/>
          <p14:tracePt t="57517" x="5945188" y="2978150"/>
          <p14:tracePt t="57532" x="5945188" y="2965450"/>
          <p14:tracePt t="57724" x="5945188" y="3016250"/>
          <p14:tracePt t="57732" x="5945188" y="3078163"/>
          <p14:tracePt t="57739" x="5945188" y="3154363"/>
          <p14:tracePt t="57756" x="5957888" y="3254375"/>
          <p14:tracePt t="57773" x="5970588" y="3341688"/>
          <p14:tracePt t="57789" x="6008688" y="3390900"/>
          <p14:tracePt t="57806" x="6070600" y="3429000"/>
          <p14:tracePt t="57823" x="6108700" y="3441700"/>
          <p14:tracePt t="57839" x="6183313" y="3454400"/>
          <p14:tracePt t="57856" x="6246813" y="3454400"/>
          <p14:tracePt t="57873" x="6308725" y="3454400"/>
          <p14:tracePt t="57890" x="6346825" y="3454400"/>
          <p14:tracePt t="57907" x="6346825" y="3441700"/>
          <p14:tracePt t="57924" x="6346825" y="3429000"/>
          <p14:tracePt t="57947" x="6346825" y="3416300"/>
          <p14:tracePt t="57956" x="6334125" y="3416300"/>
          <p14:tracePt t="57973" x="6283325" y="3390900"/>
          <p14:tracePt t="57990" x="6221413" y="3390900"/>
          <p14:tracePt t="58007" x="6157913" y="3378200"/>
          <p14:tracePt t="58023" x="6083300" y="3378200"/>
          <p14:tracePt t="58040" x="5995988" y="3378200"/>
          <p14:tracePt t="58056" x="5895975" y="3378200"/>
          <p14:tracePt t="58073" x="5808663" y="3378200"/>
          <p14:tracePt t="58075" x="5783263" y="3378200"/>
          <p14:tracePt t="58090" x="5770563" y="3378200"/>
          <p14:tracePt t="58092" x="5745163" y="3378200"/>
          <p14:tracePt t="58180" x="5745163" y="3367088"/>
          <p14:tracePt t="58189" x="5808663" y="3341688"/>
          <p14:tracePt t="58197" x="5921375" y="3316288"/>
          <p14:tracePt t="58208" x="6034088" y="3278188"/>
          <p14:tracePt t="58225" x="6259513" y="3216275"/>
          <p14:tracePt t="58228" x="6359525" y="3203575"/>
          <p14:tracePt t="58241" x="6434138" y="3190875"/>
          <p14:tracePt t="58244" x="6459538" y="3178175"/>
          <p14:tracePt t="58257" x="6472238" y="3178175"/>
          <p14:tracePt t="58348" x="6446838" y="3178175"/>
          <p14:tracePt t="58357" x="6396038" y="3178175"/>
          <p14:tracePt t="58365" x="6334125" y="3178175"/>
          <p14:tracePt t="58375" x="6246813" y="3178175"/>
          <p14:tracePt t="58393" x="6083300" y="3178175"/>
          <p14:tracePt t="58409" x="5945188" y="3178175"/>
          <p14:tracePt t="58426" x="5870575" y="3178175"/>
          <p14:tracePt t="58428" x="5845175" y="3178175"/>
          <p14:tracePt t="58443" x="5821363" y="3178175"/>
          <p14:tracePt t="58917" x="5832475" y="3178175"/>
          <p14:tracePt t="58925" x="5857875" y="3178175"/>
          <p14:tracePt t="58933" x="5883275" y="3178175"/>
          <p14:tracePt t="58942" x="5895975" y="3178175"/>
          <p14:tracePt t="58959" x="5945188" y="3178175"/>
          <p14:tracePt t="58975" x="6021388" y="3178175"/>
          <p14:tracePt t="58993" x="6096000" y="3178175"/>
          <p14:tracePt t="59009" x="6134100" y="3178175"/>
          <p14:tracePt t="59011" x="6146800" y="3178175"/>
          <p14:tracePt t="59027" x="6157913" y="3178175"/>
          <p14:tracePt t="59180" x="6134100" y="3178175"/>
          <p14:tracePt t="59188" x="6083300" y="3178175"/>
          <p14:tracePt t="59196" x="6021388" y="3178175"/>
          <p14:tracePt t="59212" x="5932488" y="3178175"/>
          <p14:tracePt t="59228" x="5883275" y="3178175"/>
          <p14:tracePt t="59365" x="5908675" y="3178175"/>
          <p14:tracePt t="59372" x="5983288" y="3178175"/>
          <p14:tracePt t="59380" x="6034088" y="3178175"/>
          <p14:tracePt t="59396" x="6070600" y="3178175"/>
          <p14:tracePt t="59412" x="6083300" y="3178175"/>
          <p14:tracePt t="59933" x="6008688" y="3178175"/>
          <p14:tracePt t="59940" x="5908675" y="3178175"/>
          <p14:tracePt t="59948" x="5795963" y="3178175"/>
          <p14:tracePt t="59964" x="5557838" y="3178175"/>
          <p14:tracePt t="59980" x="5432425" y="3178175"/>
          <p14:tracePt t="59997" x="5345113" y="3178175"/>
          <p14:tracePt t="60013" x="5281613" y="3178175"/>
          <p14:tracePt t="60030" x="5245100" y="3178175"/>
          <p14:tracePt t="60047" x="5207000" y="3178175"/>
          <p14:tracePt t="60064" x="5181600" y="3178175"/>
          <p14:tracePt t="60080" x="5132388" y="3178175"/>
          <p14:tracePt t="60097" x="5057775" y="3178175"/>
          <p14:tracePt t="60100" x="5019675" y="3178175"/>
          <p14:tracePt t="60114" x="4968875" y="3178175"/>
          <p14:tracePt t="60116" x="4919663" y="3178175"/>
          <p14:tracePt t="60130" x="4856163" y="3178175"/>
          <p14:tracePt t="60132" x="4806950" y="3178175"/>
          <p14:tracePt t="60147" x="4732338" y="3178175"/>
          <p14:tracePt t="60149" x="4668838" y="3178175"/>
          <p14:tracePt t="60164" x="4581525" y="3178175"/>
          <p14:tracePt t="60181" x="4494213" y="3178175"/>
          <p14:tracePt t="60198" x="4406900" y="3178175"/>
          <p14:tracePt t="60214" x="4256088" y="3178175"/>
          <p14:tracePt t="60230" x="4130675" y="3178175"/>
          <p14:tracePt t="60248" x="4005263" y="3178175"/>
          <p14:tracePt t="60264" x="3905250" y="3178175"/>
          <p14:tracePt t="60281" x="3843338" y="3178175"/>
          <p14:tracePt t="60298" x="3805238" y="3178175"/>
          <p14:tracePt t="60300" x="3792538" y="3178175"/>
          <p14:tracePt t="60315" x="3779838" y="3178175"/>
          <p14:tracePt t="60317" x="3767138" y="3178175"/>
          <p14:tracePt t="60445" x="3767138" y="3165475"/>
          <p14:tracePt t="60452" x="3779838" y="3165475"/>
          <p14:tracePt t="60464" x="3817938" y="3154363"/>
          <p14:tracePt t="60480" x="3892550" y="3128963"/>
          <p14:tracePt t="60497" x="3968750" y="3103563"/>
          <p14:tracePt t="60513" x="4056063" y="3078163"/>
          <p14:tracePt t="60515" x="4092575" y="3065463"/>
          <p14:tracePt t="60530" x="4117975" y="3054350"/>
          <p14:tracePt t="60531" x="4130675" y="3041650"/>
          <p14:tracePt t="60547" x="4143375" y="3041650"/>
          <p14:tracePt t="60677" x="4117975" y="3041650"/>
          <p14:tracePt t="60684" x="4043363" y="3041650"/>
          <p14:tracePt t="60698" x="3930650" y="3041650"/>
          <p14:tracePt t="60701" x="3856038" y="3041650"/>
          <p14:tracePt t="60716" x="3705225" y="3041650"/>
          <p14:tracePt t="60732" x="3592513" y="3028950"/>
          <p14:tracePt t="60748" x="3554413" y="3028950"/>
          <p14:tracePt t="60766" x="3541713" y="3028950"/>
          <p14:tracePt t="60782" x="3530600" y="3028950"/>
          <p14:tracePt t="61052" x="3541713" y="3028950"/>
          <p14:tracePt t="61060" x="3554413" y="3028950"/>
          <p14:tracePt t="61068" x="3567113" y="3028950"/>
          <p14:tracePt t="61083" x="3579813" y="3028950"/>
          <p14:tracePt t="61099" x="3592513" y="3028950"/>
          <p14:tracePt t="61115" x="3630613" y="3028950"/>
          <p14:tracePt t="61131" x="3643313" y="3028950"/>
          <p14:tracePt t="61148" x="3654425" y="3028950"/>
          <p14:tracePt t="61164" x="3679825" y="3028950"/>
          <p14:tracePt t="61181" x="3705225" y="3028950"/>
          <p14:tracePt t="61199" x="3717925" y="3028950"/>
          <p14:tracePt t="61217" x="3767138" y="3028950"/>
          <p14:tracePt t="61233" x="3792538" y="3028950"/>
          <p14:tracePt t="61236" x="3805238" y="3028950"/>
          <p14:tracePt t="61249" x="3830638" y="3028950"/>
          <p14:tracePt t="61252" x="3856038" y="3028950"/>
          <p14:tracePt t="61268" x="3892550" y="3028950"/>
          <p14:tracePt t="61284" x="3943350" y="3028950"/>
          <p14:tracePt t="61301" x="4017963" y="3028950"/>
          <p14:tracePt t="61317" x="4081463" y="3028950"/>
          <p14:tracePt t="61333" x="4143375" y="3028950"/>
          <p14:tracePt t="61350" x="4181475" y="3028950"/>
          <p14:tracePt t="61366" x="4230688" y="3028950"/>
          <p14:tracePt t="61384" x="4256088" y="3028950"/>
          <p14:tracePt t="61401" x="4294188" y="3028950"/>
          <p14:tracePt t="61403" x="4305300" y="3028950"/>
          <p14:tracePt t="61417" x="4318000" y="3028950"/>
          <p14:tracePt t="61420" x="4343400" y="3028950"/>
          <p14:tracePt t="61434" x="4356100" y="3028950"/>
          <p14:tracePt t="61450" x="4368800" y="3028950"/>
          <p14:tracePt t="61452" x="4381500" y="3028950"/>
          <p14:tracePt t="61467" x="4394200" y="3028950"/>
          <p14:tracePt t="61484" x="4418013" y="3028950"/>
          <p14:tracePt t="61502" x="4430713" y="3028950"/>
          <p14:tracePt t="61572" x="4443413" y="3028950"/>
          <p14:tracePt t="61589" x="4456113" y="3028950"/>
          <p14:tracePt t="61596" x="4468813" y="3028950"/>
          <p14:tracePt t="61604" x="4481513" y="3028950"/>
          <p14:tracePt t="61617" x="4506913" y="3028950"/>
          <p14:tracePt t="61620" x="4518025" y="3028950"/>
          <p14:tracePt t="61635" x="4530725" y="3028950"/>
          <p14:tracePt t="61636" x="4543425" y="3028950"/>
          <p14:tracePt t="61652" x="4556125" y="3028950"/>
          <p14:tracePt t="62149" x="4543425" y="3028950"/>
          <p14:tracePt t="62156" x="4518025" y="3041650"/>
          <p14:tracePt t="62169" x="4481513" y="3054350"/>
          <p14:tracePt t="62185" x="4406900" y="3078163"/>
          <p14:tracePt t="62188" x="4343400" y="3090863"/>
          <p14:tracePt t="62202" x="4294188" y="3103563"/>
          <p14:tracePt t="62205" x="4256088" y="3103563"/>
          <p14:tracePt t="62220" x="4192588" y="3116263"/>
          <p14:tracePt t="62236" x="4156075" y="3128963"/>
          <p14:tracePt t="62252" x="4143375" y="3128963"/>
          <p14:tracePt t="62269" x="4130675" y="3128963"/>
          <p14:tracePt t="62436" x="4168775" y="3128963"/>
          <p14:tracePt t="62444" x="4230688" y="3141663"/>
          <p14:tracePt t="62453" x="4318000" y="3141663"/>
          <p14:tracePt t="62469" x="4518025" y="3141663"/>
          <p14:tracePt t="62486" x="4681538" y="3141663"/>
          <p14:tracePt t="62503" x="4781550" y="3141663"/>
          <p14:tracePt t="62520" x="4819650" y="3141663"/>
          <p14:tracePt t="62537" x="4832350" y="3141663"/>
          <p14:tracePt t="62644" x="4819650" y="3141663"/>
          <p14:tracePt t="62653" x="4806950" y="3141663"/>
          <p14:tracePt t="62661" x="4781550" y="3141663"/>
          <p14:tracePt t="62668" x="4756150" y="3141663"/>
          <p14:tracePt t="62685" x="4706938" y="3141663"/>
          <p14:tracePt t="62702" x="4668838" y="3141663"/>
          <p14:tracePt t="62719" x="4643438" y="3141663"/>
          <p14:tracePt t="63245" x="4681538" y="3141663"/>
          <p14:tracePt t="63253" x="4768850" y="3141663"/>
          <p14:tracePt t="63261" x="4894263" y="3116263"/>
          <p14:tracePt t="63271" x="5057775" y="3090863"/>
          <p14:tracePt t="63287" x="5507038" y="3065463"/>
          <p14:tracePt t="63304" x="5921375" y="3065463"/>
          <p14:tracePt t="63320" x="6221413" y="3065463"/>
          <p14:tracePt t="63337" x="6446838" y="3065463"/>
          <p14:tracePt t="63339" x="6546850" y="3065463"/>
          <p14:tracePt t="63353" x="6646863" y="3065463"/>
          <p14:tracePt t="63355" x="6746875" y="3065463"/>
          <p14:tracePt t="63371" x="6910388" y="3054350"/>
          <p14:tracePt t="63387" x="7034213" y="3028950"/>
          <p14:tracePt t="63404" x="7185025" y="2990850"/>
          <p14:tracePt t="63420" x="7335838" y="2965450"/>
          <p14:tracePt t="63437" x="7472363" y="2941638"/>
          <p14:tracePt t="63456" x="7561263" y="2941638"/>
          <p14:tracePt t="63472" x="7635875" y="2941638"/>
          <p14:tracePt t="63489" x="7673975" y="2941638"/>
          <p14:tracePt t="63492" x="7685088" y="2941638"/>
          <p14:tracePt t="63506" x="7710488" y="2941638"/>
          <p14:tracePt t="63509" x="7748588" y="2941638"/>
          <p14:tracePt t="63523" x="7886700" y="2941638"/>
          <p14:tracePt t="63540" x="8061325" y="2941638"/>
          <p14:tracePt t="63556" x="8223250" y="2941638"/>
          <p14:tracePt t="63573" x="8312150" y="2941638"/>
          <p14:tracePt t="63590" x="8348663" y="2941638"/>
          <p14:tracePt t="63821" x="8361363" y="2941638"/>
          <p14:tracePt t="63829" x="8386763" y="2941638"/>
          <p14:tracePt t="63840" x="8435975" y="2941638"/>
          <p14:tracePt t="63855" x="8599488" y="2941638"/>
          <p14:tracePt t="63871" x="8737600" y="2941638"/>
          <p14:tracePt t="63888" x="8824913" y="2941638"/>
          <p14:tracePt t="63905" x="8899525" y="2941638"/>
          <p14:tracePt t="63922" x="8950325" y="2941638"/>
          <p14:tracePt t="64180" x="8963025" y="2941638"/>
          <p14:tracePt t="64197" x="8986838" y="2941638"/>
          <p14:tracePt t="64204" x="9024938" y="2952750"/>
          <p14:tracePt t="64212" x="9063038" y="2952750"/>
          <p14:tracePt t="64222" x="9112250" y="2952750"/>
          <p14:tracePt t="64239" x="9188450" y="2952750"/>
          <p14:tracePt t="64256" x="9212263" y="2952750"/>
          <p14:tracePt t="64273" x="9237663" y="2952750"/>
          <p14:tracePt t="65476" x="9224963" y="2952750"/>
          <p14:tracePt t="65484" x="9212263" y="2952750"/>
          <p14:tracePt t="65509" x="9199563" y="2952750"/>
          <p14:tracePt t="65525" x="9188450" y="2952750"/>
          <p14:tracePt t="65549" x="9175750" y="2952750"/>
          <p14:tracePt t="66180" x="9175750" y="2965450"/>
          <p14:tracePt t="66188" x="9175750" y="2990850"/>
          <p14:tracePt t="66196" x="9175750" y="3028950"/>
          <p14:tracePt t="66213" x="9175750" y="3116263"/>
          <p14:tracePt t="66230" x="9175750" y="3203575"/>
          <p14:tracePt t="66246" x="9175750" y="3254375"/>
          <p14:tracePt t="66263" x="9175750" y="3278188"/>
          <p14:tracePt t="66380" x="9175750" y="3228975"/>
          <p14:tracePt t="66388" x="9175750" y="3154363"/>
          <p14:tracePt t="66397" x="9188450" y="3078163"/>
          <p14:tracePt t="66414" x="9212263" y="2928938"/>
          <p14:tracePt t="66430" x="9224963" y="2765425"/>
          <p14:tracePt t="66446" x="9250363" y="2665413"/>
          <p14:tracePt t="66464" x="9263063" y="2578100"/>
          <p14:tracePt t="66480" x="9275763" y="2527300"/>
          <p14:tracePt t="66497" x="9275763" y="2503488"/>
          <p14:tracePt t="66788" x="9275763" y="2516188"/>
          <p14:tracePt t="66797" x="9275763" y="2527300"/>
          <p14:tracePt t="66813" x="9275763" y="2540000"/>
          <p14:tracePt t="66821" x="9275763" y="2552700"/>
          <p14:tracePt t="66830" x="9275763" y="2565400"/>
          <p14:tracePt t="66848" x="9275763" y="2590800"/>
          <p14:tracePt t="66865" x="9275763" y="2603500"/>
          <p14:tracePt t="67188" x="9263063" y="2616200"/>
          <p14:tracePt t="67196" x="9263063" y="2652713"/>
          <p14:tracePt t="67205" x="9250363" y="2678113"/>
          <p14:tracePt t="67215" x="9237663" y="2703513"/>
          <p14:tracePt t="67233" x="9224963" y="2765425"/>
          <p14:tracePt t="67235" x="9212263" y="2790825"/>
          <p14:tracePt t="67249" x="9212263" y="2828925"/>
          <p14:tracePt t="67252" x="9199563" y="2840038"/>
          <p14:tracePt t="67268" x="9199563" y="2852738"/>
          <p14:tracePt t="67282" x="9199563" y="2865438"/>
          <p14:tracePt t="67365" x="9199563" y="2878138"/>
          <p14:tracePt t="67372" x="9188450" y="2890838"/>
          <p14:tracePt t="67382" x="9175750" y="2916238"/>
          <p14:tracePt t="67398" x="9175750" y="2928938"/>
          <p14:tracePt t="67414" x="9163050" y="2965450"/>
          <p14:tracePt t="67431" x="9163050" y="3003550"/>
          <p14:tracePt t="67448" x="9150350" y="3065463"/>
          <p14:tracePt t="67465" x="9137650" y="3141663"/>
          <p14:tracePt t="67481" x="9112250" y="3216275"/>
          <p14:tracePt t="67483" x="9099550" y="3267075"/>
          <p14:tracePt t="67499" x="9099550" y="3341688"/>
          <p14:tracePt t="67515" x="9088438" y="3390900"/>
          <p14:tracePt t="67532" x="9075738" y="3441700"/>
          <p14:tracePt t="67548" x="9063038" y="3503613"/>
          <p14:tracePt t="67566" x="9050338" y="3541713"/>
          <p14:tracePt t="67583" x="9050338" y="3554413"/>
          <p14:tracePt t="67600" x="9050338" y="3567113"/>
          <p14:tracePt t="67740" x="9037638" y="3567113"/>
          <p14:tracePt t="67750" x="9024938" y="3567113"/>
          <p14:tracePt t="67757" x="9012238" y="3541713"/>
          <p14:tracePt t="67767" x="8999538" y="3503613"/>
          <p14:tracePt t="67784" x="8975725" y="3429000"/>
          <p14:tracePt t="67800" x="8963025" y="3354388"/>
          <p14:tracePt t="67817" x="8950325" y="3290888"/>
          <p14:tracePt t="67820" x="8937625" y="3267075"/>
          <p14:tracePt t="67834" x="8937625" y="3254375"/>
          <p14:tracePt t="67835" x="8937625" y="3241675"/>
          <p14:tracePt t="67849" x="8937625" y="3216275"/>
          <p14:tracePt t="67866" x="8924925" y="3165475"/>
          <p14:tracePt t="67867" x="8924925" y="3154363"/>
          <p14:tracePt t="67883" x="8924925" y="3141663"/>
          <p14:tracePt t="67899" x="8912225" y="3141663"/>
          <p14:tracePt t="68004" x="8899525" y="3141663"/>
          <p14:tracePt t="68012" x="8874125" y="3128963"/>
          <p14:tracePt t="68020" x="8812213" y="3128963"/>
          <p14:tracePt t="68034" x="8699500" y="3116263"/>
          <p14:tracePt t="68036" x="8561388" y="3103563"/>
          <p14:tracePt t="68052" x="8248650" y="3090863"/>
          <p14:tracePt t="68069" x="7910513" y="3054350"/>
          <p14:tracePt t="68084" x="7535863" y="3003550"/>
          <p14:tracePt t="68102" x="6934200" y="2890838"/>
          <p14:tracePt t="68118" x="6334125" y="2752725"/>
          <p14:tracePt t="68134" x="5945188" y="2652713"/>
          <p14:tracePt t="68151" x="5770563" y="2616200"/>
          <p14:tracePt t="68168" x="5732463" y="2616200"/>
          <p14:tracePt t="68185" x="5719763" y="2616200"/>
          <p14:tracePt t="68221" x="5708650" y="2616200"/>
          <p14:tracePt t="68228" x="5683250" y="2616200"/>
          <p14:tracePt t="68236" x="5657850" y="2616200"/>
          <p14:tracePt t="68252" x="5595938" y="2616200"/>
          <p14:tracePt t="68269" x="5545138" y="2652713"/>
          <p14:tracePt t="68285" x="5483225" y="2716213"/>
          <p14:tracePt t="68301" x="5445125" y="2765425"/>
          <p14:tracePt t="68318" x="5432425" y="2840038"/>
          <p14:tracePt t="68335" x="5407025" y="2952750"/>
          <p14:tracePt t="68351" x="5394325" y="3078163"/>
          <p14:tracePt t="68369" x="5383213" y="3241675"/>
          <p14:tracePt t="68371" x="5370513" y="3316288"/>
          <p14:tracePt t="68385" x="5370513" y="3378200"/>
          <p14:tracePt t="68388" x="5370513" y="3454400"/>
          <p14:tracePt t="68402" x="5419725" y="3529013"/>
          <p14:tracePt t="68404" x="5483225" y="3603625"/>
          <p14:tracePt t="68419" x="5570538" y="3679825"/>
          <p14:tracePt t="68421" x="5670550" y="3754438"/>
          <p14:tracePt t="68435" x="5995988" y="3892550"/>
          <p14:tracePt t="68451" x="6346825" y="4017963"/>
          <p14:tracePt t="68468" x="6759575" y="4092575"/>
          <p14:tracePt t="68484" x="7172325" y="4141788"/>
          <p14:tracePt t="68500" x="7535863" y="4141788"/>
          <p14:tracePt t="68517" x="7823200" y="4141788"/>
          <p14:tracePt t="68534" x="8035925" y="4129088"/>
          <p14:tracePt t="68551" x="8248650" y="4041775"/>
          <p14:tracePt t="68568" x="8424863" y="3954463"/>
          <p14:tracePt t="68584" x="8586788" y="3841750"/>
          <p14:tracePt t="68601" x="8712200" y="3716338"/>
          <p14:tracePt t="68603" x="8750300" y="3654425"/>
          <p14:tracePt t="68618" x="8799513" y="3616325"/>
          <p14:tracePt t="68619" x="8837613" y="3579813"/>
          <p14:tracePt t="68635" x="8924925" y="3490913"/>
          <p14:tracePt t="68651" x="8963025" y="3416300"/>
          <p14:tracePt t="68668" x="8999538" y="3367088"/>
          <p14:tracePt t="68684" x="9012238" y="3316288"/>
          <p14:tracePt t="68701" x="9037638" y="3267075"/>
          <p14:tracePt t="68718" x="9075738" y="3216275"/>
          <p14:tracePt t="68735" x="9099550" y="3178175"/>
          <p14:tracePt t="68751" x="9112250" y="3154363"/>
          <p14:tracePt t="68768" x="9112250" y="3141663"/>
          <p14:tracePt t="68852" x="9112250" y="3128963"/>
          <p14:tracePt t="68870" x="9112250" y="3116263"/>
          <p14:tracePt t="68879" x="9112250" y="3103563"/>
          <p14:tracePt t="68900" x="9112250" y="3090863"/>
          <p14:tracePt t="68940" x="9099550" y="3090863"/>
          <p14:tracePt t="68948" x="9088438" y="3078163"/>
          <p14:tracePt t="68956" x="9075738" y="3078163"/>
          <p14:tracePt t="68971" x="9075738" y="3065463"/>
          <p14:tracePt t="68973" x="9050338" y="3065463"/>
          <p14:tracePt t="68988" x="9037638" y="3065463"/>
          <p14:tracePt t="69004" x="9024938" y="3065463"/>
          <p14:tracePt t="69028" x="9012238" y="3065463"/>
          <p14:tracePt t="69037" x="8999538" y="3054350"/>
          <p14:tracePt t="69053" x="8986838" y="3054350"/>
          <p14:tracePt t="69070" x="8950325" y="3041650"/>
          <p14:tracePt t="69087" x="8912225" y="3028950"/>
          <p14:tracePt t="69104" x="8886825" y="3016250"/>
          <p14:tracePt t="69121" x="8863013" y="3003550"/>
          <p14:tracePt t="69124" x="8850313" y="3003550"/>
          <p14:tracePt t="69138" x="8837613" y="3003550"/>
          <p14:tracePt t="69140" x="8824913" y="3003550"/>
          <p14:tracePt t="69154" x="8824913" y="2990850"/>
          <p14:tracePt t="69156" x="8812213" y="2990850"/>
          <p14:tracePt t="69171" x="8786813" y="2990850"/>
          <p14:tracePt t="69173" x="8763000" y="2990850"/>
          <p14:tracePt t="69187" x="8712200" y="2978150"/>
          <p14:tracePt t="69204" x="8661400" y="2965450"/>
          <p14:tracePt t="69221" x="8612188" y="2965450"/>
          <p14:tracePt t="69238" x="8586788" y="2965450"/>
          <p14:tracePt t="69254" x="8574088" y="2965450"/>
          <p14:tracePt t="69271" x="8561388" y="2965450"/>
          <p14:tracePt t="69288" x="8548688" y="2965450"/>
          <p14:tracePt t="69304" x="8537575" y="2965450"/>
          <p14:tracePt t="69320" x="8524875" y="2965450"/>
          <p14:tracePt t="69340" x="8512175" y="2965450"/>
          <p14:tracePt t="69355" x="8499475" y="2965450"/>
          <p14:tracePt t="69380" x="8486775" y="2965450"/>
          <p14:tracePt t="69540" x="8474075" y="2965450"/>
          <p14:tracePt t="69548" x="8424863" y="2965450"/>
          <p14:tracePt t="69556" x="8386763" y="2952750"/>
          <p14:tracePt t="69572" x="8335963" y="2928938"/>
          <p14:tracePt t="69588" x="8312150" y="2928938"/>
          <p14:tracePt t="69780" x="8299450" y="2916238"/>
          <p14:tracePt t="69788" x="8299450" y="2903538"/>
          <p14:tracePt t="69796" x="8286750" y="2878138"/>
          <p14:tracePt t="69806" x="8261350" y="2852738"/>
          <p14:tracePt t="69822" x="8248650" y="2816225"/>
          <p14:tracePt t="69839" x="8212138" y="2778125"/>
          <p14:tracePt t="69856" x="8212138" y="2752725"/>
          <p14:tracePt t="69873" x="8199438" y="2740025"/>
          <p14:tracePt t="69875" x="8186738" y="2740025"/>
          <p14:tracePt t="70060" x="8199438" y="2740025"/>
          <p14:tracePt t="70068" x="8212138" y="2740025"/>
          <p14:tracePt t="70076" x="8223250" y="2740025"/>
          <p14:tracePt t="70090" x="8235950" y="2740025"/>
          <p14:tracePt t="70092" x="8248650" y="2740025"/>
          <p14:tracePt t="70107" x="8261350" y="2740025"/>
          <p14:tracePt t="70109" x="8274050" y="2740025"/>
          <p14:tracePt t="70124" x="8286750" y="2740025"/>
          <p14:tracePt t="70140" x="8312150" y="2740025"/>
          <p14:tracePt t="70156" x="8335963" y="2740025"/>
          <p14:tracePt t="70174" x="8361363" y="2752725"/>
          <p14:tracePt t="70190" x="8399463" y="2752725"/>
          <p14:tracePt t="70206" x="8461375" y="2752725"/>
          <p14:tracePt t="70223" x="8537575" y="2752725"/>
          <p14:tracePt t="70240" x="8574088" y="2752725"/>
          <p14:tracePt t="70257" x="8586788" y="2752725"/>
          <p14:tracePt t="70500" x="8574088" y="2752725"/>
          <p14:tracePt t="70516" x="8561388" y="2752725"/>
          <p14:tracePt t="70532" x="8548688" y="2752725"/>
          <p14:tracePt t="70708" x="8561388" y="2752725"/>
          <p14:tracePt t="70716" x="8586788" y="2752725"/>
          <p14:tracePt t="70725" x="8599488" y="2752725"/>
          <p14:tracePt t="70742" x="8637588" y="2752725"/>
          <p14:tracePt t="70758" x="8686800" y="2752725"/>
          <p14:tracePt t="70775" x="8699500" y="2752725"/>
          <p14:tracePt t="70791" x="8712200" y="2752725"/>
          <p14:tracePt t="71566" x="8724900" y="2752725"/>
          <p14:tracePt t="71574" x="8774113" y="2752725"/>
          <p14:tracePt t="71581" x="8850313" y="2752725"/>
          <p14:tracePt t="71594" x="8937625" y="2752725"/>
          <p14:tracePt t="71596" x="9012238" y="2740025"/>
          <p14:tracePt t="71611" x="9124950" y="2716213"/>
          <p14:tracePt t="71626" x="9163050" y="2716213"/>
          <p14:tracePt t="71627" x="9188450" y="2716213"/>
          <p14:tracePt t="71642" x="9212263" y="2716213"/>
          <p14:tracePt t="71643" x="9224963" y="2716213"/>
          <p14:tracePt t="71659" x="9237663" y="2703513"/>
          <p14:tracePt t="71755" x="9237663" y="2690813"/>
          <p14:tracePt t="71765" x="9237663" y="2652713"/>
          <p14:tracePt t="71776" x="9237663" y="2603500"/>
          <p14:tracePt t="71793" x="9275763" y="2503488"/>
          <p14:tracePt t="71809" x="9324975" y="2352675"/>
          <p14:tracePt t="71811" x="9324975" y="2314575"/>
          <p14:tracePt t="71826" x="9324975" y="2290763"/>
          <p14:tracePt t="71828" x="9324975" y="2265363"/>
          <p14:tracePt t="71843" x="9324975" y="2239963"/>
          <p14:tracePt t="71955" x="9324975" y="2252663"/>
          <p14:tracePt t="71965" x="9324975" y="2265363"/>
          <p14:tracePt t="71976" x="9324975" y="2290763"/>
          <p14:tracePt t="71993" x="9324975" y="2314575"/>
          <p14:tracePt t="71995" x="9324975" y="2339975"/>
          <p14:tracePt t="72010" x="9324975" y="2352675"/>
          <p14:tracePt t="72011" x="9324975" y="2365375"/>
          <p14:tracePt t="72027" x="9312275" y="2390775"/>
          <p14:tracePt t="72155" x="9312275" y="2403475"/>
          <p14:tracePt t="72164" x="9324975" y="2403475"/>
          <p14:tracePt t="72177" x="9350375" y="2403475"/>
          <p14:tracePt t="72179" x="9375775" y="2403475"/>
          <p14:tracePt t="72194" x="9401175" y="2403475"/>
          <p14:tracePt t="72195" x="9424988" y="2390775"/>
          <p14:tracePt t="72211" x="9450388" y="2352675"/>
          <p14:tracePt t="72228" x="9463088" y="2339975"/>
          <p14:tracePt t="72364" x="9475788" y="2339975"/>
          <p14:tracePt t="72372" x="9488488" y="2339975"/>
          <p14:tracePt t="72380" x="9488488" y="2365375"/>
          <p14:tracePt t="72397" x="9488488" y="2390775"/>
          <p14:tracePt t="72412" x="9501188" y="2414588"/>
          <p14:tracePt t="72429" x="9501188" y="2427288"/>
          <p14:tracePt t="72445" x="9513888" y="2439988"/>
          <p14:tracePt t="72660" x="9525000" y="2439988"/>
          <p14:tracePt t="72668" x="9563100" y="2439988"/>
          <p14:tracePt t="72680" x="9626600" y="2452688"/>
          <p14:tracePt t="72696" x="9839325" y="2478088"/>
          <p14:tracePt t="72713" x="10052050" y="2503488"/>
          <p14:tracePt t="72715" x="10139363" y="2516188"/>
          <p14:tracePt t="72730" x="10239375" y="2516188"/>
          <p14:tracePt t="72747" x="10502900" y="2540000"/>
          <p14:tracePt t="72764" x="10626725" y="2540000"/>
          <p14:tracePt t="72781" x="10764838" y="2540000"/>
          <p14:tracePt t="72797" x="10864850" y="2540000"/>
          <p14:tracePt t="72813" x="10964863" y="2540000"/>
          <p14:tracePt t="72830" x="11052175" y="2540000"/>
          <p14:tracePt t="72847" x="11141075" y="2540000"/>
          <p14:tracePt t="72864" x="11190288" y="2540000"/>
          <p14:tracePt t="72880" x="11228388" y="2540000"/>
          <p14:tracePt t="72888" x="11253788" y="2540000"/>
          <p14:tracePt t="72900" x="11266488" y="2540000"/>
          <p14:tracePt t="72916" x="11277600" y="2540000"/>
          <p14:tracePt t="72930" x="11290300" y="2540000"/>
          <p14:tracePt t="72932" x="11315700" y="2540000"/>
          <p14:tracePt t="72946" x="11353800" y="2527300"/>
          <p14:tracePt t="72947" x="11390313" y="2527300"/>
          <p14:tracePt t="72963" x="11479213" y="2516188"/>
          <p14:tracePt t="72979" x="11553825" y="2503488"/>
          <p14:tracePt t="72996" x="11628438" y="2490788"/>
          <p14:tracePt t="73012" x="11679238" y="2478088"/>
          <p14:tracePt t="73029" x="11715750" y="2478088"/>
          <p14:tracePt t="73396" x="11703050" y="2478088"/>
          <p14:tracePt t="73404" x="11691938" y="2478088"/>
          <p14:tracePt t="73415" x="11679238" y="2490788"/>
          <p14:tracePt t="73431" x="11666538" y="2490788"/>
          <p14:tracePt t="74004" x="11666538" y="2503488"/>
          <p14:tracePt t="74012" x="11653838" y="2516188"/>
          <p14:tracePt t="74021" x="11641138" y="2540000"/>
          <p14:tracePt t="74033" x="11603038" y="2578100"/>
          <p14:tracePt t="74036" x="11579225" y="2616200"/>
          <p14:tracePt t="74050" x="11566525" y="2627313"/>
          <p14:tracePt t="74052" x="11553825" y="2652713"/>
          <p14:tracePt t="74067" x="11541125" y="2678113"/>
          <p14:tracePt t="74084" x="11528425" y="2690813"/>
          <p14:tracePt t="74101" x="11503025" y="2740025"/>
          <p14:tracePt t="74117" x="11490325" y="2778125"/>
          <p14:tracePt t="74119" x="11479213" y="2803525"/>
          <p14:tracePt t="74134" x="11466513" y="2840038"/>
          <p14:tracePt t="74149" x="11428413" y="2890838"/>
          <p14:tracePt t="74165" x="11403013" y="2928938"/>
          <p14:tracePt t="74182" x="11390313" y="2965450"/>
          <p14:tracePt t="74199" x="11366500" y="2990850"/>
          <p14:tracePt t="74216" x="11341100" y="3016250"/>
          <p14:tracePt t="74232" x="11341100" y="3041650"/>
          <p14:tracePt t="74249" x="11315700" y="3078163"/>
          <p14:tracePt t="74251" x="11315700" y="3090863"/>
          <p14:tracePt t="74266" x="11315700" y="3116263"/>
          <p14:tracePt t="74267" x="11303000" y="3128963"/>
          <p14:tracePt t="74283" x="11290300" y="3154363"/>
          <p14:tracePt t="74299" x="11290300" y="3165475"/>
          <p14:tracePt t="74316" x="11277600" y="3165475"/>
          <p14:tracePt t="74333" x="11277600" y="31781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latin typeface="Alexandria" charset="0"/>
                <a:cs typeface="Alexandria" charset="0"/>
              </a:rPr>
              <a:t>TITLE OF SLIDE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7802" y="2141974"/>
            <a:ext cx="9591675" cy="36902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3564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822"/>
    </mc:Choice>
    <mc:Fallback xmlns="">
      <p:transition advTm="35822"/>
    </mc:Fallback>
  </mc:AlternateContent>
  <p:extLst>
    <p:ext uri="{3A86A75C-4F4B-4683-9AE1-C65F6400EC91}">
      <p14:laserTraceLst xmlns:p14="http://schemas.microsoft.com/office/powerpoint/2010/main">
        <p14:tracePtLst>
          <p14:tracePt t="1554" x="11266488" y="3190875"/>
          <p14:tracePt t="1562" x="11241088" y="3203575"/>
          <p14:tracePt t="1570" x="11215688" y="3241675"/>
          <p14:tracePt t="1586" x="11177588" y="3254375"/>
          <p14:tracePt t="2474" x="11153775" y="3278188"/>
          <p14:tracePt t="2482" x="11115675" y="3328988"/>
          <p14:tracePt t="2490" x="11041063" y="3416300"/>
          <p14:tracePt t="2506" x="10802938" y="3579813"/>
          <p14:tracePt t="2523" x="10702925" y="3654425"/>
          <p14:tracePt t="2539" x="10652125" y="3692525"/>
          <p14:tracePt t="2555" x="10652125" y="3703638"/>
          <p14:tracePt t="2572" x="10652125" y="3716338"/>
          <p14:tracePt t="2589" x="10639425" y="3716338"/>
          <p14:tracePt t="2606" x="10590213" y="3754438"/>
          <p14:tracePt t="2622" x="10502900" y="3829050"/>
          <p14:tracePt t="2625" x="10452100" y="3867150"/>
          <p14:tracePt t="2638" x="10377488" y="3916363"/>
          <p14:tracePt t="2656" x="10226675" y="4017963"/>
          <p14:tracePt t="2658" x="10152063" y="4067175"/>
          <p14:tracePt t="2673" x="9988550" y="4179888"/>
          <p14:tracePt t="2690" x="9813925" y="4292600"/>
          <p14:tracePt t="2706" x="9637713" y="4430713"/>
          <p14:tracePt t="2723" x="9475788" y="4554538"/>
          <p14:tracePt t="2739" x="9324975" y="4656138"/>
          <p14:tracePt t="2755" x="9163050" y="4756150"/>
          <p14:tracePt t="2773" x="8912225" y="4830763"/>
          <p14:tracePt t="2790" x="8686800" y="4892675"/>
          <p14:tracePt t="2806" x="8524875" y="4918075"/>
          <p14:tracePt t="2823" x="8386763" y="4930775"/>
          <p14:tracePt t="2825" x="8299450" y="4930775"/>
          <p14:tracePt t="2839" x="8199438" y="4930775"/>
          <p14:tracePt t="2842" x="8099425" y="4930775"/>
          <p14:tracePt t="2856" x="7999413" y="4930775"/>
          <p14:tracePt t="2858" x="7897813" y="4930775"/>
          <p14:tracePt t="2874" x="7685088" y="4905375"/>
          <p14:tracePt t="2890" x="7585075" y="4879975"/>
          <p14:tracePt t="2907" x="7510463" y="4868863"/>
          <p14:tracePt t="2923" x="7485063" y="4868863"/>
          <p14:tracePt t="2939" x="7435850" y="4843463"/>
          <p14:tracePt t="2956" x="7348538" y="4830763"/>
          <p14:tracePt t="2973" x="7272338" y="4818063"/>
          <p14:tracePt t="2990" x="7246938" y="4818063"/>
          <p14:tracePt t="3007" x="7235825" y="4818063"/>
          <p14:tracePt t="3009" x="7223125" y="4818063"/>
          <p14:tracePt t="3024" x="7197725" y="4818063"/>
          <p14:tracePt t="3026" x="7172325" y="4805363"/>
          <p14:tracePt t="3040" x="7146925" y="4805363"/>
          <p14:tracePt t="3043" x="7134225" y="4805363"/>
          <p14:tracePt t="3058" x="7085013" y="4792663"/>
          <p14:tracePt t="3074" x="7010400" y="4779963"/>
          <p14:tracePt t="3090" x="6910388" y="4768850"/>
          <p14:tracePt t="3107" x="6821488" y="4768850"/>
          <p14:tracePt t="3123" x="6721475" y="4768850"/>
          <p14:tracePt t="3140" x="6584950" y="4768850"/>
          <p14:tracePt t="3157" x="6521450" y="4768850"/>
          <p14:tracePt t="3173" x="6508750" y="4768850"/>
          <p14:tracePt t="3202" x="6496050" y="4768850"/>
          <p14:tracePt t="3218" x="6483350" y="4768850"/>
          <p14:tracePt t="3225" x="6472238" y="4768850"/>
          <p14:tracePt t="3240" x="6446838" y="4768850"/>
          <p14:tracePt t="3242" x="6421438" y="4768850"/>
          <p14:tracePt t="3258" x="6346825" y="4768850"/>
          <p14:tracePt t="3274" x="6270625" y="4768850"/>
          <p14:tracePt t="3291" x="6183313" y="4768850"/>
          <p14:tracePt t="3307" x="6057900" y="4768850"/>
          <p14:tracePt t="3324" x="5895975" y="4792663"/>
          <p14:tracePt t="3341" x="5695950" y="4792663"/>
          <p14:tracePt t="3358" x="5483225" y="4792663"/>
          <p14:tracePt t="3375" x="5245100" y="4792663"/>
          <p14:tracePt t="3377" x="5119688" y="4779963"/>
          <p14:tracePt t="3391" x="5019675" y="4768850"/>
          <p14:tracePt t="3394" x="4919663" y="4756150"/>
          <p14:tracePt t="3408" x="4819650" y="4743450"/>
          <p14:tracePt t="3410" x="4732338" y="4718050"/>
          <p14:tracePt t="3425" x="4568825" y="4667250"/>
          <p14:tracePt t="3441" x="4430713" y="4618038"/>
          <p14:tracePt t="3458" x="4318000" y="4592638"/>
          <p14:tracePt t="3475" x="4243388" y="4554538"/>
          <p14:tracePt t="3491" x="4181475" y="4518025"/>
          <p14:tracePt t="3507" x="4105275" y="4467225"/>
          <p14:tracePt t="3524" x="4056063" y="4392613"/>
          <p14:tracePt t="3541" x="4005263" y="4305300"/>
          <p14:tracePt t="3558" x="3930650" y="4217988"/>
          <p14:tracePt t="3575" x="3856038" y="4129088"/>
          <p14:tracePt t="3577" x="3830638" y="4092575"/>
          <p14:tracePt t="3592" x="3805238" y="4079875"/>
          <p14:tracePt t="3594" x="3767138" y="4054475"/>
          <p14:tracePt t="3609" x="3717925" y="4017963"/>
          <p14:tracePt t="3626" x="3667125" y="3992563"/>
          <p14:tracePt t="3642" x="3617913" y="3941763"/>
          <p14:tracePt t="3658" x="3541713" y="3867150"/>
          <p14:tracePt t="3676" x="3467100" y="3816350"/>
          <p14:tracePt t="3691" x="3405188" y="3741738"/>
          <p14:tracePt t="3708" x="3317875" y="3616325"/>
          <p14:tracePt t="3725" x="3192463" y="3503613"/>
          <p14:tracePt t="3742" x="3092450" y="3390900"/>
          <p14:tracePt t="3759" x="3028950" y="3316288"/>
          <p14:tracePt t="3761" x="3003550" y="3290888"/>
          <p14:tracePt t="3776" x="2979738" y="3254375"/>
          <p14:tracePt t="3778" x="2967038" y="3228975"/>
          <p14:tracePt t="3793" x="2954338" y="3203575"/>
          <p14:tracePt t="3795" x="2941638" y="3190875"/>
          <p14:tracePt t="3809" x="2928938" y="3178175"/>
          <p14:tracePt t="3826" x="2916238" y="3154363"/>
          <p14:tracePt t="3842" x="2903538" y="3116263"/>
          <p14:tracePt t="3859" x="2879725" y="3078163"/>
          <p14:tracePt t="3877" x="2879725" y="3065463"/>
          <p14:tracePt t="3892" x="2867025" y="3054350"/>
          <p14:tracePt t="3909" x="2867025" y="3016250"/>
          <p14:tracePt t="3925" x="2854325" y="2978150"/>
          <p14:tracePt t="3943" x="2841625" y="2941638"/>
          <p14:tracePt t="3945" x="2841625" y="2916238"/>
          <p14:tracePt t="3960" x="2841625" y="2890838"/>
          <p14:tracePt t="3977" x="2841625" y="2878138"/>
          <p14:tracePt t="4114" x="2841625" y="2865438"/>
          <p14:tracePt t="4131" x="2867025" y="2840038"/>
          <p14:tracePt t="4138" x="2916238" y="2816225"/>
          <p14:tracePt t="4146" x="2979738" y="2790825"/>
          <p14:tracePt t="4161" x="3028950" y="2752725"/>
          <p14:tracePt t="4162" x="3092450" y="2716213"/>
          <p14:tracePt t="4177" x="3141663" y="2703513"/>
          <p14:tracePt t="4193" x="3141663" y="2690813"/>
          <p14:tracePt t="4250" x="3154363" y="2690813"/>
          <p14:tracePt t="4258" x="3167063" y="2690813"/>
          <p14:tracePt t="4266" x="3192463" y="2690813"/>
          <p14:tracePt t="4276" x="3216275" y="2690813"/>
          <p14:tracePt t="4293" x="3267075" y="2690813"/>
          <p14:tracePt t="4310" x="3328988" y="2690813"/>
          <p14:tracePt t="4327" x="3379788" y="2690813"/>
          <p14:tracePt t="4330" x="3405188" y="2690813"/>
          <p14:tracePt t="4344" x="3441700" y="2703513"/>
          <p14:tracePt t="4346" x="3492500" y="2703513"/>
          <p14:tracePt t="4361" x="3567113" y="2716213"/>
          <p14:tracePt t="4378" x="3667125" y="2728913"/>
          <p14:tracePt t="4394" x="3767138" y="2740025"/>
          <p14:tracePt t="4411" x="3830638" y="2740025"/>
          <p14:tracePt t="4427" x="3867150" y="2752725"/>
          <p14:tracePt t="4443" x="3892550" y="2752725"/>
          <p14:tracePt t="4460" x="3905250" y="2752725"/>
          <p14:tracePt t="4477" x="3917950" y="2752725"/>
          <p14:tracePt t="4493" x="3943350" y="2752725"/>
          <p14:tracePt t="4522" x="3979863" y="2752725"/>
          <p14:tracePt t="4530" x="4043363" y="2752725"/>
          <p14:tracePt t="4544" x="4130675" y="2752725"/>
          <p14:tracePt t="4546" x="4192588" y="2752725"/>
          <p14:tracePt t="4561" x="4256088" y="2752725"/>
          <p14:tracePt t="4578" x="4281488" y="2752725"/>
          <p14:tracePt t="4602" x="4281488" y="2765425"/>
          <p14:tracePt t="4611" x="4281488" y="2778125"/>
          <p14:tracePt t="5306" x="4281488" y="2790825"/>
          <p14:tracePt t="5314" x="4281488" y="2828925"/>
          <p14:tracePt t="5322" x="4281488" y="2852738"/>
          <p14:tracePt t="5330" x="4294188" y="2878138"/>
          <p14:tracePt t="5346" x="4305300" y="2916238"/>
          <p14:tracePt t="5363" x="4318000" y="2952750"/>
          <p14:tracePt t="5379" x="4330700" y="2990850"/>
          <p14:tracePt t="5402" x="4343400" y="2990850"/>
          <p14:tracePt t="5418" x="4343400" y="3003550"/>
          <p14:tracePt t="5458" x="4343400" y="3016250"/>
          <p14:tracePt t="5466" x="4343400" y="3028950"/>
          <p14:tracePt t="5482" x="4343400" y="3041650"/>
          <p14:tracePt t="5497" x="4343400" y="3054350"/>
          <p14:tracePt t="5514" x="4343400" y="3065463"/>
          <p14:tracePt t="5530" x="4343400" y="3090863"/>
          <p14:tracePt t="5546" x="4343400" y="3116263"/>
          <p14:tracePt t="5563" x="4343400" y="3154363"/>
          <p14:tracePt t="5580" x="4318000" y="3216275"/>
          <p14:tracePt t="5597" x="4318000" y="3278188"/>
          <p14:tracePt t="5613" x="4305300" y="3354388"/>
          <p14:tracePt t="5631" x="4305300" y="3403600"/>
          <p14:tracePt t="5633" x="4305300" y="3441700"/>
          <p14:tracePt t="5647" x="4305300" y="3479800"/>
          <p14:tracePt t="5649" x="4305300" y="3516313"/>
          <p14:tracePt t="5662" x="4305300" y="3554413"/>
          <p14:tracePt t="5679" x="4305300" y="3629025"/>
          <p14:tracePt t="5681" x="4305300" y="3692525"/>
          <p14:tracePt t="5696" x="4305300" y="3767138"/>
          <p14:tracePt t="5697" x="4305300" y="3816350"/>
          <p14:tracePt t="5713" x="4318000" y="3905250"/>
          <p14:tracePt t="5729" x="4330700" y="3967163"/>
          <p14:tracePt t="5746" x="4343400" y="4005263"/>
          <p14:tracePt t="5762" x="4343400" y="4017963"/>
          <p14:tracePt t="5779" x="4343400" y="4029075"/>
          <p14:tracePt t="5898" x="4356100" y="4041775"/>
          <p14:tracePt t="5906" x="4368800" y="4041775"/>
          <p14:tracePt t="5954" x="4368800" y="4054475"/>
          <p14:tracePt t="5994" x="4368800" y="4067175"/>
          <p14:tracePt t="6042" x="4368800" y="4079875"/>
          <p14:tracePt t="6058" x="4368800" y="4092575"/>
          <p14:tracePt t="6074" x="4368800" y="4105275"/>
          <p14:tracePt t="6082" x="4356100" y="4117975"/>
          <p14:tracePt t="6106" x="4356100" y="4129088"/>
          <p14:tracePt t="6138" x="4343400" y="4129088"/>
          <p14:tracePt t="6186" x="4343400" y="4141788"/>
          <p14:tracePt t="7754" x="4330700" y="4141788"/>
          <p14:tracePt t="7762" x="4294188" y="4141788"/>
          <p14:tracePt t="7770" x="4268788" y="4129088"/>
          <p14:tracePt t="7786" x="4205288" y="4079875"/>
          <p14:tracePt t="7802" x="4117975" y="4041775"/>
          <p14:tracePt t="7819" x="4056063" y="4005263"/>
          <p14:tracePt t="7836" x="4030663" y="3967163"/>
          <p14:tracePt t="7853" x="4005263" y="3954463"/>
          <p14:tracePt t="7870" x="3956050" y="3916363"/>
          <p14:tracePt t="7886" x="3930650" y="3892550"/>
          <p14:tracePt t="7903" x="3879850" y="3854450"/>
          <p14:tracePt t="7905" x="3856038" y="3803650"/>
          <p14:tracePt t="7919" x="3830638" y="3754438"/>
          <p14:tracePt t="7922" x="3805238" y="3692525"/>
          <p14:tracePt t="7937" x="3730625" y="3541713"/>
          <p14:tracePt t="7953" x="3654425" y="3429000"/>
          <p14:tracePt t="7969" x="3605213" y="3328988"/>
          <p14:tracePt t="7985" x="3554413" y="3241675"/>
          <p14:tracePt t="8002" x="3541713" y="3203575"/>
          <p14:tracePt t="8018" x="3517900" y="3165475"/>
          <p14:tracePt t="8035" x="3492500" y="3128963"/>
          <p14:tracePt t="8051" x="3467100" y="3103563"/>
          <p14:tracePt t="8069" x="3429000" y="3065463"/>
          <p14:tracePt t="8085" x="3392488" y="3041650"/>
          <p14:tracePt t="8102" x="3341688" y="3016250"/>
          <p14:tracePt t="8119" x="3305175" y="3003550"/>
          <p14:tracePt t="8120" x="3267075" y="2990850"/>
          <p14:tracePt t="8136" x="3241675" y="2978150"/>
          <p14:tracePt t="8137" x="3205163" y="2965450"/>
          <p14:tracePt t="8152" x="3154363" y="2965450"/>
          <p14:tracePt t="8169" x="3103563" y="2965450"/>
          <p14:tracePt t="8186" x="3092450" y="2965450"/>
          <p14:tracePt t="8266" x="3079750" y="2952750"/>
          <p14:tracePt t="8274" x="3067050" y="2952750"/>
          <p14:tracePt t="8287" x="3054350" y="2952750"/>
          <p14:tracePt t="8289" x="3028950" y="2952750"/>
          <p14:tracePt t="8303" x="3016250" y="2952750"/>
          <p14:tracePt t="8319" x="2967038" y="2952750"/>
          <p14:tracePt t="8321" x="2941638" y="2952750"/>
          <p14:tracePt t="8337" x="2890838" y="2952750"/>
          <p14:tracePt t="8353" x="2867025" y="2952750"/>
          <p14:tracePt t="8369" x="2854325" y="2952750"/>
          <p14:tracePt t="8490" x="2854325" y="2941638"/>
          <p14:tracePt t="8498" x="2854325" y="2928938"/>
          <p14:tracePt t="8505" x="2879725" y="2928938"/>
          <p14:tracePt t="8522" x="2954338" y="2890838"/>
          <p14:tracePt t="8538" x="2992438" y="2852738"/>
          <p14:tracePt t="8555" x="3028950" y="2828925"/>
          <p14:tracePt t="8572" x="3067050" y="2816225"/>
          <p14:tracePt t="8587" x="3116263" y="2790825"/>
          <p14:tracePt t="8604" x="3128963" y="2790825"/>
          <p14:tracePt t="8714" x="3067050" y="2778125"/>
          <p14:tracePt t="8721" x="3003550" y="2765425"/>
          <p14:tracePt t="8730" x="2928938" y="2765425"/>
          <p14:tracePt t="8739" x="2867025" y="2765425"/>
          <p14:tracePt t="8756" x="2790825" y="2765425"/>
          <p14:tracePt t="8772" x="2754313" y="2765425"/>
          <p14:tracePt t="8810" x="2741613" y="2765425"/>
          <p14:tracePt t="8826" x="2728913" y="2765425"/>
          <p14:tracePt t="8833" x="2716213" y="2765425"/>
          <p14:tracePt t="9058" x="2728913" y="2765425"/>
          <p14:tracePt t="9066" x="2767013" y="2765425"/>
          <p14:tracePt t="9073" x="2803525" y="2765425"/>
          <p14:tracePt t="9090" x="2867025" y="2765425"/>
          <p14:tracePt t="9106" x="2890838" y="2765425"/>
          <p14:tracePt t="9123" x="2903538" y="2765425"/>
          <p14:tracePt t="9139" x="2941638" y="2765425"/>
          <p14:tracePt t="9156" x="2954338" y="2765425"/>
          <p14:tracePt t="9173" x="2967038" y="2765425"/>
          <p14:tracePt t="9306" x="2979738" y="2765425"/>
          <p14:tracePt t="9386" x="2992438" y="2765425"/>
          <p14:tracePt t="9394" x="3016250" y="2765425"/>
          <p14:tracePt t="9407" x="3041650" y="2765425"/>
          <p14:tracePt t="9409" x="3054350" y="2765425"/>
          <p14:tracePt t="9424" x="3079750" y="2765425"/>
          <p14:tracePt t="9426" x="3103563" y="2765425"/>
          <p14:tracePt t="9441" x="3128963" y="2765425"/>
          <p14:tracePt t="10066" x="3154363" y="2765425"/>
          <p14:tracePt t="10075" x="3179763" y="2765425"/>
          <p14:tracePt t="10082" x="3192463" y="2765425"/>
          <p14:tracePt t="10090" x="3205163" y="2778125"/>
          <p14:tracePt t="10107" x="3228975" y="2778125"/>
          <p14:tracePt t="10124" x="3241675" y="2778125"/>
          <p14:tracePt t="10141" x="3254375" y="2778125"/>
          <p14:tracePt t="10158" x="3267075" y="2778125"/>
          <p14:tracePt t="10174" x="3267075" y="2790825"/>
          <p14:tracePt t="10233" x="3279775" y="2790825"/>
          <p14:tracePt t="10250" x="3305175" y="2790825"/>
          <p14:tracePt t="10259" x="3341688" y="2803525"/>
          <p14:tracePt t="10267" x="3392488" y="2828925"/>
          <p14:tracePt t="10275" x="3441700" y="2840038"/>
          <p14:tracePt t="10292" x="3579813" y="2865438"/>
          <p14:tracePt t="10309" x="3743325" y="2878138"/>
          <p14:tracePt t="10326" x="3830638" y="2890838"/>
          <p14:tracePt t="10343" x="3892550" y="2916238"/>
          <p14:tracePt t="10345" x="3930650" y="2916238"/>
          <p14:tracePt t="10359" x="3968750" y="2928938"/>
          <p14:tracePt t="10362" x="4056063" y="2941638"/>
          <p14:tracePt t="10377" x="4181475" y="2952750"/>
          <p14:tracePt t="10379" x="4294188" y="2965450"/>
          <p14:tracePt t="10393" x="4568825" y="3016250"/>
          <p14:tracePt t="10410" x="4832350" y="3065463"/>
          <p14:tracePt t="10426" x="5106988" y="3103563"/>
          <p14:tracePt t="10442" x="5357813" y="3154363"/>
          <p14:tracePt t="10460" x="5619750" y="3228975"/>
          <p14:tracePt t="10476" x="5832475" y="3278188"/>
          <p14:tracePt t="10493" x="5983288" y="3328988"/>
          <p14:tracePt t="10509" x="6083300" y="3354388"/>
          <p14:tracePt t="10527" x="6108700" y="3354388"/>
          <p14:tracePt t="10529" x="6134100" y="3367088"/>
          <p14:tracePt t="10543" x="6146800" y="3378200"/>
          <p14:tracePt t="10546" x="6157913" y="3378200"/>
          <p14:tracePt t="10561" x="6170613" y="3378200"/>
          <p14:tracePt t="10586" x="6183313" y="3378200"/>
          <p14:tracePt t="10594" x="6196013" y="3378200"/>
          <p14:tracePt t="10610" x="6221413" y="3390900"/>
          <p14:tracePt t="10627" x="6246813" y="3390900"/>
          <p14:tracePt t="10659" x="6259513" y="3390900"/>
          <p14:tracePt t="10666" x="6283325" y="3390900"/>
          <p14:tracePt t="10676" x="6321425" y="3403600"/>
          <p14:tracePt t="10694" x="6521450" y="3429000"/>
          <p14:tracePt t="10710" x="6808788" y="3454400"/>
          <p14:tracePt t="10727" x="7159625" y="3467100"/>
          <p14:tracePt t="10730" x="7323138" y="3467100"/>
          <p14:tracePt t="10744" x="7497763" y="3467100"/>
          <p14:tracePt t="10761" x="7961313" y="3467100"/>
          <p14:tracePt t="10778" x="8223250" y="3490913"/>
          <p14:tracePt t="10794" x="8386763" y="3529013"/>
          <p14:tracePt t="10810" x="8574088" y="3554413"/>
          <p14:tracePt t="10828" x="8837613" y="3603625"/>
          <p14:tracePt t="10844" x="9112250" y="3667125"/>
          <p14:tracePt t="10861" x="9401175" y="3716338"/>
          <p14:tracePt t="10877" x="9650413" y="3754438"/>
          <p14:tracePt t="10893" x="9801225" y="3792538"/>
          <p14:tracePt t="10911" x="9952038" y="3816350"/>
          <p14:tracePt t="10928" x="10113963" y="3829050"/>
          <p14:tracePt t="10930" x="10188575" y="3841750"/>
          <p14:tracePt t="10945" x="10326688" y="3854450"/>
          <p14:tracePt t="10962" x="10414000" y="3854450"/>
          <p14:tracePt t="10978" x="10452100" y="3854450"/>
          <p14:tracePt t="10995" x="10477500" y="3854450"/>
          <p14:tracePt t="11011" x="10539413" y="3867150"/>
          <p14:tracePt t="11028" x="10652125" y="3879850"/>
          <p14:tracePt t="11044" x="10777538" y="3892550"/>
          <p14:tracePt t="11061" x="10828338" y="3892550"/>
          <p14:tracePt t="11122" x="10839450" y="3892550"/>
          <p14:tracePt t="11130" x="10864850" y="3892550"/>
          <p14:tracePt t="11145" x="10939463" y="3892550"/>
          <p14:tracePt t="11162" x="11028363" y="3916363"/>
          <p14:tracePt t="11178" x="11052175" y="3916363"/>
          <p14:tracePt t="11674" x="11052175" y="3929063"/>
          <p14:tracePt t="11682" x="11041063" y="3929063"/>
          <p14:tracePt t="11697" x="11028363" y="3941763"/>
          <p14:tracePt t="11713" x="10990263" y="3941763"/>
          <p14:tracePt t="11730" x="10990263" y="3954463"/>
          <p14:tracePt t="11746" x="10977563" y="3954463"/>
          <p14:tracePt t="11764" x="10952163" y="3967163"/>
          <p14:tracePt t="11779" x="10939463" y="3979863"/>
          <p14:tracePt t="11796" x="10928350" y="3992563"/>
          <p14:tracePt t="11812" x="10890250" y="4005263"/>
          <p14:tracePt t="11830" x="10828338" y="4029075"/>
          <p14:tracePt t="11847" x="10764838" y="4041775"/>
          <p14:tracePt t="11849" x="10739438" y="4054475"/>
          <p14:tracePt t="11864" x="10715625" y="4067175"/>
          <p14:tracePt t="11866" x="10677525" y="4067175"/>
          <p14:tracePt t="11881" x="10652125" y="4067175"/>
          <p14:tracePt t="11883" x="10626725" y="4067175"/>
          <p14:tracePt t="11897" x="10614025" y="4067175"/>
          <p14:tracePt t="11898" x="10590213" y="4079875"/>
          <p14:tracePt t="11913" x="10539413" y="4079875"/>
          <p14:tracePt t="11930" x="10514013" y="4079875"/>
          <p14:tracePt t="11946" x="10490200" y="4079875"/>
          <p14:tracePt t="11978" x="10477500" y="4079875"/>
          <p14:tracePt t="11986" x="10464800" y="4079875"/>
          <p14:tracePt t="11997" x="10452100" y="4079875"/>
          <p14:tracePt t="12013" x="10377488" y="4054475"/>
          <p14:tracePt t="12030" x="10264775" y="3954463"/>
          <p14:tracePt t="12033" x="10201275" y="3905250"/>
          <p14:tracePt t="12047" x="10139363" y="3841750"/>
          <p14:tracePt t="12050" x="10075863" y="3779838"/>
          <p14:tracePt t="12065" x="9926638" y="3692525"/>
          <p14:tracePt t="12082" x="9826625" y="3629025"/>
          <p14:tracePt t="12098" x="9775825" y="3590925"/>
          <p14:tracePt t="12114" x="9763125" y="3579813"/>
          <p14:tracePt t="12131" x="9763125" y="3567113"/>
          <p14:tracePt t="12211" x="9763125" y="3554413"/>
          <p14:tracePt t="12226" x="9763125" y="3541713"/>
          <p14:tracePt t="12234" x="9763125" y="3529013"/>
          <p14:tracePt t="12246" x="9763125" y="3516313"/>
          <p14:tracePt t="12410" x="9763125" y="3503613"/>
          <p14:tracePt t="12426" x="9763125" y="3490913"/>
          <p14:tracePt t="12434" x="9775825" y="3479800"/>
          <p14:tracePt t="12449" x="9775825" y="3467100"/>
          <p14:tracePt t="12546" x="9788525" y="3441700"/>
          <p14:tracePt t="12554" x="9801225" y="3429000"/>
          <p14:tracePt t="12565" x="9801225" y="3416300"/>
          <p14:tracePt t="12582" x="9801225" y="3367088"/>
          <p14:tracePt t="12585" x="9801225" y="3341688"/>
          <p14:tracePt t="12599" x="9801225" y="3328988"/>
          <p14:tracePt t="12601" x="9801225" y="3303588"/>
          <p14:tracePt t="12615" x="9801225" y="3267075"/>
          <p14:tracePt t="12617" x="9801225" y="3228975"/>
          <p14:tracePt t="12632" x="9813925" y="3190875"/>
          <p14:tracePt t="12634" x="9813925" y="3141663"/>
          <p14:tracePt t="12649" x="9839325" y="3028950"/>
          <p14:tracePt t="12666" x="9863138" y="2916238"/>
          <p14:tracePt t="12682" x="9888538" y="2778125"/>
          <p14:tracePt t="12699" x="9913938" y="2616200"/>
          <p14:tracePt t="12715" x="9963150" y="2465388"/>
          <p14:tracePt t="12732" x="10001250" y="2303463"/>
          <p14:tracePt t="12748" x="10052050" y="2152650"/>
          <p14:tracePt t="12766" x="10088563" y="2052638"/>
          <p14:tracePt t="12783" x="10101263" y="1952625"/>
          <p14:tracePt t="12786" x="10126663" y="1914525"/>
          <p14:tracePt t="12799" x="10139363" y="1839913"/>
          <p14:tracePt t="12802" x="10152063" y="1776413"/>
          <p14:tracePt t="12815" x="10177463" y="1714500"/>
          <p14:tracePt t="12818" x="10201275" y="1663700"/>
          <p14:tracePt t="12833" x="10239375" y="1514475"/>
          <p14:tracePt t="12850" x="10264775" y="1427163"/>
          <p14:tracePt t="12866" x="10301288" y="1350963"/>
          <p14:tracePt t="12882" x="10326688" y="1301750"/>
          <p14:tracePt t="12900" x="10352088" y="1263650"/>
          <p14:tracePt t="12916" x="10364788" y="1238250"/>
          <p14:tracePt t="13138" x="10377488" y="1238250"/>
          <p14:tracePt t="13146" x="10401300" y="1238250"/>
          <p14:tracePt t="13153" x="10426700" y="1238250"/>
          <p14:tracePt t="13167" x="10452100" y="1263650"/>
          <p14:tracePt t="13169" x="10477500" y="1289050"/>
          <p14:tracePt t="13183" x="10477500" y="1314450"/>
          <p14:tracePt t="13185" x="10502900" y="1350963"/>
          <p14:tracePt t="13201" x="10514013" y="1363663"/>
          <p14:tracePt t="13203" x="10539413" y="1376363"/>
          <p14:tracePt t="13217" x="10552113" y="1439863"/>
          <p14:tracePt t="13234" x="10577513" y="1476375"/>
          <p14:tracePt t="13250" x="10590213" y="1489075"/>
          <p14:tracePt t="13314" x="10602913" y="1489075"/>
          <p14:tracePt t="13322" x="10614025" y="1501775"/>
          <p14:tracePt t="13334" x="10639425" y="1514475"/>
          <p14:tracePt t="13351" x="10664825" y="1527175"/>
          <p14:tracePt t="13353" x="10690225" y="1539875"/>
          <p14:tracePt t="13368" x="10702925" y="1539875"/>
          <p14:tracePt t="13370" x="10715625" y="1552575"/>
          <p14:tracePt t="13383" x="10715625" y="1563688"/>
          <p14:tracePt t="13384" x="10726738" y="1576388"/>
          <p14:tracePt t="13401" x="10739438" y="1601788"/>
          <p14:tracePt t="13417" x="10752138" y="1614488"/>
          <p14:tracePt t="13433" x="10752138" y="1639888"/>
          <p14:tracePt t="13449" x="10752138" y="1663700"/>
          <p14:tracePt t="13466" x="10764838" y="1689100"/>
          <p14:tracePt t="13482" x="10764838" y="1727200"/>
          <p14:tracePt t="13500" x="10764838" y="1789113"/>
          <p14:tracePt t="13516" x="10764838" y="1889125"/>
          <p14:tracePt t="13533" x="10764838" y="1989138"/>
          <p14:tracePt t="13549" x="10764838" y="2114550"/>
          <p14:tracePt t="13567" x="10764838" y="2265363"/>
          <p14:tracePt t="13570" x="10764838" y="2352675"/>
          <p14:tracePt t="13585" x="10764838" y="2516188"/>
          <p14:tracePt t="13602" x="10764838" y="2640013"/>
          <p14:tracePt t="13618" x="10764838" y="2752725"/>
          <p14:tracePt t="13635" x="10764838" y="2852738"/>
          <p14:tracePt t="13652" x="10764838" y="2952750"/>
          <p14:tracePt t="13668" x="10764838" y="3028950"/>
          <p14:tracePt t="13684" x="10764838" y="3078163"/>
          <p14:tracePt t="13702" x="10764838" y="3116263"/>
          <p14:tracePt t="13717" x="10764838" y="3128963"/>
          <p14:tracePt t="13734" x="10764838" y="3141663"/>
          <p14:tracePt t="13754" x="10764838" y="3154363"/>
          <p14:tracePt t="13778" x="10764838" y="3165475"/>
          <p14:tracePt t="13922" x="10764838" y="3178175"/>
          <p14:tracePt t="13986" x="10764838" y="3190875"/>
          <p14:tracePt t="14034" x="10764838" y="3203575"/>
          <p14:tracePt t="14042" x="10764838" y="3216275"/>
          <p14:tracePt t="14106" x="10764838" y="3228975"/>
          <p14:tracePt t="14298" x="10764838" y="3241675"/>
          <p14:tracePt t="14322" x="10764838" y="3254375"/>
          <p14:tracePt t="14418" x="10764838" y="3267075"/>
          <p14:tracePt t="14458" x="10764838" y="3278188"/>
          <p14:tracePt t="14514" x="10752138" y="3278188"/>
          <p14:tracePt t="14546" x="10752138" y="3290888"/>
          <p14:tracePt t="14666" x="10739438" y="3290888"/>
          <p14:tracePt t="14690" x="10739438" y="3303588"/>
          <p14:tracePt t="14698" x="10726738" y="3316288"/>
          <p14:tracePt t="14705" x="10715625" y="3316288"/>
          <p14:tracePt t="14721" x="10702925" y="3316288"/>
          <p14:tracePt t="14737" x="10690225" y="3328988"/>
          <p14:tracePt t="14753" x="10664825" y="3328988"/>
          <p14:tracePt t="14770" x="10639425" y="3341688"/>
          <p14:tracePt t="14786" x="10626725" y="3341688"/>
          <p14:tracePt t="14803" x="10590213" y="3354388"/>
          <p14:tracePt t="14819" x="10552113" y="3367088"/>
          <p14:tracePt t="14836" x="10514013" y="3378200"/>
          <p14:tracePt t="14853" x="10439400" y="3390900"/>
          <p14:tracePt t="14870" x="10377488" y="3416300"/>
          <p14:tracePt t="14886" x="10313988" y="3441700"/>
          <p14:tracePt t="14888" x="10288588" y="3454400"/>
          <p14:tracePt t="14903" x="10252075" y="3454400"/>
          <p14:tracePt t="14904" x="10239375" y="3479800"/>
          <p14:tracePt t="14920" x="10213975" y="3490913"/>
          <p14:tracePt t="14921" x="10188575" y="3516313"/>
          <p14:tracePt t="14937" x="10113963" y="3554413"/>
          <p14:tracePt t="14953" x="10064750" y="3590925"/>
          <p14:tracePt t="14970" x="10013950" y="3629025"/>
          <p14:tracePt t="14986" x="10001250" y="3667125"/>
          <p14:tracePt t="15003" x="9963150" y="3692525"/>
          <p14:tracePt t="15020" x="9963150" y="3729038"/>
          <p14:tracePt t="15037" x="9952038" y="3741738"/>
          <p14:tracePt t="15053" x="9952038" y="3754438"/>
          <p14:tracePt t="15097" x="9952038" y="3779838"/>
          <p14:tracePt t="15104" x="9952038" y="3792538"/>
          <p14:tracePt t="15113" x="9939338" y="3803650"/>
          <p14:tracePt t="15121" x="9939338" y="3829050"/>
          <p14:tracePt t="15137" x="9939338" y="3905250"/>
          <p14:tracePt t="15154" x="9939338" y="3967163"/>
          <p14:tracePt t="15170" x="9939338" y="4041775"/>
          <p14:tracePt t="15187" x="9939338" y="4117975"/>
          <p14:tracePt t="15204" x="9963150" y="4154488"/>
          <p14:tracePt t="15220" x="9963150" y="4167188"/>
          <p14:tracePt t="16482" x="9975850" y="4167188"/>
          <p14:tracePt t="16490" x="10001250" y="4167188"/>
          <p14:tracePt t="16498" x="10039350" y="4167188"/>
          <p14:tracePt t="16507" x="10075863" y="4167188"/>
          <p14:tracePt t="16524" x="10101263" y="4167188"/>
          <p14:tracePt t="19538" x="10126663" y="4154488"/>
          <p14:tracePt t="19546" x="10139363" y="4129088"/>
          <p14:tracePt t="19554" x="10164763" y="4129088"/>
          <p14:tracePt t="19565" x="10177463" y="4117975"/>
          <p14:tracePt t="19582" x="10188575" y="4105275"/>
          <p14:tracePt t="19598" x="10213975" y="4092575"/>
          <p14:tracePt t="19615" x="10213975" y="4079875"/>
          <p14:tracePt t="19617" x="10226675" y="407987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0980B2-9CD6-4604-A0E5-0F6CA398C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330" y="1488216"/>
            <a:ext cx="6967214" cy="3798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7253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37"/>
    </mc:Choice>
    <mc:Fallback xmlns="">
      <p:transition spd="slow" advTm="71637"/>
    </mc:Fallback>
  </mc:AlternateContent>
  <p:extLst>
    <p:ext uri="{3A86A75C-4F4B-4683-9AE1-C65F6400EC91}">
      <p14:laserTraceLst xmlns:p14="http://schemas.microsoft.com/office/powerpoint/2010/main">
        <p14:tracePtLst>
          <p14:tracePt t="3268" x="10213975" y="4079875"/>
          <p14:tracePt t="3275" x="10177463" y="4105275"/>
          <p14:tracePt t="3285" x="10101263" y="4167188"/>
          <p14:tracePt t="3302" x="9939338" y="4367213"/>
          <p14:tracePt t="3319" x="9763125" y="4592638"/>
          <p14:tracePt t="3336" x="9575800" y="4743450"/>
          <p14:tracePt t="3338" x="9475788" y="4779963"/>
          <p14:tracePt t="3353" x="9388475" y="4805363"/>
          <p14:tracePt t="3355" x="9312275" y="4818063"/>
          <p14:tracePt t="3370" x="9150350" y="4843463"/>
          <p14:tracePt t="3387" x="9063038" y="4843463"/>
          <p14:tracePt t="3403" x="8912225" y="4843463"/>
          <p14:tracePt t="3420" x="8699500" y="4843463"/>
          <p14:tracePt t="3436" x="8435975" y="4792663"/>
          <p14:tracePt t="3452" x="8186738" y="4730750"/>
          <p14:tracePt t="3469" x="7835900" y="4630738"/>
          <p14:tracePt t="3486" x="7235825" y="4492625"/>
          <p14:tracePt t="3503" x="6696075" y="4341813"/>
          <p14:tracePt t="3520" x="6346825" y="4217988"/>
          <p14:tracePt t="3522" x="6221413" y="4154488"/>
          <p14:tracePt t="3536" x="6134100" y="4117975"/>
          <p14:tracePt t="3538" x="6070600" y="4092575"/>
          <p14:tracePt t="3553" x="6021388" y="4067175"/>
          <p14:tracePt t="3555" x="5983288" y="4041775"/>
          <p14:tracePt t="3570" x="5932488" y="4005263"/>
          <p14:tracePt t="3586" x="5883275" y="3992563"/>
          <p14:tracePt t="3603" x="5821363" y="3979863"/>
          <p14:tracePt t="3620" x="5757863" y="3967163"/>
          <p14:tracePt t="3637" x="5683250" y="3954463"/>
          <p14:tracePt t="3653" x="5570538" y="3941763"/>
          <p14:tracePt t="3670" x="5445125" y="3916363"/>
          <p14:tracePt t="3687" x="5307013" y="3892550"/>
          <p14:tracePt t="3703" x="5170488" y="3867150"/>
          <p14:tracePt t="3720" x="5068888" y="3854450"/>
          <p14:tracePt t="3723" x="5006975" y="3854450"/>
          <p14:tracePt t="3737" x="4956175" y="3854450"/>
          <p14:tracePt t="3739" x="4906963" y="3854450"/>
          <p14:tracePt t="3753" x="4868863" y="3854450"/>
          <p14:tracePt t="3755" x="4832350" y="3854450"/>
          <p14:tracePt t="3771" x="4732338" y="3854450"/>
          <p14:tracePt t="3787" x="4594225" y="3854450"/>
          <p14:tracePt t="3804" x="4406900" y="3854450"/>
          <p14:tracePt t="3820" x="4143375" y="3854450"/>
          <p14:tracePt t="3837" x="3930650" y="3854450"/>
          <p14:tracePt t="3854" x="3779838" y="3854450"/>
          <p14:tracePt t="3871" x="3605213" y="3854450"/>
          <p14:tracePt t="3887" x="3467100" y="3854450"/>
          <p14:tracePt t="3904" x="3328988" y="3841750"/>
          <p14:tracePt t="3907" x="3267075" y="3829050"/>
          <p14:tracePt t="3922" x="3192463" y="3829050"/>
          <p14:tracePt t="3924" x="3141663" y="3816350"/>
          <p14:tracePt t="3939" x="3067050" y="3803650"/>
          <p14:tracePt t="3955" x="3016250" y="3803650"/>
          <p14:tracePt t="3971" x="2992438" y="3803650"/>
          <p14:tracePt t="5123" x="2992438" y="3792538"/>
          <p14:tracePt t="5131" x="3028950" y="3754438"/>
          <p14:tracePt t="5140" x="3067050" y="3692525"/>
          <p14:tracePt t="5157" x="3128963" y="3603625"/>
          <p14:tracePt t="5174" x="3141663" y="3590925"/>
          <p14:tracePt t="5190" x="3154363" y="3579813"/>
          <p14:tracePt t="5208" x="3167063" y="3567113"/>
          <p14:tracePt t="5210" x="3167063" y="3554413"/>
          <p14:tracePt t="5443" x="3167063" y="3541713"/>
          <p14:tracePt t="5451" x="3167063" y="3529013"/>
          <p14:tracePt t="5458" x="3179763" y="3503613"/>
          <p14:tracePt t="5475" x="3205163" y="3403600"/>
          <p14:tracePt t="5492" x="3216275" y="3341688"/>
          <p14:tracePt t="5508" x="3241675" y="3278188"/>
          <p14:tracePt t="5525" x="3241675" y="3228975"/>
          <p14:tracePt t="5541" x="3254375" y="3190875"/>
          <p14:tracePt t="5558" x="3254375" y="3165475"/>
          <p14:tracePt t="5787" x="3241675" y="3203575"/>
          <p14:tracePt t="5795" x="3216275" y="3241675"/>
          <p14:tracePt t="5809" x="3192463" y="3290888"/>
          <p14:tracePt t="5812" x="3179763" y="3316288"/>
          <p14:tracePt t="5824" x="3154363" y="3354388"/>
          <p14:tracePt t="5826" x="3154363" y="3378200"/>
          <p14:tracePt t="5841" x="3141663" y="3403600"/>
          <p14:tracePt t="5842" x="3128963" y="3416300"/>
          <p14:tracePt t="5858" x="3116263" y="3467100"/>
          <p14:tracePt t="5874" x="3103563" y="3516313"/>
          <p14:tracePt t="5891" x="3092450" y="3603625"/>
          <p14:tracePt t="5907" x="3054350" y="3679825"/>
          <p14:tracePt t="5924" x="3041650" y="3741738"/>
          <p14:tracePt t="5941" x="3028950" y="3767138"/>
          <p14:tracePt t="5958" x="3016250" y="3779838"/>
          <p14:tracePt t="6099" x="3016250" y="3767138"/>
          <p14:tracePt t="6107" x="3016250" y="3754438"/>
          <p14:tracePt t="6115" x="3016250" y="3741738"/>
          <p14:tracePt t="6126" x="3016250" y="3716338"/>
          <p14:tracePt t="6143" x="3016250" y="3703638"/>
          <p14:tracePt t="6159" x="3016250" y="3654425"/>
          <p14:tracePt t="6175" x="3016250" y="3629025"/>
          <p14:tracePt t="6192" x="3016250" y="3579813"/>
          <p14:tracePt t="6194" x="3016250" y="3567113"/>
          <p14:tracePt t="6208" x="3016250" y="3554413"/>
          <p14:tracePt t="6209" x="3003550" y="3554413"/>
          <p14:tracePt t="6404" x="3003550" y="3541713"/>
          <p14:tracePt t="6410" x="3003550" y="3529013"/>
          <p14:tracePt t="6419" x="3016250" y="3503613"/>
          <p14:tracePt t="6427" x="3041650" y="3490913"/>
          <p14:tracePt t="6444" x="3079750" y="3454400"/>
          <p14:tracePt t="6461" x="3128963" y="3429000"/>
          <p14:tracePt t="6477" x="3167063" y="3416300"/>
          <p14:tracePt t="6494" x="3192463" y="3378200"/>
          <p14:tracePt t="6511" x="3216275" y="3367088"/>
          <p14:tracePt t="6555" x="3216275" y="3354388"/>
          <p14:tracePt t="6587" x="3216275" y="3341688"/>
          <p14:tracePt t="6595" x="3216275" y="3328988"/>
          <p14:tracePt t="6603" x="3216275" y="3316288"/>
          <p14:tracePt t="6619" x="3216275" y="3290888"/>
          <p14:tracePt t="6635" x="3216275" y="3278188"/>
          <p14:tracePt t="6644" x="3216275" y="3267075"/>
          <p14:tracePt t="6661" x="3205163" y="3228975"/>
          <p14:tracePt t="6678" x="3205163" y="3216275"/>
          <p14:tracePt t="6695" x="3179763" y="3216275"/>
          <p14:tracePt t="6712" x="3179763" y="3203575"/>
          <p14:tracePt t="6715" x="3167063" y="3203575"/>
          <p14:tracePt t="6731" x="3154363" y="3203575"/>
          <p14:tracePt t="6746" x="3141663" y="3203575"/>
          <p14:tracePt t="6747" x="3128963" y="3203575"/>
          <p14:tracePt t="6819" x="3128963" y="3190875"/>
          <p14:tracePt t="6828" x="3128963" y="3178175"/>
          <p14:tracePt t="6851" x="3128963" y="3165475"/>
          <p14:tracePt t="6883" x="3128963" y="3154363"/>
          <p14:tracePt t="6971" x="3141663" y="3141663"/>
          <p14:tracePt t="6978" x="3154363" y="3141663"/>
          <p14:tracePt t="6995" x="3154363" y="3128963"/>
          <p14:tracePt t="7012" x="3167063" y="3128963"/>
          <p14:tracePt t="7019" x="3167063" y="3116263"/>
          <p14:tracePt t="7036" x="3179763" y="3116263"/>
          <p14:tracePt t="7045" x="3192463" y="3116263"/>
          <p14:tracePt t="7163" x="3179763" y="3116263"/>
          <p14:tracePt t="7171" x="3167063" y="3116263"/>
          <p14:tracePt t="7179" x="3154363" y="3116263"/>
          <p14:tracePt t="7195" x="3128963" y="3103563"/>
          <p14:tracePt t="7212" x="3092450" y="3090863"/>
          <p14:tracePt t="7229" x="3028950" y="3090863"/>
          <p14:tracePt t="7245" x="2992438" y="3090863"/>
          <p14:tracePt t="7263" x="2954338" y="3090863"/>
          <p14:tracePt t="7283" x="2941638" y="3090863"/>
          <p14:tracePt t="7403" x="2954338" y="3078163"/>
          <p14:tracePt t="7411" x="2992438" y="3078163"/>
          <p14:tracePt t="7419" x="3041650" y="3065463"/>
          <p14:tracePt t="7430" x="3116263" y="3041650"/>
          <p14:tracePt t="7446" x="3254375" y="3028950"/>
          <p14:tracePt t="7463" x="3341688" y="3016250"/>
          <p14:tracePt t="7587" x="3305175" y="3016250"/>
          <p14:tracePt t="7595" x="3267075" y="3016250"/>
          <p14:tracePt t="7603" x="3228975" y="3016250"/>
          <p14:tracePt t="7613" x="3205163" y="3016250"/>
          <p14:tracePt t="7630" x="3154363" y="3016250"/>
          <p14:tracePt t="7647" x="3128963" y="3016250"/>
          <p14:tracePt t="7715" x="3141663" y="3016250"/>
          <p14:tracePt t="7723" x="3154363" y="3016250"/>
          <p14:tracePt t="7731" x="3167063" y="3016250"/>
          <p14:tracePt t="7748" x="3216275" y="3016250"/>
          <p14:tracePt t="7764" x="3254375" y="3016250"/>
          <p14:tracePt t="7781" x="3267075" y="3016250"/>
          <p14:tracePt t="8099" x="3279775" y="3016250"/>
          <p14:tracePt t="8107" x="3317875" y="3016250"/>
          <p14:tracePt t="8115" x="3328988" y="3016250"/>
          <p14:tracePt t="8132" x="3354388" y="3016250"/>
          <p14:tracePt t="8148" x="3367088" y="3016250"/>
          <p14:tracePt t="8211" x="3367088" y="3028950"/>
          <p14:tracePt t="8219" x="3341688" y="3041650"/>
          <p14:tracePt t="8232" x="3305175" y="3065463"/>
          <p14:tracePt t="8235" x="3267075" y="3090863"/>
          <p14:tracePt t="8249" x="3205163" y="3128963"/>
          <p14:tracePt t="8251" x="3154363" y="3154363"/>
          <p14:tracePt t="8267" x="3041650" y="3190875"/>
          <p14:tracePt t="8283" x="3003550" y="3203575"/>
          <p14:tracePt t="8299" x="2992438" y="3203575"/>
          <p14:tracePt t="8403" x="3003550" y="3203575"/>
          <p14:tracePt t="8411" x="3028950" y="3165475"/>
          <p14:tracePt t="8419" x="3054350" y="3141663"/>
          <p14:tracePt t="8433" x="3092450" y="3116263"/>
          <p14:tracePt t="8435" x="3116263" y="3078163"/>
          <p14:tracePt t="8450" x="3154363" y="3041650"/>
          <p14:tracePt t="8467" x="3167063" y="3028950"/>
          <p14:tracePt t="8483" x="3179763" y="3016250"/>
          <p14:tracePt t="8715" x="3179763" y="3003550"/>
          <p14:tracePt t="8731" x="3179763" y="2990850"/>
          <p14:tracePt t="8739" x="3179763" y="2978150"/>
          <p14:tracePt t="8750" x="3179763" y="2965450"/>
          <p14:tracePt t="8788" x="3179763" y="2952750"/>
          <p14:tracePt t="8867" x="3179763" y="2978150"/>
          <p14:tracePt t="8875" x="3167063" y="3016250"/>
          <p14:tracePt t="8884" x="3167063" y="3065463"/>
          <p14:tracePt t="8900" x="3167063" y="3203575"/>
          <p14:tracePt t="8917" x="3167063" y="3278188"/>
          <p14:tracePt t="8934" x="3179763" y="3341688"/>
          <p14:tracePt t="8951" x="3192463" y="3403600"/>
          <p14:tracePt t="8967" x="3192463" y="3479800"/>
          <p14:tracePt t="8984" x="3192463" y="3541713"/>
          <p14:tracePt t="8987" x="3205163" y="3554413"/>
          <p14:tracePt t="9001" x="3205163" y="3567113"/>
          <p14:tracePt t="9035" x="3216275" y="3554413"/>
          <p14:tracePt t="9043" x="3241675" y="3479800"/>
          <p14:tracePt t="9051" x="3267075" y="3354388"/>
          <p14:tracePt t="9068" x="3317875" y="3078163"/>
          <p14:tracePt t="9085" x="3328988" y="2865438"/>
          <p14:tracePt t="9101" x="3328988" y="2716213"/>
          <p14:tracePt t="9117" x="3328988" y="2627313"/>
          <p14:tracePt t="9134" x="3328988" y="2590800"/>
          <p14:tracePt t="9251" x="3328988" y="2603500"/>
          <p14:tracePt t="9268" x="3328988" y="2616200"/>
          <p14:tracePt t="9299" x="3328988" y="2627313"/>
          <p14:tracePt t="9307" x="3354388" y="2640013"/>
          <p14:tracePt t="9318" x="3392488" y="2640013"/>
          <p14:tracePt t="9334" x="3530600" y="2652713"/>
          <p14:tracePt t="9350" x="3830638" y="2652713"/>
          <p14:tracePt t="9367" x="4305300" y="2652713"/>
          <p14:tracePt t="9384" x="4719638" y="2652713"/>
          <p14:tracePt t="9401" x="5006975" y="2652713"/>
          <p14:tracePt t="9402" x="5119688" y="2652713"/>
          <p14:tracePt t="9417" x="5232400" y="2652713"/>
          <p14:tracePt t="9434" x="5270500" y="2652713"/>
          <p14:tracePt t="9458" x="5281613" y="2652713"/>
          <p14:tracePt t="9468" x="5319713" y="2652713"/>
          <p14:tracePt t="9485" x="5419725" y="2652713"/>
          <p14:tracePt t="9502" x="5519738" y="2652713"/>
          <p14:tracePt t="9519" x="5557838" y="2652713"/>
          <p14:tracePt t="9627" x="5532438" y="2652713"/>
          <p14:tracePt t="9635" x="5445125" y="2678113"/>
          <p14:tracePt t="9643" x="5281613" y="2728913"/>
          <p14:tracePt t="9653" x="5094288" y="2765425"/>
          <p14:tracePt t="9669" x="4681538" y="2903538"/>
          <p14:tracePt t="9685" x="4356100" y="2978150"/>
          <p14:tracePt t="9703" x="4143375" y="3065463"/>
          <p14:tracePt t="9719" x="4092575" y="3078163"/>
          <p14:tracePt t="9736" x="4081463" y="3078163"/>
          <p14:tracePt t="9779" x="4105275" y="3078163"/>
          <p14:tracePt t="9787" x="4143375" y="3078163"/>
          <p14:tracePt t="9795" x="4192588" y="3078163"/>
          <p14:tracePt t="9803" x="4281488" y="3054350"/>
          <p14:tracePt t="9819" x="4481513" y="3003550"/>
          <p14:tracePt t="9836" x="4656138" y="2978150"/>
          <p14:tracePt t="9853" x="4806950" y="2965450"/>
          <p14:tracePt t="9870" x="4968875" y="2965450"/>
          <p14:tracePt t="9885" x="5181600" y="2965450"/>
          <p14:tracePt t="9903" x="5432425" y="2965450"/>
          <p14:tracePt t="9920" x="5583238" y="2965450"/>
          <p14:tracePt t="9936" x="5632450" y="2965450"/>
          <p14:tracePt t="9938" x="5645150" y="2965450"/>
          <p14:tracePt t="10043" x="5595938" y="2965450"/>
          <p14:tracePt t="10051" x="5507038" y="2978150"/>
          <p14:tracePt t="10059" x="5383213" y="2990850"/>
          <p14:tracePt t="10070" x="5270500" y="3003550"/>
          <p14:tracePt t="10087" x="5081588" y="3028950"/>
          <p14:tracePt t="10104" x="4945063" y="3028950"/>
          <p14:tracePt t="10106" x="4919663" y="3041650"/>
          <p14:tracePt t="10120" x="4894263" y="3041650"/>
          <p14:tracePt t="10171" x="4894263" y="3028950"/>
          <p14:tracePt t="10179" x="4906963" y="3003550"/>
          <p14:tracePt t="10187" x="4919663" y="2965450"/>
          <p14:tracePt t="10204" x="5019675" y="2916238"/>
          <p14:tracePt t="10221" x="5207000" y="2852738"/>
          <p14:tracePt t="10236" x="5483225" y="2828925"/>
          <p14:tracePt t="10252" x="5808663" y="2828925"/>
          <p14:tracePt t="10269" x="6157913" y="2828925"/>
          <p14:tracePt t="10285" x="6472238" y="2828925"/>
          <p14:tracePt t="10302" x="6721475" y="2828925"/>
          <p14:tracePt t="10319" x="6997700" y="2852738"/>
          <p14:tracePt t="10335" x="7259638" y="2878138"/>
          <p14:tracePt t="10352" x="7510463" y="2878138"/>
          <p14:tracePt t="10353" x="7597775" y="2878138"/>
          <p14:tracePt t="10369" x="7635875" y="2878138"/>
          <p14:tracePt t="10370" x="7648575" y="2878138"/>
          <p14:tracePt t="10385" x="7661275" y="2878138"/>
          <p14:tracePt t="10497" x="7635875" y="2890838"/>
          <p14:tracePt t="10506" x="7597775" y="2903538"/>
          <p14:tracePt t="10514" x="7561263" y="2903538"/>
          <p14:tracePt t="10523" x="7523163" y="2916238"/>
          <p14:tracePt t="10537" x="7459663" y="2916238"/>
          <p14:tracePt t="10538" x="7323138" y="2928938"/>
          <p14:tracePt t="10553" x="7159625" y="2965450"/>
          <p14:tracePt t="10554" x="6985000" y="2978150"/>
          <p14:tracePt t="10570" x="6734175" y="2978150"/>
          <p14:tracePt t="10587" x="6534150" y="2990850"/>
          <p14:tracePt t="10604" x="6421438" y="3003550"/>
          <p14:tracePt t="10619" x="6408738" y="3003550"/>
          <p14:tracePt t="10755" x="6408738" y="2990850"/>
          <p14:tracePt t="10764" x="6408738" y="2965450"/>
          <p14:tracePt t="10773" x="6434138" y="2952750"/>
          <p14:tracePt t="10788" x="6472238" y="2928938"/>
          <p14:tracePt t="10805" x="6496050" y="2928938"/>
          <p14:tracePt t="10822" x="6508750" y="2928938"/>
          <p14:tracePt t="11171" x="6496050" y="2928938"/>
          <p14:tracePt t="11178" x="6459538" y="2928938"/>
          <p14:tracePt t="11189" x="6396038" y="2941638"/>
          <p14:tracePt t="11206" x="6246813" y="2965450"/>
          <p14:tracePt t="11223" x="6057900" y="3003550"/>
          <p14:tracePt t="11240" x="5845175" y="3041650"/>
          <p14:tracePt t="11243" x="5708650" y="3078163"/>
          <p14:tracePt t="11256" x="5583238" y="3090863"/>
          <p14:tracePt t="11257" x="5457825" y="3116263"/>
          <p14:tracePt t="11272" x="5370513" y="3128963"/>
          <p14:tracePt t="11273" x="5319713" y="3128963"/>
          <p14:tracePt t="11289" x="5294313" y="3128963"/>
          <p14:tracePt t="11291" x="5281613" y="3128963"/>
          <p14:tracePt t="11305" x="5270500" y="3128963"/>
          <p14:tracePt t="11450" x="5319713" y="3116263"/>
          <p14:tracePt t="11458" x="5419725" y="3078163"/>
          <p14:tracePt t="11467" x="5519738" y="3054350"/>
          <p14:tracePt t="11474" x="5657850" y="3028950"/>
          <p14:tracePt t="11489" x="5908675" y="2990850"/>
          <p14:tracePt t="11506" x="6057900" y="2965450"/>
          <p14:tracePt t="11523" x="6083300" y="2965450"/>
          <p14:tracePt t="11595" x="6070600" y="2965450"/>
          <p14:tracePt t="11603" x="5983288" y="2978150"/>
          <p14:tracePt t="11611" x="5870575" y="3003550"/>
          <p14:tracePt t="11624" x="5719763" y="3041650"/>
          <p14:tracePt t="11626" x="5545138" y="3065463"/>
          <p14:tracePt t="11639" x="5394325" y="3090863"/>
          <p14:tracePt t="11657" x="5145088" y="3128963"/>
          <p14:tracePt t="11658" x="5068888" y="3141663"/>
          <p14:tracePt t="11674" x="4981575" y="3154363"/>
          <p14:tracePt t="11690" x="4956175" y="3154363"/>
          <p14:tracePt t="11803" x="4945063" y="3154363"/>
          <p14:tracePt t="11810" x="4919663" y="3154363"/>
          <p14:tracePt t="11824" x="4881563" y="3154363"/>
          <p14:tracePt t="11826" x="4819650" y="3154363"/>
          <p14:tracePt t="11841" x="4743450" y="3154363"/>
          <p14:tracePt t="11843" x="4668838" y="3154363"/>
          <p14:tracePt t="11859" x="4468813" y="3178175"/>
          <p14:tracePt t="11875" x="4230688" y="3190875"/>
          <p14:tracePt t="11891" x="3968750" y="3216275"/>
          <p14:tracePt t="11908" x="3792538" y="3228975"/>
          <p14:tracePt t="11925" x="3717925" y="3254375"/>
          <p14:tracePt t="11942" x="3692525" y="3254375"/>
          <p14:tracePt t="11987" x="3679825" y="3254375"/>
          <p14:tracePt t="11994" x="3667125" y="3228975"/>
          <p14:tracePt t="12009" x="3667125" y="3178175"/>
          <p14:tracePt t="12011" x="3667125" y="3141663"/>
          <p14:tracePt t="12025" x="3654425" y="3116263"/>
          <p14:tracePt t="12027" x="3643313" y="3078163"/>
          <p14:tracePt t="12043" x="3630613" y="3016250"/>
          <p14:tracePt t="12059" x="3617913" y="2952750"/>
          <p14:tracePt t="12076" x="3605213" y="2928938"/>
          <p14:tracePt t="12092" x="3605213" y="2916238"/>
          <p14:tracePt t="12108" x="3592513" y="2916238"/>
          <p14:tracePt t="12203" x="3579813" y="2916238"/>
          <p14:tracePt t="12219" x="3567113" y="2916238"/>
          <p14:tracePt t="12226" x="3541713" y="2916238"/>
          <p14:tracePt t="12235" x="3530600" y="2928938"/>
          <p14:tracePt t="12243" x="3505200" y="2952750"/>
          <p14:tracePt t="12259" x="3454400" y="3003550"/>
          <p14:tracePt t="12277" x="3429000" y="3028950"/>
          <p14:tracePt t="12523" x="3429000" y="3041650"/>
          <p14:tracePt t="12531" x="3429000" y="3054350"/>
          <p14:tracePt t="12544" x="3429000" y="3065463"/>
          <p14:tracePt t="12546" x="3429000" y="3103563"/>
          <p14:tracePt t="12560" x="3429000" y="3141663"/>
          <p14:tracePt t="12562" x="3429000" y="3178175"/>
          <p14:tracePt t="12576" x="3429000" y="3203575"/>
          <p14:tracePt t="12579" x="3429000" y="3228975"/>
          <p14:tracePt t="12595" x="3405188" y="3290888"/>
          <p14:tracePt t="12611" x="3392488" y="3341688"/>
          <p14:tracePt t="12627" x="3379788" y="3354388"/>
          <p14:tracePt t="12731" x="3379788" y="3328988"/>
          <p14:tracePt t="12739" x="3379788" y="3290888"/>
          <p14:tracePt t="12747" x="3379788" y="3254375"/>
          <p14:tracePt t="12760" x="3379788" y="3228975"/>
          <p14:tracePt t="12778" x="3379788" y="3216275"/>
          <p14:tracePt t="12795" x="3379788" y="3190875"/>
          <p14:tracePt t="13003" x="3379788" y="3203575"/>
          <p14:tracePt t="13011" x="3379788" y="3216275"/>
          <p14:tracePt t="13019" x="3379788" y="3228975"/>
          <p14:tracePt t="13027" x="3379788" y="3241675"/>
          <p14:tracePt t="13044" x="3379788" y="3267075"/>
          <p14:tracePt t="13061" x="3379788" y="3290888"/>
          <p14:tracePt t="13078" x="3379788" y="3303588"/>
          <p14:tracePt t="13094" x="3367088" y="3303588"/>
          <p14:tracePt t="13139" x="3367088" y="3316288"/>
          <p14:tracePt t="13155" x="3354388" y="3328988"/>
          <p14:tracePt t="13162" x="3354388" y="3367088"/>
          <p14:tracePt t="13179" x="3328988" y="3416300"/>
          <p14:tracePt t="13195" x="3317875" y="3479800"/>
          <p14:tracePt t="13212" x="3317875" y="3541713"/>
          <p14:tracePt t="13228" x="3292475" y="3616325"/>
          <p14:tracePt t="13245" x="3292475" y="3667125"/>
          <p14:tracePt t="13262" x="3279775" y="3741738"/>
          <p14:tracePt t="13278" x="3267075" y="3803650"/>
          <p14:tracePt t="13295" x="3254375" y="3879850"/>
          <p14:tracePt t="13312" x="3241675" y="3929063"/>
          <p14:tracePt t="13314" x="3241675" y="3967163"/>
          <p14:tracePt t="13328" x="3241675" y="4005263"/>
          <p14:tracePt t="13331" x="3241675" y="4029075"/>
          <p14:tracePt t="13345" x="3228975" y="4054475"/>
          <p14:tracePt t="13347" x="3216275" y="4092575"/>
          <p14:tracePt t="13361" x="3216275" y="4129088"/>
          <p14:tracePt t="13362" x="3216275" y="4167188"/>
          <p14:tracePt t="13378" x="3205163" y="4254500"/>
          <p14:tracePt t="13394" x="3192463" y="4367213"/>
          <p14:tracePt t="13411" x="3192463" y="4454525"/>
          <p14:tracePt t="13427" x="3179763" y="4530725"/>
          <p14:tracePt t="13444" x="3167063" y="4592638"/>
          <p14:tracePt t="13461" x="3167063" y="4643438"/>
          <p14:tracePt t="13478" x="3141663" y="4679950"/>
          <p14:tracePt t="13494" x="3141663" y="4718050"/>
          <p14:tracePt t="13511" x="3128963" y="4768850"/>
          <p14:tracePt t="13527" x="3103563" y="4830763"/>
          <p14:tracePt t="13544" x="3092450" y="4879975"/>
          <p14:tracePt t="13546" x="3079750" y="4905375"/>
          <p14:tracePt t="13561" x="3067050" y="4968875"/>
          <p14:tracePt t="13578" x="3054350" y="5018088"/>
          <p14:tracePt t="13594" x="3028950" y="5068888"/>
          <p14:tracePt t="13611" x="3028950" y="5092700"/>
          <p14:tracePt t="13628" x="3028950" y="5105400"/>
          <p14:tracePt t="13650" x="3016250" y="5105400"/>
          <p14:tracePt t="13661" x="3016250" y="5118100"/>
          <p14:tracePt t="13679" x="3016250" y="5130800"/>
          <p14:tracePt t="13698" x="3003550" y="5143500"/>
          <p14:tracePt t="13843" x="3003550" y="5130800"/>
          <p14:tracePt t="13851" x="3003550" y="5056188"/>
          <p14:tracePt t="13863" x="3016250" y="4956175"/>
          <p14:tracePt t="13866" x="3016250" y="4856163"/>
          <p14:tracePt t="13880" x="3016250" y="4756150"/>
          <p14:tracePt t="13883" x="3028950" y="4643438"/>
          <p14:tracePt t="13897" x="3041650" y="4505325"/>
          <p14:tracePt t="13899" x="3041650" y="4354513"/>
          <p14:tracePt t="13914" x="3041650" y="4079875"/>
          <p14:tracePt t="13930" x="3041650" y="3841750"/>
          <p14:tracePt t="13947" x="3041650" y="3692525"/>
          <p14:tracePt t="13964" x="3041650" y="3567113"/>
          <p14:tracePt t="13981" x="3041650" y="3429000"/>
          <p14:tracePt t="13997" x="3041650" y="3316288"/>
          <p14:tracePt t="14014" x="3067050" y="3241675"/>
          <p14:tracePt t="14030" x="3067050" y="3141663"/>
          <p14:tracePt t="14047" x="3067050" y="3078163"/>
          <p14:tracePt t="14064" x="3079750" y="3016250"/>
          <p14:tracePt t="14067" x="3079750" y="3003550"/>
          <p14:tracePt t="14081" x="3079750" y="2978150"/>
          <p14:tracePt t="14083" x="3079750" y="2965450"/>
          <p14:tracePt t="14099" x="3079750" y="2952750"/>
          <p14:tracePt t="14307" x="3092450" y="2952750"/>
          <p14:tracePt t="14323" x="3103563" y="2965450"/>
          <p14:tracePt t="14331" x="3116263" y="2990850"/>
          <p14:tracePt t="14339" x="3141663" y="3028950"/>
          <p14:tracePt t="14348" x="3167063" y="3054350"/>
          <p14:tracePt t="14365" x="3228975" y="3128963"/>
          <p14:tracePt t="14381" x="3267075" y="3190875"/>
          <p14:tracePt t="14398" x="3267075" y="3228975"/>
          <p14:tracePt t="14451" x="3267075" y="3241675"/>
          <p14:tracePt t="14466" x="3267075" y="3267075"/>
          <p14:tracePt t="14475" x="3267075" y="3278188"/>
          <p14:tracePt t="14483" x="3267075" y="3290888"/>
          <p14:tracePt t="14499" x="3267075" y="3316288"/>
          <p14:tracePt t="14515" x="3292475" y="3354388"/>
          <p14:tracePt t="14531" x="3292475" y="3403600"/>
          <p14:tracePt t="14548" x="3292475" y="3454400"/>
          <p14:tracePt t="14565" x="3292475" y="3516313"/>
          <p14:tracePt t="14583" x="3292475" y="3590925"/>
          <p14:tracePt t="14598" x="3292475" y="3654425"/>
          <p14:tracePt t="14615" x="3292475" y="3716338"/>
          <p14:tracePt t="14632" x="3292475" y="3767138"/>
          <p14:tracePt t="14635" x="3292475" y="3779838"/>
          <p14:tracePt t="14649" x="3292475" y="3803650"/>
          <p14:tracePt t="14651" x="3292475" y="3841750"/>
          <p14:tracePt t="14666" x="3292475" y="3892550"/>
          <p14:tracePt t="14683" x="3292475" y="3916363"/>
          <p14:tracePt t="14699" x="3292475" y="3954463"/>
          <p14:tracePt t="14716" x="3292475" y="3992563"/>
          <p14:tracePt t="14733" x="3292475" y="4017963"/>
          <p14:tracePt t="14748" x="3292475" y="4054475"/>
          <p14:tracePt t="14765" x="3292475" y="4079875"/>
          <p14:tracePt t="14783" x="3292475" y="4117975"/>
          <p14:tracePt t="14799" x="3279775" y="4141788"/>
          <p14:tracePt t="14816" x="3279775" y="4167188"/>
          <p14:tracePt t="14818" x="3279775" y="4179888"/>
          <p14:tracePt t="14832" x="3279775" y="4192588"/>
          <p14:tracePt t="14835" x="3279775" y="4205288"/>
          <p14:tracePt t="14850" x="3279775" y="4217988"/>
          <p14:tracePt t="14866" x="3279775" y="4241800"/>
          <p14:tracePt t="14883" x="3292475" y="4254500"/>
          <p14:tracePt t="14900" x="3292475" y="4279900"/>
          <p14:tracePt t="14916" x="3292475" y="4292600"/>
          <p14:tracePt t="14932" x="3292475" y="4330700"/>
          <p14:tracePt t="14949" x="3292475" y="4354513"/>
          <p14:tracePt t="14966" x="3292475" y="4392613"/>
          <p14:tracePt t="14983" x="3292475" y="4418013"/>
          <p14:tracePt t="14986" x="3292475" y="4443413"/>
          <p14:tracePt t="15000" x="3292475" y="4454525"/>
          <p14:tracePt t="15003" x="3292475" y="4467225"/>
          <p14:tracePt t="15017" x="3292475" y="4492625"/>
          <p14:tracePt t="15033" x="3292475" y="4505325"/>
          <p14:tracePt t="15051" x="3292475" y="4530725"/>
          <p14:tracePt t="15067" x="3292475" y="4567238"/>
          <p14:tracePt t="15084" x="3292475" y="4618038"/>
          <p14:tracePt t="15100" x="3292475" y="4643438"/>
          <p14:tracePt t="15116" x="3292475" y="4667250"/>
          <p14:tracePt t="15139" x="3292475" y="4679950"/>
          <p14:tracePt t="15163" x="3292475" y="4692650"/>
          <p14:tracePt t="15187" x="3292475" y="4705350"/>
          <p14:tracePt t="15195" x="3292475" y="4718050"/>
          <p14:tracePt t="15227" x="3292475" y="4730750"/>
          <p14:tracePt t="15243" x="3292475" y="4743450"/>
          <p14:tracePt t="15250" x="3292475" y="4756150"/>
          <p14:tracePt t="15259" x="3292475" y="4768850"/>
          <p14:tracePt t="15267" x="3292475" y="4779963"/>
          <p14:tracePt t="15284" x="3292475" y="4818063"/>
          <p14:tracePt t="15301" x="3292475" y="4843463"/>
          <p14:tracePt t="15317" x="3292475" y="4868863"/>
          <p14:tracePt t="15333" x="3292475" y="4879975"/>
          <p14:tracePt t="15351" x="3292475" y="4930775"/>
          <p14:tracePt t="15367" x="3292475" y="4956175"/>
          <p14:tracePt t="15370" x="3292475" y="4992688"/>
          <p14:tracePt t="15384" x="3292475" y="5018088"/>
          <p14:tracePt t="15387" x="3292475" y="5056188"/>
          <p14:tracePt t="15401" x="3305175" y="5092700"/>
          <p14:tracePt t="15403" x="3305175" y="5118100"/>
          <p14:tracePt t="15418" x="3317875" y="5168900"/>
          <p14:tracePt t="15434" x="3328988" y="5194300"/>
          <p14:tracePt t="15451" x="3328988" y="5205413"/>
          <p14:tracePt t="15468" x="3341688" y="5230813"/>
          <p14:tracePt t="16019" x="3354388" y="5230813"/>
          <p14:tracePt t="16027" x="3367088" y="5218113"/>
          <p14:tracePt t="16036" x="3367088" y="5181600"/>
          <p14:tracePt t="16052" x="3367088" y="5068888"/>
          <p14:tracePt t="16069" x="3328988" y="4918075"/>
          <p14:tracePt t="16086" x="3328988" y="4779963"/>
          <p14:tracePt t="16103" x="3317875" y="4692650"/>
          <p14:tracePt t="16119" x="3317875" y="4618038"/>
          <p14:tracePt t="16123" x="3317875" y="4579938"/>
          <p14:tracePt t="16136" x="3317875" y="4543425"/>
          <p14:tracePt t="16138" x="3317875" y="4505325"/>
          <p14:tracePt t="16153" x="3317875" y="4467225"/>
          <p14:tracePt t="16155" x="3317875" y="4430713"/>
          <p14:tracePt t="16170" x="3317875" y="4330700"/>
          <p14:tracePt t="16187" x="3354388" y="4217988"/>
          <p14:tracePt t="16203" x="3367088" y="4141788"/>
          <p14:tracePt t="16219" x="3379788" y="4067175"/>
          <p14:tracePt t="16237" x="3417888" y="3941763"/>
          <p14:tracePt t="16253" x="3479800" y="3792538"/>
          <p14:tracePt t="16269" x="3554413" y="3679825"/>
          <p14:tracePt t="16286" x="3630613" y="3590925"/>
          <p14:tracePt t="16303" x="3643313" y="3554413"/>
          <p14:tracePt t="16320" x="3654425" y="3529013"/>
          <p14:tracePt t="16322" x="3667125" y="3516313"/>
          <p14:tracePt t="16336" x="3679825" y="3503613"/>
          <p14:tracePt t="16338" x="3705225" y="3490913"/>
          <p14:tracePt t="16354" x="3730625" y="3479800"/>
          <p14:tracePt t="16371" x="3779838" y="3454400"/>
          <p14:tracePt t="16387" x="3817938" y="3429000"/>
          <p14:tracePt t="16405" x="3856038" y="3378200"/>
          <p14:tracePt t="16420" x="3905250" y="3316288"/>
          <p14:tracePt t="16436" x="3943350" y="3290888"/>
          <p14:tracePt t="16453" x="3956050" y="3278188"/>
          <p14:tracePt t="16470" x="3956050" y="3267075"/>
          <p14:tracePt t="16487" x="3968750" y="3254375"/>
          <p14:tracePt t="16504" x="3968750" y="3241675"/>
          <p14:tracePt t="16506" x="3968750" y="3228975"/>
          <p14:tracePt t="16521" x="3968750" y="3216275"/>
          <p14:tracePt t="16523" x="3979863" y="3203575"/>
          <p14:tracePt t="16539" x="3979863" y="3190875"/>
          <p14:tracePt t="16587" x="3979863" y="3178175"/>
          <p14:tracePt t="16604" x="4005263" y="3165475"/>
          <p14:tracePt t="16620" x="4017963" y="3154363"/>
          <p14:tracePt t="16628" x="4030663" y="3154363"/>
          <p14:tracePt t="16637" x="4043363" y="3141663"/>
          <p14:tracePt t="16654" x="4105275" y="3116263"/>
          <p14:tracePt t="16671" x="4156075" y="3078163"/>
          <p14:tracePt t="16688" x="4230688" y="3041650"/>
          <p14:tracePt t="16691" x="4268788" y="3003550"/>
          <p14:tracePt t="16704" x="4318000" y="2978150"/>
          <p14:tracePt t="16706" x="4356100" y="2965450"/>
          <p14:tracePt t="16721" x="4418013" y="2928938"/>
          <p14:tracePt t="16723" x="4456113" y="2890838"/>
          <p14:tracePt t="16738" x="4543425" y="2852738"/>
          <p14:tracePt t="16755" x="4581525" y="2790825"/>
          <p14:tracePt t="16771" x="4619625" y="2765425"/>
          <p14:tracePt t="16788" x="4643438" y="2728913"/>
          <p14:tracePt t="16804" x="4681538" y="2678113"/>
          <p14:tracePt t="16821" x="4732338" y="2627313"/>
          <p14:tracePt t="16837" x="4781550" y="2578100"/>
          <p14:tracePt t="16854" x="4819650" y="2552700"/>
          <p14:tracePt t="16871" x="4832350" y="2540000"/>
          <p14:tracePt t="17083" x="4806950" y="2540000"/>
          <p14:tracePt t="17091" x="4781550" y="2540000"/>
          <p14:tracePt t="17106" x="4756150" y="2552700"/>
          <p14:tracePt t="17108" x="4732338" y="2552700"/>
          <p14:tracePt t="17122" x="4643438" y="2590800"/>
          <p14:tracePt t="17139" x="4581525" y="2603500"/>
          <p14:tracePt t="17155" x="4494213" y="2627313"/>
          <p14:tracePt t="17172" x="4394200" y="2652713"/>
          <p14:tracePt t="17189" x="4294188" y="2652713"/>
          <p14:tracePt t="17205" x="4230688" y="2665413"/>
          <p14:tracePt t="17222" x="4168775" y="2690813"/>
          <p14:tracePt t="17238" x="4117975" y="2703513"/>
          <p14:tracePt t="17255" x="4056063" y="2728913"/>
          <p14:tracePt t="17273" x="3979863" y="2740025"/>
          <p14:tracePt t="17275" x="3943350" y="2752725"/>
          <p14:tracePt t="17289" x="3917950" y="2765425"/>
          <p14:tracePt t="17291" x="3905250" y="2765425"/>
          <p14:tracePt t="17306" x="3843338" y="2790825"/>
          <p14:tracePt t="17323" x="3830638" y="2790825"/>
          <p14:tracePt t="17339" x="3805238" y="2803525"/>
          <p14:tracePt t="17356" x="3792538" y="2816225"/>
          <p14:tracePt t="17372" x="3779838" y="2828925"/>
          <p14:tracePt t="17389" x="3767138" y="2840038"/>
          <p14:tracePt t="17406" x="3756025" y="2840038"/>
          <p14:tracePt t="17459" x="3756025" y="2852738"/>
          <p14:tracePt t="17475" x="3756025" y="2865438"/>
          <p14:tracePt t="17483" x="3756025" y="2878138"/>
          <p14:tracePt t="17490" x="3756025" y="2890838"/>
          <p14:tracePt t="17506" x="3756025" y="2916238"/>
          <p14:tracePt t="17523" x="3792538" y="2952750"/>
          <p14:tracePt t="17540" x="3879850" y="3016250"/>
          <p14:tracePt t="17557" x="3968750" y="3116263"/>
          <p14:tracePt t="17573" x="4056063" y="3190875"/>
          <p14:tracePt t="17590" x="4143375" y="3228975"/>
          <p14:tracePt t="17607" x="4205288" y="3254375"/>
          <p14:tracePt t="17624" x="4230688" y="3254375"/>
          <p14:tracePt t="17626" x="4243388" y="3254375"/>
          <p14:tracePt t="17835" x="4243388" y="3241675"/>
          <p14:tracePt t="17979" x="4256088" y="3241675"/>
          <p14:tracePt t="17995" x="4268788" y="3241675"/>
          <p14:tracePt t="18115" x="4243388" y="3241675"/>
          <p14:tracePt t="18124" x="4230688" y="3241675"/>
          <p14:tracePt t="18131" x="4217988" y="3241675"/>
          <p14:tracePt t="18141" x="4192588" y="3241675"/>
          <p14:tracePt t="18158" x="4181475" y="3241675"/>
          <p14:tracePt t="18175" x="4156075" y="3241675"/>
          <p14:tracePt t="18219" x="4156075" y="3203575"/>
          <p14:tracePt t="18227" x="4156075" y="3165475"/>
          <p14:tracePt t="18241" x="4156075" y="3128963"/>
          <p14:tracePt t="18243" x="4181475" y="3090863"/>
          <p14:tracePt t="18259" x="4281488" y="2990850"/>
          <p14:tracePt t="18275" x="4394200" y="2941638"/>
          <p14:tracePt t="18292" x="4468813" y="2903538"/>
          <p14:tracePt t="18309" x="4494213" y="2903538"/>
          <p14:tracePt t="18325" x="4506913" y="2903538"/>
          <p14:tracePt t="18587" x="4518025" y="2903538"/>
          <p14:tracePt t="18595" x="4568825" y="2903538"/>
          <p14:tracePt t="18610" x="4794250" y="2903538"/>
          <p14:tracePt t="18627" x="5119688" y="2928938"/>
          <p14:tracePt t="18643" x="5383213" y="2941638"/>
          <p14:tracePt t="18659" x="5545138" y="2978150"/>
          <p14:tracePt t="18676" x="5657850" y="2990850"/>
          <p14:tracePt t="18692" x="5683250" y="2990850"/>
          <p14:tracePt t="18875" x="5657850" y="2990850"/>
          <p14:tracePt t="18883" x="5595938" y="3003550"/>
          <p14:tracePt t="18893" x="5507038" y="3016250"/>
          <p14:tracePt t="18910" x="5270500" y="3016250"/>
          <p14:tracePt t="18926" x="5057775" y="3041650"/>
          <p14:tracePt t="18944" x="4868863" y="3041650"/>
          <p14:tracePt t="18947" x="4819650" y="3054350"/>
          <p14:tracePt t="18960" x="4794250" y="3065463"/>
          <p14:tracePt t="18962" x="4781550" y="3065463"/>
          <p14:tracePt t="19435" x="4781550" y="3078163"/>
          <p14:tracePt t="19445" x="4768850" y="3078163"/>
          <p14:tracePt t="19987" x="4768850" y="3090863"/>
          <p14:tracePt t="20003" x="4768850" y="3103563"/>
          <p14:tracePt t="20019" x="4768850" y="3116263"/>
          <p14:tracePt t="20027" x="4756150" y="3128963"/>
          <p14:tracePt t="20035" x="4756150" y="3141663"/>
          <p14:tracePt t="20051" x="4756150" y="3154363"/>
          <p14:tracePt t="20061" x="4743450" y="3178175"/>
          <p14:tracePt t="20078" x="4732338" y="3190875"/>
          <p14:tracePt t="20095" x="4732338" y="3228975"/>
          <p14:tracePt t="20112" x="4719638" y="3267075"/>
          <p14:tracePt t="20114" x="4706938" y="3278188"/>
          <p14:tracePt t="20128" x="4706938" y="3303588"/>
          <p14:tracePt t="20146" x="4681538" y="3341688"/>
          <p14:tracePt t="20162" x="4668838" y="3367088"/>
          <p14:tracePt t="20179" x="4668838" y="3378200"/>
          <p14:tracePt t="20307" x="4656138" y="3378200"/>
          <p14:tracePt t="20314" x="4643438" y="3378200"/>
          <p14:tracePt t="20323" x="4619625" y="3378200"/>
          <p14:tracePt t="20331" x="4594225" y="3378200"/>
          <p14:tracePt t="20348" x="4581525" y="3378200"/>
          <p14:tracePt t="20411" x="4568825" y="3378200"/>
          <p14:tracePt t="20419" x="4556125" y="3378200"/>
          <p14:tracePt t="20430" x="4530725" y="3378200"/>
          <p14:tracePt t="20448" x="4506913" y="3378200"/>
          <p14:tracePt t="20450" x="4494213" y="3378200"/>
          <p14:tracePt t="20464" x="4481513" y="3378200"/>
          <p14:tracePt t="20481" x="4468813" y="3378200"/>
          <p14:tracePt t="20483" x="4456113" y="3378200"/>
          <p14:tracePt t="20499" x="4443413" y="3378200"/>
          <p14:tracePt t="20515" x="4418013" y="3378200"/>
          <p14:tracePt t="20531" x="4406900" y="3378200"/>
          <p14:tracePt t="20548" x="4394200" y="3378200"/>
          <p14:tracePt t="20564" x="4368800" y="3378200"/>
          <p14:tracePt t="20580" x="4356100" y="3378200"/>
          <p14:tracePt t="20598" x="4343400" y="3378200"/>
          <p14:tracePt t="20614" x="4330700" y="3378200"/>
          <p14:tracePt t="20652" x="4318000" y="3378200"/>
          <p14:tracePt t="20675" x="4305300" y="3390900"/>
          <p14:tracePt t="20683" x="4305300" y="3403600"/>
          <p14:tracePt t="20698" x="4294188" y="3429000"/>
          <p14:tracePt t="20715" x="4294188" y="3454400"/>
          <p14:tracePt t="20732" x="4294188" y="3479800"/>
          <p14:tracePt t="20749" x="4294188" y="3516313"/>
          <p14:tracePt t="20765" x="4294188" y="3529013"/>
          <p14:tracePt t="20781" x="4294188" y="3554413"/>
          <p14:tracePt t="20799" x="4294188" y="3567113"/>
          <p14:tracePt t="20815" x="4281488" y="3603625"/>
          <p14:tracePt t="20832" x="4268788" y="3629025"/>
          <p14:tracePt t="20834" x="4268788" y="3641725"/>
          <p14:tracePt t="20849" x="4268788" y="3654425"/>
          <p14:tracePt t="20851" x="4256088" y="3667125"/>
          <p14:tracePt t="20865" x="4256088" y="3679825"/>
          <p14:tracePt t="20867" x="4256088" y="3703638"/>
          <p14:tracePt t="20882" x="4256088" y="3729038"/>
          <p14:tracePt t="20899" x="4256088" y="3767138"/>
          <p14:tracePt t="20915" x="4256088" y="3792538"/>
          <p14:tracePt t="20932" x="4256088" y="3816350"/>
          <p14:tracePt t="20934" x="4256088" y="3829050"/>
          <p14:tracePt t="20949" x="4256088" y="3854450"/>
          <p14:tracePt t="20965" x="4256088" y="3892550"/>
          <p14:tracePt t="20982" x="4256088" y="3929063"/>
          <p14:tracePt t="20999" x="4256088" y="3941763"/>
          <p14:tracePt t="21015" x="4256088" y="3967163"/>
          <p14:tracePt t="21033" x="4256088" y="4005263"/>
          <p14:tracePt t="21035" x="4268788" y="4029075"/>
          <p14:tracePt t="21049" x="4268788" y="4054475"/>
          <p14:tracePt t="21051" x="4268788" y="4079875"/>
          <p14:tracePt t="21066" x="4294188" y="4129088"/>
          <p14:tracePt t="21083" x="4330700" y="4167188"/>
          <p14:tracePt t="21099" x="4330700" y="4192588"/>
          <p14:tracePt t="21116" x="4330700" y="4230688"/>
          <p14:tracePt t="21133" x="4330700" y="4267200"/>
          <p14:tracePt t="21149" x="4330700" y="4318000"/>
          <p14:tracePt t="21165" x="4330700" y="4341813"/>
          <p14:tracePt t="21183" x="4330700" y="4379913"/>
          <p14:tracePt t="21200" x="4330700" y="4418013"/>
          <p14:tracePt t="21202" x="4330700" y="4430713"/>
          <p14:tracePt t="21215" x="4330700" y="4443413"/>
          <p14:tracePt t="21218" x="4330700" y="4454525"/>
          <p14:tracePt t="21233" x="4330700" y="4479925"/>
          <p14:tracePt t="21235" x="4330700" y="4518025"/>
          <p14:tracePt t="21250" x="4330700" y="4567238"/>
          <p14:tracePt t="21266" x="4330700" y="4618038"/>
          <p14:tracePt t="21283" x="4330700" y="4656138"/>
          <p14:tracePt t="21299" x="4330700" y="4692650"/>
          <p14:tracePt t="21317" x="4330700" y="4743450"/>
          <p14:tracePt t="21332" x="4356100" y="4768850"/>
          <p14:tracePt t="21349" x="4381500" y="4805363"/>
          <p14:tracePt t="21366" x="4418013" y="4856163"/>
          <p14:tracePt t="21383" x="4456113" y="4892675"/>
          <p14:tracePt t="21400" x="4468813" y="4956175"/>
          <p14:tracePt t="21403" x="4481513" y="4968875"/>
          <p14:tracePt t="21417" x="4481513" y="4981575"/>
          <p14:tracePt t="21419" x="4494213" y="4981575"/>
          <p14:tracePt t="21434" x="4518025" y="5018088"/>
          <p14:tracePt t="21450" x="4530725" y="5030788"/>
          <p14:tracePt t="21467" x="4543425" y="5068888"/>
          <p14:tracePt t="21484" x="4556125" y="5092700"/>
          <p14:tracePt t="21500" x="4568825" y="5130800"/>
          <p14:tracePt t="21516" x="4568825" y="5168900"/>
          <p14:tracePt t="21533" x="4568825" y="5194300"/>
          <p14:tracePt t="21563" x="4568825" y="5205413"/>
          <p14:tracePt t="21587" x="4568825" y="5218113"/>
          <p14:tracePt t="21619" x="4568825" y="5230813"/>
          <p14:tracePt t="21747" x="4556125" y="5168900"/>
          <p14:tracePt t="21754" x="4530725" y="5118100"/>
          <p14:tracePt t="21767" x="4506913" y="5056188"/>
          <p14:tracePt t="21770" x="4494213" y="4992688"/>
          <p14:tracePt t="21783" x="4468813" y="4918075"/>
          <p14:tracePt t="21799" x="4394200" y="4779963"/>
          <p14:tracePt t="21816" x="4343400" y="4656138"/>
          <p14:tracePt t="21817" x="4318000" y="4605338"/>
          <p14:tracePt t="21833" x="4294188" y="4454525"/>
          <p14:tracePt t="21850" x="4294188" y="4341813"/>
          <p14:tracePt t="21866" x="4294188" y="4241800"/>
          <p14:tracePt t="21883" x="4294188" y="4141788"/>
          <p14:tracePt t="21899" x="4294188" y="4041775"/>
          <p14:tracePt t="21916" x="4294188" y="3967163"/>
          <p14:tracePt t="21933" x="4294188" y="3867150"/>
          <p14:tracePt t="21950" x="4318000" y="3792538"/>
          <p14:tracePt t="21966" x="4318000" y="3741738"/>
          <p14:tracePt t="21983" x="4318000" y="3729038"/>
          <p14:tracePt t="22000" x="4318000" y="3716338"/>
          <p14:tracePt t="22050" x="4318000" y="3703638"/>
          <p14:tracePt t="22123" x="4318000" y="3692525"/>
          <p14:tracePt t="22139" x="4318000" y="3667125"/>
          <p14:tracePt t="22147" x="4330700" y="3629025"/>
          <p14:tracePt t="22155" x="4330700" y="3616325"/>
          <p14:tracePt t="22169" x="4343400" y="3603625"/>
          <p14:tracePt t="22171" x="4356100" y="3579813"/>
          <p14:tracePt t="22185" x="4356100" y="3541713"/>
          <p14:tracePt t="22187" x="4356100" y="3529013"/>
          <p14:tracePt t="22202" x="4356100" y="3479800"/>
          <p14:tracePt t="22219" x="4356100" y="3454400"/>
          <p14:tracePt t="22236" x="4343400" y="3429000"/>
          <p14:tracePt t="22253" x="4343400" y="3416300"/>
          <p14:tracePt t="22269" x="4343400" y="3403600"/>
          <p14:tracePt t="22285" x="4330700" y="3390900"/>
          <p14:tracePt t="22303" x="4330700" y="3378200"/>
          <p14:tracePt t="22319" x="4330700" y="3367088"/>
          <p14:tracePt t="22491" x="4330700" y="3378200"/>
          <p14:tracePt t="22499" x="4330700" y="3403600"/>
          <p14:tracePt t="22507" x="4330700" y="3441700"/>
          <p14:tracePt t="22519" x="4343400" y="3490913"/>
          <p14:tracePt t="22536" x="4343400" y="3590925"/>
          <p14:tracePt t="22538" x="4343400" y="3641725"/>
          <p14:tracePt t="22553" x="4343400" y="3692525"/>
          <p14:tracePt t="22555" x="4343400" y="3741738"/>
          <p14:tracePt t="22571" x="4343400" y="3841750"/>
          <p14:tracePt t="22586" x="4343400" y="3941763"/>
          <p14:tracePt t="22603" x="4343400" y="4054475"/>
          <p14:tracePt t="22620" x="4343400" y="4154488"/>
          <p14:tracePt t="22636" x="4343400" y="4241800"/>
          <p14:tracePt t="22653" x="4330700" y="4318000"/>
          <p14:tracePt t="22669" x="4330700" y="4405313"/>
          <p14:tracePt t="22686" x="4330700" y="4467225"/>
          <p14:tracePt t="22703" x="4318000" y="4518025"/>
          <p14:tracePt t="22706" x="4318000" y="4530725"/>
          <p14:tracePt t="22721" x="4318000" y="4543425"/>
          <p14:tracePt t="22723" x="4318000" y="4567238"/>
          <p14:tracePt t="22736" x="4318000" y="4579938"/>
          <p14:tracePt t="22739" x="4318000" y="4605338"/>
          <p14:tracePt t="22754" x="4318000" y="4656138"/>
          <p14:tracePt t="22771" x="4318000" y="4692650"/>
          <p14:tracePt t="22787" x="4318000" y="4730750"/>
          <p14:tracePt t="22803" x="4318000" y="4768850"/>
          <p14:tracePt t="22819" x="4318000" y="4792663"/>
          <p14:tracePt t="22836" x="4318000" y="4818063"/>
          <p14:tracePt t="22853" x="4318000" y="4843463"/>
          <p14:tracePt t="22870" x="4318000" y="4879975"/>
          <p14:tracePt t="22887" x="4318000" y="4930775"/>
          <p14:tracePt t="22903" x="4318000" y="4981575"/>
          <p14:tracePt t="22921" x="4318000" y="5018088"/>
          <p14:tracePt t="22923" x="4318000" y="5030788"/>
          <p14:tracePt t="22938" x="4318000" y="5056188"/>
          <p14:tracePt t="22940" x="4318000" y="5081588"/>
          <p14:tracePt t="22954" x="4318000" y="5092700"/>
          <p14:tracePt t="22956" x="4318000" y="5105400"/>
          <p14:tracePt t="22971" x="4318000" y="5130800"/>
          <p14:tracePt t="22995" x="4318000" y="5143500"/>
          <p14:tracePt t="23005" x="4318000" y="5156200"/>
          <p14:tracePt t="23147" x="4318000" y="5130800"/>
          <p14:tracePt t="23154" x="4318000" y="5068888"/>
          <p14:tracePt t="23163" x="4318000" y="4968875"/>
          <p14:tracePt t="23171" x="4318000" y="4868863"/>
          <p14:tracePt t="23188" x="4330700" y="4692650"/>
          <p14:tracePt t="23204" x="4343400" y="4530725"/>
          <p14:tracePt t="23221" x="4356100" y="4367213"/>
          <p14:tracePt t="23238" x="4406900" y="4192588"/>
          <p14:tracePt t="23255" x="4468813" y="3979863"/>
          <p14:tracePt t="23272" x="4518025" y="3729038"/>
          <p14:tracePt t="23274" x="4543425" y="3603625"/>
          <p14:tracePt t="23288" x="4568825" y="3467100"/>
          <p14:tracePt t="23290" x="4606925" y="3316288"/>
          <p14:tracePt t="23305" x="4656138" y="3190875"/>
          <p14:tracePt t="23307" x="4681538" y="3116263"/>
          <p14:tracePt t="23323" x="4694238" y="3041650"/>
          <p14:tracePt t="23339" x="4706938" y="3003550"/>
          <p14:tracePt t="23587" x="4706938" y="3016250"/>
          <p14:tracePt t="23595" x="4706938" y="3065463"/>
          <p14:tracePt t="23605" x="4706938" y="3154363"/>
          <p14:tracePt t="23622" x="4706938" y="3341688"/>
          <p14:tracePt t="23639" x="4681538" y="3529013"/>
          <p14:tracePt t="23656" x="4668838" y="3716338"/>
          <p14:tracePt t="23659" x="4656138" y="3816350"/>
          <p14:tracePt t="23673" x="4643438" y="3905250"/>
          <p14:tracePt t="23675" x="4630738" y="3967163"/>
          <p14:tracePt t="23687" x="4619625" y="4054475"/>
          <p14:tracePt t="23704" x="4619625" y="4179888"/>
          <p14:tracePt t="23705" x="4606925" y="4230688"/>
          <p14:tracePt t="23722" x="4594225" y="4305300"/>
          <p14:tracePt t="23738" x="4594225" y="4354513"/>
          <p14:tracePt t="23755" x="4594225" y="4405313"/>
          <p14:tracePt t="23771" x="4594225" y="4454525"/>
          <p14:tracePt t="23787" x="4594225" y="4505325"/>
          <p14:tracePt t="23804" x="4581525" y="4567238"/>
          <p14:tracePt t="23821" x="4581525" y="4592638"/>
          <p14:tracePt t="23838" x="4581525" y="4643438"/>
          <p14:tracePt t="23855" x="4581525" y="4679950"/>
          <p14:tracePt t="23871" x="4581525" y="4718050"/>
          <p14:tracePt t="23874" x="4581525" y="4730750"/>
          <p14:tracePt t="23888" x="4581525" y="4743450"/>
          <p14:tracePt t="23889" x="4581525" y="4756150"/>
          <p14:tracePt t="23904" x="4581525" y="4779963"/>
          <p14:tracePt t="23906" x="4581525" y="4792663"/>
          <p14:tracePt t="23922" x="4568825" y="4805363"/>
          <p14:tracePt t="23938" x="4568825" y="4818063"/>
          <p14:tracePt t="23940" x="4568825" y="4830763"/>
          <p14:tracePt t="23955" x="4556125" y="4856163"/>
          <p14:tracePt t="23971" x="4543425" y="4879975"/>
          <p14:tracePt t="23988" x="4530725" y="4905375"/>
          <p14:tracePt t="24005" x="4530725" y="4930775"/>
          <p14:tracePt t="24022" x="4518025" y="4956175"/>
          <p14:tracePt t="24139" x="4530725" y="4956175"/>
          <p14:tracePt t="24147" x="4556125" y="4956175"/>
          <p14:tracePt t="24156" x="4594225" y="4918075"/>
          <p14:tracePt t="24173" x="4656138" y="4756150"/>
          <p14:tracePt t="24190" x="4681538" y="4579938"/>
          <p14:tracePt t="24207" x="4694238" y="4367213"/>
          <p14:tracePt t="24211" x="4694238" y="4230688"/>
          <p14:tracePt t="24224" x="4694238" y="4117975"/>
          <p14:tracePt t="24226" x="4694238" y="3992563"/>
          <p14:tracePt t="24241" x="4681538" y="3892550"/>
          <p14:tracePt t="24243" x="4681538" y="3803650"/>
          <p14:tracePt t="24258" x="4668838" y="3729038"/>
          <p14:tracePt t="24259" x="4656138" y="3654425"/>
          <p14:tracePt t="24274" x="4656138" y="3567113"/>
          <p14:tracePt t="24289" x="4656138" y="3516313"/>
          <p14:tracePt t="24306" x="4643438" y="3490913"/>
          <p14:tracePt t="24322" x="4643438" y="3467100"/>
          <p14:tracePt t="24755" x="4643438" y="3479800"/>
          <p14:tracePt t="24763" x="4643438" y="3490913"/>
          <p14:tracePt t="24774" x="4643438" y="3516313"/>
          <p14:tracePt t="24792" x="4668838" y="3579813"/>
          <p14:tracePt t="24794" x="4668838" y="3616325"/>
          <p14:tracePt t="24809" x="4694238" y="3641725"/>
          <p14:tracePt t="24811" x="4706938" y="3667125"/>
          <p14:tracePt t="24825" x="4732338" y="3692525"/>
          <p14:tracePt t="24827" x="4743450" y="3729038"/>
          <p14:tracePt t="24843" x="4743450" y="3792538"/>
          <p14:tracePt t="24859" x="4743450" y="3816350"/>
          <p14:tracePt t="24876" x="4756150" y="3841750"/>
          <p14:tracePt t="24899" x="4756150" y="3854450"/>
          <p14:tracePt t="24915" x="4756150" y="3867150"/>
          <p14:tracePt t="24963" x="4756150" y="3879850"/>
          <p14:tracePt t="24971" x="4756150" y="3892550"/>
          <p14:tracePt t="25011" x="4756150" y="3905250"/>
          <p14:tracePt t="25043" x="4756150" y="3916363"/>
          <p14:tracePt t="25171" x="4743450" y="3916363"/>
          <p14:tracePt t="25203" x="4732338" y="3916363"/>
          <p14:tracePt t="25219" x="4732338" y="3929063"/>
          <p14:tracePt t="26195" x="4743450" y="3916363"/>
          <p14:tracePt t="26203" x="4768850" y="3905250"/>
          <p14:tracePt t="26212" x="4794250" y="3879850"/>
          <p14:tracePt t="26229" x="4832350" y="3841750"/>
          <p14:tracePt t="26245" x="4868863" y="3779838"/>
          <p14:tracePt t="26263" x="4906963" y="3729038"/>
          <p14:tracePt t="26279" x="4956175" y="3667125"/>
          <p14:tracePt t="26282" x="4994275" y="3641725"/>
          <p14:tracePt t="26296" x="5032375" y="3603625"/>
          <p14:tracePt t="26298" x="5057775" y="3579813"/>
          <p14:tracePt t="26313" x="5081588" y="3554413"/>
          <p14:tracePt t="26315" x="5094288" y="3554413"/>
          <p14:tracePt t="26330" x="5119688" y="3529013"/>
          <p14:tracePt t="26346" x="5132388" y="3516313"/>
          <p14:tracePt t="26363" x="5157788" y="3516313"/>
          <p14:tracePt t="26379" x="5194300" y="3516313"/>
          <p14:tracePt t="26396" x="5219700" y="3490913"/>
          <p14:tracePt t="26413" x="5257800" y="3490913"/>
          <p14:tracePt t="26429" x="5332413" y="3454400"/>
          <p14:tracePt t="26446" x="5419725" y="3416300"/>
          <p14:tracePt t="26463" x="5519738" y="3367088"/>
          <p14:tracePt t="26466" x="5557838" y="3367088"/>
          <p14:tracePt t="26480" x="5595938" y="3354388"/>
          <p14:tracePt t="26482" x="5632450" y="3341688"/>
          <p14:tracePt t="26496" x="5657850" y="3341688"/>
          <p14:tracePt t="26498" x="5683250" y="3341688"/>
          <p14:tracePt t="26513" x="5708650" y="3341688"/>
          <p14:tracePt t="26515" x="5745163" y="3341688"/>
          <p14:tracePt t="26530" x="5857875" y="3341688"/>
          <p14:tracePt t="26547" x="6096000" y="3341688"/>
          <p14:tracePt t="26563" x="6370638" y="3390900"/>
          <p14:tracePt t="26580" x="6584950" y="3454400"/>
          <p14:tracePt t="26596" x="6684963" y="3490913"/>
          <p14:tracePt t="26613" x="6734175" y="3503613"/>
          <p14:tracePt t="26630" x="6734175" y="3516313"/>
          <p14:tracePt t="26803" x="6746875" y="3516313"/>
          <p14:tracePt t="26819" x="6759575" y="3516313"/>
          <p14:tracePt t="26835" x="6772275" y="3516313"/>
          <p14:tracePt t="26843" x="6784975" y="3516313"/>
          <p14:tracePt t="26851" x="6797675" y="3516313"/>
          <p14:tracePt t="26864" x="6808788" y="3516313"/>
          <p14:tracePt t="26881" x="6821488" y="3516313"/>
          <p14:tracePt t="27003" x="6834188" y="3516313"/>
          <p14:tracePt t="27011" x="6834188" y="3503613"/>
          <p14:tracePt t="27020" x="6834188" y="3490913"/>
          <p14:tracePt t="27031" x="6834188" y="3479800"/>
          <p14:tracePt t="27123" x="6834188" y="3467100"/>
          <p14:tracePt t="27139" x="6834188" y="3454400"/>
          <p14:tracePt t="27148" x="6821488" y="3429000"/>
          <p14:tracePt t="27155" x="6808788" y="3416300"/>
          <p14:tracePt t="27165" x="6784975" y="3403600"/>
          <p14:tracePt t="27181" x="6772275" y="3378200"/>
          <p14:tracePt t="27198" x="6734175" y="3367088"/>
          <p14:tracePt t="27215" x="6721475" y="3354388"/>
          <p14:tracePt t="27232" x="6696075" y="3328988"/>
          <p14:tracePt t="27251" x="6684963" y="3328988"/>
          <p14:tracePt t="27331" x="6684963" y="3316288"/>
          <p14:tracePt t="27339" x="6721475" y="3316288"/>
          <p14:tracePt t="27348" x="6772275" y="3303588"/>
          <p14:tracePt t="27365" x="6834188" y="3278188"/>
          <p14:tracePt t="27382" x="6859588" y="3278188"/>
          <p14:tracePt t="28059" x="6872288" y="3278188"/>
          <p14:tracePt t="28075" x="6884988" y="3278188"/>
          <p14:tracePt t="28098" x="6884988" y="3290888"/>
          <p14:tracePt t="28115" x="6884988" y="3303588"/>
          <p14:tracePt t="28131" x="6884988" y="3316288"/>
          <p14:tracePt t="28155" x="6884988" y="3328988"/>
          <p14:tracePt t="28219" x="6884988" y="3341688"/>
          <p14:tracePt t="28234" x="6884988" y="3367088"/>
          <p14:tracePt t="28243" x="6884988" y="3378200"/>
          <p14:tracePt t="28251" x="6884988" y="3390900"/>
          <p14:tracePt t="28268" x="6884988" y="3441700"/>
          <p14:tracePt t="28285" x="6884988" y="3490913"/>
          <p14:tracePt t="28301" x="6884988" y="3503613"/>
          <p14:tracePt t="28318" x="6884988" y="3516313"/>
          <p14:tracePt t="28335" x="6884988" y="3541713"/>
          <p14:tracePt t="28351" x="6872288" y="3554413"/>
          <p14:tracePt t="28368" x="6872288" y="3567113"/>
          <p14:tracePt t="28411" x="6872288" y="3579813"/>
          <p14:tracePt t="28547" x="6859588" y="3590925"/>
          <p14:tracePt t="28555" x="6859588" y="3603625"/>
          <p14:tracePt t="28569" x="6846888" y="3603625"/>
          <p14:tracePt t="28586" x="6821488" y="3616325"/>
          <p14:tracePt t="28603" x="6808788" y="3629025"/>
          <p14:tracePt t="28619" x="6797675" y="3641725"/>
          <p14:tracePt t="28635" x="6797675" y="3654425"/>
          <p14:tracePt t="28652" x="6784975" y="3679825"/>
          <p14:tracePt t="28668" x="6784975" y="3692525"/>
          <p14:tracePt t="28685" x="6784975" y="3716338"/>
          <p14:tracePt t="28703" x="6784975" y="3741738"/>
          <p14:tracePt t="28719" x="6784975" y="3754438"/>
          <p14:tracePt t="28735" x="6784975" y="3779838"/>
          <p14:tracePt t="28763" x="6784975" y="3792538"/>
          <p14:tracePt t="29227" x="6784975" y="3779838"/>
          <p14:tracePt t="29236" x="6784975" y="3729038"/>
          <p14:tracePt t="29243" x="6797675" y="3654425"/>
          <p14:tracePt t="29253" x="6821488" y="3579813"/>
          <p14:tracePt t="29271" x="6872288" y="3490913"/>
          <p14:tracePt t="29287" x="6934200" y="3367088"/>
          <p14:tracePt t="29290" x="6972300" y="3290888"/>
          <p14:tracePt t="29304" x="7021513" y="3241675"/>
          <p14:tracePt t="29306" x="7059613" y="3178175"/>
          <p14:tracePt t="29321" x="7097713" y="3103563"/>
          <p14:tracePt t="29323" x="7146925" y="3028950"/>
          <p14:tracePt t="29336" x="7197725" y="2965450"/>
          <p14:tracePt t="29337" x="7246938" y="2903538"/>
          <p14:tracePt t="29353" x="7335838" y="2840038"/>
          <p14:tracePt t="29354" x="7410450" y="2778125"/>
          <p14:tracePt t="29369" x="7585075" y="2665413"/>
          <p14:tracePt t="29386" x="7785100" y="2527300"/>
          <p14:tracePt t="29403" x="7999413" y="2439988"/>
          <p14:tracePt t="29419" x="8212138" y="2352675"/>
          <p14:tracePt t="29436" x="8399463" y="2278063"/>
          <p14:tracePt t="29453" x="8561388" y="2227263"/>
          <p14:tracePt t="29469" x="8674100" y="2190750"/>
          <p14:tracePt t="29486" x="8712200" y="2165350"/>
          <p14:tracePt t="29503" x="8724900" y="2165350"/>
          <p14:tracePt t="29683" x="8724900" y="2178050"/>
          <p14:tracePt t="29690" x="8724900" y="2214563"/>
          <p14:tracePt t="29704" x="8724900" y="2239963"/>
          <p14:tracePt t="29706" x="8724900" y="2278063"/>
          <p14:tracePt t="29723" x="8724900" y="2327275"/>
          <p14:tracePt t="29739" x="8724900" y="2378075"/>
          <p14:tracePt t="29755" x="8724900" y="2414588"/>
          <p14:tracePt t="29772" x="8724900" y="2439988"/>
          <p14:tracePt t="29788" x="8724900" y="2452688"/>
          <p14:tracePt t="29811" x="8724900" y="2465388"/>
          <p14:tracePt t="29821" x="8724900" y="2478088"/>
          <p14:tracePt t="29838" x="8724900" y="2490788"/>
          <p14:tracePt t="29855" x="8724900" y="2503488"/>
          <p14:tracePt t="29872" x="8724900" y="2540000"/>
          <p14:tracePt t="29875" x="8712200" y="2552700"/>
          <p14:tracePt t="29889" x="8712200" y="2578100"/>
          <p14:tracePt t="29906" x="8712200" y="2590800"/>
          <p14:tracePt t="29907" x="8699500" y="2603500"/>
          <p14:tracePt t="29923" x="8686800" y="2640013"/>
          <p14:tracePt t="29939" x="8686800" y="2665413"/>
          <p14:tracePt t="29956" x="8674100" y="2703513"/>
          <p14:tracePt t="29972" x="8674100" y="2752725"/>
          <p14:tracePt t="29989" x="8674100" y="2816225"/>
          <p14:tracePt t="30005" x="8674100" y="2878138"/>
          <p14:tracePt t="30021" x="8674100" y="2916238"/>
          <p14:tracePt t="30037" x="8661400" y="2941638"/>
          <p14:tracePt t="30054" x="8661400" y="2952750"/>
          <p14:tracePt t="30071" x="8661400" y="2978150"/>
          <p14:tracePt t="30088" x="8661400" y="3003550"/>
          <p14:tracePt t="30089" x="8661400" y="3028950"/>
          <p14:tracePt t="30104" x="8661400" y="3041650"/>
          <p14:tracePt t="30105" x="8661400" y="3054350"/>
          <p14:tracePt t="30122" x="8650288" y="3090863"/>
          <p14:tracePt t="30138" x="8637588" y="3128963"/>
          <p14:tracePt t="30154" x="8637588" y="3165475"/>
          <p14:tracePt t="30171" x="8612188" y="3241675"/>
          <p14:tracePt t="30188" x="8599488" y="3316288"/>
          <p14:tracePt t="30204" x="8586788" y="3403600"/>
          <p14:tracePt t="30221" x="8561388" y="3479800"/>
          <p14:tracePt t="30238" x="8561388" y="3554413"/>
          <p14:tracePt t="30254" x="8561388" y="3616325"/>
          <p14:tracePt t="30271" x="8561388" y="3667125"/>
          <p14:tracePt t="30273" x="8561388" y="3692525"/>
          <p14:tracePt t="30288" x="8548688" y="3716338"/>
          <p14:tracePt t="30290" x="8548688" y="3741738"/>
          <p14:tracePt t="30305" x="8537575" y="3767138"/>
          <p14:tracePt t="30322" x="8524875" y="3803650"/>
          <p14:tracePt t="30338" x="8524875" y="3841750"/>
          <p14:tracePt t="30355" x="8524875" y="3867150"/>
          <p14:tracePt t="30371" x="8524875" y="3905250"/>
          <p14:tracePt t="30388" x="8512175" y="3941763"/>
          <p14:tracePt t="30405" x="8499475" y="3992563"/>
          <p14:tracePt t="30422" x="8499475" y="4041775"/>
          <p14:tracePt t="30439" x="8499475" y="4092575"/>
          <p14:tracePt t="30455" x="8499475" y="4141788"/>
          <p14:tracePt t="30472" x="8486775" y="4217988"/>
          <p14:tracePt t="30474" x="8474075" y="4254500"/>
          <p14:tracePt t="30489" x="8435975" y="4367213"/>
          <p14:tracePt t="30506" x="8412163" y="4443413"/>
          <p14:tracePt t="30522" x="8386763" y="4530725"/>
          <p14:tracePt t="30539" x="8361363" y="4618038"/>
          <p14:tracePt t="30555" x="8324850" y="4718050"/>
          <p14:tracePt t="30572" x="8324850" y="4768850"/>
          <p14:tracePt t="30589" x="8312150" y="4792663"/>
          <p14:tracePt t="30606" x="8312150" y="4818063"/>
          <p14:tracePt t="31379" x="8299450" y="4818063"/>
          <p14:tracePt t="31387" x="8261350" y="4818063"/>
          <p14:tracePt t="31394" x="8148638" y="4818063"/>
          <p14:tracePt t="31409" x="7961313" y="4818063"/>
          <p14:tracePt t="31411" x="7661275" y="4818063"/>
          <p14:tracePt t="31426" x="6946900" y="4818063"/>
          <p14:tracePt t="31443" x="6408738" y="4792663"/>
          <p14:tracePt t="31459" x="6157913" y="4743450"/>
          <p14:tracePt t="31476" x="6083300" y="4730750"/>
          <p14:tracePt t="31493" x="6070600" y="4730750"/>
          <p14:tracePt t="31619" x="6070600" y="4718050"/>
          <p14:tracePt t="31635" x="6096000" y="4705350"/>
          <p14:tracePt t="31643" x="6183313" y="4679950"/>
          <p14:tracePt t="31650" x="6296025" y="4667250"/>
          <p14:tracePt t="31660" x="6421438" y="4656138"/>
          <p14:tracePt t="31676" x="6708775" y="4630738"/>
          <p14:tracePt t="31693" x="6934200" y="4592638"/>
          <p14:tracePt t="31710" x="7034213" y="4567238"/>
          <p14:tracePt t="31727" x="7046913" y="4567238"/>
          <p14:tracePt t="31803" x="6997700" y="4567238"/>
          <p14:tracePt t="31810" x="6921500" y="4567238"/>
          <p14:tracePt t="31819" x="6821488" y="4567238"/>
          <p14:tracePt t="31827" x="6708775" y="4554538"/>
          <p14:tracePt t="31843" x="6559550" y="4543425"/>
          <p14:tracePt t="31860" x="6483350" y="4543425"/>
          <p14:tracePt t="31876" x="6459538" y="4543425"/>
          <p14:tracePt t="32011" x="6459538" y="4530725"/>
          <p14:tracePt t="32019" x="6496050" y="4518025"/>
          <p14:tracePt t="32028" x="6559550" y="4505325"/>
          <p14:tracePt t="32044" x="6646863" y="4479925"/>
          <p14:tracePt t="32060" x="6708775" y="4479925"/>
          <p14:tracePt t="32077" x="6734175" y="4479925"/>
          <p14:tracePt t="32123" x="6734175" y="4467225"/>
          <p14:tracePt t="32130" x="6721475" y="4467225"/>
          <p14:tracePt t="32144" x="6672263" y="4467225"/>
          <p14:tracePt t="32146" x="6572250" y="4467225"/>
          <p14:tracePt t="32161" x="6472238" y="4467225"/>
          <p14:tracePt t="32163" x="6396038" y="4467225"/>
          <p14:tracePt t="32179" x="6296025" y="4467225"/>
          <p14:tracePt t="32195" x="6259513" y="4467225"/>
          <p14:tracePt t="32211" x="6246813" y="4467225"/>
          <p14:tracePt t="32228" x="6234113" y="4467225"/>
          <p14:tracePt t="32395" x="6246813" y="4467225"/>
          <p14:tracePt t="32403" x="6296025" y="4467225"/>
          <p14:tracePt t="32413" x="6396038" y="4454525"/>
          <p14:tracePt t="32429" x="6646863" y="4405313"/>
          <p14:tracePt t="32445" x="6910388" y="4341813"/>
          <p14:tracePt t="32462" x="7123113" y="4305300"/>
          <p14:tracePt t="32479" x="7310438" y="4267200"/>
          <p14:tracePt t="32495" x="7448550" y="4230688"/>
          <p14:tracePt t="32513" x="7548563" y="4179888"/>
          <p14:tracePt t="32515" x="7597775" y="4154488"/>
          <p14:tracePt t="32529" x="7648575" y="4141788"/>
          <p14:tracePt t="32531" x="7723188" y="4141788"/>
          <p14:tracePt t="32546" x="7823200" y="4105275"/>
          <p14:tracePt t="32563" x="7861300" y="4092575"/>
          <p14:tracePt t="32579" x="7897813" y="4092575"/>
          <p14:tracePt t="32596" x="7923213" y="4079875"/>
          <p14:tracePt t="32613" x="7935913" y="4067175"/>
          <p14:tracePt t="32627" x="7935913" y="4054475"/>
          <p14:tracePt t="32644" x="7948613" y="4054475"/>
          <p14:tracePt t="32661" x="7948613" y="4041775"/>
          <p14:tracePt t="32684" x="7948613" y="4029075"/>
          <p14:tracePt t="32696" x="7961313" y="4029075"/>
          <p14:tracePt t="32698" x="7974013" y="4029075"/>
          <p14:tracePt t="32713" x="7974013" y="4017963"/>
          <p14:tracePt t="32715" x="7986713" y="4017963"/>
          <p14:tracePt t="32730" x="8010525" y="4005263"/>
          <p14:tracePt t="32746" x="8023225" y="3992563"/>
          <p14:tracePt t="32763" x="8074025" y="3979863"/>
          <p14:tracePt t="32779" x="8199438" y="3905250"/>
          <p14:tracePt t="32796" x="8386763" y="3816350"/>
          <p14:tracePt t="32812" x="8612188" y="3741738"/>
          <p14:tracePt t="32829" x="8763000" y="3679825"/>
          <p14:tracePt t="32846" x="8837613" y="3654425"/>
          <p14:tracePt t="32863" x="8863013" y="3641725"/>
          <p14:tracePt t="32883" x="8874125" y="3641725"/>
          <p14:tracePt t="32898" x="8874125" y="3629025"/>
          <p14:tracePt t="32914" x="8899525" y="3629025"/>
          <p14:tracePt t="32931" x="8912225" y="3629025"/>
          <p14:tracePt t="33707" x="8912225" y="3616325"/>
          <p14:tracePt t="33715" x="8912225" y="3579813"/>
          <p14:tracePt t="33723" x="8912225" y="3567113"/>
          <p14:tracePt t="33732" x="8924925" y="3554413"/>
          <p14:tracePt t="33748" x="8924925" y="3503613"/>
          <p14:tracePt t="33765" x="8924925" y="3454400"/>
          <p14:tracePt t="33783" x="8924925" y="3441700"/>
          <p14:tracePt t="33799" x="8924925" y="3429000"/>
          <p14:tracePt t="33816" x="8924925" y="3416300"/>
          <p14:tracePt t="33890" x="8924925" y="3403600"/>
          <p14:tracePt t="33898" x="8924925" y="3390900"/>
          <p14:tracePt t="33906" x="8924925" y="3378200"/>
          <p14:tracePt t="33916" x="8924925" y="3367088"/>
          <p14:tracePt t="33932" x="8924925" y="3354388"/>
          <p14:tracePt t="33934" x="8924925" y="3328988"/>
          <p14:tracePt t="33948" x="8924925" y="3316288"/>
          <p14:tracePt t="33971" x="8924925" y="3303588"/>
          <p14:tracePt t="33983" x="8924925" y="3290888"/>
          <p14:tracePt t="33986" x="8924925" y="3267075"/>
          <p14:tracePt t="33999" x="8937625" y="3254375"/>
          <p14:tracePt t="34002" x="8937625" y="3228975"/>
          <p14:tracePt t="34016" x="8937625" y="3203575"/>
          <p14:tracePt t="34018" x="8937625" y="3178175"/>
          <p14:tracePt t="34033" x="8950325" y="3165475"/>
          <p14:tracePt t="34035" x="8963025" y="3154363"/>
          <p14:tracePt t="34050" x="8963025" y="3128963"/>
          <p14:tracePt t="34067" x="8975725" y="3116263"/>
          <p14:tracePt t="34083" x="8975725" y="3103563"/>
          <p14:tracePt t="34475" x="8986838" y="3103563"/>
          <p14:tracePt t="34484" x="8999538" y="3090863"/>
          <p14:tracePt t="34492" x="8999538" y="3078163"/>
          <p14:tracePt t="34501" x="9012238" y="3078163"/>
          <p14:tracePt t="34523" x="9024938" y="3078163"/>
          <p14:tracePt t="34534" x="9037638" y="3078163"/>
          <p14:tracePt t="34707" x="9012238" y="3065463"/>
          <p14:tracePt t="34715" x="8950325" y="3065463"/>
          <p14:tracePt t="34722" x="8850313" y="3065463"/>
          <p14:tracePt t="34735" x="8763000" y="3065463"/>
          <p14:tracePt t="34751" x="8674100" y="3065463"/>
          <p14:tracePt t="34754" x="8650288" y="3065463"/>
          <p14:tracePt t="34768" x="8637588" y="3065463"/>
          <p14:tracePt t="34771" x="8624888" y="3065463"/>
          <p14:tracePt t="34786" x="8612188" y="3065463"/>
          <p14:tracePt t="34955" x="8612188" y="3054350"/>
          <p14:tracePt t="34963" x="8637588" y="3041650"/>
          <p14:tracePt t="34970" x="8661400" y="3016250"/>
          <p14:tracePt t="34986" x="8686800" y="3016250"/>
          <p14:tracePt t="34988" x="8712200" y="3003550"/>
          <p14:tracePt t="35003" x="8763000" y="3003550"/>
          <p14:tracePt t="35019" x="8786813" y="2978150"/>
          <p14:tracePt t="35036" x="8837613" y="2978150"/>
          <p14:tracePt t="35052" x="8850313" y="2965450"/>
          <p14:tracePt t="35068" x="8863013" y="2965450"/>
          <p14:tracePt t="35275" x="8874125" y="2965450"/>
          <p14:tracePt t="35283" x="8899525" y="2965450"/>
          <p14:tracePt t="35292" x="8912225" y="2952750"/>
          <p14:tracePt t="35303" x="8924925" y="2952750"/>
          <p14:tracePt t="35320" x="8950325" y="2941638"/>
          <p14:tracePt t="35336" x="8963025" y="2941638"/>
          <p14:tracePt t="35427" x="8975725" y="2941638"/>
          <p14:tracePt t="35436" x="8975725" y="2928938"/>
          <p14:tracePt t="35443" x="8986838" y="2928938"/>
          <p14:tracePt t="35453" x="8999538" y="2928938"/>
          <p14:tracePt t="35469" x="9012238" y="2903538"/>
          <p14:tracePt t="35492" x="9024938" y="2903538"/>
          <p14:tracePt t="35691" x="9024938" y="2916238"/>
          <p14:tracePt t="35699" x="9024938" y="2952750"/>
          <p14:tracePt t="35707" x="9024938" y="2990850"/>
          <p14:tracePt t="35721" x="9012238" y="3016250"/>
          <p14:tracePt t="35723" x="9012238" y="3028950"/>
          <p14:tracePt t="35738" x="8999538" y="3065463"/>
          <p14:tracePt t="35754" x="8999538" y="3078163"/>
          <p14:tracePt t="35771" x="8999538" y="3090863"/>
          <p14:tracePt t="36059" x="8986838" y="3090863"/>
          <p14:tracePt t="36075" x="8975725" y="3103563"/>
          <p14:tracePt t="36083" x="8963025" y="3141663"/>
          <p14:tracePt t="36090" x="8950325" y="3165475"/>
          <p14:tracePt t="36106" x="8937625" y="3178175"/>
          <p14:tracePt t="36122" x="8937625" y="3190875"/>
          <p14:tracePt t="36139" x="8924925" y="3203575"/>
          <p14:tracePt t="36155" x="8924925" y="3216275"/>
          <p14:tracePt t="36427" x="8912225" y="3216275"/>
          <p14:tracePt t="36443" x="8886825" y="3216275"/>
          <p14:tracePt t="36450" x="8850313" y="3228975"/>
          <p14:tracePt t="36458" x="8812213" y="3228975"/>
          <p14:tracePt t="36471" x="8774113" y="3228975"/>
          <p14:tracePt t="36487" x="8674100" y="3254375"/>
          <p14:tracePt t="36504" x="8624888" y="3254375"/>
          <p14:tracePt t="36505" x="8612188" y="3254375"/>
          <p14:tracePt t="36521" x="8599488" y="3254375"/>
          <p14:tracePt t="36699" x="8586788" y="3254375"/>
          <p14:tracePt t="36706" x="8561388" y="3254375"/>
          <p14:tracePt t="36714" x="8524875" y="3254375"/>
          <p14:tracePt t="36723" x="8499475" y="3254375"/>
          <p14:tracePt t="36740" x="8461375" y="3267075"/>
          <p14:tracePt t="36756" x="8448675" y="3267075"/>
          <p14:tracePt t="36773" x="8435975" y="3267075"/>
          <p14:tracePt t="37203" x="8448675" y="3254375"/>
          <p14:tracePt t="37210" x="8461375" y="3254375"/>
          <p14:tracePt t="37224" x="8461375" y="3241675"/>
          <p14:tracePt t="37226" x="8474075" y="3228975"/>
          <p14:tracePt t="37241" x="8499475" y="3216275"/>
          <p14:tracePt t="37258" x="8512175" y="3203575"/>
          <p14:tracePt t="37275" x="8524875" y="3190875"/>
          <p14:tracePt t="37291" x="8537575" y="3190875"/>
          <p14:tracePt t="37859" x="8548688" y="3190875"/>
          <p14:tracePt t="37867" x="8586788" y="3165475"/>
          <p14:tracePt t="37876" x="8624888" y="3154363"/>
          <p14:tracePt t="37892" x="8686800" y="3128963"/>
          <p14:tracePt t="37909" x="8712200" y="3128963"/>
          <p14:tracePt t="38227" x="8712200" y="3141663"/>
          <p14:tracePt t="38235" x="8674100" y="3165475"/>
          <p14:tracePt t="38243" x="8661400" y="3203575"/>
          <p14:tracePt t="38260" x="8624888" y="3254375"/>
          <p14:tracePt t="38277" x="8599488" y="3316288"/>
          <p14:tracePt t="38294" x="8574088" y="3367088"/>
          <p14:tracePt t="38311" x="8561388" y="3403600"/>
          <p14:tracePt t="41187" x="8548688" y="3403600"/>
          <p14:tracePt t="41195" x="8537575" y="3403600"/>
          <p14:tracePt t="41202" x="8512175" y="3416300"/>
          <p14:tracePt t="41219" x="8412163" y="3454400"/>
          <p14:tracePt t="41235" x="8274050" y="3479800"/>
          <p14:tracePt t="41252" x="8099425" y="3516313"/>
          <p14:tracePt t="41268" x="7948613" y="3567113"/>
          <p14:tracePt t="41284" x="7823200" y="3603625"/>
          <p14:tracePt t="41301" x="7748588" y="3641725"/>
          <p14:tracePt t="41318" x="7685088" y="3679825"/>
          <p14:tracePt t="41335" x="7561263" y="3741738"/>
          <p14:tracePt t="41352" x="7397750" y="3803650"/>
          <p14:tracePt t="41354" x="7285038" y="3829050"/>
          <p14:tracePt t="41369" x="7146925" y="3854450"/>
          <p14:tracePt t="41371" x="7010400" y="3905250"/>
          <p14:tracePt t="41386" x="6734175" y="3967163"/>
          <p14:tracePt t="41403" x="6534150" y="4017963"/>
          <p14:tracePt t="41419" x="6359525" y="4054475"/>
          <p14:tracePt t="41435" x="6246813" y="4092575"/>
          <p14:tracePt t="41452" x="6157913" y="4105275"/>
          <p14:tracePt t="41468" x="6108700" y="4117975"/>
          <p14:tracePt t="41485" x="6070600" y="4141788"/>
          <p14:tracePt t="41587" x="6057900" y="4141788"/>
          <p14:tracePt t="41594" x="6045200" y="4141788"/>
          <p14:tracePt t="41602" x="6034088" y="4141788"/>
          <p14:tracePt t="41619" x="5995988" y="4129088"/>
          <p14:tracePt t="41636" x="5983288" y="4117975"/>
          <p14:tracePt t="41652" x="5970588" y="4117975"/>
          <p14:tracePt t="41669" x="5957888" y="4105275"/>
          <p14:tracePt t="41883" x="5957888" y="4092575"/>
          <p14:tracePt t="41898" x="5957888" y="4079875"/>
          <p14:tracePt t="41907" x="5957888" y="4067175"/>
          <p14:tracePt t="41919" x="5957888" y="4054475"/>
          <p14:tracePt t="41922" x="5970588" y="4029075"/>
          <p14:tracePt t="41936" x="5983288" y="4017963"/>
          <p14:tracePt t="41938" x="5995988" y="3992563"/>
          <p14:tracePt t="41954" x="6021388" y="3967163"/>
          <p14:tracePt t="41970" x="6034088" y="3954463"/>
          <p14:tracePt t="42003" x="6034088" y="3941763"/>
          <p14:tracePt t="42019" x="6045200" y="3929063"/>
          <p14:tracePt t="42266" x="6045200" y="3916363"/>
          <p14:tracePt t="42275" x="6045200" y="3905250"/>
          <p14:tracePt t="42288" x="6021388" y="3879850"/>
          <p14:tracePt t="42290" x="5957888" y="3829050"/>
          <p14:tracePt t="42305" x="5895975" y="3779838"/>
          <p14:tracePt t="42306" x="5845175" y="3741738"/>
          <p14:tracePt t="42322" x="5619750" y="3654425"/>
          <p14:tracePt t="42338" x="5270500" y="3467100"/>
          <p14:tracePt t="42355" x="4856163" y="3267075"/>
          <p14:tracePt t="42371" x="4568825" y="3216275"/>
          <p14:tracePt t="42388" x="4418013" y="3190875"/>
          <p14:tracePt t="42404" x="4368800" y="3190875"/>
          <p14:tracePt t="42563" x="4343400" y="3190875"/>
          <p14:tracePt t="42571" x="4318000" y="3190875"/>
          <p14:tracePt t="42579" x="4281488" y="3190875"/>
          <p14:tracePt t="42587" x="4230688" y="3190875"/>
          <p14:tracePt t="42604" x="4143375" y="3190875"/>
          <p14:tracePt t="42622" x="4081463" y="3203575"/>
          <p14:tracePt t="42639" x="4030663" y="3203575"/>
          <p14:tracePt t="42655" x="4005263" y="3228975"/>
          <p14:tracePt t="42672" x="3979863" y="3241675"/>
          <p14:tracePt t="42674" x="3968750" y="3254375"/>
          <p14:tracePt t="42690" x="3956050" y="3267075"/>
          <p14:tracePt t="42706" x="3930650" y="3290888"/>
          <p14:tracePt t="42722" x="3917950" y="3316288"/>
          <p14:tracePt t="42739" x="3917950" y="3341688"/>
          <p14:tracePt t="42755" x="3905250" y="3354388"/>
          <p14:tracePt t="42771" x="3892550" y="3367088"/>
          <p14:tracePt t="42789" x="3892550" y="3390900"/>
          <p14:tracePt t="42805" x="3879850" y="3429000"/>
          <p14:tracePt t="42822" x="3879850" y="3441700"/>
          <p14:tracePt t="42839" x="3879850" y="3467100"/>
          <p14:tracePt t="42856" x="3867150" y="3479800"/>
          <p14:tracePt t="42858" x="3867150" y="3490913"/>
          <p14:tracePt t="42872" x="3867150" y="3503613"/>
          <p14:tracePt t="42890" x="3867150" y="3516313"/>
          <p14:tracePt t="42906" x="3867150" y="3541713"/>
          <p14:tracePt t="42923" x="3867150" y="3554413"/>
          <p14:tracePt t="42947" x="3867150" y="3567113"/>
          <p14:tracePt t="43115" x="3867150" y="3579813"/>
          <p14:tracePt t="43123" x="3867150" y="3590925"/>
          <p14:tracePt t="43139" x="3867150" y="3603625"/>
          <p14:tracePt t="43163" x="3867150" y="3616325"/>
          <p14:tracePt t="43187" x="3867150" y="3629025"/>
          <p14:tracePt t="43194" x="3867150" y="3641725"/>
          <p14:tracePt t="43218" x="3867150" y="3654425"/>
          <p14:tracePt t="43243" x="3867150" y="3667125"/>
          <p14:tracePt t="43267" x="3867150" y="3692525"/>
          <p14:tracePt t="43283" x="3867150" y="3703638"/>
          <p14:tracePt t="43339" x="3856038" y="3716338"/>
          <p14:tracePt t="43347" x="3843338" y="3741738"/>
          <p14:tracePt t="43357" x="3830638" y="3779838"/>
          <p14:tracePt t="43373" x="3779838" y="3879850"/>
          <p14:tracePt t="43390" x="3767138" y="3941763"/>
          <p14:tracePt t="43407" x="3756025" y="3992563"/>
          <p14:tracePt t="43410" x="3756025" y="4005263"/>
          <p14:tracePt t="43424" x="3743325" y="4017963"/>
          <p14:tracePt t="43426" x="3730625" y="4041775"/>
          <p14:tracePt t="43441" x="3730625" y="4067175"/>
          <p14:tracePt t="43443" x="3730625" y="4079875"/>
          <p14:tracePt t="43458" x="3717925" y="4129088"/>
          <p14:tracePt t="43474" x="3705225" y="4154488"/>
          <p14:tracePt t="43491" x="3705225" y="4167188"/>
          <p14:tracePt t="43507" x="3705225" y="4192588"/>
          <p14:tracePt t="43523" x="3692525" y="4217988"/>
          <p14:tracePt t="43541" x="3679825" y="4230688"/>
          <p14:tracePt t="43557" x="3643313" y="4267200"/>
          <p14:tracePt t="43574" x="3617913" y="4292600"/>
          <p14:tracePt t="43591" x="3592513" y="4318000"/>
          <p14:tracePt t="43608" x="3579813" y="4330700"/>
          <p14:tracePt t="43624" x="3567113" y="4341813"/>
          <p14:tracePt t="43626" x="3567113" y="4354513"/>
          <p14:tracePt t="43641" x="3554413" y="4367213"/>
          <p14:tracePt t="43643" x="3541713" y="4367213"/>
          <p14:tracePt t="43658" x="3530600" y="4379913"/>
          <p14:tracePt t="43699" x="3530600" y="4392613"/>
          <p14:tracePt t="43915" x="3505200" y="4392613"/>
          <p14:tracePt t="43923" x="3479800" y="4367213"/>
          <p14:tracePt t="43930" x="3441700" y="4330700"/>
          <p14:tracePt t="43942" x="3379788" y="4279900"/>
          <p14:tracePt t="43959" x="3267075" y="4179888"/>
          <p14:tracePt t="43975" x="3154363" y="4117975"/>
          <p14:tracePt t="43992" x="3041650" y="4041775"/>
          <p14:tracePt t="43994" x="2992438" y="4005263"/>
          <p14:tracePt t="44009" x="2954338" y="3979863"/>
          <p14:tracePt t="44011" x="2916238" y="3929063"/>
          <p14:tracePt t="44026" x="2890838" y="3854450"/>
          <p14:tracePt t="44043" x="2867025" y="3803650"/>
          <p14:tracePt t="44059" x="2854325" y="3741738"/>
          <p14:tracePt t="44075" x="2854325" y="3703638"/>
          <p14:tracePt t="44092" x="2828925" y="3679825"/>
          <p14:tracePt t="44108" x="2828925" y="3654425"/>
          <p14:tracePt t="44131" x="2828925" y="3641725"/>
          <p14:tracePt t="44147" x="2828925" y="3629025"/>
          <p14:tracePt t="44159" x="2828925" y="3616325"/>
          <p14:tracePt t="44175" x="2828925" y="3603625"/>
          <p14:tracePt t="44193" x="2828925" y="3590925"/>
          <p14:tracePt t="44210" x="2854325" y="3554413"/>
          <p14:tracePt t="44226" x="2867025" y="3529013"/>
          <p14:tracePt t="44243" x="2879725" y="3503613"/>
          <p14:tracePt t="44259" x="2890838" y="3490913"/>
          <p14:tracePt t="44276" x="2903538" y="3454400"/>
          <p14:tracePt t="44292" x="2928938" y="3441700"/>
          <p14:tracePt t="44309" x="2954338" y="3416300"/>
          <p14:tracePt t="44326" x="2967038" y="3390900"/>
          <p14:tracePt t="44342" x="2979738" y="3378200"/>
          <p14:tracePt t="44360" x="2979738" y="3354388"/>
          <p14:tracePt t="44376" x="2992438" y="3341688"/>
          <p14:tracePt t="44378" x="3003550" y="3341688"/>
          <p14:tracePt t="44394" x="3003550" y="3328988"/>
          <p14:tracePt t="44410" x="3028950" y="3316288"/>
          <p14:tracePt t="44427" x="3041650" y="3303588"/>
          <p14:tracePt t="44443" x="3054350" y="3303588"/>
          <p14:tracePt t="44460" x="3092450" y="3290888"/>
          <p14:tracePt t="44476" x="3128963" y="3267075"/>
          <p14:tracePt t="44493" x="3179763" y="3241675"/>
          <p14:tracePt t="44510" x="3241675" y="3203575"/>
          <p14:tracePt t="44526" x="3328988" y="3178175"/>
          <p14:tracePt t="44543" x="3392488" y="3154363"/>
          <p14:tracePt t="44560" x="3441700" y="3154363"/>
          <p14:tracePt t="44562" x="3467100" y="3141663"/>
          <p14:tracePt t="44577" x="3479800" y="3141663"/>
          <p14:tracePt t="44579" x="3492500" y="3141663"/>
          <p14:tracePt t="44594" x="3517900" y="3141663"/>
          <p14:tracePt t="44610" x="3530600" y="3141663"/>
          <p14:tracePt t="44627" x="3541713" y="3141663"/>
          <p14:tracePt t="44644" x="3554413" y="3141663"/>
          <p14:tracePt t="44660" x="3592513" y="3141663"/>
          <p14:tracePt t="44677" x="3692525" y="3141663"/>
          <p14:tracePt t="44694" x="3792538" y="3141663"/>
          <p14:tracePt t="44711" x="3856038" y="3141663"/>
          <p14:tracePt t="44727" x="3892550" y="3141663"/>
          <p14:tracePt t="44744" x="3905250" y="3141663"/>
          <p14:tracePt t="44761" x="3917950" y="3141663"/>
          <p14:tracePt t="44843" x="3930650" y="3141663"/>
          <p14:tracePt t="44859" x="3943350" y="3141663"/>
          <p14:tracePt t="44867" x="3979863" y="3154363"/>
          <p14:tracePt t="44877" x="3992563" y="3154363"/>
          <p14:tracePt t="44895" x="4030663" y="3178175"/>
          <p14:tracePt t="44911" x="4056063" y="3190875"/>
          <p14:tracePt t="44927" x="4081463" y="3203575"/>
          <p14:tracePt t="44944" x="4092575" y="3203575"/>
          <p14:tracePt t="44946" x="4092575" y="3216275"/>
          <p14:tracePt t="45067" x="4105275" y="3216275"/>
          <p14:tracePt t="45083" x="4117975" y="3216275"/>
          <p14:tracePt t="45091" x="4130675" y="3216275"/>
          <p14:tracePt t="45098" x="4156075" y="3216275"/>
          <p14:tracePt t="45109" x="4192588" y="3228975"/>
          <p14:tracePt t="45126" x="4268788" y="3241675"/>
          <p14:tracePt t="45143" x="4343400" y="3241675"/>
          <p14:tracePt t="45160" x="4430713" y="3254375"/>
          <p14:tracePt t="45161" x="4468813" y="3254375"/>
          <p14:tracePt t="45177" x="4543425" y="3254375"/>
          <p14:tracePt t="45193" x="4619625" y="3254375"/>
          <p14:tracePt t="45210" x="4719638" y="3254375"/>
          <p14:tracePt t="45227" x="4794250" y="3254375"/>
          <p14:tracePt t="45243" x="4894263" y="3254375"/>
          <p14:tracePt t="45260" x="4932363" y="3254375"/>
          <p14:tracePt t="45277" x="4956175" y="3254375"/>
          <p14:tracePt t="45295" x="5019675" y="3254375"/>
          <p14:tracePt t="45298" x="5119688" y="3254375"/>
          <p14:tracePt t="45313" x="5281613" y="3254375"/>
          <p14:tracePt t="45314" x="5519738" y="3254375"/>
          <p14:tracePt t="45329" x="5757863" y="3254375"/>
          <p14:tracePt t="45331" x="5921375" y="3254375"/>
          <p14:tracePt t="45346" x="6157913" y="3254375"/>
          <p14:tracePt t="45363" x="6246813" y="3254375"/>
          <p14:tracePt t="45379" x="6296025" y="3254375"/>
          <p14:tracePt t="45396" x="6321425" y="3254375"/>
          <p14:tracePt t="45412" x="6359525" y="3254375"/>
          <p14:tracePt t="45429" x="6383338" y="3254375"/>
          <p14:tracePt t="45491" x="6346825" y="3267075"/>
          <p14:tracePt t="45498" x="6259513" y="3290888"/>
          <p14:tracePt t="45513" x="6146800" y="3316288"/>
          <p14:tracePt t="45514" x="5983288" y="3341688"/>
          <p14:tracePt t="45530" x="5632450" y="3429000"/>
          <p14:tracePt t="45547" x="5207000" y="3490913"/>
          <p14:tracePt t="45563" x="4894263" y="3554413"/>
          <p14:tracePt t="45579" x="4643438" y="3567113"/>
          <p14:tracePt t="45596" x="4456113" y="3590925"/>
          <p14:tracePt t="45612" x="4368800" y="3590925"/>
          <p14:tracePt t="45629" x="4356100" y="3603625"/>
          <p14:tracePt t="45723" x="4418013" y="3603625"/>
          <p14:tracePt t="45730" x="4530725" y="3603625"/>
          <p14:tracePt t="45738" x="4706938" y="3603625"/>
          <p14:tracePt t="45747" x="4932363" y="3603625"/>
          <p14:tracePt t="45764" x="5470525" y="3603625"/>
          <p14:tracePt t="45780" x="5995988" y="3603625"/>
          <p14:tracePt t="45796" x="6359525" y="3603625"/>
          <p14:tracePt t="45813" x="6559550" y="3603625"/>
          <p14:tracePt t="45830" x="6684963" y="3603625"/>
          <p14:tracePt t="45847" x="6759575" y="3590925"/>
          <p14:tracePt t="45863" x="6821488" y="3590925"/>
          <p14:tracePt t="45866" x="6834188" y="3590925"/>
          <p14:tracePt t="45880" x="6846888" y="3590925"/>
          <p14:tracePt t="45963" x="6859588" y="3590925"/>
          <p14:tracePt t="45979" x="6872288" y="3590925"/>
          <p14:tracePt t="45995" x="6884988" y="3590925"/>
          <p14:tracePt t="46003" x="6897688" y="3590925"/>
          <p14:tracePt t="46014" x="6910388" y="3590925"/>
          <p14:tracePt t="46031" x="6946900" y="3590925"/>
          <p14:tracePt t="46099" x="6959600" y="3590925"/>
          <p14:tracePt t="46107" x="6972300" y="3590925"/>
          <p14:tracePt t="46115" x="6997700" y="3590925"/>
          <p14:tracePt t="46131" x="7021513" y="3590925"/>
          <p14:tracePt t="46148" x="7059613" y="3590925"/>
          <p14:tracePt t="46164" x="7085013" y="3590925"/>
          <p14:tracePt t="46180" x="7097713" y="3590925"/>
          <p14:tracePt t="46299" x="7059613" y="3603625"/>
          <p14:tracePt t="46307" x="7010400" y="3616325"/>
          <p14:tracePt t="46315" x="6972300" y="3629025"/>
          <p14:tracePt t="46331" x="6897688" y="3654425"/>
          <p14:tracePt t="46347" x="6797675" y="3654425"/>
          <p14:tracePt t="46364" x="6746875" y="3654425"/>
          <p14:tracePt t="46381" x="6721475" y="3654425"/>
          <p14:tracePt t="46398" x="6684963" y="3654425"/>
          <p14:tracePt t="46415" x="6621463" y="3654425"/>
          <p14:tracePt t="46418" x="6584950" y="3654425"/>
          <p14:tracePt t="46432" x="6546850" y="3654425"/>
          <p14:tracePt t="46434" x="6508750" y="3654425"/>
          <p14:tracePt t="46449" x="6459538" y="3654425"/>
          <p14:tracePt t="46451" x="6408738" y="3654425"/>
          <p14:tracePt t="46466" x="6359525" y="3654425"/>
          <p14:tracePt t="46482" x="6334125" y="3654425"/>
          <p14:tracePt t="46555" x="6346825" y="3654425"/>
          <p14:tracePt t="46563" x="6408738" y="3654425"/>
          <p14:tracePt t="46571" x="6534150" y="3654425"/>
          <p14:tracePt t="46582" x="6721475" y="3654425"/>
          <p14:tracePt t="46599" x="7159625" y="3654425"/>
          <p14:tracePt t="46616" x="7585075" y="3654425"/>
          <p14:tracePt t="46618" x="7735888" y="3654425"/>
          <p14:tracePt t="46633" x="7848600" y="3654425"/>
          <p14:tracePt t="46635" x="7935913" y="3654425"/>
          <p14:tracePt t="46650" x="8023225" y="3667125"/>
          <p14:tracePt t="46667" x="8086725" y="3667125"/>
          <p14:tracePt t="46682" x="8148638" y="3667125"/>
          <p14:tracePt t="46699" x="8174038" y="3667125"/>
          <p14:tracePt t="46716" x="8186738" y="3667125"/>
          <p14:tracePt t="46867" x="8174038" y="3667125"/>
          <p14:tracePt t="46874" x="8161338" y="3679825"/>
          <p14:tracePt t="46884" x="8135938" y="3692525"/>
          <p14:tracePt t="46900" x="8086725" y="3703638"/>
          <p14:tracePt t="46916" x="8023225" y="3703638"/>
          <p14:tracePt t="46932" x="7961313" y="3729038"/>
          <p14:tracePt t="46950" x="7910513" y="3729038"/>
          <p14:tracePt t="46966" x="7823200" y="3741738"/>
          <p14:tracePt t="46983" x="7697788" y="3767138"/>
          <p14:tracePt t="46999" x="7535863" y="3779838"/>
          <p14:tracePt t="47002" x="7435850" y="3792538"/>
          <p14:tracePt t="47017" x="7310438" y="3803650"/>
          <p14:tracePt t="47019" x="7172325" y="3829050"/>
          <p14:tracePt t="47034" x="6821488" y="3841750"/>
          <p14:tracePt t="47050" x="6434138" y="3841750"/>
          <p14:tracePt t="47067" x="6021388" y="3841750"/>
          <p14:tracePt t="47083" x="5570538" y="3841750"/>
          <p14:tracePt t="47100" x="5232400" y="3841750"/>
          <p14:tracePt t="47116" x="4981575" y="3841750"/>
          <p14:tracePt t="47133" x="4868863" y="3854450"/>
          <p14:tracePt t="47150" x="4832350" y="3854450"/>
          <p14:tracePt t="47166" x="4819650" y="3854450"/>
          <p14:tracePt t="47183" x="4794250" y="3854450"/>
          <p14:tracePt t="47530" x="4794250" y="3841750"/>
          <p14:tracePt t="47547" x="4794250" y="3829050"/>
          <p14:tracePt t="47555" x="4794250" y="3816350"/>
          <p14:tracePt t="47566" x="4806950" y="3816350"/>
          <p14:tracePt t="47583" x="4806950" y="3792538"/>
          <p14:tracePt t="47600" x="4832350" y="3741738"/>
          <p14:tracePt t="47601" x="4832350" y="3716338"/>
          <p14:tracePt t="47617" x="4843463" y="3703638"/>
          <p14:tracePt t="47618" x="4843463" y="3679825"/>
          <p14:tracePt t="47633" x="4856163" y="3641725"/>
          <p14:tracePt t="47650" x="4856163" y="3590925"/>
          <p14:tracePt t="47666" x="4856163" y="3579813"/>
          <p14:tracePt t="47684" x="4856163" y="3554413"/>
          <p14:tracePt t="47702" x="4856163" y="3541713"/>
          <p14:tracePt t="48043" x="4868863" y="3541713"/>
          <p14:tracePt t="48051" x="4881563" y="3541713"/>
          <p14:tracePt t="48059" x="4906963" y="3541713"/>
          <p14:tracePt t="48069" x="4956175" y="3567113"/>
          <p14:tracePt t="48086" x="5019675" y="3579813"/>
          <p14:tracePt t="48103" x="5057775" y="3603625"/>
          <p14:tracePt t="48120" x="5068888" y="3616325"/>
          <p14:tracePt t="48243" x="5068888" y="3629025"/>
          <p14:tracePt t="48251" x="5068888" y="3641725"/>
          <p14:tracePt t="48259" x="5068888" y="3654425"/>
          <p14:tracePt t="48269" x="5068888" y="3679825"/>
          <p14:tracePt t="48286" x="5068888" y="3741738"/>
          <p14:tracePt t="48303" x="5068888" y="3816350"/>
          <p14:tracePt t="48306" x="5068888" y="3854450"/>
          <p14:tracePt t="48319" x="5068888" y="3905250"/>
          <p14:tracePt t="48322" x="5068888" y="3954463"/>
          <p14:tracePt t="48337" x="5068888" y="4029075"/>
          <p14:tracePt t="48339" x="5057775" y="4105275"/>
          <p14:tracePt t="48354" x="5032375" y="4254500"/>
          <p14:tracePt t="48371" x="5019675" y="4418013"/>
          <p14:tracePt t="48387" x="5019675" y="4554538"/>
          <p14:tracePt t="48404" x="5006975" y="4692650"/>
          <p14:tracePt t="48420" x="4994275" y="4779963"/>
          <p14:tracePt t="48436" x="4994275" y="4856163"/>
          <p14:tracePt t="48453" x="4994275" y="4918075"/>
          <p14:tracePt t="48470" x="4994275" y="4981575"/>
          <p14:tracePt t="48486" x="4994275" y="5043488"/>
          <p14:tracePt t="48504" x="4994275" y="5092700"/>
          <p14:tracePt t="48506" x="4994275" y="5130800"/>
          <p14:tracePt t="48521" x="4994275" y="5168900"/>
          <p14:tracePt t="48523" x="5006975" y="5205413"/>
          <p14:tracePt t="48537" x="5006975" y="5230813"/>
          <p14:tracePt t="48539" x="5006975" y="5256213"/>
          <p14:tracePt t="48554" x="5006975" y="5281613"/>
          <p14:tracePt t="48571" x="5006975" y="5318125"/>
          <p14:tracePt t="48595" x="5019675" y="5318125"/>
          <p14:tracePt t="48611" x="5032375" y="5330825"/>
          <p14:tracePt t="48620" x="5032375" y="5343525"/>
          <p14:tracePt t="48638" x="5057775" y="5343525"/>
          <p14:tracePt t="48654" x="5094288" y="5356225"/>
          <p14:tracePt t="48671" x="5132388" y="5368925"/>
          <p14:tracePt t="48675" x="5157788" y="5368925"/>
          <p14:tracePt t="48687" x="5194300" y="5368925"/>
          <p14:tracePt t="48690" x="5245100" y="5368925"/>
          <p14:tracePt t="48705" x="5307013" y="5368925"/>
          <p14:tracePt t="48707" x="5357813" y="5356225"/>
          <p14:tracePt t="48722" x="5507038" y="5305425"/>
          <p14:tracePt t="48738" x="5657850" y="5230813"/>
          <p14:tracePt t="48755" x="5757863" y="5168900"/>
          <p14:tracePt t="48771" x="5832475" y="5118100"/>
          <p14:tracePt t="48788" x="5957888" y="5030788"/>
          <p14:tracePt t="48804" x="6045200" y="4968875"/>
          <p14:tracePt t="48821" x="6157913" y="4892675"/>
          <p14:tracePt t="48838" x="6246813" y="4818063"/>
          <p14:tracePt t="48854" x="6334125" y="4779963"/>
          <p14:tracePt t="48871" x="6370638" y="4743450"/>
          <p14:tracePt t="48888" x="6408738" y="4730750"/>
          <p14:tracePt t="48890" x="6434138" y="4705350"/>
          <p14:tracePt t="48904" x="6446838" y="4705350"/>
          <p14:tracePt t="48906" x="6459538" y="4692650"/>
          <p14:tracePt t="48922" x="6472238" y="4679950"/>
          <p14:tracePt t="48938" x="6483350" y="4667250"/>
          <p14:tracePt t="48956" x="6508750" y="4667250"/>
          <p14:tracePt t="48972" x="6521450" y="4667250"/>
          <p14:tracePt t="48988" x="6559550" y="4667250"/>
          <p14:tracePt t="49005" x="6608763" y="4656138"/>
          <p14:tracePt t="49022" x="6659563" y="4643438"/>
          <p14:tracePt t="49039" x="6708775" y="4643438"/>
          <p14:tracePt t="49055" x="6772275" y="4630738"/>
          <p14:tracePt t="49072" x="6834188" y="4618038"/>
          <p14:tracePt t="49074" x="6859588" y="4618038"/>
          <p14:tracePt t="49089" x="6884988" y="4618038"/>
          <p14:tracePt t="49091" x="6910388" y="4618038"/>
          <p14:tracePt t="49106" x="6972300" y="4618038"/>
          <p14:tracePt t="49123" x="7034213" y="4618038"/>
          <p14:tracePt t="49139" x="7072313" y="4618038"/>
          <p14:tracePt t="49156" x="7110413" y="4618038"/>
          <p14:tracePt t="49172" x="7123113" y="4618038"/>
          <p14:tracePt t="49189" x="7146925" y="4618038"/>
          <p14:tracePt t="49205" x="7159625" y="4618038"/>
          <p14:tracePt t="49222" x="7197725" y="4618038"/>
          <p14:tracePt t="49239" x="7235825" y="4630738"/>
          <p14:tracePt t="49242" x="7246938" y="4643438"/>
          <p14:tracePt t="49256" x="7259638" y="4643438"/>
          <p14:tracePt t="49419" x="7272338" y="4656138"/>
          <p14:tracePt t="49427" x="7310438" y="4656138"/>
          <p14:tracePt t="49440" x="7335838" y="4667250"/>
          <p14:tracePt t="49442" x="7359650" y="4667250"/>
          <p14:tracePt t="49456" x="7397750" y="4667250"/>
          <p14:tracePt t="49458" x="7423150" y="4679950"/>
          <p14:tracePt t="49474" x="7485063" y="4705350"/>
          <p14:tracePt t="49490" x="7585075" y="4705350"/>
          <p14:tracePt t="49506" x="7773988" y="4756150"/>
          <p14:tracePt t="49523" x="7999413" y="4792663"/>
          <p14:tracePt t="49539" x="8199438" y="4830763"/>
          <p14:tracePt t="49556" x="8324850" y="4843463"/>
          <p14:tracePt t="49573" x="8361363" y="4843463"/>
          <p14:tracePt t="49589" x="8399463" y="4856163"/>
          <p14:tracePt t="49607" x="8424863" y="4868863"/>
          <p14:tracePt t="49623" x="8448675" y="4868863"/>
          <p14:tracePt t="49859" x="8461375" y="4868863"/>
          <p14:tracePt t="49867" x="8486775" y="4868863"/>
          <p14:tracePt t="49874" x="8524875" y="4879975"/>
          <p14:tracePt t="49891" x="8624888" y="4892675"/>
          <p14:tracePt t="49907" x="8699500" y="4892675"/>
          <p14:tracePt t="49924" x="8750300" y="4892675"/>
          <p14:tracePt t="49940" x="8763000" y="4892675"/>
          <p14:tracePt t="49957" x="8786813" y="4892675"/>
          <p14:tracePt t="53249" x="8786813" y="4856163"/>
          <p14:tracePt t="53257" x="8786813" y="4818063"/>
          <p14:tracePt t="53265" x="8786813" y="4779963"/>
          <p14:tracePt t="53281" x="8786813" y="4718050"/>
          <p14:tracePt t="53297" x="8763000" y="4630738"/>
          <p14:tracePt t="53314" x="8750300" y="4567238"/>
          <p14:tracePt t="53331" x="8724900" y="4505325"/>
          <p14:tracePt t="53348" x="8724900" y="4454525"/>
          <p14:tracePt t="53364" x="8699500" y="4430713"/>
          <p14:tracePt t="54410" x="8712200" y="4430713"/>
          <p14:tracePt t="54442" x="8724900" y="4430713"/>
          <p14:tracePt t="55114" x="8737600" y="4430713"/>
          <p14:tracePt t="55122" x="8763000" y="4430713"/>
          <p14:tracePt t="55131" x="8812213" y="4430713"/>
          <p14:tracePt t="55138" x="8886825" y="4430713"/>
          <p14:tracePt t="55154" x="8963025" y="4443413"/>
          <p14:tracePt t="55171" x="8999538" y="4443413"/>
          <p14:tracePt t="55188" x="9012238" y="444341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4C560C-BF31-403E-92D9-E15D5F7C5D0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7" r="70417" b="71235"/>
          <a:stretch/>
        </p:blipFill>
        <p:spPr>
          <a:xfrm>
            <a:off x="2516256" y="1386703"/>
            <a:ext cx="6675361" cy="408459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01980" y="1648918"/>
            <a:ext cx="2053653" cy="2248525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225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24"/>
    </mc:Choice>
    <mc:Fallback xmlns="">
      <p:transition spd="slow" advTm="22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  <p:extLst>
    <p:ext uri="{3A86A75C-4F4B-4683-9AE1-C65F6400EC91}">
      <p14:laserTraceLst xmlns:p14="http://schemas.microsoft.com/office/powerpoint/2010/main">
        <p14:tracePtLst>
          <p14:tracePt t="2273" x="8999538" y="4454525"/>
          <p14:tracePt t="2280" x="8912225" y="4505325"/>
          <p14:tracePt t="2295" x="8774113" y="4579938"/>
          <p14:tracePt t="2297" x="8586788" y="4692650"/>
          <p14:tracePt t="2312" x="8361363" y="4805363"/>
          <p14:tracePt t="2329" x="8312150" y="4830763"/>
          <p14:tracePt t="2345" x="8299450" y="4843463"/>
          <p14:tracePt t="2617" x="8299450" y="4818063"/>
          <p14:tracePt t="2625" x="8299450" y="4768850"/>
          <p14:tracePt t="2633" x="8299450" y="4705350"/>
          <p14:tracePt t="2645" x="8286750" y="4630738"/>
          <p14:tracePt t="2663" x="8274050" y="4492625"/>
          <p14:tracePt t="2665" x="8274050" y="4430713"/>
          <p14:tracePt t="2680" x="8261350" y="4341813"/>
          <p14:tracePt t="2696" x="8261350" y="4267200"/>
          <p14:tracePt t="2713" x="8261350" y="4192588"/>
          <p14:tracePt t="2729" x="8261350" y="4167188"/>
          <p14:tracePt t="2746" x="8261350" y="4154488"/>
          <p14:tracePt t="2763" x="8261350" y="4141788"/>
          <p14:tracePt t="2881" x="8261350" y="4129088"/>
          <p14:tracePt t="2889" x="8261350" y="4105275"/>
          <p14:tracePt t="2897" x="8261350" y="4067175"/>
          <p14:tracePt t="2913" x="8261350" y="4029075"/>
          <p14:tracePt t="2930" x="8261350" y="3954463"/>
          <p14:tracePt t="2947" x="8261350" y="3892550"/>
          <p14:tracePt t="2963" x="8274050" y="3867150"/>
          <p14:tracePt t="2980" x="8286750" y="3841750"/>
          <p14:tracePt t="3018" x="8286750" y="3829050"/>
          <p14:tracePt t="3025" x="8299450" y="3829050"/>
          <p14:tracePt t="3033" x="8299450" y="3803650"/>
          <p14:tracePt t="3257" x="8299450" y="3829050"/>
          <p14:tracePt t="3264" x="8299450" y="3867150"/>
          <p14:tracePt t="3273" x="8299450" y="3879850"/>
          <p14:tracePt t="3281" x="8299450" y="3892550"/>
          <p14:tracePt t="3297" x="8299450" y="3929063"/>
          <p14:tracePt t="3314" x="8299450" y="3967163"/>
          <p14:tracePt t="3330" x="8299450" y="4017963"/>
          <p14:tracePt t="3347" x="8299450" y="4041775"/>
          <p14:tracePt t="3364" x="8299450" y="4067175"/>
          <p14:tracePt t="3433" x="8286750" y="4079875"/>
          <p14:tracePt t="3441" x="8274050" y="4079875"/>
          <p14:tracePt t="3448" x="8261350" y="4105275"/>
          <p14:tracePt t="3465" x="8199438" y="4141788"/>
          <p14:tracePt t="3481" x="8023225" y="4241800"/>
          <p14:tracePt t="3498" x="7797800" y="4318000"/>
          <p14:tracePt t="3514" x="7685088" y="4367213"/>
          <p14:tracePt t="3531" x="7661275" y="4367213"/>
          <p14:tracePt t="3548" x="7648575" y="4379913"/>
          <p14:tracePt t="3609" x="7635875" y="4379913"/>
          <p14:tracePt t="3617" x="7623175" y="4379913"/>
          <p14:tracePt t="3633" x="7497763" y="4379913"/>
          <p14:tracePt t="3649" x="7335838" y="4379913"/>
          <p14:tracePt t="3665" x="7185025" y="4379913"/>
          <p14:tracePt t="3682" x="7072313" y="4379913"/>
          <p14:tracePt t="3698" x="7021513" y="4392613"/>
          <p14:tracePt t="3715" x="6985000" y="4392613"/>
          <p14:tracePt t="3732" x="6921500" y="4430713"/>
          <p14:tracePt t="3748" x="6759575" y="4467225"/>
          <p14:tracePt t="3765" x="6572250" y="4554538"/>
          <p14:tracePt t="3782" x="6421438" y="4605338"/>
          <p14:tracePt t="3784" x="6383338" y="4618038"/>
          <p14:tracePt t="3799" x="6346825" y="4643438"/>
          <p14:tracePt t="3801" x="6308725" y="4643438"/>
          <p14:tracePt t="3816" x="6246813" y="4667250"/>
          <p14:tracePt t="3833" x="6208713" y="4679950"/>
          <p14:tracePt t="3849" x="6134100" y="4718050"/>
          <p14:tracePt t="3866" x="6034088" y="4756150"/>
          <p14:tracePt t="3882" x="5945188" y="4805363"/>
          <p14:tracePt t="3899" x="5883275" y="4843463"/>
          <p14:tracePt t="3915" x="5832475" y="4868863"/>
          <p14:tracePt t="3933" x="5808663" y="4879975"/>
          <p14:tracePt t="3949" x="5770563" y="4892675"/>
          <p14:tracePt t="3966" x="5732463" y="4918075"/>
          <p14:tracePt t="3983" x="5719763" y="4918075"/>
          <p14:tracePt t="4049" x="5708650" y="4918075"/>
          <p14:tracePt t="4057" x="5683250" y="4930775"/>
          <p14:tracePt t="4067" x="5657850" y="4943475"/>
          <p14:tracePt t="4082" x="5557838" y="4956175"/>
          <p14:tracePt t="4099" x="5394325" y="5005388"/>
          <p14:tracePt t="4117" x="5219700" y="5056188"/>
          <p14:tracePt t="4133" x="5006975" y="5081588"/>
          <p14:tracePt t="4149" x="4768850" y="5118100"/>
          <p14:tracePt t="4167" x="4543425" y="5130800"/>
          <p14:tracePt t="4169" x="4468813" y="5130800"/>
          <p14:tracePt t="4184" x="4394200" y="5130800"/>
          <p14:tracePt t="4186" x="4330700" y="5130800"/>
          <p14:tracePt t="4200" x="4230688" y="5105400"/>
          <p14:tracePt t="4217" x="4181475" y="5092700"/>
          <p14:tracePt t="4233" x="4092575" y="5056188"/>
          <p14:tracePt t="4250" x="4017963" y="5030788"/>
          <p14:tracePt t="4266" x="3943350" y="4992688"/>
          <p14:tracePt t="4283" x="3930650" y="4943475"/>
          <p14:tracePt t="4300" x="3905250" y="4868863"/>
          <p14:tracePt t="4317" x="3892550" y="4779963"/>
          <p14:tracePt t="4334" x="3879850" y="4667250"/>
          <p14:tracePt t="4337" x="3879850" y="4605338"/>
          <p14:tracePt t="4350" x="3867150" y="4505325"/>
          <p14:tracePt t="4352" x="3856038" y="4367213"/>
          <p14:tracePt t="4367" x="3856038" y="4230688"/>
          <p14:tracePt t="4369" x="3856038" y="4079875"/>
          <p14:tracePt t="4385" x="3856038" y="3792538"/>
          <p14:tracePt t="4400" x="3856038" y="3541713"/>
          <p14:tracePt t="4417" x="3856038" y="3367088"/>
          <p14:tracePt t="4434" x="3856038" y="3267075"/>
          <p14:tracePt t="4450" x="3843338" y="3178175"/>
          <p14:tracePt t="4467" x="3830638" y="3103563"/>
          <p14:tracePt t="4484" x="3830638" y="3028950"/>
          <p14:tracePt t="4500" x="3830638" y="3003550"/>
          <p14:tracePt t="4517" x="3830638" y="2952750"/>
          <p14:tracePt t="4534" x="3830638" y="2941638"/>
          <p14:tracePt t="4665" x="3830638" y="2978150"/>
          <p14:tracePt t="4673" x="3830638" y="3028950"/>
          <p14:tracePt t="4684" x="3830638" y="3078163"/>
          <p14:tracePt t="4701" x="3879850" y="3203575"/>
          <p14:tracePt t="4718" x="3930650" y="3316288"/>
          <p14:tracePt t="4720" x="3930650" y="3354388"/>
          <p14:tracePt t="4735" x="3943350" y="3390900"/>
          <p14:tracePt t="4737" x="3968750" y="3441700"/>
          <p14:tracePt t="4751" x="3992563" y="3467100"/>
          <p14:tracePt t="4753" x="4017963" y="3479800"/>
          <p14:tracePt t="4769" x="4056063" y="3516313"/>
          <p14:tracePt t="4785" x="4056063" y="3529013"/>
          <p14:tracePt t="4802" x="4068763" y="3529013"/>
          <p14:tracePt t="4818" x="4081463" y="3554413"/>
          <p14:tracePt t="4834" x="4105275" y="3603625"/>
          <p14:tracePt t="4851" x="4143375" y="3667125"/>
          <p14:tracePt t="4868" x="4217988" y="3767138"/>
          <p14:tracePt t="4885" x="4305300" y="3879850"/>
          <p14:tracePt t="4902" x="4356100" y="3992563"/>
          <p14:tracePt t="4904" x="4356100" y="4029075"/>
          <p14:tracePt t="4918" x="4368800" y="4067175"/>
          <p14:tracePt t="4921" x="4394200" y="4092575"/>
          <p14:tracePt t="4935" x="4406900" y="4092575"/>
          <p14:tracePt t="4937" x="4418013" y="4105275"/>
          <p14:tracePt t="4952" x="4430713" y="4117975"/>
          <p14:tracePt t="5217" x="4430713" y="4129088"/>
          <p14:tracePt t="5225" x="4430713" y="4141788"/>
          <p14:tracePt t="5235" x="4418013" y="4141788"/>
          <p14:tracePt t="5253" x="4394200" y="4167188"/>
          <p14:tracePt t="5377" x="4381500" y="4167188"/>
          <p14:tracePt t="5521" x="4368800" y="4141788"/>
          <p14:tracePt t="5529" x="4368800" y="4105275"/>
          <p14:tracePt t="5537" x="4368800" y="4067175"/>
          <p14:tracePt t="5553" x="4368800" y="4005263"/>
          <p14:tracePt t="5569" x="4368800" y="3954463"/>
          <p14:tracePt t="5586" x="4368800" y="3892550"/>
          <p14:tracePt t="5603" x="4368800" y="3829050"/>
          <p14:tracePt t="5619" x="4368800" y="3754438"/>
          <p14:tracePt t="5637" x="4368800" y="3654425"/>
          <p14:tracePt t="5653" x="4406900" y="3529013"/>
          <p14:tracePt t="5670" x="4430713" y="3416300"/>
          <p14:tracePt t="5673" x="4443413" y="3367088"/>
          <p14:tracePt t="5687" x="4443413" y="3328988"/>
          <p14:tracePt t="5689" x="4456113" y="3278188"/>
          <p14:tracePt t="5705" x="4494213" y="3165475"/>
          <p14:tracePt t="5721" x="4530725" y="3054350"/>
          <p14:tracePt t="5737" x="4556125" y="2941638"/>
          <p14:tracePt t="5754" x="4594225" y="2840038"/>
          <p14:tracePt t="5770" x="4606925" y="2765425"/>
          <p14:tracePt t="5787" x="4630738" y="2716213"/>
          <p14:tracePt t="5804" x="4656138" y="2627313"/>
          <p14:tracePt t="5821" x="4681538" y="2578100"/>
          <p14:tracePt t="5837" x="4706938" y="2527300"/>
          <p14:tracePt t="5840" x="4719638" y="2503488"/>
          <p14:tracePt t="5854" x="4732338" y="2478088"/>
          <p14:tracePt t="5857" x="4743450" y="2452688"/>
          <p14:tracePt t="5871" x="4756150" y="2427288"/>
          <p14:tracePt t="5873" x="4768850" y="2403475"/>
          <p14:tracePt t="5888" x="4768850" y="2378075"/>
          <p14:tracePt t="5905" x="4781550" y="2365375"/>
          <p14:tracePt t="5921" x="4794250" y="2339975"/>
          <p14:tracePt t="5938" x="4806950" y="2314575"/>
          <p14:tracePt t="5954" x="4819650" y="2290763"/>
          <p14:tracePt t="5971" x="4843463" y="2265363"/>
          <p14:tracePt t="5988" x="4868863" y="2239963"/>
          <p14:tracePt t="6005" x="4881563" y="2227263"/>
          <p14:tracePt t="6021" x="4906963" y="2214563"/>
          <p14:tracePt t="6037" x="4919663" y="2214563"/>
          <p14:tracePt t="6055" x="4919663" y="2201863"/>
          <p14:tracePt t="6057" x="4932363" y="2190750"/>
          <p14:tracePt t="6073" x="4945063" y="2190750"/>
          <p14:tracePt t="6089" x="4956175" y="2190750"/>
          <p14:tracePt t="6105" x="5006975" y="2190750"/>
          <p14:tracePt t="6121" x="5157788" y="2190750"/>
          <p14:tracePt t="6138" x="5332413" y="2190750"/>
          <p14:tracePt t="6154" x="5445125" y="2201863"/>
          <p14:tracePt t="6171" x="5519738" y="2201863"/>
          <p14:tracePt t="6281" x="5532438" y="2214563"/>
          <p14:tracePt t="6288" x="5545138" y="2227263"/>
          <p14:tracePt t="6297" x="5557838" y="2227263"/>
          <p14:tracePt t="6306" x="5583238" y="2227263"/>
          <p14:tracePt t="6322" x="5645150" y="2239963"/>
          <p14:tracePt t="6339" x="5757863" y="2239963"/>
          <p14:tracePt t="6355" x="5883275" y="2139950"/>
          <p14:tracePt t="6372" x="5957888" y="1978025"/>
          <p14:tracePt t="6389" x="5995988" y="1827213"/>
          <p14:tracePt t="6406" x="5995988" y="1689100"/>
          <p14:tracePt t="6408" x="5995988" y="1614488"/>
          <p14:tracePt t="6423" x="5995988" y="1563688"/>
          <p14:tracePt t="6425" x="5995988" y="1527175"/>
          <p14:tracePt t="6439" x="5995988" y="1501775"/>
          <p14:tracePt t="6441" x="5995988" y="1489075"/>
          <p14:tracePt t="6456" x="5995988" y="1450975"/>
          <p14:tracePt t="6473" x="5957888" y="1439863"/>
          <p14:tracePt t="6489" x="5921375" y="1427163"/>
          <p14:tracePt t="6506" x="5870575" y="1427163"/>
          <p14:tracePt t="6522" x="5808663" y="1427163"/>
          <p14:tracePt t="6539" x="5719763" y="1427163"/>
          <p14:tracePt t="6556" x="5607050" y="1427163"/>
          <p14:tracePt t="6572" x="5457825" y="1427163"/>
          <p14:tracePt t="6589" x="5270500" y="1450975"/>
          <p14:tracePt t="6605" x="5106988" y="1501775"/>
          <p14:tracePt t="6623" x="4932363" y="1563688"/>
          <p14:tracePt t="6625" x="4856163" y="1601788"/>
          <p14:tracePt t="6641" x="4732338" y="1689100"/>
          <p14:tracePt t="6657" x="4656138" y="1776413"/>
          <p14:tracePt t="6673" x="4606925" y="1876425"/>
          <p14:tracePt t="6690" x="4530725" y="2027238"/>
          <p14:tracePt t="6707" x="4481513" y="2165350"/>
          <p14:tracePt t="6723" x="4430713" y="2339975"/>
          <p14:tracePt t="6739" x="4418013" y="2478088"/>
          <p14:tracePt t="6757" x="4406900" y="2640013"/>
          <p14:tracePt t="6773" x="4406900" y="2740025"/>
          <p14:tracePt t="6790" x="4481513" y="2828925"/>
          <p14:tracePt t="6792" x="4506913" y="2865438"/>
          <p14:tracePt t="6807" x="4543425" y="2865438"/>
          <p14:tracePt t="6809" x="4581525" y="2865438"/>
          <p14:tracePt t="6824" x="4630738" y="2890838"/>
          <p14:tracePt t="6840" x="4706938" y="2890838"/>
          <p14:tracePt t="6857" x="4894263" y="2865438"/>
          <p14:tracePt t="6874" x="5119688" y="2765425"/>
          <p14:tracePt t="6890" x="5357813" y="2678113"/>
          <p14:tracePt t="6906" x="5519738" y="2565400"/>
          <p14:tracePt t="6923" x="5632450" y="2427288"/>
          <p14:tracePt t="6940" x="5719763" y="2303463"/>
          <p14:tracePt t="6957" x="5757863" y="2201863"/>
          <p14:tracePt t="6973" x="5795963" y="2089150"/>
          <p14:tracePt t="6976" x="5808663" y="2039938"/>
          <p14:tracePt t="6991" x="5808663" y="1989138"/>
          <p14:tracePt t="6993" x="5808663" y="1952625"/>
          <p14:tracePt t="7007" x="5808663" y="1914525"/>
          <p14:tracePt t="7009" x="5808663" y="1876425"/>
          <p14:tracePt t="7024" x="5808663" y="1801813"/>
          <p14:tracePt t="7041" x="5808663" y="1739900"/>
          <p14:tracePt t="7057" x="5808663" y="1701800"/>
          <p14:tracePt t="7074" x="5808663" y="1676400"/>
          <p14:tracePt t="7090" x="5808663" y="1639888"/>
          <p14:tracePt t="7107" x="5783263" y="1601788"/>
          <p14:tracePt t="7124" x="5719763" y="1589088"/>
          <p14:tracePt t="7141" x="5695950" y="1576388"/>
          <p14:tracePt t="7157" x="5645150" y="1576388"/>
          <p14:tracePt t="7174" x="5570538" y="1576388"/>
          <p14:tracePt t="7177" x="5532438" y="1576388"/>
          <p14:tracePt t="7192" x="5495925" y="1576388"/>
          <p14:tracePt t="7194" x="5470525" y="1576388"/>
          <p14:tracePt t="7209" x="5419725" y="1576388"/>
          <p14:tracePt t="7225" x="5357813" y="1576388"/>
          <p14:tracePt t="7241" x="5294313" y="1589088"/>
          <p14:tracePt t="7257" x="5232400" y="1614488"/>
          <p14:tracePt t="7274" x="5194300" y="1639888"/>
          <p14:tracePt t="7291" x="5157788" y="1652588"/>
          <p14:tracePt t="7307" x="5106988" y="1676400"/>
          <p14:tracePt t="7323" x="5094288" y="1689100"/>
          <p14:tracePt t="7361" x="5081588" y="1689100"/>
          <p14:tracePt t="7368" x="5068888" y="1714500"/>
          <p14:tracePt t="7376" x="5068888" y="1739900"/>
          <p14:tracePt t="7390" x="5057775" y="1776413"/>
          <p14:tracePt t="7407" x="5019675" y="1852613"/>
          <p14:tracePt t="7408" x="5019675" y="1889125"/>
          <p14:tracePt t="7423" x="4994275" y="2014538"/>
          <p14:tracePt t="7442" x="4968875" y="2114550"/>
          <p14:tracePt t="7458" x="4968875" y="2178050"/>
          <p14:tracePt t="7475" x="4968875" y="2227263"/>
          <p14:tracePt t="7492" x="4968875" y="2278063"/>
          <p14:tracePt t="7509" x="4968875" y="2314575"/>
          <p14:tracePt t="7525" x="4994275" y="2352675"/>
          <p14:tracePt t="7542" x="5019675" y="2365375"/>
          <p14:tracePt t="7544" x="5045075" y="2378075"/>
          <p14:tracePt t="7559" x="5068888" y="2390775"/>
          <p14:tracePt t="7561" x="5094288" y="2390775"/>
          <p14:tracePt t="7576" x="5106988" y="2403475"/>
          <p14:tracePt t="7592" x="5132388" y="2403475"/>
          <p14:tracePt t="7609" x="5145088" y="2403475"/>
          <p14:tracePt t="7625" x="5194300" y="2414588"/>
          <p14:tracePt t="7642" x="5281613" y="2414588"/>
          <p14:tracePt t="7658" x="5383213" y="2403475"/>
          <p14:tracePt t="7675" x="5532438" y="2314575"/>
          <p14:tracePt t="7692" x="5670550" y="2252663"/>
          <p14:tracePt t="7709" x="5745163" y="2152650"/>
          <p14:tracePt t="7726" x="5783263" y="2078038"/>
          <p14:tracePt t="7728" x="5783263" y="2039938"/>
          <p14:tracePt t="7743" x="5795963" y="2014538"/>
          <p14:tracePt t="7745" x="5808663" y="1989138"/>
          <p14:tracePt t="7760" x="5808663" y="1965325"/>
          <p14:tracePt t="7776" x="5808663" y="1952625"/>
          <p14:tracePt t="7849" x="5795963" y="1952625"/>
          <p14:tracePt t="7857" x="5745163" y="1952625"/>
          <p14:tracePt t="7865" x="5657850" y="1952625"/>
          <p14:tracePt t="7876" x="5557838" y="1952625"/>
          <p14:tracePt t="7893" x="5370513" y="1965325"/>
          <p14:tracePt t="7909" x="5257800" y="2027238"/>
          <p14:tracePt t="7926" x="5170488" y="2078038"/>
          <p14:tracePt t="7928" x="5132388" y="2114550"/>
          <p14:tracePt t="7943" x="5094288" y="2139950"/>
          <p14:tracePt t="7945" x="5068888" y="2178050"/>
          <p14:tracePt t="7960" x="5045075" y="2265363"/>
          <p14:tracePt t="7977" x="5032375" y="2314575"/>
          <p14:tracePt t="7993" x="5032375" y="2390775"/>
          <p14:tracePt t="8010" x="5032375" y="2465388"/>
          <p14:tracePt t="8027" x="5081588" y="2527300"/>
          <p14:tracePt t="8042" x="5145088" y="2565400"/>
          <p14:tracePt t="8059" x="5194300" y="2590800"/>
          <p14:tracePt t="8077" x="5245100" y="2603500"/>
          <p14:tracePt t="8093" x="5281613" y="2616200"/>
          <p14:tracePt t="8097" x="5319713" y="2616200"/>
          <p14:tracePt t="8113" x="5332413" y="2616200"/>
          <p14:tracePt t="8145" x="5345113" y="2616200"/>
          <p14:tracePt t="8160" x="5370513" y="2616200"/>
          <p14:tracePt t="8169" x="5394325" y="2616200"/>
          <p14:tracePt t="8177" x="5419725" y="2603500"/>
          <p14:tracePt t="8194" x="5457825" y="2552700"/>
          <p14:tracePt t="8210" x="5470525" y="2540000"/>
          <p14:tracePt t="8212" x="5470525" y="2516188"/>
          <p14:tracePt t="8227" x="5495925" y="2503488"/>
          <p14:tracePt t="8243" x="5495925" y="2478088"/>
          <p14:tracePt t="8260" x="5495925" y="2465388"/>
          <p14:tracePt t="8277" x="5495925" y="2452688"/>
          <p14:tracePt t="8337" x="5470525" y="2452688"/>
          <p14:tracePt t="8344" x="5419725" y="2452688"/>
          <p14:tracePt t="8353" x="5357813" y="2452688"/>
          <p14:tracePt t="8361" x="5270500" y="2452688"/>
          <p14:tracePt t="8377" x="5119688" y="2490788"/>
          <p14:tracePt t="8395" x="4956175" y="2552700"/>
          <p14:tracePt t="8411" x="4856163" y="2627313"/>
          <p14:tracePt t="8427" x="4768850" y="2716213"/>
          <p14:tracePt t="8444" x="4719638" y="2765425"/>
          <p14:tracePt t="8461" x="4719638" y="2790825"/>
          <p14:tracePt t="8478" x="4719638" y="2816225"/>
          <p14:tracePt t="8505" x="4719638" y="2828925"/>
          <p14:tracePt t="8529" x="4756150" y="2828925"/>
          <p14:tracePt t="8537" x="4806950" y="2828925"/>
          <p14:tracePt t="8545" x="4894263" y="2790825"/>
          <p14:tracePt t="8561" x="5119688" y="2716213"/>
          <p14:tracePt t="8578" x="5394325" y="2603500"/>
          <p14:tracePt t="8594" x="5619750" y="2478088"/>
          <p14:tracePt t="8611" x="5757863" y="2352675"/>
          <p14:tracePt t="8628" x="5845175" y="2265363"/>
          <p14:tracePt t="8645" x="5870575" y="2214563"/>
          <p14:tracePt t="8661" x="5883275" y="2190750"/>
          <p14:tracePt t="8737" x="5832475" y="2190750"/>
          <p14:tracePt t="8745" x="5745163" y="2190750"/>
          <p14:tracePt t="8753" x="5632450" y="2214563"/>
          <p14:tracePt t="8762" x="5532438" y="2252663"/>
          <p14:tracePt t="8778" x="5357813" y="2327275"/>
          <p14:tracePt t="8795" x="5181600" y="2427288"/>
          <p14:tracePt t="8811" x="5057775" y="2540000"/>
          <p14:tracePt t="8828" x="4945063" y="2652713"/>
          <p14:tracePt t="8845" x="4919663" y="2690813"/>
          <p14:tracePt t="8848" x="4906963" y="2703513"/>
          <p14:tracePt t="8865" x="4906963" y="2716213"/>
          <p14:tracePt t="8921" x="4932363" y="2716213"/>
          <p14:tracePt t="8928" x="5006975" y="2703513"/>
          <p14:tracePt t="8937" x="5094288" y="2678113"/>
          <p14:tracePt t="8946" x="5194300" y="2640013"/>
          <p14:tracePt t="8962" x="5419725" y="2578100"/>
          <p14:tracePt t="8979" x="5507038" y="2552700"/>
          <p14:tracePt t="8995" x="5532438" y="2540000"/>
          <p14:tracePt t="9012" x="5545138" y="2540000"/>
          <p14:tracePt t="9081" x="5519738" y="2540000"/>
          <p14:tracePt t="9089" x="5470525" y="2540000"/>
          <p14:tracePt t="9096" x="5407025" y="2540000"/>
          <p14:tracePt t="9113" x="5245100" y="2603500"/>
          <p14:tracePt t="9129" x="5068888" y="2665413"/>
          <p14:tracePt t="9146" x="4956175" y="2716213"/>
          <p14:tracePt t="9162" x="4881563" y="2728913"/>
          <p14:tracePt t="9179" x="4868863" y="2740025"/>
          <p14:tracePt t="9233" x="4881563" y="2740025"/>
          <p14:tracePt t="9240" x="4932363" y="2740025"/>
          <p14:tracePt t="9248" x="5019675" y="2716213"/>
          <p14:tracePt t="9261" x="5106988" y="2690813"/>
          <p14:tracePt t="9278" x="5294313" y="2616200"/>
          <p14:tracePt t="9279" x="5357813" y="2590800"/>
          <p14:tracePt t="9295" x="5419725" y="2578100"/>
          <p14:tracePt t="9296" x="5445125" y="2565400"/>
          <p14:tracePt t="9312" x="5483225" y="2552700"/>
          <p14:tracePt t="10153" x="5507038" y="2552700"/>
          <p14:tracePt t="10164" x="5557838" y="2552700"/>
          <p14:tracePt t="10170" x="5632450" y="2552700"/>
          <p14:tracePt t="10182" x="5683250" y="2552700"/>
          <p14:tracePt t="10185" x="5732463" y="2565400"/>
          <p14:tracePt t="10200" x="5821363" y="2565400"/>
          <p14:tracePt t="10217" x="5945188" y="2565400"/>
          <p14:tracePt t="10233" x="6096000" y="2590800"/>
          <p14:tracePt t="10249" x="6234113" y="2590800"/>
          <p14:tracePt t="10265" x="6370638" y="2590800"/>
          <p14:tracePt t="10282" x="6508750" y="2616200"/>
          <p14:tracePt t="10299" x="6672263" y="2616200"/>
          <p14:tracePt t="10315" x="6821488" y="2627313"/>
          <p14:tracePt t="10333" x="6959600" y="2640013"/>
          <p14:tracePt t="10349" x="7072313" y="2665413"/>
          <p14:tracePt t="10352" x="7123113" y="2665413"/>
          <p14:tracePt t="10366" x="7172325" y="2678113"/>
          <p14:tracePt t="10368" x="7246938" y="2678113"/>
          <p14:tracePt t="10382" x="7310438" y="2690813"/>
          <p14:tracePt t="10385" x="7397750" y="2703513"/>
          <p14:tracePt t="10400" x="7597775" y="2728913"/>
          <p14:tracePt t="10417" x="7810500" y="2752725"/>
          <p14:tracePt t="10433" x="8061325" y="2778125"/>
          <p14:tracePt t="10450" x="8374063" y="2828925"/>
          <p14:tracePt t="10466" x="8712200" y="2852738"/>
          <p14:tracePt t="10482" x="9050338" y="2878138"/>
          <p14:tracePt t="10499" x="9350375" y="2878138"/>
          <p14:tracePt t="10516" x="9626600" y="2890838"/>
          <p14:tracePt t="10532" x="9875838" y="2916238"/>
          <p14:tracePt t="10549" x="10088563" y="2941638"/>
          <p14:tracePt t="10553" x="10201275" y="2965450"/>
          <p14:tracePt t="10567" x="10313988" y="2965450"/>
          <p14:tracePt t="10569" x="10426700" y="2965450"/>
          <p14:tracePt t="10584" x="10626725" y="2990850"/>
          <p14:tracePt t="10600" x="10828338" y="3016250"/>
          <p14:tracePt t="10617" x="11064875" y="3041650"/>
          <p14:tracePt t="10633" x="11253788" y="3041650"/>
          <p14:tracePt t="10650" x="11366500" y="3041650"/>
          <p14:tracePt t="10666" x="11441113" y="3041650"/>
          <p14:tracePt t="10683" x="11466513" y="3041650"/>
          <p14:tracePt t="10700" x="11503025" y="3041650"/>
          <p14:tracePt t="10716" x="11528425" y="3041650"/>
          <p14:tracePt t="10733" x="11541125" y="3041650"/>
          <p14:tracePt t="10736" x="11553825" y="3041650"/>
          <p14:tracePt t="10753" x="11566525" y="3041650"/>
          <p14:tracePt t="10767" x="11579225" y="3041650"/>
          <p14:tracePt t="10784" x="11591925" y="3028950"/>
          <p14:tracePt t="10786" x="11603038" y="3016250"/>
          <p14:tracePt t="10800" x="11641138" y="3016250"/>
          <p14:tracePt t="10817" x="11666538" y="2990850"/>
          <p14:tracePt t="10833" x="11703050" y="2990850"/>
          <p14:tracePt t="10850" x="11715750" y="2978150"/>
          <p14:tracePt t="10867" x="11728450" y="2978150"/>
          <p14:tracePt t="11641" x="11715750" y="2978150"/>
          <p14:tracePt t="11649" x="11653838" y="2978150"/>
          <p14:tracePt t="11657" x="11541125" y="2990850"/>
          <p14:tracePt t="11668" x="11403013" y="3028950"/>
          <p14:tracePt t="11685" x="11141075" y="3054350"/>
          <p14:tracePt t="11701" x="10864850" y="3103563"/>
          <p14:tracePt t="11718" x="10614025" y="3128963"/>
          <p14:tracePt t="11720" x="10514013" y="3141663"/>
          <p14:tracePt t="11735" x="10426700" y="3141663"/>
          <p14:tracePt t="11736" x="10339388" y="3154363"/>
          <p14:tracePt t="11752" x="10139363" y="3165475"/>
          <p14:tracePt t="11768" x="9975850" y="3178175"/>
          <p14:tracePt t="11785" x="9726613" y="3190875"/>
          <p14:tracePt t="11801" x="9413875" y="3216275"/>
          <p14:tracePt t="11818" x="8963025" y="3241675"/>
          <p14:tracePt t="11835" x="8448675" y="3241675"/>
          <p14:tracePt t="11852" x="8035925" y="3241675"/>
          <p14:tracePt t="11868" x="7748588" y="3241675"/>
          <p14:tracePt t="11885" x="7597775" y="3241675"/>
          <p14:tracePt t="11902" x="7448550" y="3241675"/>
          <p14:tracePt t="11903" x="7359650" y="3216275"/>
          <p14:tracePt t="11918" x="7272338" y="3190875"/>
          <p14:tracePt t="11920" x="7159625" y="3165475"/>
          <p14:tracePt t="11936" x="6921500" y="3141663"/>
          <p14:tracePt t="11952" x="6684963" y="3090863"/>
          <p14:tracePt t="11969" x="6496050" y="3065463"/>
          <p14:tracePt t="11985" x="6396038" y="3065463"/>
          <p14:tracePt t="12002" x="6308725" y="3054350"/>
          <p14:tracePt t="12019" x="6246813" y="3028950"/>
          <p14:tracePt t="12035" x="6170613" y="3016250"/>
          <p14:tracePt t="12052" x="6108700" y="3016250"/>
          <p14:tracePt t="12069" x="6083300" y="2990850"/>
          <p14:tracePt t="12086" x="6070600" y="2990850"/>
          <p14:tracePt t="12185" x="6057900" y="2990850"/>
          <p14:tracePt t="12201" x="6045200" y="2990850"/>
          <p14:tracePt t="13065" x="6070600" y="2990850"/>
          <p14:tracePt t="13073" x="6083300" y="3003550"/>
          <p14:tracePt t="13081" x="6108700" y="3003550"/>
          <p14:tracePt t="13090" x="6134100" y="3016250"/>
          <p14:tracePt t="13106" x="6183313" y="3016250"/>
          <p14:tracePt t="13123" x="6221413" y="3016250"/>
          <p14:tracePt t="13139" x="6234113" y="3016250"/>
          <p14:tracePt t="13313" x="6221413" y="3016250"/>
          <p14:tracePt t="13321" x="6208713" y="3016250"/>
          <p14:tracePt t="13329" x="6196013" y="3016250"/>
          <p14:tracePt t="13340" x="6183313" y="3016250"/>
          <p14:tracePt t="13357" x="6170613" y="3016250"/>
          <p14:tracePt t="13513" x="6183313" y="3003550"/>
          <p14:tracePt t="13521" x="6234113" y="2990850"/>
          <p14:tracePt t="13529" x="6259513" y="2965450"/>
          <p14:tracePt t="13540" x="6270625" y="2965450"/>
          <p14:tracePt t="13557" x="6283325" y="2965450"/>
          <p14:tracePt t="13573" x="6296025" y="2965450"/>
          <p14:tracePt t="13665" x="6270625" y="2965450"/>
          <p14:tracePt t="13674" x="6208713" y="2965450"/>
          <p14:tracePt t="13681" x="6134100" y="2965450"/>
          <p14:tracePt t="13690" x="6070600" y="2965450"/>
          <p14:tracePt t="13707" x="5957888" y="2965450"/>
          <p14:tracePt t="13724" x="5921375" y="2965450"/>
          <p14:tracePt t="13741" x="5908675" y="2965450"/>
          <p14:tracePt t="13833" x="5921375" y="2965450"/>
          <p14:tracePt t="13841" x="5970588" y="2965450"/>
          <p14:tracePt t="13849" x="6045200" y="2952750"/>
          <p14:tracePt t="13859" x="6134100" y="2941638"/>
          <p14:tracePt t="13875" x="6259513" y="2928938"/>
          <p14:tracePt t="13891" x="6308725" y="2928938"/>
          <p14:tracePt t="14033" x="6296025" y="2928938"/>
          <p14:tracePt t="14042" x="6259513" y="2928938"/>
          <p14:tracePt t="14049" x="6221413" y="2928938"/>
          <p14:tracePt t="14059" x="6183313" y="2928938"/>
          <p14:tracePt t="14075" x="6134100" y="2928938"/>
          <p14:tracePt t="14092" x="6108700" y="2941638"/>
          <p14:tracePt t="14201" x="6121400" y="2941638"/>
          <p14:tracePt t="14209" x="6134100" y="2941638"/>
          <p14:tracePt t="14226" x="6146800" y="2941638"/>
          <p14:tracePt t="14241" x="6157913" y="2941638"/>
          <p14:tracePt t="15497" x="6183313" y="2941638"/>
          <p14:tracePt t="15529" x="6246813" y="2941638"/>
          <p14:tracePt t="15546" x="6283325" y="2941638"/>
          <p14:tracePt t="15563" x="6321425" y="2952750"/>
          <p14:tracePt t="15579" x="6383338" y="2965450"/>
          <p14:tracePt t="15596" x="6434138" y="2990850"/>
          <p14:tracePt t="15613" x="6496050" y="3016250"/>
          <p14:tracePt t="15629" x="6559550" y="3041650"/>
          <p14:tracePt t="15647" x="6596063" y="3065463"/>
          <p14:tracePt t="15649" x="6621463" y="3065463"/>
          <p14:tracePt t="15664" x="6684963" y="3103563"/>
          <p14:tracePt t="15681" x="6746875" y="3128963"/>
          <p14:tracePt t="15697" x="6834188" y="3154363"/>
          <p14:tracePt t="15713" x="6897688" y="3178175"/>
          <p14:tracePt t="15730" x="6934200" y="3190875"/>
          <p14:tracePt t="15747" x="6959600" y="3203575"/>
          <p14:tracePt t="15763" x="7021513" y="3216275"/>
          <p14:tracePt t="15780" x="7059613" y="3228975"/>
          <p14:tracePt t="15797" x="7134225" y="3241675"/>
          <p14:tracePt t="15813" x="7246938" y="3254375"/>
          <p14:tracePt t="15816" x="7297738" y="3267075"/>
          <p14:tracePt t="15830" x="7348538" y="3278188"/>
          <p14:tracePt t="15832" x="7410450" y="3278188"/>
          <p14:tracePt t="15848" x="7497763" y="3290888"/>
          <p14:tracePt t="15864" x="7572375" y="3290888"/>
          <p14:tracePt t="15880" x="7623175" y="3316288"/>
          <p14:tracePt t="15897" x="7697788" y="3316288"/>
          <p14:tracePt t="15914" x="7773988" y="3316288"/>
          <p14:tracePt t="15930" x="7861300" y="3328988"/>
          <p14:tracePt t="15946" x="7910513" y="3328988"/>
          <p14:tracePt t="15963" x="7974013" y="3328988"/>
          <p14:tracePt t="15980" x="8023225" y="3354388"/>
          <p14:tracePt t="15997" x="8061325" y="3354388"/>
          <p14:tracePt t="16001" x="8074025" y="3354388"/>
          <p14:tracePt t="16014" x="8086725" y="3354388"/>
          <p14:tracePt t="16017" x="8110538" y="3354388"/>
          <p14:tracePt t="16030" x="8123238" y="3354388"/>
          <p14:tracePt t="16032" x="8135938" y="3354388"/>
          <p14:tracePt t="16048" x="8148638" y="3367088"/>
          <p14:tracePt t="16065" x="8186738" y="3367088"/>
          <p14:tracePt t="16081" x="8235950" y="3378200"/>
          <p14:tracePt t="16097" x="8286750" y="3378200"/>
          <p14:tracePt t="16115" x="8348663" y="3403600"/>
          <p14:tracePt t="16130" x="8399463" y="3416300"/>
          <p14:tracePt t="16148" x="8435975" y="3416300"/>
          <p14:tracePt t="16164" x="8474075" y="3441700"/>
          <p14:tracePt t="16181" x="8499475" y="3441700"/>
          <p14:tracePt t="16198" x="8548688" y="3441700"/>
          <p14:tracePt t="16200" x="8574088" y="3454400"/>
          <p14:tracePt t="16215" x="8599488" y="3454400"/>
          <p14:tracePt t="16217" x="8624888" y="3454400"/>
          <p14:tracePt t="16231" x="8637588" y="3454400"/>
          <p14:tracePt t="16233" x="8674100" y="3454400"/>
          <p14:tracePt t="16249" x="8686800" y="3454400"/>
          <p14:tracePt t="16265" x="8712200" y="3454400"/>
          <p14:tracePt t="16985" x="8699500" y="3454400"/>
          <p14:tracePt t="16993" x="8650288" y="3454400"/>
          <p14:tracePt t="17000" x="8548688" y="3454400"/>
          <p14:tracePt t="17015" x="8335963" y="3429000"/>
          <p14:tracePt t="17032" x="8010525" y="3403600"/>
          <p14:tracePt t="17048" x="7635875" y="3390900"/>
          <p14:tracePt t="17066" x="7146925" y="3367088"/>
          <p14:tracePt t="17083" x="6608763" y="3316288"/>
          <p14:tracePt t="17100" x="6146800" y="3241675"/>
          <p14:tracePt t="17117" x="5870575" y="3154363"/>
          <p14:tracePt t="17120" x="5745163" y="3116263"/>
          <p14:tracePt t="17133" x="5632450" y="3090863"/>
          <p14:tracePt t="17151" x="5419725" y="3003550"/>
          <p14:tracePt t="17153" x="5332413" y="2965450"/>
          <p14:tracePt t="17167" x="5245100" y="2928938"/>
          <p14:tracePt t="17169" x="5170488" y="2903538"/>
          <p14:tracePt t="17185" x="5106988" y="2890838"/>
          <p14:tracePt t="17201" x="5094288" y="2878138"/>
          <p14:tracePt t="17233" x="5081588" y="2878138"/>
          <p14:tracePt t="17241" x="5068888" y="2865438"/>
          <p14:tracePt t="17249" x="5068888" y="2840038"/>
          <p14:tracePt t="17265" x="5068888" y="2816225"/>
          <p14:tracePt t="17284" x="5057775" y="2790825"/>
          <p14:tracePt t="17300" x="5057775" y="2765425"/>
          <p14:tracePt t="17317" x="5057775" y="2740025"/>
          <p14:tracePt t="17333" x="5057775" y="2716213"/>
          <p14:tracePt t="17336" x="5057775" y="2703513"/>
          <p14:tracePt t="17350" x="5057775" y="2690813"/>
          <p14:tracePt t="17352" x="5057775" y="2678113"/>
          <p14:tracePt t="17368" x="5057775" y="2640013"/>
          <p14:tracePt t="17385" x="5068888" y="2603500"/>
          <p14:tracePt t="17401" x="5145088" y="2565400"/>
          <p14:tracePt t="17418" x="5257800" y="2516188"/>
          <p14:tracePt t="17435" x="5394325" y="2478088"/>
          <p14:tracePt t="17451" x="5557838" y="2427288"/>
          <p14:tracePt t="17467" x="5670550" y="2403475"/>
          <p14:tracePt t="17484" x="5708650" y="2390775"/>
          <p14:tracePt t="17501" x="5732463" y="2390775"/>
          <p14:tracePt t="17504" x="5745163" y="2390775"/>
          <p14:tracePt t="17518" x="5757863" y="2378075"/>
          <p14:tracePt t="17520" x="5770563" y="2378075"/>
          <p14:tracePt t="17535" x="5795963" y="2378075"/>
          <p14:tracePt t="17537" x="5832475" y="2378075"/>
          <p14:tracePt t="17552" x="5921375" y="2378075"/>
          <p14:tracePt t="17569" x="6008688" y="2378075"/>
          <p14:tracePt t="17585" x="6108700" y="2378075"/>
          <p14:tracePt t="17601" x="6196013" y="2414588"/>
          <p14:tracePt t="17618" x="6259513" y="2439988"/>
          <p14:tracePt t="17634" x="6321425" y="2478088"/>
          <p14:tracePt t="17651" x="6359525" y="2516188"/>
          <p14:tracePt t="17668" x="6383338" y="2552700"/>
          <p14:tracePt t="17686" x="6408738" y="2590800"/>
          <p14:tracePt t="17689" x="6408738" y="2616200"/>
          <p14:tracePt t="17702" x="6421438" y="2640013"/>
          <p14:tracePt t="17704" x="6434138" y="2665413"/>
          <p14:tracePt t="17719" x="6446838" y="2690813"/>
          <p14:tracePt t="17721" x="6446838" y="2703513"/>
          <p14:tracePt t="17735" x="6459538" y="2740025"/>
          <p14:tracePt t="17737" x="6459538" y="2765425"/>
          <p14:tracePt t="17752" x="6472238" y="2828925"/>
          <p14:tracePt t="17769" x="6472238" y="2903538"/>
          <p14:tracePt t="17785" x="6472238" y="2978150"/>
          <p14:tracePt t="17802" x="6472238" y="3065463"/>
          <p14:tracePt t="17818" x="6408738" y="3216275"/>
          <p14:tracePt t="17835" x="6296025" y="3390900"/>
          <p14:tracePt t="17852" x="6121400" y="3579813"/>
          <p14:tracePt t="17869" x="5957888" y="3729038"/>
          <p14:tracePt t="17886" x="5821363" y="3803650"/>
          <p14:tracePt t="17888" x="5783263" y="3829050"/>
          <p14:tracePt t="17903" x="5732463" y="3854450"/>
          <p14:tracePt t="17905" x="5695950" y="3867150"/>
          <p14:tracePt t="17919" x="5670550" y="3879850"/>
          <p14:tracePt t="17921" x="5657850" y="3879850"/>
          <p14:tracePt t="17936" x="5619750" y="3892550"/>
          <p14:tracePt t="17953" x="5583238" y="3905250"/>
          <p14:tracePt t="17970" x="5545138" y="3905250"/>
          <p14:tracePt t="17986" x="5495925" y="3905250"/>
          <p14:tracePt t="18002" x="5483225" y="3905250"/>
          <p14:tracePt t="18049" x="5470525" y="3905250"/>
          <p14:tracePt t="18057" x="5457825" y="3905250"/>
          <p14:tracePt t="18069" x="5445125" y="3905250"/>
          <p14:tracePt t="18086" x="5407025" y="3892550"/>
          <p14:tracePt t="18089" x="5383213" y="3879850"/>
          <p14:tracePt t="18103" x="5370513" y="3867150"/>
          <p14:tracePt t="18105" x="5345113" y="3841750"/>
          <p14:tracePt t="18120" x="5281613" y="3754438"/>
          <p14:tracePt t="18136" x="5245100" y="3654425"/>
          <p14:tracePt t="18153" x="5194300" y="3529013"/>
          <p14:tracePt t="18169" x="5145088" y="3354388"/>
          <p14:tracePt t="18187" x="5094288" y="3141663"/>
          <p14:tracePt t="18203" x="5045075" y="2978150"/>
          <p14:tracePt t="18219" x="5019675" y="2840038"/>
          <p14:tracePt t="18236" x="5006975" y="2728913"/>
          <p14:tracePt t="18253" x="5006975" y="2603500"/>
          <p14:tracePt t="18257" x="5006975" y="2565400"/>
          <p14:tracePt t="18270" x="5006975" y="2527300"/>
          <p14:tracePt t="18272" x="5006975" y="2490788"/>
          <p14:tracePt t="18287" x="5006975" y="2452688"/>
          <p14:tracePt t="18289" x="5006975" y="2427288"/>
          <p14:tracePt t="18304" x="5006975" y="2378075"/>
          <p14:tracePt t="18320" x="5006975" y="2339975"/>
          <p14:tracePt t="18337" x="5006975" y="2314575"/>
          <p14:tracePt t="18353" x="5006975" y="2290763"/>
          <p14:tracePt t="18370" x="5006975" y="2252663"/>
          <p14:tracePt t="18387" x="5006975" y="2227263"/>
          <p14:tracePt t="18403" x="5006975" y="2214563"/>
          <p14:tracePt t="18419" x="5006975" y="2165350"/>
          <p14:tracePt t="18437" x="4994275" y="2127250"/>
          <p14:tracePt t="18454" x="4994275" y="2078038"/>
          <p14:tracePt t="18456" x="4981575" y="2052638"/>
          <p14:tracePt t="18471" x="4968875" y="2027238"/>
          <p14:tracePt t="18473" x="4945063" y="1989138"/>
          <p14:tracePt t="18488" x="4906963" y="1927225"/>
          <p14:tracePt t="18504" x="4894263" y="1865313"/>
          <p14:tracePt t="18521" x="4843463" y="1776413"/>
          <p14:tracePt t="18537" x="4819650" y="1714500"/>
          <p14:tracePt t="18554" x="4806950" y="1676400"/>
          <p14:tracePt t="18570" x="4806950" y="1663700"/>
          <p14:tracePt t="18753" x="4819650" y="1663700"/>
          <p14:tracePt t="18761" x="4881563" y="1663700"/>
          <p14:tracePt t="18771" x="5006975" y="1663700"/>
          <p14:tracePt t="18788" x="5232400" y="1663700"/>
          <p14:tracePt t="18804" x="5457825" y="1652588"/>
          <p14:tracePt t="18821" x="5607050" y="1639888"/>
          <p14:tracePt t="18824" x="5657850" y="1639888"/>
          <p14:tracePt t="18838" x="5695950" y="1639888"/>
          <p14:tracePt t="18840" x="5719763" y="1639888"/>
          <p14:tracePt t="18855" x="5745163" y="1639888"/>
          <p14:tracePt t="18857" x="5770563" y="1639888"/>
          <p14:tracePt t="18872" x="5821363" y="1639888"/>
          <p14:tracePt t="18889" x="5895975" y="1639888"/>
          <p14:tracePt t="18905" x="5995988" y="1652588"/>
          <p14:tracePt t="18921" x="6121400" y="1652588"/>
          <p14:tracePt t="18938" x="6221413" y="1652588"/>
          <p14:tracePt t="18954" x="6308725" y="1652588"/>
          <p14:tracePt t="18971" x="6370638" y="1689100"/>
          <p14:tracePt t="18989" x="6421438" y="1701800"/>
          <p14:tracePt t="19005" x="6496050" y="1727200"/>
          <p14:tracePt t="19022" x="6572250" y="1727200"/>
          <p14:tracePt t="19024" x="6608763" y="1739900"/>
          <p14:tracePt t="19038" x="6646863" y="1752600"/>
          <p14:tracePt t="19041" x="6672263" y="1765300"/>
          <p14:tracePt t="19055" x="6696075" y="1801813"/>
          <p14:tracePt t="19057" x="6721475" y="1839913"/>
          <p14:tracePt t="19073" x="6759575" y="1927225"/>
          <p14:tracePt t="19090" x="6808788" y="2014538"/>
          <p14:tracePt t="19105" x="6859588" y="2165350"/>
          <p14:tracePt t="19122" x="6897688" y="2303463"/>
          <p14:tracePt t="19138" x="6934200" y="2503488"/>
          <p14:tracePt t="19155" x="6985000" y="2716213"/>
          <p14:tracePt t="19172" x="7034213" y="2941638"/>
          <p14:tracePt t="19190" x="7110413" y="3154363"/>
          <p14:tracePt t="19193" x="7134225" y="3254375"/>
          <p14:tracePt t="19206" x="7146925" y="3341688"/>
          <p14:tracePt t="19208" x="7146925" y="3429000"/>
          <p14:tracePt t="19223" x="7146925" y="3490913"/>
          <p14:tracePt t="19225" x="7146925" y="3529013"/>
          <p14:tracePt t="19239" x="7146925" y="3567113"/>
          <p14:tracePt t="19241" x="7146925" y="3590925"/>
          <p14:tracePt t="19256" x="7159625" y="3667125"/>
          <p14:tracePt t="19273" x="7172325" y="3716338"/>
          <p14:tracePt t="19290" x="7172325" y="3754438"/>
          <p14:tracePt t="19306" x="7172325" y="3816350"/>
          <p14:tracePt t="19322" x="7172325" y="3829050"/>
          <p14:tracePt t="19338" x="7172325" y="3854450"/>
          <p14:tracePt t="19356" x="7172325" y="3892550"/>
          <p14:tracePt t="19373" x="7146925" y="3929063"/>
          <p14:tracePt t="19389" x="7097713" y="3967163"/>
          <p14:tracePt t="19392" x="7085013" y="3967163"/>
          <p14:tracePt t="19406" x="7046913" y="3979863"/>
          <p14:tracePt t="19409" x="7021513" y="3992563"/>
          <p14:tracePt t="19423" x="7010400" y="3992563"/>
          <p14:tracePt t="19425" x="6997700" y="3992563"/>
          <p14:tracePt t="19440" x="6921500" y="4005263"/>
          <p14:tracePt t="19457" x="6834188" y="4005263"/>
          <p14:tracePt t="19473" x="6708775" y="4005263"/>
          <p14:tracePt t="19491" x="6572250" y="4005263"/>
          <p14:tracePt t="19506" x="6383338" y="3992563"/>
          <p14:tracePt t="19522" x="6208713" y="3992563"/>
          <p14:tracePt t="19539" x="6057900" y="3967163"/>
          <p14:tracePt t="19557" x="5921375" y="3954463"/>
          <p14:tracePt t="19573" x="5821363" y="3954463"/>
          <p14:tracePt t="19577" x="5783263" y="3954463"/>
          <p14:tracePt t="19591" x="5745163" y="3954463"/>
          <p14:tracePt t="19593" x="5708650" y="3954463"/>
          <p14:tracePt t="19607" x="5683250" y="3954463"/>
          <p14:tracePt t="19609" x="5657850" y="3941763"/>
          <p14:tracePt t="19624" x="5619750" y="3929063"/>
          <p14:tracePt t="19640" x="5557838" y="3916363"/>
          <p14:tracePt t="19657" x="5495925" y="3916363"/>
          <p14:tracePt t="19674" x="5419725" y="3892550"/>
          <p14:tracePt t="19691" x="5345113" y="3892550"/>
          <p14:tracePt t="19707" x="5270500" y="3879850"/>
          <p14:tracePt t="19723" x="5194300" y="3854450"/>
          <p14:tracePt t="19740" x="5094288" y="3829050"/>
          <p14:tracePt t="19758" x="5019675" y="3816350"/>
          <p14:tracePt t="19760" x="4981575" y="3803650"/>
          <p14:tracePt t="19774" x="4945063" y="3792538"/>
          <p14:tracePt t="19776" x="4919663" y="3792538"/>
          <p14:tracePt t="19791" x="4906963" y="3792538"/>
          <p14:tracePt t="19793" x="4894263" y="3779838"/>
          <p14:tracePt t="19817" x="4881563" y="3767138"/>
          <p14:tracePt t="19849" x="4868863" y="3767138"/>
          <p14:tracePt t="19857" x="4868863" y="3754438"/>
          <p14:tracePt t="19865" x="4856163" y="3741738"/>
          <p14:tracePt t="19874" x="4856163" y="3729038"/>
          <p14:tracePt t="19891" x="4843463" y="3692525"/>
          <p14:tracePt t="19907" x="4832350" y="3641725"/>
          <p14:tracePt t="19924" x="4806950" y="3567113"/>
          <p14:tracePt t="19941" x="4781550" y="3479800"/>
          <p14:tracePt t="19958" x="4781550" y="3341688"/>
          <p14:tracePt t="19960" x="4781550" y="3267075"/>
          <p14:tracePt t="19975" x="4781550" y="3203575"/>
          <p14:tracePt t="19977" x="4781550" y="3154363"/>
          <p14:tracePt t="19992" x="4781550" y="3078163"/>
          <p14:tracePt t="19994" x="4781550" y="3003550"/>
          <p14:tracePt t="20009" x="4781550" y="2865438"/>
          <p14:tracePt t="20025" x="4819650" y="2716213"/>
          <p14:tracePt t="20041" x="4868863" y="2603500"/>
          <p14:tracePt t="20058" x="4894263" y="2478088"/>
          <p14:tracePt t="20074" x="4919663" y="2427288"/>
          <p14:tracePt t="20091" x="4919663" y="2365375"/>
          <p14:tracePt t="20108" x="4932363" y="2339975"/>
          <p14:tracePt t="20124" x="4932363" y="2327275"/>
          <p14:tracePt t="20141" x="4945063" y="2314575"/>
          <p14:tracePt t="20158" x="4945063" y="2303463"/>
          <p14:tracePt t="20160" x="4945063" y="2290763"/>
          <p14:tracePt t="20193" x="4945063" y="2278063"/>
          <p14:tracePt t="20209" x="4945063" y="2265363"/>
          <p14:tracePt t="20217" x="4945063" y="2252663"/>
          <p14:tracePt t="20233" x="4956175" y="2252663"/>
          <p14:tracePt t="20242" x="4968875" y="2239963"/>
          <p14:tracePt t="20313" x="4981575" y="2227263"/>
          <p14:tracePt t="20320" x="4994275" y="2227263"/>
          <p14:tracePt t="20329" x="5019675" y="2214563"/>
          <p14:tracePt t="20341" x="5045075" y="2190750"/>
          <p14:tracePt t="20358" x="5132388" y="2178050"/>
          <p14:tracePt t="20360" x="5181600" y="2165350"/>
          <p14:tracePt t="20376" x="5345113" y="2165350"/>
          <p14:tracePt t="20393" x="5519738" y="2165350"/>
          <p14:tracePt t="20409" x="5708650" y="2165350"/>
          <p14:tracePt t="20426" x="5908675" y="2165350"/>
          <p14:tracePt t="20442" x="6146800" y="2214563"/>
          <p14:tracePt t="20458" x="6334125" y="2290763"/>
          <p14:tracePt t="20475" x="6434138" y="2327275"/>
          <p14:tracePt t="20493" x="6446838" y="2327275"/>
          <p14:tracePt t="20509" x="6446838" y="2339975"/>
          <p14:tracePt t="20526" x="6446838" y="2352675"/>
          <p14:tracePt t="20528" x="6446838" y="2365375"/>
          <p14:tracePt t="20542" x="6446838" y="2378075"/>
          <p14:tracePt t="20544" x="6446838" y="2390775"/>
          <p14:tracePt t="20559" x="6446838" y="2414588"/>
          <p14:tracePt t="20561" x="6446838" y="2439988"/>
          <p14:tracePt t="20576" x="6408738" y="2490788"/>
          <p14:tracePt t="20593" x="6346825" y="2552700"/>
          <p14:tracePt t="20609" x="6234113" y="2627313"/>
          <p14:tracePt t="20626" x="6108700" y="2728913"/>
          <p14:tracePt t="20642" x="5970588" y="2840038"/>
          <p14:tracePt t="20659" x="5832475" y="2928938"/>
          <p14:tracePt t="20676" x="5795963" y="2978150"/>
          <p14:tracePt t="20693" x="5770563" y="2990850"/>
          <p14:tracePt t="20753" x="5757863" y="2990850"/>
          <p14:tracePt t="20761" x="5745163" y="2990850"/>
          <p14:tracePt t="20775" x="5683250" y="2990850"/>
          <p14:tracePt t="20792" x="5532438" y="2952750"/>
          <p14:tracePt t="20810" x="5432425" y="2903538"/>
          <p14:tracePt t="20826" x="5419725" y="2890838"/>
          <p14:tracePt t="20889" x="5407025" y="2890838"/>
          <p14:tracePt t="20897" x="5394325" y="2890838"/>
          <p14:tracePt t="20929" x="5394325" y="2878138"/>
          <p14:tracePt t="20937" x="5394325" y="2865438"/>
          <p14:tracePt t="20944" x="5394325" y="2852738"/>
          <p14:tracePt t="20959" x="5394325" y="2828925"/>
          <p14:tracePt t="20960" x="5394325" y="2803525"/>
          <p14:tracePt t="20976" x="5394325" y="2752725"/>
          <p14:tracePt t="20992" x="5383213" y="2716213"/>
          <p14:tracePt t="21008" x="5383213" y="2690813"/>
          <p14:tracePt t="21026" x="5383213" y="2678113"/>
          <p14:tracePt t="21273" x="5394325" y="2678113"/>
          <p14:tracePt t="21281" x="5432425" y="2678113"/>
          <p14:tracePt t="21294" x="5445125" y="2690813"/>
          <p14:tracePt t="21297" x="5457825" y="2703513"/>
          <p14:tracePt t="21309" x="5495925" y="2716213"/>
          <p14:tracePt t="21311" x="5519738" y="2728913"/>
          <p14:tracePt t="21326" x="5545138" y="2728913"/>
          <p14:tracePt t="21328" x="5570538" y="2740025"/>
          <p14:tracePt t="21343" x="5595938" y="2752725"/>
          <p14:tracePt t="21360" x="5607050" y="2765425"/>
          <p14:tracePt t="21377" x="5619750" y="2765425"/>
          <p14:tracePt t="21601" x="5632450" y="2765425"/>
          <p14:tracePt t="21609" x="5645150" y="2778125"/>
          <p14:tracePt t="21617" x="5670550" y="2803525"/>
          <p14:tracePt t="21628" x="5732463" y="2816225"/>
          <p14:tracePt t="21645" x="5870575" y="2865438"/>
          <p14:tracePt t="21662" x="6034088" y="2916238"/>
          <p14:tracePt t="21665" x="6083300" y="2928938"/>
          <p14:tracePt t="21679" x="6157913" y="2941638"/>
          <p14:tracePt t="21681" x="6208713" y="2952750"/>
          <p14:tracePt t="21696" x="6246813" y="2952750"/>
          <p14:tracePt t="21712" x="6246813" y="2965450"/>
          <p14:tracePt t="22249" x="6259513" y="2965450"/>
          <p14:tracePt t="22257" x="6270625" y="2965450"/>
          <p14:tracePt t="22264" x="6283325" y="2990850"/>
          <p14:tracePt t="22280" x="6334125" y="3003550"/>
          <p14:tracePt t="22298" x="6370638" y="3016250"/>
          <p14:tracePt t="22313" x="6421438" y="3028950"/>
          <p14:tracePt t="22330" x="6446838" y="3028950"/>
          <p14:tracePt t="22347" x="6472238" y="3028950"/>
          <p14:tracePt t="22363" x="6496050" y="302895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01E3D097-5A02-4524-9656-0A9821424A6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661" t="12521" b="27359"/>
          <a:stretch/>
        </p:blipFill>
        <p:spPr>
          <a:xfrm>
            <a:off x="2550039" y="1365870"/>
            <a:ext cx="6607793" cy="41262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576618" y="2038662"/>
            <a:ext cx="554636" cy="419725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239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5494"/>
    </mc:Choice>
    <mc:Fallback xmlns="">
      <p:transition spd="slow" advTm="854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  <p:extLst>
    <p:ext uri="{3A86A75C-4F4B-4683-9AE1-C65F6400EC91}">
      <p14:laserTraceLst xmlns:p14="http://schemas.microsoft.com/office/powerpoint/2010/main">
        <p14:tracePtLst>
          <p14:tracePt t="87" x="6496050" y="3041650"/>
          <p14:tracePt t="94" x="6496050" y="3054350"/>
          <p14:tracePt t="191" x="6496050" y="3065463"/>
          <p14:tracePt t="199" x="6508750" y="3065463"/>
          <p14:tracePt t="207" x="6508750" y="3078163"/>
          <p14:tracePt t="223" x="6521450" y="3078163"/>
          <p14:tracePt t="239" x="6534150" y="3103563"/>
          <p14:tracePt t="257" x="6546850" y="3116263"/>
          <p14:tracePt t="273" x="6559550" y="3141663"/>
          <p14:tracePt t="290" x="6572250" y="3154363"/>
          <p14:tracePt t="306" x="6584950" y="3154363"/>
          <p14:tracePt t="323" x="6584950" y="3165475"/>
          <p14:tracePt t="432" x="6584950" y="3190875"/>
          <p14:tracePt t="448" x="6584950" y="3203575"/>
          <p14:tracePt t="457" x="6584950" y="3228975"/>
          <p14:tracePt t="520" x="6584950" y="3241675"/>
          <p14:tracePt t="528" x="6584950" y="3267075"/>
          <p14:tracePt t="540" x="6584950" y="3278188"/>
          <p14:tracePt t="542" x="6584950" y="3303588"/>
          <p14:tracePt t="558" x="6572250" y="3328988"/>
          <p14:tracePt t="559" x="6559550" y="3378200"/>
          <p14:tracePt t="575" x="6472238" y="3454400"/>
          <p14:tracePt t="591" x="6334125" y="3554413"/>
          <p14:tracePt t="608" x="6170613" y="3629025"/>
          <p14:tracePt t="624" x="6008688" y="3703638"/>
          <p14:tracePt t="640" x="5895975" y="3741738"/>
          <p14:tracePt t="657" x="5870575" y="3767138"/>
          <p14:tracePt t="720" x="5857875" y="3767138"/>
          <p14:tracePt t="735" x="5845175" y="3767138"/>
          <p14:tracePt t="752" x="5832475" y="3767138"/>
          <p14:tracePt t="759" x="5808663" y="3767138"/>
          <p14:tracePt t="775" x="5719763" y="3767138"/>
          <p14:tracePt t="792" x="5632450" y="3767138"/>
          <p14:tracePt t="808" x="5557838" y="3767138"/>
          <p14:tracePt t="825" x="5483225" y="3754438"/>
          <p14:tracePt t="841" x="5407025" y="3741738"/>
          <p14:tracePt t="858" x="5345113" y="3729038"/>
          <p14:tracePt t="875" x="5245100" y="3692525"/>
          <p14:tracePt t="891" x="5145088" y="3641725"/>
          <p14:tracePt t="908" x="4994275" y="3567113"/>
          <p14:tracePt t="911" x="4906963" y="3529013"/>
          <p14:tracePt t="925" x="4781550" y="3479800"/>
          <p14:tracePt t="927" x="4668838" y="3429000"/>
          <p14:tracePt t="940" x="4543425" y="3403600"/>
          <p14:tracePt t="957" x="4318000" y="3354388"/>
          <p14:tracePt t="959" x="4230688" y="3328988"/>
          <p14:tracePt t="974" x="4092575" y="3290888"/>
          <p14:tracePt t="990" x="3992563" y="3278188"/>
          <p14:tracePt t="1007" x="3943350" y="3228975"/>
          <p14:tracePt t="1023" x="3892550" y="3190875"/>
          <p14:tracePt t="1040" x="3856038" y="3154363"/>
          <p14:tracePt t="1057" x="3843338" y="3090863"/>
          <p14:tracePt t="1074" x="3830638" y="3028950"/>
          <p14:tracePt t="1091" x="3830638" y="2941638"/>
          <p14:tracePt t="1107" x="3856038" y="2852738"/>
          <p14:tracePt t="1124" x="3867150" y="2778125"/>
          <p14:tracePt t="1140" x="3917950" y="2716213"/>
          <p14:tracePt t="1142" x="3956050" y="2678113"/>
          <p14:tracePt t="1157" x="4017963" y="2640013"/>
          <p14:tracePt t="1159" x="4081463" y="2616200"/>
          <p14:tracePt t="1174" x="4256088" y="2565400"/>
          <p14:tracePt t="1191" x="4456113" y="2540000"/>
          <p14:tracePt t="1208" x="4706938" y="2516188"/>
          <p14:tracePt t="1224" x="4981575" y="2503488"/>
          <p14:tracePt t="1241" x="5245100" y="2503488"/>
          <p14:tracePt t="1258" x="5457825" y="2503488"/>
          <p14:tracePt t="1274" x="5570538" y="2527300"/>
          <p14:tracePt t="1291" x="5619750" y="2527300"/>
          <p14:tracePt t="1308" x="5619750" y="2552700"/>
          <p14:tracePt t="1335" x="5632450" y="2552700"/>
          <p14:tracePt t="1342" x="5657850" y="2552700"/>
          <p14:tracePt t="1358" x="5745163" y="2590800"/>
          <p14:tracePt t="1375" x="5895975" y="2665413"/>
          <p14:tracePt t="1392" x="6021388" y="2740025"/>
          <p14:tracePt t="1408" x="6121400" y="2790825"/>
          <p14:tracePt t="1424" x="6183313" y="2803525"/>
          <p14:tracePt t="1441" x="6196013" y="2840038"/>
          <p14:tracePt t="1458" x="6208713" y="2890838"/>
          <p14:tracePt t="1475" x="6221413" y="2965450"/>
          <p14:tracePt t="1492" x="6221413" y="3078163"/>
          <p14:tracePt t="1508" x="6221413" y="3254375"/>
          <p14:tracePt t="1510" x="6221413" y="3316288"/>
          <p14:tracePt t="1525" x="6221413" y="3403600"/>
          <p14:tracePt t="1527" x="6221413" y="3503613"/>
          <p14:tracePt t="1541" x="6221413" y="3616325"/>
          <p14:tracePt t="1542" x="6221413" y="3741738"/>
          <p14:tracePt t="1559" x="6221413" y="3941763"/>
          <p14:tracePt t="1575" x="6246813" y="4067175"/>
          <p14:tracePt t="1592" x="6246813" y="4129088"/>
          <p14:tracePt t="1608" x="6246813" y="4179888"/>
          <p14:tracePt t="1625" x="6246813" y="4217988"/>
          <p14:tracePt t="1642" x="6246813" y="4241800"/>
          <p14:tracePt t="1663" x="6246813" y="4254500"/>
          <p14:tracePt t="1808" x="6208713" y="4254500"/>
          <p14:tracePt t="1815" x="6170613" y="4254500"/>
          <p14:tracePt t="1827" x="6134100" y="4254500"/>
          <p14:tracePt t="1843" x="5983288" y="4279900"/>
          <p14:tracePt t="1861" x="5857875" y="4279900"/>
          <p14:tracePt t="1863" x="5808663" y="4292600"/>
          <p14:tracePt t="1878" x="5757863" y="4305300"/>
          <p14:tracePt t="1880" x="5695950" y="4305300"/>
          <p14:tracePt t="1894" x="5645150" y="4305300"/>
          <p14:tracePt t="1896" x="5607050" y="4305300"/>
          <p14:tracePt t="1911" x="5532438" y="4305300"/>
          <p14:tracePt t="1928" x="5483225" y="4305300"/>
          <p14:tracePt t="1929" x="5419725" y="4305300"/>
          <p14:tracePt t="1944" x="5232400" y="4305300"/>
          <p14:tracePt t="1961" x="4932363" y="4305300"/>
          <p14:tracePt t="1978" x="4643438" y="4267200"/>
          <p14:tracePt t="1994" x="4430713" y="4205288"/>
          <p14:tracePt t="2011" x="4230688" y="4129088"/>
          <p14:tracePt t="2028" x="4081463" y="4054475"/>
          <p14:tracePt t="2044" x="4056063" y="4029075"/>
          <p14:tracePt t="2047" x="4043363" y="4029075"/>
          <p14:tracePt t="2061" x="4017963" y="3992563"/>
          <p14:tracePt t="2063" x="3979863" y="3941763"/>
          <p14:tracePt t="2078" x="3930650" y="3867150"/>
          <p14:tracePt t="2079" x="3879850" y="3792538"/>
          <p14:tracePt t="2096" x="3817938" y="3629025"/>
          <p14:tracePt t="2112" x="3792538" y="3454400"/>
          <p14:tracePt t="2129" x="3779838" y="3278188"/>
          <p14:tracePt t="2144" x="3779838" y="3128963"/>
          <p14:tracePt t="2161" x="3792538" y="3041650"/>
          <p14:tracePt t="2178" x="3805238" y="3028950"/>
          <p14:tracePt t="2200" x="3805238" y="3016250"/>
          <p14:tracePt t="2212" x="3817938" y="2990850"/>
          <p14:tracePt t="2228" x="3943350" y="2890838"/>
          <p14:tracePt t="2230" x="4068763" y="2816225"/>
          <p14:tracePt t="2245" x="4205288" y="2728913"/>
          <p14:tracePt t="2247" x="4343400" y="2640013"/>
          <p14:tracePt t="2260" x="4481513" y="2578100"/>
          <p14:tracePt t="2262" x="4619625" y="2490788"/>
          <p14:tracePt t="2277" x="4756150" y="2427288"/>
          <p14:tracePt t="2278" x="4894263" y="2365375"/>
          <p14:tracePt t="2294" x="5170488" y="2290763"/>
          <p14:tracePt t="2311" x="5445125" y="2190750"/>
          <p14:tracePt t="2327" x="5795963" y="2101850"/>
          <p14:tracePt t="2343" x="6270625" y="2039938"/>
          <p14:tracePt t="2360" x="6659563" y="2027238"/>
          <p14:tracePt t="2377" x="6872288" y="2027238"/>
          <p14:tracePt t="2394" x="6946900" y="2027238"/>
          <p14:tracePt t="2411" x="6972300" y="2027238"/>
          <p14:tracePt t="2439" x="6985000" y="2027238"/>
          <p14:tracePt t="2447" x="6997700" y="2027238"/>
          <p14:tracePt t="2463" x="7059613" y="2027238"/>
          <p14:tracePt t="2479" x="7159625" y="2065338"/>
          <p14:tracePt t="2496" x="7285038" y="2101850"/>
          <p14:tracePt t="2512" x="7435850" y="2178050"/>
          <p14:tracePt t="2529" x="7523163" y="2278063"/>
          <p14:tracePt t="2546" x="7585075" y="2414588"/>
          <p14:tracePt t="2562" x="7661275" y="2527300"/>
          <p14:tracePt t="2579" x="7723188" y="2603500"/>
          <p14:tracePt t="2596" x="7748588" y="2678113"/>
          <p14:tracePt t="2599" x="7761288" y="2703513"/>
          <p14:tracePt t="2613" x="7773988" y="2728913"/>
          <p14:tracePt t="2615" x="7773988" y="2752725"/>
          <p14:tracePt t="2630" x="7785100" y="2778125"/>
          <p14:tracePt t="2632" x="7785100" y="2803525"/>
          <p14:tracePt t="2646" x="7797800" y="2828925"/>
          <p14:tracePt t="2648" x="7810500" y="2852738"/>
          <p14:tracePt t="2663" x="7810500" y="2928938"/>
          <p14:tracePt t="2680" x="7823200" y="3003550"/>
          <p14:tracePt t="2696" x="7848600" y="3103563"/>
          <p14:tracePt t="2713" x="7861300" y="3178175"/>
          <p14:tracePt t="2729" x="7897813" y="3241675"/>
          <p14:tracePt t="2746" x="7923213" y="3316288"/>
          <p14:tracePt t="2763" x="7961313" y="3390900"/>
          <p14:tracePt t="2780" x="7999413" y="3490913"/>
          <p14:tracePt t="2797" x="8086725" y="3616325"/>
          <p14:tracePt t="2799" x="8135938" y="3679825"/>
          <p14:tracePt t="2814" x="8161338" y="3716338"/>
          <p14:tracePt t="2816" x="8186738" y="3729038"/>
          <p14:tracePt t="2831" x="8223250" y="3754438"/>
          <p14:tracePt t="2847" x="8235950" y="3754438"/>
          <p14:tracePt t="2999" x="8235950" y="3767138"/>
          <p14:tracePt t="3007" x="8223250" y="3767138"/>
          <p14:tracePt t="3015" x="8174038" y="3779838"/>
          <p14:tracePt t="3030" x="8099425" y="3792538"/>
          <p14:tracePt t="3032" x="8023225" y="3803650"/>
          <p14:tracePt t="3047" x="7886700" y="3816350"/>
          <p14:tracePt t="3063" x="7785100" y="3841750"/>
          <p14:tracePt t="3079" x="7723188" y="3841750"/>
          <p14:tracePt t="3095" x="7673975" y="3867150"/>
          <p14:tracePt t="3112" x="7623175" y="3879850"/>
          <p14:tracePt t="3128" x="7548563" y="3905250"/>
          <p14:tracePt t="3145" x="7472363" y="3916363"/>
          <p14:tracePt t="3163" x="7397750" y="3941763"/>
          <p14:tracePt t="3179" x="7348538" y="3954463"/>
          <p14:tracePt t="3196" x="7323138" y="3954463"/>
          <p14:tracePt t="3213" x="7310438" y="3967163"/>
          <p14:tracePt t="3238" x="7285038" y="3967163"/>
          <p14:tracePt t="3256" x="7272338" y="3979863"/>
          <p14:tracePt t="3272" x="7259638" y="3979863"/>
          <p14:tracePt t="3288" x="7246938" y="3979863"/>
          <p14:tracePt t="3297" x="7235825" y="3979863"/>
          <p14:tracePt t="3314" x="7223125" y="3992563"/>
          <p14:tracePt t="3331" x="7210425" y="3992563"/>
          <p14:tracePt t="3348" x="7197725" y="3992563"/>
          <p14:tracePt t="3392" x="7172325" y="3992563"/>
          <p14:tracePt t="3400" x="7123113" y="3992563"/>
          <p14:tracePt t="3407" x="7021513" y="3992563"/>
          <p14:tracePt t="3415" x="6872288" y="3992563"/>
          <p14:tracePt t="3431" x="6572250" y="3992563"/>
          <p14:tracePt t="3448" x="6308725" y="3992563"/>
          <p14:tracePt t="3465" x="6057900" y="3992563"/>
          <p14:tracePt t="3481" x="5870575" y="3967163"/>
          <p14:tracePt t="3498" x="5695950" y="3916363"/>
          <p14:tracePt t="3515" x="5545138" y="3829050"/>
          <p14:tracePt t="3531" x="5419725" y="3692525"/>
          <p14:tracePt t="3548" x="5257800" y="3541713"/>
          <p14:tracePt t="3551" x="5194300" y="3454400"/>
          <p14:tracePt t="3566" x="5145088" y="3378200"/>
          <p14:tracePt t="3567" x="5081588" y="3303588"/>
          <p14:tracePt t="3583" x="4968875" y="3141663"/>
          <p14:tracePt t="3599" x="4868863" y="2978150"/>
          <p14:tracePt t="3616" x="4768850" y="2828925"/>
          <p14:tracePt t="3632" x="4668838" y="2690813"/>
          <p14:tracePt t="3648" x="4594225" y="2565400"/>
          <p14:tracePt t="3665" x="4530725" y="2452688"/>
          <p14:tracePt t="3682" x="4456113" y="2365375"/>
          <p14:tracePt t="3699" x="4418013" y="2314575"/>
          <p14:tracePt t="3716" x="4343400" y="2278063"/>
          <p14:tracePt t="3731" x="4268788" y="2265363"/>
          <p14:tracePt t="3748" x="4181475" y="2214563"/>
          <p14:tracePt t="3751" x="4143375" y="2190750"/>
          <p14:tracePt t="3766" x="4105275" y="2165350"/>
          <p14:tracePt t="3768" x="4056063" y="2152650"/>
          <p14:tracePt t="3782" x="3943350" y="2114550"/>
          <p14:tracePt t="3797" x="3905250" y="2089150"/>
          <p14:tracePt t="3799" x="3867150" y="2078038"/>
          <p14:tracePt t="3814" x="3792538" y="2039938"/>
          <p14:tracePt t="3831" x="3717925" y="2027238"/>
          <p14:tracePt t="3849" x="3667125" y="2001838"/>
          <p14:tracePt t="3866" x="3617913" y="2001838"/>
          <p14:tracePt t="3883" x="3567113" y="2001838"/>
          <p14:tracePt t="3900" x="3505200" y="2001838"/>
          <p14:tracePt t="3902" x="3492500" y="2001838"/>
          <p14:tracePt t="3916" x="3467100" y="2001838"/>
          <p14:tracePt t="3968" x="3454400" y="2001838"/>
          <p14:tracePt t="3975" x="3441700" y="2001838"/>
          <p14:tracePt t="3983" x="3417888" y="2001838"/>
          <p14:tracePt t="4000" x="3367088" y="2014538"/>
          <p14:tracePt t="4016" x="3354388" y="2014538"/>
          <p14:tracePt t="4033" x="3341688" y="2014538"/>
          <p14:tracePt t="4050" x="3317875" y="2027238"/>
          <p14:tracePt t="4066" x="3305175" y="2039938"/>
          <p14:tracePt t="4083" x="3305175" y="2052638"/>
          <p14:tracePt t="4100" x="3292475" y="2078038"/>
          <p14:tracePt t="4117" x="3292475" y="2089150"/>
          <p14:tracePt t="4119" x="3292475" y="2101850"/>
          <p14:tracePt t="4134" x="3305175" y="2114550"/>
          <p14:tracePt t="4135" x="3317875" y="2127250"/>
          <p14:tracePt t="4151" x="3354388" y="2165350"/>
          <p14:tracePt t="4167" x="3379788" y="2201863"/>
          <p14:tracePt t="4184" x="3379788" y="2252663"/>
          <p14:tracePt t="4201" x="3417888" y="2314575"/>
          <p14:tracePt t="4217" x="3429000" y="2352675"/>
          <p14:tracePt t="4233" x="3467100" y="2390775"/>
          <p14:tracePt t="4250" x="3505200" y="2414588"/>
          <p14:tracePt t="4267" x="3530600" y="2427288"/>
          <p14:tracePt t="4284" x="3554413" y="2439988"/>
          <p14:tracePt t="4301" x="3579813" y="2452688"/>
          <p14:tracePt t="4303" x="3605213" y="2452688"/>
          <p14:tracePt t="4318" x="3617913" y="2452688"/>
          <p14:tracePt t="4319" x="3630613" y="2452688"/>
          <p14:tracePt t="4335" x="3654425" y="2452688"/>
          <p14:tracePt t="4352" x="3667125" y="2452688"/>
          <p14:tracePt t="4368" x="3692525" y="2452688"/>
          <p14:tracePt t="4384" x="3717925" y="2452688"/>
          <p14:tracePt t="4401" x="3756025" y="2452688"/>
          <p14:tracePt t="4417" x="3792538" y="2403475"/>
          <p14:tracePt t="4434" x="3817938" y="2365375"/>
          <p14:tracePt t="4450" x="3830638" y="2303463"/>
          <p14:tracePt t="4468" x="3830638" y="2265363"/>
          <p14:tracePt t="4471" x="3830638" y="2239963"/>
          <p14:tracePt t="4484" x="3830638" y="2214563"/>
          <p14:tracePt t="4487" x="3830638" y="2190750"/>
          <p14:tracePt t="4501" x="3830638" y="2165350"/>
          <p14:tracePt t="4504" x="3830638" y="2139950"/>
          <p14:tracePt t="4519" x="3830638" y="2089150"/>
          <p14:tracePt t="4535" x="3830638" y="2039938"/>
          <p14:tracePt t="4551" x="3817938" y="2014538"/>
          <p14:tracePt t="4568" x="3779838" y="1989138"/>
          <p14:tracePt t="4584" x="3756025" y="1989138"/>
          <p14:tracePt t="4601" x="3717925" y="1965325"/>
          <p14:tracePt t="4617" x="3679825" y="1952625"/>
          <p14:tracePt t="4634" x="3679825" y="1939925"/>
          <p14:tracePt t="4651" x="3667125" y="1939925"/>
          <p14:tracePt t="4668" x="3643313" y="1939925"/>
          <p14:tracePt t="4671" x="3630613" y="1939925"/>
          <p14:tracePt t="4685" x="3617913" y="1939925"/>
          <p14:tracePt t="4687" x="3605213" y="1939925"/>
          <p14:tracePt t="4702" x="3592513" y="1939925"/>
          <p14:tracePt t="4704" x="3579813" y="1939925"/>
          <p14:tracePt t="4719" x="3541713" y="1939925"/>
          <p14:tracePt t="4735" x="3492500" y="1939925"/>
          <p14:tracePt t="4751" x="3441700" y="1952625"/>
          <p14:tracePt t="4768" x="3405188" y="1965325"/>
          <p14:tracePt t="4785" x="3367088" y="1978025"/>
          <p14:tracePt t="4801" x="3367088" y="1989138"/>
          <p14:tracePt t="4818" x="3354388" y="2001838"/>
          <p14:tracePt t="4848" x="3354388" y="2014538"/>
          <p14:tracePt t="4864" x="3341688" y="2014538"/>
          <p14:tracePt t="4871" x="3328988" y="2027238"/>
          <p14:tracePt t="4885" x="3328988" y="2039938"/>
          <p14:tracePt t="4903" x="3328988" y="2052638"/>
          <p14:tracePt t="4920" x="3328988" y="2065338"/>
          <p14:tracePt t="4935" x="3328988" y="2089150"/>
          <p14:tracePt t="4952" x="3328988" y="2101850"/>
          <p14:tracePt t="4969" x="3341688" y="2127250"/>
          <p14:tracePt t="4985" x="3341688" y="2152650"/>
          <p14:tracePt t="5200" x="3354388" y="2152650"/>
          <p14:tracePt t="5216" x="3379788" y="2152650"/>
          <p14:tracePt t="5231" x="3392488" y="2152650"/>
          <p14:tracePt t="5239" x="3405188" y="2152650"/>
          <p14:tracePt t="5252" x="3417888" y="2152650"/>
          <p14:tracePt t="5255" x="3429000" y="2152650"/>
          <p14:tracePt t="5271" x="3454400" y="2152650"/>
          <p14:tracePt t="5287" x="3479800" y="2152650"/>
          <p14:tracePt t="5303" x="3517900" y="2152650"/>
          <p14:tracePt t="5321" x="3530600" y="2152650"/>
          <p14:tracePt t="5391" x="3541713" y="2152650"/>
          <p14:tracePt t="5399" x="3554413" y="2152650"/>
          <p14:tracePt t="5447" x="3567113" y="2152650"/>
          <p14:tracePt t="5471" x="3579813" y="2152650"/>
          <p14:tracePt t="5487" x="3592513" y="2152650"/>
          <p14:tracePt t="5504" x="3605213" y="2152650"/>
          <p14:tracePt t="5519" x="3617913" y="2165350"/>
          <p14:tracePt t="5537" x="3630613" y="2165350"/>
          <p14:tracePt t="5552" x="3643313" y="2165350"/>
          <p14:tracePt t="5560" x="3654425" y="2165350"/>
          <p14:tracePt t="5576" x="3667125" y="2165350"/>
          <p14:tracePt t="5587" x="3679825" y="2165350"/>
          <p14:tracePt t="5655" x="3692525" y="2165350"/>
          <p14:tracePt t="5663" x="3705225" y="2165350"/>
          <p14:tracePt t="5887" x="3717925" y="2165350"/>
          <p14:tracePt t="5895" x="3730625" y="2165350"/>
          <p14:tracePt t="5905" x="3756025" y="2165350"/>
          <p14:tracePt t="5921" x="3830638" y="2165350"/>
          <p14:tracePt t="5937" x="3867150" y="2165350"/>
          <p14:tracePt t="5954" x="3905250" y="2165350"/>
          <p14:tracePt t="5971" x="3917950" y="2165350"/>
          <p14:tracePt t="6208" x="3892550" y="2152650"/>
          <p14:tracePt t="6216" x="3867150" y="2139950"/>
          <p14:tracePt t="6223" x="3843338" y="2114550"/>
          <p14:tracePt t="6239" x="3779838" y="2078038"/>
          <p14:tracePt t="6256" x="3730625" y="2039938"/>
          <p14:tracePt t="6272" x="3679825" y="2014538"/>
          <p14:tracePt t="6289" x="3630613" y="1989138"/>
          <p14:tracePt t="6305" x="3592513" y="1978025"/>
          <p14:tracePt t="6322" x="3554413" y="1965325"/>
          <p14:tracePt t="6339" x="3530600" y="1965325"/>
          <p14:tracePt t="6356" x="3505200" y="1965325"/>
          <p14:tracePt t="6375" x="3492500" y="1965325"/>
          <p14:tracePt t="6391" x="3479800" y="1965325"/>
          <p14:tracePt t="6407" x="3467100" y="1965325"/>
          <p14:tracePt t="6423" x="3454400" y="1965325"/>
          <p14:tracePt t="6439" x="3441700" y="1965325"/>
          <p14:tracePt t="6457" x="3417888" y="1965325"/>
          <p14:tracePt t="6472" x="3392488" y="1965325"/>
          <p14:tracePt t="6489" x="3367088" y="1978025"/>
          <p14:tracePt t="6506" x="3367088" y="2001838"/>
          <p14:tracePt t="6522" x="3354388" y="2014538"/>
          <p14:tracePt t="6540" x="3354388" y="2027238"/>
          <p14:tracePt t="6555" x="3354388" y="2039938"/>
          <p14:tracePt t="6571" x="3341688" y="2052638"/>
          <p14:tracePt t="6590" x="3341688" y="2065338"/>
          <p14:tracePt t="6688" x="3328988" y="2078038"/>
          <p14:tracePt t="6712" x="3328988" y="2089150"/>
          <p14:tracePt t="6719" x="3328988" y="2101850"/>
          <p14:tracePt t="6735" x="3328988" y="2114550"/>
          <p14:tracePt t="6760" x="3328988" y="2127250"/>
          <p14:tracePt t="6824" x="3328988" y="2139950"/>
          <p14:tracePt t="6831" x="3328988" y="2152650"/>
          <p14:tracePt t="6951" x="3328988" y="2165350"/>
          <p14:tracePt t="6959" x="3341688" y="2165350"/>
          <p14:tracePt t="6975" x="3379788" y="2190750"/>
          <p14:tracePt t="6990" x="3492500" y="2201863"/>
          <p14:tracePt t="7008" x="3643313" y="2201863"/>
          <p14:tracePt t="7024" x="3779838" y="2201863"/>
          <p14:tracePt t="7041" x="3867150" y="2227263"/>
          <p14:tracePt t="7057" x="3905250" y="2227263"/>
          <p14:tracePt t="7074" x="3917950" y="2227263"/>
          <p14:tracePt t="7091" x="3930650" y="2227263"/>
          <p14:tracePt t="7108" x="3943350" y="2227263"/>
          <p14:tracePt t="7124" x="3956050" y="2227263"/>
          <p14:tracePt t="7199" x="3968750" y="2239963"/>
          <p14:tracePt t="7208" x="3979863" y="2239963"/>
          <p14:tracePt t="7247" x="3992563" y="2239963"/>
          <p14:tracePt t="7447" x="3979863" y="2239963"/>
          <p14:tracePt t="7456" x="3943350" y="2201863"/>
          <p14:tracePt t="7464" x="3905250" y="2178050"/>
          <p14:tracePt t="7475" x="3856038" y="2139950"/>
          <p14:tracePt t="7492" x="3756025" y="2101850"/>
          <p14:tracePt t="7494" x="3705225" y="2078038"/>
          <p14:tracePt t="7508" x="3654425" y="2052638"/>
          <p14:tracePt t="7511" x="3617913" y="2039938"/>
          <p14:tracePt t="7526" x="3592513" y="2027238"/>
          <p14:tracePt t="7527" x="3579813" y="2014538"/>
          <p14:tracePt t="7543" x="3530600" y="2014538"/>
          <p14:tracePt t="7560" x="3505200" y="2014538"/>
          <p14:tracePt t="7576" x="3492500" y="2014538"/>
          <p14:tracePt t="7592" x="3454400" y="2014538"/>
          <p14:tracePt t="7609" x="3429000" y="2014538"/>
          <p14:tracePt t="7625" x="3405188" y="2014538"/>
          <p14:tracePt t="7642" x="3367088" y="2014538"/>
          <p14:tracePt t="7660" x="3317875" y="2014538"/>
          <p14:tracePt t="7676" x="3254375" y="2014538"/>
          <p14:tracePt t="7693" x="3216275" y="2027238"/>
          <p14:tracePt t="7695" x="3192463" y="2027238"/>
          <p14:tracePt t="7709" x="3179763" y="2039938"/>
          <p14:tracePt t="7727" x="3141663" y="2065338"/>
          <p14:tracePt t="7743" x="3103563" y="2078038"/>
          <p14:tracePt t="7759" x="3103563" y="2089150"/>
          <p14:tracePt t="7776" x="3079750" y="2114550"/>
          <p14:tracePt t="7793" x="3079750" y="2165350"/>
          <p14:tracePt t="7810" x="3079750" y="2252663"/>
          <p14:tracePt t="7826" x="3079750" y="2327275"/>
          <p14:tracePt t="7843" x="3079750" y="2390775"/>
          <p14:tracePt t="7860" x="3092450" y="2452688"/>
          <p14:tracePt t="7863" x="3103563" y="2478088"/>
          <p14:tracePt t="7876" x="3116263" y="2490788"/>
          <p14:tracePt t="7879" x="3128963" y="2503488"/>
          <p14:tracePt t="7894" x="3167063" y="2516188"/>
          <p14:tracePt t="7895" x="3192463" y="2540000"/>
          <p14:tracePt t="7910" x="3205163" y="2552700"/>
          <p14:tracePt t="7912" x="3228975" y="2578100"/>
          <p14:tracePt t="7927" x="3279775" y="2616200"/>
          <p14:tracePt t="7943" x="3367088" y="2665413"/>
          <p14:tracePt t="7961" x="3492500" y="2690813"/>
          <p14:tracePt t="7977" x="3630613" y="2690813"/>
          <p14:tracePt t="7993" x="3717925" y="2716213"/>
          <p14:tracePt t="8009" x="3767138" y="2716213"/>
          <p14:tracePt t="8027" x="3805238" y="2716213"/>
          <p14:tracePt t="8044" x="3843338" y="2716213"/>
          <p14:tracePt t="8061" x="3892550" y="2716213"/>
          <p14:tracePt t="8063" x="3930650" y="2716213"/>
          <p14:tracePt t="8077" x="3968750" y="2703513"/>
          <p14:tracePt t="8079" x="3992563" y="2678113"/>
          <p14:tracePt t="8094" x="4043363" y="2652713"/>
          <p14:tracePt t="8096" x="4081463" y="2627313"/>
          <p14:tracePt t="8111" x="4130675" y="2578100"/>
          <p14:tracePt t="8127" x="4168775" y="2516188"/>
          <p14:tracePt t="8144" x="4181475" y="2439988"/>
          <p14:tracePt t="8160" x="4181475" y="2365375"/>
          <p14:tracePt t="8177" x="4181475" y="2303463"/>
          <p14:tracePt t="8193" x="4168775" y="2252663"/>
          <p14:tracePt t="8211" x="4143375" y="2201863"/>
          <p14:tracePt t="8227" x="4092575" y="2165350"/>
          <p14:tracePt t="8244" x="4030663" y="2127250"/>
          <p14:tracePt t="8247" x="4017963" y="2127250"/>
          <p14:tracePt t="8261" x="3992563" y="2114550"/>
          <p14:tracePt t="8263" x="3968750" y="2101850"/>
          <p14:tracePt t="8279" x="3943350" y="2089150"/>
          <p14:tracePt t="8295" x="3892550" y="2089150"/>
          <p14:tracePt t="8312" x="3856038" y="2089150"/>
          <p14:tracePt t="8328" x="3767138" y="2089150"/>
          <p14:tracePt t="8344" x="3679825" y="2089150"/>
          <p14:tracePt t="8361" x="3592513" y="2089150"/>
          <p14:tracePt t="8377" x="3541713" y="2114550"/>
          <p14:tracePt t="8394" x="3492500" y="2178050"/>
          <p14:tracePt t="8411" x="3467100" y="2239963"/>
          <p14:tracePt t="8428" x="3441700" y="2303463"/>
          <p14:tracePt t="8431" x="3441700" y="2327275"/>
          <p14:tracePt t="8445" x="3429000" y="2352675"/>
          <p14:tracePt t="8447" x="3429000" y="2365375"/>
          <p14:tracePt t="8461" x="3429000" y="2378075"/>
          <p14:tracePt t="8464" x="3429000" y="2403475"/>
          <p14:tracePt t="8479" x="3429000" y="2414588"/>
          <p14:tracePt t="8495" x="3429000" y="2439988"/>
          <p14:tracePt t="8512" x="3429000" y="2478088"/>
          <p14:tracePt t="8528" x="3467100" y="2516188"/>
          <p14:tracePt t="8544" x="3554413" y="2527300"/>
          <p14:tracePt t="8561" x="3743325" y="2540000"/>
          <p14:tracePt t="8578" x="3956050" y="2540000"/>
          <p14:tracePt t="8595" x="4117975" y="2552700"/>
          <p14:tracePt t="8612" x="4230688" y="2552700"/>
          <p14:tracePt t="8615" x="4268788" y="2552700"/>
          <p14:tracePt t="8628" x="4330700" y="2552700"/>
          <p14:tracePt t="8631" x="4368800" y="2527300"/>
          <p14:tracePt t="8646" x="4394200" y="2516188"/>
          <p14:tracePt t="8648" x="4418013" y="2516188"/>
          <p14:tracePt t="8662" x="4443413" y="2516188"/>
          <p14:tracePt t="8664" x="4443413" y="2503488"/>
          <p14:tracePt t="8807" x="4430713" y="2503488"/>
          <p14:tracePt t="8944" x="4430713" y="2527300"/>
          <p14:tracePt t="8951" x="4418013" y="2552700"/>
          <p14:tracePt t="8963" x="4418013" y="2565400"/>
          <p14:tracePt t="8979" x="4418013" y="2627313"/>
          <p14:tracePt t="8996" x="4418013" y="2703513"/>
          <p14:tracePt t="9013" x="4418013" y="2752725"/>
          <p14:tracePt t="9471" x="4406900" y="2752725"/>
          <p14:tracePt t="9480" x="4381500" y="2752725"/>
          <p14:tracePt t="9487" x="4343400" y="2752725"/>
          <p14:tracePt t="9497" x="4268788" y="2740025"/>
          <p14:tracePt t="9513" x="4105275" y="2690813"/>
          <p14:tracePt t="9530" x="4005263" y="2616200"/>
          <p14:tracePt t="9547" x="3968750" y="2590800"/>
          <p14:tracePt t="9564" x="3930650" y="2578100"/>
          <p14:tracePt t="9566" x="3917950" y="2565400"/>
          <p14:tracePt t="9591" x="3917950" y="2552700"/>
          <p14:tracePt t="9599" x="3917950" y="2540000"/>
          <p14:tracePt t="9614" x="3905250" y="2540000"/>
          <p14:tracePt t="9639" x="3892550" y="2527300"/>
          <p14:tracePt t="9664" x="3879850" y="2527300"/>
          <p14:tracePt t="9672" x="3879850" y="2516188"/>
          <p14:tracePt t="9688" x="3867150" y="2516188"/>
          <p14:tracePt t="9712" x="3856038" y="2516188"/>
          <p14:tracePt t="9727" x="3843338" y="2516188"/>
          <p14:tracePt t="9736" x="3830638" y="2503488"/>
          <p14:tracePt t="9748" x="3817938" y="2503488"/>
          <p14:tracePt t="9750" x="3792538" y="2503488"/>
          <p14:tracePt t="9765" x="3779838" y="2503488"/>
          <p14:tracePt t="9767" x="3767138" y="2503488"/>
          <p14:tracePt t="9782" x="3743325" y="2490788"/>
          <p14:tracePt t="9783" x="3705225" y="2478088"/>
          <p14:tracePt t="9799" x="3654425" y="2478088"/>
          <p14:tracePt t="9815" x="3592513" y="2465388"/>
          <p14:tracePt t="9832" x="3541713" y="2452688"/>
          <p14:tracePt t="9848" x="3492500" y="2452688"/>
          <p14:tracePt t="9866" x="3454400" y="2427288"/>
          <p14:tracePt t="9881" x="3441700" y="2427288"/>
          <p14:tracePt t="9975" x="3429000" y="2465388"/>
          <p14:tracePt t="9983" x="3405188" y="2516188"/>
          <p14:tracePt t="9999" x="3392488" y="2603500"/>
          <p14:tracePt t="10016" x="3392488" y="2703513"/>
          <p14:tracePt t="10032" x="3379788" y="2816225"/>
          <p14:tracePt t="10049" x="3379788" y="2916238"/>
          <p14:tracePt t="10066" x="3379788" y="3041650"/>
          <p14:tracePt t="10082" x="3379788" y="3154363"/>
          <p14:tracePt t="10099" x="3379788" y="3278188"/>
          <p14:tracePt t="10116" x="3379788" y="3378200"/>
          <p14:tracePt t="10132" x="3379788" y="3454400"/>
          <p14:tracePt t="10135" x="3379788" y="3490913"/>
          <p14:tracePt t="10149" x="3379788" y="3516313"/>
          <p14:tracePt t="10151" x="3379788" y="3541713"/>
          <p14:tracePt t="10166" x="3379788" y="3579813"/>
          <p14:tracePt t="10169" x="3379788" y="3616325"/>
          <p14:tracePt t="10183" x="3379788" y="3692525"/>
          <p14:tracePt t="10199" x="3379788" y="3754438"/>
          <p14:tracePt t="10216" x="3379788" y="3792538"/>
          <p14:tracePt t="10232" x="3379788" y="3803650"/>
          <p14:tracePt t="10327" x="3367088" y="3767138"/>
          <p14:tracePt t="10335" x="3354388" y="3703638"/>
          <p14:tracePt t="10349" x="3341688" y="3629025"/>
          <p14:tracePt t="10351" x="3317875" y="3541713"/>
          <p14:tracePt t="10367" x="3292475" y="3390900"/>
          <p14:tracePt t="10383" x="3279775" y="3228975"/>
          <p14:tracePt t="10399" x="3254375" y="3090863"/>
          <p14:tracePt t="10416" x="3254375" y="2965450"/>
          <p14:tracePt t="10432" x="3254375" y="2840038"/>
          <p14:tracePt t="10449" x="3254375" y="2728913"/>
          <p14:tracePt t="10466" x="3267075" y="2640013"/>
          <p14:tracePt t="10483" x="3267075" y="2540000"/>
          <p14:tracePt t="10499" x="3267075" y="2478088"/>
          <p14:tracePt t="10517" x="3267075" y="2439988"/>
          <p14:tracePt t="10520" x="3267075" y="2427288"/>
          <p14:tracePt t="10623" x="3267075" y="2439988"/>
          <p14:tracePt t="10631" x="3267075" y="2490788"/>
          <p14:tracePt t="10639" x="3241675" y="2590800"/>
          <p14:tracePt t="10649" x="3216275" y="2716213"/>
          <p14:tracePt t="10667" x="3167063" y="2952750"/>
          <p14:tracePt t="10684" x="3103563" y="3190875"/>
          <p14:tracePt t="10700" x="3067050" y="3454400"/>
          <p14:tracePt t="10702" x="3067050" y="3579813"/>
          <p14:tracePt t="10718" x="3067050" y="3692525"/>
          <p14:tracePt t="10720" x="3067050" y="3792538"/>
          <p14:tracePt t="10735" x="3054350" y="3929063"/>
          <p14:tracePt t="10751" x="3054350" y="3992563"/>
          <p14:tracePt t="10768" x="3054350" y="4017963"/>
          <p14:tracePt t="10863" x="3054350" y="4005263"/>
          <p14:tracePt t="10871" x="3054350" y="3941763"/>
          <p14:tracePt t="10884" x="3054350" y="3854450"/>
          <p14:tracePt t="10901" x="3054350" y="3654425"/>
          <p14:tracePt t="10903" x="3054350" y="3541713"/>
          <p14:tracePt t="10918" x="3054350" y="3416300"/>
          <p14:tracePt t="10920" x="3054350" y="3290888"/>
          <p14:tracePt t="10935" x="3054350" y="3054350"/>
          <p14:tracePt t="10951" x="3054350" y="2816225"/>
          <p14:tracePt t="10968" x="3054350" y="2616200"/>
          <p14:tracePt t="10985" x="3054350" y="2452688"/>
          <p14:tracePt t="11001" x="3054350" y="2365375"/>
          <p14:tracePt t="11017" x="3054350" y="2314575"/>
          <p14:tracePt t="11035" x="3054350" y="2303463"/>
          <p14:tracePt t="11143" x="3054350" y="2327275"/>
          <p14:tracePt t="11151" x="3054350" y="2414588"/>
          <p14:tracePt t="11159" x="3054350" y="2552700"/>
          <p14:tracePt t="11169" x="3054350" y="2678113"/>
          <p14:tracePt t="11185" x="3054350" y="2916238"/>
          <p14:tracePt t="11201" x="3054350" y="3128963"/>
          <p14:tracePt t="11218" x="3054350" y="3354388"/>
          <p14:tracePt t="11235" x="3054350" y="3567113"/>
          <p14:tracePt t="11252" x="3079750" y="3741738"/>
          <p14:tracePt t="11255" x="3103563" y="3816350"/>
          <p14:tracePt t="11269" x="3103563" y="3854450"/>
          <p14:tracePt t="11272" x="3116263" y="3879850"/>
          <p14:tracePt t="11285" x="3128963" y="3892550"/>
          <p14:tracePt t="11287" x="3128963" y="3905250"/>
          <p14:tracePt t="11382" x="3128963" y="3892550"/>
          <p14:tracePt t="11390" x="3128963" y="3803650"/>
          <p14:tracePt t="11400" x="3103563" y="3654425"/>
          <p14:tracePt t="11417" x="3054350" y="3278188"/>
          <p14:tracePt t="11433" x="3041650" y="2978150"/>
          <p14:tracePt t="11450" x="3041650" y="2690813"/>
          <p14:tracePt t="11467" x="3041650" y="2427288"/>
          <p14:tracePt t="11484" x="3041650" y="2227263"/>
          <p14:tracePt t="11500" x="3041650" y="2152650"/>
          <p14:tracePt t="11501" x="3041650" y="2139950"/>
          <p14:tracePt t="11517" x="3041650" y="2114550"/>
          <p14:tracePt t="11646" x="3041650" y="2165350"/>
          <p14:tracePt t="11654" x="3041650" y="2290763"/>
          <p14:tracePt t="11662" x="3041650" y="2403475"/>
          <p14:tracePt t="11670" x="3041650" y="2540000"/>
          <p14:tracePt t="11684" x="3041650" y="2690813"/>
          <p14:tracePt t="11701" x="3041650" y="2952750"/>
          <p14:tracePt t="11702" x="3041650" y="3065463"/>
          <p14:tracePt t="11718" x="3028950" y="3290888"/>
          <p14:tracePt t="11734" x="3016250" y="3454400"/>
          <p14:tracePt t="11751" x="3016250" y="3579813"/>
          <p14:tracePt t="11768" x="3016250" y="3629025"/>
          <p14:tracePt t="11784" x="3016250" y="3654425"/>
          <p14:tracePt t="11801" x="3016250" y="3667125"/>
          <p14:tracePt t="11817" x="3016250" y="3679825"/>
          <p14:tracePt t="11903" x="3016250" y="3667125"/>
          <p14:tracePt t="11911" x="3016250" y="3616325"/>
          <p14:tracePt t="11921" x="3016250" y="3503613"/>
          <p14:tracePt t="11937" x="3016250" y="3178175"/>
          <p14:tracePt t="11953" x="3016250" y="2890838"/>
          <p14:tracePt t="11970" x="3016250" y="2590800"/>
          <p14:tracePt t="11987" x="3016250" y="2339975"/>
          <p14:tracePt t="12004" x="3028950" y="2139950"/>
          <p14:tracePt t="12007" x="3028950" y="2078038"/>
          <p14:tracePt t="12021" x="3028950" y="2039938"/>
          <p14:tracePt t="12023" x="3028950" y="2027238"/>
          <p14:tracePt t="12038" x="3028950" y="2014538"/>
          <p14:tracePt t="12040" x="3028950" y="2001838"/>
          <p14:tracePt t="12135" x="3028950" y="2039938"/>
          <p14:tracePt t="12143" x="3028950" y="2114550"/>
          <p14:tracePt t="12153" x="3028950" y="2227263"/>
          <p14:tracePt t="12171" x="3016250" y="2503488"/>
          <p14:tracePt t="12188" x="3003550" y="2765425"/>
          <p14:tracePt t="12190" x="2992438" y="2903538"/>
          <p14:tracePt t="12204" x="2992438" y="3028950"/>
          <p14:tracePt t="12207" x="2992438" y="3128963"/>
          <p14:tracePt t="12221" x="2992438" y="3216275"/>
          <p14:tracePt t="12224" x="2992438" y="3303588"/>
          <p14:tracePt t="12239" x="2992438" y="3441700"/>
          <p14:tracePt t="12255" x="2992438" y="3503613"/>
          <p14:tracePt t="12272" x="2992438" y="3529013"/>
          <p14:tracePt t="12288" x="2992438" y="3541713"/>
          <p14:tracePt t="12391" x="2992438" y="3503613"/>
          <p14:tracePt t="12399" x="2992438" y="3441700"/>
          <p14:tracePt t="12406" x="2992438" y="3354388"/>
          <p14:tracePt t="12419" x="2992438" y="3290888"/>
          <p14:tracePt t="12437" x="2992438" y="3154363"/>
          <p14:tracePt t="12438" x="2992438" y="3090863"/>
          <p14:tracePt t="12454" x="2992438" y="2952750"/>
          <p14:tracePt t="12471" x="2979738" y="2852738"/>
          <p14:tracePt t="12487" x="2979738" y="2790825"/>
          <p14:tracePt t="12503" x="2979738" y="2765425"/>
          <p14:tracePt t="12520" x="2979738" y="2752725"/>
          <p14:tracePt t="12647" x="2979738" y="2778125"/>
          <p14:tracePt t="12655" x="2979738" y="2828925"/>
          <p14:tracePt t="12663" x="2979738" y="2865438"/>
          <p14:tracePt t="12672" x="2979738" y="2890838"/>
          <p14:tracePt t="12688" x="2979738" y="2916238"/>
          <p14:tracePt t="12919" x="2979738" y="2928938"/>
          <p14:tracePt t="12944" x="2979738" y="2941638"/>
          <p14:tracePt t="13719" x="2979738" y="2952750"/>
          <p14:tracePt t="13727" x="2979738" y="2965450"/>
          <p14:tracePt t="13742" x="3003550" y="2990850"/>
          <p14:tracePt t="17127" x="3016250" y="2990850"/>
          <p14:tracePt t="17135" x="3054350" y="2990850"/>
          <p14:tracePt t="17150" x="3167063" y="2990850"/>
          <p14:tracePt t="17168" x="3228975" y="2990850"/>
          <p14:tracePt t="17184" x="3267075" y="2990850"/>
          <p14:tracePt t="17200" x="3305175" y="2990850"/>
          <p14:tracePt t="17217" x="3317875" y="2990850"/>
          <p14:tracePt t="17234" x="3341688" y="2990850"/>
          <p14:tracePt t="17250" x="3354388" y="2990850"/>
          <p14:tracePt t="17267" x="3417888" y="2990850"/>
          <p14:tracePt t="17284" x="3530600" y="2990850"/>
          <p14:tracePt t="17287" x="3579813" y="2978150"/>
          <p14:tracePt t="17301" x="3654425" y="2978150"/>
          <p14:tracePt t="17303" x="3717925" y="2978150"/>
          <p14:tracePt t="17319" x="3817938" y="2978150"/>
          <p14:tracePt t="17335" x="3867150" y="2978150"/>
          <p14:tracePt t="17351" x="3892550" y="2978150"/>
          <p14:tracePt t="19023" x="3879850" y="2978150"/>
          <p14:tracePt t="19919" x="3879850" y="2965450"/>
          <p14:tracePt t="19927" x="3879850" y="2941638"/>
          <p14:tracePt t="19941" x="3879850" y="2928938"/>
          <p14:tracePt t="19943" x="3879850" y="2916238"/>
          <p14:tracePt t="19958" x="3879850" y="2903538"/>
          <p14:tracePt t="19960" x="3867150" y="2878138"/>
          <p14:tracePt t="19975" x="3856038" y="2852738"/>
          <p14:tracePt t="19991" x="3830638" y="2828925"/>
          <p14:tracePt t="20008" x="3805238" y="2803525"/>
          <p14:tracePt t="20025" x="3792538" y="2790825"/>
          <p14:tracePt t="20041" x="3779838" y="2790825"/>
          <p14:tracePt t="20127" x="3779838" y="2778125"/>
          <p14:tracePt t="20696" x="3792538" y="2778125"/>
          <p14:tracePt t="20703" x="3830638" y="2778125"/>
          <p14:tracePt t="20711" x="3879850" y="2790825"/>
          <p14:tracePt t="20727" x="3956050" y="2803525"/>
          <p14:tracePt t="20743" x="3968750" y="2803525"/>
          <p14:tracePt t="20760" x="3968750" y="2816225"/>
          <p14:tracePt t="21071" x="3979863" y="2816225"/>
          <p14:tracePt t="21079" x="3992563" y="2816225"/>
          <p14:tracePt t="21094" x="4056063" y="2840038"/>
          <p14:tracePt t="21111" x="4092575" y="2840038"/>
          <p14:tracePt t="21127" x="4105275" y="2852738"/>
          <p14:tracePt t="21239" x="4117975" y="2852738"/>
          <p14:tracePt t="21247" x="4130675" y="2852738"/>
          <p14:tracePt t="21261" x="4143375" y="2852738"/>
          <p14:tracePt t="21263" x="4143375" y="2840038"/>
          <p14:tracePt t="21278" x="4156075" y="2816225"/>
          <p14:tracePt t="21295" x="4168775" y="2803525"/>
          <p14:tracePt t="21311" x="4181475" y="2803525"/>
          <p14:tracePt t="21535" x="4168775" y="2803525"/>
          <p14:tracePt t="21545" x="4143375" y="2803525"/>
          <p14:tracePt t="21552" x="4117975" y="2828925"/>
          <p14:tracePt t="21561" x="4092575" y="2865438"/>
          <p14:tracePt t="21578" x="4068763" y="2941638"/>
          <p14:tracePt t="21595" x="4068763" y="2965450"/>
          <p14:tracePt t="21612" x="4056063" y="2978150"/>
          <p14:tracePt t="21614" x="4056063" y="2990850"/>
          <p14:tracePt t="22143" x="4081463" y="2990850"/>
          <p14:tracePt t="22151" x="4105275" y="2990850"/>
          <p14:tracePt t="22163" x="4130675" y="2990850"/>
          <p14:tracePt t="22180" x="4181475" y="2965450"/>
          <p14:tracePt t="22183" x="4205288" y="2965450"/>
          <p14:tracePt t="22197" x="4217988" y="2965450"/>
          <p14:tracePt t="23295" x="4230688" y="2965450"/>
          <p14:tracePt t="23303" x="4256088" y="2965450"/>
          <p14:tracePt t="23317" x="4281488" y="2952750"/>
          <p14:tracePt t="23319" x="4305300" y="2941638"/>
          <p14:tracePt t="23333" x="4330700" y="2928938"/>
          <p14:tracePt t="23335" x="4368800" y="2916238"/>
          <p14:tracePt t="23349" x="4418013" y="2903538"/>
          <p14:tracePt t="23351" x="4443413" y="2890838"/>
          <p14:tracePt t="23759" x="4456113" y="2890838"/>
          <p14:tracePt t="23767" x="4481513" y="2865438"/>
          <p14:tracePt t="23774" x="4530725" y="2816225"/>
          <p14:tracePt t="23783" x="4606925" y="2752725"/>
          <p14:tracePt t="23799" x="4768850" y="2578100"/>
          <p14:tracePt t="23816" x="4981575" y="2365375"/>
          <p14:tracePt t="23833" x="5145088" y="2165350"/>
          <p14:tracePt t="23849" x="5257800" y="2001838"/>
          <p14:tracePt t="23866" x="5332413" y="1876425"/>
          <p14:tracePt t="23883" x="5407025" y="1801813"/>
          <p14:tracePt t="23900" x="5483225" y="1765300"/>
          <p14:tracePt t="23916" x="5570538" y="1727200"/>
          <p14:tracePt t="23918" x="5595938" y="1714500"/>
          <p14:tracePt t="23933" x="5645150" y="1714500"/>
          <p14:tracePt t="23950" x="5708650" y="1714500"/>
          <p14:tracePt t="23966" x="5757863" y="1714500"/>
          <p14:tracePt t="23983" x="5783263" y="1714500"/>
          <p14:tracePt t="24006" x="5808663" y="1714500"/>
          <p14:tracePt t="24017" x="5845175" y="1714500"/>
          <p14:tracePt t="24034" x="6034088" y="1714500"/>
          <p14:tracePt t="24052" x="6283325" y="1739900"/>
          <p14:tracePt t="24054" x="6383338" y="1765300"/>
          <p14:tracePt t="24069" x="6459538" y="1789113"/>
          <p14:tracePt t="24071" x="6508750" y="1814513"/>
          <p14:tracePt t="24085" x="6559550" y="1814513"/>
          <p14:tracePt t="24087" x="6584950" y="1827213"/>
          <p14:tracePt t="24102" x="6659563" y="1865313"/>
          <p14:tracePt t="24119" x="6759575" y="1914525"/>
          <p14:tracePt t="24135" x="6921500" y="1965325"/>
          <p14:tracePt t="24152" x="7110413" y="2039938"/>
          <p14:tracePt t="24168" x="7372350" y="2139950"/>
          <p14:tracePt t="24185" x="7585075" y="2201863"/>
          <p14:tracePt t="24201" x="7748588" y="2252663"/>
          <p14:tracePt t="24218" x="7823200" y="2265363"/>
          <p14:tracePt t="24235" x="7835900" y="2265363"/>
          <p14:tracePt t="24352" x="7810500" y="2278063"/>
          <p14:tracePt t="24359" x="7748588" y="2303463"/>
          <p14:tracePt t="24369" x="7635875" y="2327275"/>
          <p14:tracePt t="24385" x="7435850" y="2378075"/>
          <p14:tracePt t="24403" x="7285038" y="2427288"/>
          <p14:tracePt t="24419" x="7223125" y="2465388"/>
          <p14:tracePt t="24437" x="7210425" y="2478088"/>
          <p14:tracePt t="24479" x="7223125" y="2478088"/>
          <p14:tracePt t="24487" x="7297738" y="2478088"/>
          <p14:tracePt t="24495" x="7397750" y="2478088"/>
          <p14:tracePt t="24503" x="7523163" y="2478088"/>
          <p14:tracePt t="24519" x="7748588" y="2478088"/>
          <p14:tracePt t="24536" x="7897813" y="2478088"/>
          <p14:tracePt t="24552" x="7999413" y="2478088"/>
          <p14:tracePt t="24569" x="8035925" y="2478088"/>
          <p14:tracePt t="24775" x="8048625" y="2478088"/>
          <p14:tracePt t="24783" x="8061325" y="2478088"/>
          <p14:tracePt t="24792" x="8123238" y="2478088"/>
          <p14:tracePt t="24803" x="8199438" y="2465388"/>
          <p14:tracePt t="24820" x="8412163" y="2439988"/>
          <p14:tracePt t="24822" x="8499475" y="2427288"/>
          <p14:tracePt t="24837" x="8548688" y="2414588"/>
          <p14:tracePt t="24839" x="8599488" y="2403475"/>
          <p14:tracePt t="24854" x="8686800" y="2390775"/>
          <p14:tracePt t="24871" x="8712200" y="2390775"/>
          <p14:tracePt t="25155" x="8699500" y="2403475"/>
          <p14:tracePt t="25171" x="8624888" y="2452688"/>
          <p14:tracePt t="25188" x="8574088" y="2503488"/>
          <p14:tracePt t="25191" x="8537575" y="2527300"/>
          <p14:tracePt t="25205" x="8499475" y="2540000"/>
          <p14:tracePt t="25207" x="8474075" y="2565400"/>
          <p14:tracePt t="25222" x="8399463" y="2603500"/>
          <p14:tracePt t="25239" x="8312150" y="2640013"/>
          <p14:tracePt t="25255" x="8223250" y="2678113"/>
          <p14:tracePt t="25272" x="8148638" y="2703513"/>
          <p14:tracePt t="25289" x="8061325" y="2740025"/>
          <p14:tracePt t="25304" x="7986713" y="2752725"/>
          <p14:tracePt t="25321" x="7948613" y="2765425"/>
          <p14:tracePt t="25338" x="7910513" y="2790825"/>
          <p14:tracePt t="25355" x="7874000" y="2803525"/>
          <p14:tracePt t="25372" x="7848600" y="2803525"/>
          <p14:tracePt t="25375" x="7823200" y="2803525"/>
          <p14:tracePt t="25389" x="7785100" y="2803525"/>
          <p14:tracePt t="25391" x="7761288" y="2816225"/>
          <p14:tracePt t="25406" x="7723188" y="2828925"/>
          <p14:tracePt t="25408" x="7685088" y="2828925"/>
          <p14:tracePt t="25423" x="7610475" y="2840038"/>
          <p14:tracePt t="25439" x="7572375" y="2840038"/>
          <p14:tracePt t="25455" x="7548563" y="2840038"/>
          <p14:tracePt t="25572" x="7648575" y="2816225"/>
          <p14:tracePt t="25589" x="7797800" y="2790825"/>
          <p14:tracePt t="25591" x="7886700" y="2778125"/>
          <p14:tracePt t="25606" x="8010525" y="2765425"/>
          <p14:tracePt t="25623" x="8099425" y="2752725"/>
          <p14:tracePt t="25639" x="8123238" y="2752725"/>
          <p14:tracePt t="25756" x="8048625" y="2752725"/>
          <p14:tracePt t="25772" x="7861300" y="2752725"/>
          <p14:tracePt t="25775" x="7748588" y="2752725"/>
          <p14:tracePt t="25789" x="7661275" y="2752725"/>
          <p14:tracePt t="25791" x="7585075" y="2752725"/>
          <p14:tracePt t="25807" x="7510463" y="2752725"/>
          <p14:tracePt t="25823" x="7485063" y="2752725"/>
          <p14:tracePt t="25923" x="7610475" y="2740025"/>
          <p14:tracePt t="25940" x="7785100" y="2728913"/>
          <p14:tracePt t="25943" x="7848600" y="2716213"/>
          <p14:tracePt t="25957" x="7923213" y="2703513"/>
          <p14:tracePt t="25959" x="7961313" y="2703513"/>
          <p14:tracePt t="25972" x="7986713" y="2703513"/>
          <p14:tracePt t="25974" x="8010525" y="2703513"/>
          <p14:tracePt t="25988" x="8023225" y="2703513"/>
          <p14:tracePt t="25990" x="8035925" y="2703513"/>
          <p14:tracePt t="26095" x="7974013" y="2703513"/>
          <p14:tracePt t="26103" x="7886700" y="2690813"/>
          <p14:tracePt t="26111" x="7797800" y="2678113"/>
          <p14:tracePt t="26123" x="7697788" y="2678113"/>
          <p14:tracePt t="26140" x="7548563" y="2678113"/>
          <p14:tracePt t="26142" x="7510463" y="2678113"/>
          <p14:tracePt t="26158" x="7485063" y="2678113"/>
          <p14:tracePt t="26160" x="7459663" y="2678113"/>
          <p14:tracePt t="26175" x="7448550" y="2678113"/>
          <p14:tracePt t="26271" x="7485063" y="2678113"/>
          <p14:tracePt t="26279" x="7561263" y="2678113"/>
          <p14:tracePt t="26290" x="7673975" y="2678113"/>
          <p14:tracePt t="26306" x="7886700" y="2678113"/>
          <p14:tracePt t="26323" x="8074025" y="2678113"/>
          <p14:tracePt t="26340" x="8161338" y="2678113"/>
          <p14:tracePt t="26342" x="8186738" y="2678113"/>
          <p14:tracePt t="26357" x="8199438" y="2678113"/>
          <p14:tracePt t="27079" x="8186738" y="2678113"/>
          <p14:tracePt t="27111" x="8174038" y="2678113"/>
          <p14:tracePt t="27119" x="8161338" y="2678113"/>
          <p14:tracePt t="27127" x="8161338" y="2690813"/>
          <p14:tracePt t="27143" x="8123238" y="2703513"/>
          <p14:tracePt t="27160" x="8110538" y="2740025"/>
          <p14:tracePt t="27177" x="8099425" y="2740025"/>
          <p14:tracePt t="27193" x="8086725" y="2765425"/>
          <p14:tracePt t="27210" x="8074025" y="2765425"/>
          <p14:tracePt t="27227" x="8061325" y="2778125"/>
          <p14:tracePt t="27244" x="8048625" y="2790825"/>
          <p14:tracePt t="27246" x="8035925" y="2803525"/>
          <p14:tracePt t="27260" x="8035925" y="2816225"/>
          <p14:tracePt t="27263" x="8023225" y="2816225"/>
          <p14:tracePt t="27277" x="8010525" y="2828925"/>
          <p14:tracePt t="27279" x="8010525" y="2840038"/>
          <p14:tracePt t="27294" x="7986713" y="2878138"/>
          <p14:tracePt t="27311" x="7961313" y="2903538"/>
          <p14:tracePt t="27327" x="7948613" y="2952750"/>
          <p14:tracePt t="27344" x="7923213" y="3003550"/>
          <p14:tracePt t="27360" x="7910513" y="3028950"/>
          <p14:tracePt t="27377" x="7910513" y="3065463"/>
          <p14:tracePt t="27393" x="7897813" y="3103563"/>
          <p14:tracePt t="27410" x="7897813" y="3154363"/>
          <p14:tracePt t="27427" x="7874000" y="3203575"/>
          <p14:tracePt t="27444" x="7861300" y="3267075"/>
          <p14:tracePt t="27446" x="7861300" y="3290888"/>
          <p14:tracePt t="27461" x="7848600" y="3316288"/>
          <p14:tracePt t="27463" x="7835900" y="3328988"/>
          <p14:tracePt t="27478" x="7835900" y="3354388"/>
          <p14:tracePt t="27495" x="7823200" y="3378200"/>
          <p14:tracePt t="27510" x="7823200" y="3390900"/>
          <p14:tracePt t="27527" x="7810500" y="3403600"/>
          <p14:tracePt t="27544" x="7797800" y="3416300"/>
          <p14:tracePt t="27583" x="7785100" y="3416300"/>
          <p14:tracePt t="27591" x="7785100" y="3429000"/>
          <p14:tracePt t="27599" x="7773988" y="3429000"/>
          <p14:tracePt t="27611" x="7773988" y="3441700"/>
          <p14:tracePt t="27626" x="7748588" y="3454400"/>
          <p14:tracePt t="27642" x="7710488" y="3479800"/>
          <p14:tracePt t="27659" x="7661275" y="3490913"/>
          <p14:tracePt t="27676" x="7623175" y="3516313"/>
          <p14:tracePt t="27678" x="7610475" y="3529013"/>
          <p14:tracePt t="27693" x="7572375" y="3529013"/>
          <p14:tracePt t="27694" x="7548563" y="3541713"/>
          <p14:tracePt t="27710" x="7510463" y="3554413"/>
          <p14:tracePt t="27727" x="7497763" y="3567113"/>
          <p14:tracePt t="27743" x="7448550" y="3567113"/>
          <p14:tracePt t="27760" x="7385050" y="3567113"/>
          <p14:tracePt t="27776" x="7310438" y="3579813"/>
          <p14:tracePt t="27794" x="7172325" y="3579813"/>
          <p14:tracePt t="27810" x="7021513" y="3579813"/>
          <p14:tracePt t="27827" x="6821488" y="3579813"/>
          <p14:tracePt t="27843" x="6608763" y="3529013"/>
          <p14:tracePt t="27860" x="6370638" y="3503613"/>
          <p14:tracePt t="27862" x="6270625" y="3479800"/>
          <p14:tracePt t="27877" x="6183313" y="3454400"/>
          <p14:tracePt t="27878" x="6096000" y="3429000"/>
          <p14:tracePt t="27894" x="5945188" y="3378200"/>
          <p14:tracePt t="27910" x="5808663" y="3354388"/>
          <p14:tracePt t="27927" x="5757863" y="3328988"/>
          <p14:tracePt t="27928" x="5708650" y="3316288"/>
          <p14:tracePt t="27943" x="5607050" y="3290888"/>
          <p14:tracePt t="27960" x="5495925" y="3241675"/>
          <p14:tracePt t="27977" x="5357813" y="3190875"/>
          <p14:tracePt t="27994" x="5270500" y="3178175"/>
          <p14:tracePt t="28011" x="5181600" y="3141663"/>
          <p14:tracePt t="28027" x="5132388" y="3116263"/>
          <p14:tracePt t="28044" x="5068888" y="3103563"/>
          <p14:tracePt t="28045" x="5032375" y="3078163"/>
          <p14:tracePt t="28061" x="4994275" y="3054350"/>
          <p14:tracePt t="28062" x="4945063" y="3054350"/>
          <p14:tracePt t="28078" x="4832350" y="3016250"/>
          <p14:tracePt t="28094" x="4719638" y="2978150"/>
          <p14:tracePt t="28111" x="4630738" y="2965450"/>
          <p14:tracePt t="28127" x="4518025" y="2941638"/>
          <p14:tracePt t="28144" x="4456113" y="2916238"/>
          <p14:tracePt t="28162" x="4381500" y="2916238"/>
          <p14:tracePt t="28179" x="4281488" y="2903538"/>
          <p14:tracePt t="28196" x="4217988" y="2878138"/>
          <p14:tracePt t="28198" x="4205288" y="2878138"/>
          <p14:tracePt t="28212" x="4181475" y="2865438"/>
          <p14:tracePt t="28214" x="4143375" y="2852738"/>
          <p14:tracePt t="28229" x="4130675" y="2840038"/>
          <p14:tracePt t="28231" x="4117975" y="2840038"/>
          <p14:tracePt t="28247" x="4081463" y="2816225"/>
          <p14:tracePt t="28263" x="4043363" y="2803525"/>
          <p14:tracePt t="28280" x="3992563" y="2790825"/>
          <p14:tracePt t="28296" x="3930650" y="2778125"/>
          <p14:tracePt t="28312" x="3843338" y="2752725"/>
          <p14:tracePt t="28329" x="3779838" y="2752725"/>
          <p14:tracePt t="28346" x="3756025" y="2740025"/>
          <p14:tracePt t="28363" x="3717925" y="2740025"/>
          <p14:tracePt t="28379" x="3679825" y="2728913"/>
          <p14:tracePt t="28396" x="3667125" y="2728913"/>
          <p14:tracePt t="28414" x="3654425" y="2728913"/>
          <p14:tracePt t="28430" x="3643313" y="2716213"/>
          <p14:tracePt t="28447" x="3630613" y="2703513"/>
          <p14:tracePt t="28463" x="3605213" y="2690813"/>
          <p14:tracePt t="28480" x="3592513" y="2678113"/>
          <p14:tracePt t="28503" x="3579813" y="2665413"/>
          <p14:tracePt t="28520" x="3579813" y="2652713"/>
          <p14:tracePt t="28552" x="3567113" y="2652713"/>
          <p14:tracePt t="28791" x="3567113" y="2640013"/>
          <p14:tracePt t="28799" x="3579813" y="2640013"/>
          <p14:tracePt t="28807" x="3617913" y="2627313"/>
          <p14:tracePt t="28815" x="3643313" y="2616200"/>
          <p14:tracePt t="28829" x="3679825" y="2603500"/>
          <p14:tracePt t="28846" x="3717925" y="2603500"/>
          <p14:tracePt t="28863" x="3730625" y="2603500"/>
          <p14:tracePt t="28894" x="3743325" y="2590800"/>
          <p14:tracePt t="28902" x="3756025" y="2590800"/>
          <p14:tracePt t="28918" x="3767138" y="2590800"/>
          <p14:tracePt t="28929" x="3792538" y="2590800"/>
          <p14:tracePt t="28946" x="3856038" y="2578100"/>
          <p14:tracePt t="28963" x="3956050" y="2565400"/>
          <p14:tracePt t="28982" x="4130675" y="2565400"/>
          <p14:tracePt t="28999" x="4230688" y="2565400"/>
          <p14:tracePt t="29015" x="4268788" y="2565400"/>
          <p14:tracePt t="29031" x="4294188" y="2565400"/>
          <p14:tracePt t="29048" x="4330700" y="2552700"/>
          <p14:tracePt t="29064" x="4418013" y="2552700"/>
          <p14:tracePt t="29081" x="4518025" y="2527300"/>
          <p14:tracePt t="29098" x="4606925" y="2516188"/>
          <p14:tracePt t="29115" x="4668838" y="2503488"/>
          <p14:tracePt t="29132" x="4706938" y="2503488"/>
          <p14:tracePt t="29223" x="4706938" y="2490788"/>
          <p14:tracePt t="29231" x="4681538" y="2490788"/>
          <p14:tracePt t="29239" x="4619625" y="2490788"/>
          <p14:tracePt t="29249" x="4543425" y="2490788"/>
          <p14:tracePt t="29265" x="4368800" y="2490788"/>
          <p14:tracePt t="29282" x="4230688" y="2490788"/>
          <p14:tracePt t="29299" x="4156075" y="2490788"/>
          <p14:tracePt t="29316" x="4117975" y="2490788"/>
          <p14:tracePt t="29607" x="4143375" y="2490788"/>
          <p14:tracePt t="29616" x="4230688" y="2490788"/>
          <p14:tracePt t="29624" x="4368800" y="2490788"/>
          <p14:tracePt t="29632" x="4506913" y="2490788"/>
          <p14:tracePt t="29649" x="4806950" y="2478088"/>
          <p14:tracePt t="29667" x="5032375" y="2478088"/>
          <p14:tracePt t="29682" x="5170488" y="2452688"/>
          <p14:tracePt t="29699" x="5319713" y="2414588"/>
          <p14:tracePt t="29717" x="5432425" y="2390775"/>
          <p14:tracePt t="29719" x="5495925" y="2378075"/>
          <p14:tracePt t="29733" x="5570538" y="2365375"/>
          <p14:tracePt t="29735" x="5632450" y="2352675"/>
          <p14:tracePt t="29751" x="5770563" y="2352675"/>
          <p14:tracePt t="29767" x="5957888" y="2352675"/>
          <p14:tracePt t="29783" x="6170613" y="2352675"/>
          <p14:tracePt t="29800" x="6421438" y="2352675"/>
          <p14:tracePt t="29816" x="6646863" y="2352675"/>
          <p14:tracePt t="29833" x="6797675" y="2352675"/>
          <p14:tracePt t="29850" x="6910388" y="2378075"/>
          <p14:tracePt t="29867" x="6972300" y="2390775"/>
          <p14:tracePt t="29883" x="7010400" y="2403475"/>
          <p14:tracePt t="29900" x="7034213" y="2414588"/>
          <p14:tracePt t="29943" x="7034213" y="2427288"/>
          <p14:tracePt t="29951" x="7046913" y="2427288"/>
          <p14:tracePt t="29959" x="7046913" y="2439988"/>
          <p14:tracePt t="29967" x="7072313" y="2439988"/>
          <p14:tracePt t="29983" x="7085013" y="2465388"/>
          <p14:tracePt t="30000" x="7110413" y="2478088"/>
          <p14:tracePt t="30017" x="7134225" y="2503488"/>
          <p14:tracePt t="30034" x="7146925" y="2516188"/>
          <p14:tracePt t="30050" x="7159625" y="2527300"/>
          <p14:tracePt t="30067" x="7172325" y="2540000"/>
          <p14:tracePt t="30084" x="7185025" y="2565400"/>
          <p14:tracePt t="30100" x="7197725" y="2565400"/>
          <p14:tracePt t="30118" x="7197725" y="2578100"/>
          <p14:tracePt t="30263" x="7159625" y="2578100"/>
          <p14:tracePt t="30271" x="7072313" y="2578100"/>
          <p14:tracePt t="30284" x="6959600" y="2578100"/>
          <p14:tracePt t="30287" x="6821488" y="2578100"/>
          <p14:tracePt t="30301" x="6708775" y="2578100"/>
          <p14:tracePt t="30303" x="6572250" y="2578100"/>
          <p14:tracePt t="30319" x="6359525" y="2578100"/>
          <p14:tracePt t="30335" x="6157913" y="2578100"/>
          <p14:tracePt t="30351" x="5995988" y="2565400"/>
          <p14:tracePt t="30368" x="5832475" y="2565400"/>
          <p14:tracePt t="30384" x="5607050" y="2540000"/>
          <p14:tracePt t="30401" x="5345113" y="2516188"/>
          <p14:tracePt t="30418" x="5068888" y="2516188"/>
          <p14:tracePt t="30435" x="4843463" y="2490788"/>
          <p14:tracePt t="30452" x="4681538" y="2478088"/>
          <p14:tracePt t="30454" x="4630738" y="2465388"/>
          <p14:tracePt t="30469" x="4594225" y="2465388"/>
          <p14:tracePt t="30471" x="4556125" y="2465388"/>
          <p14:tracePt t="30484" x="4530725" y="2452688"/>
          <p14:tracePt t="30487" x="4494213" y="2452688"/>
          <p14:tracePt t="30501" x="4456113" y="2452688"/>
          <p14:tracePt t="30502" x="4418013" y="2452688"/>
          <p14:tracePt t="30518" x="4318000" y="2427288"/>
          <p14:tracePt t="30534" x="4217988" y="2427288"/>
          <p14:tracePt t="30551" x="4143375" y="2403475"/>
          <p14:tracePt t="30568" x="4081463" y="2403475"/>
          <p14:tracePt t="30584" x="4030663" y="2403475"/>
          <p14:tracePt t="30601" x="3979863" y="2403475"/>
          <p14:tracePt t="30618" x="3917950" y="2403475"/>
          <p14:tracePt t="30634" x="3856038" y="2403475"/>
          <p14:tracePt t="30651" x="3843338" y="2403475"/>
          <p14:tracePt t="30670" x="3830638" y="2403475"/>
          <p14:tracePt t="30686" x="3817938" y="2403475"/>
          <p14:tracePt t="30752" x="3843338" y="2403475"/>
          <p14:tracePt t="30759" x="3905250" y="2403475"/>
          <p14:tracePt t="30769" x="4017963" y="2403475"/>
          <p14:tracePt t="30785" x="4305300" y="2403475"/>
          <p14:tracePt t="30803" x="4581525" y="2403475"/>
          <p14:tracePt t="30819" x="4781550" y="2403475"/>
          <p14:tracePt t="30836" x="4856163" y="2403475"/>
          <p14:tracePt t="30839" x="4868863" y="2403475"/>
          <p14:tracePt t="30855" x="4894263" y="2403475"/>
          <p14:tracePt t="30870" x="4906963" y="2403475"/>
          <p14:tracePt t="30886" x="4932363" y="2403475"/>
          <p14:tracePt t="30903" x="4968875" y="2403475"/>
          <p14:tracePt t="30919" x="4994275" y="2403475"/>
          <p14:tracePt t="31087" x="4968875" y="2403475"/>
          <p14:tracePt t="31095" x="4919663" y="2403475"/>
          <p14:tracePt t="31104" x="4856163" y="2403475"/>
          <p14:tracePt t="31120" x="4706938" y="2403475"/>
          <p14:tracePt t="31137" x="4543425" y="2403475"/>
          <p14:tracePt t="31153" x="4443413" y="2403475"/>
          <p14:tracePt t="31170" x="4368800" y="2403475"/>
          <p14:tracePt t="31187" x="4318000" y="2403475"/>
          <p14:tracePt t="31204" x="4268788" y="2403475"/>
          <p14:tracePt t="31207" x="4243388" y="2403475"/>
          <p14:tracePt t="31223" x="4230688" y="2403475"/>
          <p14:tracePt t="31238" x="4217988" y="2403475"/>
          <p14:tracePt t="31240" x="4192588" y="2403475"/>
          <p14:tracePt t="31255" x="4181475" y="2414588"/>
          <p14:tracePt t="31279" x="4168775" y="2414588"/>
          <p14:tracePt t="31343" x="4156075" y="2414588"/>
          <p14:tracePt t="31350" x="4143375" y="2427288"/>
          <p14:tracePt t="31358" x="4130675" y="2427288"/>
          <p14:tracePt t="31374" x="4105275" y="2439988"/>
          <p14:tracePt t="31386" x="4092575" y="2439988"/>
          <p14:tracePt t="31402" x="4081463" y="2439988"/>
          <p14:tracePt t="31419" x="4043363" y="2452688"/>
          <p14:tracePt t="31436" x="4017963" y="2452688"/>
          <p14:tracePt t="31438" x="3992563" y="2465388"/>
          <p14:tracePt t="31453" x="3943350" y="2478088"/>
          <p14:tracePt t="31470" x="3892550" y="2478088"/>
          <p14:tracePt t="31487" x="3843338" y="2478088"/>
          <p14:tracePt t="31503" x="3805238" y="2478088"/>
          <p14:tracePt t="31519" x="3767138" y="2478088"/>
          <p14:tracePt t="31536" x="3743325" y="2478088"/>
          <p14:tracePt t="31553" x="3730625" y="2478088"/>
          <p14:tracePt t="31570" x="3717925" y="2478088"/>
          <p14:tracePt t="33079" x="3743325" y="2478088"/>
          <p14:tracePt t="33088" x="3805238" y="2478088"/>
          <p14:tracePt t="33095" x="3905250" y="2478088"/>
          <p14:tracePt t="33108" x="4005263" y="2478088"/>
          <p14:tracePt t="33111" x="4092575" y="2478088"/>
          <p14:tracePt t="33126" x="4243388" y="2478088"/>
          <p14:tracePt t="33143" x="4356100" y="2478088"/>
          <p14:tracePt t="33159" x="4456113" y="2478088"/>
          <p14:tracePt t="33176" x="4606925" y="2478088"/>
          <p14:tracePt t="33192" x="4806950" y="2478088"/>
          <p14:tracePt t="33209" x="5019675" y="2478088"/>
          <p14:tracePt t="33225" x="5245100" y="2503488"/>
          <p14:tracePt t="33242" x="5457825" y="2503488"/>
          <p14:tracePt t="33259" x="5683250" y="2516188"/>
          <p14:tracePt t="33276" x="5921375" y="2527300"/>
          <p14:tracePt t="33279" x="6021388" y="2527300"/>
          <p14:tracePt t="33292" x="6096000" y="2527300"/>
          <p14:tracePt t="33294" x="6170613" y="2527300"/>
          <p14:tracePt t="33310" x="6234113" y="2527300"/>
          <p14:tracePt t="33312" x="6283325" y="2527300"/>
          <p14:tracePt t="33327" x="6346825" y="2527300"/>
          <p14:tracePt t="33343" x="6408738" y="2527300"/>
          <p14:tracePt t="33359" x="6446838" y="2527300"/>
          <p14:tracePt t="33376" x="6521450" y="2516188"/>
          <p14:tracePt t="33392" x="6659563" y="2490788"/>
          <p14:tracePt t="33409" x="6921500" y="2465388"/>
          <p14:tracePt t="33426" x="7159625" y="2427288"/>
          <p14:tracePt t="33443" x="7335838" y="2390775"/>
          <p14:tracePt t="33460" x="7410450" y="2378075"/>
          <p14:tracePt t="33462" x="7423150" y="2378075"/>
          <p14:tracePt t="33477" x="7435850" y="2378075"/>
          <p14:tracePt t="33576" x="7385050" y="2378075"/>
          <p14:tracePt t="33583" x="7310438" y="2378075"/>
          <p14:tracePt t="33593" x="7223125" y="2378075"/>
          <p14:tracePt t="33610" x="7010400" y="2427288"/>
          <p14:tracePt t="33627" x="6746875" y="2452688"/>
          <p14:tracePt t="33644" x="6459538" y="2490788"/>
          <p14:tracePt t="33647" x="6308725" y="2503488"/>
          <p14:tracePt t="33660" x="6146800" y="2516188"/>
          <p14:tracePt t="33663" x="5983288" y="2527300"/>
          <p14:tracePt t="33677" x="5808663" y="2540000"/>
          <p14:tracePt t="33679" x="5632450" y="2565400"/>
          <p14:tracePt t="33693" x="5432425" y="2565400"/>
          <p14:tracePt t="33695" x="5219700" y="2565400"/>
          <p14:tracePt t="33709" x="5057775" y="2578100"/>
          <p14:tracePt t="33711" x="4906963" y="2578100"/>
          <p14:tracePt t="33726" x="4656138" y="2578100"/>
          <p14:tracePt t="33742" x="4494213" y="2578100"/>
          <p14:tracePt t="33759" x="4356100" y="2578100"/>
          <p14:tracePt t="33775" x="4294188" y="2578100"/>
          <p14:tracePt t="33792" x="4256088" y="2578100"/>
          <p14:tracePt t="33809" x="4243388" y="2578100"/>
          <p14:tracePt t="33943" x="4230688" y="2578100"/>
          <p14:tracePt t="33951" x="4217988" y="2578100"/>
          <p14:tracePt t="33961" x="4192588" y="2565400"/>
          <p14:tracePt t="33977" x="4143375" y="2565400"/>
          <p14:tracePt t="34007" x="4181475" y="2565400"/>
          <p14:tracePt t="34016" x="4330700" y="2565400"/>
          <p14:tracePt t="34028" x="4606925" y="2565400"/>
          <p14:tracePt t="34031" x="5081588" y="2565400"/>
          <p14:tracePt t="34045" x="5657850" y="2565400"/>
          <p14:tracePt t="34047" x="6196013" y="2565400"/>
          <p14:tracePt t="34062" x="7059613" y="2527300"/>
          <p14:tracePt t="34079" x="7585075" y="2427288"/>
          <p14:tracePt t="34095" x="7848600" y="2378075"/>
          <p14:tracePt t="34111" x="7948613" y="2365375"/>
          <p14:tracePt t="34128" x="7974013" y="2339975"/>
          <p14:tracePt t="34231" x="7961313" y="2339975"/>
          <p14:tracePt t="34240" x="7948613" y="2352675"/>
          <p14:tracePt t="34247" x="7935913" y="2352675"/>
          <p14:tracePt t="34262" x="7897813" y="2378075"/>
          <p14:tracePt t="34279" x="7874000" y="2390775"/>
          <p14:tracePt t="34295" x="7861300" y="2403475"/>
          <p14:tracePt t="34312" x="7861300" y="2414588"/>
          <p14:tracePt t="34375" x="7848600" y="2414588"/>
          <p14:tracePt t="34383" x="7823200" y="2414588"/>
          <p14:tracePt t="34395" x="7797800" y="2439988"/>
          <p14:tracePt t="34412" x="7748588" y="2452688"/>
          <p14:tracePt t="34414" x="7748588" y="2465388"/>
          <p14:tracePt t="34429" x="7735888" y="2478088"/>
          <p14:tracePt t="34487" x="7748588" y="2478088"/>
          <p14:tracePt t="34495" x="7761288" y="2478088"/>
          <p14:tracePt t="34583" x="7748588" y="2478088"/>
          <p14:tracePt t="34591" x="7735888" y="2478088"/>
          <p14:tracePt t="34607" x="7723188" y="2478088"/>
          <p14:tracePt t="34655" x="7697788" y="2478088"/>
          <p14:tracePt t="34662" x="7623175" y="2478088"/>
          <p14:tracePt t="34671" x="7472363" y="2465388"/>
          <p14:tracePt t="34680" x="7235825" y="2427288"/>
          <p14:tracePt t="34696" x="6659563" y="2427288"/>
          <p14:tracePt t="34712" x="6108700" y="2427288"/>
          <p14:tracePt t="34729" x="5783263" y="2427288"/>
          <p14:tracePt t="34746" x="5595938" y="2427288"/>
          <p14:tracePt t="34763" x="5495925" y="2439988"/>
          <p14:tracePt t="34779" x="5432425" y="2490788"/>
          <p14:tracePt t="34796" x="5357813" y="2540000"/>
          <p14:tracePt t="34798" x="5332413" y="2552700"/>
          <p14:tracePt t="34814" x="5294313" y="2578100"/>
          <p14:tracePt t="34816" x="5257800" y="2590800"/>
          <p14:tracePt t="34830" x="5194300" y="2603500"/>
          <p14:tracePt t="34847" x="5145088" y="2603500"/>
          <p14:tracePt t="34863" x="5081588" y="2627313"/>
          <p14:tracePt t="34880" x="5019675" y="2627313"/>
          <p14:tracePt t="34897" x="4945063" y="2627313"/>
          <p14:tracePt t="34913" x="4856163" y="2640013"/>
          <p14:tracePt t="34930" x="4768850" y="2640013"/>
          <p14:tracePt t="34946" x="4681538" y="2640013"/>
          <p14:tracePt t="34964" x="4606925" y="2640013"/>
          <p14:tracePt t="34966" x="4581525" y="2640013"/>
          <p14:tracePt t="34980" x="4556125" y="2627313"/>
          <p14:tracePt t="34982" x="4530725" y="2616200"/>
          <p14:tracePt t="34997" x="4506913" y="2616200"/>
          <p14:tracePt t="34999" x="4481513" y="2590800"/>
          <p14:tracePt t="35015" x="4430713" y="2578100"/>
          <p14:tracePt t="35030" x="4356100" y="2565400"/>
          <p14:tracePt t="35047" x="4305300" y="2565400"/>
          <p14:tracePt t="35064" x="4281488" y="2565400"/>
          <p14:tracePt t="35080" x="4268788" y="2552700"/>
          <p14:tracePt t="35097" x="4256088" y="2552700"/>
          <p14:tracePt t="35113" x="4230688" y="2552700"/>
          <p14:tracePt t="35130" x="4192588" y="2578100"/>
          <p14:tracePt t="35147" x="4192588" y="2590800"/>
          <p14:tracePt t="35164" x="4192588" y="2603500"/>
          <p14:tracePt t="35679" x="4205288" y="2603500"/>
          <p14:tracePt t="35687" x="4230688" y="2603500"/>
          <p14:tracePt t="35698" x="4256088" y="2603500"/>
          <p14:tracePt t="35716" x="4281488" y="2603500"/>
          <p14:tracePt t="35718" x="4294188" y="2603500"/>
          <p14:tracePt t="35846" x="4281488" y="2603500"/>
          <p14:tracePt t="35853" x="4243388" y="2603500"/>
          <p14:tracePt t="35864" x="4205288" y="2603500"/>
          <p14:tracePt t="35881" x="4181475" y="2603500"/>
          <p14:tracePt t="35897" x="4168775" y="2603500"/>
          <p14:tracePt t="35965" x="4168775" y="2578100"/>
          <p14:tracePt t="35974" x="4168775" y="2540000"/>
          <p14:tracePt t="35985" x="4168775" y="2503488"/>
          <p14:tracePt t="35999" x="4168775" y="2478088"/>
          <p14:tracePt t="36000" x="4181475" y="2452688"/>
          <p14:tracePt t="36015" x="4181475" y="2427288"/>
          <p14:tracePt t="36031" x="4181475" y="2414588"/>
          <p14:tracePt t="36048" x="4181475" y="2403475"/>
          <p14:tracePt t="36094" x="4205288" y="2403475"/>
          <p14:tracePt t="36103" x="4243388" y="2403475"/>
          <p14:tracePt t="36110" x="4305300" y="2414588"/>
          <p14:tracePt t="36118" x="4394200" y="2439988"/>
          <p14:tracePt t="36131" x="4468813" y="2452688"/>
          <p14:tracePt t="36148" x="4606925" y="2503488"/>
          <p14:tracePt t="36165" x="4768850" y="2527300"/>
          <p14:tracePt t="36182" x="4832350" y="2527300"/>
          <p14:tracePt t="36198" x="4906963" y="2527300"/>
          <p14:tracePt t="36215" x="4994275" y="2527300"/>
          <p14:tracePt t="36231" x="5106988" y="2527300"/>
          <p14:tracePt t="36248" x="5157788" y="2527300"/>
          <p14:tracePt t="36265" x="5181600" y="2527300"/>
          <p14:tracePt t="36281" x="5194300" y="2527300"/>
          <p14:tracePt t="36298" x="5207000" y="2527300"/>
          <p14:tracePt t="36315" x="5257800" y="2527300"/>
          <p14:tracePt t="36332" x="5332413" y="2527300"/>
          <p14:tracePt t="36333" x="5370513" y="2527300"/>
          <p14:tracePt t="36348" x="5407025" y="2527300"/>
          <p14:tracePt t="36349" x="5445125" y="2527300"/>
          <p14:tracePt t="36365" x="5532438" y="2552700"/>
          <p14:tracePt t="36382" x="5595938" y="2552700"/>
          <p14:tracePt t="36399" x="5670550" y="2552700"/>
          <p14:tracePt t="36415" x="5708650" y="2552700"/>
          <p14:tracePt t="36432" x="5732463" y="2552700"/>
          <p14:tracePt t="36449" x="5757863" y="2552700"/>
          <p14:tracePt t="36465" x="5770563" y="2552700"/>
          <p14:tracePt t="36482" x="5795963" y="2552700"/>
          <p14:tracePt t="36499" x="5808663" y="2552700"/>
          <p14:tracePt t="36516" x="5832475" y="2552700"/>
          <p14:tracePt t="36517" x="5845175" y="2552700"/>
          <p14:tracePt t="36532" x="5870575" y="2540000"/>
          <p14:tracePt t="36549" x="5895975" y="2516188"/>
          <p14:tracePt t="36566" x="5908675" y="2503488"/>
          <p14:tracePt t="36582" x="5921375" y="2478088"/>
          <p14:tracePt t="36599" x="5932488" y="2465388"/>
          <p14:tracePt t="36616" x="5932488" y="2439988"/>
          <p14:tracePt t="36633" x="5945188" y="2427288"/>
          <p14:tracePt t="36649" x="5945188" y="2414588"/>
          <p14:tracePt t="36728" x="5945188" y="2390775"/>
          <p14:tracePt t="36745" x="5957888" y="2378075"/>
          <p14:tracePt t="36752" x="5970588" y="2365375"/>
          <p14:tracePt t="36768" x="5970588" y="2352675"/>
          <p14:tracePt t="36785" x="5970588" y="2339975"/>
          <p14:tracePt t="36824" x="5970588" y="2327275"/>
          <p14:tracePt t="37479" x="5970588" y="2339975"/>
          <p14:tracePt t="37487" x="5945188" y="2378075"/>
          <p14:tracePt t="37495" x="5932488" y="2439988"/>
          <p14:tracePt t="37504" x="5908675" y="2478088"/>
          <p14:tracePt t="37520" x="5857875" y="2590800"/>
          <p14:tracePt t="37536" x="5821363" y="2665413"/>
          <p14:tracePt t="37554" x="5808663" y="2678113"/>
          <p14:tracePt t="37570" x="5783263" y="2678113"/>
          <p14:tracePt t="37587" x="5757863" y="2703513"/>
          <p14:tracePt t="37604" x="5745163" y="2703513"/>
          <p14:tracePt t="37621" x="5732463" y="2703513"/>
          <p14:tracePt t="37623" x="5719763" y="2716213"/>
          <p14:tracePt t="37639" x="5708650" y="2716213"/>
          <p14:tracePt t="37663" x="5695950" y="2716213"/>
          <p14:tracePt t="37671" x="5683250" y="2716213"/>
          <p14:tracePt t="37687" x="5657850" y="2716213"/>
          <p14:tracePt t="37704" x="5607050" y="2716213"/>
          <p14:tracePt t="37720" x="5557838" y="2716213"/>
          <p14:tracePt t="37737" x="5507038" y="2716213"/>
          <p14:tracePt t="37754" x="5445125" y="2716213"/>
          <p14:tracePt t="37770" x="5407025" y="2716213"/>
          <p14:tracePt t="37788" x="5357813" y="2716213"/>
          <p14:tracePt t="37790" x="5345113" y="2716213"/>
          <p14:tracePt t="37804" x="5332413" y="2716213"/>
          <p14:tracePt t="37807" x="5319713" y="2716213"/>
          <p14:tracePt t="37831" x="5307013" y="2716213"/>
          <p14:tracePt t="37863" x="5294313" y="2703513"/>
          <p14:tracePt t="37871" x="5294313" y="2690813"/>
          <p14:tracePt t="37879" x="5294313" y="2665413"/>
          <p14:tracePt t="37888" x="5294313" y="2640013"/>
          <p14:tracePt t="37905" x="5294313" y="2565400"/>
          <p14:tracePt t="37921" x="5307013" y="2490788"/>
          <p14:tracePt t="37938" x="5370513" y="2352675"/>
          <p14:tracePt t="37954" x="5483225" y="2239963"/>
          <p14:tracePt t="37969" x="5632450" y="2127250"/>
          <p14:tracePt t="37986" x="5783263" y="2039938"/>
          <p14:tracePt t="38003" x="5921375" y="1965325"/>
          <p14:tracePt t="38019" x="6021388" y="1914525"/>
          <p14:tracePt t="38036" x="6108700" y="1889125"/>
          <p14:tracePt t="38037" x="6146800" y="1876425"/>
          <p14:tracePt t="38053" x="6208713" y="1852613"/>
          <p14:tracePt t="38070" x="6283325" y="1827213"/>
          <p14:tracePt t="38086" x="6359525" y="1814513"/>
          <p14:tracePt t="38103" x="6396038" y="1814513"/>
          <p14:tracePt t="38120" x="6434138" y="1814513"/>
          <p14:tracePt t="38137" x="6472238" y="1814513"/>
          <p14:tracePt t="38155" x="6508750" y="1814513"/>
          <p14:tracePt t="38171" x="6559550" y="1814513"/>
          <p14:tracePt t="38174" x="6584950" y="1814513"/>
          <p14:tracePt t="38188" x="6596063" y="1814513"/>
          <p14:tracePt t="38191" x="6621463" y="1814513"/>
          <p14:tracePt t="38206" x="6634163" y="1814513"/>
          <p14:tracePt t="38208" x="6646863" y="1814513"/>
          <p14:tracePt t="38223" x="6684963" y="1827213"/>
          <p14:tracePt t="38239" x="6708775" y="1839913"/>
          <p14:tracePt t="38256" x="6734175" y="1876425"/>
          <p14:tracePt t="38272" x="6746875" y="1901825"/>
          <p14:tracePt t="38288" x="6784975" y="1952625"/>
          <p14:tracePt t="38305" x="6821488" y="2014538"/>
          <p14:tracePt t="38322" x="6859588" y="2065338"/>
          <p14:tracePt t="38339" x="6921500" y="2165350"/>
          <p14:tracePt t="38356" x="6997700" y="2265363"/>
          <p14:tracePt t="38358" x="7072313" y="2314575"/>
          <p14:tracePt t="38373" x="7134225" y="2365375"/>
          <p14:tracePt t="38375" x="7185025" y="2403475"/>
          <p14:tracePt t="38390" x="7259638" y="2427288"/>
          <p14:tracePt t="38392" x="7323138" y="2439988"/>
          <p14:tracePt t="38406" x="7397750" y="2439988"/>
          <p14:tracePt t="38423" x="7448550" y="2452688"/>
          <p14:tracePt t="38440" x="7497763" y="2452688"/>
          <p14:tracePt t="38456" x="7572375" y="2478088"/>
          <p14:tracePt t="38472" x="7697788" y="2478088"/>
          <p14:tracePt t="38489" x="7835900" y="2503488"/>
          <p14:tracePt t="38506" x="7974013" y="2503488"/>
          <p14:tracePt t="38523" x="8110538" y="2503488"/>
          <p14:tracePt t="38539" x="8212138" y="2478088"/>
          <p14:tracePt t="38556" x="8299450" y="2452688"/>
          <p14:tracePt t="38558" x="8324850" y="2439988"/>
          <p14:tracePt t="38573" x="8348663" y="2427288"/>
          <p14:tracePt t="38575" x="8374063" y="2414588"/>
          <p14:tracePt t="38590" x="8399463" y="2365375"/>
          <p14:tracePt t="38607" x="8412163" y="2303463"/>
          <p14:tracePt t="38623" x="8412163" y="2227263"/>
          <p14:tracePt t="38640" x="8386763" y="2165350"/>
          <p14:tracePt t="38656" x="8324850" y="2101850"/>
          <p14:tracePt t="38673" x="8223250" y="2052638"/>
          <p14:tracePt t="38690" x="8135938" y="2014538"/>
          <p14:tracePt t="38706" x="8061325" y="1978025"/>
          <p14:tracePt t="38723" x="7999413" y="1965325"/>
          <p14:tracePt t="38726" x="7948613" y="1952625"/>
          <p14:tracePt t="38740" x="7897813" y="1939925"/>
          <p14:tracePt t="38742" x="7848600" y="1927225"/>
          <p14:tracePt t="38757" x="7773988" y="1927225"/>
          <p14:tracePt t="38759" x="7710488" y="1927225"/>
          <p14:tracePt t="38774" x="7635875" y="1927225"/>
          <p14:tracePt t="38776" x="7572375" y="1914525"/>
          <p14:tracePt t="38791" x="7435850" y="1901825"/>
          <p14:tracePt t="38807" x="7323138" y="1901825"/>
          <p14:tracePt t="38824" x="7223125" y="1901825"/>
          <p14:tracePt t="38840" x="7059613" y="1901825"/>
          <p14:tracePt t="38857" x="6910388" y="1901825"/>
          <p14:tracePt t="38873" x="6734175" y="1914525"/>
          <p14:tracePt t="38890" x="6572250" y="1952625"/>
          <p14:tracePt t="38908" x="6446838" y="1965325"/>
          <p14:tracePt t="38911" x="6396038" y="1989138"/>
          <p14:tracePt t="38924" x="6321425" y="2014538"/>
          <p14:tracePt t="38926" x="6259513" y="2039938"/>
          <p14:tracePt t="38940" x="6221413" y="2065338"/>
          <p14:tracePt t="38943" x="6196013" y="2078038"/>
          <p14:tracePt t="38957" x="6170613" y="2089150"/>
          <p14:tracePt t="38959" x="6134100" y="2089150"/>
          <p14:tracePt t="38973" x="6121400" y="2114550"/>
          <p14:tracePt t="38974" x="6108700" y="2127250"/>
          <p14:tracePt t="38990" x="6057900" y="2165350"/>
          <p14:tracePt t="39006" x="6034088" y="2201863"/>
          <p14:tracePt t="39023" x="6008688" y="2239963"/>
          <p14:tracePt t="39039" x="5995988" y="2265363"/>
          <p14:tracePt t="39056" x="5983288" y="2303463"/>
          <p14:tracePt t="39073" x="5957888" y="2365375"/>
          <p14:tracePt t="39089" x="5945188" y="2452688"/>
          <p14:tracePt t="39108" x="5957888" y="2565400"/>
          <p14:tracePt t="39111" x="5995988" y="2627313"/>
          <p14:tracePt t="39125" x="6034088" y="2690813"/>
          <p14:tracePt t="39127" x="6070600" y="2740025"/>
          <p14:tracePt t="39142" x="6108700" y="2790825"/>
          <p14:tracePt t="39144" x="6170613" y="2840038"/>
          <p14:tracePt t="39158" x="6270625" y="2903538"/>
          <p14:tracePt t="39175" x="6370638" y="2978150"/>
          <p14:tracePt t="39191" x="6459538" y="3028950"/>
          <p14:tracePt t="39209" x="6584950" y="3054350"/>
          <p14:tracePt t="39224" x="6746875" y="3090863"/>
          <p14:tracePt t="39241" x="6946900" y="3116263"/>
          <p14:tracePt t="39258" x="7185025" y="3141663"/>
          <p14:tracePt t="39275" x="7423150" y="3154363"/>
          <p14:tracePt t="39291" x="7585075" y="3165475"/>
          <p14:tracePt t="39294" x="7673975" y="3165475"/>
          <p14:tracePt t="39309" x="7761288" y="3165475"/>
          <p14:tracePt t="39311" x="7848600" y="3165475"/>
          <p14:tracePt t="39324" x="7935913" y="3154363"/>
          <p14:tracePt t="39327" x="8035925" y="3141663"/>
          <p14:tracePt t="39342" x="8248650" y="3078163"/>
          <p14:tracePt t="39359" x="8448675" y="2990850"/>
          <p14:tracePt t="39375" x="8637588" y="2916238"/>
          <p14:tracePt t="39392" x="8786813" y="2828925"/>
          <p14:tracePt t="39409" x="8863013" y="2752725"/>
          <p14:tracePt t="39425" x="8886825" y="2678113"/>
          <p14:tracePt t="39441" x="8886825" y="2616200"/>
          <p14:tracePt t="39458" x="8886825" y="2540000"/>
          <p14:tracePt t="39476" x="8886825" y="2465388"/>
          <p14:tracePt t="39478" x="8863013" y="2439988"/>
          <p14:tracePt t="39492" x="8837613" y="2414588"/>
          <p14:tracePt t="39494" x="8786813" y="2378075"/>
          <p14:tracePt t="39510" x="8674100" y="2339975"/>
          <p14:tracePt t="39526" x="8537575" y="2290763"/>
          <p14:tracePt t="39543" x="8374063" y="2252663"/>
          <p14:tracePt t="39559" x="8199438" y="2214563"/>
          <p14:tracePt t="39576" x="7986713" y="2165350"/>
          <p14:tracePt t="39592" x="7797800" y="2139950"/>
          <p14:tracePt t="39609" x="7635875" y="2127250"/>
          <p14:tracePt t="39625" x="7459663" y="2127250"/>
          <p14:tracePt t="39643" x="7297738" y="2127250"/>
          <p14:tracePt t="39659" x="7097713" y="2127250"/>
          <p14:tracePt t="39675" x="6910388" y="2139950"/>
          <p14:tracePt t="39678" x="6808788" y="2152650"/>
          <p14:tracePt t="39693" x="6721475" y="2165350"/>
          <p14:tracePt t="39695" x="6634163" y="2178050"/>
          <p14:tracePt t="39711" x="6472238" y="2214563"/>
          <p14:tracePt t="39727" x="6370638" y="2227263"/>
          <p14:tracePt t="39743" x="6259513" y="2278063"/>
          <p14:tracePt t="39759" x="6157913" y="2314575"/>
          <p14:tracePt t="39776" x="6070600" y="2378075"/>
          <p14:tracePt t="39793" x="6008688" y="2427288"/>
          <p14:tracePt t="39809" x="5957888" y="2503488"/>
          <p14:tracePt t="39826" x="5908675" y="2616200"/>
          <p14:tracePt t="39843" x="5883275" y="2716213"/>
          <p14:tracePt t="39859" x="5883275" y="2803525"/>
          <p14:tracePt t="39876" x="5883275" y="2890838"/>
          <p14:tracePt t="39879" x="5921375" y="2941638"/>
          <p14:tracePt t="39894" x="5983288" y="2990850"/>
          <p14:tracePt t="39896" x="6070600" y="3028950"/>
          <p14:tracePt t="39911" x="6308725" y="3090863"/>
          <p14:tracePt t="39927" x="6472238" y="3116263"/>
          <p14:tracePt t="39929" x="6646863" y="3154363"/>
          <p14:tracePt t="39943" x="7059613" y="3228975"/>
          <p14:tracePt t="39960" x="7448550" y="3290888"/>
          <p14:tracePt t="39977" x="7748588" y="3316288"/>
          <p14:tracePt t="39993" x="7910513" y="3316288"/>
          <p14:tracePt t="40010" x="8048625" y="3303588"/>
          <p14:tracePt t="40027" x="8174038" y="3254375"/>
          <p14:tracePt t="40044" x="8312150" y="3165475"/>
          <p14:tracePt t="40046" x="8386763" y="3141663"/>
          <p14:tracePt t="40060" x="8461375" y="3103563"/>
          <p14:tracePt t="40062" x="8537575" y="3065463"/>
          <p14:tracePt t="40077" x="8612188" y="3028950"/>
          <p14:tracePt t="40079" x="8686800" y="2978150"/>
          <p14:tracePt t="40094" x="8774113" y="2916238"/>
          <p14:tracePt t="40111" x="8812213" y="2852738"/>
          <p14:tracePt t="40127" x="8824913" y="2778125"/>
          <p14:tracePt t="40144" x="8786813" y="2665413"/>
          <p14:tracePt t="40160" x="8650288" y="2578100"/>
          <p14:tracePt t="40177" x="8486775" y="2503488"/>
          <p14:tracePt t="40194" x="8324850" y="2427288"/>
          <p14:tracePt t="40210" x="8161338" y="2365375"/>
          <p14:tracePt t="40228" x="7986713" y="2314575"/>
          <p14:tracePt t="40231" x="7897813" y="2278063"/>
          <p14:tracePt t="40244" x="7823200" y="2239963"/>
          <p14:tracePt t="40247" x="7748588" y="2201863"/>
          <p14:tracePt t="40259" x="7661275" y="2165350"/>
          <p14:tracePt t="40276" x="7448550" y="2078038"/>
          <p14:tracePt t="40277" x="7335838" y="2065338"/>
          <p14:tracePt t="40293" x="7210425" y="2052638"/>
          <p14:tracePt t="40294" x="7110413" y="2027238"/>
          <p14:tracePt t="40312" x="7021513" y="2014538"/>
          <p14:tracePt t="40327" x="6734175" y="1989138"/>
          <p14:tracePt t="40344" x="6521450" y="1989138"/>
          <p14:tracePt t="40360" x="6334125" y="1989138"/>
          <p14:tracePt t="40377" x="6108700" y="2014538"/>
          <p14:tracePt t="40395" x="5932488" y="2065338"/>
          <p14:tracePt t="40411" x="5821363" y="2101850"/>
          <p14:tracePt t="40428" x="5757863" y="2127250"/>
          <p14:tracePt t="40431" x="5732463" y="2152650"/>
          <p14:tracePt t="40445" x="5708650" y="2165350"/>
          <p14:tracePt t="40447" x="5695950" y="2190750"/>
          <p14:tracePt t="40461" x="5683250" y="2201863"/>
          <p14:tracePt t="40463" x="5670550" y="2214563"/>
          <p14:tracePt t="40479" x="5657850" y="2252663"/>
          <p14:tracePt t="40495" x="5645150" y="2303463"/>
          <p14:tracePt t="40512" x="5645150" y="2365375"/>
          <p14:tracePt t="40528" x="5645150" y="2439988"/>
          <p14:tracePt t="40544" x="5645150" y="2565400"/>
          <p14:tracePt t="40561" x="5708650" y="2690813"/>
          <p14:tracePt t="40578" x="5821363" y="2840038"/>
          <p14:tracePt t="40595" x="5970588" y="2965450"/>
          <p14:tracePt t="40612" x="6170613" y="3078163"/>
          <p14:tracePt t="40614" x="6296025" y="3103563"/>
          <p14:tracePt t="40628" x="6446838" y="3128963"/>
          <p14:tracePt t="40631" x="6596063" y="3141663"/>
          <p14:tracePt t="40646" x="6746875" y="3154363"/>
          <p14:tracePt t="40648" x="6910388" y="3154363"/>
          <p14:tracePt t="40662" x="7197725" y="3154363"/>
          <p14:tracePt t="40679" x="7497763" y="3154363"/>
          <p14:tracePt t="40695" x="7748588" y="3154363"/>
          <p14:tracePt t="40713" x="7986713" y="3103563"/>
          <p14:tracePt t="40728" x="8199438" y="2978150"/>
          <p14:tracePt t="40745" x="8348663" y="2828925"/>
          <p14:tracePt t="40761" x="8474075" y="2716213"/>
          <p14:tracePt t="40779" x="8548688" y="2640013"/>
          <p14:tracePt t="40796" x="8561388" y="2603500"/>
          <p14:tracePt t="40798" x="8561388" y="2578100"/>
          <p14:tracePt t="40813" x="8561388" y="2552700"/>
          <p14:tracePt t="40815" x="8548688" y="2527300"/>
          <p14:tracePt t="40829" x="8524875" y="2478088"/>
          <p14:tracePt t="40831" x="8474075" y="2439988"/>
          <p14:tracePt t="40846" x="8386763" y="2365375"/>
          <p14:tracePt t="40863" x="8286750" y="2290763"/>
          <p14:tracePt t="40879" x="8123238" y="2227263"/>
          <p14:tracePt t="40896" x="7923213" y="2178050"/>
          <p14:tracePt t="40913" x="7823200" y="2165350"/>
          <p14:tracePt t="40915" x="7735888" y="2152650"/>
          <p14:tracePt t="40928" x="7548563" y="2127250"/>
          <p14:tracePt t="40944" x="7397750" y="2114550"/>
          <p14:tracePt t="40961" x="7223125" y="2101850"/>
          <p14:tracePt t="40977" x="7046913" y="2101850"/>
          <p14:tracePt t="40994" x="6846888" y="2101850"/>
          <p14:tracePt t="41011" x="6672263" y="2101850"/>
          <p14:tracePt t="41028" x="6521450" y="2127250"/>
          <p14:tracePt t="41029" x="6434138" y="2152650"/>
          <p14:tracePt t="41045" x="6359525" y="2178050"/>
          <p14:tracePt t="41046" x="6296025" y="2214563"/>
          <p14:tracePt t="41061" x="6196013" y="2278063"/>
          <p14:tracePt t="41078" x="6108700" y="2365375"/>
          <p14:tracePt t="41095" x="6034088" y="2452688"/>
          <p14:tracePt t="41111" x="5983288" y="2540000"/>
          <p14:tracePt t="41128" x="5945188" y="2627313"/>
          <p14:tracePt t="41145" x="5932488" y="2678113"/>
          <p14:tracePt t="41161" x="5921375" y="2752725"/>
          <p14:tracePt t="41178" x="5921375" y="2828925"/>
          <p14:tracePt t="41195" x="5932488" y="2903538"/>
          <p14:tracePt t="41213" x="5983288" y="2978150"/>
          <p14:tracePt t="41215" x="6034088" y="3016250"/>
          <p14:tracePt t="41230" x="6134100" y="3103563"/>
          <p14:tracePt t="41245" x="6270625" y="3178175"/>
          <p14:tracePt t="41262" x="6472238" y="3228975"/>
          <p14:tracePt t="41279" x="6708775" y="3254375"/>
          <p14:tracePt t="41295" x="6946900" y="3254375"/>
          <p14:tracePt t="41314" x="7172325" y="3254375"/>
          <p14:tracePt t="41330" x="7423150" y="3190875"/>
          <p14:tracePt t="41347" x="7623175" y="3116263"/>
          <p14:tracePt t="41363" x="7810500" y="3003550"/>
          <p14:tracePt t="41380" x="7948613" y="2878138"/>
          <p14:tracePt t="41383" x="8010525" y="2816225"/>
          <p14:tracePt t="41397" x="8048625" y="2752725"/>
          <p14:tracePt t="41399" x="8074025" y="2678113"/>
          <p14:tracePt t="41414" x="8099425" y="2578100"/>
          <p14:tracePt t="41431" x="8099425" y="2516188"/>
          <p14:tracePt t="41447" x="8099425" y="2478088"/>
          <p14:tracePt t="41463" x="8074025" y="2439988"/>
          <p14:tracePt t="41480" x="7910513" y="2414588"/>
          <p14:tracePt t="41497" x="7723188" y="2378075"/>
          <p14:tracePt t="41514" x="7435850" y="2339975"/>
          <p14:tracePt t="41530" x="7123113" y="2327275"/>
          <p14:tracePt t="41547" x="6808788" y="2327275"/>
          <p14:tracePt t="41551" x="6708775" y="2327275"/>
          <p14:tracePt t="41564" x="6621463" y="2327275"/>
          <p14:tracePt t="41566" x="6572250" y="2327275"/>
          <p14:tracePt t="41581" x="6534150" y="2327275"/>
          <p14:tracePt t="41583" x="6508750" y="2327275"/>
          <p14:tracePt t="41598" x="6421438" y="2327275"/>
          <p14:tracePt t="41615" x="6283325" y="2378075"/>
          <p14:tracePt t="41631" x="6146800" y="2439988"/>
          <p14:tracePt t="41648" x="6008688" y="2552700"/>
          <p14:tracePt t="41665" x="5883275" y="2678113"/>
          <p14:tracePt t="41681" x="5808663" y="2816225"/>
          <p14:tracePt t="41697" x="5745163" y="2941638"/>
          <p14:tracePt t="41715" x="5719763" y="3065463"/>
          <p14:tracePt t="41731" x="5719763" y="3165475"/>
          <p14:tracePt t="41748" x="5719763" y="3241675"/>
          <p14:tracePt t="41751" x="5719763" y="3278188"/>
          <p14:tracePt t="41764" x="5732463" y="3303588"/>
          <p14:tracePt t="41766" x="5757863" y="3341688"/>
          <p14:tracePt t="41781" x="5795963" y="3378200"/>
          <p14:tracePt t="41783" x="5821363" y="3403600"/>
          <p14:tracePt t="41798" x="5921375" y="3454400"/>
          <p14:tracePt t="41815" x="6083300" y="3503613"/>
          <p14:tracePt t="41831" x="6283325" y="3516313"/>
          <p14:tracePt t="41848" x="6584950" y="3516313"/>
          <p14:tracePt t="41864" x="6985000" y="3467100"/>
          <p14:tracePt t="41881" x="7397750" y="3316288"/>
          <p14:tracePt t="41899" x="7761288" y="3141663"/>
          <p14:tracePt t="41915" x="8010525" y="2941638"/>
          <p14:tracePt t="41932" x="8199438" y="2752725"/>
          <p14:tracePt t="41934" x="8261350" y="2678113"/>
          <p14:tracePt t="41949" x="8312150" y="2616200"/>
          <p14:tracePt t="41951" x="8335963" y="2552700"/>
          <p14:tracePt t="41965" x="8348663" y="2516188"/>
          <p14:tracePt t="41967" x="8361363" y="2490788"/>
          <p14:tracePt t="41982" x="8361363" y="2452688"/>
          <p14:tracePt t="41999" x="8361363" y="2427288"/>
          <p14:tracePt t="42023" x="8348663" y="2414588"/>
          <p14:tracePt t="42032" x="8335963" y="2403475"/>
          <p14:tracePt t="42049" x="8274050" y="2403475"/>
          <p14:tracePt t="42065" x="8161338" y="2378075"/>
          <p14:tracePt t="42082" x="8023225" y="2365375"/>
          <p14:tracePt t="42099" x="7861300" y="2365375"/>
          <p14:tracePt t="42116" x="7710488" y="2365375"/>
          <p14:tracePt t="42119" x="7635875" y="2365375"/>
          <p14:tracePt t="42132" x="7561263" y="2365375"/>
          <p14:tracePt t="42135" x="7497763" y="2378075"/>
          <p14:tracePt t="42150" x="7423150" y="2390775"/>
          <p14:tracePt t="42151" x="7359650" y="2403475"/>
          <p14:tracePt t="42165" x="7297738" y="2414588"/>
          <p14:tracePt t="42167" x="7246938" y="2427288"/>
          <p14:tracePt t="42181" x="7159625" y="2439988"/>
          <p14:tracePt t="42198" x="7059613" y="2452688"/>
          <p14:tracePt t="42215" x="6997700" y="2478088"/>
          <p14:tracePt t="42231" x="6934200" y="2503488"/>
          <p14:tracePt t="42247" x="6897688" y="2527300"/>
          <p14:tracePt t="42264" x="6872288" y="2540000"/>
          <p14:tracePt t="42281" x="6872288" y="2578100"/>
          <p14:tracePt t="42297" x="6859588" y="2590800"/>
          <p14:tracePt t="42315" x="6859588" y="2616200"/>
          <p14:tracePt t="42331" x="6859588" y="2627313"/>
          <p14:tracePt t="42348" x="6934200" y="2640013"/>
          <p14:tracePt t="42349" x="6997700" y="2640013"/>
          <p14:tracePt t="42364" x="7085013" y="2640013"/>
          <p14:tracePt t="42366" x="7197725" y="2640013"/>
          <p14:tracePt t="42382" x="7561263" y="2640013"/>
          <p14:tracePt t="42398" x="7948613" y="2616200"/>
          <p14:tracePt t="42415" x="8299450" y="2516188"/>
          <p14:tracePt t="42431" x="8537575" y="2414588"/>
          <p14:tracePt t="42448" x="8661400" y="2265363"/>
          <p14:tracePt t="42465" x="8674100" y="2127250"/>
          <p14:tracePt t="42482" x="8661400" y="2014538"/>
          <p14:tracePt t="42498" x="8548688" y="1914525"/>
          <p14:tracePt t="42515" x="8374063" y="1865313"/>
          <p14:tracePt t="42532" x="8186738" y="1865313"/>
          <p14:tracePt t="42534" x="8123238" y="1865313"/>
          <p14:tracePt t="42548" x="8048625" y="1852613"/>
          <p14:tracePt t="42550" x="7986713" y="1839913"/>
          <p14:tracePt t="42565" x="7848600" y="1814513"/>
          <p14:tracePt t="42582" x="7723188" y="1814513"/>
          <p14:tracePt t="42599" x="7597775" y="1814513"/>
          <p14:tracePt t="42616" x="7485063" y="1814513"/>
          <p14:tracePt t="42633" x="7410450" y="1814513"/>
          <p14:tracePt t="42649" x="7348538" y="1827213"/>
          <p14:tracePt t="42667" x="7285038" y="1889125"/>
          <p14:tracePt t="42684" x="7259638" y="1952625"/>
          <p14:tracePt t="42686" x="7246938" y="2014538"/>
          <p14:tracePt t="42700" x="7235825" y="2065338"/>
          <p14:tracePt t="42703" x="7223125" y="2114550"/>
          <p14:tracePt t="42718" x="7223125" y="2190750"/>
          <p14:tracePt t="42720" x="7223125" y="2252663"/>
          <p14:tracePt t="42734" x="7235825" y="2365375"/>
          <p14:tracePt t="42751" x="7272338" y="2414588"/>
          <p14:tracePt t="42767" x="7335838" y="2465388"/>
          <p14:tracePt t="42784" x="7423150" y="2503488"/>
          <p14:tracePt t="42800" x="7523163" y="2540000"/>
          <p14:tracePt t="42817" x="7661275" y="2552700"/>
          <p14:tracePt t="42834" x="7797800" y="2578100"/>
          <p14:tracePt t="42851" x="7923213" y="2603500"/>
          <p14:tracePt t="42867" x="8023225" y="2603500"/>
          <p14:tracePt t="42884" x="8148638" y="2603500"/>
          <p14:tracePt t="42887" x="8212138" y="2603500"/>
          <p14:tracePt t="42901" x="8286750" y="2603500"/>
          <p14:tracePt t="42903" x="8361363" y="2603500"/>
          <p14:tracePt t="42918" x="8448675" y="2590800"/>
          <p14:tracePt t="42920" x="8512175" y="2578100"/>
          <p14:tracePt t="42935" x="8548688" y="2565400"/>
          <p14:tracePt t="42951" x="8574088" y="2552700"/>
          <p14:tracePt t="42999" x="8574088" y="2540000"/>
          <p14:tracePt t="43007" x="8574088" y="2516188"/>
          <p14:tracePt t="43018" x="8548688" y="2465388"/>
          <p14:tracePt t="43034" x="8399463" y="2352675"/>
          <p14:tracePt t="43051" x="8223250" y="2278063"/>
          <p14:tracePt t="43054" x="8099425" y="2239963"/>
          <p14:tracePt t="43067" x="7974013" y="2214563"/>
          <p14:tracePt t="43085" x="7723188" y="2178050"/>
          <p14:tracePt t="43087" x="7610475" y="2178050"/>
          <p14:tracePt t="43102" x="7459663" y="2178050"/>
          <p14:tracePt t="43119" x="7348538" y="2178050"/>
          <p14:tracePt t="43135" x="7285038" y="2178050"/>
          <p14:tracePt t="43151" x="7223125" y="2178050"/>
          <p14:tracePt t="43168" x="7172325" y="2190750"/>
          <p14:tracePt t="43184" x="7123113" y="2227263"/>
          <p14:tracePt t="43201" x="7059613" y="2314575"/>
          <p14:tracePt t="43219" x="6985000" y="2452688"/>
          <p14:tracePt t="43235" x="6921500" y="2578100"/>
          <p14:tracePt t="43252" x="6884988" y="2690813"/>
          <p14:tracePt t="43254" x="6872288" y="2752725"/>
          <p14:tracePt t="43268" x="6859588" y="2816225"/>
          <p14:tracePt t="43271" x="6846888" y="2878138"/>
          <p14:tracePt t="43283" x="6834188" y="2916238"/>
          <p14:tracePt t="43301" x="6821488" y="2990850"/>
          <p14:tracePt t="43302" x="6821488" y="3028950"/>
          <p14:tracePt t="43318" x="6821488" y="3065463"/>
          <p14:tracePt t="43320" x="6821488" y="3103563"/>
          <p14:tracePt t="43336" x="6821488" y="3165475"/>
          <p14:tracePt t="43352" x="6846888" y="3241675"/>
          <p14:tracePt t="43369" x="6859588" y="3316288"/>
          <p14:tracePt t="43385" x="6897688" y="3354388"/>
          <p14:tracePt t="43402" x="6921500" y="3390900"/>
          <p14:tracePt t="43420" x="6946900" y="3429000"/>
          <p14:tracePt t="43422" x="6946900" y="3441700"/>
          <p14:tracePt t="43435" x="6946900" y="3454400"/>
          <p14:tracePt t="43438" x="6959600" y="3454400"/>
          <p14:tracePt t="43453" x="6959600" y="3467100"/>
          <p14:tracePt t="43511" x="6985000" y="3467100"/>
          <p14:tracePt t="43519" x="7010400" y="3467100"/>
          <p14:tracePt t="43527" x="7034213" y="3467100"/>
          <p14:tracePt t="43536" x="7059613" y="3454400"/>
          <p14:tracePt t="43552" x="7123113" y="3429000"/>
          <p14:tracePt t="43569" x="7185025" y="3403600"/>
          <p14:tracePt t="43586" x="7223125" y="3378200"/>
          <p14:tracePt t="43603" x="7246938" y="3378200"/>
          <p14:tracePt t="43640" x="7246938" y="3367088"/>
          <p14:tracePt t="43647" x="7259638" y="3367088"/>
          <p14:tracePt t="43655" x="7259638" y="3354388"/>
          <p14:tracePt t="43670" x="7259638" y="3328988"/>
          <p14:tracePt t="43687" x="7259638" y="3316288"/>
          <p14:tracePt t="43703" x="7259638" y="3303588"/>
          <p14:tracePt t="43720" x="7259638" y="3278188"/>
          <p14:tracePt t="43737" x="7259638" y="3254375"/>
          <p14:tracePt t="43753" x="7223125" y="3228975"/>
          <p14:tracePt t="43769" x="7134225" y="3203575"/>
          <p14:tracePt t="43787" x="7010400" y="3165475"/>
          <p14:tracePt t="43803" x="6884988" y="3154363"/>
          <p14:tracePt t="43806" x="6808788" y="3141663"/>
          <p14:tracePt t="43820" x="6759575" y="3141663"/>
          <p14:tracePt t="43822" x="6734175" y="3141663"/>
          <p14:tracePt t="43837" x="6721475" y="3141663"/>
          <p14:tracePt t="43839" x="6708775" y="3141663"/>
          <p14:tracePt t="43967" x="6708775" y="3128963"/>
          <p14:tracePt t="43991" x="6708775" y="3116263"/>
          <p14:tracePt t="44007" x="6721475" y="3116263"/>
          <p14:tracePt t="44231" x="6734175" y="3116263"/>
          <p14:tracePt t="44238" x="6759575" y="3090863"/>
          <p14:tracePt t="44247" x="6797675" y="3078163"/>
          <p14:tracePt t="44255" x="6846888" y="3054350"/>
          <p14:tracePt t="44271" x="6972300" y="3016250"/>
          <p14:tracePt t="44288" x="7097713" y="2990850"/>
          <p14:tracePt t="44304" x="7223125" y="2990850"/>
          <p14:tracePt t="44321" x="7285038" y="2990850"/>
          <p14:tracePt t="44338" x="7297738" y="2990850"/>
          <p14:tracePt t="44671" x="7323138" y="2990850"/>
          <p14:tracePt t="44679" x="7359650" y="2978150"/>
          <p14:tracePt t="44688" x="7410450" y="2965450"/>
          <p14:tracePt t="44706" x="7561263" y="2928938"/>
          <p14:tracePt t="44723" x="7673975" y="2890838"/>
          <p14:tracePt t="44738" x="7723188" y="2890838"/>
          <p14:tracePt t="44756" x="7735888" y="2890838"/>
          <p14:tracePt t="44887" x="7723188" y="2878138"/>
          <p14:tracePt t="44895" x="7661275" y="2865438"/>
          <p14:tracePt t="44906" x="7535863" y="2865438"/>
          <p14:tracePt t="44923" x="7159625" y="2840038"/>
          <p14:tracePt t="44927" x="6959600" y="2840038"/>
          <p14:tracePt t="44940" x="6784975" y="2828925"/>
          <p14:tracePt t="44942" x="6646863" y="2816225"/>
          <p14:tracePt t="44957" x="6546850" y="2790825"/>
          <p14:tracePt t="44959" x="6508750" y="2778125"/>
          <p14:tracePt t="44973" x="6483350" y="2778125"/>
          <p14:tracePt t="45031" x="6483350" y="2765425"/>
          <p14:tracePt t="45047" x="6483350" y="2752725"/>
          <p14:tracePt t="45056" x="6508750" y="2728913"/>
          <p14:tracePt t="45063" x="6546850" y="2703513"/>
          <p14:tracePt t="45074" x="6572250" y="2678113"/>
          <p14:tracePt t="45090" x="6646863" y="2640013"/>
          <p14:tracePt t="45104" x="6797675" y="2603500"/>
          <p14:tracePt t="45121" x="7021513" y="2603500"/>
          <p14:tracePt t="45138" x="7323138" y="2603500"/>
          <p14:tracePt t="45154" x="7635875" y="2603500"/>
          <p14:tracePt t="45171" x="7823200" y="2603500"/>
          <p14:tracePt t="45188" x="7861300" y="2603500"/>
          <p14:tracePt t="45983" x="7861300" y="2616200"/>
          <p14:tracePt t="45992" x="7835900" y="2640013"/>
          <p14:tracePt t="45999" x="7785100" y="2690813"/>
          <p14:tracePt t="46009" x="7761288" y="2716213"/>
          <p14:tracePt t="46025" x="7673975" y="2790825"/>
          <p14:tracePt t="46042" x="7610475" y="2803525"/>
          <p14:tracePt t="46059" x="7561263" y="2828925"/>
          <p14:tracePt t="46075" x="7535863" y="2828925"/>
          <p14:tracePt t="46093" x="7535863" y="2840038"/>
          <p14:tracePt t="46095" x="7523163" y="2840038"/>
          <p14:tracePt t="46295" x="7535863" y="2840038"/>
          <p14:tracePt t="46303" x="7548563" y="2840038"/>
          <p14:tracePt t="46367" x="7561263" y="2840038"/>
          <p14:tracePt t="46377" x="7572375" y="2840038"/>
          <p14:tracePt t="46383" x="7597775" y="2840038"/>
          <p14:tracePt t="46393" x="7610475" y="2840038"/>
          <p14:tracePt t="46409" x="7661275" y="2840038"/>
          <p14:tracePt t="46427" x="7697788" y="2878138"/>
          <p14:tracePt t="46444" x="7735888" y="2890838"/>
          <p14:tracePt t="46446" x="7748588" y="2903538"/>
          <p14:tracePt t="46460" x="7773988" y="2903538"/>
          <p14:tracePt t="46462" x="7785100" y="2928938"/>
          <p14:tracePt t="46477" x="7810500" y="2941638"/>
          <p14:tracePt t="46479" x="7848600" y="2952750"/>
          <p14:tracePt t="46494" x="7874000" y="2978150"/>
          <p14:tracePt t="46511" x="7897813" y="3003550"/>
          <p14:tracePt t="46783" x="7897813" y="3016250"/>
          <p14:tracePt t="46799" x="7886700" y="3028950"/>
          <p14:tracePt t="46807" x="7835900" y="3041650"/>
          <p14:tracePt t="46814" x="7748588" y="3054350"/>
          <p14:tracePt t="46827" x="7635875" y="3078163"/>
          <p14:tracePt t="46845" x="7485063" y="3090863"/>
          <p14:tracePt t="46847" x="7423150" y="3103563"/>
          <p14:tracePt t="46862" x="7348538" y="3103563"/>
          <p14:tracePt t="46878" x="7323138" y="3103563"/>
          <p14:tracePt t="46991" x="7335838" y="3103563"/>
          <p14:tracePt t="46999" x="7385050" y="3103563"/>
          <p14:tracePt t="47012" x="7485063" y="3065463"/>
          <p14:tracePt t="47014" x="7585075" y="3028950"/>
          <p14:tracePt t="47029" x="7673975" y="3003550"/>
          <p14:tracePt t="47031" x="7761288" y="2978150"/>
          <p14:tracePt t="47046" x="7948613" y="2928938"/>
          <p14:tracePt t="47063" x="8086725" y="2903538"/>
          <p14:tracePt t="47079" x="8186738" y="2890838"/>
          <p14:tracePt t="47095" x="8223250" y="2878138"/>
          <p14:tracePt t="47112" x="8235950" y="2878138"/>
          <p14:tracePt t="47263" x="8212138" y="2878138"/>
          <p14:tracePt t="47271" x="8186738" y="2878138"/>
          <p14:tracePt t="47279" x="8161338" y="2890838"/>
          <p14:tracePt t="47296" x="8123238" y="2916238"/>
          <p14:tracePt t="47312" x="8099425" y="2928938"/>
          <p14:tracePt t="47329" x="8086725" y="2941638"/>
          <p14:tracePt t="47346" x="8074025" y="2952750"/>
          <p14:tracePt t="49231" x="8061325" y="2952750"/>
          <p14:tracePt t="49239" x="7999413" y="2952750"/>
          <p14:tracePt t="49251" x="7910513" y="2952750"/>
          <p14:tracePt t="49268" x="7710488" y="2952750"/>
          <p14:tracePt t="49270" x="7648575" y="2952750"/>
          <p14:tracePt t="49285" x="7597775" y="2952750"/>
          <p14:tracePt t="49287" x="7572375" y="2952750"/>
          <p14:tracePt t="49301" x="7548563" y="2952750"/>
          <p14:tracePt t="49455" x="7535863" y="2952750"/>
          <p14:tracePt t="49463" x="7510463" y="2952750"/>
          <p14:tracePt t="49471" x="7497763" y="2952750"/>
          <p14:tracePt t="49485" x="7485063" y="2952750"/>
          <p14:tracePt t="49502" x="7472363" y="2952750"/>
          <p14:tracePt t="49519" x="7459663" y="2952750"/>
          <p14:tracePt t="49535" x="7459663" y="2965450"/>
          <p14:tracePt t="49623" x="7459663" y="2978150"/>
          <p14:tracePt t="49631" x="7459663" y="2990850"/>
          <p14:tracePt t="49639" x="7459663" y="3003550"/>
          <p14:tracePt t="49652" x="7459663" y="3016250"/>
          <p14:tracePt t="49654" x="7459663" y="3028950"/>
          <p14:tracePt t="49671" x="7459663" y="3041650"/>
          <p14:tracePt t="49887" x="7472363" y="3041650"/>
          <p14:tracePt t="49902" x="7485063" y="3041650"/>
          <p14:tracePt t="49919" x="7497763" y="3041650"/>
          <p14:tracePt t="50039" x="7497763" y="3054350"/>
          <p14:tracePt t="50054" x="7485063" y="3054350"/>
          <p14:tracePt t="50063" x="7459663" y="3065463"/>
          <p14:tracePt t="50070" x="7423150" y="3065463"/>
          <p14:tracePt t="50087" x="7348538" y="3090863"/>
          <p14:tracePt t="50103" x="7272338" y="3090863"/>
          <p14:tracePt t="50120" x="7223125" y="3103563"/>
          <p14:tracePt t="50136" x="7210425" y="3103563"/>
          <p14:tracePt t="50153" x="7172325" y="3103563"/>
          <p14:tracePt t="50169" x="7123113" y="3116263"/>
          <p14:tracePt t="50187" x="7021513" y="3141663"/>
          <p14:tracePt t="50203" x="6884988" y="3154363"/>
          <p14:tracePt t="50207" x="6784975" y="3154363"/>
          <p14:tracePt t="50219" x="6684963" y="3165475"/>
          <p14:tracePt t="50222" x="6596063" y="3165475"/>
          <p14:tracePt t="50237" x="6496050" y="3165475"/>
          <p14:tracePt t="50239" x="6396038" y="3165475"/>
          <p14:tracePt t="50254" x="6196013" y="3154363"/>
          <p14:tracePt t="50271" x="6021388" y="3128963"/>
          <p14:tracePt t="50287" x="5845175" y="3090863"/>
          <p14:tracePt t="50303" x="5695950" y="3065463"/>
          <p14:tracePt t="50320" x="5519738" y="3041650"/>
          <p14:tracePt t="50336" x="5345113" y="3003550"/>
          <p14:tracePt t="50353" x="5119688" y="2978150"/>
          <p14:tracePt t="50370" x="4881563" y="2916238"/>
          <p14:tracePt t="50388" x="4619625" y="2890838"/>
          <p14:tracePt t="50390" x="4494213" y="2878138"/>
          <p14:tracePt t="50404" x="4394200" y="2865438"/>
          <p14:tracePt t="50406" x="4305300" y="2852738"/>
          <p14:tracePt t="50421" x="4243388" y="2840038"/>
          <p14:tracePt t="50423" x="4205288" y="2840038"/>
          <p14:tracePt t="50438" x="4156075" y="2803525"/>
          <p14:tracePt t="50455" x="4130675" y="2790825"/>
          <p14:tracePt t="50471" x="4130675" y="2765425"/>
          <p14:tracePt t="50488" x="4105275" y="2740025"/>
          <p14:tracePt t="50504" x="4092575" y="2678113"/>
          <p14:tracePt t="50520" x="4056063" y="2627313"/>
          <p14:tracePt t="50537" x="4043363" y="2552700"/>
          <p14:tracePt t="50554" x="4017963" y="2503488"/>
          <p14:tracePt t="50571" x="3979863" y="2465388"/>
          <p14:tracePt t="50588" x="3943350" y="2439988"/>
          <p14:tracePt t="50591" x="3930650" y="2427288"/>
          <p14:tracePt t="50605" x="3905250" y="2403475"/>
          <p14:tracePt t="50607" x="3892550" y="2403475"/>
          <p14:tracePt t="50622" x="3867150" y="2378075"/>
          <p14:tracePt t="50624" x="3817938" y="2365375"/>
          <p14:tracePt t="50638" x="3743325" y="2314575"/>
          <p14:tracePt t="50655" x="3643313" y="2290763"/>
          <p14:tracePt t="50671" x="3454400" y="2290763"/>
          <p14:tracePt t="50688" x="3267075" y="2290763"/>
          <p14:tracePt t="50705" x="3116263" y="2352675"/>
          <p14:tracePt t="50721" x="2979738" y="2403475"/>
          <p14:tracePt t="50738" x="2879725" y="2490788"/>
          <p14:tracePt t="50755" x="2816225" y="2590800"/>
          <p14:tracePt t="50771" x="2803525" y="2716213"/>
          <p14:tracePt t="50774" x="2790825" y="2803525"/>
          <p14:tracePt t="50789" x="2790825" y="2865438"/>
          <p14:tracePt t="50791" x="2790825" y="2952750"/>
          <p14:tracePt t="50804" x="2803525" y="3054350"/>
          <p14:tracePt t="50807" x="2841625" y="3165475"/>
          <p14:tracePt t="50822" x="2941638" y="3441700"/>
          <p14:tracePt t="50839" x="3003550" y="3741738"/>
          <p14:tracePt t="50855" x="3103563" y="4079875"/>
          <p14:tracePt t="50872" x="3241675" y="4443413"/>
          <p14:tracePt t="50889" x="3429000" y="4743450"/>
          <p14:tracePt t="50904" x="3630613" y="4943475"/>
          <p14:tracePt t="50922" x="3817938" y="5043488"/>
          <p14:tracePt t="50939" x="3930650" y="5068888"/>
          <p14:tracePt t="50955" x="4043363" y="5068888"/>
          <p14:tracePt t="50958" x="4092575" y="5068888"/>
          <p14:tracePt t="50972" x="4143375" y="5068888"/>
          <p14:tracePt t="50974" x="4181475" y="5068888"/>
          <p14:tracePt t="50989" x="4230688" y="5043488"/>
          <p14:tracePt t="50991" x="4281488" y="4981575"/>
          <p14:tracePt t="51006" x="4368800" y="4792663"/>
          <p14:tracePt t="51023" x="4418013" y="4530725"/>
          <p14:tracePt t="51038" x="4430713" y="4217988"/>
          <p14:tracePt t="51055" x="4406900" y="3941763"/>
          <p14:tracePt t="51072" x="4192588" y="3779838"/>
          <p14:tracePt t="51089" x="3943350" y="3667125"/>
          <p14:tracePt t="51105" x="3805238" y="3503613"/>
          <p14:tracePt t="51122" x="3730625" y="3303588"/>
          <p14:tracePt t="51139" x="3630613" y="3090863"/>
          <p14:tracePt t="51156" x="3541713" y="2952750"/>
          <p14:tracePt t="51159" x="3505200" y="2890838"/>
          <p14:tracePt t="51173" x="3454400" y="2828925"/>
          <p14:tracePt t="51175" x="3417888" y="2803525"/>
          <p14:tracePt t="51188" x="3405188" y="2790825"/>
          <p14:tracePt t="51190" x="3379788" y="2752725"/>
          <p14:tracePt t="51205" x="3367088" y="2740025"/>
          <p14:tracePt t="51206" x="3354388" y="2728913"/>
          <p14:tracePt t="51222" x="3341688" y="2728913"/>
          <p14:tracePt t="51238" x="3279775" y="2728913"/>
          <p14:tracePt t="51254" x="3141663" y="2728913"/>
          <p14:tracePt t="51271" x="2967038" y="2728913"/>
          <p14:tracePt t="51288" x="2778125" y="2803525"/>
          <p14:tracePt t="51305" x="2616200" y="2903538"/>
          <p14:tracePt t="51321" x="2516188" y="3003550"/>
          <p14:tracePt t="51338" x="2428875" y="3116263"/>
          <p14:tracePt t="51355" x="2390775" y="3254375"/>
          <p14:tracePt t="51372" x="2378075" y="3441700"/>
          <p14:tracePt t="51374" x="2378075" y="3529013"/>
          <p14:tracePt t="51390" x="2378075" y="3616325"/>
          <p14:tracePt t="51392" x="2390775" y="3716338"/>
          <p14:tracePt t="51407" x="2490788" y="3916363"/>
          <p14:tracePt t="51423" x="2590800" y="4067175"/>
          <p14:tracePt t="51439" x="2690813" y="4117975"/>
          <p14:tracePt t="51456" x="2890838" y="4129088"/>
          <p14:tracePt t="51473" x="3267075" y="4105275"/>
          <p14:tracePt t="51490" x="3743325" y="3892550"/>
          <p14:tracePt t="51507" x="4143375" y="3579813"/>
          <p14:tracePt t="51523" x="4368800" y="3328988"/>
          <p14:tracePt t="51526" x="4418013" y="3228975"/>
          <p14:tracePt t="51540" x="4443413" y="3116263"/>
          <p14:tracePt t="51543" x="4443413" y="3041650"/>
          <p14:tracePt t="51557" x="4443413" y="2990850"/>
          <p14:tracePt t="51559" x="4443413" y="2928938"/>
          <p14:tracePt t="51574" x="4406900" y="2816225"/>
          <p14:tracePt t="51591" x="4368800" y="2728913"/>
          <p14:tracePt t="51607" x="4318000" y="2640013"/>
          <p14:tracePt t="51624" x="4281488" y="2565400"/>
          <p14:tracePt t="51640" x="4217988" y="2527300"/>
          <p14:tracePt t="51657" x="4092575" y="2503488"/>
          <p14:tracePt t="51673" x="3956050" y="2478088"/>
          <p14:tracePt t="51690" x="3843338" y="2478088"/>
          <p14:tracePt t="51707" x="3705225" y="2478088"/>
          <p14:tracePt t="51724" x="3541713" y="2540000"/>
          <p14:tracePt t="51726" x="3454400" y="2603500"/>
          <p14:tracePt t="51741" x="3392488" y="2678113"/>
          <p14:tracePt t="51743" x="3341688" y="2765425"/>
          <p14:tracePt t="51758" x="3241675" y="3003550"/>
          <p14:tracePt t="51774" x="3192463" y="3241675"/>
          <p14:tracePt t="51791" x="3167063" y="3503613"/>
          <p14:tracePt t="51807" x="3154363" y="3803650"/>
          <p14:tracePt t="51824" x="3154363" y="4092575"/>
          <p14:tracePt t="51840" x="3254375" y="4418013"/>
          <p14:tracePt t="51857" x="3392488" y="4643438"/>
          <p14:tracePt t="51874" x="3530600" y="4818063"/>
          <p14:tracePt t="51891" x="3654425" y="4918075"/>
          <p14:tracePt t="51894" x="3692525" y="4956175"/>
          <p14:tracePt t="51908" x="3756025" y="4968875"/>
          <p14:tracePt t="51910" x="3792538" y="4968875"/>
          <p14:tracePt t="51925" x="3830638" y="4968875"/>
          <p14:tracePt t="51927" x="3892550" y="4968875"/>
          <p14:tracePt t="51942" x="3968750" y="4968875"/>
          <p14:tracePt t="51944" x="4105275" y="4956175"/>
          <p14:tracePt t="51959" x="4494213" y="4805363"/>
          <p14:tracePt t="51975" x="4832350" y="4592638"/>
          <p14:tracePt t="51992" x="5057775" y="4305300"/>
          <p14:tracePt t="52008" x="5194300" y="3967163"/>
          <p14:tracePt t="52024" x="5257800" y="3616325"/>
          <p14:tracePt t="52041" x="5257800" y="3216275"/>
          <p14:tracePt t="52058" x="5257800" y="2790825"/>
          <p14:tracePt t="52075" x="5194300" y="2490788"/>
          <p14:tracePt t="52092" x="5081588" y="2239963"/>
          <p14:tracePt t="52094" x="5006975" y="2165350"/>
          <p14:tracePt t="52108" x="4956175" y="2101850"/>
          <p14:tracePt t="52110" x="4868863" y="2052638"/>
          <p14:tracePt t="52125" x="4819650" y="2014538"/>
          <p14:tracePt t="52127" x="4756150" y="1989138"/>
          <p14:tracePt t="52142" x="4619625" y="1952625"/>
          <p14:tracePt t="52159" x="4506913" y="1939925"/>
          <p14:tracePt t="52175" x="4356100" y="1939925"/>
          <p14:tracePt t="52192" x="4192588" y="1939925"/>
          <p14:tracePt t="52209" x="3979863" y="1965325"/>
          <p14:tracePt t="52225" x="3767138" y="2052638"/>
          <p14:tracePt t="52242" x="3579813" y="2201863"/>
          <p14:tracePt t="52259" x="3429000" y="2403475"/>
          <p14:tracePt t="52262" x="3354388" y="2516188"/>
          <p14:tracePt t="52276" x="3305175" y="2616200"/>
          <p14:tracePt t="52278" x="3267075" y="2716213"/>
          <p14:tracePt t="52293" x="3216275" y="2840038"/>
          <p14:tracePt t="52295" x="3167063" y="2965450"/>
          <p14:tracePt t="52310" x="3141663" y="3078163"/>
          <p14:tracePt t="52312" x="3116263" y="3203575"/>
          <p14:tracePt t="52327" x="3103563" y="3454400"/>
          <p14:tracePt t="52343" x="3103563" y="3716338"/>
          <p14:tracePt t="52359" x="3116263" y="3967163"/>
          <p14:tracePt t="52376" x="3179763" y="4129088"/>
          <p14:tracePt t="52393" x="3216275" y="4217988"/>
          <p14:tracePt t="52409" x="3279775" y="4241800"/>
          <p14:tracePt t="52425" x="3317875" y="4267200"/>
          <p14:tracePt t="52443" x="3341688" y="4267200"/>
          <p14:tracePt t="52459" x="3392488" y="4279900"/>
          <p14:tracePt t="52476" x="3479800" y="4305300"/>
          <p14:tracePt t="52478" x="3554413" y="4305300"/>
          <p14:tracePt t="52493" x="3617913" y="4305300"/>
          <p14:tracePt t="52495" x="3705225" y="4305300"/>
          <p14:tracePt t="52510" x="3930650" y="4305300"/>
          <p14:tracePt t="52527" x="4205288" y="4279900"/>
          <p14:tracePt t="52543" x="4443413" y="4167188"/>
          <p14:tracePt t="52559" x="4581525" y="3992563"/>
          <p14:tracePt t="52576" x="4619625" y="3829050"/>
          <p14:tracePt t="52593" x="4630738" y="3603625"/>
          <p14:tracePt t="52609" x="4568825" y="3354388"/>
          <p14:tracePt t="52626" x="4394200" y="3128963"/>
          <p14:tracePt t="52643" x="4256088" y="2916238"/>
          <p14:tracePt t="52646" x="4205288" y="2828925"/>
          <p14:tracePt t="52659" x="4143375" y="2752725"/>
          <p14:tracePt t="52677" x="4043363" y="2640013"/>
          <p14:tracePt t="52679" x="4005263" y="2627313"/>
          <p14:tracePt t="52694" x="3992563" y="2616200"/>
          <p14:tracePt t="52696" x="3979863" y="2603500"/>
          <p14:tracePt t="52710" x="3968750" y="2603500"/>
          <p14:tracePt t="52767" x="3943350" y="2603500"/>
          <p14:tracePt t="52776" x="3905250" y="2603500"/>
          <p14:tracePt t="52783" x="3856038" y="2603500"/>
          <p14:tracePt t="52793" x="3805238" y="2627313"/>
          <p14:tracePt t="52809" x="3679825" y="2703513"/>
          <p14:tracePt t="52827" x="3541713" y="2803525"/>
          <p14:tracePt t="52844" x="3454400" y="2928938"/>
          <p14:tracePt t="52846" x="3405188" y="2978150"/>
          <p14:tracePt t="52860" x="3354388" y="3028950"/>
          <p14:tracePt t="52862" x="3328988" y="3090863"/>
          <p14:tracePt t="52878" x="3279775" y="3178175"/>
          <p14:tracePt t="52895" x="3241675" y="3254375"/>
          <p14:tracePt t="52911" x="3192463" y="3390900"/>
          <p14:tracePt t="52927" x="3167063" y="3454400"/>
          <p14:tracePt t="52929" x="3141663" y="3541713"/>
          <p14:tracePt t="52944" x="3128963" y="3754438"/>
          <p14:tracePt t="52960" x="3128963" y="3979863"/>
          <p14:tracePt t="52977" x="3128963" y="4179888"/>
          <p14:tracePt t="52994" x="3128963" y="4318000"/>
          <p14:tracePt t="53010" x="3154363" y="4392613"/>
          <p14:tracePt t="53027" x="3154363" y="4405313"/>
          <p14:tracePt t="53030" x="3167063" y="4418013"/>
          <p14:tracePt t="53044" x="3179763" y="4430713"/>
          <p14:tracePt t="53047" x="3192463" y="4430713"/>
          <p14:tracePt t="53062" x="3216275" y="4443413"/>
          <p14:tracePt t="53078" x="3228975" y="4443413"/>
          <p14:tracePt t="53095" x="3241675" y="4443413"/>
          <p14:tracePt t="53111" x="3267075" y="4443413"/>
          <p14:tracePt t="53127" x="3292475" y="4443413"/>
          <p14:tracePt t="53144" x="3305175" y="4443413"/>
          <p14:tracePt t="53287" x="3317875" y="4443413"/>
          <p14:tracePt t="53303" x="3328988" y="4443413"/>
          <p14:tracePt t="53311" x="3341688" y="4443413"/>
          <p14:tracePt t="53383" x="3354388" y="4443413"/>
          <p14:tracePt t="53415" x="3367088" y="4430713"/>
          <p14:tracePt t="53423" x="3367088" y="4405313"/>
          <p14:tracePt t="53430" x="3367088" y="4379913"/>
          <p14:tracePt t="53445" x="3367088" y="4354513"/>
          <p14:tracePt t="53447" x="3367088" y="4318000"/>
          <p14:tracePt t="53463" x="3367088" y="4254500"/>
          <p14:tracePt t="53479" x="3367088" y="4167188"/>
          <p14:tracePt t="53496" x="3367088" y="4092575"/>
          <p14:tracePt t="53512" x="3367088" y="4017963"/>
          <p14:tracePt t="53528" x="3379788" y="3941763"/>
          <p14:tracePt t="53545" x="3379788" y="3905250"/>
          <p14:tracePt t="53562" x="3392488" y="3854450"/>
          <p14:tracePt t="53579" x="3405188" y="3803650"/>
          <p14:tracePt t="53596" x="3405188" y="3779838"/>
          <p14:tracePt t="53612" x="3405188" y="3767138"/>
          <p14:tracePt t="53629" x="3405188" y="3754438"/>
          <p14:tracePt t="53631" x="3405188" y="3741738"/>
          <p14:tracePt t="53646" x="3417888" y="3741738"/>
          <p14:tracePt t="53663" x="3429000" y="3741738"/>
          <p14:tracePt t="53679" x="3441700" y="3729038"/>
          <p14:tracePt t="53696" x="3454400" y="3729038"/>
          <p14:tracePt t="53713" x="3467100" y="3729038"/>
          <p14:tracePt t="53728" x="3479800" y="3729038"/>
          <p14:tracePt t="53746" x="3492500" y="3729038"/>
          <p14:tracePt t="53762" x="3492500" y="3716338"/>
          <p14:tracePt t="53779" x="3505200" y="3716338"/>
          <p14:tracePt t="53782" x="3517900" y="3716338"/>
          <p14:tracePt t="54014" x="3517900" y="3729038"/>
          <p14:tracePt t="54022" x="3517900" y="3754438"/>
          <p14:tracePt t="54029" x="3517900" y="3779838"/>
          <p14:tracePt t="54045" x="3517900" y="3829050"/>
          <p14:tracePt t="54062" x="3517900" y="3879850"/>
          <p14:tracePt t="54079" x="3517900" y="3905250"/>
          <p14:tracePt t="54095" x="3517900" y="3916363"/>
          <p14:tracePt t="54112" x="3541713" y="3916363"/>
          <p14:tracePt t="54130" x="3643313" y="3892550"/>
          <p14:tracePt t="54147" x="3830638" y="3779838"/>
          <p14:tracePt t="54164" x="3943350" y="3654425"/>
          <p14:tracePt t="54166" x="3992563" y="3579813"/>
          <p14:tracePt t="54181" x="4030663" y="3503613"/>
          <p14:tracePt t="54183" x="4068763" y="3416300"/>
          <p14:tracePt t="54198" x="4092575" y="3341688"/>
          <p14:tracePt t="54200" x="4117975" y="3267075"/>
          <p14:tracePt t="54215" x="4143375" y="3128963"/>
          <p14:tracePt t="54230" x="4156075" y="2978150"/>
          <p14:tracePt t="54247" x="4156075" y="2828925"/>
          <p14:tracePt t="54264" x="4156075" y="2703513"/>
          <p14:tracePt t="54280" x="4130675" y="2590800"/>
          <p14:tracePt t="54297" x="4105275" y="2540000"/>
          <p14:tracePt t="54314" x="4081463" y="2478088"/>
          <p14:tracePt t="54330" x="4043363" y="2427288"/>
          <p14:tracePt t="54347" x="4005263" y="2378075"/>
          <p14:tracePt t="54350" x="3992563" y="2378075"/>
          <p14:tracePt t="54364" x="3979863" y="2365375"/>
          <p14:tracePt t="54366" x="3979863" y="2352675"/>
          <p14:tracePt t="54381" x="3968750" y="2352675"/>
          <p14:tracePt t="54399" x="3956050" y="2352675"/>
          <p14:tracePt t="54415" x="3930650" y="2352675"/>
          <p14:tracePt t="54431" x="3856038" y="2352675"/>
          <p14:tracePt t="54448" x="3756025" y="2439988"/>
          <p14:tracePt t="54464" x="3679825" y="2503488"/>
          <p14:tracePt t="54481" x="3643313" y="2552700"/>
          <p14:tracePt t="54498" x="3617913" y="2603500"/>
          <p14:tracePt t="54515" x="3617913" y="2640013"/>
          <p14:tracePt t="54531" x="3592513" y="2703513"/>
          <p14:tracePt t="54534" x="3592513" y="2728913"/>
          <p14:tracePt t="54548" x="3592513" y="2752725"/>
          <p14:tracePt t="54551" x="3592513" y="2778125"/>
          <p14:tracePt t="54565" x="3579813" y="2803525"/>
          <p14:tracePt t="54567" x="3579813" y="2852738"/>
          <p14:tracePt t="54582" x="3579813" y="2903538"/>
          <p14:tracePt t="54599" x="3579813" y="2952750"/>
          <p14:tracePt t="54615" x="3554413" y="3016250"/>
          <p14:tracePt t="54631" x="3554413" y="3078163"/>
          <p14:tracePt t="54648" x="3554413" y="3190875"/>
          <p14:tracePt t="54664" x="3554413" y="3278188"/>
          <p14:tracePt t="54681" x="3554413" y="3328988"/>
          <p14:tracePt t="54699" x="3554413" y="3367088"/>
          <p14:tracePt t="54715" x="3554413" y="3429000"/>
          <p14:tracePt t="54718" x="3554413" y="3454400"/>
          <p14:tracePt t="54732" x="3554413" y="3467100"/>
          <p14:tracePt t="54734" x="3554413" y="3479800"/>
          <p14:tracePt t="54749" x="3554413" y="3503613"/>
          <p14:tracePt t="54751" x="3554413" y="3541713"/>
          <p14:tracePt t="54766" x="3567113" y="3603625"/>
          <p14:tracePt t="54783" x="3567113" y="3654425"/>
          <p14:tracePt t="54799" x="3579813" y="3716338"/>
          <p14:tracePt t="54815" x="3579813" y="3792538"/>
          <p14:tracePt t="54832" x="3579813" y="3854450"/>
          <p14:tracePt t="54848" x="3579813" y="3929063"/>
          <p14:tracePt t="54865" x="3579813" y="4005263"/>
          <p14:tracePt t="54882" x="3579813" y="4079875"/>
          <p14:tracePt t="54889" x="3579813" y="4105275"/>
          <p14:tracePt t="54899" x="3579813" y="4129088"/>
          <p14:tracePt t="54916" x="3579813" y="4154488"/>
          <p14:tracePt t="54975" x="3579813" y="4129088"/>
          <p14:tracePt t="54982" x="3579813" y="4054475"/>
          <p14:tracePt t="54990" x="3579813" y="3916363"/>
          <p14:tracePt t="54999" x="3579813" y="3792538"/>
          <p14:tracePt t="55017" x="3579813" y="3529013"/>
          <p14:tracePt t="55032" x="3567113" y="3254375"/>
          <p14:tracePt t="55048" x="3554413" y="3054350"/>
          <p14:tracePt t="55066" x="3541713" y="2878138"/>
          <p14:tracePt t="55083" x="3541713" y="2716213"/>
          <p14:tracePt t="55100" x="3541713" y="2578100"/>
          <p14:tracePt t="55102" x="3541713" y="2527300"/>
          <p14:tracePt t="55116" x="3554413" y="2465388"/>
          <p14:tracePt t="55118" x="3554413" y="2427288"/>
          <p14:tracePt t="55134" x="3554413" y="2378075"/>
          <p14:tracePt t="55150" x="3554413" y="2352675"/>
          <p14:tracePt t="55295" x="3554413" y="2365375"/>
          <p14:tracePt t="55302" x="3554413" y="2427288"/>
          <p14:tracePt t="55317" x="3554413" y="2540000"/>
          <p14:tracePt t="55319" x="3554413" y="2690813"/>
          <p14:tracePt t="55335" x="3554413" y="2941638"/>
          <p14:tracePt t="55350" x="3541713" y="3154363"/>
          <p14:tracePt t="55367" x="3541713" y="3303588"/>
          <p14:tracePt t="55383" x="3541713" y="3416300"/>
          <p14:tracePt t="55401" x="3541713" y="3529013"/>
          <p14:tracePt t="55416" x="3541713" y="3629025"/>
          <p14:tracePt t="55433" x="3541713" y="3703638"/>
          <p14:tracePt t="55450" x="3541713" y="3767138"/>
          <p14:tracePt t="55467" x="3541713" y="3779838"/>
          <p14:tracePt t="55559" x="3541713" y="3754438"/>
          <p14:tracePt t="55567" x="3541713" y="3703638"/>
          <p14:tracePt t="55574" x="3530600" y="3654425"/>
          <p14:tracePt t="55584" x="3517900" y="3616325"/>
          <p14:tracePt t="55601" x="3467100" y="3529013"/>
          <p14:tracePt t="55617" x="3429000" y="3429000"/>
          <p14:tracePt t="55634" x="3417888" y="3367088"/>
          <p14:tracePt t="55651" x="3417888" y="3316288"/>
          <p14:tracePt t="55668" x="3417888" y="3267075"/>
          <p14:tracePt t="55685" x="3417888" y="3254375"/>
          <p14:tracePt t="55823" x="3417888" y="3267075"/>
          <p14:tracePt t="55831" x="3417888" y="3316288"/>
          <p14:tracePt t="55839" x="3417888" y="3403600"/>
          <p14:tracePt t="55851" x="3417888" y="3490913"/>
          <p14:tracePt t="55868" x="3454400" y="3629025"/>
          <p14:tracePt t="55870" x="3479800" y="3703638"/>
          <p14:tracePt t="55885" x="3492500" y="3792538"/>
          <p14:tracePt t="55887" x="3492500" y="3879850"/>
          <p14:tracePt t="55901" x="3492500" y="3929063"/>
          <p14:tracePt t="55903" x="3505200" y="3967163"/>
          <p14:tracePt t="55919" x="3517900" y="4005263"/>
          <p14:tracePt t="55935" x="3517900" y="4017963"/>
          <p14:tracePt t="55952" x="3517900" y="4029075"/>
          <p14:tracePt t="56151" x="3530600" y="4029075"/>
          <p14:tracePt t="56159" x="3530600" y="4017963"/>
          <p14:tracePt t="56168" x="3541713" y="3992563"/>
          <p14:tracePt t="56185" x="3541713" y="3954463"/>
          <p14:tracePt t="56202" x="3541713" y="3916363"/>
          <p14:tracePt t="56219" x="3554413" y="3892550"/>
          <p14:tracePt t="56223" x="3567113" y="3892550"/>
          <p14:tracePt t="56235" x="3567113" y="3879850"/>
          <p14:tracePt t="56238" x="3567113" y="3867150"/>
          <p14:tracePt t="56255" x="3567113" y="3854450"/>
          <p14:tracePt t="56295" x="3567113" y="3841750"/>
          <p14:tracePt t="56311" x="3579813" y="3841750"/>
          <p14:tracePt t="56319" x="3579813" y="3829050"/>
          <p14:tracePt t="56326" x="3579813" y="3816350"/>
          <p14:tracePt t="56337" x="3592513" y="3816350"/>
          <p14:tracePt t="56351" x="3592513" y="3803650"/>
          <p14:tracePt t="56367" x="3617913" y="3779838"/>
          <p14:tracePt t="56384" x="3643313" y="3767138"/>
          <p14:tracePt t="56401" x="3654425" y="3754438"/>
          <p14:tracePt t="56418" x="3667125" y="3729038"/>
          <p14:tracePt t="56436" x="3679825" y="3729038"/>
          <p14:tracePt t="56453" x="3692525" y="3729038"/>
          <p14:tracePt t="56479" x="3705225" y="3729038"/>
          <p14:tracePt t="56487" x="3705225" y="3716338"/>
          <p14:tracePt t="56791" x="3705225" y="3741738"/>
          <p14:tracePt t="56799" x="3705225" y="3767138"/>
          <p14:tracePt t="56807" x="3705225" y="3779838"/>
          <p14:tracePt t="56821" x="3705225" y="3803650"/>
          <p14:tracePt t="56823" x="3705225" y="3841750"/>
          <p14:tracePt t="56838" x="3679825" y="3905250"/>
          <p14:tracePt t="56855" x="3654425" y="3979863"/>
          <p14:tracePt t="56871" x="3605213" y="4092575"/>
          <p14:tracePt t="56887" x="3554413" y="4179888"/>
          <p14:tracePt t="56904" x="3441700" y="4267200"/>
          <p14:tracePt t="56921" x="3305175" y="4292600"/>
          <p14:tracePt t="56937" x="3128963" y="4305300"/>
          <p14:tracePt t="56954" x="2890838" y="4305300"/>
          <p14:tracePt t="56971" x="2590800" y="4267200"/>
          <p14:tracePt t="56988" x="2316163" y="4167188"/>
          <p14:tracePt t="56990" x="2203450" y="4129088"/>
          <p14:tracePt t="57005" x="2127250" y="4092575"/>
          <p14:tracePt t="57007" x="2078038" y="4041775"/>
          <p14:tracePt t="57022" x="2003425" y="3967163"/>
          <p14:tracePt t="57038" x="1952625" y="3905250"/>
          <p14:tracePt t="57055" x="1914525" y="3816350"/>
          <p14:tracePt t="57071" x="1903413" y="3767138"/>
          <p14:tracePt t="57088" x="1903413" y="3692525"/>
          <p14:tracePt t="57104" x="1903413" y="3629025"/>
          <p14:tracePt t="57121" x="1903413" y="3567113"/>
          <p14:tracePt t="57138" x="1903413" y="3490913"/>
          <p14:tracePt t="57155" x="1903413" y="3429000"/>
          <p14:tracePt t="57172" x="1903413" y="3390900"/>
          <p14:tracePt t="57174" x="1903413" y="3378200"/>
          <p14:tracePt t="57327" x="1903413" y="3390900"/>
          <p14:tracePt t="57335" x="1890713" y="3429000"/>
          <p14:tracePt t="57343" x="1865313" y="3490913"/>
          <p14:tracePt t="57355" x="1839913" y="3541713"/>
          <p14:tracePt t="57359" x="1827213" y="3603625"/>
          <p14:tracePt t="57372" x="1801813" y="3641725"/>
          <p14:tracePt t="57374" x="1790700" y="3679825"/>
          <p14:tracePt t="57387" x="1790700" y="3729038"/>
          <p14:tracePt t="57404" x="1778000" y="3803650"/>
          <p14:tracePt t="57406" x="1778000" y="3841750"/>
          <p14:tracePt t="57421" x="1778000" y="3905250"/>
          <p14:tracePt t="57438" x="1778000" y="3929063"/>
          <p14:tracePt t="57454" x="1778000" y="3967163"/>
          <p14:tracePt t="57471" x="1778000" y="3992563"/>
          <p14:tracePt t="57487" x="1778000" y="4017963"/>
          <p14:tracePt t="57575" x="1827213" y="4017963"/>
          <p14:tracePt t="57583" x="1890713" y="4017963"/>
          <p14:tracePt t="57590" x="1978025" y="4017963"/>
          <p14:tracePt t="57607" x="2216150" y="3967163"/>
          <p14:tracePt t="57623" x="2554288" y="3905250"/>
          <p14:tracePt t="57639" x="3016250" y="3816350"/>
          <p14:tracePt t="57656" x="3441700" y="3754438"/>
          <p14:tracePt t="57672" x="3743325" y="3692525"/>
          <p14:tracePt t="57689" x="3905250" y="3654425"/>
          <p14:tracePt t="57707" x="3930650" y="3641725"/>
          <p14:tracePt t="58095" x="3943350" y="3641725"/>
          <p14:tracePt t="58103" x="3968750" y="3641725"/>
          <p14:tracePt t="58110" x="4005263" y="3654425"/>
          <p14:tracePt t="58124" x="4043363" y="3679825"/>
          <p14:tracePt t="58126" x="4092575" y="3692525"/>
          <p14:tracePt t="58141" x="4130675" y="3703638"/>
          <p14:tracePt t="58143" x="4156075" y="3716338"/>
          <p14:tracePt t="58158" x="4181475" y="3716338"/>
          <p14:tracePt t="58175" x="4205288" y="3729038"/>
          <p14:tracePt t="58191" x="4205288" y="3741738"/>
          <p14:tracePt t="58351" x="4205288" y="3754438"/>
          <p14:tracePt t="58358" x="4205288" y="3767138"/>
          <p14:tracePt t="58366" x="4205288" y="3779838"/>
          <p14:tracePt t="58375" x="4205288" y="3792538"/>
          <p14:tracePt t="58391" x="4205288" y="3816350"/>
          <p14:tracePt t="58408" x="4192588" y="3854450"/>
          <p14:tracePt t="58424" x="4192588" y="3879850"/>
          <p14:tracePt t="58441" x="4168775" y="3892550"/>
          <p14:tracePt t="58527" x="4192588" y="3892550"/>
          <p14:tracePt t="58535" x="4243388" y="3892550"/>
          <p14:tracePt t="58542" x="4330700" y="3892550"/>
          <p14:tracePt t="58559" x="4518025" y="3879850"/>
          <p14:tracePt t="58575" x="4656138" y="3867150"/>
          <p14:tracePt t="58592" x="4781550" y="3841750"/>
          <p14:tracePt t="58609" x="4843463" y="3841750"/>
          <p14:tracePt t="58719" x="4843463" y="3854450"/>
          <p14:tracePt t="58727" x="4806950" y="3892550"/>
          <p14:tracePt t="58735" x="4768850" y="3905250"/>
          <p14:tracePt t="58742" x="4719638" y="3941763"/>
          <p14:tracePt t="58759" x="4668838" y="3992563"/>
          <p14:tracePt t="58776" x="4619625" y="4005263"/>
          <p14:tracePt t="58792" x="4606925" y="4017963"/>
          <p14:tracePt t="58809" x="4594225" y="4029075"/>
          <p14:tracePt t="59095" x="4594225" y="4041775"/>
          <p14:tracePt t="59319" x="4594225" y="4029075"/>
          <p14:tracePt t="59327" x="4594225" y="3992563"/>
          <p14:tracePt t="59335" x="4594225" y="3954463"/>
          <p14:tracePt t="59344" x="4594225" y="3916363"/>
          <p14:tracePt t="59360" x="4594225" y="3829050"/>
          <p14:tracePt t="59377" x="4594225" y="3729038"/>
          <p14:tracePt t="59394" x="4594225" y="3654425"/>
          <p14:tracePt t="59411" x="4594225" y="3590925"/>
          <p14:tracePt t="59427" x="4606925" y="3529013"/>
          <p14:tracePt t="59430" x="4606925" y="3503613"/>
          <p14:tracePt t="59444" x="4606925" y="3479800"/>
          <p14:tracePt t="59447" x="4606925" y="3441700"/>
          <p14:tracePt t="59461" x="4619625" y="3416300"/>
          <p14:tracePt t="59463" x="4630738" y="3378200"/>
          <p14:tracePt t="59478" x="4668838" y="3328988"/>
          <p14:tracePt t="59495" x="4706938" y="3254375"/>
          <p14:tracePt t="59511" x="4768850" y="3190875"/>
          <p14:tracePt t="59528" x="4832350" y="3103563"/>
          <p14:tracePt t="59544" x="4881563" y="2990850"/>
          <p14:tracePt t="59561" x="4906963" y="2878138"/>
          <p14:tracePt t="59578" x="4968875" y="2765425"/>
          <p14:tracePt t="59595" x="5006975" y="2678113"/>
          <p14:tracePt t="59612" x="5045075" y="2627313"/>
          <p14:tracePt t="59614" x="5068888" y="2590800"/>
          <p14:tracePt t="59628" x="5081588" y="2565400"/>
          <p14:tracePt t="59630" x="5119688" y="2527300"/>
          <p14:tracePt t="59645" x="5157788" y="2490788"/>
          <p14:tracePt t="59647" x="5207000" y="2465388"/>
          <p14:tracePt t="59662" x="5270500" y="2390775"/>
          <p14:tracePt t="59678" x="5345113" y="2339975"/>
          <p14:tracePt t="59695" x="5407025" y="2314575"/>
          <p14:tracePt t="59712" x="5445125" y="2303463"/>
          <p14:tracePt t="59728" x="5470525" y="2290763"/>
          <p14:tracePt t="59745" x="5519738" y="2290763"/>
          <p14:tracePt t="59761" x="5557838" y="2265363"/>
          <p14:tracePt t="59778" x="5632450" y="2252663"/>
          <p14:tracePt t="59795" x="5719763" y="2252663"/>
          <p14:tracePt t="59812" x="5821363" y="2252663"/>
          <p14:tracePt t="59815" x="5883275" y="2252663"/>
          <p14:tracePt t="59829" x="5932488" y="2252663"/>
          <p14:tracePt t="59831" x="5995988" y="2252663"/>
          <p14:tracePt t="59846" x="6070600" y="2252663"/>
          <p14:tracePt t="59862" x="6108700" y="2252663"/>
          <p14:tracePt t="59879" x="6121400" y="2252663"/>
          <p14:tracePt t="60007" x="6134100" y="2252663"/>
          <p14:tracePt t="60015" x="6157913" y="2252663"/>
          <p14:tracePt t="60029" x="6183313" y="2252663"/>
          <p14:tracePt t="60031" x="6208713" y="2265363"/>
          <p14:tracePt t="60046" x="6283325" y="2278063"/>
          <p14:tracePt t="60063" x="6383338" y="2278063"/>
          <p14:tracePt t="60079" x="6546850" y="2290763"/>
          <p14:tracePt t="60096" x="6734175" y="2303463"/>
          <p14:tracePt t="60112" x="6934200" y="2303463"/>
          <p14:tracePt t="60129" x="7159625" y="2303463"/>
          <p14:tracePt t="60146" x="7348538" y="2303463"/>
          <p14:tracePt t="60163" x="7459663" y="2303463"/>
          <p14:tracePt t="60179" x="7472363" y="2303463"/>
          <p14:tracePt t="60279" x="7448550" y="2314575"/>
          <p14:tracePt t="60287" x="7335838" y="2327275"/>
          <p14:tracePt t="60296" x="7185025" y="2352675"/>
          <p14:tracePt t="60312" x="6608763" y="2403475"/>
          <p14:tracePt t="60329" x="5719763" y="2403475"/>
          <p14:tracePt t="60347" x="4732338" y="2403475"/>
          <p14:tracePt t="60363" x="4017963" y="2427288"/>
          <p14:tracePt t="60380" x="3605213" y="2439988"/>
          <p14:tracePt t="60382" x="3505200" y="2439988"/>
          <p14:tracePt t="60397" x="3454400" y="2439988"/>
          <p14:tracePt t="60399" x="3417888" y="2452688"/>
          <p14:tracePt t="60414" x="3405188" y="2452688"/>
          <p14:tracePt t="60518" x="3405188" y="2439988"/>
          <p14:tracePt t="60527" x="3405188" y="2414588"/>
          <p14:tracePt t="60535" x="3405188" y="2403475"/>
          <p14:tracePt t="60547" x="3405188" y="2390775"/>
          <p14:tracePt t="60563" x="3405188" y="2327275"/>
          <p14:tracePt t="60580" x="3417888" y="2278063"/>
          <p14:tracePt t="60582" x="3417888" y="2252663"/>
          <p14:tracePt t="60597" x="3429000" y="2227263"/>
          <p14:tracePt t="60599" x="3441700" y="2201863"/>
          <p14:tracePt t="60614" x="3454400" y="2165350"/>
          <p14:tracePt t="60631" x="3467100" y="2152650"/>
          <p14:tracePt t="60647" x="3467100" y="2127250"/>
          <p14:tracePt t="60831" x="3467100" y="2139950"/>
          <p14:tracePt t="60839" x="3467100" y="2152650"/>
          <p14:tracePt t="60848" x="3467100" y="2190750"/>
          <p14:tracePt t="60864" x="3467100" y="2252663"/>
          <p14:tracePt t="60881" x="3467100" y="2303463"/>
          <p14:tracePt t="60898" x="3467100" y="2327275"/>
          <p14:tracePt t="60915" x="3467100" y="2339975"/>
          <p14:tracePt t="61031" x="3467100" y="2352675"/>
          <p14:tracePt t="61048" x="3467100" y="2365375"/>
          <p14:tracePt t="61055" x="3467100" y="2378075"/>
          <p14:tracePt t="61064" x="3467100" y="2390775"/>
          <p14:tracePt t="61081" x="3467100" y="2414588"/>
          <p14:tracePt t="61099" x="3467100" y="2427288"/>
          <p14:tracePt t="61115" x="3467100" y="2439988"/>
          <p14:tracePt t="61199" x="3479800" y="2390775"/>
          <p14:tracePt t="61206" x="3479800" y="2327275"/>
          <p14:tracePt t="61215" x="3492500" y="2265363"/>
          <p14:tracePt t="61231" x="3517900" y="2165350"/>
          <p14:tracePt t="61248" x="3530600" y="2114550"/>
          <p14:tracePt t="61265" x="3530600" y="2089150"/>
          <p14:tracePt t="61359" x="3530600" y="2114550"/>
          <p14:tracePt t="61366" x="3530600" y="2152650"/>
          <p14:tracePt t="61374" x="3530600" y="2178050"/>
          <p14:tracePt t="61383" x="3530600" y="2201863"/>
          <p14:tracePt t="61400" x="3530600" y="2278063"/>
          <p14:tracePt t="61416" x="3530600" y="2314575"/>
          <p14:tracePt t="61432" x="3530600" y="2352675"/>
          <p14:tracePt t="61567" x="3541713" y="2327275"/>
          <p14:tracePt t="61574" x="3541713" y="2314575"/>
          <p14:tracePt t="61591" x="3554413" y="2303463"/>
          <p14:tracePt t="61600" x="3554413" y="2290763"/>
          <p14:tracePt t="61616" x="3554413" y="2278063"/>
          <p14:tracePt t="61839" x="3567113" y="2278063"/>
          <p14:tracePt t="61847" x="3579813" y="2265363"/>
          <p14:tracePt t="61855" x="3592513" y="2252663"/>
          <p14:tracePt t="61867" x="3617913" y="2227263"/>
          <p14:tracePt t="61870" x="3630613" y="2214563"/>
          <p14:tracePt t="61884" x="3643313" y="2201863"/>
          <p14:tracePt t="61886" x="3643313" y="2190750"/>
          <p14:tracePt t="61900" x="3654425" y="2190750"/>
          <p14:tracePt t="61983" x="3654425" y="2214563"/>
          <p14:tracePt t="61991" x="3654425" y="2239963"/>
          <p14:tracePt t="62007" x="3654425" y="2252663"/>
          <p14:tracePt t="62017" x="3667125" y="2252663"/>
          <p14:tracePt t="62035" x="3667125" y="2265363"/>
          <p14:tracePt t="62051" x="3667125" y="2278063"/>
          <p14:tracePt t="62095" x="3679825" y="2278063"/>
          <p14:tracePt t="62103" x="3705225" y="2278063"/>
          <p14:tracePt t="62118" x="3867150" y="2252663"/>
          <p14:tracePt t="62135" x="4068763" y="2214563"/>
          <p14:tracePt t="62151" x="4256088" y="2190750"/>
          <p14:tracePt t="62168" x="4394200" y="2165350"/>
          <p14:tracePt t="62184" x="4481513" y="2165350"/>
          <p14:tracePt t="62201" x="4494213" y="2165350"/>
          <p14:tracePt t="62218" x="4506913" y="2165350"/>
          <p14:tracePt t="62247" x="4530725" y="2165350"/>
          <p14:tracePt t="62254" x="4556125" y="2165350"/>
          <p14:tracePt t="62268" x="4581525" y="2165350"/>
          <p14:tracePt t="62270" x="4606925" y="2165350"/>
          <p14:tracePt t="62285" x="4630738" y="2165350"/>
          <p14:tracePt t="62287" x="4668838" y="2178050"/>
          <p14:tracePt t="62302" x="4719638" y="2201863"/>
          <p14:tracePt t="62319" x="4743450" y="2227263"/>
          <p14:tracePt t="62336" x="4768850" y="2265363"/>
          <p14:tracePt t="62352" x="4806950" y="2278063"/>
          <p14:tracePt t="62368" x="4819650" y="2314575"/>
          <p14:tracePt t="62385" x="4832350" y="2314575"/>
          <p14:tracePt t="62401" x="4832350" y="2339975"/>
          <p14:tracePt t="62418" x="4843463" y="2339975"/>
          <p14:tracePt t="62435" x="4843463" y="2352675"/>
          <p14:tracePt t="62452" x="4856163" y="2365375"/>
          <p14:tracePt t="62469" x="4856163" y="2378075"/>
          <p14:tracePt t="62471" x="4868863" y="2390775"/>
          <p14:tracePt t="62871" x="4868863" y="2403475"/>
          <p14:tracePt t="62879" x="4868863" y="2414588"/>
          <p14:tracePt t="62887" x="4868863" y="2427288"/>
          <p14:tracePt t="62903" x="4868863" y="2439988"/>
          <p14:tracePt t="62920" x="4868863" y="2452688"/>
          <p14:tracePt t="62936" x="4868863" y="2465388"/>
          <p14:tracePt t="62954" x="4868863" y="2478088"/>
          <p14:tracePt t="62969" x="4856163" y="2490788"/>
          <p14:tracePt t="62991" x="4843463" y="2503488"/>
          <p14:tracePt t="63007" x="4832350" y="2503488"/>
          <p14:tracePt t="63019" x="4819650" y="2516188"/>
          <p14:tracePt t="63022" x="4819650" y="2527300"/>
          <p14:tracePt t="63038" x="4806950" y="2527300"/>
          <p14:tracePt t="63039" x="4781550" y="2540000"/>
          <p14:tracePt t="63054" x="4756150" y="2552700"/>
          <p14:tracePt t="63070" x="4694238" y="2590800"/>
          <p14:tracePt t="63087" x="4630738" y="2603500"/>
          <p14:tracePt t="63104" x="4568825" y="2616200"/>
          <p14:tracePt t="63120" x="4530725" y="2627313"/>
          <p14:tracePt t="63137" x="4494213" y="2652713"/>
          <p14:tracePt t="63153" x="4468813" y="2652713"/>
          <p14:tracePt t="63171" x="4430713" y="2665413"/>
          <p14:tracePt t="63187" x="4381500" y="2678113"/>
          <p14:tracePt t="63204" x="4330700" y="2678113"/>
          <p14:tracePt t="63207" x="4305300" y="2690813"/>
          <p14:tracePt t="63221" x="4268788" y="2703513"/>
          <p14:tracePt t="63223" x="4230688" y="2703513"/>
          <p14:tracePt t="63238" x="4181475" y="2703513"/>
          <p14:tracePt t="63255" x="4130675" y="2716213"/>
          <p14:tracePt t="63271" x="4105275" y="2716213"/>
          <p14:tracePt t="63288" x="4081463" y="2728913"/>
          <p14:tracePt t="63304" x="4056063" y="2740025"/>
          <p14:tracePt t="63320" x="4043363" y="2740025"/>
          <p14:tracePt t="63343" x="4030663" y="2740025"/>
          <p14:tracePt t="63551" x="4056063" y="2740025"/>
          <p14:tracePt t="63559" x="4068763" y="2740025"/>
          <p14:tracePt t="63572" x="4092575" y="2740025"/>
          <p14:tracePt t="63574" x="4117975" y="2728913"/>
          <p14:tracePt t="63588" x="4143375" y="2716213"/>
          <p14:tracePt t="63590" x="4156075" y="2716213"/>
          <p14:tracePt t="63605" x="4168775" y="2703513"/>
          <p14:tracePt t="63607" x="4181475" y="2690813"/>
          <p14:tracePt t="63622" x="4192588" y="2690813"/>
          <p14:tracePt t="63663" x="4205288" y="2690813"/>
          <p14:tracePt t="63695" x="4217988" y="2690813"/>
          <p14:tracePt t="63703" x="4217988" y="2678113"/>
          <p14:tracePt t="63759" x="4230688" y="2678113"/>
          <p14:tracePt t="63767" x="4243388" y="2678113"/>
          <p14:tracePt t="63782" x="4256088" y="2665413"/>
          <p14:tracePt t="63790" x="4268788" y="2665413"/>
          <p14:tracePt t="63804" x="4281488" y="2652713"/>
          <p14:tracePt t="63847" x="4294188" y="2652713"/>
          <p14:tracePt t="63903" x="4305300" y="2640013"/>
          <p14:tracePt t="63935" x="4305300" y="2627313"/>
          <p14:tracePt t="63943" x="4318000" y="2627313"/>
          <p14:tracePt t="63955" x="4330700" y="2627313"/>
          <p14:tracePt t="63958" x="4330700" y="2616200"/>
          <p14:tracePt t="63972" x="4343400" y="2616200"/>
          <p14:tracePt t="63974" x="4381500" y="2603500"/>
          <p14:tracePt t="63990" x="4418013" y="2578100"/>
          <p14:tracePt t="64006" x="4481513" y="2552700"/>
          <p14:tracePt t="64023" x="4568825" y="2527300"/>
          <p14:tracePt t="64040" x="4643438" y="2490788"/>
          <p14:tracePt t="64056" x="4706938" y="2478088"/>
          <p14:tracePt t="64072" x="4743450" y="2452688"/>
          <p14:tracePt t="64089" x="4794250" y="2439988"/>
          <p14:tracePt t="64106" x="4806950" y="2439988"/>
          <p14:tracePt t="64123" x="4819650" y="2439988"/>
          <p14:tracePt t="64139" x="4832350" y="2439988"/>
          <p14:tracePt t="64167" x="4843463" y="2439988"/>
          <p14:tracePt t="64175" x="4843463" y="2427288"/>
          <p14:tracePt t="64190" x="4868863" y="2427288"/>
          <p14:tracePt t="64206" x="4906963" y="2427288"/>
          <p14:tracePt t="64223" x="4968875" y="2403475"/>
          <p14:tracePt t="64240" x="5057775" y="2403475"/>
          <p14:tracePt t="64256" x="5157788" y="2403475"/>
          <p14:tracePt t="64273" x="5294313" y="2378075"/>
          <p14:tracePt t="64289" x="5432425" y="2378075"/>
          <p14:tracePt t="64307" x="5532438" y="2378075"/>
          <p14:tracePt t="64324" x="5607050" y="2378075"/>
          <p14:tracePt t="64327" x="5632450" y="2378075"/>
          <p14:tracePt t="64341" x="5645150" y="2378075"/>
          <p14:tracePt t="64342" x="5657850" y="2365375"/>
          <p14:tracePt t="64357" x="5683250" y="2365375"/>
          <p14:tracePt t="64359" x="5695950" y="2365375"/>
          <p14:tracePt t="64374" x="5732463" y="2365375"/>
          <p14:tracePt t="64390" x="5745163" y="2365375"/>
          <p14:tracePt t="64407" x="5770563" y="2352675"/>
          <p14:tracePt t="64424" x="5783263" y="2352675"/>
          <p14:tracePt t="64440" x="5795963" y="2352675"/>
          <p14:tracePt t="64457" x="5821363" y="2352675"/>
          <p14:tracePt t="64474" x="5832475" y="2352675"/>
          <p14:tracePt t="64799" x="5783263" y="2352675"/>
          <p14:tracePt t="64808" x="5695950" y="2378075"/>
          <p14:tracePt t="64816" x="5595938" y="2403475"/>
          <p14:tracePt t="64824" x="5470525" y="2427288"/>
          <p14:tracePt t="64841" x="5245100" y="2503488"/>
          <p14:tracePt t="64858" x="5019675" y="2578100"/>
          <p14:tracePt t="64875" x="4868863" y="2627313"/>
          <p14:tracePt t="64892" x="4743450" y="2678113"/>
          <p14:tracePt t="64894" x="4706938" y="2690813"/>
          <p14:tracePt t="64909" x="4668838" y="2703513"/>
          <p14:tracePt t="64911" x="4643438" y="2703513"/>
          <p14:tracePt t="64926" x="4606925" y="2728913"/>
          <p14:tracePt t="64942" x="4594225" y="2728913"/>
          <p14:tracePt t="64974" x="4581525" y="2728913"/>
          <p14:tracePt t="64983" x="4556125" y="2728913"/>
          <p14:tracePt t="64992" x="4543425" y="2728913"/>
          <p14:tracePt t="65008" x="4506913" y="2740025"/>
          <p14:tracePt t="65025" x="4494213" y="2740025"/>
          <p14:tracePt t="65042" x="4468813" y="2740025"/>
          <p14:tracePt t="65058" x="4456113" y="2740025"/>
          <p14:tracePt t="65076" x="4443413" y="2740025"/>
          <p14:tracePt t="65092" x="4418013" y="2740025"/>
          <p14:tracePt t="65094" x="4406900" y="2740025"/>
          <p14:tracePt t="65110" x="4394200" y="2740025"/>
          <p14:tracePt t="65126" x="4368800" y="2740025"/>
          <p14:tracePt t="65142" x="4318000" y="2740025"/>
          <p14:tracePt t="65160" x="4305300" y="2740025"/>
          <p14:tracePt t="65176" x="4294188" y="2740025"/>
          <p14:tracePt t="65895" x="4281488" y="2740025"/>
          <p14:tracePt t="65903" x="4230688" y="2728913"/>
          <p14:tracePt t="65911" x="4181475" y="2678113"/>
          <p14:tracePt t="65927" x="3992563" y="2578100"/>
          <p14:tracePt t="65944" x="3792538" y="2465388"/>
          <p14:tracePt t="65961" x="3630613" y="2378075"/>
          <p14:tracePt t="65978" x="3530600" y="2327275"/>
          <p14:tracePt t="65994" x="3479800" y="2303463"/>
          <p14:tracePt t="66011" x="3454400" y="2278063"/>
          <p14:tracePt t="66028" x="3441700" y="2278063"/>
          <p14:tracePt t="66751" x="3441700" y="2290763"/>
          <p14:tracePt t="66758" x="3441700" y="2314575"/>
          <p14:tracePt t="66767" x="3441700" y="2339975"/>
          <p14:tracePt t="66779" x="3441700" y="2378075"/>
          <p14:tracePt t="66796" x="3441700" y="2414588"/>
          <p14:tracePt t="66798" x="3441700" y="2427288"/>
          <p14:tracePt t="66814" x="3441700" y="2465388"/>
          <p14:tracePt t="66830" x="3441700" y="2490788"/>
          <p14:tracePt t="66847" x="3441700" y="2527300"/>
          <p14:tracePt t="66863" x="3441700" y="2565400"/>
          <p14:tracePt t="66882" x="3441700" y="2578100"/>
          <p14:tracePt t="66896" x="3467100" y="2578100"/>
          <p14:tracePt t="66913" x="3505200" y="2578100"/>
          <p14:tracePt t="66930" x="3530600" y="2578100"/>
          <p14:tracePt t="66947" x="3617913" y="2578100"/>
          <p14:tracePt t="66964" x="3743325" y="2578100"/>
          <p14:tracePt t="66966" x="3817938" y="2565400"/>
          <p14:tracePt t="66981" x="3867150" y="2565400"/>
          <p14:tracePt t="66983" x="3892550" y="2552700"/>
          <p14:tracePt t="66998" x="3917950" y="2552700"/>
          <p14:tracePt t="67271" x="3930650" y="2552700"/>
          <p14:tracePt t="67279" x="3943350" y="2552700"/>
          <p14:tracePt t="67287" x="4017963" y="2552700"/>
          <p14:tracePt t="67298" x="4117975" y="2552700"/>
          <p14:tracePt t="67314" x="4381500" y="2552700"/>
          <p14:tracePt t="67331" x="4594225" y="2540000"/>
          <p14:tracePt t="67334" x="4681538" y="2516188"/>
          <p14:tracePt t="67348" x="4768850" y="2503488"/>
          <p14:tracePt t="67351" x="4856163" y="2490788"/>
          <p14:tracePt t="67365" x="4956175" y="2465388"/>
          <p14:tracePt t="67367" x="5068888" y="2439988"/>
          <p14:tracePt t="67382" x="5345113" y="2403475"/>
          <p14:tracePt t="67398" x="5670550" y="2378075"/>
          <p14:tracePt t="67415" x="5945188" y="2378075"/>
          <p14:tracePt t="67431" x="6196013" y="2365375"/>
          <p14:tracePt t="67448" x="6321425" y="2339975"/>
          <p14:tracePt t="67465" x="6383338" y="2339975"/>
          <p14:tracePt t="67481" x="6421438" y="2327275"/>
          <p14:tracePt t="67498" x="6472238" y="2314575"/>
          <p14:tracePt t="67515" x="6496050" y="2290763"/>
          <p14:tracePt t="67534" x="6508750" y="2290763"/>
          <p14:tracePt t="67550" x="6508750" y="2278063"/>
          <p14:tracePt t="67566" x="6534150" y="2278063"/>
          <p14:tracePt t="67583" x="6559550" y="2265363"/>
          <p14:tracePt t="67599" x="6584950" y="2265363"/>
          <p14:tracePt t="67887" x="6596063" y="2265363"/>
          <p14:tracePt t="67894" x="6608763" y="2265363"/>
          <p14:tracePt t="67902" x="6634163" y="2252663"/>
          <p14:tracePt t="67916" x="6672263" y="2239963"/>
          <p14:tracePt t="67918" x="6746875" y="2214563"/>
          <p14:tracePt t="67931" x="6821488" y="2201863"/>
          <p14:tracePt t="67948" x="6985000" y="2178050"/>
          <p14:tracePt t="67949" x="7085013" y="2178050"/>
          <p14:tracePt t="67965" x="7235825" y="2152650"/>
          <p14:tracePt t="67982" x="7310438" y="2152650"/>
          <p14:tracePt t="67998" x="7335838" y="2152650"/>
          <p14:tracePt t="68045" x="7348538" y="2152650"/>
          <p14:tracePt t="68053" x="7372350" y="2152650"/>
          <p14:tracePt t="68065" x="7410450" y="2152650"/>
          <p14:tracePt t="68081" x="7572375" y="2178050"/>
          <p14:tracePt t="68098" x="7723188" y="2214563"/>
          <p14:tracePt t="68115" x="7810500" y="2227263"/>
          <p14:tracePt t="68132" x="7861300" y="2239963"/>
          <p14:tracePt t="68133" x="7874000" y="2252663"/>
          <p14:tracePt t="68149" x="7897813" y="2252663"/>
          <p14:tracePt t="68166" x="7910513" y="2265363"/>
          <p14:tracePt t="68182" x="7935913" y="2265363"/>
          <p14:tracePt t="68199" x="7948613" y="2265363"/>
          <p14:tracePt t="68215" x="7961313" y="2265363"/>
          <p14:tracePt t="68254" x="7974013" y="2265363"/>
          <p14:tracePt t="68262" x="7986713" y="2265363"/>
          <p14:tracePt t="68270" x="8023225" y="2265363"/>
          <p14:tracePt t="68282" x="8061325" y="2265363"/>
          <p14:tracePt t="68299" x="8110538" y="2252663"/>
          <p14:tracePt t="68316" x="8123238" y="2214563"/>
          <p14:tracePt t="68317" x="8135938" y="2190750"/>
          <p14:tracePt t="68333" x="8135938" y="2165350"/>
          <p14:tracePt t="68349" x="8135938" y="2089150"/>
          <p14:tracePt t="68366" x="8086725" y="1927225"/>
          <p14:tracePt t="68383" x="7935913" y="1765300"/>
          <p14:tracePt t="68399" x="7697788" y="1663700"/>
          <p14:tracePt t="68416" x="7459663" y="1589088"/>
          <p14:tracePt t="68433" x="7310438" y="1552575"/>
          <p14:tracePt t="68449" x="7246938" y="1527175"/>
          <p14:tracePt t="68466" x="7210425" y="1514475"/>
          <p14:tracePt t="68483" x="7146925" y="1514475"/>
          <p14:tracePt t="68500" x="7059613" y="1514475"/>
          <p14:tracePt t="68501" x="6997700" y="1514475"/>
          <p14:tracePt t="68516" x="6921500" y="1539875"/>
          <p14:tracePt t="68518" x="6846888" y="1563688"/>
          <p14:tracePt t="68533" x="6721475" y="1614488"/>
          <p14:tracePt t="68550" x="6608763" y="1663700"/>
          <p14:tracePt t="68567" x="6534150" y="1714500"/>
          <p14:tracePt t="68583" x="6472238" y="1789113"/>
          <p14:tracePt t="68600" x="6459538" y="1901825"/>
          <p14:tracePt t="68617" x="6434138" y="2027238"/>
          <p14:tracePt t="68633" x="6408738" y="2265363"/>
          <p14:tracePt t="68650" x="6421438" y="2578100"/>
          <p14:tracePt t="68667" x="6608763" y="2928938"/>
          <p14:tracePt t="68683" x="6772275" y="3190875"/>
          <p14:tracePt t="68685" x="6872288" y="3278188"/>
          <p14:tracePt t="68700" x="6946900" y="3341688"/>
          <p14:tracePt t="68701" x="7021513" y="3390900"/>
          <p14:tracePt t="68717" x="7146925" y="3429000"/>
          <p14:tracePt t="68734" x="7223125" y="3441700"/>
          <p14:tracePt t="68750" x="7272338" y="3454400"/>
          <p14:tracePt t="68767" x="7335838" y="3454400"/>
          <p14:tracePt t="68783" x="7485063" y="3454400"/>
          <p14:tracePt t="68800" x="7723188" y="3403600"/>
          <p14:tracePt t="68817" x="7948613" y="3328988"/>
          <p14:tracePt t="68834" x="8161338" y="3267075"/>
          <p14:tracePt t="68850" x="8361363" y="3128963"/>
          <p14:tracePt t="68867" x="8512175" y="2965450"/>
          <p14:tracePt t="68869" x="8599488" y="2878138"/>
          <p14:tracePt t="68884" x="8674100" y="2778125"/>
          <p14:tracePt t="68885" x="8737600" y="2678113"/>
          <p14:tracePt t="68901" x="8874125" y="2427288"/>
          <p14:tracePt t="68918" x="8937625" y="2252663"/>
          <p14:tracePt t="68934" x="8963025" y="2152650"/>
          <p14:tracePt t="68935" x="8986838" y="2065338"/>
          <p14:tracePt t="68950" x="8999538" y="1889125"/>
          <p14:tracePt t="68967" x="8999538" y="1739900"/>
          <p14:tracePt t="68984" x="8999538" y="1601788"/>
          <p14:tracePt t="69001" x="8999538" y="1501775"/>
          <p14:tracePt t="69017" x="8999538" y="1427163"/>
          <p14:tracePt t="69034" x="8999538" y="1350963"/>
          <p14:tracePt t="69052" x="8963025" y="1301750"/>
          <p14:tracePt t="69054" x="8924925" y="1276350"/>
          <p14:tracePt t="69069" x="8863013" y="1250950"/>
          <p14:tracePt t="69070" x="8786813" y="1238250"/>
          <p14:tracePt t="69086" x="8599488" y="1201738"/>
          <p14:tracePt t="69103" x="8348663" y="1176338"/>
          <p14:tracePt t="69119" x="8099425" y="1150938"/>
          <p14:tracePt t="69136" x="7848600" y="1150938"/>
          <p14:tracePt t="69152" x="7635875" y="1150938"/>
          <p14:tracePt t="69169" x="7410450" y="1150938"/>
          <p14:tracePt t="69186" x="7172325" y="1150938"/>
          <p14:tracePt t="69203" x="6921500" y="1214438"/>
          <p14:tracePt t="69220" x="6696075" y="1276350"/>
          <p14:tracePt t="69222" x="6621463" y="1289050"/>
          <p14:tracePt t="69237" x="6572250" y="1301750"/>
          <p14:tracePt t="69239" x="6546850" y="1314450"/>
          <p14:tracePt t="69254" x="6521450" y="1314450"/>
          <p14:tracePt t="69270" x="6508750" y="1327150"/>
          <p14:tracePt t="69359" x="6496050" y="1350963"/>
          <p14:tracePt t="69367" x="6472238" y="1427163"/>
          <p14:tracePt t="69375" x="6446838" y="1552575"/>
          <p14:tracePt t="69386" x="6421438" y="1701800"/>
          <p14:tracePt t="69403" x="6383338" y="2001838"/>
          <p14:tracePt t="69406" x="6383338" y="2165350"/>
          <p14:tracePt t="69420" x="6383338" y="2339975"/>
          <p14:tracePt t="69422" x="6383338" y="2503488"/>
          <p14:tracePt t="69438" x="6521450" y="2778125"/>
          <p14:tracePt t="69454" x="6684963" y="3016250"/>
          <p14:tracePt t="69470" x="6759575" y="3103563"/>
          <p14:tracePt t="69487" x="6784975" y="3116263"/>
          <p14:tracePt t="69503" x="6808788" y="3128963"/>
          <p14:tracePt t="69520" x="6872288" y="3141663"/>
          <p14:tracePt t="69537" x="7059613" y="3165475"/>
          <p14:tracePt t="69554" x="7448550" y="3216275"/>
          <p14:tracePt t="69571" x="7710488" y="3216275"/>
          <p14:tracePt t="69588" x="7773988" y="3216275"/>
          <p14:tracePt t="69655" x="7785100" y="3216275"/>
          <p14:tracePt t="69663" x="7797800" y="3203575"/>
          <p14:tracePt t="69671" x="7823200" y="3154363"/>
          <p14:tracePt t="69687" x="7861300" y="3016250"/>
          <p14:tracePt t="69703" x="7886700" y="2878138"/>
          <p14:tracePt t="69720" x="7886700" y="2765425"/>
          <p14:tracePt t="69737" x="7886700" y="2690813"/>
          <p14:tracePt t="69754" x="7848600" y="2665413"/>
          <p14:tracePt t="69771" x="7823200" y="2652713"/>
          <p14:tracePt t="69774" x="7810500" y="2652713"/>
          <p14:tracePt t="69788" x="7810500" y="2640013"/>
          <p14:tracePt t="69999" x="7810500" y="2678113"/>
          <p14:tracePt t="70007" x="7823200" y="2703513"/>
          <p14:tracePt t="70022" x="7886700" y="2752725"/>
          <p14:tracePt t="70039" x="7935913" y="2790825"/>
          <p14:tracePt t="70055" x="8035925" y="2840038"/>
          <p14:tracePt t="70072" x="8123238" y="2878138"/>
          <p14:tracePt t="70088" x="8199438" y="2903538"/>
          <p14:tracePt t="70105" x="8235950" y="2903538"/>
          <p14:tracePt t="70122" x="8248650" y="2903538"/>
          <p14:tracePt t="70138" x="8261350" y="2903538"/>
          <p14:tracePt t="70155" x="8274050" y="2903538"/>
          <p14:tracePt t="70343" x="8286750" y="2916238"/>
          <p14:tracePt t="70350" x="8299450" y="2928938"/>
          <p14:tracePt t="70358" x="8324850" y="2941638"/>
          <p14:tracePt t="70373" x="8348663" y="2965450"/>
          <p14:tracePt t="70375" x="8374063" y="2978150"/>
          <p14:tracePt t="70390" x="8399463" y="2990850"/>
          <p14:tracePt t="71295" x="8374063" y="2990850"/>
          <p14:tracePt t="71303" x="8324850" y="2990850"/>
          <p14:tracePt t="71310" x="8235950" y="2990850"/>
          <p14:tracePt t="71326" x="8010525" y="2990850"/>
          <p14:tracePt t="71342" x="7797800" y="2965450"/>
          <p14:tracePt t="71358" x="7597775" y="2941638"/>
          <p14:tracePt t="71375" x="7423150" y="2928938"/>
          <p14:tracePt t="71392" x="7323138" y="2903538"/>
          <p14:tracePt t="71408" x="7259638" y="2903538"/>
          <p14:tracePt t="71425" x="7246938" y="2903538"/>
          <p14:tracePt t="71442" x="7235825" y="2903538"/>
          <p14:tracePt t="71631" x="7246938" y="2903538"/>
          <p14:tracePt t="71639" x="7259638" y="2903538"/>
          <p14:tracePt t="71646" x="7272338" y="2903538"/>
          <p14:tracePt t="71663" x="7285038" y="2903538"/>
          <p14:tracePt t="71675" x="7310438" y="2903538"/>
          <p14:tracePt t="71678" x="7348538" y="2903538"/>
          <p14:tracePt t="71693" x="7359650" y="2903538"/>
          <p14:tracePt t="71694" x="7385050" y="2903538"/>
          <p14:tracePt t="71710" x="7410450" y="2941638"/>
          <p14:tracePt t="71726" x="7435850" y="2990850"/>
          <p14:tracePt t="71743" x="7435850" y="3016250"/>
          <p14:tracePt t="71759" x="7435850" y="3028950"/>
          <p14:tracePt t="71791" x="7435850" y="3041650"/>
          <p14:tracePt t="71799" x="7435850" y="3054350"/>
          <p14:tracePt t="71815" x="7423150" y="3054350"/>
          <p14:tracePt t="71831" x="7410450" y="3054350"/>
          <p14:tracePt t="72447" x="7410450" y="3065463"/>
          <p14:tracePt t="72462" x="7397750" y="3078163"/>
          <p14:tracePt t="72471" x="7397750" y="3103563"/>
          <p14:tracePt t="72478" x="7385050" y="3128963"/>
          <p14:tracePt t="72495" x="7359650" y="3178175"/>
          <p14:tracePt t="72511" x="7335838" y="3228975"/>
          <p14:tracePt t="72528" x="7310438" y="3290888"/>
          <p14:tracePt t="72544" x="7297738" y="3341688"/>
          <p14:tracePt t="72561" x="7259638" y="3378200"/>
          <p14:tracePt t="72578" x="7235825" y="3403600"/>
          <p14:tracePt t="72595" x="7210425" y="3429000"/>
          <p14:tracePt t="72614" x="7210425" y="3441700"/>
          <p14:tracePt t="72639" x="7197725" y="3441700"/>
          <p14:tracePt t="72943" x="7197725" y="3454400"/>
          <p14:tracePt t="72951" x="7197725" y="3467100"/>
          <p14:tracePt t="72963" x="7197725" y="3479800"/>
          <p14:tracePt t="72979" x="7197725" y="3503613"/>
          <p14:tracePt t="72997" x="7197725" y="3516313"/>
          <p14:tracePt t="73111" x="7197725" y="3529013"/>
          <p14:tracePt t="73118" x="7197725" y="3541713"/>
          <p14:tracePt t="73135" x="7197725" y="3554413"/>
          <p14:tracePt t="73158" x="7197725" y="3567113"/>
          <p14:tracePt t="73183" x="7185025" y="3579813"/>
          <p14:tracePt t="73207" x="7185025" y="3590925"/>
          <p14:tracePt t="73215" x="7172325" y="3590925"/>
          <p14:tracePt t="73343" x="7172325" y="3603625"/>
          <p14:tracePt t="73375" x="7172325" y="3616325"/>
          <p14:tracePt t="73407" x="7172325" y="3629025"/>
          <p14:tracePt t="73414" x="7172325" y="3641725"/>
          <p14:tracePt t="78103" x="7159625" y="3641725"/>
          <p14:tracePt t="78110" x="7146925" y="3641725"/>
          <p14:tracePt t="78126" x="7059613" y="3641725"/>
          <p14:tracePt t="78143" x="6997700" y="3641725"/>
          <p14:tracePt t="78159" x="6972300" y="3641725"/>
          <p14:tracePt t="78176" x="6959600" y="3641725"/>
          <p14:tracePt t="78193" x="6946900" y="3641725"/>
          <p14:tracePt t="78210" x="6921500" y="3641725"/>
          <p14:tracePt t="78226" x="6910388" y="3641725"/>
          <p14:tracePt t="78243" x="6859588" y="3641725"/>
          <p14:tracePt t="78246" x="6834188" y="3641725"/>
          <p14:tracePt t="78259" x="6784975" y="3641725"/>
          <p14:tracePt t="78262" x="6734175" y="3641725"/>
          <p14:tracePt t="78276" x="6672263" y="3641725"/>
          <p14:tracePt t="78278" x="6608763" y="3641725"/>
          <p14:tracePt t="78293" x="6534150" y="3641725"/>
          <p14:tracePt t="78295" x="6472238" y="3629025"/>
          <p14:tracePt t="78310" x="6296025" y="3616325"/>
          <p14:tracePt t="78326" x="6146800" y="3590925"/>
          <p14:tracePt t="78343" x="6034088" y="3554413"/>
          <p14:tracePt t="78359" x="5945188" y="3529013"/>
          <p14:tracePt t="78376" x="5832475" y="3503613"/>
          <p14:tracePt t="78393" x="5670550" y="3454400"/>
          <p14:tracePt t="78410" x="5432425" y="3416300"/>
          <p14:tracePt t="78427" x="5245100" y="3378200"/>
          <p14:tracePt t="78429" x="5170488" y="3354388"/>
          <p14:tracePt t="78444" x="5132388" y="3328988"/>
          <p14:tracePt t="78446" x="5119688" y="3328988"/>
          <p14:tracePt t="78461" x="5119688" y="3316288"/>
          <p14:tracePt t="78463" x="5106988" y="3303588"/>
          <p14:tracePt t="78477" x="5094288" y="3278188"/>
          <p14:tracePt t="78478" x="5081588" y="3254375"/>
          <p14:tracePt t="78494" x="5068888" y="3203575"/>
          <p14:tracePt t="78510" x="5068888" y="3178175"/>
          <p14:tracePt t="78527" x="5068888" y="3165475"/>
          <p14:tracePt t="78544" x="5057775" y="3165475"/>
          <p14:tracePt t="78599" x="5068888" y="3165475"/>
          <p14:tracePt t="78606" x="5106988" y="3165475"/>
          <p14:tracePt t="78614" x="5145088" y="3165475"/>
          <p14:tracePt t="78626" x="5194300" y="3165475"/>
          <p14:tracePt t="78643" x="5332413" y="3165475"/>
          <p14:tracePt t="78659" x="5419725" y="3178175"/>
          <p14:tracePt t="78661" x="5445125" y="3190875"/>
          <p14:tracePt t="78676" x="5470525" y="3190875"/>
          <p14:tracePt t="78775" x="5483225" y="3190875"/>
          <p14:tracePt t="78782" x="5495925" y="3190875"/>
          <p14:tracePt t="78794" x="5507038" y="3190875"/>
          <p14:tracePt t="78811" x="5532438" y="3190875"/>
          <p14:tracePt t="78814" x="5557838" y="3190875"/>
          <p14:tracePt t="78828" x="5583238" y="3190875"/>
          <p14:tracePt t="78830" x="5595938" y="3190875"/>
          <p14:tracePt t="78846" x="5632450" y="3178175"/>
          <p14:tracePt t="78862" x="5683250" y="3165475"/>
          <p14:tracePt t="78878" x="5732463" y="3141663"/>
          <p14:tracePt t="78895" x="5808663" y="3141663"/>
          <p14:tracePt t="78911" x="5870575" y="3141663"/>
          <p14:tracePt t="78928" x="5895975" y="3141663"/>
          <p14:tracePt t="78930" x="5932488" y="3141663"/>
          <p14:tracePt t="78945" x="5983288" y="3141663"/>
          <p14:tracePt t="78962" x="6034088" y="3116263"/>
          <p14:tracePt t="78978" x="6070600" y="3103563"/>
          <p14:tracePt t="78995" x="6121400" y="3090863"/>
          <p14:tracePt t="78998" x="6146800" y="3078163"/>
          <p14:tracePt t="79012" x="6170613" y="3078163"/>
          <p14:tracePt t="79014" x="6208713" y="3065463"/>
          <p14:tracePt t="79029" x="6246813" y="3054350"/>
          <p14:tracePt t="79030" x="6283325" y="3041650"/>
          <p14:tracePt t="79046" x="6370638" y="3028950"/>
          <p14:tracePt t="79062" x="6508750" y="3016250"/>
          <p14:tracePt t="79079" x="6646863" y="3003550"/>
          <p14:tracePt t="79096" x="6772275" y="3003550"/>
          <p14:tracePt t="79112" x="6946900" y="3003550"/>
          <p14:tracePt t="79129" x="7197725" y="3003550"/>
          <p14:tracePt t="79145" x="7485063" y="3003550"/>
          <p14:tracePt t="79162" x="7748588" y="3003550"/>
          <p14:tracePt t="79179" x="7923213" y="3003550"/>
          <p14:tracePt t="79196" x="7961313" y="3003550"/>
          <p14:tracePt t="79318" x="7974013" y="3003550"/>
          <p14:tracePt t="79335" x="7986713" y="3003550"/>
          <p14:tracePt t="79343" x="7999413" y="3003550"/>
          <p14:tracePt t="79350" x="8010525" y="2990850"/>
          <p14:tracePt t="79367" x="8023225" y="2990850"/>
          <p14:tracePt t="79382" x="8035925" y="2990850"/>
          <p14:tracePt t="80151" x="8023225" y="2990850"/>
          <p14:tracePt t="80159" x="8010525" y="3003550"/>
          <p14:tracePt t="80166" x="7986713" y="3016250"/>
          <p14:tracePt t="80182" x="7974013" y="3028950"/>
          <p14:tracePt t="80198" x="7935913" y="3065463"/>
          <p14:tracePt t="80215" x="7910513" y="3103563"/>
          <p14:tracePt t="80232" x="7874000" y="3116263"/>
          <p14:tracePt t="80249" x="7835900" y="3154363"/>
          <p14:tracePt t="80264" x="7797800" y="3190875"/>
          <p14:tracePt t="80282" x="7761288" y="3216275"/>
          <p14:tracePt t="80298" x="7748588" y="3228975"/>
          <p14:tracePt t="80335" x="7723188" y="3241675"/>
          <p14:tracePt t="80343" x="7685088" y="3254375"/>
          <p14:tracePt t="80351" x="7648575" y="3290888"/>
          <p14:tracePt t="80366" x="7523163" y="3378200"/>
          <p14:tracePt t="80383" x="7435850" y="3441700"/>
          <p14:tracePt t="80399" x="7348538" y="3503613"/>
          <p14:tracePt t="80415" x="7285038" y="3516313"/>
          <p14:tracePt t="80432" x="7235825" y="3554413"/>
          <p14:tracePt t="80448" x="7197725" y="3579813"/>
          <p14:tracePt t="80466" x="7146925" y="3590925"/>
          <p14:tracePt t="80483" x="7097713" y="3616325"/>
          <p14:tracePt t="80499" x="7046913" y="3629025"/>
          <p14:tracePt t="80501" x="7021513" y="3641725"/>
          <p14:tracePt t="80516" x="6997700" y="3641725"/>
          <p14:tracePt t="80518" x="6985000" y="3654425"/>
          <p14:tracePt t="80532" x="6972300" y="3654425"/>
          <p14:tracePt t="80549" x="6959600" y="3654425"/>
          <p14:tracePt t="80566" x="6946900" y="3667125"/>
          <p14:tracePt t="80583" x="6921500" y="3667125"/>
          <p14:tracePt t="80599" x="6910388" y="3679825"/>
          <p14:tracePt t="80616" x="6897688" y="3703638"/>
          <p14:tracePt t="80632" x="6884988" y="3729038"/>
          <p14:tracePt t="80649" x="6884988" y="3741738"/>
          <p14:tracePt t="80687" x="6884988" y="3754438"/>
          <p14:tracePt t="80695" x="6884988" y="3767138"/>
          <p14:tracePt t="80702" x="6884988" y="3792538"/>
          <p14:tracePt t="80717" x="6884988" y="3816350"/>
          <p14:tracePt t="80718" x="6884988" y="3841750"/>
          <p14:tracePt t="80733" x="6884988" y="3879850"/>
          <p14:tracePt t="80735" x="6897688" y="3892550"/>
          <p14:tracePt t="80750" x="6934200" y="3916363"/>
          <p14:tracePt t="80767" x="6959600" y="3929063"/>
          <p14:tracePt t="80783" x="6972300" y="3929063"/>
          <p14:tracePt t="80800" x="6985000" y="3929063"/>
          <p14:tracePt t="80816" x="6997700" y="3941763"/>
          <p14:tracePt t="81231" x="6997700" y="3954463"/>
          <p14:tracePt t="81238" x="6997700" y="3967163"/>
          <p14:tracePt t="81334" x="6997700" y="3979863"/>
          <p14:tracePt t="81382" x="6997700" y="3992563"/>
          <p14:tracePt t="81399" x="6997700" y="4005263"/>
          <p14:tracePt t="81407" x="6997700" y="4017963"/>
          <p14:tracePt t="81418" x="6997700" y="4029075"/>
          <p14:tracePt t="81434" x="6997700" y="4054475"/>
          <p14:tracePt t="81452" x="6997700" y="4092575"/>
          <p14:tracePt t="81454" x="6997700" y="4105275"/>
          <p14:tracePt t="81468" x="6997700" y="4117975"/>
          <p14:tracePt t="81485" x="6997700" y="4129088"/>
          <p14:tracePt t="81502" x="6997700" y="4141788"/>
          <p14:tracePt t="81526" x="6997700" y="4154488"/>
          <p14:tracePt t="81622" x="6997700" y="4167188"/>
          <p14:tracePt t="81655" x="6997700" y="4179888"/>
          <p14:tracePt t="82127" x="6985000" y="4179888"/>
          <p14:tracePt t="82135" x="6946900" y="4141788"/>
          <p14:tracePt t="82143" x="6884988" y="4092575"/>
          <p14:tracePt t="82153" x="6846888" y="4041775"/>
          <p14:tracePt t="82170" x="6746875" y="3954463"/>
          <p14:tracePt t="82186" x="6696075" y="3841750"/>
          <p14:tracePt t="82204" x="6646863" y="3716338"/>
          <p14:tracePt t="82206" x="6621463" y="3654425"/>
          <p14:tracePt t="82219" x="6608763" y="3616325"/>
          <p14:tracePt t="82222" x="6584950" y="3567113"/>
          <p14:tracePt t="82237" x="6546850" y="3541713"/>
          <p14:tracePt t="82254" x="6508750" y="3516313"/>
          <p14:tracePt t="82278" x="6496050" y="3516313"/>
          <p14:tracePt t="82310" x="6496050" y="3503613"/>
          <p14:tracePt t="82375" x="6496050" y="3490913"/>
          <p14:tracePt t="82383" x="6496050" y="3479800"/>
          <p14:tracePt t="82398" x="6496050" y="3467100"/>
          <p14:tracePt t="82406" x="6496050" y="3454400"/>
          <p14:tracePt t="82421" x="6496050" y="3441700"/>
          <p14:tracePt t="82422" x="6508750" y="3416300"/>
          <p14:tracePt t="82438" x="6508750" y="3403600"/>
          <p14:tracePt t="82440" x="6521450" y="3390900"/>
          <p14:tracePt t="82454" x="6559550" y="3341688"/>
          <p14:tracePt t="82471" x="6584950" y="3303588"/>
          <p14:tracePt t="82487" x="6596063" y="3290888"/>
          <p14:tracePt t="82504" x="6596063" y="3278188"/>
          <p14:tracePt t="82520" x="6608763" y="3278188"/>
          <p14:tracePt t="82598" x="6621463" y="3278188"/>
          <p14:tracePt t="82606" x="6634163" y="3278188"/>
          <p14:tracePt t="82621" x="6672263" y="3278188"/>
          <p14:tracePt t="82623" x="6746875" y="3278188"/>
          <p14:tracePt t="82639" x="6985000" y="3278188"/>
          <p14:tracePt t="82655" x="7272338" y="3341688"/>
          <p14:tracePt t="82671" x="7597775" y="3454400"/>
          <p14:tracePt t="82687" x="7886700" y="3541713"/>
          <p14:tracePt t="82704" x="8148638" y="3603625"/>
          <p14:tracePt t="82721" x="8448675" y="3641725"/>
          <p14:tracePt t="82738" x="8699500" y="3641725"/>
          <p14:tracePt t="82755" x="8850313" y="3654425"/>
          <p14:tracePt t="82757" x="8886825" y="3654425"/>
          <p14:tracePt t="82943" x="8899525" y="3654425"/>
          <p14:tracePt t="82950" x="8937625" y="3654425"/>
          <p14:tracePt t="82958" x="8999538" y="3654425"/>
          <p14:tracePt t="82972" x="9099550" y="3654425"/>
          <p14:tracePt t="82974" x="9224963" y="3654425"/>
          <p14:tracePt t="82989" x="9337675" y="3654425"/>
          <p14:tracePt t="82990" x="9437688" y="3654425"/>
          <p14:tracePt t="83006" x="9588500" y="3654425"/>
          <p14:tracePt t="83022" x="9675813" y="3654425"/>
          <p14:tracePt t="83039" x="9739313" y="3654425"/>
          <p14:tracePt t="83055" x="9813925" y="3654425"/>
          <p14:tracePt t="83072" x="9901238" y="3654425"/>
          <p14:tracePt t="83089" x="10052050" y="3654425"/>
          <p14:tracePt t="83105" x="10213975" y="3667125"/>
          <p14:tracePt t="83123" x="10390188" y="3679825"/>
          <p14:tracePt t="83140" x="10477500" y="3679825"/>
          <p14:tracePt t="83142" x="10490200" y="3679825"/>
          <p14:tracePt t="83156" x="10502900" y="3679825"/>
          <p14:tracePt t="83246" x="10502900" y="3692525"/>
          <p14:tracePt t="83255" x="10502900" y="3716338"/>
          <p14:tracePt t="83262" x="10502900" y="3767138"/>
          <p14:tracePt t="83272" x="10502900" y="3854450"/>
          <p14:tracePt t="83289" x="10452100" y="4054475"/>
          <p14:tracePt t="83306" x="10401300" y="4241800"/>
          <p14:tracePt t="83323" x="10352088" y="4392613"/>
          <p14:tracePt t="83325" x="10326688" y="4467225"/>
          <p14:tracePt t="83340" x="10313988" y="4518025"/>
          <p14:tracePt t="83342" x="10313988" y="4554538"/>
          <p14:tracePt t="83356" x="10301288" y="4579938"/>
          <p14:tracePt t="83358" x="10301288" y="4618038"/>
          <p14:tracePt t="83374" x="10301288" y="4643438"/>
          <p14:tracePt t="83390" x="10277475" y="4667250"/>
          <p14:tracePt t="83407" x="10252075" y="4705350"/>
          <p14:tracePt t="83423" x="10213975" y="4743450"/>
          <p14:tracePt t="83441" x="10188575" y="4779963"/>
          <p14:tracePt t="83456" x="10152063" y="4805363"/>
          <p14:tracePt t="83473" x="10113963" y="4843463"/>
          <p14:tracePt t="83490" x="10075863" y="4879975"/>
          <p14:tracePt t="83507" x="10026650" y="4918075"/>
          <p14:tracePt t="83510" x="10013950" y="4930775"/>
          <p14:tracePt t="83524" x="9988550" y="4956175"/>
          <p14:tracePt t="83526" x="9963150" y="4968875"/>
          <p14:tracePt t="83540" x="9952038" y="4992688"/>
          <p14:tracePt t="83542" x="9926638" y="5005388"/>
          <p14:tracePt t="83558" x="9913938" y="5030788"/>
          <p14:tracePt t="83574" x="9901238" y="5043488"/>
          <p14:tracePt t="83590" x="9888538" y="5043488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6E0CBF-DDDB-4669-8482-C6D050DE0DB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66654" t="51550" r="1147"/>
          <a:stretch/>
        </p:blipFill>
        <p:spPr>
          <a:xfrm>
            <a:off x="2972640" y="1285192"/>
            <a:ext cx="5762594" cy="4287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9170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262"/>
    </mc:Choice>
    <mc:Fallback xmlns="">
      <p:transition spd="slow" advTm="44262"/>
    </mc:Fallback>
  </mc:AlternateContent>
  <p:extLst>
    <p:ext uri="{3A86A75C-4F4B-4683-9AE1-C65F6400EC91}">
      <p14:laserTraceLst xmlns:p14="http://schemas.microsoft.com/office/powerpoint/2010/main">
        <p14:tracePtLst>
          <p14:tracePt t="745" x="9863138" y="5043488"/>
          <p14:tracePt t="754" x="9775825" y="5018088"/>
          <p14:tracePt t="761" x="9601200" y="4943475"/>
          <p14:tracePt t="778" x="8924925" y="4656138"/>
          <p14:tracePt t="795" x="8212138" y="4341813"/>
          <p14:tracePt t="810" x="7610475" y="4092575"/>
          <p14:tracePt t="827" x="7134225" y="3892550"/>
          <p14:tracePt t="844" x="6897688" y="3803650"/>
          <p14:tracePt t="861" x="6734175" y="3729038"/>
          <p14:tracePt t="878" x="6521450" y="3654425"/>
          <p14:tracePt t="880" x="6370638" y="3616325"/>
          <p14:tracePt t="895" x="6183313" y="3590925"/>
          <p14:tracePt t="912" x="5570538" y="3390900"/>
          <p14:tracePt t="914" x="5181600" y="3267075"/>
          <p14:tracePt t="929" x="4494213" y="3028950"/>
          <p14:tracePt t="945" x="4130675" y="2865438"/>
          <p14:tracePt t="962" x="4005263" y="2816225"/>
          <p14:tracePt t="978" x="3979863" y="2790825"/>
          <p14:tracePt t="996" x="3968750" y="2790825"/>
          <p14:tracePt t="1011" x="3956050" y="2778125"/>
          <p14:tracePt t="1028" x="3917950" y="2765425"/>
          <p14:tracePt t="1044" x="3892550" y="2740025"/>
          <p14:tracePt t="1062" x="3856038" y="2728913"/>
          <p14:tracePt t="1065" x="3830638" y="2716213"/>
          <p14:tracePt t="1078" x="3805238" y="2716213"/>
          <p14:tracePt t="1081" x="3779838" y="2716213"/>
          <p14:tracePt t="1095" x="3767138" y="2703513"/>
          <p14:tracePt t="1098" x="3743325" y="2678113"/>
          <p14:tracePt t="1113" x="3679825" y="2640013"/>
          <p14:tracePt t="1129" x="3630613" y="2590800"/>
          <p14:tracePt t="1145" x="3567113" y="2516188"/>
          <p14:tracePt t="1162" x="3530600" y="2452688"/>
          <p14:tracePt t="1178" x="3505200" y="2414588"/>
          <p14:tracePt t="1195" x="3505200" y="2390775"/>
          <p14:tracePt t="1212" x="3505200" y="2378075"/>
          <p14:tracePt t="1227" x="3492500" y="2352675"/>
          <p14:tracePt t="1243" x="3492500" y="2314575"/>
          <p14:tracePt t="1260" x="3505200" y="2278063"/>
          <p14:tracePt t="1277" x="3567113" y="2252663"/>
          <p14:tracePt t="1294" x="3630613" y="2214563"/>
          <p14:tracePt t="1310" x="3705225" y="2190750"/>
          <p14:tracePt t="1327" x="3779838" y="2178050"/>
          <p14:tracePt t="1328" x="3817938" y="2165350"/>
          <p14:tracePt t="1344" x="3892550" y="2165350"/>
          <p14:tracePt t="1360" x="3992563" y="2139950"/>
          <p14:tracePt t="1377" x="4105275" y="2139950"/>
          <p14:tracePt t="1393" x="4230688" y="2139950"/>
          <p14:tracePt t="1410" x="4368800" y="2139950"/>
          <p14:tracePt t="1427" x="4481513" y="2165350"/>
          <p14:tracePt t="1444" x="4606925" y="2190750"/>
          <p14:tracePt t="1460" x="4681538" y="2201863"/>
          <p14:tracePt t="1477" x="4756150" y="2239963"/>
          <p14:tracePt t="1494" x="4832350" y="2290763"/>
          <p14:tracePt t="1511" x="4894263" y="2327275"/>
          <p14:tracePt t="1512" x="4932363" y="2378075"/>
          <p14:tracePt t="1528" x="5006975" y="2452688"/>
          <p14:tracePt t="1544" x="5094288" y="2478088"/>
          <p14:tracePt t="1561" x="5181600" y="2503488"/>
          <p14:tracePt t="1578" x="5281613" y="2503488"/>
          <p14:tracePt t="1595" x="5407025" y="2527300"/>
          <p14:tracePt t="1612" x="5495925" y="2552700"/>
          <p14:tracePt t="1628" x="5532438" y="2590800"/>
          <p14:tracePt t="1645" x="5570538" y="2652713"/>
          <p14:tracePt t="1662" x="5595938" y="2690813"/>
          <p14:tracePt t="1679" x="5619750" y="2752725"/>
          <p14:tracePt t="1680" x="5619750" y="2790825"/>
          <p14:tracePt t="1695" x="5632450" y="2816225"/>
          <p14:tracePt t="1697" x="5632450" y="2840038"/>
          <p14:tracePt t="1712" x="5632450" y="2890838"/>
          <p14:tracePt t="1729" x="5632450" y="2941638"/>
          <p14:tracePt t="1745" x="5632450" y="2965450"/>
          <p14:tracePt t="1762" x="5632450" y="3003550"/>
          <p14:tracePt t="1779" x="5657850" y="3041650"/>
          <p14:tracePt t="1796" x="5657850" y="3065463"/>
          <p14:tracePt t="1812" x="5683250" y="3078163"/>
          <p14:tracePt t="1829" x="5719763" y="3154363"/>
          <p14:tracePt t="1845" x="5757863" y="3216275"/>
          <p14:tracePt t="1862" x="5795963" y="3316288"/>
          <p14:tracePt t="1864" x="5821363" y="3341688"/>
          <p14:tracePt t="1879" x="5821363" y="3378200"/>
          <p14:tracePt t="1880" x="5832475" y="3416300"/>
          <p14:tracePt t="1896" x="5845175" y="3441700"/>
          <p14:tracePt t="1913" x="5845175" y="3467100"/>
          <p14:tracePt t="1929" x="5845175" y="3479800"/>
          <p14:tracePt t="1945" x="5845175" y="3490913"/>
          <p14:tracePt t="1992" x="5870575" y="3490913"/>
          <p14:tracePt t="2000" x="5895975" y="3490913"/>
          <p14:tracePt t="2012" x="5932488" y="3479800"/>
          <p14:tracePt t="2029" x="5970588" y="3467100"/>
          <p14:tracePt t="2046" x="5995988" y="3467100"/>
          <p14:tracePt t="2161" x="6008688" y="3454400"/>
          <p14:tracePt t="2178" x="6021388" y="3454400"/>
          <p14:tracePt t="2186" x="6034088" y="3454400"/>
          <p14:tracePt t="2209" x="6045200" y="3454400"/>
          <p14:tracePt t="3761" x="6045200" y="3467100"/>
          <p14:tracePt t="3768" x="6045200" y="3479800"/>
          <p14:tracePt t="3777" x="6045200" y="3516313"/>
          <p14:tracePt t="3785" x="6008688" y="3567113"/>
          <p14:tracePt t="3803" x="5945188" y="3679825"/>
          <p14:tracePt t="3819" x="5870575" y="3829050"/>
          <p14:tracePt t="3835" x="5795963" y="3967163"/>
          <p14:tracePt t="3852" x="5683250" y="4154488"/>
          <p14:tracePt t="3869" x="5495925" y="4354513"/>
          <p14:tracePt t="3886" x="5270500" y="4579938"/>
          <p14:tracePt t="3889" x="5157788" y="4679950"/>
          <p14:tracePt t="3903" x="5045075" y="4768850"/>
          <p14:tracePt t="3918" x="4794250" y="4943475"/>
          <p14:tracePt t="3920" x="4694238" y="5005388"/>
          <p14:tracePt t="3934" x="4594225" y="5068888"/>
          <p14:tracePt t="3936" x="4543425" y="5118100"/>
          <p14:tracePt t="3951" x="4481513" y="5156200"/>
          <p14:tracePt t="3952" x="4456113" y="5168900"/>
          <p14:tracePt t="3968" x="4430713" y="5181600"/>
          <p14:tracePt t="3984" x="4418013" y="5181600"/>
          <p14:tracePt t="4001" x="4418013" y="5194300"/>
          <p14:tracePt t="4145" x="4406900" y="5194300"/>
          <p14:tracePt t="4153" x="4394200" y="5194300"/>
          <p14:tracePt t="4161" x="4368800" y="5168900"/>
          <p14:tracePt t="4169" x="4343400" y="5130800"/>
          <p14:tracePt t="4186" x="4281488" y="5043488"/>
          <p14:tracePt t="4203" x="4230688" y="4981575"/>
          <p14:tracePt t="4219" x="4168775" y="4879975"/>
          <p14:tracePt t="4236" x="4043363" y="4667250"/>
          <p14:tracePt t="4253" x="3917950" y="4341813"/>
          <p14:tracePt t="4270" x="3792538" y="3979863"/>
          <p14:tracePt t="4273" x="3756025" y="3829050"/>
          <p14:tracePt t="4287" x="3717925" y="3729038"/>
          <p14:tracePt t="4289" x="3692525" y="3654425"/>
          <p14:tracePt t="4304" x="3667125" y="3616325"/>
          <p14:tracePt t="4306" x="3654425" y="3590925"/>
          <p14:tracePt t="4321" x="3630613" y="3567113"/>
          <p14:tracePt t="4337" x="3605213" y="3554413"/>
          <p14:tracePt t="4354" x="3592513" y="3554413"/>
          <p14:tracePt t="4378" x="3579813" y="3554413"/>
          <p14:tracePt t="5138" x="3579813" y="3529013"/>
          <p14:tracePt t="5145" x="3579813" y="3516313"/>
          <p14:tracePt t="5155" x="3579813" y="3503613"/>
          <p14:tracePt t="5172" x="3579813" y="3467100"/>
          <p14:tracePt t="5189" x="3579813" y="3416300"/>
          <p14:tracePt t="5206" x="3592513" y="3354388"/>
          <p14:tracePt t="5208" x="3605213" y="3328988"/>
          <p14:tracePt t="5223" x="3605213" y="3290888"/>
          <p14:tracePt t="5225" x="3617913" y="3254375"/>
          <p14:tracePt t="5240" x="3630613" y="3203575"/>
          <p14:tracePt t="5241" x="3630613" y="3165475"/>
          <p14:tracePt t="5257" x="3630613" y="3103563"/>
          <p14:tracePt t="5273" x="3630613" y="3028950"/>
          <p14:tracePt t="5290" x="3643313" y="2965450"/>
          <p14:tracePt t="5306" x="3654425" y="2890838"/>
          <p14:tracePt t="5323" x="3692525" y="2816225"/>
          <p14:tracePt t="5339" x="3705225" y="2765425"/>
          <p14:tracePt t="5356" x="3717925" y="2740025"/>
          <p14:tracePt t="5373" x="3730625" y="2716213"/>
          <p14:tracePt t="5389" x="3756025" y="2690813"/>
          <p14:tracePt t="5406" x="3756025" y="2678113"/>
          <p14:tracePt t="6153" x="3756025" y="2690813"/>
          <p14:tracePt t="6161" x="3756025" y="2716213"/>
          <p14:tracePt t="6175" x="3730625" y="2752725"/>
          <p14:tracePt t="6177" x="3717925" y="2803525"/>
          <p14:tracePt t="6192" x="3705225" y="2903538"/>
          <p14:tracePt t="6209" x="3692525" y="2952750"/>
          <p14:tracePt t="6225" x="3679825" y="3003550"/>
          <p14:tracePt t="6242" x="3679825" y="3041650"/>
          <p14:tracePt t="6259" x="3667125" y="3078163"/>
          <p14:tracePt t="6275" x="3654425" y="3103563"/>
          <p14:tracePt t="6292" x="3643313" y="3154363"/>
          <p14:tracePt t="6309" x="3630613" y="3203575"/>
          <p14:tracePt t="6325" x="3617913" y="3267075"/>
          <p14:tracePt t="6342" x="3592513" y="3354388"/>
          <p14:tracePt t="6345" x="3592513" y="3390900"/>
          <p14:tracePt t="6359" x="3592513" y="3429000"/>
          <p14:tracePt t="6361" x="3579813" y="3479800"/>
          <p14:tracePt t="6376" x="3567113" y="3516313"/>
          <p14:tracePt t="6378" x="3567113" y="3554413"/>
          <p14:tracePt t="6393" x="3567113" y="3616325"/>
          <p14:tracePt t="6410" x="3554413" y="3667125"/>
          <p14:tracePt t="6426" x="3554413" y="3692525"/>
          <p14:tracePt t="6443" x="3554413" y="3741738"/>
          <p14:tracePt t="6459" x="3554413" y="3767138"/>
          <p14:tracePt t="6475" x="3541713" y="3792538"/>
          <p14:tracePt t="6493" x="3541713" y="3829050"/>
          <p14:tracePt t="6509" x="3541713" y="3854450"/>
          <p14:tracePt t="6525" x="3541713" y="3879850"/>
          <p14:tracePt t="6543" x="3530600" y="3905250"/>
          <p14:tracePt t="6545" x="3517900" y="3916363"/>
          <p14:tracePt t="6560" x="3517900" y="3929063"/>
          <p14:tracePt t="6577" x="3517900" y="3954463"/>
          <p14:tracePt t="6593" x="3517900" y="3992563"/>
          <p14:tracePt t="6610" x="3517900" y="4017963"/>
          <p14:tracePt t="6626" x="3517900" y="4041775"/>
          <p14:tracePt t="6643" x="3517900" y="4067175"/>
          <p14:tracePt t="6659" x="3505200" y="4105275"/>
          <p14:tracePt t="6676" x="3505200" y="4129088"/>
          <p14:tracePt t="6693" x="3505200" y="4167188"/>
          <p14:tracePt t="6710" x="3505200" y="4192588"/>
          <p14:tracePt t="6727" x="3492500" y="4217988"/>
          <p14:tracePt t="6729" x="3492500" y="4241800"/>
          <p14:tracePt t="6743" x="3492500" y="4254500"/>
          <p14:tracePt t="6745" x="3492500" y="4267200"/>
          <p14:tracePt t="6761" x="3492500" y="4292600"/>
          <p14:tracePt t="6763" x="3492500" y="4305300"/>
          <p14:tracePt t="6777" x="3479800" y="4318000"/>
          <p14:tracePt t="6794" x="3479800" y="4354513"/>
          <p14:tracePt t="6810" x="3479800" y="4379913"/>
          <p14:tracePt t="6826" x="3467100" y="4430713"/>
          <p14:tracePt t="6843" x="3454400" y="4492625"/>
          <p14:tracePt t="6860" x="3454400" y="4543425"/>
          <p14:tracePt t="6876" x="3454400" y="4579938"/>
          <p14:tracePt t="6894" x="3454400" y="4605338"/>
          <p14:tracePt t="6911" x="3454400" y="4656138"/>
          <p14:tracePt t="6926" x="3454400" y="4679950"/>
          <p14:tracePt t="6928" x="3454400" y="4692650"/>
          <p14:tracePt t="6945" x="3454400" y="4756150"/>
          <p14:tracePt t="6961" x="3454400" y="4792663"/>
          <p14:tracePt t="6977" x="3454400" y="4843463"/>
          <p14:tracePt t="6994" x="3454400" y="4868863"/>
          <p14:tracePt t="7011" x="3454400" y="4905375"/>
          <p14:tracePt t="7027" x="3454400" y="4930775"/>
          <p14:tracePt t="7044" x="3454400" y="4943475"/>
          <p14:tracePt t="7061" x="3454400" y="4968875"/>
          <p14:tracePt t="7129" x="3454400" y="4981575"/>
          <p14:tracePt t="7145" x="3454400" y="4992688"/>
          <p14:tracePt t="7153" x="3454400" y="5005388"/>
          <p14:tracePt t="7162" x="3454400" y="5018088"/>
          <p14:tracePt t="7178" x="3467100" y="5056188"/>
          <p14:tracePt t="7194" x="3467100" y="5092700"/>
          <p14:tracePt t="7210" x="3467100" y="5105400"/>
          <p14:tracePt t="7227" x="3467100" y="5130800"/>
          <p14:tracePt t="7244" x="3479800" y="5168900"/>
          <p14:tracePt t="7262" x="3479800" y="5194300"/>
          <p14:tracePt t="7281" x="3479800" y="5205413"/>
          <p14:tracePt t="7337" x="3479800" y="5218113"/>
          <p14:tracePt t="7377" x="3479800" y="5230813"/>
          <p14:tracePt t="7394" x="3492500" y="5230813"/>
          <p14:tracePt t="7418" x="3492500" y="5243513"/>
          <p14:tracePt t="7434" x="3492500" y="5256213"/>
          <p14:tracePt t="7450" x="3492500" y="5268913"/>
          <p14:tracePt t="7457" x="3505200" y="5281613"/>
          <p14:tracePt t="7489" x="3517900" y="5294313"/>
          <p14:tracePt t="7514" x="3530600" y="5305425"/>
          <p14:tracePt t="7529" x="3541713" y="5318125"/>
          <p14:tracePt t="7537" x="3554413" y="5330825"/>
          <p14:tracePt t="7553" x="3567113" y="5343525"/>
          <p14:tracePt t="7568" x="3579813" y="5343525"/>
          <p14:tracePt t="7577" x="3579813" y="5356225"/>
          <p14:tracePt t="7594" x="3592513" y="5356225"/>
          <p14:tracePt t="7689" x="3605213" y="5356225"/>
          <p14:tracePt t="7697" x="3617913" y="5356225"/>
          <p14:tracePt t="7705" x="3643313" y="5356225"/>
          <p14:tracePt t="7713" x="3667125" y="5356225"/>
          <p14:tracePt t="7729" x="3717925" y="5356225"/>
          <p14:tracePt t="7746" x="3756025" y="5330825"/>
          <p14:tracePt t="7763" x="3779838" y="5318125"/>
          <p14:tracePt t="7778" x="3830638" y="5294313"/>
          <p14:tracePt t="7795" x="3867150" y="5294313"/>
          <p14:tracePt t="7813" x="3879850" y="5268913"/>
          <p14:tracePt t="8073" x="3892550" y="5268913"/>
          <p14:tracePt t="8081" x="3905250" y="5268913"/>
          <p14:tracePt t="8096" x="3968750" y="5230813"/>
          <p14:tracePt t="8113" x="4092575" y="5168900"/>
          <p14:tracePt t="8130" x="4230688" y="5056188"/>
          <p14:tracePt t="8147" x="4368800" y="4918075"/>
          <p14:tracePt t="8164" x="4418013" y="4805363"/>
          <p14:tracePt t="8180" x="4456113" y="4743450"/>
          <p14:tracePt t="8197" x="4481513" y="4679950"/>
          <p14:tracePt t="8214" x="4494213" y="4605338"/>
          <p14:tracePt t="8217" x="4506913" y="4567238"/>
          <p14:tracePt t="8230" x="4506913" y="4543425"/>
          <p14:tracePt t="8232" x="4506913" y="4505325"/>
          <p14:tracePt t="8247" x="4506913" y="4479925"/>
          <p14:tracePt t="8249" x="4506913" y="4454525"/>
          <p14:tracePt t="8264" x="4506913" y="4430713"/>
          <p14:tracePt t="8266" x="4506913" y="4392613"/>
          <p14:tracePt t="8281" x="4506913" y="4330700"/>
          <p14:tracePt t="8297" x="4481513" y="4217988"/>
          <p14:tracePt t="8314" x="4394200" y="4054475"/>
          <p14:tracePt t="8330" x="4281488" y="3829050"/>
          <p14:tracePt t="8347" x="4105275" y="3541713"/>
          <p14:tracePt t="8364" x="3979863" y="3290888"/>
          <p14:tracePt t="8381" x="3917950" y="3128963"/>
          <p14:tracePt t="8397" x="3892550" y="3054350"/>
          <p14:tracePt t="8414" x="3892550" y="3016250"/>
          <p14:tracePt t="8417" x="3892550" y="3003550"/>
          <p14:tracePt t="8431" x="3879850" y="2990850"/>
          <p14:tracePt t="8448" x="3879850" y="2978150"/>
          <p14:tracePt t="8465" x="3879850" y="2965450"/>
          <p14:tracePt t="8665" x="3879850" y="2952750"/>
          <p14:tracePt t="8673" x="3917950" y="2928938"/>
          <p14:tracePt t="8682" x="3979863" y="2916238"/>
          <p14:tracePt t="8699" x="4117975" y="2890838"/>
          <p14:tracePt t="8715" x="4205288" y="2865438"/>
          <p14:tracePt t="8731" x="4256088" y="2852738"/>
          <p14:tracePt t="8748" x="4294188" y="2828925"/>
          <p14:tracePt t="8766" x="4318000" y="2828925"/>
          <p14:tracePt t="9001" x="4318000" y="2816225"/>
          <p14:tracePt t="9009" x="4305300" y="2803525"/>
          <p14:tracePt t="9017" x="4243388" y="2778125"/>
          <p14:tracePt t="9033" x="4030663" y="2690813"/>
          <p14:tracePt t="9049" x="3817938" y="2603500"/>
          <p14:tracePt t="9066" x="3630613" y="2527300"/>
          <p14:tracePt t="9083" x="3517900" y="2465388"/>
          <p14:tracePt t="9099" x="3467100" y="2427288"/>
          <p14:tracePt t="9116" x="3454400" y="2403475"/>
          <p14:tracePt t="9132" x="3441700" y="2403475"/>
          <p14:tracePt t="9149" x="3441700" y="2390775"/>
          <p14:tracePt t="9233" x="3492500" y="2378075"/>
          <p14:tracePt t="9241" x="3579813" y="2352675"/>
          <p14:tracePt t="9249" x="3705225" y="2327275"/>
          <p14:tracePt t="9267" x="3930650" y="2303463"/>
          <p14:tracePt t="9283" x="4156075" y="2303463"/>
          <p14:tracePt t="9299" x="4343400" y="2303463"/>
          <p14:tracePt t="9316" x="4468813" y="2303463"/>
          <p14:tracePt t="9334" x="4568825" y="2303463"/>
          <p14:tracePt t="9350" x="4606925" y="2303463"/>
          <p14:tracePt t="9353" x="4619625" y="2303463"/>
          <p14:tracePt t="9367" x="4630738" y="2303463"/>
          <p14:tracePt t="9609" x="4656138" y="2303463"/>
          <p14:tracePt t="9617" x="4681538" y="2303463"/>
          <p14:tracePt t="9625" x="4719638" y="2303463"/>
          <p14:tracePt t="9634" x="4768850" y="2303463"/>
          <p14:tracePt t="9651" x="4856163" y="2303463"/>
          <p14:tracePt t="9667" x="4894263" y="2303463"/>
          <p14:tracePt t="9684" x="4919663" y="2303463"/>
          <p14:tracePt t="9785" x="4932363" y="2303463"/>
          <p14:tracePt t="9793" x="4945063" y="2303463"/>
          <p14:tracePt t="9801" x="4956175" y="2303463"/>
          <p14:tracePt t="9818" x="5006975" y="2303463"/>
          <p14:tracePt t="9835" x="5057775" y="2303463"/>
          <p14:tracePt t="9851" x="5132388" y="2303463"/>
          <p14:tracePt t="9868" x="5194300" y="2303463"/>
          <p14:tracePt t="9885" x="5245100" y="2303463"/>
          <p14:tracePt t="9901" x="5332413" y="2303463"/>
          <p14:tracePt t="9918" x="5432425" y="2303463"/>
          <p14:tracePt t="9921" x="5495925" y="2290763"/>
          <p14:tracePt t="9935" x="5532438" y="2278063"/>
          <p14:tracePt t="9937" x="5545138" y="2278063"/>
          <p14:tracePt t="9952" x="5557838" y="2278063"/>
          <p14:tracePt t="10368" x="5557838" y="2290763"/>
          <p14:tracePt t="10376" x="5557838" y="2303463"/>
          <p14:tracePt t="10384" x="5557838" y="2314575"/>
          <p14:tracePt t="10401" x="5557838" y="2352675"/>
          <p14:tracePt t="10417" x="5557838" y="2365375"/>
          <p14:tracePt t="10434" x="5545138" y="2403475"/>
          <p14:tracePt t="10450" x="5519738" y="2439988"/>
          <p14:tracePt t="10467" x="5483225" y="2503488"/>
          <p14:tracePt t="10484" x="5470525" y="2565400"/>
          <p14:tracePt t="10501" x="5419725" y="2616200"/>
          <p14:tracePt t="10517" x="5357813" y="2703513"/>
          <p14:tracePt t="10534" x="5270500" y="2778125"/>
          <p14:tracePt t="10551" x="5219700" y="2803525"/>
          <p14:tracePt t="10552" x="5207000" y="2816225"/>
          <p14:tracePt t="10568" x="5194300" y="2816225"/>
          <p14:tracePt t="10584" x="5181600" y="2828925"/>
          <p14:tracePt t="10601" x="5170488" y="2828925"/>
          <p14:tracePt t="10618" x="5157788" y="2828925"/>
          <p14:tracePt t="10648" x="5145088" y="2840038"/>
          <p14:tracePt t="10657" x="5145088" y="2852738"/>
          <p14:tracePt t="10668" x="5132388" y="2852738"/>
          <p14:tracePt t="10693" x="5119688" y="2878138"/>
          <p14:tracePt t="10704" x="5106988" y="2890838"/>
          <p14:tracePt t="10705" x="5094288" y="2903538"/>
          <p14:tracePt t="10718" x="5094288" y="2916238"/>
          <p14:tracePt t="10719" x="5081588" y="2928938"/>
          <p14:tracePt t="10735" x="5081588" y="2941638"/>
          <p14:tracePt t="10736" x="5068888" y="2941638"/>
          <p14:tracePt t="10753" x="5057775" y="2941638"/>
          <p14:tracePt t="10769" x="5057775" y="2952750"/>
          <p14:tracePt t="10786" x="5045075" y="2965450"/>
          <p14:tracePt t="10801" x="5045075" y="2978150"/>
          <p14:tracePt t="10818" x="5032375" y="2978150"/>
          <p14:tracePt t="10835" x="5032375" y="2990850"/>
          <p14:tracePt t="11048" x="5019675" y="2990850"/>
          <p14:tracePt t="11057" x="5006975" y="2990850"/>
          <p14:tracePt t="11074" x="4994275" y="2990850"/>
          <p14:tracePt t="11089" x="4981575" y="2990850"/>
          <p14:tracePt t="11400" x="4968875" y="3003550"/>
          <p14:tracePt t="11410" x="4968875" y="3016250"/>
          <p14:tracePt t="11420" x="4956175" y="3041650"/>
          <p14:tracePt t="11437" x="4932363" y="3078163"/>
          <p14:tracePt t="11454" x="4906963" y="3128963"/>
          <p14:tracePt t="11456" x="4881563" y="3154363"/>
          <p14:tracePt t="11471" x="4868863" y="3178175"/>
          <p14:tracePt t="11472" x="4868863" y="3203575"/>
          <p14:tracePt t="11487" x="4856163" y="3203575"/>
          <p14:tracePt t="11666" x="4856163" y="3216275"/>
          <p14:tracePt t="11673" x="4856163" y="3228975"/>
          <p14:tracePt t="11683" x="4843463" y="3254375"/>
          <p14:tracePt t="11690" x="4832350" y="3290888"/>
          <p14:tracePt t="11706" x="4794250" y="3341688"/>
          <p14:tracePt t="11721" x="4781550" y="3367088"/>
          <p14:tracePt t="11737" x="4719638" y="3429000"/>
          <p14:tracePt t="11755" x="4681538" y="3467100"/>
          <p14:tracePt t="11772" x="4630738" y="3490913"/>
          <p14:tracePt t="11793" x="4606925" y="3490913"/>
          <p14:tracePt t="11804" x="4581525" y="3490913"/>
          <p14:tracePt t="11822" x="4543425" y="3490913"/>
          <p14:tracePt t="11838" x="4506913" y="3490913"/>
          <p14:tracePt t="11840" x="4494213" y="3490913"/>
          <p14:tracePt t="11856" x="4443413" y="3490913"/>
          <p14:tracePt t="11872" x="4381500" y="3490913"/>
          <p14:tracePt t="11889" x="4318000" y="3490913"/>
          <p14:tracePt t="11906" x="4268788" y="3490913"/>
          <p14:tracePt t="11921" x="4205288" y="3490913"/>
          <p14:tracePt t="11939" x="4117975" y="3490913"/>
          <p14:tracePt t="11955" x="4030663" y="3490913"/>
          <p14:tracePt t="11972" x="3968750" y="3490913"/>
          <p14:tracePt t="11989" x="3879850" y="3490913"/>
          <p14:tracePt t="12005" x="3743325" y="3516313"/>
          <p14:tracePt t="12022" x="3654425" y="3516313"/>
          <p14:tracePt t="12024" x="3630613" y="3516313"/>
          <p14:tracePt t="12039" x="3605213" y="3529013"/>
          <p14:tracePt t="12040" x="3579813" y="3541713"/>
          <p14:tracePt t="12056" x="3517900" y="3541713"/>
          <p14:tracePt t="12073" x="3492500" y="3541713"/>
          <p14:tracePt t="12089" x="3467100" y="3541713"/>
          <p14:tracePt t="12106" x="3467100" y="3554413"/>
          <p14:tracePt t="12225" x="3479800" y="3554413"/>
          <p14:tracePt t="12233" x="3530600" y="3554413"/>
          <p14:tracePt t="12241" x="3605213" y="3554413"/>
          <p14:tracePt t="12258" x="3779838" y="3554413"/>
          <p14:tracePt t="12275" x="3943350" y="3516313"/>
          <p14:tracePt t="12291" x="4081463" y="3479800"/>
          <p14:tracePt t="12307" x="4181475" y="3429000"/>
          <p14:tracePt t="12324" x="4243388" y="3378200"/>
          <p14:tracePt t="12341" x="4281488" y="3328988"/>
          <p14:tracePt t="12358" x="4281488" y="3254375"/>
          <p14:tracePt t="12360" x="4294188" y="3228975"/>
          <p14:tracePt t="12375" x="4305300" y="3203575"/>
          <p14:tracePt t="12377" x="4305300" y="3165475"/>
          <p14:tracePt t="12392" x="4305300" y="3116263"/>
          <p14:tracePt t="12393" x="4305300" y="3065463"/>
          <p14:tracePt t="12408" x="4305300" y="3003550"/>
          <p14:tracePt t="12425" x="4318000" y="2965450"/>
          <p14:tracePt t="12441" x="4318000" y="2928938"/>
          <p14:tracePt t="12458" x="4318000" y="2903538"/>
          <p14:tracePt t="12476" x="4318000" y="2890838"/>
          <p14:tracePt t="12491" x="4305300" y="2878138"/>
          <p14:tracePt t="12508" x="4268788" y="2865438"/>
          <p14:tracePt t="12525" x="4205288" y="2840038"/>
          <p14:tracePt t="12542" x="4156075" y="2828925"/>
          <p14:tracePt t="12544" x="4117975" y="2828925"/>
          <p14:tracePt t="12558" x="4081463" y="2828925"/>
          <p14:tracePt t="12561" x="4056063" y="2828925"/>
          <p14:tracePt t="12575" x="4030663" y="2828925"/>
          <p14:tracePt t="12577" x="4005263" y="2828925"/>
          <p14:tracePt t="12593" x="3943350" y="2828925"/>
          <p14:tracePt t="12609" x="3879850" y="2828925"/>
          <p14:tracePt t="12625" x="3817938" y="2828925"/>
          <p14:tracePt t="12642" x="3743325" y="2828925"/>
          <p14:tracePt t="12658" x="3654425" y="2828925"/>
          <p14:tracePt t="12675" x="3579813" y="2852738"/>
          <p14:tracePt t="12692" x="3492500" y="2865438"/>
          <p14:tracePt t="12709" x="3441700" y="2890838"/>
          <p14:tracePt t="12726" x="3379788" y="2916238"/>
          <p14:tracePt t="12729" x="3354388" y="2941638"/>
          <p14:tracePt t="12742" x="3328988" y="2952750"/>
          <p14:tracePt t="12745" x="3305175" y="2978150"/>
          <p14:tracePt t="12759" x="3279775" y="2990850"/>
          <p14:tracePt t="12761" x="3241675" y="3016250"/>
          <p14:tracePt t="12777" x="3205163" y="3054350"/>
          <p14:tracePt t="12793" x="3179763" y="3090863"/>
          <p14:tracePt t="12809" x="3167063" y="3103563"/>
          <p14:tracePt t="12826" x="3154363" y="3116263"/>
          <p14:tracePt t="12841" x="3154363" y="3128963"/>
          <p14:tracePt t="12857" x="3141663" y="3128963"/>
          <p14:tracePt t="12906" x="3141663" y="3141663"/>
          <p14:tracePt t="12913" x="3141663" y="3154363"/>
          <p14:tracePt t="12930" x="3154363" y="3165475"/>
          <p14:tracePt t="12943" x="3167063" y="3190875"/>
          <p14:tracePt t="12945" x="3205163" y="3203575"/>
          <p14:tracePt t="12960" x="3267075" y="3216275"/>
          <p14:tracePt t="12962" x="3317875" y="3228975"/>
          <p14:tracePt t="12977" x="3505200" y="3254375"/>
          <p14:tracePt t="12993" x="3756025" y="3267075"/>
          <p14:tracePt t="13009" x="4056063" y="3303588"/>
          <p14:tracePt t="13026" x="4305300" y="3303588"/>
          <p14:tracePt t="13042" x="4456113" y="3303588"/>
          <p14:tracePt t="13059" x="4556125" y="3303588"/>
          <p14:tracePt t="13076" x="4594225" y="3267075"/>
          <p14:tracePt t="13093" x="4630738" y="3254375"/>
          <p14:tracePt t="13110" x="4643438" y="3228975"/>
          <p14:tracePt t="13112" x="4643438" y="3216275"/>
          <p14:tracePt t="13126" x="4643438" y="3203575"/>
          <p14:tracePt t="13178" x="4630738" y="3203575"/>
          <p14:tracePt t="13185" x="4594225" y="3203575"/>
          <p14:tracePt t="13195" x="4506913" y="3178175"/>
          <p14:tracePt t="13210" x="4205288" y="3116263"/>
          <p14:tracePt t="13226" x="3730625" y="3016250"/>
          <p14:tracePt t="13243" x="3241675" y="2952750"/>
          <p14:tracePt t="13260" x="2941638" y="2941638"/>
          <p14:tracePt t="13277" x="2741613" y="2941638"/>
          <p14:tracePt t="13294" x="2654300" y="2941638"/>
          <p14:tracePt t="13297" x="2628900" y="2941638"/>
          <p14:tracePt t="13311" x="2616200" y="2941638"/>
          <p14:tracePt t="13313" x="2590800" y="2941638"/>
          <p14:tracePt t="13327" x="2554288" y="2941638"/>
          <p14:tracePt t="13329" x="2541588" y="2952750"/>
          <p14:tracePt t="13344" x="2503488" y="2990850"/>
          <p14:tracePt t="13361" x="2478088" y="3028950"/>
          <p14:tracePt t="13377" x="2465388" y="3054350"/>
          <p14:tracePt t="13394" x="2465388" y="3090863"/>
          <p14:tracePt t="13411" x="2465388" y="3128963"/>
          <p14:tracePt t="13427" x="2465388" y="3165475"/>
          <p14:tracePt t="13444" x="2465388" y="3178175"/>
          <p14:tracePt t="13460" x="2503488" y="3203575"/>
          <p14:tracePt t="13478" x="2628900" y="3254375"/>
          <p14:tracePt t="13480" x="2716213" y="3278188"/>
          <p14:tracePt t="13494" x="2828925" y="3303588"/>
          <p14:tracePt t="13497" x="2967038" y="3328988"/>
          <p14:tracePt t="13511" x="3116263" y="3341688"/>
          <p14:tracePt t="13513" x="3267075" y="3341688"/>
          <p14:tracePt t="13528" x="3417888" y="3341688"/>
          <p14:tracePt t="13531" x="3567113" y="3341688"/>
          <p14:tracePt t="13545" x="3817938" y="3341688"/>
          <p14:tracePt t="13561" x="4005263" y="3341688"/>
          <p14:tracePt t="13578" x="4068763" y="3290888"/>
          <p14:tracePt t="13595" x="4130675" y="3228975"/>
          <p14:tracePt t="13611" x="4181475" y="3154363"/>
          <p14:tracePt t="13627" x="4205288" y="3090863"/>
          <p14:tracePt t="13644" x="4230688" y="3028950"/>
          <p14:tracePt t="13661" x="4230688" y="2978150"/>
          <p14:tracePt t="13678" x="4230688" y="2941638"/>
          <p14:tracePt t="13681" x="4230688" y="2928938"/>
          <p14:tracePt t="13695" x="4230688" y="2916238"/>
          <p14:tracePt t="13697" x="4230688" y="2890838"/>
          <p14:tracePt t="13711" x="4205288" y="2878138"/>
          <p14:tracePt t="13713" x="4156075" y="2852738"/>
          <p14:tracePt t="13729" x="3917950" y="2816225"/>
          <p14:tracePt t="13745" x="3643313" y="2790825"/>
          <p14:tracePt t="13761" x="3392488" y="2790825"/>
          <p14:tracePt t="13779" x="3192463" y="2790825"/>
          <p14:tracePt t="13795" x="3041650" y="2790825"/>
          <p14:tracePt t="13811" x="2916238" y="2828925"/>
          <p14:tracePt t="13828" x="2854325" y="2852738"/>
          <p14:tracePt t="13845" x="2790825" y="2890838"/>
          <p14:tracePt t="13862" x="2778125" y="2941638"/>
          <p14:tracePt t="13864" x="2767013" y="2965450"/>
          <p14:tracePt t="13879" x="2754313" y="2978150"/>
          <p14:tracePt t="13881" x="2754313" y="3003550"/>
          <p14:tracePt t="13895" x="2754313" y="3028950"/>
          <p14:tracePt t="13897" x="2754313" y="3054350"/>
          <p14:tracePt t="13912" x="2754313" y="3078163"/>
          <p14:tracePt t="13927" x="2754313" y="3103563"/>
          <p14:tracePt t="13928" x="2767013" y="3116263"/>
          <p14:tracePt t="13944" x="2841625" y="3165475"/>
          <p14:tracePt t="13961" x="3028950" y="3241675"/>
          <p14:tracePt t="13977" x="3341688" y="3316288"/>
          <p14:tracePt t="13995" x="3743325" y="3403600"/>
          <p14:tracePt t="14012" x="4043363" y="3429000"/>
          <p14:tracePt t="14029" x="4192588" y="3441700"/>
          <p14:tracePt t="14046" x="4268788" y="3441700"/>
          <p14:tracePt t="14062" x="4305300" y="3429000"/>
          <p14:tracePt t="14065" x="4318000" y="3416300"/>
          <p14:tracePt t="14079" x="4330700" y="3390900"/>
          <p14:tracePt t="14082" x="4330700" y="3378200"/>
          <p14:tracePt t="14096" x="4330700" y="3341688"/>
          <p14:tracePt t="14113" x="4330700" y="3316288"/>
          <p14:tracePt t="14130" x="4330700" y="3267075"/>
          <p14:tracePt t="14146" x="4305300" y="3228975"/>
          <p14:tracePt t="14162" x="4256088" y="3190875"/>
          <p14:tracePt t="14179" x="4168775" y="3165475"/>
          <p14:tracePt t="14195" x="4081463" y="3141663"/>
          <p14:tracePt t="14213" x="3943350" y="3116263"/>
          <p14:tracePt t="14230" x="3817938" y="3116263"/>
          <p14:tracePt t="14233" x="3779838" y="3116263"/>
          <p14:tracePt t="14246" x="3756025" y="3116263"/>
          <p14:tracePt t="14249" x="3730625" y="3116263"/>
          <p14:tracePt t="14263" x="3717925" y="3116263"/>
          <p14:tracePt t="14280" x="3692525" y="3116263"/>
          <p14:tracePt t="14369" x="3679825" y="3128963"/>
          <p14:tracePt t="14394" x="3679825" y="3141663"/>
          <p14:tracePt t="14410" x="3679825" y="3154363"/>
          <p14:tracePt t="14417" x="3679825" y="3165475"/>
          <p14:tracePt t="14429" x="3692525" y="3178175"/>
          <p14:tracePt t="14446" x="3705225" y="3203575"/>
          <p14:tracePt t="14448" x="3730625" y="3216275"/>
          <p14:tracePt t="14463" x="3730625" y="3228975"/>
          <p14:tracePt t="14465" x="3743325" y="3254375"/>
          <p14:tracePt t="14481" x="3756025" y="3278188"/>
          <p14:tracePt t="14497" x="3767138" y="3290888"/>
          <p14:tracePt t="14514" x="3779838" y="3290888"/>
          <p14:tracePt t="14531" x="3779838" y="3303588"/>
          <p14:tracePt t="14546" x="3792538" y="3303588"/>
          <p14:tracePt t="14563" x="3792538" y="3316288"/>
          <p14:tracePt t="14581" x="3805238" y="3328988"/>
          <p14:tracePt t="14597" x="3805238" y="3341688"/>
          <p14:tracePt t="14613" x="3805238" y="3367088"/>
          <p14:tracePt t="14630" x="3805238" y="3390900"/>
          <p14:tracePt t="14647" x="3805238" y="3416300"/>
          <p14:tracePt t="14664" x="3805238" y="3441700"/>
          <p14:tracePt t="14681" x="3805238" y="3479800"/>
          <p14:tracePt t="14705" x="3805238" y="3490913"/>
          <p14:tracePt t="14715" x="3792538" y="3490913"/>
          <p14:tracePt t="14833" x="3779838" y="3490913"/>
          <p14:tracePt t="14841" x="3767138" y="3490913"/>
          <p14:tracePt t="14849" x="3756025" y="3490913"/>
          <p14:tracePt t="14865" x="3730625" y="3516313"/>
          <p14:tracePt t="14882" x="3705225" y="3516313"/>
          <p14:tracePt t="14897" x="3679825" y="3529013"/>
          <p14:tracePt t="14913" x="3667125" y="3554413"/>
          <p14:tracePt t="14929" x="3667125" y="3567113"/>
          <p14:tracePt t="14946" x="3654425" y="3579813"/>
          <p14:tracePt t="14963" x="3654425" y="3590925"/>
          <p14:tracePt t="14980" x="3654425" y="3616325"/>
          <p14:tracePt t="15001" x="3654425" y="3629025"/>
          <p14:tracePt t="15169" x="3667125" y="3629025"/>
          <p14:tracePt t="15177" x="3679825" y="3629025"/>
          <p14:tracePt t="15185" x="3692525" y="3654425"/>
          <p14:tracePt t="15199" x="3717925" y="3667125"/>
          <p14:tracePt t="15201" x="3756025" y="3679825"/>
          <p14:tracePt t="15215" x="3779838" y="3692525"/>
          <p14:tracePt t="15217" x="3805238" y="3703638"/>
          <p14:tracePt t="15233" x="3867150" y="3729038"/>
          <p14:tracePt t="15249" x="3879850" y="3741738"/>
          <p14:tracePt t="15265" x="3879850" y="3754438"/>
          <p14:tracePt t="15657" x="3879850" y="3741738"/>
          <p14:tracePt t="15666" x="3879850" y="3729038"/>
          <p14:tracePt t="15681" x="3879850" y="3716338"/>
          <p14:tracePt t="15690" x="3879850" y="3703638"/>
          <p14:tracePt t="16297" x="3879850" y="3692525"/>
          <p14:tracePt t="16305" x="3867150" y="3679825"/>
          <p14:tracePt t="16318" x="3830638" y="3667125"/>
          <p14:tracePt t="16321" x="3817938" y="3641725"/>
          <p14:tracePt t="16335" x="3805238" y="3629025"/>
          <p14:tracePt t="16337" x="3792538" y="3616325"/>
          <p14:tracePt t="16350" x="3779838" y="3616325"/>
          <p14:tracePt t="16352" x="3779838" y="3603625"/>
          <p14:tracePt t="16367" x="3767138" y="3590925"/>
          <p14:tracePt t="16384" x="3756025" y="3590925"/>
          <p14:tracePt t="16521" x="3756025" y="3579813"/>
          <p14:tracePt t="16537" x="3756025" y="3567113"/>
          <p14:tracePt t="16545" x="3756025" y="3554413"/>
          <p14:tracePt t="16553" x="3756025" y="3541713"/>
          <p14:tracePt t="16577" x="3756025" y="3529013"/>
          <p14:tracePt t="16594" x="3756025" y="3516313"/>
          <p14:tracePt t="16602" x="3767138" y="3516313"/>
          <p14:tracePt t="16619" x="3792538" y="3490913"/>
          <p14:tracePt t="16635" x="3805238" y="3467100"/>
          <p14:tracePt t="16652" x="3843338" y="3454400"/>
          <p14:tracePt t="17690" x="3843338" y="3490913"/>
          <p14:tracePt t="17697" x="3843338" y="3554413"/>
          <p14:tracePt t="17706" x="3843338" y="3654425"/>
          <p14:tracePt t="17722" x="3856038" y="3792538"/>
          <p14:tracePt t="17739" x="3879850" y="3867150"/>
          <p14:tracePt t="17755" x="3905250" y="3905250"/>
          <p14:tracePt t="17771" x="3930650" y="3929063"/>
          <p14:tracePt t="17789" x="3956050" y="3929063"/>
          <p14:tracePt t="17806" x="4017963" y="3941763"/>
          <p14:tracePt t="17808" x="4030663" y="3941763"/>
          <p14:tracePt t="17822" x="4043363" y="3941763"/>
          <p14:tracePt t="17825" x="4056063" y="3941763"/>
          <p14:tracePt t="17839" x="4081463" y="3954463"/>
          <p14:tracePt t="17856" x="4092575" y="3954463"/>
          <p14:tracePt t="17873" x="4092575" y="3967163"/>
          <p14:tracePt t="17892" x="4105275" y="3967163"/>
          <p14:tracePt t="17906" x="4117975" y="3979863"/>
          <p14:tracePt t="17939" x="4117975" y="3992563"/>
          <p14:tracePt t="17946" x="4117975" y="4005263"/>
          <p14:tracePt t="17985" x="4130675" y="4005263"/>
          <p14:tracePt t="18017" x="4130675" y="4017963"/>
          <p14:tracePt t="18041" x="4130675" y="4041775"/>
          <p14:tracePt t="18049" x="4143375" y="4041775"/>
          <p14:tracePt t="18081" x="4143375" y="4054475"/>
          <p14:tracePt t="18105" x="4143375" y="4067175"/>
          <p14:tracePt t="18122" x="4130675" y="4079875"/>
          <p14:tracePt t="18129" x="4130675" y="4092575"/>
          <p14:tracePt t="18139" x="4117975" y="4105275"/>
          <p14:tracePt t="18156" x="4081463" y="4117975"/>
          <p14:tracePt t="18173" x="4056063" y="4141788"/>
          <p14:tracePt t="18190" x="4030663" y="4167188"/>
          <p14:tracePt t="18193" x="4017963" y="4179888"/>
          <p14:tracePt t="18206" x="4005263" y="4205288"/>
          <p14:tracePt t="18208" x="3979863" y="4217988"/>
          <p14:tracePt t="18223" x="3968750" y="4254500"/>
          <p14:tracePt t="18225" x="3943350" y="4267200"/>
          <p14:tracePt t="18240" x="3892550" y="4330700"/>
          <p14:tracePt t="18257" x="3843338" y="4379913"/>
          <p14:tracePt t="18273" x="3792538" y="4443413"/>
          <p14:tracePt t="18290" x="3756025" y="4479925"/>
          <p14:tracePt t="18306" x="3717925" y="4518025"/>
          <p14:tracePt t="18323" x="3679825" y="4543425"/>
          <p14:tracePt t="18340" x="3654425" y="4579938"/>
          <p14:tracePt t="18357" x="3630613" y="4592638"/>
          <p14:tracePt t="18373" x="3617913" y="4618038"/>
          <p14:tracePt t="18390" x="3605213" y="4618038"/>
          <p14:tracePt t="18407" x="3605213" y="4630738"/>
          <p14:tracePt t="18424" x="3592513" y="4630738"/>
          <p14:tracePt t="18577" x="3617913" y="4630738"/>
          <p14:tracePt t="18585" x="3667125" y="4630738"/>
          <p14:tracePt t="18594" x="3717925" y="4630738"/>
          <p14:tracePt t="18608" x="3792538" y="4656138"/>
          <p14:tracePt t="18625" x="3843338" y="4656138"/>
          <p14:tracePt t="19145" x="3830638" y="4656138"/>
          <p14:tracePt t="19153" x="3805238" y="4667250"/>
          <p14:tracePt t="19161" x="3779838" y="4679950"/>
          <p14:tracePt t="19177" x="3717925" y="4692650"/>
          <p14:tracePt t="19193" x="3679825" y="4705350"/>
          <p14:tracePt t="19209" x="3667125" y="4718050"/>
          <p14:tracePt t="19337" x="3654425" y="4718050"/>
          <p14:tracePt t="19345" x="3643313" y="4718050"/>
          <p14:tracePt t="19359" x="3630613" y="4718050"/>
          <p14:tracePt t="19361" x="3617913" y="4718050"/>
          <p14:tracePt t="19376" x="3605213" y="4718050"/>
          <p14:tracePt t="19393" x="3579813" y="4718050"/>
          <p14:tracePt t="19410" x="3554413" y="4718050"/>
          <p14:tracePt t="19426" x="3541713" y="4718050"/>
          <p14:tracePt t="19442" x="3505200" y="4718050"/>
          <p14:tracePt t="19459" x="3467100" y="4718050"/>
          <p14:tracePt t="19476" x="3441700" y="4718050"/>
          <p14:tracePt t="19809" x="3429000" y="4718050"/>
          <p14:tracePt t="19817" x="3392488" y="4705350"/>
          <p14:tracePt t="19826" x="3317875" y="4667250"/>
          <p14:tracePt t="19843" x="3192463" y="4630738"/>
          <p14:tracePt t="19860" x="3154363" y="4630738"/>
          <p14:tracePt t="19977" x="3154363" y="4618038"/>
          <p14:tracePt t="19994" x="3167063" y="4605338"/>
          <p14:tracePt t="20002" x="3192463" y="4592638"/>
          <p14:tracePt t="20011" x="3216275" y="4592638"/>
          <p14:tracePt t="20027" x="3305175" y="4592638"/>
          <p14:tracePt t="20044" x="3379788" y="4592638"/>
          <p14:tracePt t="20061" x="3417888" y="4592638"/>
          <p14:tracePt t="20078" x="3429000" y="4592638"/>
          <p14:tracePt t="20329" x="3429000" y="4567238"/>
          <p14:tracePt t="20337" x="3429000" y="4543425"/>
          <p14:tracePt t="20345" x="3429000" y="4505325"/>
          <p14:tracePt t="20362" x="3429000" y="4479925"/>
          <p14:tracePt t="20378" x="3429000" y="4467225"/>
          <p14:tracePt t="20395" x="3429000" y="4454525"/>
          <p14:tracePt t="20412" x="3429000" y="4443413"/>
          <p14:tracePt t="20513" x="3417888" y="4443413"/>
          <p14:tracePt t="20521" x="3405188" y="4443413"/>
          <p14:tracePt t="20529" x="3392488" y="4443413"/>
          <p14:tracePt t="20545" x="3367088" y="4467225"/>
          <p14:tracePt t="20563" x="3354388" y="4467225"/>
          <p14:tracePt t="20578" x="3328988" y="4479925"/>
          <p14:tracePt t="20633" x="3328988" y="4467225"/>
          <p14:tracePt t="20641" x="3328988" y="4405313"/>
          <p14:tracePt t="20649" x="3328988" y="4279900"/>
          <p14:tracePt t="20663" x="3328988" y="4105275"/>
          <p14:tracePt t="20665" x="3328988" y="3967163"/>
          <p14:tracePt t="20680" x="3328988" y="3679825"/>
          <p14:tracePt t="20697" x="3328988" y="3479800"/>
          <p14:tracePt t="20714" x="3328988" y="3354388"/>
          <p14:tracePt t="20730" x="3328988" y="3303588"/>
          <p14:tracePt t="20747" x="3328988" y="3290888"/>
          <p14:tracePt t="20881" x="3328988" y="3303588"/>
          <p14:tracePt t="20889" x="3328988" y="3316288"/>
          <p14:tracePt t="20897" x="3317875" y="3328988"/>
          <p14:tracePt t="20913" x="3292475" y="3390900"/>
          <p14:tracePt t="20931" x="3267075" y="3403600"/>
          <p14:tracePt t="20933" x="3241675" y="3429000"/>
          <p14:tracePt t="20946" x="3216275" y="3467100"/>
          <p14:tracePt t="21065" x="3267075" y="3467100"/>
          <p14:tracePt t="21073" x="3328988" y="3467100"/>
          <p14:tracePt t="21081" x="3392488" y="3454400"/>
          <p14:tracePt t="21097" x="3454400" y="3441700"/>
          <p14:tracePt t="21114" x="3479800" y="3441700"/>
          <p14:tracePt t="21225" x="3467100" y="3441700"/>
          <p14:tracePt t="21233" x="3454400" y="3467100"/>
          <p14:tracePt t="21249" x="3429000" y="3479800"/>
          <p14:tracePt t="21265" x="3405188" y="3516313"/>
          <p14:tracePt t="21281" x="3392488" y="3529013"/>
          <p14:tracePt t="21298" x="3392488" y="3541713"/>
          <p14:tracePt t="21417" x="3405188" y="3541713"/>
          <p14:tracePt t="21585" x="3392488" y="3529013"/>
          <p14:tracePt t="21593" x="3354388" y="3503613"/>
          <p14:tracePt t="21602" x="3317875" y="3503613"/>
          <p14:tracePt t="21615" x="3279775" y="3490913"/>
          <p14:tracePt t="21617" x="3279775" y="3479800"/>
          <p14:tracePt t="21633" x="3267075" y="3479800"/>
          <p14:tracePt t="21817" x="3267075" y="3503613"/>
          <p14:tracePt t="21825" x="3254375" y="3554413"/>
          <p14:tracePt t="21833" x="3241675" y="3603625"/>
          <p14:tracePt t="21849" x="3241675" y="3667125"/>
          <p14:tracePt t="21866" x="3241675" y="3703638"/>
          <p14:tracePt t="21882" x="3241675" y="3716338"/>
          <p14:tracePt t="21899" x="3241675" y="3729038"/>
          <p14:tracePt t="21916" x="3241675" y="3741738"/>
          <p14:tracePt t="21933" x="3241675" y="3754438"/>
          <p14:tracePt t="22129" x="3254375" y="3741738"/>
          <p14:tracePt t="22137" x="3292475" y="3729038"/>
          <p14:tracePt t="22149" x="3305175" y="3729038"/>
          <p14:tracePt t="22166" x="3354388" y="3703638"/>
          <p14:tracePt t="22168" x="3367088" y="3703638"/>
          <p14:tracePt t="22185" x="3379788" y="3703638"/>
          <p14:tracePt t="22297" x="3392488" y="3703638"/>
          <p14:tracePt t="22337" x="3392488" y="3716338"/>
          <p14:tracePt t="22345" x="3392488" y="3729038"/>
          <p14:tracePt t="22353" x="3392488" y="3741738"/>
          <p14:tracePt t="22377" x="3392488" y="3754438"/>
          <p14:tracePt t="22384" x="3392488" y="3767138"/>
          <p14:tracePt t="22401" x="3392488" y="3779838"/>
          <p14:tracePt t="22433" x="3392488" y="3792538"/>
          <p14:tracePt t="22458" x="3392488" y="3803650"/>
          <p14:tracePt t="22473" x="3392488" y="3829050"/>
          <p14:tracePt t="22481" x="3392488" y="3841750"/>
          <p14:tracePt t="22489" x="3392488" y="3854450"/>
          <p14:tracePt t="22500" x="3392488" y="3879850"/>
          <p14:tracePt t="22518" x="3405188" y="3905250"/>
          <p14:tracePt t="22520" x="3417888" y="3929063"/>
          <p14:tracePt t="22534" x="3417888" y="3954463"/>
          <p14:tracePt t="22536" x="3417888" y="3979863"/>
          <p14:tracePt t="22552" x="3417888" y="4005263"/>
          <p14:tracePt t="22554" x="3417888" y="4029075"/>
          <p14:tracePt t="22567" x="3429000" y="4054475"/>
          <p14:tracePt t="22569" x="3441700" y="4092575"/>
          <p14:tracePt t="22585" x="3467100" y="4167188"/>
          <p14:tracePt t="22601" x="3492500" y="4230688"/>
          <p14:tracePt t="22618" x="3517900" y="4305300"/>
          <p14:tracePt t="22634" x="3530600" y="4330700"/>
          <p14:tracePt t="22651" x="3541713" y="4367213"/>
          <p14:tracePt t="22668" x="3541713" y="4379913"/>
          <p14:tracePt t="22685" x="3541713" y="4392613"/>
          <p14:tracePt t="22702" x="3554413" y="4430713"/>
          <p14:tracePt t="22705" x="3554413" y="4443413"/>
          <p14:tracePt t="22718" x="3554413" y="4467225"/>
          <p14:tracePt t="22721" x="3554413" y="4479925"/>
          <p14:tracePt t="22735" x="3567113" y="4492625"/>
          <p14:tracePt t="22737" x="3579813" y="4518025"/>
          <p14:tracePt t="22753" x="3579813" y="4530725"/>
          <p14:tracePt t="22769" x="3579813" y="4543425"/>
          <p14:tracePt t="22785" x="3579813" y="4554538"/>
          <p14:tracePt t="22809" x="3579813" y="4567238"/>
          <p14:tracePt t="22921" x="3579813" y="4579938"/>
          <p14:tracePt t="23001" x="3579813" y="4592638"/>
          <p14:tracePt t="23009" x="3567113" y="4592638"/>
          <p14:tracePt t="23018" x="3554413" y="4592638"/>
          <p14:tracePt t="23209" x="3579813" y="4592638"/>
          <p14:tracePt t="23217" x="3643313" y="4592638"/>
          <p14:tracePt t="23225" x="3743325" y="4592638"/>
          <p14:tracePt t="23235" x="3830638" y="4592638"/>
          <p14:tracePt t="23253" x="4030663" y="4592638"/>
          <p14:tracePt t="23269" x="4130675" y="4605338"/>
          <p14:tracePt t="23286" x="4156075" y="4605338"/>
          <p14:tracePt t="23441" x="4143375" y="4618038"/>
          <p14:tracePt t="23449" x="4117975" y="4630738"/>
          <p14:tracePt t="23457" x="4081463" y="4630738"/>
          <p14:tracePt t="23470" x="4030663" y="4630738"/>
          <p14:tracePt t="23487" x="3930650" y="4630738"/>
          <p14:tracePt t="23489" x="3879850" y="4630738"/>
          <p14:tracePt t="23504" x="3743325" y="4630738"/>
          <p14:tracePt t="23520" x="3643313" y="4630738"/>
          <p14:tracePt t="23537" x="3579813" y="4630738"/>
          <p14:tracePt t="23554" x="3554413" y="4630738"/>
          <p14:tracePt t="23649" x="3567113" y="4630738"/>
          <p14:tracePt t="23657" x="3605213" y="4630738"/>
          <p14:tracePt t="23670" x="3654425" y="4630738"/>
          <p14:tracePt t="23672" x="3705225" y="4630738"/>
          <p14:tracePt t="23687" x="3743325" y="4630738"/>
          <p14:tracePt t="23689" x="3779838" y="4630738"/>
          <p14:tracePt t="24025" x="3779838" y="4618038"/>
          <p14:tracePt t="24033" x="3779838" y="4605338"/>
          <p14:tracePt t="24049" x="3779838" y="4592638"/>
          <p14:tracePt t="24081" x="3779838" y="4579938"/>
          <p14:tracePt t="24225" x="3767138" y="4579938"/>
          <p14:tracePt t="24241" x="3756025" y="4579938"/>
          <p14:tracePt t="24249" x="3743325" y="4579938"/>
          <p14:tracePt t="24256" x="3730625" y="4579938"/>
          <p14:tracePt t="24273" x="3717925" y="4605338"/>
          <p14:tracePt t="24289" x="3717925" y="4643438"/>
          <p14:tracePt t="24306" x="3705225" y="4692650"/>
          <p14:tracePt t="24322" x="3692525" y="4756150"/>
          <p14:tracePt t="24339" x="3679825" y="4818063"/>
          <p14:tracePt t="24355" x="3679825" y="4856163"/>
          <p14:tracePt t="24373" x="3679825" y="4892675"/>
          <p14:tracePt t="24389" x="3679825" y="4918075"/>
          <p14:tracePt t="24405" x="3679825" y="4943475"/>
          <p14:tracePt t="24423" x="3679825" y="4992688"/>
          <p14:tracePt t="24425" x="3679825" y="5030788"/>
          <p14:tracePt t="24440" x="3679825" y="5143500"/>
          <p14:tracePt t="24456" x="3705225" y="5218113"/>
          <p14:tracePt t="24473" x="3717925" y="5256213"/>
          <p14:tracePt t="24489" x="3743325" y="5294313"/>
          <p14:tracePt t="24506" x="3743325" y="5305425"/>
          <p14:tracePt t="24617" x="3743325" y="5318125"/>
          <p14:tracePt t="24633" x="3730625" y="5318125"/>
          <p14:tracePt t="24640" x="3705225" y="5330825"/>
          <p14:tracePt t="24657" x="3667125" y="5356225"/>
          <p14:tracePt t="24674" x="3630613" y="5381625"/>
          <p14:tracePt t="24690" x="3592513" y="5407025"/>
          <p14:tracePt t="24706" x="3579813" y="5418138"/>
          <p14:tracePt t="24723" x="3579813" y="5430838"/>
          <p14:tracePt t="24740" x="3567113" y="5443538"/>
          <p14:tracePt t="25369" x="3567113" y="5456238"/>
          <p14:tracePt t="25401" x="3567113" y="5468938"/>
          <p14:tracePt t="25809" x="3554413" y="5456238"/>
          <p14:tracePt t="25817" x="3554413" y="5443538"/>
          <p14:tracePt t="25826" x="3541713" y="5443538"/>
          <p14:tracePt t="25969" x="3541713" y="5430838"/>
          <p14:tracePt t="25985" x="3541713" y="5407025"/>
          <p14:tracePt t="25993" x="3530600" y="5381625"/>
          <p14:tracePt t="26001" x="3517900" y="5368925"/>
          <p14:tracePt t="26011" x="3505200" y="5343525"/>
          <p14:tracePt t="26027" x="3505200" y="5318125"/>
          <p14:tracePt t="26043" x="3492500" y="5305425"/>
          <p14:tracePt t="26370" x="3467100" y="5294313"/>
          <p14:tracePt t="26377" x="3405188" y="5294313"/>
          <p14:tracePt t="26385" x="3317875" y="5294313"/>
          <p14:tracePt t="26395" x="3241675" y="5281613"/>
          <p14:tracePt t="26411" x="3092450" y="5256213"/>
          <p14:tracePt t="26427" x="3003550" y="5243513"/>
          <p14:tracePt t="26444" x="2979738" y="5243513"/>
          <p14:tracePt t="26537" x="2979738" y="5230813"/>
          <p14:tracePt t="26553" x="2992438" y="5230813"/>
          <p14:tracePt t="26561" x="3041650" y="5218113"/>
          <p14:tracePt t="26569" x="3128963" y="5205413"/>
          <p14:tracePt t="26579" x="3228975" y="5194300"/>
          <p14:tracePt t="26595" x="3429000" y="5181600"/>
          <p14:tracePt t="26611" x="3643313" y="5156200"/>
          <p14:tracePt t="26628" x="3779838" y="5130800"/>
          <p14:tracePt t="26645" x="3843338" y="5130800"/>
          <p14:tracePt t="26662" x="3856038" y="5130800"/>
          <p14:tracePt t="26929" x="3843338" y="5130800"/>
          <p14:tracePt t="26937" x="3830638" y="5130800"/>
          <p14:tracePt t="26953" x="3817938" y="5130800"/>
          <p14:tracePt t="26963" x="3792538" y="5130800"/>
          <p14:tracePt t="26979" x="3779838" y="5130800"/>
          <p14:tracePt t="26996" x="3717925" y="5130800"/>
          <p14:tracePt t="27013" x="3617913" y="5130800"/>
          <p14:tracePt t="27029" x="3505200" y="5130800"/>
          <p14:tracePt t="27032" x="3429000" y="5130800"/>
          <p14:tracePt t="27046" x="3367088" y="5118100"/>
          <p14:tracePt t="27049" x="3305175" y="5105400"/>
          <p14:tracePt t="27062" x="3254375" y="5092700"/>
          <p14:tracePt t="27065" x="3205163" y="5081588"/>
          <p14:tracePt t="27080" x="3128963" y="5068888"/>
          <p14:tracePt t="27161" x="3128963" y="5056188"/>
          <p14:tracePt t="27177" x="3128963" y="5043488"/>
          <p14:tracePt t="27193" x="3128963" y="5030788"/>
          <p14:tracePt t="27209" x="3128963" y="5018088"/>
          <p14:tracePt t="27217" x="3128963" y="5005388"/>
          <p14:tracePt t="27233" x="3128963" y="4992688"/>
          <p14:tracePt t="27249" x="3128963" y="4981575"/>
          <p14:tracePt t="27265" x="3128963" y="4968875"/>
          <p14:tracePt t="27521" x="3141663" y="4981575"/>
          <p14:tracePt t="27530" x="3154363" y="5005388"/>
          <p14:tracePt t="27538" x="3167063" y="5018088"/>
          <p14:tracePt t="27547" x="3192463" y="5030788"/>
          <p14:tracePt t="27564" x="3254375" y="5056188"/>
          <p14:tracePt t="27580" x="3305175" y="5056188"/>
          <p14:tracePt t="27597" x="3354388" y="5081588"/>
          <p14:tracePt t="27614" x="3379788" y="5081588"/>
          <p14:tracePt t="27665" x="3405188" y="5081588"/>
          <p14:tracePt t="27674" x="3417888" y="5081588"/>
          <p14:tracePt t="27681" x="3429000" y="5081588"/>
          <p14:tracePt t="27698" x="3505200" y="5056188"/>
          <p14:tracePt t="27713" x="3579813" y="5018088"/>
          <p14:tracePt t="27729" x="3643313" y="4992688"/>
          <p14:tracePt t="27746" x="3667125" y="4981575"/>
          <p14:tracePt t="27762" x="3679825" y="4981575"/>
          <p14:tracePt t="27896" x="3667125" y="4981575"/>
          <p14:tracePt t="27904" x="3630613" y="4981575"/>
          <p14:tracePt t="27913" x="3592513" y="4981575"/>
          <p14:tracePt t="27930" x="3505200" y="4981575"/>
          <p14:tracePt t="27946" x="3417888" y="4981575"/>
          <p14:tracePt t="27963" x="3354388" y="4981575"/>
          <p14:tracePt t="27980" x="3292475" y="4981575"/>
          <p14:tracePt t="27997" x="3241675" y="4992688"/>
          <p14:tracePt t="28013" x="3228975" y="4992688"/>
          <p14:tracePt t="28030" x="3216275" y="4992688"/>
          <p14:tracePt t="28104" x="3241675" y="4992688"/>
          <p14:tracePt t="28112" x="3305175" y="4992688"/>
          <p14:tracePt t="28121" x="3417888" y="4981575"/>
          <p14:tracePt t="28130" x="3541713" y="4968875"/>
          <p14:tracePt t="28147" x="3756025" y="4943475"/>
          <p14:tracePt t="28164" x="3856038" y="4930775"/>
          <p14:tracePt t="28180" x="3867150" y="4918075"/>
          <p14:tracePt t="28296" x="3856038" y="4918075"/>
          <p14:tracePt t="28304" x="3830638" y="4918075"/>
          <p14:tracePt t="28314" x="3792538" y="4930775"/>
          <p14:tracePt t="28331" x="3730625" y="4943475"/>
          <p14:tracePt t="28348" x="3667125" y="4956175"/>
          <p14:tracePt t="28364" x="3617913" y="4956175"/>
          <p14:tracePt t="28456" x="3605213" y="4956175"/>
          <p14:tracePt t="28465" x="3592513" y="4930775"/>
          <p14:tracePt t="28472" x="3579813" y="4918075"/>
          <p14:tracePt t="28481" x="3567113" y="4892675"/>
          <p14:tracePt t="28498" x="3567113" y="4868863"/>
          <p14:tracePt t="28515" x="3541713" y="4843463"/>
          <p14:tracePt t="28531" x="3541713" y="4830763"/>
          <p14:tracePt t="28548" x="3530600" y="4818063"/>
          <p14:tracePt t="28752" x="3505200" y="4818063"/>
          <p14:tracePt t="28760" x="3467100" y="4818063"/>
          <p14:tracePt t="28768" x="3441700" y="4818063"/>
          <p14:tracePt t="28782" x="3417888" y="4818063"/>
          <p14:tracePt t="28783" x="3392488" y="4830763"/>
          <p14:tracePt t="28799" x="3379788" y="4830763"/>
          <p14:tracePt t="28800" x="3367088" y="4830763"/>
          <p14:tracePt t="28815" x="3328988" y="4856163"/>
          <p14:tracePt t="28832" x="3317875" y="4879975"/>
          <p14:tracePt t="28849" x="3317875" y="4892675"/>
          <p14:tracePt t="28952" x="3317875" y="4856163"/>
          <p14:tracePt t="28960" x="3328988" y="4818063"/>
          <p14:tracePt t="28968" x="3341688" y="4779963"/>
          <p14:tracePt t="28983" x="3354388" y="4743450"/>
          <p14:tracePt t="28984" x="3367088" y="4705350"/>
          <p14:tracePt t="28999" x="3392488" y="4630738"/>
          <p14:tracePt t="29016" x="3392488" y="4592638"/>
          <p14:tracePt t="29033" x="3392488" y="4554538"/>
          <p14:tracePt t="29049" x="3392488" y="4543425"/>
          <p14:tracePt t="29073" x="3392488" y="4530725"/>
          <p14:tracePt t="29175" x="3367088" y="4543425"/>
          <p14:tracePt t="29183" x="3354388" y="4567238"/>
          <p14:tracePt t="29191" x="3341688" y="4605338"/>
          <p14:tracePt t="29200" x="3328988" y="4630738"/>
          <p14:tracePt t="29216" x="3317875" y="4667250"/>
          <p14:tracePt t="29233" x="3317875" y="4705350"/>
          <p14:tracePt t="29250" x="3305175" y="4743450"/>
          <p14:tracePt t="29266" x="3305175" y="4756150"/>
          <p14:tracePt t="29283" x="3305175" y="4779963"/>
          <p14:tracePt t="29300" x="3305175" y="4792663"/>
          <p14:tracePt t="29316" x="3305175" y="4818063"/>
          <p14:tracePt t="29333" x="3292475" y="4830763"/>
          <p14:tracePt t="29350" x="3292475" y="4843463"/>
          <p14:tracePt t="29352" x="3292475" y="4856163"/>
          <p14:tracePt t="29367" x="3292475" y="4868863"/>
          <p14:tracePt t="29368" x="3292475" y="4879975"/>
          <p14:tracePt t="29400" x="3292475" y="4892675"/>
          <p14:tracePt t="29489" x="3267075" y="4830763"/>
          <p14:tracePt t="29496" x="3228975" y="4768850"/>
          <p14:tracePt t="29505" x="3205163" y="4692650"/>
          <p14:tracePt t="29517" x="3179763" y="4618038"/>
          <p14:tracePt t="29534" x="3167063" y="4518025"/>
          <p14:tracePt t="29535" x="3167063" y="4479925"/>
          <p14:tracePt t="29551" x="3167063" y="4443413"/>
          <p14:tracePt t="29552" x="3167063" y="4418013"/>
          <p14:tracePt t="29567" x="3167063" y="4392613"/>
          <p14:tracePt t="29584" x="3167063" y="4379913"/>
          <p14:tracePt t="29601" x="3167063" y="4367213"/>
          <p14:tracePt t="29759" x="3167063" y="4405313"/>
          <p14:tracePt t="29768" x="3167063" y="4467225"/>
          <p14:tracePt t="29776" x="3167063" y="4554538"/>
          <p14:tracePt t="29785" x="3167063" y="4605338"/>
          <p14:tracePt t="29801" x="3179763" y="4679950"/>
          <p14:tracePt t="29818" x="3192463" y="4768850"/>
          <p14:tracePt t="29835" x="3205163" y="4830763"/>
          <p14:tracePt t="29852" x="3228975" y="4868863"/>
          <p14:tracePt t="29868" x="3241675" y="4892675"/>
          <p14:tracePt t="29885" x="3279775" y="4956175"/>
          <p14:tracePt t="29901" x="3292475" y="5005388"/>
          <p14:tracePt t="29918" x="3317875" y="5056188"/>
          <p14:tracePt t="29919" x="3317875" y="5092700"/>
          <p14:tracePt t="29935" x="3317875" y="5118100"/>
          <p14:tracePt t="29936" x="3317875" y="5130800"/>
          <p14:tracePt t="29952" x="3317875" y="5168900"/>
          <p14:tracePt t="29968" x="3317875" y="5194300"/>
          <p14:tracePt t="29985" x="3317875" y="5218113"/>
          <p14:tracePt t="30002" x="3317875" y="5230813"/>
          <p14:tracePt t="30024" x="3317875" y="5243513"/>
          <p14:tracePt t="30209" x="3317875" y="5205413"/>
          <p14:tracePt t="30216" x="3317875" y="5143500"/>
          <p14:tracePt t="30225" x="3317875" y="5043488"/>
          <p14:tracePt t="30236" x="3317875" y="4981575"/>
          <p14:tracePt t="30252" x="3317875" y="4856163"/>
          <p14:tracePt t="30269" x="3317875" y="4756150"/>
          <p14:tracePt t="30286" x="3354388" y="4605338"/>
          <p14:tracePt t="30287" x="3379788" y="4554538"/>
          <p14:tracePt t="30303" x="3405188" y="4492625"/>
          <p14:tracePt t="30304" x="3417888" y="4443413"/>
          <p14:tracePt t="30320" x="3441700" y="4392613"/>
          <p14:tracePt t="30336" x="3454400" y="4367213"/>
          <p14:tracePt t="30352" x="3467100" y="4354513"/>
          <p14:tracePt t="30480" x="3479800" y="4430713"/>
          <p14:tracePt t="30488" x="3505200" y="4518025"/>
          <p14:tracePt t="30496" x="3517900" y="4579938"/>
          <p14:tracePt t="30506" x="3530600" y="4656138"/>
          <p14:tracePt t="30520" x="3541713" y="4718050"/>
          <p14:tracePt t="30537" x="3554413" y="4792663"/>
          <p14:tracePt t="30553" x="3567113" y="4856163"/>
          <p14:tracePt t="30570" x="3567113" y="4918075"/>
          <p14:tracePt t="30587" x="3579813" y="4943475"/>
          <p14:tracePt t="30604" x="3605213" y="5030788"/>
          <p14:tracePt t="30621" x="3630613" y="5092700"/>
          <p14:tracePt t="30637" x="3643313" y="5143500"/>
          <p14:tracePt t="30653" x="3643313" y="5181600"/>
          <p14:tracePt t="30670" x="3643313" y="5218113"/>
          <p14:tracePt t="30687" x="3667125" y="5268913"/>
          <p14:tracePt t="30704" x="3667125" y="5281613"/>
          <p14:tracePt t="30721" x="3667125" y="5294313"/>
          <p14:tracePt t="30737" x="3667125" y="5305425"/>
          <p14:tracePt t="31496" x="3692525" y="5305425"/>
          <p14:tracePt t="31503" x="3730625" y="5294313"/>
          <p14:tracePt t="31512" x="3792538" y="5281613"/>
          <p14:tracePt t="31523" x="3856038" y="5281613"/>
          <p14:tracePt t="31539" x="4005263" y="5281613"/>
          <p14:tracePt t="31556" x="4143375" y="5281613"/>
          <p14:tracePt t="31573" x="4294188" y="5281613"/>
          <p14:tracePt t="31589" x="4418013" y="5281613"/>
          <p14:tracePt t="31606" x="4481513" y="5281613"/>
          <p14:tracePt t="31623" x="4518025" y="5268913"/>
          <p14:tracePt t="31767" x="4530725" y="5268913"/>
          <p14:tracePt t="31776" x="4543425" y="5268913"/>
          <p14:tracePt t="31784" x="4543425" y="5256213"/>
          <p14:tracePt t="31795" x="4568825" y="5256213"/>
          <p14:tracePt t="31807" x="4606925" y="5243513"/>
          <p14:tracePt t="31823" x="4781550" y="5230813"/>
          <p14:tracePt t="31840" x="4819650" y="5218113"/>
          <p14:tracePt t="31857" x="4868863" y="5205413"/>
          <p14:tracePt t="31873" x="4881563" y="5205413"/>
          <p14:tracePt t="32608" x="4868863" y="5205413"/>
          <p14:tracePt t="32615" x="4843463" y="5205413"/>
          <p14:tracePt t="32626" x="4819650" y="5205413"/>
          <p14:tracePt t="32643" x="4756150" y="5205413"/>
          <p14:tracePt t="32659" x="4743450" y="5205413"/>
          <p14:tracePt t="32768" x="4732338" y="5194300"/>
          <p14:tracePt t="32777" x="4732338" y="5168900"/>
          <p14:tracePt t="32784" x="4732338" y="5130800"/>
          <p14:tracePt t="32793" x="4719638" y="5105400"/>
          <p14:tracePt t="32810" x="4706938" y="5056188"/>
          <p14:tracePt t="32826" x="4694238" y="5005388"/>
          <p14:tracePt t="32843" x="4681538" y="4981575"/>
          <p14:tracePt t="32860" x="4668838" y="4956175"/>
          <p14:tracePt t="32877" x="4668838" y="4918075"/>
          <p14:tracePt t="32894" x="4706938" y="4879975"/>
          <p14:tracePt t="32896" x="4719638" y="4879975"/>
          <p14:tracePt t="32910" x="4732338" y="4856163"/>
          <p14:tracePt t="32927" x="4743450" y="4856163"/>
          <p14:tracePt t="33071" x="4706938" y="4856163"/>
          <p14:tracePt t="33079" x="4681538" y="4856163"/>
          <p14:tracePt t="33087" x="4656138" y="4856163"/>
          <p14:tracePt t="33095" x="4619625" y="4868863"/>
          <p14:tracePt t="33111" x="4581525" y="4879975"/>
          <p14:tracePt t="33127" x="4481513" y="4892675"/>
          <p14:tracePt t="33144" x="4305300" y="4918075"/>
          <p14:tracePt t="33161" x="4143375" y="4930775"/>
          <p14:tracePt t="33177" x="3979863" y="4943475"/>
          <p14:tracePt t="33194" x="3830638" y="4956175"/>
          <p14:tracePt t="33211" x="3692525" y="4968875"/>
          <p14:tracePt t="33227" x="3530600" y="4968875"/>
          <p14:tracePt t="33245" x="3405188" y="4968875"/>
          <p14:tracePt t="33261" x="3341688" y="4968875"/>
          <p14:tracePt t="33278" x="3305175" y="4968875"/>
          <p14:tracePt t="33294" x="3279775" y="4943475"/>
          <p14:tracePt t="33296" x="3279775" y="4930775"/>
          <p14:tracePt t="33312" x="3254375" y="4892675"/>
          <p14:tracePt t="33328" x="3254375" y="4856163"/>
          <p14:tracePt t="33345" x="3216275" y="4667250"/>
          <p14:tracePt t="33362" x="3179763" y="4492625"/>
          <p14:tracePt t="33378" x="3141663" y="4305300"/>
          <p14:tracePt t="33395" x="3054350" y="4041775"/>
          <p14:tracePt t="33412" x="3016250" y="3854450"/>
          <p14:tracePt t="33428" x="3003550" y="3792538"/>
          <p14:tracePt t="33552" x="3003550" y="3803650"/>
          <p14:tracePt t="33560" x="3003550" y="3854450"/>
          <p14:tracePt t="33568" x="3016250" y="3905250"/>
          <p14:tracePt t="33579" x="3041650" y="3967163"/>
          <p14:tracePt t="33595" x="3103563" y="4079875"/>
          <p14:tracePt t="33612" x="3154363" y="4192588"/>
          <p14:tracePt t="33629" x="3192463" y="4292600"/>
          <p14:tracePt t="33645" x="3216275" y="4379913"/>
          <p14:tracePt t="33662" x="3228975" y="4479925"/>
          <p14:tracePt t="33679" x="3254375" y="4554538"/>
          <p14:tracePt t="33696" x="3267075" y="4656138"/>
          <p14:tracePt t="33712" x="3267075" y="4718050"/>
          <p14:tracePt t="33729" x="3279775" y="4768850"/>
          <p14:tracePt t="33745" x="3292475" y="4818063"/>
          <p14:tracePt t="33762" x="3292475" y="4856163"/>
          <p14:tracePt t="33779" x="3292475" y="4868863"/>
          <p14:tracePt t="33796" x="3292475" y="4892675"/>
          <p14:tracePt t="33813" x="3292475" y="4943475"/>
          <p14:tracePt t="33830" x="3292475" y="4992688"/>
          <p14:tracePt t="33845" x="3292475" y="5043488"/>
          <p14:tracePt t="33862" x="3292475" y="5105400"/>
          <p14:tracePt t="33863" x="3292475" y="5130800"/>
          <p14:tracePt t="33879" x="3292475" y="5181600"/>
          <p14:tracePt t="33896" x="3292475" y="5218113"/>
          <p14:tracePt t="33913" x="3292475" y="5256213"/>
          <p14:tracePt t="33929" x="3292475" y="5281613"/>
          <p14:tracePt t="33946" x="3292475" y="5305425"/>
          <p14:tracePt t="33963" x="3292475" y="5318125"/>
          <p14:tracePt t="34041" x="3305175" y="5318125"/>
          <p14:tracePt t="34057" x="3328988" y="5294313"/>
          <p14:tracePt t="34065" x="3367088" y="5256213"/>
          <p14:tracePt t="34073" x="3405188" y="5205413"/>
          <p14:tracePt t="34082" x="3417888" y="5168900"/>
          <p14:tracePt t="34097" x="3479800" y="5056188"/>
          <p14:tracePt t="34114" x="3592513" y="4918075"/>
          <p14:tracePt t="34130" x="3767138" y="4818063"/>
          <p14:tracePt t="34147" x="3930650" y="4743450"/>
          <p14:tracePt t="34163" x="4056063" y="4679950"/>
          <p14:tracePt t="34180" x="4117975" y="4592638"/>
          <p14:tracePt t="34197" x="4156075" y="4492625"/>
          <p14:tracePt t="34214" x="4192588" y="4418013"/>
          <p14:tracePt t="34215" x="4205288" y="4379913"/>
          <p14:tracePt t="34230" x="4205288" y="4354513"/>
          <p14:tracePt t="34232" x="4205288" y="4341813"/>
          <p14:tracePt t="34247" x="4205288" y="4330700"/>
          <p14:tracePt t="34264" x="4205288" y="4318000"/>
          <p14:tracePt t="34288" x="4205288" y="4305300"/>
          <p14:tracePt t="34304" x="4205288" y="4292600"/>
          <p14:tracePt t="34320" x="4205288" y="4279900"/>
          <p14:tracePt t="34330" x="4205288" y="4267200"/>
          <p14:tracePt t="34347" x="4205288" y="4241800"/>
          <p14:tracePt t="34364" x="4205288" y="4179888"/>
          <p14:tracePt t="34381" x="4205288" y="4117975"/>
          <p14:tracePt t="34397" x="4192588" y="4017963"/>
          <p14:tracePt t="34414" x="4168775" y="3929063"/>
          <p14:tracePt t="34415" x="4168775" y="3892550"/>
          <p14:tracePt t="34430" x="4168775" y="3854450"/>
          <p14:tracePt t="34432" x="4156075" y="3816350"/>
          <p14:tracePt t="34447" x="4130675" y="3729038"/>
          <p14:tracePt t="34464" x="4081463" y="3629025"/>
          <p14:tracePt t="34480" x="3992563" y="3579813"/>
          <p14:tracePt t="34497" x="3930650" y="3541713"/>
          <p14:tracePt t="34514" x="3917950" y="3541713"/>
          <p14:tracePt t="34705" x="3917950" y="3503613"/>
          <p14:tracePt t="34713" x="3917950" y="3454400"/>
          <p14:tracePt t="34721" x="3930650" y="3403600"/>
          <p14:tracePt t="34733" x="3979863" y="3341688"/>
          <p14:tracePt t="34750" x="4068763" y="3254375"/>
          <p14:tracePt t="34752" x="4117975" y="3203575"/>
          <p14:tracePt t="34765" x="4156075" y="3141663"/>
          <p14:tracePt t="34768" x="4168775" y="3090863"/>
          <p14:tracePt t="34783" x="4192588" y="3054350"/>
          <p14:tracePt t="34785" x="4205288" y="3041650"/>
          <p14:tracePt t="34801" x="4230688" y="2990850"/>
          <p14:tracePt t="34817" x="4243388" y="2952750"/>
          <p14:tracePt t="34833" x="4256088" y="2916238"/>
          <p14:tracePt t="34850" x="4256088" y="2890838"/>
          <p14:tracePt t="34866" x="4256088" y="2852738"/>
          <p14:tracePt t="34883" x="4256088" y="2828925"/>
          <p14:tracePt t="34900" x="4256088" y="2790825"/>
          <p14:tracePt t="34917" x="4256088" y="2752725"/>
          <p14:tracePt t="34934" x="4243388" y="2703513"/>
          <p14:tracePt t="34936" x="4217988" y="2690813"/>
          <p14:tracePt t="34950" x="4205288" y="2665413"/>
          <p14:tracePt t="34953" x="4181475" y="2652713"/>
          <p14:tracePt t="34967" x="4168775" y="2652713"/>
          <p14:tracePt t="34969" x="4156075" y="2640013"/>
          <p14:tracePt t="34984" x="4117975" y="2640013"/>
          <p14:tracePt t="35001" x="4081463" y="2627313"/>
          <p14:tracePt t="35017" x="4030663" y="2616200"/>
          <p14:tracePt t="35034" x="3979863" y="2603500"/>
          <p14:tracePt t="35050" x="3930650" y="2590800"/>
          <p14:tracePt t="35067" x="3879850" y="2578100"/>
          <p14:tracePt t="35083" x="3805238" y="2565400"/>
          <p14:tracePt t="35100" x="3730625" y="2552700"/>
          <p14:tracePt t="35118" x="3654425" y="2540000"/>
          <p14:tracePt t="35120" x="3617913" y="2527300"/>
          <p14:tracePt t="35134" x="3579813" y="2527300"/>
          <p14:tracePt t="35136" x="3541713" y="2527300"/>
          <p14:tracePt t="35149" x="3505200" y="2516188"/>
          <p14:tracePt t="35166" x="3479800" y="2516188"/>
          <p14:tracePt t="35167" x="3467100" y="2516188"/>
          <p14:tracePt t="35200" x="3441700" y="2516188"/>
          <p14:tracePt t="35209" x="3417888" y="2516188"/>
          <p14:tracePt t="35217" x="3367088" y="2516188"/>
          <p14:tracePt t="35234" x="3254375" y="2565400"/>
          <p14:tracePt t="35250" x="3167063" y="2627313"/>
          <p14:tracePt t="35267" x="3103563" y="2665413"/>
          <p14:tracePt t="35284" x="3041650" y="2716213"/>
          <p14:tracePt t="35301" x="2992438" y="2778125"/>
          <p14:tracePt t="35318" x="2941638" y="2816225"/>
          <p14:tracePt t="35320" x="2916238" y="2840038"/>
          <p14:tracePt t="35334" x="2903538" y="2865438"/>
          <p14:tracePt t="35337" x="2903538" y="2890838"/>
          <p14:tracePt t="35352" x="2890838" y="2978150"/>
          <p14:tracePt t="35368" x="2879725" y="3078163"/>
          <p14:tracePt t="35385" x="2867025" y="3154363"/>
          <p14:tracePt t="35401" x="2867025" y="3228975"/>
          <p14:tracePt t="35418" x="2867025" y="3303588"/>
          <p14:tracePt t="35434" x="2867025" y="3378200"/>
          <p14:tracePt t="35451" x="2867025" y="3429000"/>
          <p14:tracePt t="35468" x="2890838" y="3490913"/>
          <p14:tracePt t="35485" x="2916238" y="3541713"/>
          <p14:tracePt t="35502" x="2941638" y="3616325"/>
          <p14:tracePt t="35504" x="2954338" y="3641725"/>
          <p14:tracePt t="35518" x="2954338" y="3692525"/>
          <p14:tracePt t="35521" x="2979738" y="3741738"/>
          <p14:tracePt t="35534" x="2992438" y="3779838"/>
          <p14:tracePt t="35535" x="3016250" y="3816350"/>
          <p14:tracePt t="35550" x="3028950" y="3867150"/>
          <p14:tracePt t="35551" x="3054350" y="3905250"/>
          <p14:tracePt t="35567" x="3079750" y="3941763"/>
          <p14:tracePt t="35568" x="3092450" y="4005263"/>
          <p14:tracePt t="35584" x="3141663" y="4105275"/>
          <p14:tracePt t="35600" x="3179763" y="4167188"/>
          <p14:tracePt t="35617" x="3216275" y="4205288"/>
          <p14:tracePt t="35633" x="3228975" y="4230688"/>
          <p14:tracePt t="35650" x="3241675" y="4241800"/>
          <p14:tracePt t="35667" x="3267075" y="4241800"/>
          <p14:tracePt t="35684" x="3328988" y="4267200"/>
          <p14:tracePt t="35700" x="3454400" y="4279900"/>
          <p14:tracePt t="35719" x="3605213" y="4279900"/>
          <p14:tracePt t="35721" x="3692525" y="4279900"/>
          <p14:tracePt t="35736" x="3867150" y="4279900"/>
          <p14:tracePt t="35753" x="4043363" y="4254500"/>
          <p14:tracePt t="35769" x="4217988" y="4205288"/>
          <p14:tracePt t="35786" x="4394200" y="4129088"/>
          <p14:tracePt t="35802" x="4518025" y="4067175"/>
          <p14:tracePt t="35819" x="4619625" y="3979863"/>
          <p14:tracePt t="35835" x="4694238" y="3892550"/>
          <p14:tracePt t="35853" x="4719638" y="3803650"/>
          <p14:tracePt t="35869" x="4719638" y="3667125"/>
          <p14:tracePt t="35885" x="4706938" y="3441700"/>
          <p14:tracePt t="35903" x="4606925" y="3241675"/>
          <p14:tracePt t="35905" x="4568825" y="3178175"/>
          <p14:tracePt t="35920" x="4494213" y="3041650"/>
          <p14:tracePt t="35937" x="4456113" y="2990850"/>
          <p14:tracePt t="35953" x="4443413" y="2978150"/>
          <p14:tracePt t="35955" x="4406900" y="2952750"/>
          <p14:tracePt t="35969" x="4368800" y="2941638"/>
          <p14:tracePt t="35986" x="4305300" y="2928938"/>
          <p14:tracePt t="36003" x="4181475" y="2903538"/>
          <p14:tracePt t="36019" x="4017963" y="2890838"/>
          <p14:tracePt t="36036" x="3867150" y="2878138"/>
          <p14:tracePt t="36053" x="3743325" y="2865438"/>
          <p14:tracePt t="36070" x="3692525" y="2865438"/>
          <p14:tracePt t="36073" x="3654425" y="2865438"/>
          <p14:tracePt t="36087" x="3617913" y="2865438"/>
          <p14:tracePt t="36089" x="3579813" y="2865438"/>
          <p14:tracePt t="36104" x="3541713" y="2865438"/>
          <p14:tracePt t="36106" x="3505200" y="2865438"/>
          <p14:tracePt t="36121" x="3454400" y="2865438"/>
          <p14:tracePt t="36136" x="3379788" y="2865438"/>
          <p14:tracePt t="36153" x="3317875" y="2890838"/>
          <p14:tracePt t="36170" x="3241675" y="2941638"/>
          <p14:tracePt t="36186" x="3116263" y="3016250"/>
          <p14:tracePt t="36203" x="3028950" y="3103563"/>
          <p14:tracePt t="36221" x="2979738" y="3165475"/>
          <p14:tracePt t="36236" x="2928938" y="3254375"/>
          <p14:tracePt t="36254" x="2890838" y="3341688"/>
          <p14:tracePt t="36256" x="2890838" y="3416300"/>
          <p14:tracePt t="36270" x="2879725" y="3490913"/>
          <p14:tracePt t="36273" x="2867025" y="3579813"/>
          <p14:tracePt t="36287" x="2867025" y="3654425"/>
          <p14:tracePt t="36289" x="2867025" y="3729038"/>
          <p14:tracePt t="36305" x="2867025" y="3867150"/>
          <p14:tracePt t="36321" x="2867025" y="3992563"/>
          <p14:tracePt t="36336" x="2890838" y="4192588"/>
          <p14:tracePt t="36352" x="2941638" y="4367213"/>
          <p14:tracePt t="36368" x="2992438" y="4554538"/>
          <p14:tracePt t="36385" x="3067050" y="4718050"/>
          <p14:tracePt t="36402" x="3141663" y="4830763"/>
          <p14:tracePt t="36418" x="3267075" y="4930775"/>
          <p14:tracePt t="36435" x="3379788" y="5005388"/>
          <p14:tracePt t="36452" x="3554413" y="5092700"/>
          <p14:tracePt t="36468" x="3743325" y="5130800"/>
          <p14:tracePt t="36485" x="3956050" y="5130800"/>
          <p14:tracePt t="36502" x="4205288" y="5130800"/>
          <p14:tracePt t="36503" x="4305300" y="5130800"/>
          <p14:tracePt t="36519" x="4368800" y="5130800"/>
          <p14:tracePt t="36520" x="4418013" y="5130800"/>
          <p14:tracePt t="36536" x="4494213" y="5092700"/>
          <p14:tracePt t="36552" x="4568825" y="5030788"/>
          <p14:tracePt t="36569" x="4619625" y="4879975"/>
          <p14:tracePt t="36587" x="4694238" y="4656138"/>
          <p14:tracePt t="36604" x="4732338" y="4418013"/>
          <p14:tracePt t="36621" x="4732338" y="4205288"/>
          <p14:tracePt t="36638" x="4732338" y="3979863"/>
          <p14:tracePt t="36640" x="4732338" y="3905250"/>
          <p14:tracePt t="36655" x="4732338" y="3816350"/>
          <p14:tracePt t="36657" x="4681538" y="3716338"/>
          <p14:tracePt t="36672" x="4630738" y="3641725"/>
          <p14:tracePt t="36674" x="4581525" y="3554413"/>
          <p14:tracePt t="36688" x="4494213" y="3390900"/>
          <p14:tracePt t="36705" x="4430713" y="3303588"/>
          <p14:tracePt t="36721" x="4343400" y="3241675"/>
          <p14:tracePt t="36738" x="4294188" y="3216275"/>
          <p14:tracePt t="36755" x="4217988" y="3216275"/>
          <p14:tracePt t="36771" x="4143375" y="3216275"/>
          <p14:tracePt t="36789" x="4030663" y="3216275"/>
          <p14:tracePt t="36805" x="3917950" y="3216275"/>
          <p14:tracePt t="36822" x="3805238" y="3228975"/>
          <p14:tracePt t="36824" x="3730625" y="3254375"/>
          <p14:tracePt t="36838" x="3654425" y="3290888"/>
          <p14:tracePt t="36840" x="3579813" y="3328988"/>
          <p14:tracePt t="36855" x="3530600" y="3367088"/>
          <p14:tracePt t="36857" x="3479800" y="3429000"/>
          <p14:tracePt t="36872" x="3392488" y="3541713"/>
          <p14:tracePt t="36889" x="3354388" y="3679825"/>
          <p14:tracePt t="36905" x="3317875" y="3779838"/>
          <p14:tracePt t="36922" x="3279775" y="3892550"/>
          <p14:tracePt t="36938" x="3267075" y="3967163"/>
          <p14:tracePt t="36955" x="3267075" y="4054475"/>
          <p14:tracePt t="36972" x="3328988" y="4179888"/>
          <p14:tracePt t="36989" x="3379788" y="4367213"/>
          <p14:tracePt t="37005" x="3479800" y="4567238"/>
          <p14:tracePt t="37022" x="3567113" y="4718050"/>
          <p14:tracePt t="37024" x="3617913" y="4792663"/>
          <p14:tracePt t="37039" x="3679825" y="4856163"/>
          <p14:tracePt t="37041" x="3743325" y="4905375"/>
          <p14:tracePt t="37056" x="3892550" y="4992688"/>
          <p14:tracePt t="37073" x="4005263" y="5030788"/>
          <p14:tracePt t="37089" x="4092575" y="5056188"/>
          <p14:tracePt t="37105" x="4156075" y="5056188"/>
          <p14:tracePt t="37122" x="4192588" y="5056188"/>
          <p14:tracePt t="37138" x="4230688" y="5056188"/>
          <p14:tracePt t="37155" x="4243388" y="5056188"/>
          <p14:tracePt t="37172" x="4243388" y="5030788"/>
          <p14:tracePt t="37189" x="4268788" y="4930775"/>
          <p14:tracePt t="37206" x="4294188" y="4818063"/>
          <p14:tracePt t="37209" x="4294188" y="4756150"/>
          <p14:tracePt t="37222" x="4294188" y="4718050"/>
          <p14:tracePt t="37224" x="4294188" y="4679950"/>
          <p14:tracePt t="37240" x="4281488" y="4592638"/>
          <p14:tracePt t="37257" x="4230688" y="4518025"/>
          <p14:tracePt t="37273" x="4181475" y="4479925"/>
          <p14:tracePt t="37289" x="4117975" y="4454525"/>
          <p14:tracePt t="37306" x="4092575" y="4430713"/>
          <p14:tracePt t="37323" x="4081463" y="4430713"/>
          <p14:tracePt t="37385" x="4068763" y="4430713"/>
          <p14:tracePt t="37465" x="4056063" y="4430713"/>
          <p14:tracePt t="37481" x="4043363" y="4430713"/>
          <p14:tracePt t="37490" x="4030663" y="4430713"/>
          <p14:tracePt t="37505" x="4017963" y="4430713"/>
          <p14:tracePt t="37513" x="4005263" y="4430713"/>
          <p14:tracePt t="37697" x="3968750" y="4430713"/>
          <p14:tracePt t="37705" x="3892550" y="4430713"/>
          <p14:tracePt t="37713" x="3756025" y="4405313"/>
          <p14:tracePt t="37724" x="3592513" y="4379913"/>
          <p14:tracePt t="37741" x="3228975" y="4341813"/>
          <p14:tracePt t="37757" x="3028950" y="4341813"/>
          <p14:tracePt t="37760" x="2967038" y="4341813"/>
          <p14:tracePt t="37774" x="2941638" y="4341813"/>
          <p14:tracePt t="37776" x="2928938" y="4341813"/>
          <p14:tracePt t="37809" x="2916238" y="4341813"/>
          <p14:tracePt t="37817" x="2903538" y="4341813"/>
          <p14:tracePt t="37825" x="2879725" y="4341813"/>
          <p14:tracePt t="37841" x="2854325" y="4367213"/>
          <p14:tracePt t="37858" x="2816225" y="4443413"/>
          <p14:tracePt t="37874" x="2778125" y="4505325"/>
          <p14:tracePt t="37891" x="2754313" y="4567238"/>
          <p14:tracePt t="37908" x="2728913" y="4618038"/>
          <p14:tracePt t="37925" x="2716213" y="4667250"/>
          <p14:tracePt t="37941" x="2690813" y="4756150"/>
          <p14:tracePt t="37944" x="2690813" y="4805363"/>
          <p14:tracePt t="37956" x="2678113" y="4843463"/>
          <p14:tracePt t="37973" x="2678113" y="4930775"/>
          <p14:tracePt t="37990" x="2678113" y="5005388"/>
          <p14:tracePt t="37992" x="2703513" y="5056188"/>
          <p14:tracePt t="38007" x="2741613" y="5130800"/>
          <p14:tracePt t="38008" x="2790825" y="5205413"/>
          <p14:tracePt t="38023" x="2916238" y="5381625"/>
          <p14:tracePt t="38040" x="3028950" y="5507038"/>
          <p14:tracePt t="38056" x="3141663" y="5619750"/>
          <p14:tracePt t="38074" x="3228975" y="5668963"/>
          <p14:tracePt t="38091" x="3279775" y="5694363"/>
          <p14:tracePt t="38108" x="3328988" y="5707063"/>
          <p14:tracePt t="38125" x="3379788" y="5707063"/>
          <p14:tracePt t="38142" x="3429000" y="5707063"/>
          <p14:tracePt t="38144" x="3454400" y="5707063"/>
          <p14:tracePt t="38159" x="3492500" y="5707063"/>
          <p14:tracePt t="38161" x="3517900" y="5707063"/>
          <p14:tracePt t="38176" x="3592513" y="5668963"/>
          <p14:tracePt t="38193" x="3667125" y="5556250"/>
          <p14:tracePt t="38209" x="3743325" y="5418138"/>
          <p14:tracePt t="38225" x="3779838" y="5205413"/>
          <p14:tracePt t="38242" x="3805238" y="4968875"/>
          <p14:tracePt t="38258" x="3805238" y="4718050"/>
          <p14:tracePt t="38275" x="3779838" y="4530725"/>
          <p14:tracePt t="38292" x="3717925" y="4379913"/>
          <p14:tracePt t="38309" x="3643313" y="4254500"/>
          <p14:tracePt t="38325" x="3579813" y="4205288"/>
          <p14:tracePt t="38342" x="3541713" y="4167188"/>
          <p14:tracePt t="38360" x="3530600" y="4167188"/>
          <p14:tracePt t="38401" x="3505200" y="4167188"/>
          <p14:tracePt t="38409" x="3467100" y="4167188"/>
          <p14:tracePt t="38417" x="3417888" y="4167188"/>
          <p14:tracePt t="38425" x="3354388" y="4167188"/>
          <p14:tracePt t="38442" x="3205163" y="4217988"/>
          <p14:tracePt t="38458" x="3103563" y="4318000"/>
          <p14:tracePt t="38475" x="3054350" y="4443413"/>
          <p14:tracePt t="38493" x="3016250" y="4579938"/>
          <p14:tracePt t="38509" x="2992438" y="4730750"/>
          <p14:tracePt t="38512" x="2979738" y="4792663"/>
          <p14:tracePt t="38526" x="2979738" y="4843463"/>
          <p14:tracePt t="38529" x="2979738" y="4905375"/>
          <p14:tracePt t="38542" x="2979738" y="4943475"/>
          <p14:tracePt t="38544" x="2979738" y="4968875"/>
          <p14:tracePt t="38559" x="2979738" y="5005388"/>
          <p14:tracePt t="38561" x="2992438" y="5030788"/>
          <p14:tracePt t="38577" x="3003550" y="5068888"/>
          <p14:tracePt t="38593" x="3016250" y="5092700"/>
          <p14:tracePt t="38610" x="3041650" y="5105400"/>
          <p14:tracePt t="38626" x="3079750" y="5118100"/>
          <p14:tracePt t="38642" x="3128963" y="5143500"/>
          <p14:tracePt t="38660" x="3228975" y="5156200"/>
          <p14:tracePt t="38676" x="3341688" y="5156200"/>
          <p14:tracePt t="38693" x="3505200" y="5156200"/>
          <p14:tracePt t="38697" x="3605213" y="5156200"/>
          <p14:tracePt t="38710" x="3705225" y="5156200"/>
          <p14:tracePt t="38712" x="3805238" y="5156200"/>
          <p14:tracePt t="38727" x="3905250" y="5130800"/>
          <p14:tracePt t="38729" x="3992563" y="5118100"/>
          <p14:tracePt t="38744" x="4043363" y="5105400"/>
          <p14:tracePt t="38760" x="4068763" y="5081588"/>
          <p14:tracePt t="38777" x="4092575" y="5056188"/>
          <p14:tracePt t="38793" x="4092575" y="5005388"/>
          <p14:tracePt t="38810" x="4092575" y="4943475"/>
          <p14:tracePt t="38826" x="4092575" y="4892675"/>
          <p14:tracePt t="38843" x="4068763" y="4843463"/>
          <p14:tracePt t="38860" x="4030663" y="4792663"/>
          <p14:tracePt t="38877" x="4005263" y="4756150"/>
          <p14:tracePt t="38894" x="3943350" y="4743450"/>
          <p14:tracePt t="38896" x="3943350" y="4730750"/>
          <p14:tracePt t="38911" x="3917950" y="4730750"/>
          <p14:tracePt t="38912" x="3905250" y="4718050"/>
          <p14:tracePt t="38926" x="3892550" y="4718050"/>
          <p14:tracePt t="38928" x="3879850" y="4718050"/>
          <p14:tracePt t="39041" x="3867150" y="4718050"/>
          <p14:tracePt t="39065" x="3856038" y="4718050"/>
          <p14:tracePt t="39072" x="3843338" y="4718050"/>
          <p14:tracePt t="39353" x="3843338" y="4705350"/>
          <p14:tracePt t="39361" x="3843338" y="4667250"/>
          <p14:tracePt t="39369" x="3856038" y="4656138"/>
          <p14:tracePt t="39378" x="3856038" y="4643438"/>
          <p14:tracePt t="39395" x="3867150" y="4630738"/>
          <p14:tracePt t="39411" x="3879850" y="4618038"/>
          <p14:tracePt t="39428" x="3879850" y="4605338"/>
          <p14:tracePt t="39446" x="3892550" y="4605338"/>
          <p14:tracePt t="39462" x="3892550" y="4592638"/>
          <p14:tracePt t="39464" x="3905250" y="4592638"/>
          <p14:tracePt t="39489" x="3917950" y="4592638"/>
          <p14:tracePt t="39496" x="3930650" y="4579938"/>
          <p14:tracePt t="39513" x="3943350" y="4579938"/>
          <p14:tracePt t="39529" x="3968750" y="4554538"/>
          <p14:tracePt t="39546" x="4005263" y="4530725"/>
          <p14:tracePt t="39562" x="4068763" y="4518025"/>
          <p14:tracePt t="39579" x="4143375" y="4467225"/>
          <p14:tracePt t="39595" x="4230688" y="4418013"/>
          <p14:tracePt t="39612" x="4318000" y="4367213"/>
          <p14:tracePt t="39628" x="4368800" y="4330700"/>
          <p14:tracePt t="39645" x="4418013" y="4292600"/>
          <p14:tracePt t="39663" x="4456113" y="4254500"/>
          <p14:tracePt t="39665" x="4468813" y="4254500"/>
          <p14:tracePt t="39680" x="4481513" y="4241800"/>
          <p14:tracePt t="39682" x="4506913" y="4217988"/>
          <p14:tracePt t="39696" x="4518025" y="4205288"/>
          <p14:tracePt t="39713" x="4530725" y="4192588"/>
          <p14:tracePt t="39729" x="4543425" y="4167188"/>
          <p14:tracePt t="39746" x="4568825" y="4141788"/>
          <p14:tracePt t="39763" x="4581525" y="4117975"/>
          <p14:tracePt t="39779" x="4581525" y="4092575"/>
          <p14:tracePt t="39795" x="4606925" y="4067175"/>
          <p14:tracePt t="39812" x="4619625" y="4029075"/>
          <p14:tracePt t="39829" x="4643438" y="4017963"/>
          <p14:tracePt t="39846" x="4681538" y="3979863"/>
          <p14:tracePt t="39848" x="4694238" y="3941763"/>
          <p14:tracePt t="39863" x="4719638" y="3916363"/>
          <p14:tracePt t="39865" x="4732338" y="3892550"/>
          <p14:tracePt t="39879" x="4768850" y="3867150"/>
          <p14:tracePt t="39881" x="4781550" y="3829050"/>
          <p14:tracePt t="39896" x="4806950" y="3779838"/>
          <p14:tracePt t="39913" x="4806950" y="3729038"/>
          <p14:tracePt t="39930" x="4819650" y="3692525"/>
          <p14:tracePt t="39946" x="4819650" y="3654425"/>
          <p14:tracePt t="39963" x="4819650" y="3616325"/>
          <p14:tracePt t="39980" x="4819650" y="3603625"/>
          <p14:tracePt t="39996" x="4819650" y="3590925"/>
          <p14:tracePt t="40089" x="4832350" y="3579813"/>
          <p14:tracePt t="40096" x="4843463" y="3567113"/>
          <p14:tracePt t="40105" x="4868863" y="3567113"/>
          <p14:tracePt t="40114" x="4894263" y="3541713"/>
          <p14:tracePt t="40131" x="4956175" y="3529013"/>
          <p14:tracePt t="40147" x="5006975" y="3503613"/>
          <p14:tracePt t="40163" x="5057775" y="3467100"/>
          <p14:tracePt t="40180" x="5106988" y="3441700"/>
          <p14:tracePt t="40196" x="5194300" y="3378200"/>
          <p14:tracePt t="40214" x="5281613" y="3328988"/>
          <p14:tracePt t="40216" x="5319713" y="3303588"/>
          <p14:tracePt t="40230" x="5345113" y="3290888"/>
          <p14:tracePt t="40232" x="5383213" y="3254375"/>
          <p14:tracePt t="40247" x="5407025" y="3228975"/>
          <p14:tracePt t="40249" x="5419725" y="3203575"/>
          <p14:tracePt t="40264" x="5457825" y="3154363"/>
          <p14:tracePt t="40281" x="5495925" y="3103563"/>
          <p14:tracePt t="40297" x="5532438" y="3065463"/>
          <p14:tracePt t="40314" x="5557838" y="3003550"/>
          <p14:tracePt t="40331" x="5595938" y="2978150"/>
          <p14:tracePt t="40347" x="5619750" y="2916238"/>
          <p14:tracePt t="40364" x="5632450" y="2878138"/>
          <p14:tracePt t="40381" x="5632450" y="2865438"/>
          <p14:tracePt t="40657" x="5645150" y="2865438"/>
          <p14:tracePt t="40665" x="5657850" y="2865438"/>
          <p14:tracePt t="40672" x="5670550" y="2903538"/>
          <p14:tracePt t="40681" x="5708650" y="2978150"/>
          <p14:tracePt t="40698" x="5808663" y="3154363"/>
          <p14:tracePt t="40715" x="5845175" y="3378200"/>
          <p14:tracePt t="40732" x="5870575" y="3567113"/>
          <p14:tracePt t="40749" x="5895975" y="3754438"/>
          <p14:tracePt t="40765" x="5895975" y="3905250"/>
          <p14:tracePt t="40769" x="5895975" y="3941763"/>
          <p14:tracePt t="40782" x="5895975" y="3979863"/>
          <p14:tracePt t="40784" x="5883275" y="4017963"/>
          <p14:tracePt t="40798" x="5883275" y="4029075"/>
          <p14:tracePt t="40801" x="5857875" y="4041775"/>
          <p14:tracePt t="40816" x="5845175" y="4067175"/>
          <p14:tracePt t="40833" x="5832475" y="4079875"/>
          <p14:tracePt t="40848" x="5821363" y="4079875"/>
          <p14:tracePt t="40881" x="5795963" y="4079875"/>
          <p14:tracePt t="40889" x="5783263" y="4079875"/>
          <p14:tracePt t="40899" x="5770563" y="4079875"/>
          <p14:tracePt t="40915" x="5745163" y="4079875"/>
          <p14:tracePt t="40953" x="5732463" y="4079875"/>
          <p14:tracePt t="40961" x="5708650" y="4079875"/>
          <p14:tracePt t="40969" x="5683250" y="4079875"/>
          <p14:tracePt t="40982" x="5645150" y="4079875"/>
          <p14:tracePt t="40984" x="5607050" y="4079875"/>
          <p14:tracePt t="40997" x="5583238" y="4092575"/>
          <p14:tracePt t="41014" x="5532438" y="4105275"/>
          <p14:tracePt t="41016" x="5507038" y="4105275"/>
          <p14:tracePt t="41032" x="5457825" y="4117975"/>
          <p14:tracePt t="41048" x="5432425" y="4117975"/>
          <p14:tracePt t="41313" x="5445125" y="4117975"/>
          <p14:tracePt t="41321" x="5483225" y="4117975"/>
          <p14:tracePt t="41333" x="5519738" y="4117975"/>
          <p14:tracePt t="41336" x="5545138" y="4117975"/>
          <p14:tracePt t="41351" x="5570538" y="4129088"/>
          <p14:tracePt t="41353" x="5595938" y="4141788"/>
          <p14:tracePt t="41367" x="5607050" y="4141788"/>
          <p14:tracePt t="41369" x="5619750" y="4141788"/>
          <p14:tracePt t="41705" x="5607050" y="4154488"/>
          <p14:tracePt t="41713" x="5570538" y="4167188"/>
          <p14:tracePt t="41720" x="5532438" y="4192588"/>
          <p14:tracePt t="41733" x="5507038" y="4205288"/>
          <p14:tracePt t="41750" x="5457825" y="4230688"/>
          <p14:tracePt t="41751" x="5445125" y="4230688"/>
          <p14:tracePt t="41767" x="5419725" y="4241800"/>
          <p14:tracePt t="41768" x="5394325" y="4241800"/>
          <p14:tracePt t="41784" x="5357813" y="4279900"/>
          <p14:tracePt t="41800" x="5307013" y="4305300"/>
          <p14:tracePt t="41817" x="5257800" y="4341813"/>
          <p14:tracePt t="41833" x="5232400" y="4367213"/>
          <p14:tracePt t="41850" x="5207000" y="4405313"/>
          <p14:tracePt t="41866" x="5207000" y="4430713"/>
          <p14:tracePt t="41883" x="5181600" y="4467225"/>
          <p14:tracePt t="41900" x="5181600" y="4479925"/>
          <p14:tracePt t="41916" x="5181600" y="4492625"/>
          <p14:tracePt t="41934" x="5181600" y="4505325"/>
          <p14:tracePt t="41935" x="5181600" y="4518025"/>
          <p14:tracePt t="41951" x="5181600" y="4530725"/>
          <p14:tracePt t="41967" x="5181600" y="4543425"/>
          <p14:tracePt t="41968" x="5181600" y="4567238"/>
          <p14:tracePt t="41983" x="5181600" y="4579938"/>
          <p14:tracePt t="42001" x="5194300" y="4592638"/>
          <p14:tracePt t="42017" x="5245100" y="4605338"/>
          <p14:tracePt t="42033" x="5307013" y="4605338"/>
          <p14:tracePt t="42050" x="5319713" y="4605338"/>
          <p14:tracePt t="42161" x="5319713" y="4618038"/>
          <p14:tracePt t="42169" x="5307013" y="4630738"/>
          <p14:tracePt t="42177" x="5245100" y="4630738"/>
          <p14:tracePt t="42186" x="5132388" y="4630738"/>
          <p14:tracePt t="42202" x="4819650" y="4592638"/>
          <p14:tracePt t="42218" x="4568825" y="4554538"/>
          <p14:tracePt t="42236" x="4406900" y="4518025"/>
          <p14:tracePt t="42253" x="4281488" y="4492625"/>
          <p14:tracePt t="42268" x="4243388" y="4479925"/>
          <p14:tracePt t="42285" x="4217988" y="4467225"/>
          <p14:tracePt t="42302" x="4205288" y="4443413"/>
          <p14:tracePt t="42305" x="4205288" y="4430713"/>
          <p14:tracePt t="42319" x="4192588" y="4392613"/>
          <p14:tracePt t="42321" x="4181475" y="4379913"/>
          <p14:tracePt t="42336" x="4156075" y="4330700"/>
          <p14:tracePt t="42353" x="4117975" y="4267200"/>
          <p14:tracePt t="42369" x="4056063" y="4192588"/>
          <p14:tracePt t="42386" x="3979863" y="4129088"/>
          <p14:tracePt t="42402" x="3930650" y="4092575"/>
          <p14:tracePt t="42419" x="3892550" y="4054475"/>
          <p14:tracePt t="42436" x="3843338" y="3992563"/>
          <p14:tracePt t="42453" x="3805238" y="3929063"/>
          <p14:tracePt t="42470" x="3767138" y="3841750"/>
          <p14:tracePt t="42472" x="3756025" y="3816350"/>
          <p14:tracePt t="42487" x="3756025" y="3792538"/>
          <p14:tracePt t="42489" x="3756025" y="3767138"/>
          <p14:tracePt t="42503" x="3743325" y="3741738"/>
          <p14:tracePt t="42505" x="3743325" y="3729038"/>
          <p14:tracePt t="42520" x="3743325" y="3692525"/>
          <p14:tracePt t="42537" x="3743325" y="3629025"/>
          <p14:tracePt t="42553" x="3730625" y="3516313"/>
          <p14:tracePt t="42570" x="3705225" y="3328988"/>
          <p14:tracePt t="42586" x="3679825" y="3141663"/>
          <p14:tracePt t="42603" x="3654425" y="2965450"/>
          <p14:tracePt t="42619" x="3617913" y="2840038"/>
          <p14:tracePt t="42636" x="3579813" y="2716213"/>
          <p14:tracePt t="42654" x="3554413" y="2565400"/>
          <p14:tracePt t="42657" x="3530600" y="2503488"/>
          <p14:tracePt t="42670" x="3530600" y="2439988"/>
          <p14:tracePt t="42672" x="3530600" y="2390775"/>
          <p14:tracePt t="42687" x="3517900" y="2339975"/>
          <p14:tracePt t="42689" x="3505200" y="2290763"/>
          <p14:tracePt t="42704" x="3505200" y="2214563"/>
          <p14:tracePt t="42721" x="3505200" y="2178050"/>
          <p14:tracePt t="42737" x="3505200" y="2139950"/>
          <p14:tracePt t="42754" x="3492500" y="2114550"/>
          <p14:tracePt t="42770" x="3492500" y="2101850"/>
          <p14:tracePt t="42787" x="3492500" y="2089150"/>
          <p14:tracePt t="42938" x="3479800" y="2127250"/>
          <p14:tracePt t="42945" x="3454400" y="2201863"/>
          <p14:tracePt t="42955" x="3441700" y="2303463"/>
          <p14:tracePt t="42970" x="3417888" y="2478088"/>
          <p14:tracePt t="42987" x="3405188" y="2627313"/>
          <p14:tracePt t="43005" x="3392488" y="2803525"/>
          <p14:tracePt t="43021" x="3392488" y="2941638"/>
          <p14:tracePt t="43037" x="3392488" y="3028950"/>
          <p14:tracePt t="43054" x="3392488" y="3090863"/>
          <p14:tracePt t="43056" x="3392488" y="3103563"/>
          <p14:tracePt t="43071" x="3392488" y="3128963"/>
          <p14:tracePt t="43073" x="3392488" y="3154363"/>
          <p14:tracePt t="43089" x="3392488" y="3190875"/>
          <p14:tracePt t="43105" x="3392488" y="3254375"/>
          <p14:tracePt t="43122" x="3429000" y="3290888"/>
          <p14:tracePt t="43138" x="3505200" y="3328988"/>
          <p14:tracePt t="43154" x="3630613" y="3354388"/>
          <p14:tracePt t="43171" x="3817938" y="3378200"/>
          <p14:tracePt t="43188" x="4068763" y="3390900"/>
          <p14:tracePt t="43205" x="4406900" y="3403600"/>
          <p14:tracePt t="43222" x="4868863" y="3403600"/>
          <p14:tracePt t="43224" x="5145088" y="3403600"/>
          <p14:tracePt t="43238" x="5357813" y="3403600"/>
          <p14:tracePt t="43241" x="5507038" y="3403600"/>
          <p14:tracePt t="43256" x="5607050" y="3403600"/>
          <p14:tracePt t="43257" x="5670550" y="3403600"/>
          <p14:tracePt t="43273" x="5719763" y="3403600"/>
          <p14:tracePt t="43353" x="5719763" y="3416300"/>
          <p14:tracePt t="43360" x="5719763" y="3429000"/>
          <p14:tracePt t="43371" x="5719763" y="3441700"/>
          <p14:tracePt t="43388" x="5719763" y="3490913"/>
          <p14:tracePt t="43406" x="5719763" y="3516313"/>
          <p14:tracePt t="43422" x="5719763" y="3529013"/>
          <p14:tracePt t="43439" x="5719763" y="3541713"/>
          <p14:tracePt t="43441" x="5719763" y="355441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A6CACDD7-213C-40E4-9C11-5224489DB2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203" t="19342" b="38040"/>
          <a:stretch/>
        </p:blipFill>
        <p:spPr>
          <a:xfrm>
            <a:off x="2278783" y="1339637"/>
            <a:ext cx="7150308" cy="417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7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938"/>
    </mc:Choice>
    <mc:Fallback xmlns="">
      <p:transition spd="slow" advTm="134938"/>
    </mc:Fallback>
  </mc:AlternateContent>
  <p:extLst>
    <p:ext uri="{3A86A75C-4F4B-4683-9AE1-C65F6400EC91}">
      <p14:laserTraceLst xmlns:p14="http://schemas.microsoft.com/office/powerpoint/2010/main">
        <p14:tracePtLst>
          <p14:tracePt t="1254" x="1514475" y="112713"/>
          <p14:tracePt t="1263" x="1752600" y="200025"/>
          <p14:tracePt t="1274" x="2078038" y="325438"/>
          <p14:tracePt t="1291" x="2741613" y="588963"/>
          <p14:tracePt t="1294" x="3103563" y="750888"/>
          <p14:tracePt t="1308" x="3492500" y="925513"/>
          <p14:tracePt t="1310" x="3905250" y="1076325"/>
          <p14:tracePt t="1325" x="4318000" y="1214438"/>
          <p14:tracePt t="1327" x="4668838" y="1339850"/>
          <p14:tracePt t="1342" x="5207000" y="1501775"/>
          <p14:tracePt t="1358" x="5483225" y="1563688"/>
          <p14:tracePt t="1375" x="5607050" y="1576388"/>
          <p14:tracePt t="1391" x="5632450" y="1576388"/>
          <p14:tracePt t="1430" x="5632450" y="1589088"/>
          <p14:tracePt t="1447" x="5632450" y="1601788"/>
          <p14:tracePt t="1454" x="5632450" y="1614488"/>
          <p14:tracePt t="1462" x="5632450" y="1627188"/>
          <p14:tracePt t="1474" x="5632450" y="1639888"/>
          <p14:tracePt t="1494" x="5632450" y="1652588"/>
          <p14:tracePt t="1534" x="5632450" y="1663700"/>
          <p14:tracePt t="1558" x="5632450" y="1676400"/>
          <p14:tracePt t="1575" x="5632450" y="1689100"/>
          <p14:tracePt t="1591" x="5632450" y="1701800"/>
          <p14:tracePt t="1598" x="5632450" y="1714500"/>
          <p14:tracePt t="1608" x="5632450" y="1727200"/>
          <p14:tracePt t="1631" x="5632450" y="1739900"/>
          <p14:tracePt t="2007" x="5632450" y="1752600"/>
          <p14:tracePt t="2014" x="5632450" y="1765300"/>
          <p14:tracePt t="2026" x="5632450" y="1801813"/>
          <p14:tracePt t="2043" x="5632450" y="1927225"/>
          <p14:tracePt t="2046" x="5645150" y="2001838"/>
          <p14:tracePt t="2059" x="5657850" y="2052638"/>
          <p14:tracePt t="2061" x="5657850" y="2089150"/>
          <p14:tracePt t="2074" x="5657850" y="2139950"/>
          <p14:tracePt t="2091" x="5657850" y="2252663"/>
          <p14:tracePt t="2108" x="5607050" y="2339975"/>
          <p14:tracePt t="2109" x="5595938" y="2427288"/>
          <p14:tracePt t="2125" x="5570538" y="2640013"/>
          <p14:tracePt t="2142" x="5532438" y="2828925"/>
          <p14:tracePt t="2158" x="5507038" y="2978150"/>
          <p14:tracePt t="2175" x="5483225" y="3141663"/>
          <p14:tracePt t="2191" x="5470525" y="3267075"/>
          <p14:tracePt t="2208" x="5419725" y="3328988"/>
          <p14:tracePt t="2225" x="5394325" y="3378200"/>
          <p14:tracePt t="2241" x="5332413" y="3441700"/>
          <p14:tracePt t="2258" x="5270500" y="3479800"/>
          <p14:tracePt t="2275" x="5219700" y="3490913"/>
          <p14:tracePt t="2277" x="5207000" y="3503613"/>
          <p14:tracePt t="2292" x="5181600" y="3503613"/>
          <p14:tracePt t="2293" x="5157788" y="3516313"/>
          <p14:tracePt t="2309" x="5132388" y="3529013"/>
          <p14:tracePt t="2325" x="5106988" y="3529013"/>
          <p14:tracePt t="2342" x="5094288" y="3541713"/>
          <p14:tracePt t="2487" x="5106988" y="3541713"/>
          <p14:tracePt t="2494" x="5145088" y="3541713"/>
          <p14:tracePt t="2502" x="5219700" y="3516313"/>
          <p14:tracePt t="2511" x="5307013" y="3467100"/>
          <p14:tracePt t="2528" x="5483225" y="3328988"/>
          <p14:tracePt t="2544" x="5607050" y="3228975"/>
          <p14:tracePt t="2560" x="5732463" y="3141663"/>
          <p14:tracePt t="2578" x="5795963" y="3078163"/>
          <p14:tracePt t="2594" x="5832475" y="3028950"/>
          <p14:tracePt t="2611" x="5857875" y="3003550"/>
          <p14:tracePt t="2628" x="5870575" y="2990850"/>
          <p14:tracePt t="13382" x="5870575" y="2965450"/>
          <p14:tracePt t="13390" x="5832475" y="2890838"/>
          <p14:tracePt t="13398" x="5770563" y="2728913"/>
          <p14:tracePt t="13406" x="5657850" y="2527300"/>
          <p14:tracePt t="13421" x="5332413" y="2127250"/>
          <p14:tracePt t="13438" x="5106988" y="1865313"/>
          <p14:tracePt t="13454" x="5019675" y="1776413"/>
          <p14:tracePt t="13471" x="5006975" y="1752600"/>
          <p14:tracePt t="13854" x="5032375" y="1752600"/>
          <p14:tracePt t="13862" x="5145088" y="1814513"/>
          <p14:tracePt t="13874" x="5281613" y="1865313"/>
          <p14:tracePt t="13890" x="5583238" y="1978025"/>
          <p14:tracePt t="13893" x="5745163" y="2027238"/>
          <p14:tracePt t="13907" x="5895975" y="2089150"/>
          <p14:tracePt t="13910" x="6034088" y="2127250"/>
          <p14:tracePt t="13922" x="6170613" y="2165350"/>
          <p14:tracePt t="13939" x="6370638" y="2239963"/>
          <p14:tracePt t="13941" x="6472238" y="2290763"/>
          <p14:tracePt t="13956" x="6546850" y="2327275"/>
          <p14:tracePt t="13958" x="6596063" y="2365375"/>
          <p14:tracePt t="13973" x="6696075" y="2427288"/>
          <p14:tracePt t="13989" x="6784975" y="2490788"/>
          <p14:tracePt t="14006" x="6834188" y="2516188"/>
          <p14:tracePt t="14022" x="6872288" y="2552700"/>
          <p14:tracePt t="14040" x="6910388" y="2578100"/>
          <p14:tracePt t="14056" x="6946900" y="2640013"/>
          <p14:tracePt t="14073" x="6946900" y="2678113"/>
          <p14:tracePt t="14089" x="6972300" y="2740025"/>
          <p14:tracePt t="14106" x="6972300" y="2852738"/>
          <p14:tracePt t="14123" x="6972300" y="2965450"/>
          <p14:tracePt t="14140" x="6972300" y="3065463"/>
          <p14:tracePt t="14141" x="6972300" y="3078163"/>
          <p14:tracePt t="14157" x="6972300" y="3103563"/>
          <p14:tracePt t="14302" x="6959600" y="3103563"/>
          <p14:tracePt t="14310" x="6910388" y="3116263"/>
          <p14:tracePt t="14325" x="6821488" y="3154363"/>
          <p14:tracePt t="14327" x="6708775" y="3190875"/>
          <p14:tracePt t="14342" x="6546850" y="3241675"/>
          <p14:tracePt t="14358" x="6521450" y="3254375"/>
          <p14:tracePt t="14390" x="6496050" y="3254375"/>
          <p14:tracePt t="14398" x="6459538" y="3254375"/>
          <p14:tracePt t="14408" x="6434138" y="3254375"/>
          <p14:tracePt t="14425" x="6383338" y="3254375"/>
          <p14:tracePt t="14442" x="6308725" y="3254375"/>
          <p14:tracePt t="14458" x="6170613" y="3241675"/>
          <p14:tracePt t="14475" x="5932488" y="3178175"/>
          <p14:tracePt t="14477" x="5795963" y="3141663"/>
          <p14:tracePt t="14492" x="5683250" y="3103563"/>
          <p14:tracePt t="14494" x="5570538" y="3065463"/>
          <p14:tracePt t="14509" x="5470525" y="3028950"/>
          <p14:tracePt t="14526" x="5345113" y="2990850"/>
          <p14:tracePt t="14542" x="5132388" y="2990850"/>
          <p14:tracePt t="14559" x="4932363" y="2978150"/>
          <p14:tracePt t="14575" x="4694238" y="2965450"/>
          <p14:tracePt t="14592" x="4456113" y="2965450"/>
          <p14:tracePt t="14609" x="4156075" y="2941638"/>
          <p14:tracePt t="14625" x="3756025" y="2941638"/>
          <p14:tracePt t="14642" x="3379788" y="2941638"/>
          <p14:tracePt t="14659" x="3092450" y="2941638"/>
          <p14:tracePt t="14676" x="2890838" y="2952750"/>
          <p14:tracePt t="14678" x="2803525" y="2965450"/>
          <p14:tracePt t="14694" x="2678113" y="2990850"/>
          <p14:tracePt t="14709" x="2616200" y="3016250"/>
          <p14:tracePt t="14726" x="2565400" y="3041650"/>
          <p14:tracePt t="14743" x="2528888" y="3054350"/>
          <p14:tracePt t="14760" x="2516188" y="3054350"/>
          <p14:tracePt t="14776" x="2503488" y="3065463"/>
          <p14:tracePt t="14888" x="2503488" y="3078163"/>
          <p14:tracePt t="14894" x="2503488" y="3090863"/>
          <p14:tracePt t="14910" x="2503488" y="3103563"/>
          <p14:tracePt t="14934" x="2528888" y="3103563"/>
          <p14:tracePt t="14944" x="2541588" y="3103563"/>
          <p14:tracePt t="14959" x="2578100" y="3128963"/>
          <p14:tracePt t="14976" x="2590800" y="3128963"/>
          <p14:tracePt t="14999" x="2603500" y="3128963"/>
          <p14:tracePt t="15009" x="2616200" y="3128963"/>
          <p14:tracePt t="15026" x="2628900" y="3128963"/>
          <p14:tracePt t="15044" x="2641600" y="3128963"/>
          <p14:tracePt t="15078" x="2654300" y="3128963"/>
          <p14:tracePt t="15094" x="2678113" y="3128963"/>
          <p14:tracePt t="15102" x="2703513" y="3128963"/>
          <p14:tracePt t="15110" x="2728913" y="3128963"/>
          <p14:tracePt t="15126" x="2790825" y="3128963"/>
          <p14:tracePt t="15143" x="2867025" y="3154363"/>
          <p14:tracePt t="15160" x="2979738" y="3165475"/>
          <p14:tracePt t="15177" x="3016250" y="3178175"/>
          <p14:tracePt t="15194" x="3028950" y="3178175"/>
          <p14:tracePt t="15211" x="3054350" y="3178175"/>
          <p14:tracePt t="15213" x="3067050" y="3178175"/>
          <p14:tracePt t="15227" x="3079750" y="3178175"/>
          <p14:tracePt t="15230" x="3092450" y="3178175"/>
          <p14:tracePt t="15244" x="3103563" y="3178175"/>
          <p14:tracePt t="15487" x="3092450" y="3178175"/>
          <p14:tracePt t="15502" x="3067050" y="3178175"/>
          <p14:tracePt t="15511" x="3054350" y="3178175"/>
          <p14:tracePt t="15528" x="3028950" y="3190875"/>
          <p14:tracePt t="15542" x="3016250" y="3190875"/>
          <p14:tracePt t="16806" x="3003550" y="3190875"/>
          <p14:tracePt t="16814" x="2992438" y="3165475"/>
          <p14:tracePt t="17078" x="2992438" y="3154363"/>
          <p14:tracePt t="17086" x="2992438" y="3141663"/>
          <p14:tracePt t="17098" x="2992438" y="3128963"/>
          <p14:tracePt t="17116" x="2967038" y="3065463"/>
          <p14:tracePt t="17118" x="2954338" y="3054350"/>
          <p14:tracePt t="17133" x="2941638" y="3028950"/>
          <p14:tracePt t="17135" x="2928938" y="3028950"/>
          <p14:tracePt t="17149" x="2928938" y="3016250"/>
          <p14:tracePt t="17151" x="2916238" y="3016250"/>
          <p14:tracePt t="17166" x="2916238" y="3003550"/>
          <p14:tracePt t="17183" x="2916238" y="2978150"/>
          <p14:tracePt t="17199" x="2903538" y="2978150"/>
          <p14:tracePt t="17286" x="2890838" y="2978150"/>
          <p14:tracePt t="17294" x="2879725" y="2978150"/>
          <p14:tracePt t="17302" x="2867025" y="2978150"/>
          <p14:tracePt t="17316" x="2828925" y="2978150"/>
          <p14:tracePt t="17318" x="2803525" y="2978150"/>
          <p14:tracePt t="17334" x="2767013" y="2978150"/>
          <p14:tracePt t="17350" x="2716213" y="2978150"/>
          <p14:tracePt t="17366" x="2690813" y="2990850"/>
          <p14:tracePt t="17383" x="2678113" y="2990850"/>
          <p14:tracePt t="17399" x="2667000" y="3003550"/>
          <p14:tracePt t="17606" x="2678113" y="3016250"/>
          <p14:tracePt t="17614" x="2716213" y="3028950"/>
          <p14:tracePt t="17622" x="2790825" y="3054350"/>
          <p14:tracePt t="17634" x="2867025" y="3078163"/>
          <p14:tracePt t="17650" x="2967038" y="3128963"/>
          <p14:tracePt t="17667" x="3041650" y="3165475"/>
          <p14:tracePt t="17683" x="3103563" y="3203575"/>
          <p14:tracePt t="17686" x="3128963" y="3216275"/>
          <p14:tracePt t="17700" x="3141663" y="3216275"/>
          <p14:tracePt t="17702" x="3167063" y="3228975"/>
          <p14:tracePt t="17718" x="3179763" y="3228975"/>
          <p14:tracePt t="17742" x="3192463" y="3228975"/>
          <p14:tracePt t="17758" x="3205163" y="3228975"/>
          <p14:tracePt t="17767" x="3216275" y="3241675"/>
          <p14:tracePt t="17784" x="3228975" y="3241675"/>
          <p14:tracePt t="17800" x="3241675" y="3241675"/>
          <p14:tracePt t="17817" x="3305175" y="3241675"/>
          <p14:tracePt t="17834" x="3392488" y="3267075"/>
          <p14:tracePt t="17851" x="3467100" y="3267075"/>
          <p14:tracePt t="17853" x="3505200" y="3267075"/>
          <p14:tracePt t="17867" x="3530600" y="3267075"/>
          <p14:tracePt t="17869" x="3554413" y="3267075"/>
          <p14:tracePt t="17884" x="3592513" y="3267075"/>
          <p14:tracePt t="17886" x="3630613" y="3267075"/>
          <p14:tracePt t="17902" x="3717925" y="3267075"/>
          <p14:tracePt t="17918" x="3817938" y="3267075"/>
          <p14:tracePt t="17934" x="3930650" y="3241675"/>
          <p14:tracePt t="17951" x="4030663" y="3216275"/>
          <p14:tracePt t="17968" x="4092575" y="3216275"/>
          <p14:tracePt t="17970" x="4143375" y="3203575"/>
          <p14:tracePt t="17984" x="4217988" y="3190875"/>
          <p14:tracePt t="18001" x="4294188" y="3165475"/>
          <p14:tracePt t="18018" x="4368800" y="3165475"/>
          <p14:tracePt t="18035" x="4430713" y="3154363"/>
          <p14:tracePt t="18037" x="4456113" y="3154363"/>
          <p14:tracePt t="18051" x="4468813" y="3154363"/>
          <p14:tracePt t="18054" x="4481513" y="3154363"/>
          <p14:tracePt t="18214" x="4494213" y="3154363"/>
          <p14:tracePt t="18222" x="4494213" y="3141663"/>
          <p14:tracePt t="18236" x="4506913" y="3141663"/>
          <p14:tracePt t="18462" x="4530725" y="3141663"/>
          <p14:tracePt t="18470" x="4543425" y="3141663"/>
          <p14:tracePt t="18478" x="4568825" y="3165475"/>
          <p14:tracePt t="18486" x="4643438" y="3216275"/>
          <p14:tracePt t="18502" x="4781550" y="3316288"/>
          <p14:tracePt t="18519" x="4843463" y="3367088"/>
          <p14:tracePt t="18535" x="4881563" y="3378200"/>
          <p14:tracePt t="18552" x="4906963" y="3390900"/>
          <p14:tracePt t="18569" x="4906963" y="3403600"/>
          <p14:tracePt t="19262" x="4906963" y="3429000"/>
          <p14:tracePt t="19271" x="4881563" y="3441700"/>
          <p14:tracePt t="19279" x="4856163" y="3467100"/>
          <p14:tracePt t="19287" x="4819650" y="3516313"/>
          <p14:tracePt t="19304" x="4732338" y="3603625"/>
          <p14:tracePt t="19322" x="4630738" y="3692525"/>
          <p14:tracePt t="19338" x="4568825" y="3779838"/>
          <p14:tracePt t="19355" x="4518025" y="3854450"/>
          <p14:tracePt t="19357" x="4506913" y="3879850"/>
          <p14:tracePt t="19372" x="4481513" y="3916363"/>
          <p14:tracePt t="19374" x="4468813" y="3954463"/>
          <p14:tracePt t="19388" x="4443413" y="3979863"/>
          <p14:tracePt t="19390" x="4430713" y="4017963"/>
          <p14:tracePt t="19406" x="4406900" y="4117975"/>
          <p14:tracePt t="19422" x="4343400" y="4254500"/>
          <p14:tracePt t="19439" x="4305300" y="4405313"/>
          <p14:tracePt t="19455" x="4268788" y="4505325"/>
          <p14:tracePt t="19471" x="4243388" y="4656138"/>
          <p14:tracePt t="19488" x="4217988" y="4792663"/>
          <p14:tracePt t="19505" x="4192588" y="4905375"/>
          <p14:tracePt t="19522" x="4181475" y="4992688"/>
          <p14:tracePt t="19538" x="4143375" y="5092700"/>
          <p14:tracePt t="19556" x="4130675" y="5168900"/>
          <p14:tracePt t="19558" x="4105275" y="5205413"/>
          <p14:tracePt t="19572" x="4092575" y="5230813"/>
          <p14:tracePt t="19574" x="4081463" y="5268913"/>
          <p14:tracePt t="19589" x="4068763" y="5294313"/>
          <p14:tracePt t="19606" x="4056063" y="5305425"/>
          <p14:tracePt t="19622" x="4030663" y="5318125"/>
          <p14:tracePt t="19639" x="3992563" y="5318125"/>
          <p14:tracePt t="19655" x="3968750" y="5318125"/>
          <p14:tracePt t="19672" x="3892550" y="5343525"/>
          <p14:tracePt t="19689" x="3792538" y="5343525"/>
          <p14:tracePt t="19706" x="3679825" y="5343525"/>
          <p14:tracePt t="19722" x="3541713" y="5343525"/>
          <p14:tracePt t="19738" x="3354388" y="5343525"/>
          <p14:tracePt t="19756" x="3167063" y="5343525"/>
          <p14:tracePt t="19758" x="3116263" y="5343525"/>
          <p14:tracePt t="19773" x="3079750" y="5343525"/>
          <p14:tracePt t="19775" x="3041650" y="5343525"/>
          <p14:tracePt t="19789" x="3016250" y="5343525"/>
          <p14:tracePt t="19814" x="3003550" y="5343525"/>
          <p14:tracePt t="19823" x="2992438" y="5343525"/>
          <p14:tracePt t="19870" x="2992438" y="5330825"/>
          <p14:tracePt t="19878" x="2992438" y="5305425"/>
          <p14:tracePt t="19889" x="2992438" y="5281613"/>
          <p14:tracePt t="19906" x="3079750" y="5181600"/>
          <p14:tracePt t="19922" x="3192463" y="5068888"/>
          <p14:tracePt t="19939" x="3392488" y="4968875"/>
          <p14:tracePt t="19942" x="3505200" y="4905375"/>
          <p14:tracePt t="19956" x="3605213" y="4868863"/>
          <p14:tracePt t="19958" x="3705225" y="4856163"/>
          <p14:tracePt t="19974" x="3792538" y="4843463"/>
          <p14:tracePt t="20070" x="3792538" y="4830763"/>
          <p14:tracePt t="20078" x="3743325" y="4818063"/>
          <p14:tracePt t="20089" x="3692525" y="4805363"/>
          <p14:tracePt t="20107" x="3579813" y="4792663"/>
          <p14:tracePt t="20109" x="3530600" y="4779963"/>
          <p14:tracePt t="20123" x="3454400" y="4779963"/>
          <p14:tracePt t="20126" x="3405188" y="4779963"/>
          <p14:tracePt t="20140" x="3367088" y="4768850"/>
          <p14:tracePt t="20142" x="3328988" y="4756150"/>
          <p14:tracePt t="20157" x="3292475" y="4756150"/>
          <p14:tracePt t="20286" x="3317875" y="4743450"/>
          <p14:tracePt t="20294" x="3405188" y="4743450"/>
          <p14:tracePt t="20306" x="3505200" y="4743450"/>
          <p14:tracePt t="20322" x="3692525" y="4743450"/>
          <p14:tracePt t="20339" x="3792538" y="4743450"/>
          <p14:tracePt t="20341" x="3817938" y="4743450"/>
          <p14:tracePt t="20422" x="3817938" y="4756150"/>
          <p14:tracePt t="20430" x="3792538" y="4768850"/>
          <p14:tracePt t="20446" x="3779838" y="4768850"/>
          <p14:tracePt t="20457" x="3767138" y="4768850"/>
          <p14:tracePt t="20830" x="3767138" y="4779963"/>
          <p14:tracePt t="20838" x="3792538" y="4830763"/>
          <p14:tracePt t="20846" x="3843338" y="4918075"/>
          <p14:tracePt t="20858" x="3905250" y="5030788"/>
          <p14:tracePt t="20875" x="4005263" y="5230813"/>
          <p14:tracePt t="20878" x="4017963" y="5281613"/>
          <p14:tracePt t="20891" x="4043363" y="5343525"/>
          <p14:tracePt t="20893" x="4056063" y="5381625"/>
          <p14:tracePt t="20908" x="4056063" y="5407025"/>
          <p14:tracePt t="20910" x="4056063" y="5430838"/>
          <p14:tracePt t="20925" x="4056063" y="5456238"/>
          <p14:tracePt t="20942" x="4043363" y="5468938"/>
          <p14:tracePt t="20959" x="4030663" y="5468938"/>
          <p14:tracePt t="20975" x="4017963" y="5468938"/>
          <p14:tracePt t="21110" x="4017963" y="5456238"/>
          <p14:tracePt t="21118" x="4017963" y="5430838"/>
          <p14:tracePt t="21126" x="4005263" y="5407025"/>
          <p14:tracePt t="21143" x="3992563" y="5356225"/>
          <p14:tracePt t="21159" x="3979863" y="5330825"/>
          <p14:tracePt t="21176" x="3968750" y="5330825"/>
          <p14:tracePt t="21494" x="3968750" y="5318125"/>
          <p14:tracePt t="21502" x="3956050" y="5318125"/>
          <p14:tracePt t="21510" x="3917950" y="5305425"/>
          <p14:tracePt t="21527" x="3817938" y="5281613"/>
          <p14:tracePt t="21543" x="3743325" y="5243513"/>
          <p14:tracePt t="21560" x="3679825" y="5205413"/>
          <p14:tracePt t="21577" x="3630613" y="5181600"/>
          <p14:tracePt t="21594" x="3605213" y="5156200"/>
          <p14:tracePt t="21611" x="3592513" y="5156200"/>
          <p14:tracePt t="21686" x="3579813" y="5156200"/>
          <p14:tracePt t="21694" x="3579813" y="5143500"/>
          <p14:tracePt t="21710" x="3567113" y="5143500"/>
          <p14:tracePt t="21727" x="3554413" y="5118100"/>
          <p14:tracePt t="21742" x="3541713" y="5105400"/>
          <p14:tracePt t="21750" x="3530600" y="5092700"/>
          <p14:tracePt t="21760" x="3505200" y="5068888"/>
          <p14:tracePt t="21778" x="3479800" y="5043488"/>
          <p14:tracePt t="21794" x="3417888" y="4992688"/>
          <p14:tracePt t="21797" x="3405188" y="4968875"/>
          <p14:tracePt t="21811" x="3379788" y="4943475"/>
          <p14:tracePt t="21813" x="3354388" y="4918075"/>
          <p14:tracePt t="21828" x="3317875" y="4892675"/>
          <p14:tracePt t="21831" x="3305175" y="4856163"/>
          <p14:tracePt t="21844" x="3279775" y="4830763"/>
          <p14:tracePt t="21846" x="3267075" y="4818063"/>
          <p14:tracePt t="21862" x="3254375" y="4805363"/>
          <p14:tracePt t="21879" x="3241675" y="4792663"/>
          <p14:tracePt t="22686" x="3254375" y="4792663"/>
          <p14:tracePt t="22695" x="3305175" y="4792663"/>
          <p14:tracePt t="22703" x="3379788" y="4779963"/>
          <p14:tracePt t="22712" x="3505200" y="4756150"/>
          <p14:tracePt t="22728" x="3643313" y="4730750"/>
          <p14:tracePt t="22745" x="3730625" y="4692650"/>
          <p14:tracePt t="22762" x="3779838" y="4656138"/>
          <p14:tracePt t="22779" x="3805238" y="4630738"/>
          <p14:tracePt t="22795" x="3830638" y="4605338"/>
          <p14:tracePt t="22797" x="3843338" y="4592638"/>
          <p14:tracePt t="23150" x="3830638" y="4592638"/>
          <p14:tracePt t="23158" x="3817938" y="4592638"/>
          <p14:tracePt t="23174" x="3805238" y="4579938"/>
          <p14:tracePt t="23182" x="3792538" y="4579938"/>
          <p14:tracePt t="23199" x="3779838" y="4579938"/>
          <p14:tracePt t="23215" x="3756025" y="4579938"/>
          <p14:tracePt t="23294" x="3743325" y="4579938"/>
          <p14:tracePt t="23310" x="3717925" y="4592638"/>
          <p14:tracePt t="23318" x="3679825" y="4643438"/>
          <p14:tracePt t="23331" x="3654425" y="4679950"/>
          <p14:tracePt t="23333" x="3654425" y="4705350"/>
          <p14:tracePt t="23348" x="3643313" y="4730750"/>
          <p14:tracePt t="23351" x="3643313" y="4768850"/>
          <p14:tracePt t="23366" x="3643313" y="4843463"/>
          <p14:tracePt t="23382" x="3643313" y="4905375"/>
          <p14:tracePt t="23399" x="3643313" y="4943475"/>
          <p14:tracePt t="23415" x="3643313" y="4956175"/>
          <p14:tracePt t="23432" x="3643313" y="4968875"/>
          <p14:tracePt t="23574" x="3630613" y="4968875"/>
          <p14:tracePt t="23583" x="3617913" y="4968875"/>
          <p14:tracePt t="23590" x="3592513" y="4981575"/>
          <p14:tracePt t="23599" x="3554413" y="4981575"/>
          <p14:tracePt t="23615" x="3479800" y="4981575"/>
          <p14:tracePt t="23632" x="3405188" y="4981575"/>
          <p14:tracePt t="23649" x="3305175" y="4981575"/>
          <p14:tracePt t="23666" x="3228975" y="4981575"/>
          <p14:tracePt t="23682" x="3167063" y="4992688"/>
          <p14:tracePt t="23699" x="3116263" y="5005388"/>
          <p14:tracePt t="23702" x="3092450" y="5005388"/>
          <p14:tracePt t="23716" x="3079750" y="5018088"/>
          <p14:tracePt t="23718" x="3054350" y="5018088"/>
          <p14:tracePt t="23734" x="3041650" y="5030788"/>
          <p14:tracePt t="23750" x="3028950" y="5030788"/>
          <p14:tracePt t="23766" x="3016250" y="5030788"/>
          <p14:tracePt t="23783" x="3016250" y="5043488"/>
          <p14:tracePt t="23910" x="3041650" y="5043488"/>
          <p14:tracePt t="23917" x="3103563" y="5043488"/>
          <p14:tracePt t="23926" x="3216275" y="5043488"/>
          <p14:tracePt t="23933" x="3341688" y="5043488"/>
          <p14:tracePt t="23949" x="3541713" y="5068888"/>
          <p14:tracePt t="23965" x="3756025" y="5068888"/>
          <p14:tracePt t="23982" x="3892550" y="5081588"/>
          <p14:tracePt t="24000" x="3979863" y="5092700"/>
          <p14:tracePt t="24016" x="4005263" y="5092700"/>
          <p14:tracePt t="24034" x="4017963" y="5092700"/>
          <p14:tracePt t="25230" x="4017963" y="5081588"/>
          <p14:tracePt t="25246" x="4017963" y="5068888"/>
          <p14:tracePt t="25253" x="4017963" y="5056188"/>
          <p14:tracePt t="25870" x="4005263" y="5056188"/>
          <p14:tracePt t="25878" x="3979863" y="5056188"/>
          <p14:tracePt t="25888" x="3943350" y="5068888"/>
          <p14:tracePt t="25905" x="3879850" y="5081588"/>
          <p14:tracePt t="25922" x="3817938" y="5105400"/>
          <p14:tracePt t="25938" x="3792538" y="5105400"/>
          <p14:tracePt t="25941" x="3767138" y="5118100"/>
          <p14:tracePt t="25956" x="3767138" y="5130800"/>
          <p14:tracePt t="26526" x="3767138" y="5118100"/>
          <p14:tracePt t="26534" x="3767138" y="5105400"/>
          <p14:tracePt t="26541" x="3767138" y="5081588"/>
          <p14:tracePt t="26556" x="3767138" y="5068888"/>
          <p14:tracePt t="26572" x="3767138" y="5043488"/>
          <p14:tracePt t="26590" x="3767138" y="5030788"/>
          <p14:tracePt t="26607" x="3767138" y="5018088"/>
          <p14:tracePt t="27030" x="3756025" y="5005388"/>
          <p14:tracePt t="27198" x="3756025" y="4992688"/>
          <p14:tracePt t="27206" x="3756025" y="4981575"/>
          <p14:tracePt t="27214" x="3756025" y="4943475"/>
          <p14:tracePt t="27225" x="3756025" y="4905375"/>
          <p14:tracePt t="27242" x="3756025" y="4843463"/>
          <p14:tracePt t="27259" x="3756025" y="4792663"/>
          <p14:tracePt t="27261" x="3756025" y="4768850"/>
          <p14:tracePt t="27276" x="3756025" y="4743450"/>
          <p14:tracePt t="27278" x="3743325" y="4730750"/>
          <p14:tracePt t="27292" x="3730625" y="4718050"/>
          <p14:tracePt t="27294" x="3730625" y="4692650"/>
          <p14:tracePt t="27309" x="3730625" y="4667250"/>
          <p14:tracePt t="27398" x="3730625" y="4656138"/>
          <p14:tracePt t="27414" x="3730625" y="4643438"/>
          <p14:tracePt t="27422" x="3730625" y="4630738"/>
          <p14:tracePt t="27430" x="3730625" y="4618038"/>
          <p14:tracePt t="27442" x="3730625" y="4605338"/>
          <p14:tracePt t="27459" x="3730625" y="4592638"/>
          <p14:tracePt t="27476" x="3730625" y="4579938"/>
          <p14:tracePt t="27478" x="3730625" y="4567238"/>
          <p14:tracePt t="27502" x="3730625" y="4554538"/>
          <p14:tracePt t="27526" x="3730625" y="4543425"/>
          <p14:tracePt t="27894" x="3743325" y="4543425"/>
          <p14:tracePt t="27902" x="3756025" y="4543425"/>
          <p14:tracePt t="27918" x="3767138" y="4543425"/>
          <p14:tracePt t="27928" x="3779838" y="4543425"/>
          <p14:tracePt t="27966" x="3792538" y="4543425"/>
          <p14:tracePt t="27982" x="3805238" y="4543425"/>
          <p14:tracePt t="28006" x="3817938" y="4543425"/>
          <p14:tracePt t="28013" x="3830638" y="4543425"/>
          <p14:tracePt t="28102" x="3843338" y="4543425"/>
          <p14:tracePt t="28110" x="3867150" y="4543425"/>
          <p14:tracePt t="28118" x="3879850" y="4543425"/>
          <p14:tracePt t="28127" x="3905250" y="4543425"/>
          <p14:tracePt t="28144" x="3943350" y="4543425"/>
          <p14:tracePt t="28161" x="4005263" y="4543425"/>
          <p14:tracePt t="28178" x="4030663" y="4543425"/>
          <p14:tracePt t="28194" x="4043363" y="4543425"/>
          <p14:tracePt t="28211" x="4068763" y="4543425"/>
          <p14:tracePt t="28213" x="4081463" y="4543425"/>
          <p14:tracePt t="28229" x="4092575" y="4543425"/>
          <p14:tracePt t="28270" x="4105275" y="4543425"/>
          <p14:tracePt t="28278" x="4117975" y="4543425"/>
          <p14:tracePt t="28302" x="4130675" y="4543425"/>
          <p14:tracePt t="28326" x="4143375" y="4543425"/>
          <p14:tracePt t="28342" x="4156075" y="4543425"/>
          <p14:tracePt t="28662" x="4092575" y="4543425"/>
          <p14:tracePt t="28670" x="3979863" y="4567238"/>
          <p14:tracePt t="28679" x="3892550" y="4592638"/>
          <p14:tracePt t="28695" x="3756025" y="4630738"/>
          <p14:tracePt t="28712" x="3679825" y="4643438"/>
          <p14:tracePt t="28729" x="3643313" y="4643438"/>
          <p14:tracePt t="28746" x="3630613" y="4643438"/>
          <p14:tracePt t="28870" x="3643313" y="4643438"/>
          <p14:tracePt t="28879" x="3679825" y="4643438"/>
          <p14:tracePt t="28886" x="3756025" y="4643438"/>
          <p14:tracePt t="28898" x="3843338" y="4643438"/>
          <p14:tracePt t="28913" x="4017963" y="4643438"/>
          <p14:tracePt t="28930" x="4117975" y="4643438"/>
          <p14:tracePt t="28947" x="4181475" y="4643438"/>
          <p14:tracePt t="28949" x="4205288" y="4643438"/>
          <p14:tracePt t="28963" x="4230688" y="4643438"/>
          <p14:tracePt t="28966" x="4256088" y="4643438"/>
          <p14:tracePt t="28979" x="4281488" y="4643438"/>
          <p14:tracePt t="28981" x="4305300" y="4643438"/>
          <p14:tracePt t="28996" x="4343400" y="4643438"/>
          <p14:tracePt t="28998" x="4381500" y="4630738"/>
          <p14:tracePt t="29014" x="4430713" y="4605338"/>
          <p14:tracePt t="29031" x="4468813" y="4605338"/>
          <p14:tracePt t="29046" x="4494213" y="4592638"/>
          <p14:tracePt t="29063" x="4506913" y="4592638"/>
          <p14:tracePt t="29079" x="4518025" y="4592638"/>
          <p14:tracePt t="29206" x="4518025" y="4579938"/>
          <p14:tracePt t="29214" x="4518025" y="4567238"/>
          <p14:tracePt t="29222" x="4518025" y="4543425"/>
          <p14:tracePt t="29230" x="4518025" y="4530725"/>
          <p14:tracePt t="29248" x="4518025" y="4518025"/>
          <p14:tracePt t="29264" x="4518025" y="4492625"/>
          <p14:tracePt t="29280" x="4518025" y="4479925"/>
          <p14:tracePt t="29297" x="4494213" y="4467225"/>
          <p14:tracePt t="29326" x="4481513" y="4467225"/>
          <p14:tracePt t="29390" x="4468813" y="4467225"/>
          <p14:tracePt t="29405" x="4456113" y="4467225"/>
          <p14:tracePt t="29413" x="4443413" y="4467225"/>
          <p14:tracePt t="29430" x="4430713" y="4467225"/>
          <p14:tracePt t="29454" x="4418013" y="4467225"/>
          <p14:tracePt t="29470" x="4406900" y="4467225"/>
          <p14:tracePt t="29478" x="4394200" y="4467225"/>
          <p14:tracePt t="29494" x="4381500" y="4467225"/>
          <p14:tracePt t="29510" x="4368800" y="4467225"/>
          <p14:tracePt t="29535" x="4356100" y="4467225"/>
          <p14:tracePt t="29549" x="4343400" y="4467225"/>
          <p14:tracePt t="29566" x="4343400" y="4479925"/>
          <p14:tracePt t="29574" x="4330700" y="4479925"/>
          <p14:tracePt t="29581" x="4330700" y="4492625"/>
          <p14:tracePt t="29598" x="4330700" y="4505325"/>
          <p14:tracePt t="29614" x="4318000" y="4518025"/>
          <p14:tracePt t="29631" x="4318000" y="4530725"/>
          <p14:tracePt t="29662" x="4318000" y="4543425"/>
          <p14:tracePt t="29678" x="4318000" y="4554538"/>
          <p14:tracePt t="29686" x="4318000" y="4567238"/>
          <p14:tracePt t="29698" x="4305300" y="4579938"/>
          <p14:tracePt t="29715" x="4294188" y="4579938"/>
          <p14:tracePt t="29717" x="4294188" y="4592638"/>
          <p14:tracePt t="29732" x="4294188" y="4605338"/>
          <p14:tracePt t="29748" x="4294188" y="4618038"/>
          <p14:tracePt t="29766" x="4294188" y="4630738"/>
          <p14:tracePt t="29798" x="4294188" y="4643438"/>
          <p14:tracePt t="30150" x="4305300" y="4656138"/>
          <p14:tracePt t="30158" x="4318000" y="4656138"/>
          <p14:tracePt t="30166" x="4330700" y="4656138"/>
          <p14:tracePt t="30183" x="4356100" y="4667250"/>
          <p14:tracePt t="30199" x="4368800" y="4667250"/>
          <p14:tracePt t="30342" x="4381500" y="4667250"/>
          <p14:tracePt t="30358" x="4406900" y="4667250"/>
          <p14:tracePt t="30366" x="4418013" y="4667250"/>
          <p14:tracePt t="30374" x="4430713" y="4667250"/>
          <p14:tracePt t="30383" x="4443413" y="4667250"/>
          <p14:tracePt t="30400" x="4481513" y="4667250"/>
          <p14:tracePt t="30417" x="4518025" y="4667250"/>
          <p14:tracePt t="30446" x="4530725" y="4667250"/>
          <p14:tracePt t="30478" x="4530725" y="4656138"/>
          <p14:tracePt t="30518" x="4530725" y="4643438"/>
          <p14:tracePt t="30526" x="4530725" y="4630738"/>
          <p14:tracePt t="30542" x="4518025" y="4618038"/>
          <p14:tracePt t="30552" x="4506913" y="4618038"/>
          <p14:tracePt t="30567" x="4481513" y="4605338"/>
          <p14:tracePt t="30583" x="4468813" y="4592638"/>
          <p14:tracePt t="30606" x="4456113" y="4592638"/>
          <p14:tracePt t="30894" x="4443413" y="4592638"/>
          <p14:tracePt t="30901" x="4406900" y="4592638"/>
          <p14:tracePt t="30910" x="4368800" y="4605338"/>
          <p14:tracePt t="30918" x="4318000" y="4643438"/>
          <p14:tracePt t="30935" x="4268788" y="4679950"/>
          <p14:tracePt t="30951" x="4230688" y="4730750"/>
          <p14:tracePt t="30968" x="4217988" y="4756150"/>
          <p14:tracePt t="30985" x="4217988" y="4768850"/>
          <p14:tracePt t="31182" x="4217988" y="4718050"/>
          <p14:tracePt t="31190" x="4230688" y="4643438"/>
          <p14:tracePt t="31202" x="4243388" y="4592638"/>
          <p14:tracePt t="31219" x="4243388" y="4492625"/>
          <p14:tracePt t="31221" x="4243388" y="4454525"/>
          <p14:tracePt t="31236" x="4243388" y="4443413"/>
          <p14:tracePt t="31238" x="4243388" y="4430713"/>
          <p14:tracePt t="31253" x="4205288" y="4405313"/>
          <p14:tracePt t="31278" x="4192588" y="4405313"/>
          <p14:tracePt t="31342" x="4181475" y="4405313"/>
          <p14:tracePt t="31350" x="4168775" y="4405313"/>
          <p14:tracePt t="31358" x="4156075" y="4405313"/>
          <p14:tracePt t="31369" x="4130675" y="4405313"/>
          <p14:tracePt t="31386" x="4117975" y="4405313"/>
          <p14:tracePt t="31406" x="4105275" y="4405313"/>
          <p14:tracePt t="31419" x="4092575" y="4405313"/>
          <p14:tracePt t="31422" x="4092575" y="4418013"/>
          <p14:tracePt t="31446" x="4092575" y="4430713"/>
          <p14:tracePt t="31462" x="4105275" y="4443413"/>
          <p14:tracePt t="31470" x="4130675" y="4443413"/>
          <p14:tracePt t="31487" x="4181475" y="4467225"/>
          <p14:tracePt t="31503" x="4230688" y="4479925"/>
          <p14:tracePt t="31519" x="4305300" y="4479925"/>
          <p14:tracePt t="31536" x="4381500" y="4479925"/>
          <p14:tracePt t="31553" x="4418013" y="4479925"/>
          <p14:tracePt t="31569" x="4443413" y="4479925"/>
          <p14:tracePt t="31585" x="4456113" y="4479925"/>
          <p14:tracePt t="31806" x="4456113" y="4492625"/>
          <p14:tracePt t="31814" x="4456113" y="4505325"/>
          <p14:tracePt t="31821" x="4443413" y="4530725"/>
          <p14:tracePt t="31838" x="4406900" y="4605338"/>
          <p14:tracePt t="31854" x="4394200" y="4667250"/>
          <p14:tracePt t="31871" x="4394200" y="4730750"/>
          <p14:tracePt t="31887" x="4394200" y="4743450"/>
          <p14:tracePt t="31904" x="4394200" y="4768850"/>
          <p14:tracePt t="32126" x="4381500" y="4779963"/>
          <p14:tracePt t="32134" x="4368800" y="4818063"/>
          <p14:tracePt t="32142" x="4343400" y="4830763"/>
          <p14:tracePt t="32155" x="4343400" y="4843463"/>
          <p14:tracePt t="32172" x="4330700" y="4843463"/>
          <p14:tracePt t="32174" x="4330700" y="4856163"/>
          <p14:tracePt t="32414" x="4343400" y="4856163"/>
          <p14:tracePt t="32422" x="4368800" y="4856163"/>
          <p14:tracePt t="32430" x="4394200" y="4843463"/>
          <p14:tracePt t="32439" x="4406900" y="4843463"/>
          <p14:tracePt t="32455" x="4443413" y="4830763"/>
          <p14:tracePt t="32550" x="4443413" y="4818063"/>
          <p14:tracePt t="32558" x="4443413" y="4792663"/>
          <p14:tracePt t="32572" x="4456113" y="4756150"/>
          <p14:tracePt t="32574" x="4468813" y="4705350"/>
          <p14:tracePt t="32589" x="4468813" y="4579938"/>
          <p14:tracePt t="32606" x="4468813" y="4518025"/>
          <p14:tracePt t="32623" x="4468813" y="4454525"/>
          <p14:tracePt t="32639" x="4468813" y="4405313"/>
          <p14:tracePt t="32656" x="4468813" y="4367213"/>
          <p14:tracePt t="32672" x="4468813" y="4330700"/>
          <p14:tracePt t="32689" x="4481513" y="4318000"/>
          <p14:tracePt t="32706" x="4481513" y="4305300"/>
          <p14:tracePt t="32723" x="4494213" y="4279900"/>
          <p14:tracePt t="32725" x="4494213" y="4267200"/>
          <p14:tracePt t="32739" x="4518025" y="4230688"/>
          <p14:tracePt t="32741" x="4543425" y="4217988"/>
          <p14:tracePt t="32757" x="4619625" y="4179888"/>
          <p14:tracePt t="32774" x="4694238" y="4141788"/>
          <p14:tracePt t="32790" x="4743450" y="4105275"/>
          <p14:tracePt t="32806" x="4832350" y="4054475"/>
          <p14:tracePt t="32823" x="4906963" y="4017963"/>
          <p14:tracePt t="32840" x="4994275" y="3992563"/>
          <p14:tracePt t="32856" x="5057775" y="3967163"/>
          <p14:tracePt t="32873" x="5106988" y="3954463"/>
          <p14:tracePt t="32890" x="5119688" y="3954463"/>
          <p14:tracePt t="32942" x="5145088" y="3941763"/>
          <p14:tracePt t="32949" x="5181600" y="3929063"/>
          <p14:tracePt t="32957" x="5207000" y="3929063"/>
          <p14:tracePt t="32974" x="5294313" y="3916363"/>
          <p14:tracePt t="32990" x="5357813" y="3916363"/>
          <p14:tracePt t="33006" x="5419725" y="3916363"/>
          <p14:tracePt t="33023" x="5457825" y="3916363"/>
          <p14:tracePt t="33040" x="5483225" y="3892550"/>
          <p14:tracePt t="33057" x="5519738" y="3892550"/>
          <p14:tracePt t="33074" x="5570538" y="3892550"/>
          <p14:tracePt t="33091" x="5607050" y="3892550"/>
          <p14:tracePt t="33093" x="5619750" y="3892550"/>
          <p14:tracePt t="33108" x="5632450" y="3892550"/>
          <p14:tracePt t="33110" x="5632450" y="3879850"/>
          <p14:tracePt t="33124" x="5645150" y="3879850"/>
          <p14:tracePt t="33127" x="5657850" y="3879850"/>
          <p14:tracePt t="33141" x="5670550" y="3879850"/>
          <p14:tracePt t="33566" x="5695950" y="3929063"/>
          <p14:tracePt t="33575" x="5745163" y="4005263"/>
          <p14:tracePt t="33582" x="5808663" y="4092575"/>
          <p14:tracePt t="33591" x="5870575" y="4179888"/>
          <p14:tracePt t="33607" x="5970588" y="4305300"/>
          <p14:tracePt t="33624" x="6021388" y="4405313"/>
          <p14:tracePt t="33640" x="6057900" y="4454525"/>
          <p14:tracePt t="33657" x="6083300" y="4479925"/>
          <p14:tracePt t="33674" x="6083300" y="4492625"/>
          <p14:tracePt t="33691" x="6096000" y="4518025"/>
          <p14:tracePt t="33814" x="6096000" y="4530725"/>
          <p14:tracePt t="33830" x="6096000" y="4543425"/>
          <p14:tracePt t="33846" x="6096000" y="4554538"/>
          <p14:tracePt t="33862" x="6096000" y="4567238"/>
          <p14:tracePt t="33877" x="6096000" y="4579938"/>
          <p14:tracePt t="33893" x="6096000" y="4592638"/>
          <p14:tracePt t="33918" x="6096000" y="4605338"/>
          <p14:tracePt t="33926" x="6096000" y="4618038"/>
          <p14:tracePt t="33943" x="6096000" y="4630738"/>
          <p14:tracePt t="33974" x="6096000" y="4643438"/>
          <p14:tracePt t="34006" x="6096000" y="4656138"/>
          <p14:tracePt t="34022" x="6083300" y="4656138"/>
          <p14:tracePt t="34030" x="6070600" y="4667250"/>
          <p14:tracePt t="34046" x="6057900" y="4679950"/>
          <p14:tracePt t="34061" x="6045200" y="4692650"/>
          <p14:tracePt t="34077" x="6021388" y="4718050"/>
          <p14:tracePt t="34094" x="5983288" y="4756150"/>
          <p14:tracePt t="34110" x="5945188" y="4779963"/>
          <p14:tracePt t="34126" x="5921375" y="4805363"/>
          <p14:tracePt t="34144" x="5908675" y="4805363"/>
          <p14:tracePt t="34159" x="5883275" y="4805363"/>
          <p14:tracePt t="34177" x="5870575" y="4818063"/>
          <p14:tracePt t="34199" x="5857875" y="4818063"/>
          <p14:tracePt t="34214" x="5832475" y="4818063"/>
          <p14:tracePt t="34226" x="5821363" y="4830763"/>
          <p14:tracePt t="34243" x="5783263" y="4830763"/>
          <p14:tracePt t="34245" x="5745163" y="4830763"/>
          <p14:tracePt t="34261" x="5683250" y="4830763"/>
          <p14:tracePt t="34277" x="5645150" y="4830763"/>
          <p14:tracePt t="34294" x="5607050" y="4805363"/>
          <p14:tracePt t="34310" x="5570538" y="4768850"/>
          <p14:tracePt t="34327" x="5557838" y="4705350"/>
          <p14:tracePt t="34343" x="5545138" y="4605338"/>
          <p14:tracePt t="34360" x="5545138" y="4530725"/>
          <p14:tracePt t="34377" x="5545138" y="4467225"/>
          <p14:tracePt t="34394" x="5545138" y="4430713"/>
          <p14:tracePt t="34398" x="5545138" y="4418013"/>
          <p14:tracePt t="34411" x="5545138" y="4392613"/>
          <p14:tracePt t="34413" x="5545138" y="4367213"/>
          <p14:tracePt t="34428" x="5545138" y="4341813"/>
          <p14:tracePt t="34430" x="5545138" y="4330700"/>
          <p14:tracePt t="34445" x="5545138" y="4318000"/>
          <p14:tracePt t="34447" x="5545138" y="4279900"/>
          <p14:tracePt t="34462" x="5545138" y="4241800"/>
          <p14:tracePt t="34478" x="5545138" y="4205288"/>
          <p14:tracePt t="34494" x="5557838" y="4192588"/>
          <p14:tracePt t="34511" x="5570538" y="4179888"/>
          <p14:tracePt t="34528" x="5570538" y="4167188"/>
          <p14:tracePt t="34678" x="5570538" y="4192588"/>
          <p14:tracePt t="34686" x="5570538" y="4230688"/>
          <p14:tracePt t="34695" x="5583238" y="4279900"/>
          <p14:tracePt t="34711" x="5595938" y="4367213"/>
          <p14:tracePt t="34727" x="5595938" y="4430713"/>
          <p14:tracePt t="34745" x="5595938" y="4467225"/>
          <p14:tracePt t="34762" x="5607050" y="4505325"/>
          <p14:tracePt t="34778" x="5607050" y="4530725"/>
          <p14:tracePt t="34795" x="5607050" y="4543425"/>
          <p14:tracePt t="34814" x="5619750" y="4543425"/>
          <p14:tracePt t="34829" x="5632450" y="4543425"/>
          <p14:tracePt t="34831" x="5657850" y="4543425"/>
          <p14:tracePt t="34846" x="5683250" y="4554538"/>
          <p14:tracePt t="34862" x="5695950" y="4554538"/>
          <p14:tracePt t="34879" x="5708650" y="4554538"/>
          <p14:tracePt t="34974" x="5719763" y="4554538"/>
          <p14:tracePt t="34982" x="5732463" y="4554538"/>
          <p14:tracePt t="34998" x="5745163" y="4554538"/>
          <p14:tracePt t="35012" x="5770563" y="4554538"/>
          <p14:tracePt t="35014" x="5795963" y="4554538"/>
          <p14:tracePt t="35029" x="5857875" y="4554538"/>
          <p14:tracePt t="35046" x="5921375" y="4554538"/>
          <p14:tracePt t="35062" x="5995988" y="4554538"/>
          <p14:tracePt t="35079" x="6170613" y="4518025"/>
          <p14:tracePt t="35095" x="6446838" y="4492625"/>
          <p14:tracePt t="35112" x="6746875" y="4443413"/>
          <p14:tracePt t="35129" x="6946900" y="4430713"/>
          <p14:tracePt t="35146" x="7034213" y="4418013"/>
          <p14:tracePt t="35398" x="7010400" y="4418013"/>
          <p14:tracePt t="35405" x="6934200" y="4418013"/>
          <p14:tracePt t="35413" x="6797675" y="4418013"/>
          <p14:tracePt t="35430" x="6559550" y="4443413"/>
          <p14:tracePt t="35447" x="6434138" y="4467225"/>
          <p14:tracePt t="35463" x="6346825" y="4479925"/>
          <p14:tracePt t="35479" x="6270625" y="4505325"/>
          <p14:tracePt t="35496" x="6246813" y="4518025"/>
          <p14:tracePt t="35514" x="6234113" y="4518025"/>
          <p14:tracePt t="35606" x="6208713" y="4518025"/>
          <p14:tracePt t="35614" x="6157913" y="4492625"/>
          <p14:tracePt t="35621" x="6121400" y="4479925"/>
          <p14:tracePt t="35631" x="6096000" y="4454525"/>
          <p14:tracePt t="35646" x="6057900" y="4418013"/>
          <p14:tracePt t="35664" x="6045200" y="4392613"/>
          <p14:tracePt t="35680" x="6034088" y="4392613"/>
          <p14:tracePt t="35782" x="6034088" y="4405313"/>
          <p14:tracePt t="35790" x="6034088" y="4443413"/>
          <p14:tracePt t="35798" x="6034088" y="4505325"/>
          <p14:tracePt t="35814" x="6083300" y="4679950"/>
          <p14:tracePt t="35831" x="6134100" y="4818063"/>
          <p14:tracePt t="35847" x="6183313" y="4905375"/>
          <p14:tracePt t="35864" x="6246813" y="4956175"/>
          <p14:tracePt t="35881" x="6283325" y="4968875"/>
          <p14:tracePt t="35898" x="6321425" y="4981575"/>
          <p14:tracePt t="35914" x="6334125" y="4981575"/>
          <p14:tracePt t="35917" x="6346825" y="4992688"/>
          <p14:tracePt t="36054" x="6359525" y="4956175"/>
          <p14:tracePt t="36061" x="6370638" y="4879975"/>
          <p14:tracePt t="36069" x="6396038" y="4779963"/>
          <p14:tracePt t="36081" x="6421438" y="4679950"/>
          <p14:tracePt t="36099" x="6434138" y="4467225"/>
          <p14:tracePt t="36101" x="6434138" y="4392613"/>
          <p14:tracePt t="36115" x="6434138" y="4318000"/>
          <p14:tracePt t="36116" x="6434138" y="4254500"/>
          <p14:tracePt t="36130" x="6434138" y="4205288"/>
          <p14:tracePt t="36147" x="6434138" y="4141788"/>
          <p14:tracePt t="36148" x="6434138" y="4117975"/>
          <p14:tracePt t="36270" x="6434138" y="4129088"/>
          <p14:tracePt t="36278" x="6434138" y="4179888"/>
          <p14:tracePt t="36286" x="6434138" y="4254500"/>
          <p14:tracePt t="36300" x="6434138" y="4379913"/>
          <p14:tracePt t="36302" x="6434138" y="4479925"/>
          <p14:tracePt t="36316" x="6434138" y="4554538"/>
          <p14:tracePt t="36318" x="6434138" y="4643438"/>
          <p14:tracePt t="36332" x="6421438" y="4718050"/>
          <p14:tracePt t="36334" x="6421438" y="4756150"/>
          <p14:tracePt t="36349" x="6421438" y="4792663"/>
          <p14:tracePt t="36366" x="6421438" y="4818063"/>
          <p14:tracePt t="36430" x="6396038" y="4818063"/>
          <p14:tracePt t="36438" x="6370638" y="4818063"/>
          <p14:tracePt t="36449" x="6308725" y="4818063"/>
          <p14:tracePt t="36466" x="6034088" y="4818063"/>
          <p14:tracePt t="36483" x="5607050" y="4756150"/>
          <p14:tracePt t="36485" x="5281613" y="4692650"/>
          <p14:tracePt t="36499" x="4945063" y="4618038"/>
          <p14:tracePt t="36501" x="4619625" y="4554538"/>
          <p14:tracePt t="36517" x="4294188" y="4505325"/>
          <p14:tracePt t="36519" x="4017963" y="4443413"/>
          <p14:tracePt t="36533" x="3605213" y="4379913"/>
          <p14:tracePt t="36550" x="3305175" y="4354513"/>
          <p14:tracePt t="36566" x="3116263" y="4354513"/>
          <p14:tracePt t="36583" x="2967038" y="4330700"/>
          <p14:tracePt t="36599" x="2879725" y="4330700"/>
          <p14:tracePt t="36616" x="2816225" y="4330700"/>
          <p14:tracePt t="36633" x="2790825" y="4330700"/>
          <p14:tracePt t="36758" x="2816225" y="4330700"/>
          <p14:tracePt t="36767" x="2879725" y="4330700"/>
          <p14:tracePt t="36774" x="2979738" y="4330700"/>
          <p14:tracePt t="36783" x="3092450" y="4379913"/>
          <p14:tracePt t="36800" x="3341688" y="4430713"/>
          <p14:tracePt t="36817" x="3679825" y="4454525"/>
          <p14:tracePt t="36834" x="4017963" y="4454525"/>
          <p14:tracePt t="36850" x="4268788" y="4454525"/>
          <p14:tracePt t="36867" x="4394200" y="4454525"/>
          <p14:tracePt t="36869" x="4418013" y="4454525"/>
          <p14:tracePt t="36884" x="4430713" y="4454525"/>
          <p14:tracePt t="36886" x="4443413" y="4454525"/>
          <p14:tracePt t="36998" x="4418013" y="4454525"/>
          <p14:tracePt t="37006" x="4330700" y="4443413"/>
          <p14:tracePt t="37018" x="4205288" y="4430713"/>
          <p14:tracePt t="37034" x="3943350" y="4405313"/>
          <p14:tracePt t="37051" x="3743325" y="4392613"/>
          <p14:tracePt t="37053" x="3667125" y="4392613"/>
          <p14:tracePt t="37067" x="3630613" y="4392613"/>
          <p14:tracePt t="37084" x="3617913" y="4392613"/>
          <p14:tracePt t="37174" x="3643313" y="4392613"/>
          <p14:tracePt t="37182" x="3730625" y="4392613"/>
          <p14:tracePt t="37190" x="3879850" y="4392613"/>
          <p14:tracePt t="37200" x="4043363" y="4392613"/>
          <p14:tracePt t="37217" x="4330700" y="4405313"/>
          <p14:tracePt t="37234" x="4468813" y="4405313"/>
          <p14:tracePt t="37251" x="4494213" y="4405313"/>
          <p14:tracePt t="37390" x="4494213" y="4418013"/>
          <p14:tracePt t="37406" x="4468813" y="4418013"/>
          <p14:tracePt t="37413" x="4406900" y="4430713"/>
          <p14:tracePt t="37421" x="4356100" y="4443413"/>
          <p14:tracePt t="37435" x="4281488" y="4454525"/>
          <p14:tracePt t="37437" x="4217988" y="4479925"/>
          <p14:tracePt t="37450" x="4143375" y="4505325"/>
          <p14:tracePt t="37467" x="3943350" y="4579938"/>
          <p14:tracePt t="37468" x="3856038" y="4618038"/>
          <p14:tracePt t="37484" x="3654425" y="4730750"/>
          <p14:tracePt t="37501" x="3467100" y="4818063"/>
          <p14:tracePt t="37517" x="3367088" y="4856163"/>
          <p14:tracePt t="37534" x="3328988" y="4868863"/>
          <p14:tracePt t="37550" x="3292475" y="4879975"/>
          <p14:tracePt t="37567" x="3279775" y="4879975"/>
          <p14:tracePt t="37597" x="3267075" y="4879975"/>
          <p14:tracePt t="37637" x="3254375" y="4879975"/>
          <p14:tracePt t="37717" x="3241675" y="4879975"/>
          <p14:tracePt t="37734" x="3228975" y="4892675"/>
          <p14:tracePt t="37742" x="3216275" y="4905375"/>
          <p14:tracePt t="37752" x="3205163" y="4905375"/>
          <p14:tracePt t="37770" x="3154363" y="4905375"/>
          <p14:tracePt t="37786" x="3116263" y="4905375"/>
          <p14:tracePt t="37803" x="3067050" y="4905375"/>
          <p14:tracePt t="37806" x="3041650" y="4905375"/>
          <p14:tracePt t="37819" x="3028950" y="4905375"/>
          <p14:tracePt t="37821" x="3016250" y="4892675"/>
          <p14:tracePt t="37837" x="3003550" y="4892675"/>
          <p14:tracePt t="37853" x="2992438" y="4892675"/>
          <p14:tracePt t="37869" x="2992438" y="4879975"/>
          <p14:tracePt t="37886" x="2979738" y="4879975"/>
          <p14:tracePt t="37903" x="2967038" y="4868863"/>
          <p14:tracePt t="37919" x="2954338" y="4868863"/>
          <p14:tracePt t="37936" x="2941638" y="4868863"/>
          <p14:tracePt t="37990" x="2941638" y="4856163"/>
          <p14:tracePt t="38150" x="2941638" y="4843463"/>
          <p14:tracePt t="38158" x="2941638" y="4830763"/>
          <p14:tracePt t="38171" x="2967038" y="4818063"/>
          <p14:tracePt t="38173" x="2979738" y="4792663"/>
          <p14:tracePt t="38187" x="2992438" y="4768850"/>
          <p14:tracePt t="38190" x="3003550" y="4743450"/>
          <p14:tracePt t="38203" x="3003550" y="4718050"/>
          <p14:tracePt t="38206" x="3016250" y="4679950"/>
          <p14:tracePt t="38219" x="3028950" y="4667250"/>
          <p14:tracePt t="38220" x="3028950" y="4643438"/>
          <p14:tracePt t="38235" x="3028950" y="4630738"/>
          <p14:tracePt t="38550" x="3054350" y="4630738"/>
          <p14:tracePt t="38558" x="3103563" y="4630738"/>
          <p14:tracePt t="38572" x="3154363" y="4630738"/>
          <p14:tracePt t="38574" x="3216275" y="4630738"/>
          <p14:tracePt t="38589" x="3328988" y="4630738"/>
          <p14:tracePt t="38605" x="3417888" y="4630738"/>
          <p14:tracePt t="38622" x="3505200" y="4630738"/>
          <p14:tracePt t="38639" x="3579813" y="4630738"/>
          <p14:tracePt t="38655" x="3654425" y="4630738"/>
          <p14:tracePt t="38671" x="3717925" y="4630738"/>
          <p14:tracePt t="38688" x="3756025" y="4630738"/>
          <p14:tracePt t="38705" x="3779838" y="4630738"/>
          <p14:tracePt t="38722" x="3792538" y="4630738"/>
          <p14:tracePt t="41150" x="3830638" y="4630738"/>
          <p14:tracePt t="41158" x="4017963" y="4656138"/>
          <p14:tracePt t="41166" x="4543425" y="4743450"/>
          <p14:tracePt t="41179" x="5370513" y="4868863"/>
          <p14:tracePt t="41181" x="6270625" y="4981575"/>
          <p14:tracePt t="41195" x="7021513" y="5056188"/>
          <p14:tracePt t="41197" x="7610475" y="5105400"/>
          <p14:tracePt t="41212" x="7999413" y="5118100"/>
          <p14:tracePt t="41214" x="8199438" y="5118100"/>
          <p14:tracePt t="41229" x="8399463" y="5118100"/>
          <p14:tracePt t="41246" x="8435975" y="5118100"/>
          <p14:tracePt t="41461" x="8412163" y="5118100"/>
          <p14:tracePt t="41469" x="8335963" y="5118100"/>
          <p14:tracePt t="41479" x="8235950" y="5118100"/>
          <p14:tracePt t="41495" x="7974013" y="5130800"/>
          <p14:tracePt t="41512" x="7710488" y="5194300"/>
          <p14:tracePt t="41529" x="7472363" y="5243513"/>
          <p14:tracePt t="41545" x="7235825" y="5256213"/>
          <p14:tracePt t="41562" x="7059613" y="5268913"/>
          <p14:tracePt t="41579" x="6921500" y="5281613"/>
          <p14:tracePt t="41581" x="6859588" y="5281613"/>
          <p14:tracePt t="41597" x="6784975" y="5281613"/>
          <p14:tracePt t="41599" x="6734175" y="5281613"/>
          <p14:tracePt t="41613" x="6646863" y="5294313"/>
          <p14:tracePt t="41630" x="6608763" y="5294313"/>
          <p14:tracePt t="41646" x="6546850" y="5294313"/>
          <p14:tracePt t="41663" x="6446838" y="5294313"/>
          <p14:tracePt t="41679" x="6296025" y="5330825"/>
          <p14:tracePt t="41696" x="6146800" y="5356225"/>
          <p14:tracePt t="41713" x="6034088" y="5394325"/>
          <p14:tracePt t="41729" x="5945188" y="5407025"/>
          <p14:tracePt t="41747" x="5895975" y="5407025"/>
          <p14:tracePt t="41749" x="5883275" y="5407025"/>
          <p14:tracePt t="41763" x="5870575" y="5418138"/>
          <p14:tracePt t="41870" x="5857875" y="5418138"/>
          <p14:tracePt t="41878" x="5845175" y="5418138"/>
          <p14:tracePt t="41895" x="5821363" y="5394325"/>
          <p14:tracePt t="41902" x="5808663" y="5368925"/>
          <p14:tracePt t="41913" x="5783263" y="5343525"/>
          <p14:tracePt t="41930" x="5757863" y="5318125"/>
          <p14:tracePt t="41947" x="5719763" y="5294313"/>
          <p14:tracePt t="41950" x="5695950" y="5294313"/>
          <p14:tracePt t="41964" x="5683250" y="5281613"/>
          <p14:tracePt t="41966" x="5670550" y="5268913"/>
          <p14:tracePt t="41980" x="5645150" y="5256213"/>
          <p14:tracePt t="41997" x="5632450" y="5243513"/>
          <p14:tracePt t="42014" x="5619750" y="5230813"/>
          <p14:tracePt t="42246" x="5619750" y="5205413"/>
          <p14:tracePt t="42254" x="5619750" y="5168900"/>
          <p14:tracePt t="42264" x="5607050" y="5130800"/>
          <p14:tracePt t="42281" x="5595938" y="5081588"/>
          <p14:tracePt t="42297" x="5595938" y="5056188"/>
          <p14:tracePt t="42314" x="5595938" y="5043488"/>
          <p14:tracePt t="42332" x="5595938" y="5030788"/>
          <p14:tracePt t="42486" x="5595938" y="5018088"/>
          <p14:tracePt t="42502" x="5595938" y="5005388"/>
          <p14:tracePt t="42510" x="5595938" y="4992688"/>
          <p14:tracePt t="42534" x="5595938" y="4981575"/>
          <p14:tracePt t="42542" x="5595938" y="4968875"/>
          <p14:tracePt t="42558" x="5595938" y="4956175"/>
          <p14:tracePt t="42581" x="5595938" y="4943475"/>
          <p14:tracePt t="42886" x="5595938" y="4930775"/>
          <p14:tracePt t="42894" x="5595938" y="4918075"/>
          <p14:tracePt t="42902" x="5595938" y="4905375"/>
          <p14:tracePt t="42917" x="5595938" y="4892675"/>
          <p14:tracePt t="42933" x="5595938" y="4879975"/>
          <p14:tracePt t="42950" x="5595938" y="4868863"/>
          <p14:tracePt t="42990" x="5595938" y="4856163"/>
          <p14:tracePt t="43030" x="5595938" y="4843463"/>
          <p14:tracePt t="43062" x="5595938" y="4830763"/>
          <p14:tracePt t="43086" x="5595938" y="4818063"/>
          <p14:tracePt t="43150" x="5595938" y="4805363"/>
          <p14:tracePt t="43167" x="5607050" y="4805363"/>
          <p14:tracePt t="43198" x="5619750" y="4805363"/>
          <p14:tracePt t="43222" x="5619750" y="4792663"/>
          <p14:tracePt t="43230" x="5632450" y="4792663"/>
          <p14:tracePt t="43237" x="5645150" y="4792663"/>
          <p14:tracePt t="43254" x="5657850" y="4792663"/>
          <p14:tracePt t="43269" x="5670550" y="4792663"/>
          <p14:tracePt t="43438" x="5670550" y="4779963"/>
          <p14:tracePt t="43446" x="5670550" y="4768850"/>
          <p14:tracePt t="43453" x="5607050" y="4768850"/>
          <p14:tracePt t="43469" x="5383213" y="4730750"/>
          <p14:tracePt t="43485" x="5145088" y="4718050"/>
          <p14:tracePt t="43501" x="5032375" y="4705350"/>
          <p14:tracePt t="43654" x="5081588" y="4692650"/>
          <p14:tracePt t="43662" x="5132388" y="4679950"/>
          <p14:tracePt t="43669" x="5181600" y="4679950"/>
          <p14:tracePt t="43684" x="5245100" y="4667250"/>
          <p14:tracePt t="43686" x="5281613" y="4656138"/>
          <p14:tracePt t="43701" x="5357813" y="4656138"/>
          <p14:tracePt t="43718" x="5394325" y="4656138"/>
          <p14:tracePt t="43734" x="5445125" y="4656138"/>
          <p14:tracePt t="43751" x="5457825" y="4656138"/>
          <p14:tracePt t="43768" x="5470525" y="4643438"/>
          <p14:tracePt t="43822" x="5483225" y="4643438"/>
          <p14:tracePt t="43837" x="5495925" y="4643438"/>
          <p14:tracePt t="43846" x="5507038" y="4630738"/>
          <p14:tracePt t="43853" x="5519738" y="4618038"/>
          <p14:tracePt t="43867" x="5545138" y="4618038"/>
          <p14:tracePt t="43869" x="5570538" y="4605338"/>
          <p14:tracePt t="43884" x="5619750" y="4579938"/>
          <p14:tracePt t="43901" x="5670550" y="4554538"/>
          <p14:tracePt t="43917" x="5708650" y="4543425"/>
          <p14:tracePt t="43934" x="5808663" y="4505325"/>
          <p14:tracePt t="43950" x="5921375" y="4479925"/>
          <p14:tracePt t="43967" x="5983288" y="4467225"/>
          <p14:tracePt t="43984" x="6034088" y="4454525"/>
          <p14:tracePt t="44001" x="6034088" y="4443413"/>
          <p14:tracePt t="44086" x="6045200" y="4443413"/>
          <p14:tracePt t="44094" x="6057900" y="4443413"/>
          <p14:tracePt t="44103" x="6070600" y="4443413"/>
          <p14:tracePt t="44119" x="6121400" y="4443413"/>
          <p14:tracePt t="44135" x="6208713" y="4443413"/>
          <p14:tracePt t="44153" x="6296025" y="4443413"/>
          <p14:tracePt t="44170" x="6359525" y="4443413"/>
          <p14:tracePt t="44186" x="6408738" y="4443413"/>
          <p14:tracePt t="44202" x="6446838" y="4443413"/>
          <p14:tracePt t="44219" x="6459538" y="4443413"/>
          <p14:tracePt t="44286" x="6472238" y="4443413"/>
          <p14:tracePt t="44303" x="6483350" y="4443413"/>
          <p14:tracePt t="44310" x="6496050" y="4443413"/>
          <p14:tracePt t="44326" x="6508750" y="4454525"/>
          <p14:tracePt t="44337" x="6546850" y="4454525"/>
          <p14:tracePt t="44353" x="6572250" y="4479925"/>
          <p14:tracePt t="44370" x="6584950" y="4479925"/>
          <p14:tracePt t="44390" x="6584950" y="4492625"/>
          <p14:tracePt t="44709" x="6596063" y="4492625"/>
          <p14:tracePt t="44774" x="6608763" y="4492625"/>
          <p14:tracePt t="44782" x="6621463" y="4492625"/>
          <p14:tracePt t="44789" x="6634163" y="4492625"/>
          <p14:tracePt t="44804" x="6659563" y="4492625"/>
          <p14:tracePt t="44806" x="6684963" y="4492625"/>
          <p14:tracePt t="44822" x="6721475" y="4492625"/>
          <p14:tracePt t="44838" x="6759575" y="4492625"/>
          <p14:tracePt t="44855" x="6772275" y="4492625"/>
          <p14:tracePt t="44871" x="6797675" y="4492625"/>
          <p14:tracePt t="44887" x="6821488" y="4492625"/>
          <p14:tracePt t="44904" x="6846888" y="4492625"/>
          <p14:tracePt t="44921" x="6872288" y="4492625"/>
          <p14:tracePt t="44938" x="6884988" y="4492625"/>
          <p14:tracePt t="44955" x="6897688" y="4492625"/>
          <p14:tracePt t="44958" x="6910388" y="4492625"/>
          <p14:tracePt t="44973" x="6921500" y="4492625"/>
          <p14:tracePt t="44988" x="6934200" y="4492625"/>
          <p14:tracePt t="45005" x="6972300" y="4492625"/>
          <p14:tracePt t="45022" x="6997700" y="4492625"/>
          <p14:tracePt t="45038" x="7034213" y="4492625"/>
          <p14:tracePt t="45055" x="7046913" y="4492625"/>
          <p14:tracePt t="45086" x="7059613" y="4492625"/>
          <p14:tracePt t="45094" x="7072313" y="4492625"/>
          <p14:tracePt t="45246" x="7072313" y="4518025"/>
          <p14:tracePt t="45255" x="7046913" y="4543425"/>
          <p14:tracePt t="45263" x="6997700" y="4592638"/>
          <p14:tracePt t="45270" x="6934200" y="4630738"/>
          <p14:tracePt t="45288" x="6808788" y="4756150"/>
          <p14:tracePt t="45304" x="6659563" y="4905375"/>
          <p14:tracePt t="45321" x="6534150" y="5043488"/>
          <p14:tracePt t="45338" x="6434138" y="5168900"/>
          <p14:tracePt t="45355" x="6396038" y="5243513"/>
          <p14:tracePt t="45356" x="6383338" y="5256213"/>
          <p14:tracePt t="45461" x="6396038" y="5256213"/>
          <p14:tracePt t="45470" x="6434138" y="5256213"/>
          <p14:tracePt t="45478" x="6496050" y="5256213"/>
          <p14:tracePt t="45489" x="6584950" y="5230813"/>
          <p14:tracePt t="45506" x="6684963" y="5218113"/>
          <p14:tracePt t="45522" x="6734175" y="5181600"/>
          <p14:tracePt t="45525" x="6759575" y="5168900"/>
          <p14:tracePt t="45539" x="6784975" y="5156200"/>
          <p14:tracePt t="45556" x="6797675" y="5143500"/>
          <p14:tracePt t="45558" x="6797675" y="5130800"/>
          <p14:tracePt t="45574" x="6821488" y="5118100"/>
          <p14:tracePt t="45590" x="6821488" y="5105400"/>
          <p14:tracePt t="45654" x="6821488" y="5081588"/>
          <p14:tracePt t="45662" x="6821488" y="5068888"/>
          <p14:tracePt t="45673" x="6821488" y="5043488"/>
          <p14:tracePt t="45690" x="6834188" y="4992688"/>
          <p14:tracePt t="45693" x="6834188" y="4981575"/>
          <p14:tracePt t="45707" x="6846888" y="4968875"/>
          <p14:tracePt t="45709" x="6846888" y="4943475"/>
          <p14:tracePt t="45724" x="6846888" y="4930775"/>
          <p14:tracePt t="45726" x="6846888" y="4918075"/>
          <p14:tracePt t="45741" x="6846888" y="4905375"/>
          <p14:tracePt t="45757" x="6846888" y="4892675"/>
          <p14:tracePt t="45782" x="6846888" y="4879975"/>
          <p14:tracePt t="46270" x="6872288" y="4879975"/>
          <p14:tracePt t="46277" x="6921500" y="4868863"/>
          <p14:tracePt t="46292" x="6997700" y="4843463"/>
          <p14:tracePt t="46294" x="7110413" y="4818063"/>
          <p14:tracePt t="46309" x="7246938" y="4768850"/>
          <p14:tracePt t="46326" x="7348538" y="4756150"/>
          <p14:tracePt t="46342" x="7397750" y="4743450"/>
          <p14:tracePt t="46358" x="7410450" y="4743450"/>
          <p14:tracePt t="46375" x="7448550" y="4730750"/>
          <p14:tracePt t="46391" x="7485063" y="4730750"/>
          <p14:tracePt t="46408" x="7561263" y="4730750"/>
          <p14:tracePt t="46425" x="7697788" y="4730750"/>
          <p14:tracePt t="46441" x="7835900" y="4718050"/>
          <p14:tracePt t="46458" x="7961313" y="4692650"/>
          <p14:tracePt t="46476" x="8048625" y="4667250"/>
          <p14:tracePt t="46478" x="8099425" y="4667250"/>
          <p14:tracePt t="46493" x="8135938" y="4667250"/>
          <p14:tracePt t="46509" x="8148638" y="4667250"/>
          <p14:tracePt t="47510" x="8161338" y="4667250"/>
          <p14:tracePt t="47518" x="8186738" y="4667250"/>
          <p14:tracePt t="47527" x="8235950" y="4667250"/>
          <p14:tracePt t="47544" x="8312150" y="4667250"/>
          <p14:tracePt t="47562" x="8335963" y="4667250"/>
          <p14:tracePt t="47578" x="8348663" y="4667250"/>
          <p14:tracePt t="47595" x="8374063" y="4667250"/>
          <p14:tracePt t="47886" x="8386763" y="4667250"/>
          <p14:tracePt t="47894" x="8412163" y="4667250"/>
          <p14:tracePt t="47903" x="8448675" y="4667250"/>
          <p14:tracePt t="47912" x="8499475" y="4667250"/>
          <p14:tracePt t="47929" x="8574088" y="4667250"/>
          <p14:tracePt t="47946" x="8650288" y="4667250"/>
          <p14:tracePt t="47962" x="8686800" y="4667250"/>
          <p14:tracePt t="47979" x="8699500" y="4667250"/>
          <p14:tracePt t="47981" x="8712200" y="4667250"/>
          <p14:tracePt t="48038" x="8724900" y="4667250"/>
          <p14:tracePt t="48062" x="8750300" y="4667250"/>
          <p14:tracePt t="48079" x="8763000" y="4667250"/>
          <p14:tracePt t="48086" x="8774113" y="4667250"/>
          <p14:tracePt t="48096" x="8786813" y="4667250"/>
          <p14:tracePt t="48113" x="8837613" y="4667250"/>
          <p14:tracePt t="48130" x="8886825" y="4667250"/>
          <p14:tracePt t="48146" x="8937625" y="4667250"/>
          <p14:tracePt t="48164" x="9012238" y="4667250"/>
          <p14:tracePt t="48165" x="9050338" y="4667250"/>
          <p14:tracePt t="48180" x="9075738" y="4667250"/>
          <p14:tracePt t="48182" x="9099550" y="4667250"/>
          <p14:tracePt t="48197" x="9163050" y="4643438"/>
          <p14:tracePt t="48213" x="9199563" y="4643438"/>
          <p14:tracePt t="48230" x="9237663" y="4630738"/>
          <p14:tracePt t="48247" x="9263063" y="4630738"/>
          <p14:tracePt t="48263" x="9275763" y="4618038"/>
          <p14:tracePt t="48718" x="9263063" y="4618038"/>
          <p14:tracePt t="48726" x="9250363" y="4618038"/>
          <p14:tracePt t="48734" x="9224963" y="4630738"/>
          <p14:tracePt t="48748" x="9212263" y="4630738"/>
          <p14:tracePt t="48749" x="9199563" y="4630738"/>
          <p14:tracePt t="48766" x="9150350" y="4656138"/>
          <p14:tracePt t="48782" x="9075738" y="4656138"/>
          <p14:tracePt t="48798" x="8899525" y="4679950"/>
          <p14:tracePt t="48815" x="8637588" y="4743450"/>
          <p14:tracePt t="48831" x="8324850" y="4805363"/>
          <p14:tracePt t="48848" x="8035925" y="4892675"/>
          <p14:tracePt t="48865" x="7823200" y="4968875"/>
          <p14:tracePt t="48882" x="7685088" y="5030788"/>
          <p14:tracePt t="48898" x="7523163" y="5081588"/>
          <p14:tracePt t="48901" x="7435850" y="5118100"/>
          <p14:tracePt t="48915" x="7359650" y="5156200"/>
          <p14:tracePt t="48917" x="7285038" y="5194300"/>
          <p14:tracePt t="48932" x="7246938" y="5218113"/>
          <p14:tracePt t="48933" x="7223125" y="5230813"/>
          <p14:tracePt t="48965" x="7210425" y="5230813"/>
          <p14:tracePt t="48974" x="7185025" y="5230813"/>
          <p14:tracePt t="48982" x="7134225" y="5243513"/>
          <p14:tracePt t="48999" x="7021513" y="5268913"/>
          <p14:tracePt t="49015" x="6897688" y="5305425"/>
          <p14:tracePt t="49032" x="6759575" y="5305425"/>
          <p14:tracePt t="49049" x="6596063" y="5318125"/>
          <p14:tracePt t="49066" x="6383338" y="5356225"/>
          <p14:tracePt t="49082" x="6196013" y="5356225"/>
          <p14:tracePt t="49085" x="6134100" y="5356225"/>
          <p14:tracePt t="49100" x="6070600" y="5356225"/>
          <p14:tracePt t="49101" x="5995988" y="5356225"/>
          <p14:tracePt t="49116" x="5932488" y="5356225"/>
          <p14:tracePt t="49117" x="5857875" y="5356225"/>
          <p14:tracePt t="49134" x="5695950" y="5356225"/>
          <p14:tracePt t="49150" x="5432425" y="5356225"/>
          <p14:tracePt t="49166" x="5145088" y="5356225"/>
          <p14:tracePt t="49182" x="4832350" y="5343525"/>
          <p14:tracePt t="49199" x="4556125" y="5305425"/>
          <p14:tracePt t="49215" x="4318000" y="5256213"/>
          <p14:tracePt t="49233" x="4168775" y="5230813"/>
          <p14:tracePt t="49250" x="4056063" y="5205413"/>
          <p14:tracePt t="49265" x="3992563" y="5194300"/>
          <p14:tracePt t="49281" x="3956050" y="5181600"/>
          <p14:tracePt t="49297" x="3930650" y="5168900"/>
          <p14:tracePt t="49314" x="3917950" y="5168900"/>
          <p14:tracePt t="49331" x="3892550" y="5156200"/>
          <p14:tracePt t="49347" x="3879850" y="5156200"/>
          <p14:tracePt t="49349" x="3867150" y="5156200"/>
          <p14:tracePt t="49364" x="3843338" y="5130800"/>
          <p14:tracePt t="49381" x="3805238" y="5130800"/>
          <p14:tracePt t="49397" x="3756025" y="5118100"/>
          <p14:tracePt t="49414" x="3717925" y="5118100"/>
          <p14:tracePt t="49431" x="3692525" y="5118100"/>
          <p14:tracePt t="49732" x="3692525" y="5105400"/>
          <p14:tracePt t="49750" x="3705225" y="5092700"/>
          <p14:tracePt t="49759" x="3730625" y="5081588"/>
          <p14:tracePt t="49784" x="3843338" y="5043488"/>
          <p14:tracePt t="49800" x="3879850" y="5043488"/>
          <p14:tracePt t="49818" x="3917950" y="5043488"/>
          <p14:tracePt t="49835" x="3930650" y="5043488"/>
          <p14:tracePt t="49837" x="3943350" y="5043488"/>
          <p14:tracePt t="49997" x="3968750" y="5043488"/>
          <p14:tracePt t="50007" x="4017963" y="5043488"/>
          <p14:tracePt t="50017" x="4092575" y="5030788"/>
          <p14:tracePt t="50033" x="4192588" y="5030788"/>
          <p14:tracePt t="50051" x="4281488" y="5030788"/>
          <p14:tracePt t="50052" x="4318000" y="5018088"/>
          <p14:tracePt t="50067" x="4356100" y="5005388"/>
          <p14:tracePt t="50068" x="4381500" y="5005388"/>
          <p14:tracePt t="50084" x="4406900" y="5005388"/>
          <p14:tracePt t="50085" x="4418013" y="5005388"/>
          <p14:tracePt t="50100" x="4443413" y="5005388"/>
          <p14:tracePt t="50117" x="4456113" y="5005388"/>
          <p14:tracePt t="50134" x="4481513" y="5005388"/>
          <p14:tracePt t="50150" x="4494213" y="5005388"/>
          <p14:tracePt t="50167" x="4518025" y="5005388"/>
          <p14:tracePt t="50184" x="4543425" y="5005388"/>
          <p14:tracePt t="50201" x="4556125" y="5005388"/>
          <p14:tracePt t="50541" x="4568825" y="5005388"/>
          <p14:tracePt t="50548" x="4594225" y="5005388"/>
          <p14:tracePt t="50558" x="4694238" y="4992688"/>
          <p14:tracePt t="50567" x="4819650" y="4981575"/>
          <p14:tracePt t="50584" x="5145088" y="4956175"/>
          <p14:tracePt t="50601" x="5470525" y="4956175"/>
          <p14:tracePt t="50617" x="5883275" y="4956175"/>
          <p14:tracePt t="50634" x="6196013" y="4956175"/>
          <p14:tracePt t="50651" x="6370638" y="4956175"/>
          <p14:tracePt t="50652" x="6421438" y="4956175"/>
          <p14:tracePt t="50669" x="6446838" y="4956175"/>
          <p14:tracePt t="51654" x="6434138" y="4956175"/>
          <p14:tracePt t="51662" x="6421438" y="4956175"/>
          <p14:tracePt t="51678" x="6408738" y="4968875"/>
          <p14:tracePt t="51689" x="6383338" y="4981575"/>
          <p14:tracePt t="51706" x="6296025" y="5030788"/>
          <p14:tracePt t="51722" x="6246813" y="5068888"/>
          <p14:tracePt t="51738" x="6170613" y="5105400"/>
          <p14:tracePt t="51741" x="6146800" y="5118100"/>
          <p14:tracePt t="51756" x="6121400" y="5130800"/>
          <p14:tracePt t="51757" x="6096000" y="5143500"/>
          <p14:tracePt t="51773" x="6021388" y="5181600"/>
          <p14:tracePt t="51790" x="5970588" y="5194300"/>
          <p14:tracePt t="51806" x="5932488" y="5218113"/>
          <p14:tracePt t="51823" x="5895975" y="5230813"/>
          <p14:tracePt t="53430" x="5908675" y="5230813"/>
          <p14:tracePt t="53438" x="5957888" y="5243513"/>
          <p14:tracePt t="53445" x="6034088" y="5256213"/>
          <p14:tracePt t="53461" x="6196013" y="5281613"/>
          <p14:tracePt t="53477" x="6259513" y="5281613"/>
          <p14:tracePt t="53494" x="6296025" y="5281613"/>
          <p14:tracePt t="53510" x="6308725" y="5281613"/>
          <p14:tracePt t="54854" x="6296025" y="5281613"/>
          <p14:tracePt t="54862" x="6270625" y="5281613"/>
          <p14:tracePt t="54870" x="6259513" y="5281613"/>
          <p14:tracePt t="54880" x="6234113" y="5281613"/>
          <p14:tracePt t="54897" x="6183313" y="5281613"/>
          <p14:tracePt t="54914" x="6170613" y="5281613"/>
          <p14:tracePt t="54917" x="6157913" y="5281613"/>
          <p14:tracePt t="54930" x="6146800" y="5281613"/>
          <p14:tracePt t="54933" x="6146800" y="5294313"/>
          <p14:tracePt t="54947" x="6134100" y="5294313"/>
          <p14:tracePt t="54965" x="6121400" y="5294313"/>
          <p14:tracePt t="54981" x="6083300" y="5305425"/>
          <p14:tracePt t="54998" x="6057900" y="5318125"/>
          <p14:tracePt t="55014" x="6034088" y="5318125"/>
          <p14:tracePt t="55031" x="6008688" y="5318125"/>
          <p14:tracePt t="55047" x="5970588" y="5318125"/>
          <p14:tracePt t="55064" x="5921375" y="5330825"/>
          <p14:tracePt t="55081" x="5870575" y="5343525"/>
          <p14:tracePt t="55097" x="5770563" y="5368925"/>
          <p14:tracePt t="55115" x="5645150" y="5381625"/>
          <p14:tracePt t="55117" x="5570538" y="5407025"/>
          <p14:tracePt t="55132" x="5483225" y="5430838"/>
          <p14:tracePt t="55134" x="5383213" y="5456238"/>
          <p14:tracePt t="55149" x="5170488" y="5494338"/>
          <p14:tracePt t="55166" x="4932363" y="5543550"/>
          <p14:tracePt t="55182" x="4681538" y="5594350"/>
          <p14:tracePt t="55198" x="4443413" y="5643563"/>
          <p14:tracePt t="55215" x="4205288" y="5694363"/>
          <p14:tracePt t="55232" x="3943350" y="5756275"/>
          <p14:tracePt t="55248" x="3717925" y="5832475"/>
          <p14:tracePt t="55265" x="3505200" y="5894388"/>
          <p14:tracePt t="55281" x="3328988" y="5932488"/>
          <p14:tracePt t="55298" x="3205163" y="5969000"/>
          <p14:tracePt t="55316" x="3128963" y="5981700"/>
          <p14:tracePt t="55317" x="3103563" y="5994400"/>
          <p14:tracePt t="55333" x="3079750" y="5994400"/>
          <p14:tracePt t="55348" x="3067050" y="5994400"/>
          <p14:tracePt t="55454" x="3067050" y="5969000"/>
          <p14:tracePt t="55462" x="3067050" y="5919788"/>
          <p14:tracePt t="55469" x="3054350" y="5881688"/>
          <p14:tracePt t="55482" x="3054350" y="5856288"/>
          <p14:tracePt t="55485" x="3054350" y="5819775"/>
          <p14:tracePt t="55499" x="3054350" y="5794375"/>
          <p14:tracePt t="55501" x="3054350" y="5768975"/>
          <p14:tracePt t="55516" x="3041650" y="5732463"/>
          <p14:tracePt t="55518" x="3028950" y="5707063"/>
          <p14:tracePt t="55533" x="3028950" y="5668963"/>
          <p14:tracePt t="55549" x="3028950" y="5643563"/>
          <p14:tracePt t="55566" x="3028950" y="5619750"/>
          <p14:tracePt t="55583" x="3028950" y="5607050"/>
          <p14:tracePt t="55599" x="3016250" y="5594350"/>
          <p14:tracePt t="55822" x="3016250" y="5581650"/>
          <p14:tracePt t="55830" x="3041650" y="5556250"/>
          <p14:tracePt t="55837" x="3079750" y="5530850"/>
          <p14:tracePt t="55849" x="3141663" y="5494338"/>
          <p14:tracePt t="55866" x="3267075" y="5430838"/>
          <p14:tracePt t="55883" x="3429000" y="5381625"/>
          <p14:tracePt t="55885" x="3479800" y="5368925"/>
          <p14:tracePt t="55899" x="3517900" y="5368925"/>
          <p14:tracePt t="55901" x="3554413" y="5356225"/>
          <p14:tracePt t="55917" x="3605213" y="5343525"/>
          <p14:tracePt t="55933" x="3617913" y="5343525"/>
          <p14:tracePt t="56110" x="3592513" y="5343525"/>
          <p14:tracePt t="56117" x="3554413" y="5343525"/>
          <p14:tracePt t="56125" x="3530600" y="5343525"/>
          <p14:tracePt t="56134" x="3517900" y="5356225"/>
          <p14:tracePt t="56150" x="3505200" y="5368925"/>
          <p14:tracePt t="56167" x="3492500" y="5368925"/>
          <p14:tracePt t="56184" x="3479800" y="5368925"/>
          <p14:tracePt t="57190" x="3492500" y="5368925"/>
          <p14:tracePt t="57197" x="3530600" y="5368925"/>
          <p14:tracePt t="57205" x="3554413" y="5356225"/>
          <p14:tracePt t="57218" x="3579813" y="5343525"/>
          <p14:tracePt t="57220" x="3592513" y="5330825"/>
          <p14:tracePt t="57235" x="3630613" y="5318125"/>
          <p14:tracePt t="57237" x="3654425" y="5305425"/>
          <p14:tracePt t="57252" x="3679825" y="5305425"/>
          <p14:tracePt t="57269" x="3717925" y="5305425"/>
          <p14:tracePt t="57566" x="3717925" y="5318125"/>
          <p14:tracePt t="57573" x="3717925" y="5368925"/>
          <p14:tracePt t="57588" x="3705225" y="5418138"/>
          <p14:tracePt t="57590" x="3692525" y="5443538"/>
          <p14:tracePt t="57603" x="3667125" y="5481638"/>
          <p14:tracePt t="57604" x="3654425" y="5507038"/>
          <p14:tracePt t="57620" x="3643313" y="5543550"/>
          <p14:tracePt t="57636" x="3630613" y="5556250"/>
          <p14:tracePt t="57653" x="3630613" y="5568950"/>
          <p14:tracePt t="59182" x="3654425" y="5568950"/>
          <p14:tracePt t="59190" x="3667125" y="5568950"/>
          <p14:tracePt t="59198" x="3679825" y="5556250"/>
          <p14:tracePt t="59208" x="3705225" y="5556250"/>
          <p14:tracePt t="59224" x="3743325" y="5543550"/>
          <p14:tracePt t="59241" x="3767138" y="5530850"/>
          <p14:tracePt t="59257" x="3805238" y="5518150"/>
          <p14:tracePt t="59274" x="3805238" y="5507038"/>
          <p14:tracePt t="61534" x="3805238" y="5494338"/>
          <p14:tracePt t="61542" x="3817938" y="5468938"/>
          <p14:tracePt t="61549" x="3830638" y="5468938"/>
          <p14:tracePt t="61566" x="3830638" y="5456238"/>
          <p14:tracePt t="61582" x="3830638" y="5430838"/>
          <p14:tracePt t="61598" x="3843338" y="5430838"/>
          <p14:tracePt t="61615" x="3843338" y="5418138"/>
          <p14:tracePt t="63501" x="3830638" y="5418138"/>
          <p14:tracePt t="63870" x="3817938" y="5418138"/>
          <p14:tracePt t="63877" x="3805238" y="5418138"/>
          <p14:tracePt t="63888" x="3779838" y="5418138"/>
          <p14:tracePt t="63904" x="3717925" y="5443538"/>
          <p14:tracePt t="63921" x="3679825" y="5443538"/>
          <p14:tracePt t="63938" x="3643313" y="5456238"/>
          <p14:tracePt t="63957" x="3630613" y="5456238"/>
          <p14:tracePt t="63971" x="3617913" y="5456238"/>
          <p14:tracePt t="67805" x="3605213" y="5456238"/>
          <p14:tracePt t="68117" x="3579813" y="5456238"/>
          <p14:tracePt t="68125" x="3567113" y="5456238"/>
          <p14:tracePt t="68141" x="3554413" y="5456238"/>
          <p14:tracePt t="68149" x="3541713" y="5443538"/>
          <p14:tracePt t="68173" x="3541713" y="5430838"/>
          <p14:tracePt t="68182" x="3530600" y="5430838"/>
          <p14:tracePt t="68199" x="3530600" y="5418138"/>
          <p14:tracePt t="68215" x="3530600" y="5407025"/>
          <p14:tracePt t="68246" x="3517900" y="5407025"/>
          <p14:tracePt t="69038" x="3530600" y="5394325"/>
          <p14:tracePt t="69046" x="3592513" y="5368925"/>
          <p14:tracePt t="69057" x="3705225" y="5330825"/>
          <p14:tracePt t="69068" x="3817938" y="5281613"/>
          <p14:tracePt t="69069" x="3943350" y="5205413"/>
          <p14:tracePt t="69085" x="4168775" y="5118100"/>
          <p14:tracePt t="69100" x="4281488" y="5068888"/>
          <p14:tracePt t="69102" x="4368800" y="5030788"/>
          <p14:tracePt t="69117" x="4518025" y="4981575"/>
          <p14:tracePt t="69133" x="4606925" y="4930775"/>
          <p14:tracePt t="69150" x="4681538" y="4918075"/>
          <p14:tracePt t="69166" x="4706938" y="4905375"/>
          <p14:tracePt t="69183" x="4719638" y="4905375"/>
          <p14:tracePt t="69686" x="4743450" y="4930775"/>
          <p14:tracePt t="69693" x="4819650" y="4992688"/>
          <p14:tracePt t="69702" x="4945063" y="5068888"/>
          <p14:tracePt t="69719" x="5394325" y="5281613"/>
          <p14:tracePt t="69736" x="6057900" y="5518150"/>
          <p14:tracePt t="69751" x="6483350" y="5668963"/>
          <p14:tracePt t="69768" x="6634163" y="5719763"/>
          <p14:tracePt t="69785" x="6672263" y="5732463"/>
          <p14:tracePt t="70037" x="6672263" y="5719763"/>
          <p14:tracePt t="70045" x="6672263" y="5694363"/>
          <p14:tracePt t="70054" x="6672263" y="5668963"/>
          <p14:tracePt t="70071" x="6672263" y="5656263"/>
          <p14:tracePt t="70086" x="6646863" y="5643563"/>
          <p14:tracePt t="70103" x="6634163" y="5630863"/>
          <p14:tracePt t="70121" x="6621463" y="5619750"/>
          <p14:tracePt t="70137" x="6608763" y="5619750"/>
          <p14:tracePt t="70206" x="6596063" y="5619750"/>
          <p14:tracePt t="70221" x="6572250" y="5619750"/>
          <p14:tracePt t="70229" x="6546850" y="5607050"/>
          <p14:tracePt t="70237" x="6534150" y="5594350"/>
          <p14:tracePt t="70254" x="6483350" y="5581650"/>
          <p14:tracePt t="70271" x="6446838" y="5581650"/>
          <p14:tracePt t="70287" x="6408738" y="5581650"/>
          <p14:tracePt t="70304" x="6346825" y="5581650"/>
          <p14:tracePt t="70321" x="6321425" y="5581650"/>
          <p14:tracePt t="70338" x="6270625" y="5581650"/>
          <p14:tracePt t="70341" x="6259513" y="5581650"/>
          <p14:tracePt t="70354" x="6246813" y="5581650"/>
          <p14:tracePt t="70371" x="6208713" y="5581650"/>
          <p14:tracePt t="70373" x="6183313" y="5581650"/>
          <p14:tracePt t="70389" x="6134100" y="5581650"/>
          <p14:tracePt t="70406" x="6057900" y="5581650"/>
          <p14:tracePt t="70422" x="5983288" y="5581650"/>
          <p14:tracePt t="70438" x="5932488" y="5581650"/>
          <p14:tracePt t="70454" x="5857875" y="5581650"/>
          <p14:tracePt t="70471" x="5808663" y="5581650"/>
          <p14:tracePt t="70488" x="5757863" y="5581650"/>
          <p14:tracePt t="70505" x="5719763" y="5581650"/>
          <p14:tracePt t="70522" x="5695950" y="5581650"/>
          <p14:tracePt t="70538" x="5683250" y="5581650"/>
          <p14:tracePt t="70555" x="5657850" y="5581650"/>
          <p14:tracePt t="70557" x="5645150" y="5581650"/>
          <p14:tracePt t="70581" x="5632450" y="5581650"/>
          <p14:tracePt t="70614" x="5619750" y="5581650"/>
          <p14:tracePt t="70621" x="5607050" y="5581650"/>
          <p14:tracePt t="70638" x="5595938" y="5581650"/>
          <p14:tracePt t="70645" x="5570538" y="5581650"/>
          <p14:tracePt t="70655" x="5545138" y="5581650"/>
          <p14:tracePt t="70672" x="5519738" y="5568950"/>
          <p14:tracePt t="70688" x="5495925" y="5568950"/>
          <p14:tracePt t="70705" x="5457825" y="5556250"/>
          <p14:tracePt t="70722" x="5432425" y="5556250"/>
          <p14:tracePt t="70739" x="5407025" y="5556250"/>
          <p14:tracePt t="70741" x="5394325" y="5556250"/>
          <p14:tracePt t="70756" x="5383213" y="5556250"/>
          <p14:tracePt t="70772" x="5370513" y="5556250"/>
          <p14:tracePt t="70774" x="5357813" y="5556250"/>
          <p14:tracePt t="70789" x="5345113" y="5556250"/>
          <p14:tracePt t="70806" x="5332413" y="5556250"/>
          <p14:tracePt t="70822" x="5319713" y="5556250"/>
          <p14:tracePt t="71205" x="5319713" y="5543550"/>
          <p14:tracePt t="71213" x="5319713" y="5530850"/>
          <p14:tracePt t="71223" x="5319713" y="5518150"/>
          <p14:tracePt t="71239" x="5319713" y="5481638"/>
          <p14:tracePt t="71256" x="5319713" y="5443538"/>
          <p14:tracePt t="71274" x="5332413" y="5418138"/>
          <p14:tracePt t="71290" x="5345113" y="5381625"/>
          <p14:tracePt t="71307" x="5345113" y="5368925"/>
          <p14:tracePt t="71309" x="5345113" y="5356225"/>
          <p14:tracePt t="71765" x="5345113" y="5343525"/>
          <p14:tracePt t="71775" x="5345113" y="5318125"/>
          <p14:tracePt t="71782" x="5357813" y="5305425"/>
          <p14:tracePt t="71791" x="5370513" y="5281613"/>
          <p14:tracePt t="71807" x="5383213" y="5230813"/>
          <p14:tracePt t="71825" x="5394325" y="5194300"/>
          <p14:tracePt t="71841" x="5407025" y="5168900"/>
          <p14:tracePt t="71858" x="5407025" y="5118100"/>
          <p14:tracePt t="71875" x="5419725" y="5092700"/>
          <p14:tracePt t="71892" x="5419725" y="5068888"/>
          <p14:tracePt t="71909" x="5419725" y="5043488"/>
          <p14:tracePt t="71926" x="5432425" y="5030788"/>
          <p14:tracePt t="72206" x="5445125" y="5030788"/>
          <p14:tracePt t="72213" x="5457825" y="5018088"/>
          <p14:tracePt t="72229" x="5470525" y="5005388"/>
          <p14:tracePt t="72245" x="5483225" y="4992688"/>
          <p14:tracePt t="72260" x="5507038" y="4981575"/>
          <p14:tracePt t="72277" x="5532438" y="4943475"/>
          <p14:tracePt t="72293" x="5570538" y="4930775"/>
          <p14:tracePt t="72310" x="5607050" y="4905375"/>
          <p14:tracePt t="72326" x="5632450" y="4892675"/>
          <p14:tracePt t="72343" x="5645150" y="4892675"/>
          <p14:tracePt t="72359" x="5657850" y="4879975"/>
          <p14:tracePt t="72376" x="5670550" y="4879975"/>
          <p14:tracePt t="72392" x="5683250" y="4856163"/>
          <p14:tracePt t="72409" x="5708650" y="4856163"/>
          <p14:tracePt t="72426" x="5719763" y="4856163"/>
          <p14:tracePt t="72429" x="5732463" y="4843463"/>
          <p14:tracePt t="72526" x="5745163" y="4843463"/>
          <p14:tracePt t="72550" x="5757863" y="4843463"/>
          <p14:tracePt t="72605" x="5770563" y="4843463"/>
          <p14:tracePt t="72613" x="5783263" y="4843463"/>
          <p14:tracePt t="72627" x="5795963" y="4843463"/>
          <p14:tracePt t="72629" x="5821363" y="4843463"/>
          <p14:tracePt t="72644" x="5832475" y="4830763"/>
          <p14:tracePt t="72646" x="5857875" y="4830763"/>
          <p14:tracePt t="72661" x="5883275" y="4818063"/>
          <p14:tracePt t="72677" x="5895975" y="4818063"/>
          <p14:tracePt t="72693" x="5908675" y="4818063"/>
          <p14:tracePt t="72711" x="5908675" y="4792663"/>
          <p14:tracePt t="72727" x="5921375" y="4792663"/>
          <p14:tracePt t="72974" x="5921375" y="4779963"/>
          <p14:tracePt t="72981" x="5921375" y="4743450"/>
          <p14:tracePt t="72995" x="5921375" y="4718050"/>
          <p14:tracePt t="72997" x="5921375" y="4692650"/>
          <p14:tracePt t="73012" x="5921375" y="4667250"/>
          <p14:tracePt t="73014" x="5921375" y="4643438"/>
          <p14:tracePt t="73028" x="5921375" y="4605338"/>
          <p14:tracePt t="73045" x="5921375" y="4567238"/>
          <p14:tracePt t="73062" x="5921375" y="4530725"/>
          <p14:tracePt t="73078" x="5921375" y="4518025"/>
          <p14:tracePt t="73214" x="5921375" y="4505325"/>
          <p14:tracePt t="73237" x="5908675" y="4505325"/>
          <p14:tracePt t="73245" x="5895975" y="4505325"/>
          <p14:tracePt t="73253" x="5883275" y="4505325"/>
          <p14:tracePt t="73262" x="5870575" y="4505325"/>
          <p14:tracePt t="73278" x="5832475" y="4505325"/>
          <p14:tracePt t="73295" x="5795963" y="4505325"/>
          <p14:tracePt t="73312" x="5770563" y="4505325"/>
          <p14:tracePt t="73328" x="5732463" y="4505325"/>
          <p14:tracePt t="73345" x="5708650" y="4505325"/>
          <p14:tracePt t="73362" x="5670550" y="4505325"/>
          <p14:tracePt t="73365" x="5657850" y="4505325"/>
          <p14:tracePt t="73379" x="5645150" y="4505325"/>
          <p14:tracePt t="73397" x="5607050" y="4505325"/>
          <p14:tracePt t="73413" x="5583238" y="4505325"/>
          <p14:tracePt t="73429" x="5545138" y="4505325"/>
          <p14:tracePt t="73446" x="5519738" y="4505325"/>
          <p14:tracePt t="73463" x="5495925" y="4505325"/>
          <p14:tracePt t="73479" x="5483225" y="4505325"/>
          <p14:tracePt t="73495" x="5457825" y="4518025"/>
          <p14:tracePt t="73513" x="5445125" y="4518025"/>
          <p14:tracePt t="73529" x="5419725" y="4518025"/>
          <p14:tracePt t="73546" x="5407025" y="4530725"/>
          <p14:tracePt t="73565" x="5394325" y="4530725"/>
          <p14:tracePt t="73677" x="5394325" y="4543425"/>
          <p14:tracePt t="73685" x="5383213" y="4543425"/>
          <p14:tracePt t="73696" x="5370513" y="4554538"/>
          <p14:tracePt t="73713" x="5370513" y="4567238"/>
          <p14:tracePt t="73729" x="5370513" y="4579938"/>
          <p14:tracePt t="73746" x="5357813" y="4618038"/>
          <p14:tracePt t="73749" x="5345113" y="4630738"/>
          <p14:tracePt t="73763" x="5345113" y="4643438"/>
          <p14:tracePt t="73765" x="5345113" y="4667250"/>
          <p14:tracePt t="73781" x="5345113" y="4679950"/>
          <p14:tracePt t="73797" x="5345113" y="4692650"/>
          <p14:tracePt t="73813" x="5345113" y="4705350"/>
          <p14:tracePt t="73846" x="5357813" y="4705350"/>
          <p14:tracePt t="73853" x="5370513" y="4718050"/>
          <p14:tracePt t="73863" x="5383213" y="4718050"/>
          <p14:tracePt t="73880" x="5457825" y="4730750"/>
          <p14:tracePt t="73897" x="5519738" y="4743450"/>
          <p14:tracePt t="73913" x="5607050" y="4756150"/>
          <p14:tracePt t="73930" x="5670550" y="4756150"/>
          <p14:tracePt t="73933" x="5695950" y="4756150"/>
          <p14:tracePt t="73947" x="5732463" y="4756150"/>
          <p14:tracePt t="73949" x="5745163" y="4756150"/>
          <p14:tracePt t="73964" x="5770563" y="4756150"/>
          <p14:tracePt t="73967" x="5795963" y="4756150"/>
          <p14:tracePt t="73981" x="5832475" y="4756150"/>
          <p14:tracePt t="73997" x="5857875" y="4743450"/>
          <p14:tracePt t="74014" x="5883275" y="4730750"/>
          <p14:tracePt t="74030" x="5883275" y="4718050"/>
          <p14:tracePt t="74054" x="5883275" y="4705350"/>
          <p14:tracePt t="74064" x="5895975" y="4692650"/>
          <p14:tracePt t="74081" x="5908675" y="4643438"/>
          <p14:tracePt t="74097" x="5908675" y="4630738"/>
          <p14:tracePt t="74114" x="5908675" y="4605338"/>
          <p14:tracePt t="74131" x="5908675" y="4592638"/>
          <p14:tracePt t="74133" x="5895975" y="4592638"/>
          <p14:tracePt t="74148" x="5870575" y="4592638"/>
          <p14:tracePt t="74150" x="5857875" y="4592638"/>
          <p14:tracePt t="74164" x="5821363" y="4579938"/>
          <p14:tracePt t="74182" x="5770563" y="4567238"/>
          <p14:tracePt t="74197" x="5719763" y="4554538"/>
          <p14:tracePt t="74214" x="5670550" y="4554538"/>
          <p14:tracePt t="74231" x="5619750" y="4554538"/>
          <p14:tracePt t="74247" x="5583238" y="4554538"/>
          <p14:tracePt t="74265" x="5545138" y="4554538"/>
          <p14:tracePt t="74281" x="5495925" y="4567238"/>
          <p14:tracePt t="74297" x="5457825" y="4579938"/>
          <p14:tracePt t="74315" x="5419725" y="4605338"/>
          <p14:tracePt t="74317" x="5407025" y="4605338"/>
          <p14:tracePt t="74332" x="5394325" y="4605338"/>
          <p14:tracePt t="74334" x="5357813" y="4618038"/>
          <p14:tracePt t="74349" x="5319713" y="4630738"/>
          <p14:tracePt t="74365" x="5270500" y="4643438"/>
          <p14:tracePt t="74382" x="5245100" y="4656138"/>
          <p14:tracePt t="74399" x="5219700" y="4679950"/>
          <p14:tracePt t="74415" x="5207000" y="4705350"/>
          <p14:tracePt t="74432" x="5194300" y="4718050"/>
          <p14:tracePt t="74454" x="5194300" y="4730750"/>
          <p14:tracePt t="74581" x="5245100" y="4730750"/>
          <p14:tracePt t="74589" x="5332413" y="4743450"/>
          <p14:tracePt t="74599" x="5432425" y="4756150"/>
          <p14:tracePt t="74615" x="5583238" y="4756150"/>
          <p14:tracePt t="74632" x="5683250" y="4756150"/>
          <p14:tracePt t="74649" x="5745163" y="4756150"/>
          <p14:tracePt t="74666" x="5795963" y="4743450"/>
          <p14:tracePt t="74682" x="5845175" y="4730750"/>
          <p14:tracePt t="74699" x="5883275" y="4718050"/>
          <p14:tracePt t="74701" x="5895975" y="4718050"/>
          <p14:tracePt t="74716" x="5895975" y="4705350"/>
          <p14:tracePt t="74718" x="5921375" y="4692650"/>
          <p14:tracePt t="74733" x="5932488" y="4692650"/>
          <p14:tracePt t="74749" x="5945188" y="4692650"/>
          <p14:tracePt t="74766" x="5957888" y="4679950"/>
          <p14:tracePt t="74782" x="5970588" y="4679950"/>
          <p14:tracePt t="74799" x="5995988" y="4667250"/>
          <p14:tracePt t="74816" x="6008688" y="4667250"/>
          <p14:tracePt t="75150" x="6008688" y="4656138"/>
          <p14:tracePt t="75157" x="5957888" y="4643438"/>
          <p14:tracePt t="75167" x="5845175" y="4618038"/>
          <p14:tracePt t="75183" x="5695950" y="4592638"/>
          <p14:tracePt t="75200" x="5645150" y="4579938"/>
          <p14:tracePt t="75278" x="5632450" y="4579938"/>
          <p14:tracePt t="75285" x="5619750" y="4579938"/>
          <p14:tracePt t="75301" x="5607050" y="4579938"/>
          <p14:tracePt t="75318" x="5595938" y="4579938"/>
          <p14:tracePt t="75334" x="5570538" y="4579938"/>
          <p14:tracePt t="75351" x="5545138" y="4579938"/>
          <p14:tracePt t="75367" x="5507038" y="4592638"/>
          <p14:tracePt t="75384" x="5483225" y="4592638"/>
          <p14:tracePt t="75401" x="5470525" y="4605338"/>
          <p14:tracePt t="75418" x="5445125" y="4605338"/>
          <p14:tracePt t="75420" x="5432425" y="4605338"/>
          <p14:tracePt t="75435" x="5419725" y="4605338"/>
          <p14:tracePt t="75437" x="5407025" y="4605338"/>
          <p14:tracePt t="75462" x="5394325" y="4605338"/>
          <p14:tracePt t="75477" x="5394325" y="4618038"/>
          <p14:tracePt t="75485" x="5370513" y="4618038"/>
          <p14:tracePt t="75501" x="5345113" y="4630738"/>
          <p14:tracePt t="75518" x="5307013" y="4656138"/>
          <p14:tracePt t="75535" x="5270500" y="4667250"/>
          <p14:tracePt t="75551" x="5245100" y="4679950"/>
          <p14:tracePt t="75567" x="5232400" y="4705350"/>
          <p14:tracePt t="75584" x="5219700" y="4705350"/>
          <p14:tracePt t="75601" x="5207000" y="4718050"/>
          <p14:tracePt t="75853" x="5194300" y="4718050"/>
          <p14:tracePt t="75869" x="5194300" y="4730750"/>
          <p14:tracePt t="75901" x="5194300" y="4743450"/>
          <p14:tracePt t="75909" x="5181600" y="4743450"/>
          <p14:tracePt t="75918" x="5170488" y="4743450"/>
          <p14:tracePt t="75935" x="5170488" y="4756150"/>
          <p14:tracePt t="75952" x="5157788" y="4756150"/>
          <p14:tracePt t="75969" x="5157788" y="4768850"/>
          <p14:tracePt t="76413" x="5157788" y="4779963"/>
          <p14:tracePt t="76421" x="5157788" y="4792663"/>
          <p14:tracePt t="76429" x="5157788" y="4805363"/>
          <p14:tracePt t="76437" x="5145088" y="4805363"/>
          <p14:tracePt t="76454" x="5145088" y="4818063"/>
          <p14:tracePt t="76478" x="5145088" y="4830763"/>
          <p14:tracePt t="78333" x="5170488" y="4830763"/>
          <p14:tracePt t="78341" x="5219700" y="4830763"/>
          <p14:tracePt t="78349" x="5281613" y="4805363"/>
          <p14:tracePt t="78358" x="5319713" y="4792663"/>
          <p14:tracePt t="78375" x="5383213" y="4779963"/>
          <p14:tracePt t="78391" x="5419725" y="4768850"/>
          <p14:tracePt t="78408" x="5445125" y="4768850"/>
          <p14:tracePt t="78425" x="5483225" y="4743450"/>
          <p14:tracePt t="78442" x="5507038" y="4743450"/>
          <p14:tracePt t="78445" x="5519738" y="4743450"/>
          <p14:tracePt t="78459" x="5519738" y="4730750"/>
          <p14:tracePt t="78461" x="5545138" y="4730750"/>
          <p14:tracePt t="78477" x="5557838" y="4730750"/>
          <p14:tracePt t="78509" x="5570538" y="4730750"/>
          <p14:tracePt t="78518" x="5583238" y="4730750"/>
          <p14:tracePt t="78541" x="5595938" y="4730750"/>
          <p14:tracePt t="78566" x="5595938" y="4718050"/>
          <p14:tracePt t="78574" x="5607050" y="4718050"/>
          <p14:tracePt t="78598" x="5632450" y="4718050"/>
          <p14:tracePt t="78605" x="5645150" y="4718050"/>
          <p14:tracePt t="78621" x="5670550" y="4718050"/>
          <p14:tracePt t="78629" x="5695950" y="4718050"/>
          <p14:tracePt t="78643" x="5708650" y="4718050"/>
          <p14:tracePt t="78645" x="5732463" y="4718050"/>
          <p14:tracePt t="78660" x="5770563" y="4705350"/>
          <p14:tracePt t="78662" x="5808663" y="4692650"/>
          <p14:tracePt t="78677" x="5870575" y="4692650"/>
          <p14:tracePt t="78693" x="5932488" y="4692650"/>
          <p14:tracePt t="78710" x="5945188" y="4692650"/>
          <p14:tracePt t="79021" x="5945188" y="4679950"/>
          <p14:tracePt t="79030" x="5908675" y="4656138"/>
          <p14:tracePt t="79045" x="5845175" y="4630738"/>
          <p14:tracePt t="79061" x="5808663" y="4618038"/>
          <p14:tracePt t="79077" x="5795963" y="4605338"/>
          <p14:tracePt t="79094" x="5783263" y="4592638"/>
          <p14:tracePt t="79110" x="5770563" y="4592638"/>
          <p14:tracePt t="79269" x="5770563" y="4579938"/>
          <p14:tracePt t="79285" x="5757863" y="4579938"/>
          <p14:tracePt t="79294" x="5757863" y="4567238"/>
          <p14:tracePt t="79333" x="5745163" y="4567238"/>
          <p14:tracePt t="79342" x="5745163" y="4554538"/>
          <p14:tracePt t="79381" x="5732463" y="4554538"/>
          <p14:tracePt t="79397" x="5732463" y="4543425"/>
          <p14:tracePt t="79461" x="5732463" y="4530725"/>
          <p14:tracePt t="79469" x="5719763" y="4518025"/>
          <p14:tracePt t="79478" x="5708650" y="4518025"/>
          <p14:tracePt t="79621" x="5683250" y="4518025"/>
          <p14:tracePt t="79628" x="5619750" y="4518025"/>
          <p14:tracePt t="79637" x="5507038" y="4554538"/>
          <p14:tracePt t="79645" x="5407025" y="4605338"/>
          <p14:tracePt t="79661" x="5194300" y="4692650"/>
          <p14:tracePt t="79678" x="4994275" y="4779963"/>
          <p14:tracePt t="79695" x="4843463" y="4879975"/>
          <p14:tracePt t="79712" x="4681538" y="5005388"/>
          <p14:tracePt t="79728" x="4530725" y="5092700"/>
          <p14:tracePt t="79746" x="4456113" y="5143500"/>
          <p14:tracePt t="79748" x="4443413" y="5168900"/>
          <p14:tracePt t="79762" x="4430713" y="5181600"/>
          <p14:tracePt t="79764" x="4406900" y="5181600"/>
          <p14:tracePt t="79779" x="4406900" y="5194300"/>
          <p14:tracePt t="79781" x="4394200" y="5194300"/>
          <p14:tracePt t="79796" x="4381500" y="5194300"/>
          <p14:tracePt t="79869" x="4381500" y="5205413"/>
          <p14:tracePt t="79879" x="4381500" y="5218113"/>
          <p14:tracePt t="79893" x="4381500" y="5230813"/>
          <p14:tracePt t="79910" x="4368800" y="5243513"/>
          <p14:tracePt t="79917" x="4368800" y="5256213"/>
          <p14:tracePt t="79928" x="4368800" y="5268913"/>
          <p14:tracePt t="79945" x="4368800" y="5305425"/>
          <p14:tracePt t="79962" x="4368800" y="5343525"/>
          <p14:tracePt t="79965" x="4368800" y="5368925"/>
          <p14:tracePt t="79979" x="4368800" y="5394325"/>
          <p14:tracePt t="79997" x="4368800" y="5418138"/>
          <p14:tracePt t="80013" x="4368800" y="5443538"/>
          <p14:tracePt t="80030" x="4368800" y="5456238"/>
          <p14:tracePt t="80046" x="4368800" y="5468938"/>
          <p14:tracePt t="80062" x="4368800" y="5494338"/>
          <p14:tracePt t="80079" x="4368800" y="5518150"/>
          <p14:tracePt t="80096" x="4368800" y="5543550"/>
          <p14:tracePt t="80113" x="4368800" y="5556250"/>
          <p14:tracePt t="80133" x="4368800" y="5568950"/>
          <p14:tracePt t="80533" x="4394200" y="5568950"/>
          <p14:tracePt t="80541" x="4418013" y="5543550"/>
          <p14:tracePt t="80549" x="4443413" y="5530850"/>
          <p14:tracePt t="80564" x="4468813" y="5507038"/>
          <p14:tracePt t="80581" x="4481513" y="5507038"/>
          <p14:tracePt t="90789" x="4506913" y="5494338"/>
          <p14:tracePt t="90797" x="4556125" y="5468938"/>
          <p14:tracePt t="90807" x="4656138" y="5430838"/>
          <p14:tracePt t="90824" x="4881563" y="5368925"/>
          <p14:tracePt t="90841" x="4981575" y="5343525"/>
          <p14:tracePt t="90857" x="5032375" y="5343525"/>
          <p14:tracePt t="90874" x="5057775" y="5343525"/>
          <p14:tracePt t="90876" x="5057775" y="5330825"/>
          <p14:tracePt t="90892" x="5068888" y="5318125"/>
          <p14:tracePt t="90894" x="5081588" y="5318125"/>
          <p14:tracePt t="90908" x="5119688" y="5318125"/>
          <p14:tracePt t="90925" x="5181600" y="5305425"/>
          <p14:tracePt t="90941" x="5257800" y="5281613"/>
          <p14:tracePt t="90959" x="5319713" y="5281613"/>
          <p14:tracePt t="90974" x="5394325" y="5268913"/>
          <p14:tracePt t="90991" x="5445125" y="5256213"/>
          <p14:tracePt t="91008" x="5519738" y="5243513"/>
          <p14:tracePt t="91025" x="5595938" y="5243513"/>
          <p14:tracePt t="91041" x="5719763" y="5230813"/>
          <p14:tracePt t="91058" x="5870575" y="5230813"/>
          <p14:tracePt t="91060" x="5970588" y="5218113"/>
          <p14:tracePt t="91075" x="6108700" y="5194300"/>
          <p14:tracePt t="91077" x="6270625" y="5156200"/>
          <p14:tracePt t="91093" x="6584950" y="5143500"/>
          <p14:tracePt t="91109" x="6884988" y="5143500"/>
          <p14:tracePt t="91125" x="7085013" y="5143500"/>
          <p14:tracePt t="91142" x="7210425" y="5143500"/>
          <p14:tracePt t="91158" x="7272338" y="5143500"/>
          <p14:tracePt t="91175" x="7323138" y="5130800"/>
          <p14:tracePt t="91192" x="7335838" y="5130800"/>
          <p14:tracePt t="91209" x="7359650" y="5118100"/>
          <p14:tracePt t="91226" x="7372350" y="5118100"/>
          <p14:tracePt t="91228" x="7385050" y="5105400"/>
          <p14:tracePt t="91243" x="7397750" y="5105400"/>
          <p14:tracePt t="91245" x="7397750" y="5092700"/>
          <p14:tracePt t="91259" x="7397750" y="5081588"/>
          <p14:tracePt t="91293" x="7410450" y="5081588"/>
          <p14:tracePt t="91309" x="7410450" y="5068888"/>
          <p14:tracePt t="91316" x="7423150" y="5068888"/>
          <p14:tracePt t="91332" x="7435850" y="5068888"/>
          <p14:tracePt t="91348" x="7448550" y="5068888"/>
          <p14:tracePt t="91357" x="7459663" y="5056188"/>
          <p14:tracePt t="91597" x="7459663" y="5043488"/>
          <p14:tracePt t="91605" x="7448550" y="5030788"/>
          <p14:tracePt t="91613" x="7423150" y="4992688"/>
          <p14:tracePt t="91625" x="7397750" y="4981575"/>
          <p14:tracePt t="91642" x="7359650" y="4930775"/>
          <p14:tracePt t="91643" x="7348538" y="4918075"/>
          <p14:tracePt t="91660" x="7335838" y="4918075"/>
          <p14:tracePt t="91885" x="7323138" y="4905375"/>
          <p14:tracePt t="91894" x="7310438" y="4892675"/>
          <p14:tracePt t="91901" x="7259638" y="4856163"/>
          <p14:tracePt t="91910" x="7223125" y="4830763"/>
          <p14:tracePt t="91926" x="7123113" y="4768850"/>
          <p14:tracePt t="91943" x="7059613" y="4730750"/>
          <p14:tracePt t="91959" x="7010400" y="4692650"/>
          <p14:tracePt t="91976" x="6972300" y="4667250"/>
          <p14:tracePt t="91993" x="6959600" y="4643438"/>
          <p14:tracePt t="92009" x="6934200" y="4605338"/>
          <p14:tracePt t="92026" x="6910388" y="4579938"/>
          <p14:tracePt t="92043" x="6897688" y="4579938"/>
          <p14:tracePt t="92693" x="6946900" y="4579938"/>
          <p14:tracePt t="92701" x="7021513" y="4579938"/>
          <p14:tracePt t="92713" x="7085013" y="4579938"/>
          <p14:tracePt t="92729" x="7172325" y="4567238"/>
          <p14:tracePt t="92746" x="7246938" y="4554538"/>
          <p14:tracePt t="92748" x="7285038" y="4554538"/>
          <p14:tracePt t="92763" x="7323138" y="4554538"/>
          <p14:tracePt t="92765" x="7335838" y="4554538"/>
          <p14:tracePt t="92781" x="7385050" y="4554538"/>
          <p14:tracePt t="92797" x="7423150" y="4554538"/>
          <p14:tracePt t="92814" x="7485063" y="4554538"/>
          <p14:tracePt t="92830" x="7548563" y="4554538"/>
          <p14:tracePt t="92847" x="7597775" y="4554538"/>
          <p14:tracePt t="92863" x="7661275" y="4554538"/>
          <p14:tracePt t="92880" x="7697788" y="4554538"/>
          <p14:tracePt t="92896" x="7723188" y="4554538"/>
          <p14:tracePt t="92957" x="7735888" y="4554538"/>
          <p14:tracePt t="92973" x="7748588" y="4543425"/>
          <p14:tracePt t="92981" x="7761288" y="4543425"/>
          <p14:tracePt t="92989" x="7773988" y="4543425"/>
          <p14:tracePt t="93653" x="7797800" y="4543425"/>
          <p14:tracePt t="93661" x="7861300" y="4543425"/>
          <p14:tracePt t="93669" x="7948613" y="4543425"/>
          <p14:tracePt t="93682" x="8023225" y="4543425"/>
          <p14:tracePt t="93685" x="8086725" y="4543425"/>
          <p14:tracePt t="93698" x="8123238" y="4543425"/>
          <p14:tracePt t="93700" x="8135938" y="4543425"/>
          <p14:tracePt t="93715" x="8161338" y="4543425"/>
          <p14:tracePt t="93781" x="8174038" y="4543425"/>
          <p14:tracePt t="93789" x="8186738" y="4543425"/>
          <p14:tracePt t="93798" x="8212138" y="4543425"/>
          <p14:tracePt t="93815" x="8312150" y="4543425"/>
          <p14:tracePt t="93832" x="8386763" y="4543425"/>
          <p14:tracePt t="93849" x="8461375" y="4543425"/>
          <p14:tracePt t="93866" x="8537575" y="4543425"/>
          <p14:tracePt t="93868" x="8574088" y="4543425"/>
          <p14:tracePt t="93882" x="8599488" y="4543425"/>
          <p14:tracePt t="93885" x="8624888" y="4543425"/>
          <p14:tracePt t="93899" x="8637588" y="4554538"/>
          <p14:tracePt t="94069" x="8661400" y="4554538"/>
          <p14:tracePt t="94077" x="8699500" y="4554538"/>
          <p14:tracePt t="94085" x="8750300" y="4554538"/>
          <p14:tracePt t="94101" x="8912225" y="4567238"/>
          <p14:tracePt t="94116" x="9050338" y="4567238"/>
          <p14:tracePt t="94133" x="9137650" y="4567238"/>
          <p14:tracePt t="94150" x="9224963" y="4592638"/>
          <p14:tracePt t="94166" x="9275763" y="4592638"/>
          <p14:tracePt t="94182" x="9312275" y="4592638"/>
          <p14:tracePt t="94200" x="9337675" y="4592638"/>
          <p14:tracePt t="94217" x="9350375" y="4592638"/>
          <p14:tracePt t="94677" x="9363075" y="4592638"/>
          <p14:tracePt t="94685" x="9388475" y="4592638"/>
          <p14:tracePt t="94693" x="9450388" y="4592638"/>
          <p14:tracePt t="94701" x="9563100" y="4605338"/>
          <p14:tracePt t="94717" x="9826625" y="4656138"/>
          <p14:tracePt t="94734" x="10001250" y="4718050"/>
          <p14:tracePt t="94751" x="10075863" y="4743450"/>
          <p14:tracePt t="94767" x="10126663" y="4756150"/>
          <p14:tracePt t="94785" x="10139363" y="4756150"/>
          <p14:tracePt t="95437" x="10139363" y="4768850"/>
          <p14:tracePt t="95453" x="10126663" y="4768850"/>
          <p14:tracePt t="95509" x="10113963" y="4768850"/>
          <p14:tracePt t="95813" x="10101263" y="4768850"/>
          <p14:tracePt t="95821" x="10088563" y="4768850"/>
          <p14:tracePt t="95829" x="10064750" y="4768850"/>
          <p14:tracePt t="95838" x="10026650" y="4768850"/>
          <p14:tracePt t="95854" x="9963150" y="4768850"/>
          <p14:tracePt t="95871" x="9913938" y="4768850"/>
          <p14:tracePt t="95887" x="9888538" y="4768850"/>
          <p14:tracePt t="95905" x="9863138" y="4768850"/>
          <p14:tracePt t="95920" x="9826625" y="4792663"/>
          <p14:tracePt t="95938" x="9813925" y="4792663"/>
          <p14:tracePt t="95940" x="9801225" y="4805363"/>
          <p14:tracePt t="95957" x="9788525" y="4805363"/>
          <p14:tracePt t="96157" x="9763125" y="4805363"/>
          <p14:tracePt t="96165" x="9726613" y="4818063"/>
          <p14:tracePt t="96173" x="9663113" y="4830763"/>
          <p14:tracePt t="96188" x="9575800" y="4830763"/>
          <p14:tracePt t="96205" x="9537700" y="4830763"/>
          <p14:tracePt t="96222" x="9513888" y="4843463"/>
          <p14:tracePt t="96333" x="9501188" y="4843463"/>
          <p14:tracePt t="96349" x="9488488" y="4843463"/>
          <p14:tracePt t="96357" x="9488488" y="4856163"/>
          <p14:tracePt t="96373" x="9463088" y="4856163"/>
          <p14:tracePt t="96493" x="9463088" y="4868863"/>
          <p14:tracePt t="96510" x="9463088" y="4879975"/>
          <p14:tracePt t="96517" x="9450388" y="4918075"/>
          <p14:tracePt t="96525" x="9437688" y="4930775"/>
          <p14:tracePt t="96541" x="9424988" y="4981575"/>
          <p14:tracePt t="96557" x="9413875" y="4992688"/>
          <p14:tracePt t="96573" x="9401175" y="5018088"/>
          <p14:tracePt t="96589" x="9401175" y="5030788"/>
          <p14:tracePt t="96733" x="9388475" y="5030788"/>
          <p14:tracePt t="96781" x="9388475" y="5043488"/>
          <p14:tracePt t="96790" x="9388475" y="5056188"/>
          <p14:tracePt t="96797" x="9375775" y="5056188"/>
          <p14:tracePt t="96813" x="9363075" y="5056188"/>
          <p14:tracePt t="96829" x="9350375" y="5068888"/>
          <p14:tracePt t="96839" x="9337675" y="5068888"/>
          <p14:tracePt t="96857" x="9301163" y="5068888"/>
          <p14:tracePt t="96874" x="9275763" y="5068888"/>
          <p14:tracePt t="96876" x="9250363" y="5081588"/>
          <p14:tracePt t="96890" x="9237663" y="5081588"/>
          <p14:tracePt t="96893" x="9224963" y="5081588"/>
          <p14:tracePt t="96907" x="9199563" y="5081588"/>
          <p14:tracePt t="96909" x="9163050" y="5081588"/>
          <p14:tracePt t="96925" x="9099550" y="5092700"/>
          <p14:tracePt t="96940" x="9050338" y="5092700"/>
          <p14:tracePt t="96957" x="8975725" y="5092700"/>
          <p14:tracePt t="96974" x="8899525" y="5092700"/>
          <p14:tracePt t="96991" x="8824913" y="5105400"/>
          <p14:tracePt t="97007" x="8724900" y="5118100"/>
          <p14:tracePt t="97024" x="8612188" y="5143500"/>
          <p14:tracePt t="97041" x="8486775" y="5143500"/>
          <p14:tracePt t="97057" x="8386763" y="5143500"/>
          <p14:tracePt t="97061" x="8312150" y="5156200"/>
          <p14:tracePt t="97074" x="8261350" y="5168900"/>
          <p14:tracePt t="97089" x="8186738" y="5181600"/>
          <p14:tracePt t="97106" x="8099425" y="5230813"/>
          <p14:tracePt t="97108" x="8061325" y="5256213"/>
          <p14:tracePt t="97123" x="8023225" y="5281613"/>
          <p14:tracePt t="97125" x="7961313" y="5305425"/>
          <p14:tracePt t="97140" x="7848600" y="5343525"/>
          <p14:tracePt t="97156" x="7697788" y="5407025"/>
          <p14:tracePt t="97173" x="7510463" y="5456238"/>
          <p14:tracePt t="97189" x="7259638" y="5481638"/>
          <p14:tracePt t="97206" x="7010400" y="5507038"/>
          <p14:tracePt t="97223" x="6734175" y="5507038"/>
          <p14:tracePt t="97240" x="6508750" y="5518150"/>
          <p14:tracePt t="97257" x="6296025" y="5530850"/>
          <p14:tracePt t="97273" x="6146800" y="5530850"/>
          <p14:tracePt t="97290" x="6008688" y="5530850"/>
          <p14:tracePt t="97291" x="5970588" y="5530850"/>
          <p14:tracePt t="97306" x="5957888" y="5543550"/>
          <p14:tracePt t="97308" x="5957888" y="5556250"/>
          <p14:tracePt t="97557" x="5970588" y="5556250"/>
          <p14:tracePt t="97565" x="6021388" y="5530850"/>
          <p14:tracePt t="97575" x="6134100" y="5494338"/>
          <p14:tracePt t="97592" x="6308725" y="5430838"/>
          <p14:tracePt t="97609" x="6408738" y="5394325"/>
          <p14:tracePt t="97625" x="6508750" y="5368925"/>
          <p14:tracePt t="97629" x="6634163" y="5343525"/>
          <p14:tracePt t="97642" x="6746875" y="5318125"/>
          <p14:tracePt t="97645" x="6859588" y="5281613"/>
          <p14:tracePt t="97658" x="6959600" y="5230813"/>
          <p14:tracePt t="97674" x="7085013" y="5218113"/>
          <p14:tracePt t="97676" x="7134225" y="5194300"/>
          <p14:tracePt t="97692" x="7185025" y="5168900"/>
          <p14:tracePt t="97708" x="7323138" y="5143500"/>
          <p14:tracePt t="97725" x="7523163" y="5105400"/>
          <p14:tracePt t="97741" x="7785100" y="5005388"/>
          <p14:tracePt t="97758" x="7986713" y="4918075"/>
          <p14:tracePt t="97774" x="8074025" y="4879975"/>
          <p14:tracePt t="97791" x="8161338" y="4856163"/>
          <p14:tracePt t="97808" x="8324850" y="4805363"/>
          <p14:tracePt t="97825" x="8512175" y="4768850"/>
          <p14:tracePt t="97841" x="8650288" y="4743450"/>
          <p14:tracePt t="97858" x="8950325" y="4743450"/>
          <p14:tracePt t="97860" x="9175750" y="4743450"/>
          <p14:tracePt t="97875" x="9450388" y="4743450"/>
          <p14:tracePt t="97876" x="9726613" y="4743450"/>
          <p14:tracePt t="97892" x="10164763" y="4743450"/>
          <p14:tracePt t="97908" x="10414000" y="4743450"/>
          <p14:tracePt t="97925" x="10502900" y="4743450"/>
          <p14:tracePt t="98125" x="10490200" y="4743450"/>
          <p14:tracePt t="98133" x="10477500" y="4743450"/>
          <p14:tracePt t="98143" x="10464800" y="4756150"/>
          <p14:tracePt t="98160" x="10439400" y="4768850"/>
          <p14:tracePt t="98177" x="10426700" y="4779963"/>
          <p14:tracePt t="98781" x="10414000" y="4779963"/>
          <p14:tracePt t="98789" x="10401300" y="4768850"/>
          <p14:tracePt t="98797" x="10352088" y="4730750"/>
          <p14:tracePt t="98812" x="10239375" y="4579938"/>
          <p14:tracePt t="98829" x="10201275" y="4479925"/>
          <p14:tracePt t="98845" x="10201275" y="4405313"/>
          <p14:tracePt t="98862" x="10201275" y="4354513"/>
          <p14:tracePt t="98878" x="10201275" y="4341813"/>
          <p14:tracePt t="98909" x="10213975" y="4341813"/>
          <p14:tracePt t="98917" x="10213975" y="4330700"/>
          <p14:tracePt t="98949" x="10213975" y="4318000"/>
          <p14:tracePt t="98957" x="10213975" y="4305300"/>
          <p14:tracePt t="98973" x="10213975" y="4292600"/>
          <p14:tracePt t="98989" x="10213975" y="4267200"/>
          <p14:tracePt t="98996" x="10213975" y="4254500"/>
          <p14:tracePt t="99013" x="10213975" y="4230688"/>
          <p14:tracePt t="99029" x="10213975" y="4205288"/>
          <p14:tracePt t="99046" x="10188575" y="4192588"/>
          <p14:tracePt t="99062" x="10188575" y="4167188"/>
          <p14:tracePt t="99525" x="10177463" y="4167188"/>
          <p14:tracePt t="99533" x="10164763" y="4167188"/>
          <p14:tracePt t="99549" x="10152063" y="4167188"/>
          <p14:tracePt t="99565" x="10139363" y="4167188"/>
          <p14:tracePt t="100805" x="10113963" y="4167188"/>
          <p14:tracePt t="100813" x="10052050" y="4141788"/>
          <p14:tracePt t="100821" x="9939338" y="4117975"/>
          <p14:tracePt t="100832" x="9801225" y="4079875"/>
          <p14:tracePt t="100849" x="9550400" y="3992563"/>
          <p14:tracePt t="100866" x="9312275" y="3929063"/>
          <p14:tracePt t="100867" x="9199563" y="3905250"/>
          <p14:tracePt t="100883" x="9099550" y="3879850"/>
          <p14:tracePt t="100884" x="9012238" y="3854450"/>
          <p14:tracePt t="100900" x="8874125" y="3829050"/>
          <p14:tracePt t="100916" x="8724900" y="3792538"/>
          <p14:tracePt t="100933" x="8599488" y="3754438"/>
          <p14:tracePt t="100949" x="8486775" y="3716338"/>
          <p14:tracePt t="100966" x="8399463" y="3692525"/>
          <p14:tracePt t="100982" x="8299450" y="3654425"/>
          <p14:tracePt t="100999" x="8199438" y="3603625"/>
          <p14:tracePt t="101016" x="8086725" y="3541713"/>
          <p14:tracePt t="101033" x="7986713" y="3490913"/>
          <p14:tracePt t="101050" x="7874000" y="3441700"/>
          <p14:tracePt t="101052" x="7835900" y="3429000"/>
          <p14:tracePt t="101066" x="7785100" y="3403600"/>
          <p14:tracePt t="101068" x="7748588" y="3390900"/>
          <p14:tracePt t="101084" x="7685088" y="3367088"/>
          <p14:tracePt t="101100" x="7635875" y="3354388"/>
          <p14:tracePt t="101117" x="7610475" y="3341688"/>
          <p14:tracePt t="101717" x="7623175" y="3341688"/>
          <p14:tracePt t="101725" x="7661275" y="3341688"/>
          <p14:tracePt t="101736" x="7710488" y="3341688"/>
          <p14:tracePt t="101752" x="7748588" y="3328988"/>
          <p14:tracePt t="101769" x="7797800" y="3316288"/>
          <p14:tracePt t="101786" x="7823200" y="3303588"/>
          <p14:tracePt t="101788" x="7835900" y="3290888"/>
          <p14:tracePt t="101802" x="7848600" y="3290888"/>
          <p14:tracePt t="101805" x="7848600" y="3278188"/>
          <p14:tracePt t="101819" x="7861300" y="3278188"/>
          <p14:tracePt t="101837" x="7874000" y="3267075"/>
          <p14:tracePt t="101854" x="7897813" y="3254375"/>
          <p14:tracePt t="101870" x="7910513" y="3241675"/>
          <p14:tracePt t="101886" x="7935913" y="3228975"/>
          <p14:tracePt t="101903" x="7948613" y="3216275"/>
          <p14:tracePt t="101919" x="8010525" y="3203575"/>
          <p14:tracePt t="101936" x="8048625" y="3190875"/>
          <p14:tracePt t="101953" x="8110538" y="3178175"/>
          <p14:tracePt t="101956" x="8161338" y="3165475"/>
          <p14:tracePt t="101970" x="8212138" y="3154363"/>
          <p14:tracePt t="101972" x="8274050" y="3128963"/>
          <p14:tracePt t="101987" x="8348663" y="3103563"/>
          <p14:tracePt t="101989" x="8412163" y="3078163"/>
          <p14:tracePt t="102004" x="8612188" y="2990850"/>
          <p14:tracePt t="102021" x="8824913" y="2903538"/>
          <p14:tracePt t="102037" x="8937625" y="2852738"/>
          <p14:tracePt t="102054" x="8986838" y="2816225"/>
          <p14:tracePt t="102071" x="9012238" y="2778125"/>
          <p14:tracePt t="102087" x="9024938" y="2765425"/>
          <p14:tracePt t="102109" x="9024938" y="2752725"/>
          <p14:tracePt t="102181" x="9024938" y="2740025"/>
          <p14:tracePt t="102261" x="9037638" y="2740025"/>
          <p14:tracePt t="102269" x="9050338" y="2728913"/>
          <p14:tracePt t="102277" x="9063038" y="2716213"/>
          <p14:tracePt t="102287" x="9075738" y="2703513"/>
          <p14:tracePt t="102305" x="9099550" y="2678113"/>
          <p14:tracePt t="102321" x="9124950" y="2640013"/>
          <p14:tracePt t="102338" x="9150350" y="2616200"/>
          <p14:tracePt t="102340" x="9150350" y="2603500"/>
          <p14:tracePt t="102355" x="9163050" y="2590800"/>
          <p14:tracePt t="102372" x="9175750" y="2578100"/>
          <p14:tracePt t="102374" x="9188450" y="2578100"/>
          <p14:tracePt t="102388" x="9188450" y="2565400"/>
          <p14:tracePt t="102645" x="9188450" y="2590800"/>
          <p14:tracePt t="102653" x="9188450" y="2627313"/>
          <p14:tracePt t="102661" x="9188450" y="2652713"/>
          <p14:tracePt t="102672" x="9188450" y="2678113"/>
          <p14:tracePt t="102688" x="9188450" y="2728913"/>
          <p14:tracePt t="102705" x="9199563" y="2790825"/>
          <p14:tracePt t="102709" x="9199563" y="2816225"/>
          <p14:tracePt t="102722" x="9199563" y="2840038"/>
          <p14:tracePt t="102724" x="9199563" y="2865438"/>
          <p14:tracePt t="102739" x="9199563" y="2890838"/>
          <p14:tracePt t="102741" x="9199563" y="2916238"/>
          <p14:tracePt t="102756" x="9199563" y="2965450"/>
          <p14:tracePt t="102772" x="9199563" y="3003550"/>
          <p14:tracePt t="102789" x="9199563" y="3054350"/>
          <p14:tracePt t="102806" x="9175750" y="3065463"/>
          <p14:tracePt t="102822" x="9163050" y="3103563"/>
          <p14:tracePt t="102839" x="9150350" y="3116263"/>
          <p14:tracePt t="102856" x="9150350" y="3128963"/>
          <p14:tracePt t="102873" x="9137650" y="3141663"/>
          <p14:tracePt t="102941" x="9137650" y="3154363"/>
          <p14:tracePt t="102981" x="9124950" y="3165475"/>
          <p14:tracePt t="103005" x="9124950" y="3178175"/>
          <p14:tracePt t="103022" x="9124950" y="3190875"/>
          <p14:tracePt t="103029" x="9124950" y="3203575"/>
          <p14:tracePt t="103046" x="9124950" y="3216275"/>
          <p14:tracePt t="103061" x="9124950" y="3228975"/>
          <p14:tracePt t="103077" x="9112250" y="3228975"/>
          <p14:tracePt t="103089" x="9112250" y="3241675"/>
          <p14:tracePt t="103106" x="9112250" y="3254375"/>
          <p14:tracePt t="103813" x="9099550" y="3254375"/>
          <p14:tracePt t="103821" x="9088438" y="3267075"/>
          <p14:tracePt t="103829" x="9050338" y="3267075"/>
          <p14:tracePt t="103841" x="9024938" y="3278188"/>
          <p14:tracePt t="103858" x="8999538" y="3290888"/>
          <p14:tracePt t="103874" x="8986838" y="3290888"/>
          <p14:tracePt t="104021" x="8975725" y="3303588"/>
          <p14:tracePt t="104053" x="8963025" y="3303588"/>
          <p14:tracePt t="104061" x="8950325" y="3316288"/>
          <p14:tracePt t="104076" x="8950325" y="3328988"/>
          <p14:tracePt t="104093" x="8950325" y="3354388"/>
          <p14:tracePt t="104109" x="8963025" y="3390900"/>
          <p14:tracePt t="104126" x="9012238" y="3429000"/>
          <p14:tracePt t="104143" x="9075738" y="3467100"/>
          <p14:tracePt t="104158" x="9124950" y="3503613"/>
          <p14:tracePt t="104176" x="9150350" y="3516313"/>
          <p14:tracePt t="104193" x="9175750" y="3529013"/>
          <p14:tracePt t="104210" x="9188450" y="3529013"/>
          <p14:tracePt t="104773" x="9188450" y="3541713"/>
          <p14:tracePt t="104789" x="9175750" y="3554413"/>
          <p14:tracePt t="104797" x="9163050" y="3554413"/>
          <p14:tracePt t="104810" x="9163050" y="3567113"/>
          <p14:tracePt t="104877" x="9150350" y="3579813"/>
          <p14:tracePt t="104885" x="9137650" y="3590925"/>
          <p14:tracePt t="104894" x="9124950" y="3616325"/>
          <p14:tracePt t="104910" x="9112250" y="3641725"/>
          <p14:tracePt t="104927" x="9099550" y="3667125"/>
          <p14:tracePt t="104945" x="9075738" y="3692525"/>
          <p14:tracePt t="104961" x="9063038" y="3716338"/>
          <p14:tracePt t="104964" x="9050338" y="3716338"/>
          <p14:tracePt t="104976" x="9037638" y="3729038"/>
          <p14:tracePt t="104996" x="9024938" y="3729038"/>
          <p14:tracePt t="105010" x="9024938" y="3741738"/>
          <p14:tracePt t="105028" x="9012238" y="3741738"/>
          <p14:tracePt t="105060" x="8999538" y="3741738"/>
          <p14:tracePt t="106021" x="8986838" y="3741738"/>
          <p14:tracePt t="106030" x="8975725" y="3741738"/>
          <p14:tracePt t="106037" x="8963025" y="3741738"/>
          <p14:tracePt t="106046" x="8950325" y="3754438"/>
          <p14:tracePt t="106062" x="8937625" y="3754438"/>
          <p14:tracePt t="106149" x="8924925" y="3754438"/>
          <p14:tracePt t="106164" x="8912225" y="3754438"/>
          <p14:tracePt t="106173" x="8886825" y="3754438"/>
          <p14:tracePt t="106189" x="8874125" y="3754438"/>
          <p14:tracePt t="106197" x="8863013" y="3754438"/>
          <p14:tracePt t="106214" x="8863013" y="3741738"/>
          <p14:tracePt t="106605" x="8863013" y="3716338"/>
          <p14:tracePt t="106613" x="8874125" y="3667125"/>
          <p14:tracePt t="106621" x="8899525" y="3641725"/>
          <p14:tracePt t="106632" x="8912225" y="3629025"/>
          <p14:tracePt t="106649" x="8950325" y="3603625"/>
          <p14:tracePt t="106666" x="8986838" y="3579813"/>
          <p14:tracePt t="106683" x="8999538" y="3579813"/>
          <p14:tracePt t="106685" x="9012238" y="3579813"/>
          <p14:tracePt t="106700" x="9024938" y="3579813"/>
          <p14:tracePt t="106717" x="9037638" y="3590925"/>
          <p14:tracePt t="106733" x="9037638" y="3603625"/>
          <p14:tracePt t="107173" x="9037638" y="3616325"/>
          <p14:tracePt t="107189" x="9037638" y="3629025"/>
          <p14:tracePt t="112029" x="9050338" y="3629025"/>
          <p14:tracePt t="112037" x="9088438" y="3629025"/>
          <p14:tracePt t="112047" x="9112250" y="3629025"/>
          <p14:tracePt t="112062" x="9163050" y="3616325"/>
          <p14:tracePt t="112079" x="9188450" y="3616325"/>
          <p14:tracePt t="112096" x="9199563" y="3616325"/>
          <p14:tracePt t="112957" x="9188450" y="3629025"/>
          <p14:tracePt t="112965" x="9175750" y="3641725"/>
          <p14:tracePt t="112973" x="9150350" y="3667125"/>
          <p14:tracePt t="112983" x="9124950" y="3692525"/>
          <p14:tracePt t="112998" x="9099550" y="3716338"/>
          <p14:tracePt t="113015" x="9088438" y="3729038"/>
          <p14:tracePt t="113032" x="9075738" y="3729038"/>
          <p14:tracePt t="113049" x="9063038" y="3741738"/>
          <p14:tracePt t="113261" x="9050338" y="3741738"/>
          <p14:tracePt t="113269" x="9050338" y="3754438"/>
          <p14:tracePt t="113284" x="9050338" y="3767138"/>
          <p14:tracePt t="113300" x="9037638" y="3779838"/>
          <p14:tracePt t="113316" x="9037638" y="3792538"/>
          <p14:tracePt t="113333" x="9037638" y="3803650"/>
          <p14:tracePt t="113349" x="9037638" y="3816350"/>
          <p14:tracePt t="113367" x="9037638" y="3829050"/>
          <p14:tracePt t="113382" x="9050338" y="3854450"/>
          <p14:tracePt t="113400" x="9050338" y="3867150"/>
          <p14:tracePt t="113417" x="9063038" y="3879850"/>
          <p14:tracePt t="113434" x="9063038" y="3916363"/>
          <p14:tracePt t="113436" x="9063038" y="3929063"/>
          <p14:tracePt t="113450" x="9063038" y="3954463"/>
          <p14:tracePt t="113452" x="9075738" y="3979863"/>
          <p14:tracePt t="113467" x="9088438" y="3992563"/>
          <p14:tracePt t="113469" x="9088438" y="4017963"/>
          <p14:tracePt t="113484" x="9088438" y="4079875"/>
          <p14:tracePt t="113501" x="9088438" y="4129088"/>
          <p14:tracePt t="113517" x="9088438" y="4167188"/>
          <p14:tracePt t="113534" x="9088438" y="4217988"/>
          <p14:tracePt t="113551" x="9088438" y="4279900"/>
          <p14:tracePt t="113567" x="9088438" y="4330700"/>
          <p14:tracePt t="113584" x="9075738" y="4379913"/>
          <p14:tracePt t="113599" x="9037638" y="4418013"/>
          <p14:tracePt t="113615" x="9012238" y="4454525"/>
          <p14:tracePt t="113632" x="8986838" y="4492625"/>
          <p14:tracePt t="113649" x="8950325" y="4530725"/>
          <p14:tracePt t="113665" x="8924925" y="4554538"/>
          <p14:tracePt t="113683" x="8899525" y="4579938"/>
          <p14:tracePt t="113684" x="8899525" y="4592638"/>
          <p14:tracePt t="113699" x="8863013" y="4630738"/>
          <p14:tracePt t="113716" x="8837613" y="4667250"/>
          <p14:tracePt t="113732" x="8799513" y="4692650"/>
          <p14:tracePt t="113749" x="8750300" y="4730750"/>
          <p14:tracePt t="113766" x="8712200" y="4792663"/>
          <p14:tracePt t="113782" x="8674100" y="4830763"/>
          <p14:tracePt t="113799" x="8624888" y="4879975"/>
          <p14:tracePt t="113816" x="8561388" y="4943475"/>
          <p14:tracePt t="113832" x="8524875" y="4992688"/>
          <p14:tracePt t="113850" x="8474075" y="5030788"/>
          <p14:tracePt t="113851" x="8461375" y="5068888"/>
          <p14:tracePt t="113866" x="8448675" y="5092700"/>
          <p14:tracePt t="113868" x="8424863" y="5105400"/>
          <p14:tracePt t="113883" x="8374063" y="5156200"/>
          <p14:tracePt t="113900" x="8335963" y="5205413"/>
          <p14:tracePt t="113916" x="8312150" y="5218113"/>
          <p14:tracePt t="113933" x="8274050" y="5230813"/>
          <p14:tracePt t="113949" x="8248650" y="5243513"/>
          <p14:tracePt t="113966" x="8235950" y="5256213"/>
          <p14:tracePt t="113983" x="8223250" y="5256213"/>
          <p14:tracePt t="114125" x="8212138" y="5256213"/>
          <p14:tracePt t="114141" x="8199438" y="5256213"/>
          <p14:tracePt t="114149" x="8186738" y="5268913"/>
          <p14:tracePt t="114157" x="8174038" y="5268913"/>
          <p14:tracePt t="114180" x="8161338" y="5268913"/>
          <p14:tracePt t="114205" x="8148638" y="5268913"/>
          <p14:tracePt t="114229" x="8135938" y="5281613"/>
          <p14:tracePt t="114237" x="8135938" y="5294313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10337" y="1488216"/>
            <a:ext cx="9087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</a:rPr>
              <a:t>Descriptive Statistics Applied:</a:t>
            </a:r>
            <a:endParaRPr lang="en-US" sz="2400" b="1" dirty="0">
              <a:solidFill>
                <a:srgbClr val="212121"/>
              </a:solidFill>
              <a:latin typeface="Alexandria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Mean and Median Error Rate: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To track progress over time.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Error Rate Trend: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Monthly percentage reduction in errors.</a:t>
            </a:r>
            <a:endParaRPr lang="en-US" sz="2400" dirty="0"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Proportion of errors to prescriptions: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Relative to the workload.</a:t>
            </a:r>
            <a:endParaRPr lang="en-US" sz="2400" dirty="0">
              <a:solidFill>
                <a:srgbClr val="212121"/>
              </a:solidFill>
              <a:latin typeface="Alexandria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Request Additional </a:t>
            </a:r>
            <a:r>
              <a:rPr lang="en-US" sz="2400" b="1" dirty="0">
                <a:solidFill>
                  <a:srgbClr val="212121"/>
                </a:solidFill>
                <a:latin typeface="Alexandria"/>
              </a:rPr>
              <a:t>frequency distribution </a:t>
            </a:r>
            <a:r>
              <a:rPr lang="en-US" sz="2400" dirty="0">
                <a:solidFill>
                  <a:srgbClr val="212121"/>
                </a:solidFill>
                <a:latin typeface="Alexandria"/>
              </a:rPr>
              <a:t>for 126 medication error incidents categorized by error types: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98605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629"/>
    </mc:Choice>
    <mc:Fallback xmlns="">
      <p:transition spd="slow" advTm="124629"/>
    </mc:Fallback>
  </mc:AlternateContent>
  <p:extLst>
    <p:ext uri="{3A86A75C-4F4B-4683-9AE1-C65F6400EC91}">
      <p14:laserTraceLst xmlns:p14="http://schemas.microsoft.com/office/powerpoint/2010/main">
        <p14:tracePtLst>
          <p14:tracePt t="2008" x="8135938" y="5256213"/>
          <p14:tracePt t="2015" x="8186738" y="5105400"/>
          <p14:tracePt t="2031" x="8561388" y="4292600"/>
          <p14:tracePt t="2048" x="8975725" y="3190875"/>
          <p14:tracePt t="2064" x="9312275" y="2014538"/>
          <p14:tracePt t="2081" x="9463088" y="1150938"/>
          <p14:tracePt t="2097" x="9475788" y="725488"/>
          <p14:tracePt t="2114" x="9475788" y="400050"/>
          <p14:tracePt t="2131" x="9401175" y="25400"/>
          <p14:tracePt t="2432" x="7497763" y="61913"/>
          <p14:tracePt t="2449" x="7485063" y="200025"/>
          <p14:tracePt t="2466" x="7423150" y="425450"/>
          <p14:tracePt t="2481" x="7359650" y="700088"/>
          <p14:tracePt t="2498" x="7272338" y="963613"/>
          <p14:tracePt t="2514" x="7197725" y="1163638"/>
          <p14:tracePt t="2532" x="7110413" y="1376363"/>
          <p14:tracePt t="2535" x="7072313" y="1463675"/>
          <p14:tracePt t="2549" x="6997700" y="1563688"/>
          <p14:tracePt t="2551" x="6934200" y="1652588"/>
          <p14:tracePt t="2565" x="6872288" y="1752600"/>
          <p14:tracePt t="2568" x="6784975" y="1852613"/>
          <p14:tracePt t="2583" x="6659563" y="2001838"/>
          <p14:tracePt t="2599" x="6496050" y="2127250"/>
          <p14:tracePt t="2616" x="6334125" y="2214563"/>
          <p14:tracePt t="2632" x="6157913" y="2278063"/>
          <p14:tracePt t="2649" x="6008688" y="2303463"/>
          <p14:tracePt t="2665" x="5821363" y="2314575"/>
          <p14:tracePt t="2682" x="5570538" y="2327275"/>
          <p14:tracePt t="2700" x="5270500" y="2339975"/>
          <p14:tracePt t="2715" x="4981575" y="2339975"/>
          <p14:tracePt t="2733" x="4743450" y="2352675"/>
          <p14:tracePt t="2735" x="4643438" y="2365375"/>
          <p14:tracePt t="2748" x="4568825" y="2365375"/>
          <p14:tracePt t="2751" x="4506913" y="2365375"/>
          <p14:tracePt t="2765" x="4430713" y="2365375"/>
          <p14:tracePt t="2767" x="4368800" y="2378075"/>
          <p14:tracePt t="2783" x="4181475" y="2403475"/>
          <p14:tracePt t="2799" x="3905250" y="2465388"/>
          <p14:tracePt t="2816" x="3567113" y="2565400"/>
          <p14:tracePt t="2833" x="3254375" y="2652713"/>
          <p14:tracePt t="2849" x="3079750" y="2703513"/>
          <p14:tracePt t="2866" x="3003550" y="2716213"/>
          <p14:tracePt t="2883" x="2967038" y="2728913"/>
          <p14:tracePt t="2899" x="2903538" y="2728913"/>
          <p14:tracePt t="2906" x="2879725" y="2728913"/>
          <p14:tracePt t="2915" x="2854325" y="2740025"/>
          <p14:tracePt t="2933" x="2790825" y="2752725"/>
          <p14:tracePt t="2936" x="2754313" y="2752725"/>
          <p14:tracePt t="2951" x="2716213" y="2752725"/>
          <p14:tracePt t="2953" x="2678113" y="2765425"/>
          <p14:tracePt t="2967" x="2628900" y="2765425"/>
          <p14:tracePt t="2984" x="2578100" y="2790825"/>
          <p14:tracePt t="3000" x="2503488" y="2816225"/>
          <p14:tracePt t="3016" x="2403475" y="2840038"/>
          <p14:tracePt t="3033" x="2339975" y="2840038"/>
          <p14:tracePt t="3049" x="2303463" y="2852738"/>
          <p14:tracePt t="3066" x="2290763" y="2865438"/>
          <p14:tracePt t="3399" x="2290763" y="2840038"/>
          <p14:tracePt t="3408" x="2278063" y="2816225"/>
          <p14:tracePt t="3416" x="2278063" y="2803525"/>
          <p14:tracePt t="3434" x="2278063" y="2752725"/>
          <p14:tracePt t="3450" x="2265363" y="2728913"/>
          <p14:tracePt t="3467" x="2265363" y="2703513"/>
          <p14:tracePt t="3484" x="2265363" y="2690813"/>
          <p14:tracePt t="3501" x="2265363" y="2678113"/>
          <p14:tracePt t="3688" x="2290763" y="2678113"/>
          <p14:tracePt t="3696" x="2328863" y="2678113"/>
          <p14:tracePt t="3703" x="2365375" y="2678113"/>
          <p14:tracePt t="3719" x="2416175" y="2678113"/>
          <p14:tracePt t="3735" x="2478088" y="2678113"/>
          <p14:tracePt t="3752" x="2541588" y="2678113"/>
          <p14:tracePt t="3769" x="2554288" y="2678113"/>
          <p14:tracePt t="3785" x="2578100" y="2678113"/>
          <p14:tracePt t="3840" x="2590800" y="2678113"/>
          <p14:tracePt t="3848" x="2603500" y="2678113"/>
          <p14:tracePt t="3855" x="2616200" y="2678113"/>
          <p14:tracePt t="3868" x="2641600" y="2678113"/>
          <p14:tracePt t="3885" x="2703513" y="2678113"/>
          <p14:tracePt t="3887" x="2741613" y="2678113"/>
          <p14:tracePt t="3902" x="2767013" y="2678113"/>
          <p14:tracePt t="3904" x="2778125" y="2678113"/>
          <p14:tracePt t="3919" x="2803525" y="2678113"/>
          <p14:tracePt t="3935" x="2816225" y="2678113"/>
          <p14:tracePt t="3983" x="2828925" y="2678113"/>
          <p14:tracePt t="4000" x="2841625" y="2678113"/>
          <p14:tracePt t="4008" x="2879725" y="2678113"/>
          <p14:tracePt t="4019" x="2890838" y="2678113"/>
          <p14:tracePt t="4035" x="2916238" y="2678113"/>
          <p14:tracePt t="4053" x="2954338" y="2678113"/>
          <p14:tracePt t="4055" x="2967038" y="2678113"/>
          <p14:tracePt t="4069" x="2992438" y="2678113"/>
          <p14:tracePt t="4071" x="3016250" y="2678113"/>
          <p14:tracePt t="4086" x="3028950" y="2678113"/>
          <p14:tracePt t="4088" x="3054350" y="2678113"/>
          <p14:tracePt t="4103" x="3103563" y="2678113"/>
          <p14:tracePt t="4120" x="3179763" y="2678113"/>
          <p14:tracePt t="4136" x="3254375" y="2678113"/>
          <p14:tracePt t="4153" x="3379788" y="2678113"/>
          <p14:tracePt t="4169" x="3517900" y="2678113"/>
          <p14:tracePt t="4186" x="3630613" y="2678113"/>
          <p14:tracePt t="4203" x="3692525" y="2678113"/>
          <p14:tracePt t="4220" x="3717925" y="2678113"/>
          <p14:tracePt t="4236" x="3730625" y="2678113"/>
          <p14:tracePt t="4253" x="3743325" y="2678113"/>
          <p14:tracePt t="4255" x="3756025" y="2678113"/>
          <p14:tracePt t="4270" x="3767138" y="2678113"/>
          <p14:tracePt t="4287" x="3779838" y="2678113"/>
          <p14:tracePt t="4303" x="3792538" y="2678113"/>
          <p14:tracePt t="4320" x="3817938" y="2678113"/>
          <p14:tracePt t="4432" x="3830638" y="2678113"/>
          <p14:tracePt t="4439" x="3843338" y="2678113"/>
          <p14:tracePt t="4454" x="3856038" y="2678113"/>
          <p14:tracePt t="4456" x="3867150" y="2678113"/>
          <p14:tracePt t="5232" x="3892550" y="2678113"/>
          <p14:tracePt t="5239" x="3956050" y="2678113"/>
          <p14:tracePt t="5247" x="4081463" y="2678113"/>
          <p14:tracePt t="5254" x="4205288" y="2678113"/>
          <p14:tracePt t="5271" x="4418013" y="2728913"/>
          <p14:tracePt t="5288" x="4543425" y="2740025"/>
          <p14:tracePt t="5304" x="4581525" y="2752725"/>
          <p14:tracePt t="5321" x="4594225" y="2752725"/>
          <p14:tracePt t="5560" x="4606925" y="2752725"/>
          <p14:tracePt t="5568" x="4630738" y="2765425"/>
          <p14:tracePt t="5575" x="4681538" y="2778125"/>
          <p14:tracePt t="5588" x="4768850" y="2790825"/>
          <p14:tracePt t="5604" x="4919663" y="2816225"/>
          <p14:tracePt t="5606" x="4994275" y="2828925"/>
          <p14:tracePt t="5621" x="5068888" y="2840038"/>
          <p14:tracePt t="5623" x="5119688" y="2840038"/>
          <p14:tracePt t="5638" x="5170488" y="2840038"/>
          <p14:tracePt t="5655" x="5194300" y="2840038"/>
          <p14:tracePt t="5671" x="5232400" y="2840038"/>
          <p14:tracePt t="5688" x="5257800" y="2840038"/>
          <p14:tracePt t="5706" x="5307013" y="2840038"/>
          <p14:tracePt t="5723" x="5357813" y="2840038"/>
          <p14:tracePt t="5740" x="5394325" y="2840038"/>
          <p14:tracePt t="5743" x="5407025" y="2840038"/>
          <p14:tracePt t="5757" x="5432425" y="2840038"/>
          <p14:tracePt t="5774" x="5445125" y="2840038"/>
          <p14:tracePt t="6271" x="5457825" y="2840038"/>
          <p14:tracePt t="6279" x="5470525" y="2840038"/>
          <p14:tracePt t="6291" x="5507038" y="2828925"/>
          <p14:tracePt t="6308" x="5632450" y="2790825"/>
          <p14:tracePt t="6325" x="5719763" y="2740025"/>
          <p14:tracePt t="6327" x="5770563" y="2716213"/>
          <p14:tracePt t="6340" x="5783263" y="2716213"/>
          <p14:tracePt t="6357" x="5832475" y="2690813"/>
          <p14:tracePt t="6359" x="5845175" y="2690813"/>
          <p14:tracePt t="6374" x="5883275" y="2678113"/>
          <p14:tracePt t="6391" x="5908675" y="2665413"/>
          <p14:tracePt t="6408" x="5983288" y="2640013"/>
          <p14:tracePt t="6424" x="6034088" y="2627313"/>
          <p14:tracePt t="6441" x="6070600" y="2603500"/>
          <p14:tracePt t="6457" x="6096000" y="2603500"/>
          <p14:tracePt t="6474" x="6121400" y="2590800"/>
          <p14:tracePt t="6491" x="6134100" y="2590800"/>
          <p14:tracePt t="6560" x="6134100" y="2578100"/>
          <p14:tracePt t="6568" x="6146800" y="2578100"/>
          <p14:tracePt t="6584" x="6170613" y="2565400"/>
          <p14:tracePt t="6594" x="6208713" y="2565400"/>
          <p14:tracePt t="6609" x="6246813" y="2540000"/>
          <p14:tracePt t="6625" x="6321425" y="2527300"/>
          <p14:tracePt t="6642" x="6383338" y="2527300"/>
          <p14:tracePt t="6659" x="6421438" y="2527300"/>
          <p14:tracePt t="6675" x="6434138" y="2527300"/>
          <p14:tracePt t="7192" x="6434138" y="2540000"/>
          <p14:tracePt t="7200" x="6434138" y="2565400"/>
          <p14:tracePt t="7211" x="6472238" y="2627313"/>
          <p14:tracePt t="7228" x="6534150" y="2716213"/>
          <p14:tracePt t="7243" x="6596063" y="2790825"/>
          <p14:tracePt t="7261" x="6659563" y="2878138"/>
          <p14:tracePt t="7263" x="6672263" y="2928938"/>
          <p14:tracePt t="7278" x="6684963" y="2952750"/>
          <p14:tracePt t="7280" x="6684963" y="2965450"/>
          <p14:tracePt t="7295" x="6684963" y="2978150"/>
          <p14:tracePt t="7704" x="6672263" y="2978150"/>
          <p14:tracePt t="7712" x="6646863" y="2978150"/>
          <p14:tracePt t="7719" x="6621463" y="2952750"/>
          <p14:tracePt t="7729" x="6584950" y="2952750"/>
          <p14:tracePt t="7746" x="6546850" y="2928938"/>
          <p14:tracePt t="7762" x="6534150" y="2928938"/>
          <p14:tracePt t="7779" x="6521450" y="2928938"/>
          <p14:tracePt t="7952" x="6496050" y="2903538"/>
          <p14:tracePt t="7960" x="6472238" y="2878138"/>
          <p14:tracePt t="7968" x="6446838" y="2852738"/>
          <p14:tracePt t="7979" x="6421438" y="2828925"/>
          <p14:tracePt t="7994" x="6370638" y="2803525"/>
          <p14:tracePt t="8011" x="6346825" y="2778125"/>
          <p14:tracePt t="8028" x="6321425" y="2765425"/>
          <p14:tracePt t="8044" x="6321425" y="2752725"/>
          <p14:tracePt t="8200" x="6321425" y="2740025"/>
          <p14:tracePt t="8215" x="6308725" y="2740025"/>
          <p14:tracePt t="8272" x="6308725" y="2728913"/>
          <p14:tracePt t="8280" x="6283325" y="2728913"/>
          <p14:tracePt t="8287" x="6246813" y="2728913"/>
          <p14:tracePt t="8297" x="6221413" y="2728913"/>
          <p14:tracePt t="8313" x="6196013" y="2728913"/>
          <p14:tracePt t="8400" x="6183313" y="2728913"/>
          <p14:tracePt t="8408" x="6157913" y="2728913"/>
          <p14:tracePt t="8415" x="6121400" y="2728913"/>
          <p14:tracePt t="8431" x="6057900" y="2728913"/>
          <p14:tracePt t="8447" x="6008688" y="2728913"/>
          <p14:tracePt t="8464" x="5957888" y="2728913"/>
          <p14:tracePt t="8480" x="5921375" y="2728913"/>
          <p14:tracePt t="8497" x="5883275" y="2728913"/>
          <p14:tracePt t="8514" x="5857875" y="2728913"/>
          <p14:tracePt t="8531" x="5795963" y="2728913"/>
          <p14:tracePt t="8547" x="5719763" y="2728913"/>
          <p14:tracePt t="8564" x="5595938" y="2728913"/>
          <p14:tracePt t="8582" x="5470525" y="2728913"/>
          <p14:tracePt t="8584" x="5383213" y="2728913"/>
          <p14:tracePt t="8598" x="5281613" y="2728913"/>
          <p14:tracePt t="8600" x="5194300" y="2728913"/>
          <p14:tracePt t="8615" x="5032375" y="2728913"/>
          <p14:tracePt t="8631" x="4856163" y="2728913"/>
          <p14:tracePt t="8648" x="4694238" y="2728913"/>
          <p14:tracePt t="8664" x="4556125" y="2716213"/>
          <p14:tracePt t="8680" x="4381500" y="2703513"/>
          <p14:tracePt t="8698" x="4230688" y="2703513"/>
          <p14:tracePt t="8714" x="4068763" y="2678113"/>
          <p14:tracePt t="8732" x="3956050" y="2678113"/>
          <p14:tracePt t="8748" x="3830638" y="2678113"/>
          <p14:tracePt t="8751" x="3779838" y="2678113"/>
          <p14:tracePt t="8765" x="3743325" y="2678113"/>
          <p14:tracePt t="8768" x="3705225" y="2678113"/>
          <p14:tracePt t="8782" x="3679825" y="2678113"/>
          <p14:tracePt t="8784" x="3654425" y="2678113"/>
          <p14:tracePt t="8799" x="3605213" y="2678113"/>
          <p14:tracePt t="8816" x="3567113" y="2678113"/>
          <p14:tracePt t="8832" x="3554413" y="2678113"/>
          <p14:tracePt t="9704" x="3567113" y="2678113"/>
          <p14:tracePt t="9712" x="3617913" y="2678113"/>
          <p14:tracePt t="9719" x="3717925" y="2678113"/>
          <p14:tracePt t="9734" x="3843338" y="2678113"/>
          <p14:tracePt t="9736" x="3968750" y="2678113"/>
          <p14:tracePt t="9751" x="4168775" y="2678113"/>
          <p14:tracePt t="9768" x="4294188" y="2678113"/>
          <p14:tracePt t="9785" x="4481513" y="2678113"/>
          <p14:tracePt t="9801" x="4768850" y="2690813"/>
          <p14:tracePt t="9817" x="5081588" y="2690813"/>
          <p14:tracePt t="9834" x="5419725" y="2690813"/>
          <p14:tracePt t="9851" x="5708650" y="2690813"/>
          <p14:tracePt t="9868" x="5908675" y="2690813"/>
          <p14:tracePt t="9884" x="6057900" y="2703513"/>
          <p14:tracePt t="9887" x="6096000" y="2703513"/>
          <p14:tracePt t="9902" x="6134100" y="2703513"/>
          <p14:tracePt t="9904" x="6157913" y="2703513"/>
          <p14:tracePt t="9917" x="6170613" y="2703513"/>
          <p14:tracePt t="9919" x="6183313" y="2703513"/>
          <p14:tracePt t="9935" x="6208713" y="2703513"/>
          <p14:tracePt t="9952" x="6221413" y="2703513"/>
          <p14:tracePt t="10000" x="6234113" y="2703513"/>
          <p14:tracePt t="10016" x="6246813" y="2703513"/>
          <p14:tracePt t="10024" x="6259513" y="2703513"/>
          <p14:tracePt t="10034" x="6270625" y="2703513"/>
          <p14:tracePt t="10051" x="6283325" y="2703513"/>
          <p14:tracePt t="10068" x="6308725" y="2703513"/>
          <p14:tracePt t="10071" x="6321425" y="2703513"/>
          <p14:tracePt t="10085" x="6334125" y="2703513"/>
          <p14:tracePt t="10087" x="6359525" y="2703513"/>
          <p14:tracePt t="10102" x="6396038" y="2703513"/>
          <p14:tracePt t="10104" x="6434138" y="2703513"/>
          <p14:tracePt t="10118" x="6459538" y="2703513"/>
          <p14:tracePt t="10120" x="6508750" y="2703513"/>
          <p14:tracePt t="10135" x="6584950" y="2703513"/>
          <p14:tracePt t="10152" x="6672263" y="2703513"/>
          <p14:tracePt t="10168" x="6746875" y="2703513"/>
          <p14:tracePt t="10185" x="6821488" y="2703513"/>
          <p14:tracePt t="10201" x="6910388" y="2703513"/>
          <p14:tracePt t="10218" x="7010400" y="2678113"/>
          <p14:tracePt t="10235" x="7097713" y="2678113"/>
          <p14:tracePt t="10252" x="7159625" y="2678113"/>
          <p14:tracePt t="10255" x="7197725" y="2678113"/>
          <p14:tracePt t="10269" x="7223125" y="2678113"/>
          <p14:tracePt t="10272" x="7246938" y="2678113"/>
          <p14:tracePt t="10286" x="7272338" y="2678113"/>
          <p14:tracePt t="10287" x="7297738" y="2678113"/>
          <p14:tracePt t="10302" x="7323138" y="2678113"/>
          <p14:tracePt t="10304" x="7348538" y="2678113"/>
          <p14:tracePt t="10319" x="7397750" y="2678113"/>
          <p14:tracePt t="10336" x="7435850" y="2678113"/>
          <p14:tracePt t="10353" x="7485063" y="2678113"/>
          <p14:tracePt t="10369" x="7510463" y="2678113"/>
          <p14:tracePt t="10385" x="7523163" y="2678113"/>
          <p14:tracePt t="10402" x="7535863" y="2678113"/>
          <p14:tracePt t="10419" x="7548563" y="2678113"/>
          <p14:tracePt t="10435" x="7561263" y="2678113"/>
          <p14:tracePt t="10452" x="7572375" y="2678113"/>
          <p14:tracePt t="10592" x="7585075" y="2678113"/>
          <p14:tracePt t="10608" x="7610475" y="2678113"/>
          <p14:tracePt t="10615" x="7635875" y="2678113"/>
          <p14:tracePt t="10623" x="7661275" y="2678113"/>
          <p14:tracePt t="10635" x="7697788" y="2678113"/>
          <p14:tracePt t="10653" x="7748588" y="2678113"/>
          <p14:tracePt t="10655" x="7785100" y="2678113"/>
          <p14:tracePt t="10670" x="7810500" y="2678113"/>
          <p14:tracePt t="10672" x="7835900" y="2678113"/>
          <p14:tracePt t="10687" x="7910513" y="2678113"/>
          <p14:tracePt t="10704" x="7986713" y="2678113"/>
          <p14:tracePt t="10720" x="8048625" y="2665413"/>
          <p14:tracePt t="10737" x="8110538" y="2665413"/>
          <p14:tracePt t="10753" x="8174038" y="2665413"/>
          <p14:tracePt t="10770" x="8248650" y="2665413"/>
          <p14:tracePt t="10786" x="8324850" y="2665413"/>
          <p14:tracePt t="10804" x="8374063" y="2665413"/>
          <p14:tracePt t="10820" x="8424863" y="2665413"/>
          <p14:tracePt t="10823" x="8435975" y="2665413"/>
          <p14:tracePt t="10837" x="8448675" y="2665413"/>
          <p14:tracePt t="10839" x="8461375" y="2665413"/>
          <p14:tracePt t="10855" x="8486775" y="2665413"/>
          <p14:tracePt t="10871" x="8499475" y="2665413"/>
          <p14:tracePt t="11112" x="8512175" y="2665413"/>
          <p14:tracePt t="11121" x="8548688" y="2665413"/>
          <p14:tracePt t="11128" x="8624888" y="2665413"/>
          <p14:tracePt t="11137" x="8724900" y="2665413"/>
          <p14:tracePt t="11154" x="8874125" y="2665413"/>
          <p14:tracePt t="11171" x="8950325" y="2665413"/>
          <p14:tracePt t="11187" x="8986838" y="2665413"/>
          <p14:tracePt t="13455" x="8975725" y="2665413"/>
          <p14:tracePt t="13488" x="8963025" y="2665413"/>
          <p14:tracePt t="13528" x="8950325" y="2665413"/>
          <p14:tracePt t="13543" x="8937625" y="2665413"/>
          <p14:tracePt t="13551" x="8924925" y="2665413"/>
          <p14:tracePt t="13575" x="8912225" y="2665413"/>
          <p14:tracePt t="13592" x="8899525" y="2665413"/>
          <p14:tracePt t="13608" x="8886825" y="2665413"/>
          <p14:tracePt t="13616" x="8874125" y="2665413"/>
          <p14:tracePt t="13628" x="8863013" y="2665413"/>
          <p14:tracePt t="13644" x="8837613" y="2665413"/>
          <p14:tracePt t="13647" x="8812213" y="2665413"/>
          <p14:tracePt t="13662" x="8786813" y="2652713"/>
          <p14:tracePt t="13663" x="8763000" y="2640013"/>
          <p14:tracePt t="13678" x="8737600" y="2640013"/>
          <p14:tracePt t="13680" x="8712200" y="2640013"/>
          <p14:tracePt t="13695" x="8650288" y="2627313"/>
          <p14:tracePt t="13712" x="8599488" y="2627313"/>
          <p14:tracePt t="13728" x="8548688" y="2627313"/>
          <p14:tracePt t="13744" x="8486775" y="2627313"/>
          <p14:tracePt t="13761" x="8461375" y="2603500"/>
          <p14:tracePt t="13777" x="8424863" y="2603500"/>
          <p14:tracePt t="13794" x="8399463" y="2603500"/>
          <p14:tracePt t="13811" x="8374063" y="2603500"/>
          <p14:tracePt t="13828" x="8361363" y="2590800"/>
          <p14:tracePt t="13845" x="8348663" y="2590800"/>
          <p14:tracePt t="13847" x="8335963" y="2590800"/>
          <p14:tracePt t="13862" x="8324850" y="2590800"/>
          <p14:tracePt t="13864" x="8299450" y="2578100"/>
          <p14:tracePt t="13879" x="8248650" y="2578100"/>
          <p14:tracePt t="13895" x="8235950" y="2565400"/>
          <p14:tracePt t="13912" x="8223250" y="2565400"/>
          <p14:tracePt t="13928" x="8212138" y="2565400"/>
          <p14:tracePt t="14120" x="8235950" y="2565400"/>
          <p14:tracePt t="14128" x="8261350" y="2565400"/>
          <p14:tracePt t="14146" x="8274050" y="2565400"/>
          <p14:tracePt t="14153" x="8286750" y="2565400"/>
          <p14:tracePt t="14162" x="8299450" y="2565400"/>
          <p14:tracePt t="14179" x="8312150" y="2565400"/>
          <p14:tracePt t="14196" x="8335963" y="2565400"/>
          <p14:tracePt t="14213" x="8348663" y="2565400"/>
          <p14:tracePt t="14215" x="8361363" y="2565400"/>
          <p14:tracePt t="14229" x="8374063" y="2565400"/>
          <p14:tracePt t="14231" x="8386763" y="2565400"/>
          <p14:tracePt t="14247" x="8424863" y="2565400"/>
          <p14:tracePt t="14263" x="8461375" y="2565400"/>
          <p14:tracePt t="14280" x="8486775" y="2565400"/>
          <p14:tracePt t="14296" x="8524875" y="2565400"/>
          <p14:tracePt t="14313" x="8548688" y="2565400"/>
          <p14:tracePt t="14330" x="8561388" y="2565400"/>
          <p14:tracePt t="14345" x="8561388" y="2578100"/>
          <p14:tracePt t="15999" x="8561388" y="2590800"/>
          <p14:tracePt t="16017" x="8537575" y="2616200"/>
          <p14:tracePt t="16024" x="8524875" y="2627313"/>
          <p14:tracePt t="16033" x="8512175" y="2640013"/>
          <p14:tracePt t="26807" x="8499475" y="2640013"/>
          <p14:tracePt t="26815" x="8448675" y="2652713"/>
          <p14:tracePt t="26829" x="8312150" y="2690813"/>
          <p14:tracePt t="26831" x="8086725" y="2778125"/>
          <p14:tracePt t="26846" x="7735888" y="2890838"/>
          <p14:tracePt t="26847" x="7485063" y="3003550"/>
          <p14:tracePt t="26862" x="7197725" y="3165475"/>
          <p14:tracePt t="26879" x="6959600" y="3267075"/>
          <p14:tracePt t="26895" x="6759575" y="3378200"/>
          <p14:tracePt t="26912" x="6596063" y="3479800"/>
          <p14:tracePt t="26929" x="6472238" y="3567113"/>
          <p14:tracePt t="26945" x="6396038" y="3616325"/>
          <p14:tracePt t="26962" x="6370638" y="3641725"/>
          <p14:tracePt t="26980" x="6334125" y="3654425"/>
          <p14:tracePt t="26995" x="6270625" y="3679825"/>
          <p14:tracePt t="27013" x="6246813" y="3692525"/>
          <p14:tracePt t="27015" x="6234113" y="3703638"/>
          <p14:tracePt t="27135" x="6259513" y="3703638"/>
          <p14:tracePt t="27144" x="6296025" y="3703638"/>
          <p14:tracePt t="27152" x="6321425" y="3703638"/>
          <p14:tracePt t="27163" x="6334125" y="3703638"/>
          <p14:tracePt t="27180" x="6346825" y="3667125"/>
          <p14:tracePt t="27196" x="6346825" y="3616325"/>
          <p14:tracePt t="27199" x="6346825" y="3603625"/>
          <p14:tracePt t="27213" x="6346825" y="3590925"/>
          <p14:tracePt t="27399" x="6359525" y="3590925"/>
          <p14:tracePt t="27407" x="6359525" y="3567113"/>
          <p14:tracePt t="27415" x="6383338" y="3541713"/>
          <p14:tracePt t="27430" x="6396038" y="3503613"/>
          <p14:tracePt t="27447" x="6408738" y="3490913"/>
          <p14:tracePt t="27463" x="6408738" y="3479800"/>
          <p14:tracePt t="27480" x="6408738" y="3467100"/>
          <p14:tracePt t="27497" x="6408738" y="3454400"/>
          <p14:tracePt t="27513" x="6421438" y="3441700"/>
          <p14:tracePt t="27531" x="6421438" y="3429000"/>
          <p14:tracePt t="27551" x="6421438" y="3416300"/>
          <p14:tracePt t="27564" x="6421438" y="3403600"/>
          <p14:tracePt t="27592" x="6421438" y="3390900"/>
          <p14:tracePt t="27599" x="6408738" y="3390900"/>
          <p14:tracePt t="27614" x="6370638" y="3367088"/>
          <p14:tracePt t="27631" x="6346825" y="3367088"/>
          <p14:tracePt t="27647" x="6270625" y="3341688"/>
          <p14:tracePt t="27664" x="6183313" y="3316288"/>
          <p14:tracePt t="27681" x="6045200" y="3303588"/>
          <p14:tracePt t="27697" x="5995988" y="3303588"/>
          <p14:tracePt t="27735" x="5970588" y="3303588"/>
          <p14:tracePt t="27743" x="5932488" y="3303588"/>
          <p14:tracePt t="27751" x="5895975" y="3303588"/>
          <p14:tracePt t="27764" x="5883275" y="3303588"/>
          <p14:tracePt t="27766" x="5870575" y="3303588"/>
          <p14:tracePt t="27781" x="5857875" y="3303588"/>
          <p14:tracePt t="28631" x="5845175" y="3303588"/>
          <p14:tracePt t="28640" x="5808663" y="3303588"/>
          <p14:tracePt t="28649" x="5783263" y="3316288"/>
          <p14:tracePt t="28666" x="5719763" y="3354388"/>
          <p14:tracePt t="28684" x="5632450" y="3367088"/>
          <p14:tracePt t="28700" x="5607050" y="3378200"/>
          <p14:tracePt t="28759" x="5595938" y="3378200"/>
          <p14:tracePt t="28767" x="5595938" y="3390900"/>
          <p14:tracePt t="28775" x="5583238" y="3390900"/>
          <p14:tracePt t="28784" x="5570538" y="3390900"/>
          <p14:tracePt t="28801" x="5557838" y="3390900"/>
          <p14:tracePt t="28817" x="5519738" y="3403600"/>
          <p14:tracePt t="28833" x="5483225" y="3416300"/>
          <p14:tracePt t="28850" x="5445125" y="3416300"/>
          <p14:tracePt t="28867" x="5370513" y="3429000"/>
          <p14:tracePt t="28884" x="5319713" y="3429000"/>
          <p14:tracePt t="28886" x="5270500" y="3441700"/>
          <p14:tracePt t="28900" x="5232400" y="3454400"/>
          <p14:tracePt t="28917" x="5170488" y="3467100"/>
          <p14:tracePt t="28920" x="5106988" y="3467100"/>
          <p14:tracePt t="28934" x="5032375" y="3479800"/>
          <p14:tracePt t="28936" x="4981575" y="3490913"/>
          <p14:tracePt t="28951" x="4856163" y="3503613"/>
          <p14:tracePt t="28968" x="4719638" y="3516313"/>
          <p14:tracePt t="28984" x="4594225" y="3516313"/>
          <p14:tracePt t="29001" x="4456113" y="3516313"/>
          <p14:tracePt t="29017" x="4294188" y="3516313"/>
          <p14:tracePt t="29034" x="4130675" y="3516313"/>
          <p14:tracePt t="29051" x="3930650" y="3516313"/>
          <p14:tracePt t="29067" x="3705225" y="3516313"/>
          <p14:tracePt t="29084" x="3467100" y="3467100"/>
          <p14:tracePt t="29086" x="3367088" y="3441700"/>
          <p14:tracePt t="29101" x="3279775" y="3429000"/>
          <p14:tracePt t="29103" x="3192463" y="3416300"/>
          <p14:tracePt t="29119" x="3092450" y="3390900"/>
          <p14:tracePt t="29135" x="3041650" y="3378200"/>
          <p14:tracePt t="29152" x="3016250" y="3367088"/>
          <p14:tracePt t="29168" x="3003550" y="3367088"/>
          <p14:tracePt t="29185" x="2992438" y="3367088"/>
          <p14:tracePt t="29487" x="2992438" y="3354388"/>
          <p14:tracePt t="29502" x="3016250" y="3341688"/>
          <p14:tracePt t="29511" x="3041650" y="3328988"/>
          <p14:tracePt t="29519" x="3067050" y="3328988"/>
          <p14:tracePt t="29536" x="3167063" y="3303588"/>
          <p14:tracePt t="29552" x="3267075" y="3290888"/>
          <p14:tracePt t="29569" x="3354388" y="3278188"/>
          <p14:tracePt t="29585" x="3405188" y="3278188"/>
          <p14:tracePt t="29603" x="3441700" y="3278188"/>
          <p14:tracePt t="29664" x="3454400" y="3267075"/>
          <p14:tracePt t="29671" x="3467100" y="3254375"/>
          <p14:tracePt t="29685" x="3492500" y="3254375"/>
          <p14:tracePt t="29687" x="3517900" y="3254375"/>
          <p14:tracePt t="29703" x="3579813" y="3241675"/>
          <p14:tracePt t="29719" x="3617913" y="3228975"/>
          <p14:tracePt t="29736" x="3654425" y="3228975"/>
          <p14:tracePt t="29753" x="3692525" y="3228975"/>
          <p14:tracePt t="29769" x="3743325" y="3228975"/>
          <p14:tracePt t="29786" x="3817938" y="3203575"/>
          <p14:tracePt t="29803" x="3867150" y="3203575"/>
          <p14:tracePt t="29820" x="3930650" y="3203575"/>
          <p14:tracePt t="29822" x="3956050" y="3203575"/>
          <p14:tracePt t="29836" x="3979863" y="3203575"/>
          <p14:tracePt t="29839" x="4017963" y="3203575"/>
          <p14:tracePt t="29853" x="4043363" y="3203575"/>
          <p14:tracePt t="29855" x="4056063" y="3203575"/>
          <p14:tracePt t="29871" x="4068763" y="3203575"/>
          <p14:tracePt t="29886" x="4081463" y="3203575"/>
          <p14:tracePt t="31351" x="4068763" y="3190875"/>
          <p14:tracePt t="31359" x="4030663" y="3178175"/>
          <p14:tracePt t="31374" x="3979863" y="3141663"/>
          <p14:tracePt t="31375" x="3917950" y="3103563"/>
          <p14:tracePt t="31390" x="3805238" y="3041650"/>
          <p14:tracePt t="31407" x="3717925" y="2965450"/>
          <p14:tracePt t="31423" x="3643313" y="2952750"/>
          <p14:tracePt t="31441" x="3617913" y="2941638"/>
          <p14:tracePt t="31551" x="3592513" y="2941638"/>
          <p14:tracePt t="31559" x="3554413" y="2941638"/>
          <p14:tracePt t="31575" x="3479800" y="2978150"/>
          <p14:tracePt t="31592" x="3429000" y="3003550"/>
          <p14:tracePt t="31607" x="3392488" y="3016250"/>
          <p14:tracePt t="31624" x="3354388" y="3028950"/>
          <p14:tracePt t="31641" x="3341688" y="3065463"/>
          <p14:tracePt t="31657" x="3317875" y="3090863"/>
          <p14:tracePt t="31675" x="3317875" y="3103563"/>
          <p14:tracePt t="31703" x="3317875" y="3116263"/>
          <p14:tracePt t="31719" x="3305175" y="3141663"/>
          <p14:tracePt t="31727" x="3305175" y="3154363"/>
          <p14:tracePt t="31742" x="3305175" y="3165475"/>
          <p14:tracePt t="31744" x="3305175" y="3178175"/>
          <p14:tracePt t="31759" x="3305175" y="3203575"/>
          <p14:tracePt t="31775" x="3292475" y="3241675"/>
          <p14:tracePt t="31792" x="3279775" y="3254375"/>
          <p14:tracePt t="31808" x="3279775" y="3290888"/>
          <p14:tracePt t="31825" x="3279775" y="3303588"/>
          <p14:tracePt t="31841" x="3279775" y="3316288"/>
          <p14:tracePt t="31859" x="3267075" y="3316288"/>
          <p14:tracePt t="31875" x="3267075" y="3328988"/>
          <p14:tracePt t="31892" x="3267075" y="3341688"/>
          <p14:tracePt t="31895" x="3267075" y="3354388"/>
          <p14:tracePt t="31911" x="3267075" y="3367088"/>
          <p14:tracePt t="31935" x="3267075" y="3378200"/>
          <p14:tracePt t="31943" x="3267075" y="3390900"/>
          <p14:tracePt t="31959" x="3254375" y="3403600"/>
          <p14:tracePt t="31976" x="3254375" y="3416300"/>
          <p14:tracePt t="31992" x="3254375" y="3441700"/>
          <p14:tracePt t="32009" x="3254375" y="3454400"/>
          <p14:tracePt t="32025" x="3241675" y="3490913"/>
          <p14:tracePt t="32042" x="3241675" y="3503613"/>
          <p14:tracePt t="32059" x="3241675" y="3516313"/>
          <p14:tracePt t="32075" x="3228975" y="3554413"/>
          <p14:tracePt t="32093" x="3228975" y="3567113"/>
          <p14:tracePt t="32095" x="3228975" y="3579813"/>
          <p14:tracePt t="32109" x="3228975" y="3590925"/>
          <p14:tracePt t="32126" x="3216275" y="3616325"/>
          <p14:tracePt t="32127" x="3205163" y="3629025"/>
          <p14:tracePt t="32143" x="3205163" y="3641725"/>
          <p14:tracePt t="32159" x="3205163" y="3654425"/>
          <p14:tracePt t="32183" x="3192463" y="3667125"/>
          <p14:tracePt t="32247" x="3192463" y="3692525"/>
          <p14:tracePt t="32271" x="3192463" y="3703638"/>
          <p14:tracePt t="33319" x="3216275" y="3703638"/>
          <p14:tracePt t="33328" x="3267075" y="3703638"/>
          <p14:tracePt t="33336" x="3341688" y="3703638"/>
          <p14:tracePt t="33345" x="3441700" y="3703638"/>
          <p14:tracePt t="33362" x="3617913" y="3716338"/>
          <p14:tracePt t="33379" x="3692525" y="3729038"/>
          <p14:tracePt t="33395" x="3730625" y="3729038"/>
          <p14:tracePt t="33413" x="3756025" y="3729038"/>
          <p14:tracePt t="33415" x="3779838" y="3729038"/>
          <p14:tracePt t="33430" x="3792538" y="3729038"/>
          <p14:tracePt t="33431" x="3817938" y="3729038"/>
          <p14:tracePt t="33445" x="3843338" y="3729038"/>
          <p14:tracePt t="33447" x="3867150" y="3729038"/>
          <p14:tracePt t="33463" x="3879850" y="3729038"/>
          <p14:tracePt t="33479" x="3892550" y="3729038"/>
          <p14:tracePt t="33496" x="3905250" y="3729038"/>
          <p14:tracePt t="33983" x="3892550" y="3729038"/>
          <p14:tracePt t="33991" x="3856038" y="3729038"/>
          <p14:tracePt t="34783" x="3843338" y="3729038"/>
          <p14:tracePt t="34793" x="3830638" y="3729038"/>
          <p14:tracePt t="34799" x="3817938" y="3729038"/>
          <p14:tracePt t="34816" x="3756025" y="3741738"/>
          <p14:tracePt t="34833" x="3692525" y="3754438"/>
          <p14:tracePt t="34849" x="3667125" y="3754438"/>
          <p14:tracePt t="34866" x="3643313" y="3754438"/>
          <p14:tracePt t="35015" x="3617913" y="3754438"/>
          <p14:tracePt t="35023" x="3579813" y="3754438"/>
          <p14:tracePt t="35032" x="3541713" y="3754438"/>
          <p14:tracePt t="35048" x="3505200" y="3754438"/>
          <p14:tracePt t="35065" x="3467100" y="3754438"/>
          <p14:tracePt t="35082" x="3441700" y="3754438"/>
          <p14:tracePt t="35951" x="3429000" y="3754438"/>
          <p14:tracePt t="35959" x="3417888" y="3754438"/>
          <p14:tracePt t="35969" x="3405188" y="3754438"/>
          <p14:tracePt t="36055" x="3392488" y="3754438"/>
          <p14:tracePt t="36062" x="3379788" y="3767138"/>
          <p14:tracePt t="36070" x="3354388" y="3767138"/>
          <p14:tracePt t="36085" x="3317875" y="3779838"/>
          <p14:tracePt t="36086" x="3305175" y="3792538"/>
          <p14:tracePt t="36102" x="3254375" y="3803650"/>
          <p14:tracePt t="36118" x="3216275" y="3829050"/>
          <p14:tracePt t="36134" x="3167063" y="3841750"/>
          <p14:tracePt t="36151" x="3141663" y="3854450"/>
          <p14:tracePt t="36168" x="3116263" y="3879850"/>
          <p14:tracePt t="36185" x="3092450" y="3892550"/>
          <p14:tracePt t="36202" x="3079750" y="3916363"/>
          <p14:tracePt t="36218" x="3054350" y="3929063"/>
          <p14:tracePt t="36238" x="3054350" y="3941763"/>
          <p14:tracePt t="36252" x="3041650" y="3941763"/>
          <p14:tracePt t="36268" x="3028950" y="3941763"/>
          <p14:tracePt t="36270" x="3028950" y="3954463"/>
          <p14:tracePt t="36286" x="3016250" y="3954463"/>
          <p14:tracePt t="36326" x="3003550" y="3954463"/>
          <p14:tracePt t="36848" x="2992438" y="3954463"/>
          <p14:tracePt t="36863" x="2979738" y="3954463"/>
          <p14:tracePt t="36871" x="2967038" y="3954463"/>
          <p14:tracePt t="36879" x="2954338" y="3954463"/>
          <p14:tracePt t="36888" x="2928938" y="3954463"/>
          <p14:tracePt t="36906" x="2916238" y="3954463"/>
          <p14:tracePt t="36921" x="2890838" y="3954463"/>
          <p14:tracePt t="36939" x="2867025" y="3954463"/>
          <p14:tracePt t="36959" x="2854325" y="3954463"/>
          <p14:tracePt t="37055" x="2841625" y="3954463"/>
          <p14:tracePt t="37072" x="2828925" y="3954463"/>
          <p14:tracePt t="37079" x="2816225" y="3954463"/>
          <p14:tracePt t="37095" x="2803525" y="3954463"/>
          <p14:tracePt t="37112" x="2778125" y="3954463"/>
          <p14:tracePt t="37122" x="2741613" y="3954463"/>
          <p14:tracePt t="37138" x="2678113" y="3954463"/>
          <p14:tracePt t="37156" x="2541588" y="3954463"/>
          <p14:tracePt t="37159" x="2478088" y="3954463"/>
          <p14:tracePt t="37173" x="2403475" y="3954463"/>
          <p14:tracePt t="37175" x="2339975" y="3954463"/>
          <p14:tracePt t="37189" x="2278063" y="3967163"/>
          <p14:tracePt t="37191" x="2239963" y="3967163"/>
          <p14:tracePt t="37206" x="2152650" y="3979863"/>
          <p14:tracePt t="37222" x="2090738" y="4005263"/>
          <p14:tracePt t="37239" x="2039938" y="4017963"/>
          <p14:tracePt t="37256" x="2014538" y="4029075"/>
          <p14:tracePt t="37272" x="2003425" y="4041775"/>
          <p14:tracePt t="37463" x="2003425" y="4029075"/>
          <p14:tracePt t="37479" x="2003425" y="4017963"/>
          <p14:tracePt t="37487" x="2003425" y="3992563"/>
          <p14:tracePt t="37496" x="2003425" y="3979863"/>
          <p14:tracePt t="37506" x="2014538" y="3967163"/>
          <p14:tracePt t="37523" x="2027238" y="3954463"/>
          <p14:tracePt t="37540" x="2039938" y="3916363"/>
          <p14:tracePt t="37543" x="2039938" y="3905250"/>
          <p14:tracePt t="37557" x="2052638" y="3879850"/>
          <p14:tracePt t="37574" x="2052638" y="3867150"/>
          <p14:tracePt t="37576" x="2052638" y="3854450"/>
          <p14:tracePt t="37591" x="2065338" y="3841750"/>
          <p14:tracePt t="37607" x="2078038" y="3829050"/>
          <p14:tracePt t="37624" x="2090738" y="3816350"/>
          <p14:tracePt t="37640" x="2103438" y="3792538"/>
          <p14:tracePt t="37656" x="2116138" y="3767138"/>
          <p14:tracePt t="37673" x="2139950" y="3741738"/>
          <p14:tracePt t="37690" x="2152650" y="3716338"/>
          <p14:tracePt t="37707" x="2165350" y="3679825"/>
          <p14:tracePt t="37724" x="2178050" y="3641725"/>
          <p14:tracePt t="37740" x="2178050" y="3616325"/>
          <p14:tracePt t="37743" x="2178050" y="3603625"/>
          <p14:tracePt t="37758" x="2190750" y="3579813"/>
          <p14:tracePt t="37759" x="2190750" y="3567113"/>
          <p14:tracePt t="37774" x="2190750" y="3554413"/>
          <p14:tracePt t="37776" x="2190750" y="3529013"/>
          <p14:tracePt t="37791" x="2216150" y="3503613"/>
          <p14:tracePt t="37807" x="2216150" y="3479800"/>
          <p14:tracePt t="37825" x="2216150" y="3467100"/>
          <p14:tracePt t="37841" x="2216150" y="3441700"/>
          <p14:tracePt t="37857" x="2216150" y="3429000"/>
          <p14:tracePt t="37874" x="2228850" y="3416300"/>
          <p14:tracePt t="37891" x="2228850" y="3378200"/>
          <p14:tracePt t="37908" x="2239963" y="3341688"/>
          <p14:tracePt t="37924" x="2239963" y="3316288"/>
          <p14:tracePt t="37926" x="2252663" y="3290888"/>
          <p14:tracePt t="37942" x="2265363" y="3278188"/>
          <p14:tracePt t="37943" x="2278063" y="3254375"/>
          <p14:tracePt t="37958" x="2290763" y="3216275"/>
          <p14:tracePt t="37975" x="2316163" y="3190875"/>
          <p14:tracePt t="37991" x="2328863" y="3165475"/>
          <p14:tracePt t="38015" x="2328863" y="3154363"/>
          <p14:tracePt t="38031" x="2339975" y="3154363"/>
          <p14:tracePt t="38319" x="2352675" y="3154363"/>
          <p14:tracePt t="38327" x="2378075" y="3154363"/>
          <p14:tracePt t="38342" x="2441575" y="3154363"/>
          <p14:tracePt t="38344" x="2528888" y="3190875"/>
          <p14:tracePt t="38359" x="2716213" y="3267075"/>
          <p14:tracePt t="38376" x="2941638" y="3328988"/>
          <p14:tracePt t="38392" x="3167063" y="3390900"/>
          <p14:tracePt t="38408" x="3292475" y="3416300"/>
          <p14:tracePt t="38425" x="3392488" y="3441700"/>
          <p14:tracePt t="38442" x="3429000" y="3467100"/>
          <p14:tracePt t="38459" x="3454400" y="3479800"/>
          <p14:tracePt t="38476" x="3467100" y="3503613"/>
          <p14:tracePt t="38503" x="3467100" y="3516313"/>
          <p14:tracePt t="38567" x="3467100" y="3529013"/>
          <p14:tracePt t="38607" x="3467100" y="3541713"/>
          <p14:tracePt t="38615" x="3467100" y="3554413"/>
          <p14:tracePt t="38639" x="3454400" y="3567113"/>
          <p14:tracePt t="38655" x="3454400" y="3590925"/>
          <p14:tracePt t="38664" x="3441700" y="3603625"/>
          <p14:tracePt t="38675" x="3441700" y="3616325"/>
          <p14:tracePt t="38693" x="3417888" y="3654425"/>
          <p14:tracePt t="38695" x="3417888" y="3667125"/>
          <p14:tracePt t="38709" x="3405188" y="3692525"/>
          <p14:tracePt t="38711" x="3405188" y="3703638"/>
          <p14:tracePt t="38726" x="3392488" y="3716338"/>
          <p14:tracePt t="38728" x="3392488" y="3729038"/>
          <p14:tracePt t="38742" x="3392488" y="3741738"/>
          <p14:tracePt t="39007" x="3392488" y="3716338"/>
          <p14:tracePt t="39015" x="3392488" y="3692525"/>
          <p14:tracePt t="39026" x="3392488" y="3667125"/>
          <p14:tracePt t="39043" x="3392488" y="3603625"/>
          <p14:tracePt t="39061" x="3392488" y="3554413"/>
          <p14:tracePt t="39063" x="3392488" y="3529013"/>
          <p14:tracePt t="39078" x="3392488" y="3490913"/>
          <p14:tracePt t="39080" x="3392488" y="3454400"/>
          <p14:tracePt t="39094" x="3392488" y="3378200"/>
          <p14:tracePt t="39111" x="3392488" y="3316288"/>
          <p14:tracePt t="39128" x="3367088" y="3267075"/>
          <p14:tracePt t="39145" x="3367088" y="3228975"/>
          <p14:tracePt t="39160" x="3367088" y="3216275"/>
          <p14:tracePt t="39177" x="3367088" y="3190875"/>
          <p14:tracePt t="39194" x="3367088" y="3165475"/>
          <p14:tracePt t="39211" x="3367088" y="3154363"/>
          <p14:tracePt t="39228" x="3367088" y="3116263"/>
          <p14:tracePt t="39230" x="3367088" y="3103563"/>
          <p14:tracePt t="39247" x="3367088" y="3090863"/>
          <p14:tracePt t="39261" x="3367088" y="3078163"/>
          <p14:tracePt t="39735" x="3367088" y="3090863"/>
          <p14:tracePt t="39743" x="3367088" y="3128963"/>
          <p14:tracePt t="39751" x="3367088" y="3178175"/>
          <p14:tracePt t="39762" x="3367088" y="3216275"/>
          <p14:tracePt t="39779" x="3367088" y="3254375"/>
          <p14:tracePt t="39796" x="3367088" y="3303588"/>
          <p14:tracePt t="39813" x="3367088" y="3367088"/>
          <p14:tracePt t="39815" x="3367088" y="3390900"/>
          <p14:tracePt t="39828" x="3367088" y="3416300"/>
          <p14:tracePt t="39831" x="3367088" y="3441700"/>
          <p14:tracePt t="39846" x="3367088" y="3479800"/>
          <p14:tracePt t="39863" x="3367088" y="3503613"/>
          <p14:tracePt t="39879" x="3367088" y="3541713"/>
          <p14:tracePt t="39896" x="3367088" y="3567113"/>
          <p14:tracePt t="39913" x="3367088" y="3579813"/>
          <p14:tracePt t="39929" x="3354388" y="3603625"/>
          <p14:tracePt t="39946" x="3354388" y="3616325"/>
          <p14:tracePt t="39963" x="3354388" y="3629025"/>
          <p14:tracePt t="39980" x="3354388" y="3641725"/>
          <p14:tracePt t="39996" x="3354388" y="3679825"/>
          <p14:tracePt t="39998" x="3354388" y="3692525"/>
          <p14:tracePt t="40013" x="3354388" y="3703638"/>
          <p14:tracePt t="40015" x="3354388" y="3716338"/>
          <p14:tracePt t="40030" x="3354388" y="3754438"/>
          <p14:tracePt t="40047" x="3354388" y="3779838"/>
          <p14:tracePt t="40063" x="3354388" y="3816350"/>
          <p14:tracePt t="40080" x="3354388" y="3854450"/>
          <p14:tracePt t="40096" x="3354388" y="3879850"/>
          <p14:tracePt t="40113" x="3354388" y="3892550"/>
          <p14:tracePt t="40130" x="3354388" y="3916363"/>
          <p14:tracePt t="40147" x="3354388" y="3929063"/>
          <p14:tracePt t="40163" x="3354388" y="3941763"/>
          <p14:tracePt t="40191" x="3341688" y="3941763"/>
          <p14:tracePt t="40199" x="3341688" y="3954463"/>
          <p14:tracePt t="40214" x="3328988" y="3954463"/>
          <p14:tracePt t="40231" x="3317875" y="3954463"/>
          <p14:tracePt t="40255" x="3305175" y="3954463"/>
          <p14:tracePt t="40287" x="3292475" y="3954463"/>
          <p14:tracePt t="40455" x="3279775" y="3954463"/>
          <p14:tracePt t="40464" x="3254375" y="3954463"/>
          <p14:tracePt t="40471" x="3216275" y="3954463"/>
          <p14:tracePt t="40482" x="3192463" y="3954463"/>
          <p14:tracePt t="40497" x="3154363" y="3954463"/>
          <p14:tracePt t="40514" x="3141663" y="3954463"/>
          <p14:tracePt t="40530" x="3116263" y="3954463"/>
          <p14:tracePt t="40547" x="3079750" y="3954463"/>
          <p14:tracePt t="40565" x="3041650" y="3954463"/>
          <p14:tracePt t="40567" x="3016250" y="3954463"/>
          <p14:tracePt t="40581" x="2992438" y="3954463"/>
          <p14:tracePt t="40583" x="2979738" y="3954463"/>
          <p14:tracePt t="40598" x="2954338" y="3954463"/>
          <p14:tracePt t="40615" x="2941638" y="3954463"/>
          <p14:tracePt t="40632" x="2928938" y="3954463"/>
          <p14:tracePt t="41711" x="2941638" y="3954463"/>
          <p14:tracePt t="41719" x="2954338" y="3954463"/>
          <p14:tracePt t="41735" x="2979738" y="3954463"/>
          <p14:tracePt t="41751" x="2992438" y="3954463"/>
          <p14:tracePt t="42559" x="2992438" y="3967163"/>
          <p14:tracePt t="42567" x="2979738" y="4017963"/>
          <p14:tracePt t="42576" x="2967038" y="4054475"/>
          <p14:tracePt t="42586" x="2928938" y="4117975"/>
          <p14:tracePt t="42602" x="2903538" y="4205288"/>
          <p14:tracePt t="42618" x="2903538" y="4241800"/>
          <p14:tracePt t="42635" x="2903538" y="4254500"/>
          <p14:tracePt t="42807" x="2903538" y="4241800"/>
          <p14:tracePt t="42815" x="2903538" y="4217988"/>
          <p14:tracePt t="42823" x="2903538" y="4205288"/>
          <p14:tracePt t="42836" x="2903538" y="4192588"/>
          <p14:tracePt t="42839" x="2903538" y="4167188"/>
          <p14:tracePt t="42855" x="2903538" y="4141788"/>
          <p14:tracePt t="42871" x="2903538" y="4117975"/>
          <p14:tracePt t="42887" x="2903538" y="4092575"/>
          <p14:tracePt t="42904" x="2903538" y="4079875"/>
          <p14:tracePt t="42921" x="2903538" y="4067175"/>
          <p14:tracePt t="43087" x="2903538" y="4054475"/>
          <p14:tracePt t="43183" x="2903538" y="4041775"/>
          <p14:tracePt t="43191" x="2903538" y="4029075"/>
          <p14:tracePt t="43207" x="2903538" y="4017963"/>
          <p14:tracePt t="43239" x="2903538" y="4005263"/>
          <p14:tracePt t="43247" x="2903538" y="3979863"/>
          <p14:tracePt t="43263" x="2903538" y="3967163"/>
          <p14:tracePt t="43271" x="2903538" y="3954463"/>
          <p14:tracePt t="43288" x="2903538" y="3941763"/>
          <p14:tracePt t="43305" x="2903538" y="3929063"/>
          <p14:tracePt t="43321" x="2903538" y="3905250"/>
          <p14:tracePt t="43338" x="2903538" y="3892550"/>
          <p14:tracePt t="43355" x="2903538" y="3879850"/>
          <p14:tracePt t="43372" x="2903538" y="3829050"/>
          <p14:tracePt t="43375" x="2903538" y="3816350"/>
          <p14:tracePt t="43389" x="2903538" y="3792538"/>
          <p14:tracePt t="43391" x="2903538" y="3767138"/>
          <p14:tracePt t="43406" x="2903538" y="3703638"/>
          <p14:tracePt t="43422" x="2928938" y="3667125"/>
          <p14:tracePt t="43439" x="2979738" y="3579813"/>
          <p14:tracePt t="43455" x="3028950" y="3479800"/>
          <p14:tracePt t="43472" x="3116263" y="3378200"/>
          <p14:tracePt t="43488" x="3216275" y="3254375"/>
          <p14:tracePt t="43505" x="3292475" y="3178175"/>
          <p14:tracePt t="43522" x="3367088" y="3116263"/>
          <p14:tracePt t="43539" x="3441700" y="3078163"/>
          <p14:tracePt t="43555" x="3530600" y="3054350"/>
          <p14:tracePt t="43573" x="3592513" y="3028950"/>
          <p14:tracePt t="43575" x="3630613" y="3016250"/>
          <p14:tracePt t="43589" x="3654425" y="3016250"/>
          <p14:tracePt t="43591" x="3692525" y="3016250"/>
          <p14:tracePt t="43606" x="3817938" y="3016250"/>
          <p14:tracePt t="43623" x="4017963" y="3041650"/>
          <p14:tracePt t="43639" x="4394200" y="3116263"/>
          <p14:tracePt t="43656" x="4981575" y="3303588"/>
          <p14:tracePt t="43673" x="5570538" y="3516313"/>
          <p14:tracePt t="43689" x="5845175" y="3629025"/>
          <p14:tracePt t="43705" x="5870575" y="3654425"/>
          <p14:tracePt t="43767" x="5883275" y="3654425"/>
          <p14:tracePt t="43783" x="5883275" y="3667125"/>
          <p14:tracePt t="43791" x="5883275" y="3679825"/>
          <p14:tracePt t="43806" x="5908675" y="3703638"/>
          <p14:tracePt t="43823" x="5908675" y="3767138"/>
          <p14:tracePt t="43840" x="5908675" y="3829050"/>
          <p14:tracePt t="43856" x="5908675" y="3892550"/>
          <p14:tracePt t="43871" x="5908675" y="3941763"/>
          <p14:tracePt t="43888" x="5908675" y="4005263"/>
          <p14:tracePt t="43905" x="5908675" y="4054475"/>
          <p14:tracePt t="43922" x="5932488" y="4092575"/>
          <p14:tracePt t="43939" x="5970588" y="4129088"/>
          <p14:tracePt t="43955" x="5970588" y="4141788"/>
          <p14:tracePt t="44103" x="5957888" y="4141788"/>
          <p14:tracePt t="44119" x="5945188" y="4141788"/>
          <p14:tracePt t="44127" x="5932488" y="4141788"/>
          <p14:tracePt t="44140" x="5921375" y="4141788"/>
          <p14:tracePt t="44143" x="5908675" y="4141788"/>
          <p14:tracePt t="44159" x="5895975" y="4129088"/>
          <p14:tracePt t="44174" x="5883275" y="4129088"/>
          <p14:tracePt t="44175" x="5870575" y="4105275"/>
          <p14:tracePt t="44191" x="5857875" y="4092575"/>
          <p14:tracePt t="44207" x="5845175" y="4079875"/>
          <p14:tracePt t="44224" x="5832475" y="4067175"/>
          <p14:tracePt t="44240" x="5832475" y="4054475"/>
          <p14:tracePt t="44257" x="5821363" y="4041775"/>
          <p14:tracePt t="44274" x="5808663" y="4029075"/>
          <p14:tracePt t="44291" x="5808663" y="4017963"/>
          <p14:tracePt t="44308" x="5808663" y="4005263"/>
          <p14:tracePt t="44310" x="5795963" y="4005263"/>
          <p14:tracePt t="44324" x="5795963" y="3992563"/>
          <p14:tracePt t="44479" x="5795963" y="3979863"/>
          <p14:tracePt t="44487" x="5795963" y="3967163"/>
          <p14:tracePt t="44503" x="5832475" y="3967163"/>
          <p14:tracePt t="44511" x="5895975" y="3954463"/>
          <p14:tracePt t="44524" x="5945188" y="3954463"/>
          <p14:tracePt t="44527" x="6034088" y="3941763"/>
          <p14:tracePt t="44541" x="6108700" y="3929063"/>
          <p14:tracePt t="44543" x="6183313" y="3929063"/>
          <p14:tracePt t="44559" x="6334125" y="3929063"/>
          <p14:tracePt t="44575" x="6434138" y="3929063"/>
          <p14:tracePt t="44592" x="6521450" y="3905250"/>
          <p14:tracePt t="44608" x="6584950" y="3905250"/>
          <p14:tracePt t="44625" x="6621463" y="3905250"/>
          <p14:tracePt t="44642" x="6659563" y="3905250"/>
          <p14:tracePt t="44659" x="6672263" y="3892550"/>
          <p14:tracePt t="44675" x="6696075" y="3879850"/>
          <p14:tracePt t="44692" x="6721475" y="3879850"/>
          <p14:tracePt t="44694" x="6734175" y="3879850"/>
          <p14:tracePt t="44712" x="6759575" y="3879850"/>
          <p14:tracePt t="44758" x="6759575" y="3867150"/>
          <p14:tracePt t="44991" x="6746875" y="3867150"/>
          <p14:tracePt t="44999" x="6734175" y="3867150"/>
          <p14:tracePt t="45008" x="6708775" y="3867150"/>
          <p14:tracePt t="45026" x="6696075" y="3867150"/>
          <p14:tracePt t="45043" x="6684963" y="3867150"/>
          <p14:tracePt t="45059" x="6659563" y="3867150"/>
          <p14:tracePt t="45079" x="6646863" y="3867150"/>
          <p14:tracePt t="45159" x="6634163" y="3867150"/>
          <p14:tracePt t="45176" x="6621463" y="3879850"/>
          <p14:tracePt t="45184" x="6608763" y="3892550"/>
          <p14:tracePt t="45193" x="6608763" y="3905250"/>
          <p14:tracePt t="45209" x="6596063" y="3929063"/>
          <p14:tracePt t="45226" x="6584950" y="3954463"/>
          <p14:tracePt t="45244" x="6584950" y="3979863"/>
          <p14:tracePt t="45247" x="6584950" y="3992563"/>
          <p14:tracePt t="45260" x="6572250" y="4005263"/>
          <p14:tracePt t="45262" x="6572250" y="4017963"/>
          <p14:tracePt t="45279" x="6572250" y="4029075"/>
          <p14:tracePt t="45294" x="6572250" y="4041775"/>
          <p14:tracePt t="45310" x="6559550" y="4067175"/>
          <p14:tracePt t="45327" x="6546850" y="4092575"/>
          <p14:tracePt t="45344" x="6521450" y="4117975"/>
          <p14:tracePt t="45360" x="6508750" y="4154488"/>
          <p14:tracePt t="45376" x="6496050" y="4192588"/>
          <p14:tracePt t="45393" x="6483350" y="4217988"/>
          <p14:tracePt t="45410" x="6472238" y="4230688"/>
          <p14:tracePt t="45427" x="6459538" y="4241800"/>
          <p14:tracePt t="45444" x="6446838" y="4254500"/>
          <p14:tracePt t="45460" x="6446838" y="4267200"/>
          <p14:tracePt t="45479" x="6434138" y="4267200"/>
          <p14:tracePt t="45847" x="6446838" y="4267200"/>
          <p14:tracePt t="45855" x="6483350" y="4267200"/>
          <p14:tracePt t="45863" x="6496050" y="4267200"/>
          <p14:tracePt t="45878" x="6534150" y="4254500"/>
          <p14:tracePt t="45895" x="6572250" y="4241800"/>
          <p14:tracePt t="45911" x="6659563" y="4192588"/>
          <p14:tracePt t="45928" x="6708775" y="4179888"/>
          <p14:tracePt t="45944" x="6784975" y="4154488"/>
          <p14:tracePt t="45961" x="6846888" y="4117975"/>
          <p14:tracePt t="45978" x="6946900" y="4067175"/>
          <p14:tracePt t="45995" x="7072313" y="4005263"/>
          <p14:tracePt t="46012" x="7159625" y="3967163"/>
          <p14:tracePt t="46014" x="7197725" y="3954463"/>
          <p14:tracePt t="46029" x="7235825" y="3941763"/>
          <p14:tracePt t="46031" x="7259638" y="3929063"/>
          <p14:tracePt t="46047" x="7310438" y="3905250"/>
          <p14:tracePt t="46063" x="7397750" y="3867150"/>
          <p14:tracePt t="46079" x="7485063" y="3854450"/>
          <p14:tracePt t="46095" x="7561263" y="3829050"/>
          <p14:tracePt t="46113" x="7610475" y="3816350"/>
          <p14:tracePt t="46129" x="7623175" y="3816350"/>
          <p14:tracePt t="46145" x="7661275" y="3816350"/>
          <p14:tracePt t="46162" x="7685088" y="3816350"/>
          <p14:tracePt t="46178" x="7748588" y="3816350"/>
          <p14:tracePt t="46195" x="7810500" y="3816350"/>
          <p14:tracePt t="46212" x="7874000" y="3816350"/>
          <p14:tracePt t="46214" x="7886700" y="3816350"/>
          <p14:tracePt t="46230" x="7897813" y="3816350"/>
          <p14:tracePt t="46232" x="7910513" y="3816350"/>
          <p14:tracePt t="46246" x="7948613" y="3816350"/>
          <p14:tracePt t="46263" x="7961313" y="3816350"/>
          <p14:tracePt t="46279" x="7974013" y="3816350"/>
          <p14:tracePt t="46303" x="7986713" y="3816350"/>
          <p14:tracePt t="46319" x="7999413" y="3816350"/>
          <p14:tracePt t="46335" x="8010525" y="3816350"/>
          <p14:tracePt t="46679" x="7974013" y="3841750"/>
          <p14:tracePt t="46687" x="7935913" y="3841750"/>
          <p14:tracePt t="46697" x="7897813" y="3854450"/>
          <p14:tracePt t="46714" x="7810500" y="3892550"/>
          <p14:tracePt t="46731" x="7748588" y="3929063"/>
          <p14:tracePt t="46747" x="7723188" y="3929063"/>
          <p14:tracePt t="46764" x="7697788" y="3941763"/>
          <p14:tracePt t="46766" x="7685088" y="3941763"/>
          <p14:tracePt t="46871" x="7661275" y="3941763"/>
          <p14:tracePt t="46880" x="7635875" y="3941763"/>
          <p14:tracePt t="46888" x="7610475" y="3941763"/>
          <p14:tracePt t="46896" x="7597775" y="3941763"/>
          <p14:tracePt t="46913" x="7585075" y="3941763"/>
          <p14:tracePt t="47063" x="7585075" y="3929063"/>
          <p14:tracePt t="47071" x="7572375" y="3916363"/>
          <p14:tracePt t="47081" x="7561263" y="3879850"/>
          <p14:tracePt t="47098" x="7548563" y="3816350"/>
          <p14:tracePt t="47115" x="7535863" y="3741738"/>
          <p14:tracePt t="47132" x="7535863" y="3679825"/>
          <p14:tracePt t="47134" x="7535863" y="3641725"/>
          <p14:tracePt t="47149" x="7535863" y="3616325"/>
          <p14:tracePt t="47151" x="7535863" y="3590925"/>
          <p14:tracePt t="47165" x="7535863" y="3567113"/>
          <p14:tracePt t="47167" x="7535863" y="3541713"/>
          <p14:tracePt t="47182" x="7535863" y="3516313"/>
          <p14:tracePt t="47327" x="7523163" y="3516313"/>
          <p14:tracePt t="47335" x="7485063" y="3516313"/>
          <p14:tracePt t="47349" x="7459663" y="3516313"/>
          <p14:tracePt t="47351" x="7435850" y="3516313"/>
          <p14:tracePt t="47366" x="7385050" y="3529013"/>
          <p14:tracePt t="47383" x="7335838" y="3554413"/>
          <p14:tracePt t="47399" x="7310438" y="3590925"/>
          <p14:tracePt t="47415" x="7310438" y="3616325"/>
          <p14:tracePt t="47432" x="7310438" y="3629025"/>
          <p14:tracePt t="47495" x="7297738" y="3629025"/>
          <p14:tracePt t="47503" x="7285038" y="3641725"/>
          <p14:tracePt t="47679" x="7297738" y="3641725"/>
          <p14:tracePt t="47687" x="7310438" y="3641725"/>
          <p14:tracePt t="47700" x="7335838" y="3641725"/>
          <p14:tracePt t="47703" x="7348538" y="3641725"/>
          <p14:tracePt t="47717" x="7359650" y="3641725"/>
          <p14:tracePt t="47719" x="7372350" y="3641725"/>
          <p14:tracePt t="47734" x="7397750" y="3641725"/>
          <p14:tracePt t="47735" x="7410450" y="3641725"/>
          <p14:tracePt t="47751" x="7459663" y="3641725"/>
          <p14:tracePt t="47766" x="7497763" y="3654425"/>
          <p14:tracePt t="47783" x="7523163" y="3654425"/>
          <p14:tracePt t="47808" x="7535863" y="3654425"/>
          <p14:tracePt t="47816" x="7548563" y="3667125"/>
          <p14:tracePt t="47833" x="7585075" y="3679825"/>
          <p14:tracePt t="47850" x="7610475" y="3692525"/>
          <p14:tracePt t="48023" x="7610475" y="3703638"/>
          <p14:tracePt t="48047" x="7597775" y="3716338"/>
          <p14:tracePt t="48055" x="7561263" y="3729038"/>
          <p14:tracePt t="48067" x="7523163" y="3729038"/>
          <p14:tracePt t="48083" x="7423150" y="3779838"/>
          <p14:tracePt t="48100" x="7372350" y="3792538"/>
          <p14:tracePt t="48103" x="7359650" y="3803650"/>
          <p14:tracePt t="48117" x="7323138" y="3816350"/>
          <p14:tracePt t="48119" x="7297738" y="3829050"/>
          <p14:tracePt t="48135" x="7272338" y="3854450"/>
          <p14:tracePt t="48151" x="7246938" y="3867150"/>
          <p14:tracePt t="48168" x="7246938" y="3892550"/>
          <p14:tracePt t="48191" x="7235825" y="3892550"/>
          <p14:tracePt t="48201" x="7235825" y="3905250"/>
          <p14:tracePt t="48455" x="7223125" y="3905250"/>
          <p14:tracePt t="48463" x="7210425" y="3905250"/>
          <p14:tracePt t="48471" x="7197725" y="3905250"/>
          <p14:tracePt t="48485" x="7159625" y="3929063"/>
          <p14:tracePt t="48487" x="7134225" y="3941763"/>
          <p14:tracePt t="48502" x="7097713" y="3954463"/>
          <p14:tracePt t="48519" x="7072313" y="3967163"/>
          <p14:tracePt t="48536" x="7046913" y="3967163"/>
          <p14:tracePt t="48791" x="7034213" y="3967163"/>
          <p14:tracePt t="48799" x="7021513" y="3967163"/>
          <p14:tracePt t="48807" x="6997700" y="3979863"/>
          <p14:tracePt t="48819" x="6959600" y="3992563"/>
          <p14:tracePt t="48836" x="6897688" y="3992563"/>
          <p14:tracePt t="48838" x="6859588" y="3992563"/>
          <p14:tracePt t="48853" x="6846888" y="3992563"/>
          <p14:tracePt t="48869" x="6834188" y="3992563"/>
          <p14:tracePt t="49079" x="6846888" y="3992563"/>
          <p14:tracePt t="49086" x="6934200" y="3992563"/>
          <p14:tracePt t="49095" x="7097713" y="3992563"/>
          <p14:tracePt t="49103" x="7359650" y="3992563"/>
          <p14:tracePt t="49120" x="8035925" y="3992563"/>
          <p14:tracePt t="49136" x="8474075" y="3992563"/>
          <p14:tracePt t="49153" x="8612188" y="3992563"/>
          <p14:tracePt t="49170" x="8637588" y="3979863"/>
          <p14:tracePt t="49343" x="8599488" y="3979863"/>
          <p14:tracePt t="49351" x="8537575" y="3979863"/>
          <p14:tracePt t="49359" x="8448675" y="3979863"/>
          <p14:tracePt t="49370" x="8386763" y="3979863"/>
          <p14:tracePt t="49387" x="8248650" y="3979863"/>
          <p14:tracePt t="49404" x="8135938" y="3979863"/>
          <p14:tracePt t="49406" x="8099425" y="3979863"/>
          <p14:tracePt t="49422" x="8061325" y="3979863"/>
          <p14:tracePt t="49423" x="8023225" y="3979863"/>
          <p14:tracePt t="49438" x="7986713" y="3979863"/>
          <p14:tracePt t="49463" x="7974013" y="3979863"/>
          <p14:tracePt t="49711" x="7986713" y="3967163"/>
          <p14:tracePt t="49719" x="7986713" y="3954463"/>
          <p14:tracePt t="49727" x="7999413" y="3954463"/>
          <p14:tracePt t="49738" x="8010525" y="3941763"/>
          <p14:tracePt t="49753" x="8023225" y="3929063"/>
          <p14:tracePt t="49770" x="8035925" y="3916363"/>
          <p14:tracePt t="49787" x="8061325" y="3892550"/>
          <p14:tracePt t="49803" x="8074025" y="3879850"/>
          <p14:tracePt t="49821" x="8086725" y="3867150"/>
          <p14:tracePt t="49837" x="8099425" y="3841750"/>
          <p14:tracePt t="49854" x="8110538" y="3829050"/>
          <p14:tracePt t="49871" x="8110538" y="3792538"/>
          <p14:tracePt t="49887" x="8110538" y="3754438"/>
          <p14:tracePt t="49904" x="8123238" y="3703638"/>
          <p14:tracePt t="49921" x="8123238" y="3667125"/>
          <p14:tracePt t="49937" x="8123238" y="3616325"/>
          <p14:tracePt t="49954" x="8123238" y="3590925"/>
          <p14:tracePt t="49971" x="8123238" y="3554413"/>
          <p14:tracePt t="49988" x="8123238" y="3529013"/>
          <p14:tracePt t="50004" x="8123238" y="3516313"/>
          <p14:tracePt t="50183" x="8135938" y="3516313"/>
          <p14:tracePt t="50191" x="8148638" y="3554413"/>
          <p14:tracePt t="50199" x="8174038" y="3616325"/>
          <p14:tracePt t="50207" x="8199438" y="3679825"/>
          <p14:tracePt t="50223" x="8248650" y="3767138"/>
          <p14:tracePt t="50240" x="8299450" y="3829050"/>
          <p14:tracePt t="50256" x="8361363" y="3854450"/>
          <p14:tracePt t="50273" x="8424863" y="3867150"/>
          <p14:tracePt t="50289" x="8474075" y="3867150"/>
          <p14:tracePt t="50307" x="8537575" y="3854450"/>
          <p14:tracePt t="50323" x="8624888" y="3816350"/>
          <p14:tracePt t="50340" x="8686800" y="3767138"/>
          <p14:tracePt t="50343" x="8724900" y="3741738"/>
          <p14:tracePt t="50356" x="8737600" y="3729038"/>
          <p14:tracePt t="50358" x="8763000" y="3692525"/>
          <p14:tracePt t="50373" x="8774113" y="3679825"/>
          <p14:tracePt t="50375" x="8799513" y="3667125"/>
          <p14:tracePt t="50390" x="8850313" y="3629025"/>
          <p14:tracePt t="50407" x="8886825" y="3603625"/>
          <p14:tracePt t="50424" x="8912225" y="3579813"/>
          <p14:tracePt t="50759" x="8924925" y="3579813"/>
          <p14:tracePt t="50767" x="8950325" y="3567113"/>
          <p14:tracePt t="50775" x="8950325" y="3554413"/>
          <p14:tracePt t="50791" x="8950325" y="3541713"/>
          <p14:tracePt t="50808" x="8950325" y="3529013"/>
          <p14:tracePt t="50824" x="8950325" y="3516313"/>
          <p14:tracePt t="50887" x="8924925" y="3516313"/>
          <p14:tracePt t="50903" x="8912225" y="3516313"/>
          <p14:tracePt t="50911" x="8899525" y="3516313"/>
          <p14:tracePt t="50925" x="8886825" y="3516313"/>
          <p14:tracePt t="51999" x="8863013" y="3516313"/>
          <p14:tracePt t="52007" x="8799513" y="3516313"/>
          <p14:tracePt t="52015" x="8699500" y="3503613"/>
          <p14:tracePt t="52027" x="8574088" y="3479800"/>
          <p14:tracePt t="52030" x="8461375" y="3454400"/>
          <p14:tracePt t="52044" x="8374063" y="3429000"/>
          <p14:tracePt t="52046" x="8286750" y="3403600"/>
          <p14:tracePt t="52062" x="8110538" y="3354388"/>
          <p14:tracePt t="52078" x="7948613" y="3316288"/>
          <p14:tracePt t="52095" x="7835900" y="3290888"/>
          <p14:tracePt t="52111" x="7735888" y="3278188"/>
          <p14:tracePt t="52128" x="7635875" y="3267075"/>
          <p14:tracePt t="52144" x="7548563" y="3241675"/>
          <p14:tracePt t="52161" x="7448550" y="3241675"/>
          <p14:tracePt t="52178" x="7348538" y="3228975"/>
          <p14:tracePt t="52194" x="7246938" y="3216275"/>
          <p14:tracePt t="52212" x="7172325" y="3203575"/>
          <p14:tracePt t="52214" x="7134225" y="3190875"/>
          <p14:tracePt t="52228" x="7097713" y="3190875"/>
          <p14:tracePt t="52231" x="7059613" y="3178175"/>
          <p14:tracePt t="52245" x="7034213" y="3165475"/>
          <p14:tracePt t="52247" x="7010400" y="3165475"/>
          <p14:tracePt t="52263" x="6946900" y="3165475"/>
          <p14:tracePt t="52279" x="6872288" y="3141663"/>
          <p14:tracePt t="52296" x="6797675" y="3116263"/>
          <p14:tracePt t="52312" x="6734175" y="3078163"/>
          <p14:tracePt t="52328" x="6634163" y="3041650"/>
          <p14:tracePt t="52345" x="6483350" y="3016250"/>
          <p14:tracePt t="52361" x="6270625" y="3003550"/>
          <p14:tracePt t="52379" x="6045200" y="3003550"/>
          <p14:tracePt t="52395" x="5895975" y="3003550"/>
          <p14:tracePt t="52412" x="5832475" y="3003550"/>
          <p14:tracePt t="52911" x="5832475" y="3016250"/>
          <p14:tracePt t="52935" x="5821363" y="3016250"/>
          <p14:tracePt t="52951" x="5821363" y="3028950"/>
          <p14:tracePt t="52967" x="5808663" y="3028950"/>
          <p14:tracePt t="53031" x="5808663" y="3041650"/>
          <p14:tracePt t="53039" x="5795963" y="3041650"/>
          <p14:tracePt t="53047" x="5783263" y="3041650"/>
          <p14:tracePt t="53064" x="5783263" y="3054350"/>
          <p14:tracePt t="53081" x="5770563" y="3078163"/>
          <p14:tracePt t="53096" x="5757863" y="3090863"/>
          <p14:tracePt t="53127" x="5757863" y="3103563"/>
          <p14:tracePt t="53695" x="5719763" y="3103563"/>
          <p14:tracePt t="53703" x="5670550" y="3103563"/>
          <p14:tracePt t="53714" x="5632450" y="3116263"/>
          <p14:tracePt t="53733" x="5545138" y="3128963"/>
          <p14:tracePt t="53735" x="5519738" y="3128963"/>
          <p14:tracePt t="53749" x="5507038" y="3128963"/>
          <p14:tracePt t="53751" x="5495925" y="3141663"/>
          <p14:tracePt t="53764" x="5457825" y="3141663"/>
          <p14:tracePt t="53765" x="5432425" y="3154363"/>
          <p14:tracePt t="53781" x="5407025" y="3154363"/>
          <p14:tracePt t="53782" x="5370513" y="3154363"/>
          <p14:tracePt t="53798" x="5319713" y="3178175"/>
          <p14:tracePt t="53814" x="5245100" y="3178175"/>
          <p14:tracePt t="53831" x="5207000" y="3190875"/>
          <p14:tracePt t="53847" x="5181600" y="3190875"/>
          <p14:tracePt t="53864" x="5145088" y="3190875"/>
          <p14:tracePt t="53881" x="5081588" y="3216275"/>
          <p14:tracePt t="53897" x="5006975" y="3216275"/>
          <p14:tracePt t="53914" x="4945063" y="3228975"/>
          <p14:tracePt t="53931" x="4906963" y="3241675"/>
          <p14:tracePt t="53948" x="4843463" y="3254375"/>
          <p14:tracePt t="53950" x="4832350" y="3267075"/>
          <p14:tracePt t="53964" x="4819650" y="3267075"/>
          <p14:tracePt t="53966" x="4781550" y="3267075"/>
          <p14:tracePt t="53981" x="4768850" y="3278188"/>
          <p14:tracePt t="53998" x="4719638" y="3290888"/>
          <p14:tracePt t="54015" x="4681538" y="3303588"/>
          <p14:tracePt t="54031" x="4668838" y="3303588"/>
          <p14:tracePt t="54048" x="4668838" y="3316288"/>
          <p14:tracePt t="54064" x="4656138" y="3328988"/>
          <p14:tracePt t="54081" x="4668838" y="3390900"/>
          <p14:tracePt t="54099" x="4832350" y="3467100"/>
          <p14:tracePt t="54116" x="5032375" y="3529013"/>
          <p14:tracePt t="54118" x="5145088" y="3541713"/>
          <p14:tracePt t="54133" x="5219700" y="3541713"/>
          <p14:tracePt t="54135" x="5270500" y="3541713"/>
          <p14:tracePt t="54151" x="5307013" y="3554413"/>
          <p14:tracePt t="54679" x="5319713" y="3554413"/>
          <p14:tracePt t="54687" x="5332413" y="3554413"/>
          <p14:tracePt t="54702" x="5345113" y="3554413"/>
          <p14:tracePt t="54718" x="5357813" y="3554413"/>
          <p14:tracePt t="54735" x="5394325" y="3541713"/>
          <p14:tracePt t="54752" x="5419725" y="3541713"/>
          <p14:tracePt t="54769" x="5445125" y="3529013"/>
          <p14:tracePt t="54784" x="5470525" y="3503613"/>
          <p14:tracePt t="54801" x="5483225" y="3503613"/>
          <p14:tracePt t="54818" x="5495925" y="3490913"/>
          <p14:tracePt t="54835" x="5507038" y="3479800"/>
          <p14:tracePt t="54852" x="5519738" y="3467100"/>
          <p14:tracePt t="54943" x="5519738" y="3454400"/>
          <p14:tracePt t="56535" x="5532438" y="3441700"/>
          <p14:tracePt t="56542" x="5595938" y="3416300"/>
          <p14:tracePt t="56556" x="5695950" y="3378200"/>
          <p14:tracePt t="56559" x="5832475" y="3341688"/>
          <p14:tracePt t="56573" x="5932488" y="3316288"/>
          <p14:tracePt t="56575" x="5995988" y="3290888"/>
          <p14:tracePt t="56590" x="6034088" y="3267075"/>
          <p14:tracePt t="56607" x="6070600" y="3254375"/>
          <p14:tracePt t="56623" x="6083300" y="3228975"/>
          <p14:tracePt t="56640" x="6096000" y="3228975"/>
          <p14:tracePt t="56711" x="6108700" y="3216275"/>
          <p14:tracePt t="56719" x="6121400" y="3216275"/>
          <p14:tracePt t="56726" x="6121400" y="3190875"/>
          <p14:tracePt t="56740" x="6134100" y="3178175"/>
          <p14:tracePt t="56742" x="6146800" y="3165475"/>
          <p14:tracePt t="56757" x="6146800" y="3154363"/>
          <p14:tracePt t="56774" x="6146800" y="3128963"/>
          <p14:tracePt t="56776" x="6146800" y="3116263"/>
          <p14:tracePt t="56791" x="6157913" y="3103563"/>
          <p14:tracePt t="56807" x="6157913" y="3090863"/>
          <p14:tracePt t="56823" x="6157913" y="3078163"/>
          <p14:tracePt t="56840" x="6157913" y="3065463"/>
          <p14:tracePt t="56863" x="6157913" y="3054350"/>
          <p14:tracePt t="56873" x="6170613" y="3054350"/>
          <p14:tracePt t="56899" x="6170613" y="3041650"/>
          <p14:tracePt t="56907" x="6183313" y="3041650"/>
          <p14:tracePt t="56925" x="6196013" y="3041650"/>
          <p14:tracePt t="61639" x="6183313" y="3041650"/>
          <p14:tracePt t="61647" x="6183313" y="3054350"/>
          <p14:tracePt t="61655" x="6183313" y="3065463"/>
          <p14:tracePt t="61669" x="6183313" y="3078163"/>
          <p14:tracePt t="61671" x="6183313" y="3090863"/>
          <p14:tracePt t="61686" x="6183313" y="3103563"/>
          <p14:tracePt t="61703" x="6183313" y="3128963"/>
          <p14:tracePt t="61720" x="6183313" y="3154363"/>
          <p14:tracePt t="61736" x="6183313" y="3190875"/>
          <p14:tracePt t="61753" x="6183313" y="3241675"/>
          <p14:tracePt t="61769" x="6183313" y="3303588"/>
          <p14:tracePt t="61786" x="6208713" y="3367088"/>
          <p14:tracePt t="61803" x="6270625" y="3416300"/>
          <p14:tracePt t="61820" x="6321425" y="3429000"/>
          <p14:tracePt t="61822" x="6359525" y="3441700"/>
          <p14:tracePt t="61836" x="6396038" y="3441700"/>
          <p14:tracePt t="61838" x="6421438" y="3441700"/>
          <p14:tracePt t="61853" x="6446838" y="3441700"/>
          <p14:tracePt t="61855" x="6459538" y="3441700"/>
          <p14:tracePt t="61935" x="6472238" y="3454400"/>
          <p14:tracePt t="61943" x="6483350" y="3490913"/>
          <p14:tracePt t="61953" x="6496050" y="3567113"/>
          <p14:tracePt t="61970" x="6521450" y="3803650"/>
          <p14:tracePt t="61987" x="6572250" y="4054475"/>
          <p14:tracePt t="62004" x="6621463" y="4279900"/>
          <p14:tracePt t="62006" x="6646863" y="4379913"/>
          <p14:tracePt t="62021" x="6672263" y="4467225"/>
          <p14:tracePt t="62023" x="6696075" y="4554538"/>
          <p14:tracePt t="62038" x="6721475" y="4643438"/>
          <p14:tracePt t="62040" x="6746875" y="4705350"/>
          <p14:tracePt t="62054" x="6797675" y="4805363"/>
          <p14:tracePt t="62071" x="6846888" y="4868863"/>
          <p14:tracePt t="62087" x="6884988" y="4905375"/>
          <p14:tracePt t="62104" x="6897688" y="4918075"/>
          <p14:tracePt t="62120" x="6897688" y="4943475"/>
          <p14:tracePt t="62182" x="6897688" y="4956175"/>
          <p14:tracePt t="62198" x="6897688" y="4968875"/>
          <p14:tracePt t="62206" x="6897688" y="4992688"/>
          <p14:tracePt t="62221" x="6897688" y="5005388"/>
          <p14:tracePt t="62223" x="6897688" y="5018088"/>
          <p14:tracePt t="62238" x="6897688" y="5043488"/>
          <p14:tracePt t="62255" x="6897688" y="5068888"/>
          <p14:tracePt t="62271" x="6897688" y="5092700"/>
          <p14:tracePt t="62288" x="6884988" y="5092700"/>
          <p14:tracePt t="62304" x="6872288" y="5105400"/>
          <p14:tracePt t="62321" x="6859588" y="5105400"/>
          <p14:tracePt t="62337" x="6821488" y="5118100"/>
          <p14:tracePt t="62355" x="6784975" y="5118100"/>
          <p14:tracePt t="62371" x="6696075" y="5118100"/>
          <p14:tracePt t="62388" x="6534150" y="5118100"/>
          <p14:tracePt t="62390" x="6434138" y="5092700"/>
          <p14:tracePt t="62405" x="6296025" y="5081588"/>
          <p14:tracePt t="62407" x="6146800" y="5068888"/>
          <p14:tracePt t="62422" x="5857875" y="5030788"/>
          <p14:tracePt t="62439" x="5595938" y="5018088"/>
          <p14:tracePt t="62455" x="5407025" y="4992688"/>
          <p14:tracePt t="62472" x="5270500" y="4968875"/>
          <p14:tracePt t="62488" x="5145088" y="4956175"/>
          <p14:tracePt t="62505" x="5019675" y="4943475"/>
          <p14:tracePt t="62521" x="4932363" y="4930775"/>
          <p14:tracePt t="62538" x="4868863" y="4930775"/>
          <p14:tracePt t="62554" x="4832350" y="4930775"/>
          <p14:tracePt t="62572" x="4806950" y="4930775"/>
          <p14:tracePt t="62589" x="4794250" y="4930775"/>
          <p14:tracePt t="62711" x="4781550" y="4918075"/>
          <p14:tracePt t="62727" x="4768850" y="4905375"/>
          <p14:tracePt t="62735" x="4756150" y="4905375"/>
          <p14:tracePt t="62751" x="4756150" y="4892675"/>
          <p14:tracePt t="62766" x="4756150" y="4879975"/>
          <p14:tracePt t="62791" x="4756150" y="4868863"/>
          <p14:tracePt t="62799" x="4756150" y="4856163"/>
          <p14:tracePt t="62823" x="4756150" y="4843463"/>
          <p14:tracePt t="62832" x="4756150" y="4830763"/>
          <p14:tracePt t="62840" x="4768850" y="4818063"/>
          <p14:tracePt t="62856" x="4856163" y="4792663"/>
          <p14:tracePt t="62872" x="4881563" y="4792663"/>
          <p14:tracePt t="62927" x="4906963" y="4792663"/>
          <p14:tracePt t="62935" x="4919663" y="4792663"/>
          <p14:tracePt t="62942" x="4932363" y="4792663"/>
          <p14:tracePt t="62956" x="4945063" y="4792663"/>
          <p14:tracePt t="62958" x="4956175" y="4792663"/>
          <p14:tracePt t="62973" x="4968875" y="4792663"/>
          <p14:tracePt t="63079" x="4981575" y="4792663"/>
          <p14:tracePt t="63087" x="4994275" y="4792663"/>
          <p14:tracePt t="63095" x="5006975" y="4792663"/>
          <p14:tracePt t="63295" x="5019675" y="4792663"/>
          <p14:tracePt t="63303" x="5045075" y="4792663"/>
          <p14:tracePt t="63311" x="5094288" y="4792663"/>
          <p14:tracePt t="63323" x="5170488" y="4792663"/>
          <p14:tracePt t="63326" x="5257800" y="4792663"/>
          <p14:tracePt t="63341" x="5357813" y="4792663"/>
          <p14:tracePt t="63343" x="5495925" y="4792663"/>
          <p14:tracePt t="63358" x="5821363" y="4792663"/>
          <p14:tracePt t="63374" x="6134100" y="4779963"/>
          <p14:tracePt t="63391" x="6459538" y="4730750"/>
          <p14:tracePt t="63407" x="6696075" y="4656138"/>
          <p14:tracePt t="63424" x="6846888" y="4579938"/>
          <p14:tracePt t="63440" x="6934200" y="4530725"/>
          <p14:tracePt t="63457" x="6985000" y="4518025"/>
          <p14:tracePt t="63474" x="6997700" y="4492625"/>
          <p14:tracePt t="63491" x="7010400" y="4492625"/>
          <p14:tracePt t="63508" x="7021513" y="4492625"/>
          <p14:tracePt t="63559" x="7034213" y="4492625"/>
          <p14:tracePt t="63566" x="7046913" y="4479925"/>
          <p14:tracePt t="63575" x="7072313" y="4479925"/>
          <p14:tracePt t="63591" x="7134225" y="4467225"/>
          <p14:tracePt t="63608" x="7246938" y="4443413"/>
          <p14:tracePt t="63625" x="7372350" y="4418013"/>
          <p14:tracePt t="63641" x="7448550" y="4418013"/>
          <p14:tracePt t="63658" x="7485063" y="4418013"/>
          <p14:tracePt t="63674" x="7497763" y="4418013"/>
          <p14:tracePt t="63831" x="7510463" y="4418013"/>
          <p14:tracePt t="63839" x="7548563" y="4418013"/>
          <p14:tracePt t="63847" x="7597775" y="4418013"/>
          <p14:tracePt t="63858" x="7673975" y="4418013"/>
          <p14:tracePt t="63875" x="7785100" y="4418013"/>
          <p14:tracePt t="63891" x="7874000" y="4418013"/>
          <p14:tracePt t="63908" x="7935913" y="4418013"/>
          <p14:tracePt t="63910" x="7948613" y="4418013"/>
          <p14:tracePt t="63926" x="7961313" y="4418013"/>
          <p14:tracePt t="63942" x="7974013" y="4418013"/>
          <p14:tracePt t="64159" x="7986713" y="4418013"/>
          <p14:tracePt t="64167" x="8010525" y="4418013"/>
          <p14:tracePt t="64177" x="8023225" y="4418013"/>
          <p14:tracePt t="64193" x="8048625" y="4418013"/>
          <p14:tracePt t="64209" x="8123238" y="4418013"/>
          <p14:tracePt t="64226" x="8235950" y="4418013"/>
          <p14:tracePt t="64242" x="8274050" y="4418013"/>
          <p14:tracePt t="64260" x="8286750" y="4418013"/>
          <p14:tracePt t="64479" x="8299450" y="4418013"/>
          <p14:tracePt t="64487" x="8312150" y="4418013"/>
          <p14:tracePt t="64494" x="8335963" y="4430713"/>
          <p14:tracePt t="64510" x="8361363" y="4454525"/>
          <p14:tracePt t="64527" x="8386763" y="4479925"/>
          <p14:tracePt t="64544" x="8412163" y="4492625"/>
          <p14:tracePt t="64560" x="8435975" y="4518025"/>
          <p14:tracePt t="64577" x="8448675" y="4530725"/>
          <p14:tracePt t="64593" x="8448675" y="4543425"/>
          <p14:tracePt t="64610" x="8461375" y="4543425"/>
          <p14:tracePt t="64631" x="8461375" y="4554538"/>
          <p14:tracePt t="64711" x="8461375" y="4579938"/>
          <p14:tracePt t="64719" x="8461375" y="4592638"/>
          <p14:tracePt t="64728" x="8461375" y="4605338"/>
          <p14:tracePt t="64745" x="8461375" y="4630738"/>
          <p14:tracePt t="64760" x="8435975" y="4667250"/>
          <p14:tracePt t="64777" x="8399463" y="4705350"/>
          <p14:tracePt t="64794" x="8348663" y="4743450"/>
          <p14:tracePt t="64811" x="8274050" y="4792663"/>
          <p14:tracePt t="64827" x="8223250" y="4830763"/>
          <p14:tracePt t="64845" x="8161338" y="4879975"/>
          <p14:tracePt t="64847" x="8135938" y="4905375"/>
          <p14:tracePt t="64862" x="8074025" y="4943475"/>
          <p14:tracePt t="64878" x="8010525" y="4981575"/>
          <p14:tracePt t="64895" x="7961313" y="4992688"/>
          <p14:tracePt t="64911" x="7886700" y="5018088"/>
          <p14:tracePt t="64928" x="7848600" y="5043488"/>
          <p14:tracePt t="64945" x="7810500" y="5056188"/>
          <p14:tracePt t="64962" x="7797800" y="5056188"/>
          <p14:tracePt t="68567" x="7773988" y="5056188"/>
          <p14:tracePt t="68575" x="7723188" y="5056188"/>
          <p14:tracePt t="68587" x="7661275" y="5068888"/>
          <p14:tracePt t="68604" x="7472363" y="5092700"/>
          <p14:tracePt t="68606" x="7372350" y="5118100"/>
          <p14:tracePt t="68621" x="7285038" y="5130800"/>
          <p14:tracePt t="68622" x="7185025" y="5130800"/>
          <p14:tracePt t="68637" x="7085013" y="5130800"/>
          <p14:tracePt t="68639" x="6997700" y="5143500"/>
          <p14:tracePt t="68654" x="6772275" y="5156200"/>
          <p14:tracePt t="68671" x="6508750" y="5181600"/>
          <p14:tracePt t="68688" x="6196013" y="5194300"/>
          <p14:tracePt t="68704" x="5832475" y="5256213"/>
          <p14:tracePt t="68721" x="5419725" y="5381625"/>
          <p14:tracePt t="68738" x="5106988" y="5456238"/>
          <p14:tracePt t="68754" x="4881563" y="5494338"/>
          <p14:tracePt t="68772" x="4706938" y="5494338"/>
          <p14:tracePt t="68774" x="4619625" y="5494338"/>
          <p14:tracePt t="68788" x="4530725" y="5507038"/>
          <p14:tracePt t="68790" x="4468813" y="5518150"/>
          <p14:tracePt t="68806" x="4330700" y="5518150"/>
          <p14:tracePt t="68822" x="4217988" y="5518150"/>
          <p14:tracePt t="68839" x="4130675" y="5518150"/>
          <p14:tracePt t="68855" x="4092575" y="5518150"/>
          <p14:tracePt t="68872" x="4068763" y="5518150"/>
          <p14:tracePt t="68888" x="4056063" y="5518150"/>
          <p14:tracePt t="69247" x="4043363" y="5518150"/>
          <p14:tracePt t="69255" x="4005263" y="5518150"/>
          <p14:tracePt t="69263" x="3968750" y="5507038"/>
          <p14:tracePt t="69272" x="3917950" y="5507038"/>
          <p14:tracePt t="69288" x="3830638" y="5468938"/>
          <p14:tracePt t="69304" x="3667125" y="5430838"/>
          <p14:tracePt t="69321" x="3492500" y="5394325"/>
          <p14:tracePt t="69338" x="3367088" y="5356225"/>
          <p14:tracePt t="69356" x="3254375" y="5343525"/>
          <p14:tracePt t="69358" x="3192463" y="5330825"/>
          <p14:tracePt t="69373" x="3116263" y="5318125"/>
          <p14:tracePt t="69375" x="3054350" y="5305425"/>
          <p14:tracePt t="69390" x="2941638" y="5281613"/>
          <p14:tracePt t="69407" x="2816225" y="5256213"/>
          <p14:tracePt t="69423" x="2741613" y="5256213"/>
          <p14:tracePt t="69440" x="2690813" y="5243513"/>
          <p14:tracePt t="69456" x="2628900" y="5230813"/>
          <p14:tracePt t="69473" x="2590800" y="5218113"/>
          <p14:tracePt t="69489" x="2565400" y="5218113"/>
          <p14:tracePt t="70063" x="2554288" y="5218113"/>
          <p14:tracePt t="70079" x="2541588" y="5218113"/>
          <p14:tracePt t="70087" x="2503488" y="5218113"/>
          <p14:tracePt t="70094" x="2465388" y="5205413"/>
          <p14:tracePt t="70107" x="2452688" y="5205413"/>
          <p14:tracePt t="70124" x="2428875" y="5194300"/>
          <p14:tracePt t="70126" x="2416175" y="5194300"/>
          <p14:tracePt t="70142" x="2403475" y="5194300"/>
          <p14:tracePt t="70144" x="2390775" y="5194300"/>
          <p14:tracePt t="70159" x="2365375" y="5194300"/>
          <p14:tracePt t="70175" x="2352675" y="5194300"/>
          <p14:tracePt t="70192" x="2339975" y="5194300"/>
          <p14:tracePt t="70208" x="2328863" y="5194300"/>
          <p14:tracePt t="70225" x="2316163" y="5181600"/>
          <p14:tracePt t="70242" x="2290763" y="5168900"/>
          <p14:tracePt t="70259" x="2252663" y="5168900"/>
          <p14:tracePt t="70279" x="2239963" y="5168900"/>
          <p14:tracePt t="70291" x="2228850" y="5168900"/>
          <p14:tracePt t="70294" x="2216150" y="5168900"/>
          <p14:tracePt t="70308" x="2203450" y="5168900"/>
          <p14:tracePt t="70325" x="2190750" y="5168900"/>
          <p14:tracePt t="70351" x="2178050" y="5156200"/>
          <p14:tracePt t="70359" x="2165350" y="5156200"/>
          <p14:tracePt t="70376" x="2139950" y="5156200"/>
          <p14:tracePt t="70393" x="2116138" y="5130800"/>
          <p14:tracePt t="70408" x="2090738" y="5130800"/>
          <p14:tracePt t="70425" x="2065338" y="5130800"/>
          <p14:tracePt t="70442" x="2039938" y="5118100"/>
          <p14:tracePt t="70459" x="2014538" y="5118100"/>
          <p14:tracePt t="70475" x="1990725" y="5105400"/>
          <p14:tracePt t="70493" x="1965325" y="5092700"/>
          <p14:tracePt t="70495" x="1952625" y="5092700"/>
          <p14:tracePt t="70510" x="1939925" y="5092700"/>
          <p14:tracePt t="70535" x="1927225" y="5092700"/>
          <p14:tracePt t="70559" x="1914525" y="5092700"/>
          <p14:tracePt t="72511" x="1939925" y="5092700"/>
          <p14:tracePt t="72519" x="2003425" y="5092700"/>
          <p14:tracePt t="72531" x="2090738" y="5092700"/>
          <p14:tracePt t="72547" x="2203450" y="5092700"/>
          <p14:tracePt t="72550" x="2265363" y="5081588"/>
          <p14:tracePt t="72564" x="2303463" y="5081588"/>
          <p14:tracePt t="72566" x="2339975" y="5081588"/>
          <p14:tracePt t="72581" x="2365375" y="5081588"/>
          <p14:tracePt t="72583" x="2390775" y="5081588"/>
          <p14:tracePt t="72598" x="2441575" y="5081588"/>
          <p14:tracePt t="72615" x="2452688" y="5081588"/>
          <p14:tracePt t="74559" x="2465388" y="5081588"/>
          <p14:tracePt t="74567" x="2541588" y="5081588"/>
          <p14:tracePt t="74574" x="2654300" y="5068888"/>
          <p14:tracePt t="74586" x="2803525" y="5030788"/>
          <p14:tracePt t="74603" x="3079750" y="4981575"/>
          <p14:tracePt t="74619" x="3317875" y="4930775"/>
          <p14:tracePt t="74622" x="3429000" y="4905375"/>
          <p14:tracePt t="74636" x="3554413" y="4879975"/>
          <p14:tracePt t="74638" x="3654425" y="4856163"/>
          <p14:tracePt t="74653" x="3767138" y="4818063"/>
          <p14:tracePt t="74655" x="3856038" y="4792663"/>
          <p14:tracePt t="74671" x="3979863" y="4756150"/>
          <p14:tracePt t="74687" x="4043363" y="4718050"/>
          <p14:tracePt t="74703" x="4117975" y="4679950"/>
          <p14:tracePt t="74720" x="4192588" y="4656138"/>
          <p14:tracePt t="74736" x="4368800" y="4618038"/>
          <p14:tracePt t="74753" x="4619625" y="4592638"/>
          <p14:tracePt t="74770" x="4919663" y="4567238"/>
          <p14:tracePt t="74787" x="5207000" y="4567238"/>
          <p14:tracePt t="74790" x="5294313" y="4567238"/>
          <p14:tracePt t="74803" x="5345113" y="4567238"/>
          <p14:tracePt t="74821" x="5419725" y="4567238"/>
          <p14:tracePt t="74823" x="5457825" y="4567238"/>
          <p14:tracePt t="74838" x="5607050" y="4530725"/>
          <p14:tracePt t="74854" x="5883275" y="4443413"/>
          <p14:tracePt t="74871" x="6008688" y="4430713"/>
          <p14:tracePt t="74887" x="6021388" y="4430713"/>
          <p14:tracePt t="74903" x="6170613" y="4418013"/>
          <p14:tracePt t="74920" x="6459538" y="4392613"/>
          <p14:tracePt t="74938" x="6646863" y="4367213"/>
          <p14:tracePt t="74954" x="6808788" y="4354513"/>
          <p14:tracePt t="74971" x="6872288" y="4341813"/>
          <p14:tracePt t="74987" x="6897688" y="4341813"/>
          <p14:tracePt t="74990" x="6910388" y="4341813"/>
          <p14:tracePt t="75086" x="6921500" y="4341813"/>
          <p14:tracePt t="75095" x="6959600" y="4341813"/>
          <p14:tracePt t="75104" x="7010400" y="4341813"/>
          <p14:tracePt t="75121" x="7146925" y="4341813"/>
          <p14:tracePt t="75137" x="7310438" y="4341813"/>
          <p14:tracePt t="75154" x="7435850" y="4354513"/>
          <p14:tracePt t="75172" x="7523163" y="4354513"/>
          <p14:tracePt t="75174" x="7548563" y="4354513"/>
          <p14:tracePt t="75391" x="7561263" y="4354513"/>
          <p14:tracePt t="75399" x="7572375" y="4354513"/>
          <p14:tracePt t="75406" x="7597775" y="4354513"/>
          <p14:tracePt t="75422" x="7661275" y="4354513"/>
          <p14:tracePt t="75439" x="7697788" y="4367213"/>
          <p14:tracePt t="75456" x="7710488" y="4367213"/>
          <p14:tracePt t="75663" x="7710488" y="4379913"/>
          <p14:tracePt t="76159" x="7697788" y="4379913"/>
          <p14:tracePt t="76167" x="7673975" y="4392613"/>
          <p14:tracePt t="76174" x="7635875" y="4405313"/>
          <p14:tracePt t="76191" x="7572375" y="4418013"/>
          <p14:tracePt t="76207" x="7523163" y="4443413"/>
          <p14:tracePt t="76224" x="7485063" y="4443413"/>
          <p14:tracePt t="76359" x="7497763" y="4443413"/>
          <p14:tracePt t="76367" x="7510463" y="4443413"/>
          <p14:tracePt t="76375" x="7523163" y="4443413"/>
          <p14:tracePt t="76390" x="7561263" y="4430713"/>
          <p14:tracePt t="76407" x="7610475" y="4430713"/>
          <p14:tracePt t="76424" x="7673975" y="4418013"/>
          <p14:tracePt t="76441" x="7697788" y="4418013"/>
          <p14:tracePt t="76458" x="7723188" y="4418013"/>
          <p14:tracePt t="114494" x="7685088" y="4418013"/>
          <p14:tracePt t="114509" x="7485063" y="4467225"/>
          <p14:tracePt t="114511" x="7010400" y="4605338"/>
          <p14:tracePt t="114524" x="6308725" y="4779963"/>
          <p14:tracePt t="114526" x="5507038" y="4968875"/>
          <p14:tracePt t="114542" x="4017963" y="5343525"/>
          <p14:tracePt t="114558" x="2941638" y="5630863"/>
          <p14:tracePt t="114574" x="2490788" y="5743575"/>
          <p14:tracePt t="114591" x="2390775" y="5781675"/>
          <p14:tracePt t="114607" x="2378075" y="5781675"/>
          <p14:tracePt t="114670" x="2365375" y="5781675"/>
          <p14:tracePt t="114678" x="2365375" y="5768975"/>
          <p14:tracePt t="114691" x="2352675" y="5732463"/>
          <p14:tracePt t="114694" x="2339975" y="5694363"/>
          <p14:tracePt t="114708" x="2339975" y="5668963"/>
          <p14:tracePt t="114710" x="2339975" y="5643563"/>
          <p14:tracePt t="114726" x="2316163" y="5581650"/>
          <p14:tracePt t="114742" x="2303463" y="5556250"/>
          <p14:tracePt t="114758" x="2303463" y="5518150"/>
          <p14:tracePt t="114775" x="2290763" y="5507038"/>
          <p14:tracePt t="114792" x="2290763" y="5494338"/>
          <p14:tracePt t="114808" x="2303463" y="5456238"/>
          <p14:tracePt t="114824" x="2416175" y="5418138"/>
          <p14:tracePt t="114842" x="2654300" y="5381625"/>
          <p14:tracePt t="114858" x="2916238" y="5305425"/>
          <p14:tracePt t="114874" x="3128963" y="5256213"/>
          <p14:tracePt t="114892" x="3317875" y="5168900"/>
          <p14:tracePt t="114894" x="3367088" y="5156200"/>
          <p14:tracePt t="114909" x="3417888" y="5130800"/>
          <p14:tracePt t="114911" x="3441700" y="5118100"/>
          <p14:tracePt t="114924" x="3454400" y="5118100"/>
          <p14:tracePt t="114926" x="3467100" y="5118100"/>
          <p14:tracePt t="115014" x="3479800" y="5092700"/>
          <p14:tracePt t="115023" x="3517900" y="5081588"/>
          <p14:tracePt t="115031" x="3554413" y="5043488"/>
          <p14:tracePt t="115041" x="3579813" y="5030788"/>
          <p14:tracePt t="115057" x="3617913" y="5005388"/>
          <p14:tracePt t="115074" x="3643313" y="4981575"/>
          <p14:tracePt t="115166" x="3630613" y="4981575"/>
          <p14:tracePt t="115175" x="3579813" y="4981575"/>
          <p14:tracePt t="115182" x="3517900" y="4981575"/>
          <p14:tracePt t="115192" x="3479800" y="4981575"/>
          <p14:tracePt t="115209" x="3454400" y="4981575"/>
          <p14:tracePt t="115358" x="3492500" y="4981575"/>
          <p14:tracePt t="115366" x="3567113" y="4968875"/>
          <p14:tracePt t="115376" x="3654425" y="4943475"/>
          <p14:tracePt t="115392" x="3779838" y="4905375"/>
          <p14:tracePt t="115410" x="3817938" y="4905375"/>
          <p14:tracePt t="115427" x="3843338" y="4905375"/>
          <p14:tracePt t="115718" x="3867150" y="4892675"/>
          <p14:tracePt t="115727" x="3905250" y="4879975"/>
          <p14:tracePt t="115735" x="3979863" y="4879975"/>
          <p14:tracePt t="115744" x="4081463" y="4879975"/>
          <p14:tracePt t="115760" x="4256088" y="4879975"/>
          <p14:tracePt t="115777" x="4356100" y="4879975"/>
          <p14:tracePt t="115794" x="4406900" y="4879975"/>
          <p14:tracePt t="115811" x="4418013" y="4879975"/>
          <p14:tracePt t="115902" x="4430713" y="4879975"/>
          <p14:tracePt t="115911" x="4443413" y="4879975"/>
          <p14:tracePt t="115918" x="4481513" y="4879975"/>
          <p14:tracePt t="115928" x="4556125" y="4868863"/>
          <p14:tracePt t="115944" x="4781550" y="4856163"/>
          <p14:tracePt t="115961" x="5057775" y="4856163"/>
          <p14:tracePt t="115978" x="5307013" y="4856163"/>
          <p14:tracePt t="115995" x="5519738" y="4856163"/>
          <p14:tracePt t="116011" x="5657850" y="4856163"/>
          <p14:tracePt t="116014" x="5683250" y="4856163"/>
          <p14:tracePt t="116028" x="5708650" y="4856163"/>
          <p14:tracePt t="116031" x="5719763" y="4856163"/>
          <p14:tracePt t="116045" x="5745163" y="4856163"/>
          <p14:tracePt t="116062" x="5770563" y="4856163"/>
          <p14:tracePt t="116078" x="5783263" y="4856163"/>
          <p14:tracePt t="116095" x="5832475" y="4856163"/>
          <p14:tracePt t="116112" x="5870575" y="4856163"/>
          <p14:tracePt t="116128" x="5932488" y="4856163"/>
          <p14:tracePt t="116144" x="5995988" y="4856163"/>
          <p14:tracePt t="116162" x="6008688" y="4856163"/>
          <p14:tracePt t="116178" x="6034088" y="4856163"/>
          <p14:tracePt t="116195" x="6045200" y="4856163"/>
          <p14:tracePt t="116198" x="6057900" y="4856163"/>
          <p14:tracePt t="116598" x="6034088" y="4856163"/>
          <p14:tracePt t="116606" x="5983288" y="4856163"/>
          <p14:tracePt t="116614" x="5895975" y="4868863"/>
          <p14:tracePt t="116630" x="5695950" y="4879975"/>
          <p14:tracePt t="116646" x="5557838" y="4892675"/>
          <p14:tracePt t="116663" x="5483225" y="4892675"/>
          <p14:tracePt t="116679" x="5407025" y="4892675"/>
          <p14:tracePt t="116696" x="5332413" y="4892675"/>
          <p14:tracePt t="116713" x="5232400" y="4892675"/>
          <p14:tracePt t="116729" x="5170488" y="4918075"/>
          <p14:tracePt t="116746" x="5119688" y="4918075"/>
          <p14:tracePt t="116763" x="5081588" y="4930775"/>
          <p14:tracePt t="116765" x="5068888" y="4930775"/>
          <p14:tracePt t="116779" x="5045075" y="4930775"/>
          <p14:tracePt t="116782" x="5019675" y="4930775"/>
          <p14:tracePt t="116797" x="4968875" y="4930775"/>
          <p14:tracePt t="116814" x="4894263" y="4956175"/>
          <p14:tracePt t="116830" x="4781550" y="4968875"/>
          <p14:tracePt t="116847" x="4719638" y="4968875"/>
          <p14:tracePt t="116864" x="4668838" y="4981575"/>
          <p14:tracePt t="116879" x="4606925" y="4992688"/>
          <p14:tracePt t="116896" x="4543425" y="5005388"/>
          <p14:tracePt t="116913" x="4430713" y="5018088"/>
          <p14:tracePt t="116931" x="4281488" y="5043488"/>
          <p14:tracePt t="116947" x="4168775" y="5092700"/>
          <p14:tracePt t="116950" x="4117975" y="5105400"/>
          <p14:tracePt t="116964" x="4056063" y="5118100"/>
          <p14:tracePt t="116966" x="4017963" y="5130800"/>
          <p14:tracePt t="116981" x="3992563" y="5156200"/>
          <p14:tracePt t="116983" x="3968750" y="5156200"/>
          <p14:tracePt t="116998" x="3905250" y="5168900"/>
          <p14:tracePt t="117014" x="3830638" y="5194300"/>
          <p14:tracePt t="117031" x="3779838" y="5194300"/>
          <p14:tracePt t="117048" x="3756025" y="5218113"/>
          <p14:tracePt t="117095" x="3743325" y="5218113"/>
          <p14:tracePt t="117102" x="3705225" y="5218113"/>
          <p14:tracePt t="117114" x="3643313" y="5218113"/>
          <p14:tracePt t="117130" x="3454400" y="5218113"/>
          <p14:tracePt t="117147" x="3305175" y="5243513"/>
          <p14:tracePt t="117149" x="3267075" y="5243513"/>
          <p14:tracePt t="117164" x="3241675" y="5243513"/>
          <p14:tracePt t="117166" x="3228975" y="5243513"/>
          <p14:tracePt t="117181" x="3216275" y="5243513"/>
          <p14:tracePt t="117326" x="3241675" y="5243513"/>
          <p14:tracePt t="117334" x="3267075" y="5243513"/>
          <p14:tracePt t="117348" x="3305175" y="5230813"/>
          <p14:tracePt t="117350" x="3317875" y="5218113"/>
          <p14:tracePt t="117365" x="3354388" y="5205413"/>
          <p14:tracePt t="117382" x="3379788" y="5194300"/>
          <p14:tracePt t="117398" x="3405188" y="5156200"/>
          <p14:tracePt t="117415" x="3417888" y="5143500"/>
          <p14:tracePt t="117431" x="3417888" y="5130800"/>
          <p14:tracePt t="117448" x="3441700" y="5130800"/>
          <p14:tracePt t="117464" x="3441700" y="5118100"/>
          <p14:tracePt t="117503" x="3454400" y="5118100"/>
          <p14:tracePt t="117694" x="3454400" y="5105400"/>
          <p14:tracePt t="117702" x="3454400" y="5081588"/>
          <p14:tracePt t="117716" x="3441700" y="5056188"/>
          <p14:tracePt t="117718" x="3392488" y="5030788"/>
          <p14:tracePt t="117733" x="3328988" y="4968875"/>
          <p14:tracePt t="117750" x="3305175" y="4930775"/>
          <p14:tracePt t="117766" x="3279775" y="4868863"/>
          <p14:tracePt t="117782" x="3254375" y="4830763"/>
          <p14:tracePt t="117799" x="3254375" y="4805363"/>
          <p14:tracePt t="117815" x="3254375" y="4792663"/>
          <p14:tracePt t="118086" x="3267075" y="4792663"/>
          <p14:tracePt t="118094" x="3317875" y="4792663"/>
          <p14:tracePt t="118102" x="3367088" y="4830763"/>
          <p14:tracePt t="118117" x="3417888" y="4856163"/>
          <p14:tracePt t="118119" x="3429000" y="4892675"/>
          <p14:tracePt t="118134" x="3454400" y="4930775"/>
          <p14:tracePt t="118149" x="3467100" y="4968875"/>
          <p14:tracePt t="118302" x="3454400" y="4968875"/>
          <p14:tracePt t="118310" x="3417888" y="4968875"/>
          <p14:tracePt t="118318" x="3367088" y="4968875"/>
          <p14:tracePt t="118334" x="3279775" y="4968875"/>
          <p14:tracePt t="118350" x="3228975" y="4968875"/>
          <p14:tracePt t="118367" x="3179763" y="4968875"/>
          <p14:tracePt t="118384" x="3167063" y="4968875"/>
          <p14:tracePt t="118694" x="3167063" y="4956175"/>
          <p14:tracePt t="118758" x="3179763" y="4956175"/>
          <p14:tracePt t="118766" x="3192463" y="4956175"/>
          <p14:tracePt t="118775" x="3228975" y="4956175"/>
          <p14:tracePt t="118785" x="3267075" y="4956175"/>
          <p14:tracePt t="118802" x="3417888" y="4956175"/>
          <p14:tracePt t="118818" x="3605213" y="4956175"/>
          <p14:tracePt t="118835" x="3856038" y="4930775"/>
          <p14:tracePt t="118837" x="4005263" y="4930775"/>
          <p14:tracePt t="118852" x="4130675" y="4930775"/>
          <p14:tracePt t="118854" x="4230688" y="4930775"/>
          <p14:tracePt t="118868" x="4318000" y="4930775"/>
          <p14:tracePt t="118870" x="4368800" y="4930775"/>
          <p14:tracePt t="118885" x="4418013" y="4930775"/>
          <p14:tracePt t="119038" x="4394200" y="4930775"/>
          <p14:tracePt t="119046" x="4305300" y="4930775"/>
          <p14:tracePt t="119054" x="4156075" y="4930775"/>
          <p14:tracePt t="119069" x="3692525" y="4968875"/>
          <p14:tracePt t="119086" x="3216275" y="5043488"/>
          <p14:tracePt t="119103" x="2867025" y="5092700"/>
          <p14:tracePt t="119119" x="2728913" y="5118100"/>
          <p14:tracePt t="119136" x="2690813" y="5130800"/>
          <p14:tracePt t="119222" x="2728913" y="5130800"/>
          <p14:tracePt t="119230" x="2803525" y="5105400"/>
          <p14:tracePt t="119237" x="2903538" y="5081588"/>
          <p14:tracePt t="119252" x="3028950" y="5068888"/>
          <p14:tracePt t="119253" x="3167063" y="5056188"/>
          <p14:tracePt t="119268" x="3292475" y="5030788"/>
          <p14:tracePt t="119269" x="3417888" y="5005388"/>
          <p14:tracePt t="119285" x="3530600" y="4956175"/>
          <p14:tracePt t="119302" x="3567113" y="4943475"/>
          <p14:tracePt t="119414" x="3541713" y="4956175"/>
          <p14:tracePt t="119422" x="3505200" y="4981575"/>
          <p14:tracePt t="119437" x="3417888" y="5043488"/>
          <p14:tracePt t="119454" x="3367088" y="5081588"/>
          <p14:tracePt t="119470" x="3367088" y="5092700"/>
          <p14:tracePt t="119542" x="3379788" y="5092700"/>
          <p14:tracePt t="119551" x="3417888" y="5092700"/>
          <p14:tracePt t="119557" x="3467100" y="5092700"/>
          <p14:tracePt t="119570" x="3517900" y="5092700"/>
          <p14:tracePt t="119587" x="3605213" y="5092700"/>
          <p14:tracePt t="119589" x="3630613" y="5081588"/>
          <p14:tracePt t="119750" x="3630613" y="5092700"/>
          <p14:tracePt t="119758" x="3630613" y="5105400"/>
          <p14:tracePt t="119771" x="3630613" y="5130800"/>
          <p14:tracePt t="119774" x="3630613" y="5143500"/>
          <p14:tracePt t="119787" x="3630613" y="5156200"/>
          <p14:tracePt t="119790" x="3630613" y="5181600"/>
          <p14:tracePt t="119804" x="3617913" y="5194300"/>
          <p14:tracePt t="119806" x="3617913" y="5205413"/>
          <p14:tracePt t="119821" x="3592513" y="5230813"/>
          <p14:tracePt t="119838" x="3592513" y="5243513"/>
          <p14:tracePt t="119854" x="3579813" y="5256213"/>
          <p14:tracePt t="119887" x="3579813" y="5268913"/>
          <p14:tracePt t="119894" x="3579813" y="5281613"/>
          <p14:tracePt t="119904" x="3579813" y="5305425"/>
          <p14:tracePt t="119920" x="3579813" y="5318125"/>
          <p14:tracePt t="119936" x="3579813" y="5343525"/>
          <p14:tracePt t="119953" x="3567113" y="5381625"/>
          <p14:tracePt t="119970" x="3554413" y="5407025"/>
          <p14:tracePt t="119987" x="3554413" y="5430838"/>
          <p14:tracePt t="120003" x="3554413" y="5443538"/>
          <p14:tracePt t="120005" x="3541713" y="5443538"/>
          <p14:tracePt t="120021" x="3541713" y="5468938"/>
          <p14:tracePt t="120037" x="3517900" y="5481638"/>
          <p14:tracePt t="120053" x="3479800" y="5507038"/>
          <p14:tracePt t="120070" x="3429000" y="5518150"/>
          <p14:tracePt t="120087" x="3405188" y="5530850"/>
          <p14:tracePt t="120103" x="3354388" y="5543550"/>
          <p14:tracePt t="120120" x="3328988" y="5556250"/>
          <p14:tracePt t="120137" x="3267075" y="5568950"/>
          <p14:tracePt t="120154" x="3241675" y="5568950"/>
          <p14:tracePt t="120170" x="3205163" y="5568950"/>
          <p14:tracePt t="120187" x="3154363" y="5543550"/>
          <p14:tracePt t="120189" x="3128963" y="5530850"/>
          <p14:tracePt t="120205" x="3092450" y="5481638"/>
          <p14:tracePt t="120221" x="3054350" y="5430838"/>
          <p14:tracePt t="120237" x="3041650" y="5381625"/>
          <p14:tracePt t="120254" x="3028950" y="5330825"/>
          <p14:tracePt t="120271" x="3016250" y="5305425"/>
          <p14:tracePt t="120287" x="3016250" y="5294313"/>
          <p14:tracePt t="120304" x="3016250" y="5281613"/>
          <p14:tracePt t="120321" x="3016250" y="5256213"/>
          <p14:tracePt t="120337" x="3041650" y="5243513"/>
          <p14:tracePt t="120354" x="3116263" y="5218113"/>
          <p14:tracePt t="120371" x="3192463" y="5194300"/>
          <p14:tracePt t="120373" x="3241675" y="5181600"/>
          <p14:tracePt t="120388" x="3317875" y="5168900"/>
          <p14:tracePt t="120389" x="3379788" y="5168900"/>
          <p14:tracePt t="120405" x="3554413" y="5143500"/>
          <p14:tracePt t="120421" x="3717925" y="5118100"/>
          <p14:tracePt t="120438" x="3756025" y="5118100"/>
          <p14:tracePt t="120455" x="3767138" y="5118100"/>
          <p14:tracePt t="120558" x="3692525" y="5118100"/>
          <p14:tracePt t="120566" x="3567113" y="5118100"/>
          <p14:tracePt t="120573" x="3367088" y="5156200"/>
          <p14:tracePt t="120590" x="2941638" y="5243513"/>
          <p14:tracePt t="120607" x="2741613" y="5281613"/>
          <p14:tracePt t="120624" x="2703513" y="5281613"/>
          <p14:tracePt t="120640" x="2690813" y="5294313"/>
          <p14:tracePt t="120710" x="2703513" y="5294313"/>
          <p14:tracePt t="120719" x="2790825" y="5268913"/>
          <p14:tracePt t="120726" x="2928938" y="5243513"/>
          <p14:tracePt t="120741" x="3067050" y="5205413"/>
          <p14:tracePt t="120743" x="3205163" y="5168900"/>
          <p14:tracePt t="120758" x="3454400" y="5105400"/>
          <p14:tracePt t="120774" x="3643313" y="5056188"/>
          <p14:tracePt t="120790" x="3767138" y="5018088"/>
          <p14:tracePt t="120807" x="3843338" y="5005388"/>
          <p14:tracePt t="122486" x="3867150" y="5005388"/>
          <p14:tracePt t="122494" x="3930650" y="5005388"/>
          <p14:tracePt t="122502" x="4017963" y="5005388"/>
          <p14:tracePt t="122512" x="4105275" y="5005388"/>
          <p14:tracePt t="122528" x="4243388" y="5005388"/>
          <p14:tracePt t="122544" x="4318000" y="5005388"/>
          <p14:tracePt t="122562" x="4343400" y="5005388"/>
          <p14:tracePt t="122578" x="4356100" y="4992688"/>
          <p14:tracePt t="122595" x="4368800" y="499268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0980B2-9CD6-4604-A0E5-0F6CA398C0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330" y="1488216"/>
            <a:ext cx="6967214" cy="37987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48721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06"/>
    </mc:Choice>
    <mc:Fallback xmlns="">
      <p:transition spd="slow" advTm="7106"/>
    </mc:Fallback>
  </mc:AlternateContent>
  <p:extLst>
    <p:ext uri="{3A86A75C-4F4B-4683-9AE1-C65F6400EC91}">
      <p14:laserTraceLst xmlns:p14="http://schemas.microsoft.com/office/powerpoint/2010/main">
        <p14:tracePtLst>
          <p14:tracePt t="1467" x="4368800" y="4981575"/>
          <p14:tracePt t="1475" x="4368800" y="4868863"/>
          <p14:tracePt t="1484" x="4394200" y="4492625"/>
          <p14:tracePt t="1501" x="4494213" y="2878138"/>
          <p14:tracePt t="1517" x="4668838" y="1363663"/>
          <p14:tracePt t="1534" x="4768850" y="125413"/>
          <p14:tracePt t="2850" x="5670550" y="100013"/>
          <p14:tracePt t="2859" x="5695950" y="212725"/>
          <p14:tracePt t="2870" x="5719763" y="350838"/>
          <p14:tracePt t="2887" x="5770563" y="576263"/>
          <p14:tracePt t="2903" x="5821363" y="712788"/>
          <p14:tracePt t="2920" x="5832475" y="788988"/>
          <p14:tracePt t="2921" x="5845175" y="788988"/>
          <p14:tracePt t="2937" x="5845175" y="801688"/>
          <p14:tracePt t="2954" x="5845175" y="825500"/>
          <p14:tracePt t="2970" x="5857875" y="825500"/>
          <p14:tracePt t="2971" x="5857875" y="838200"/>
          <p14:tracePt t="2987" x="5857875" y="863600"/>
          <p14:tracePt t="3003" x="5870575" y="876300"/>
          <p14:tracePt t="3115" x="5870575" y="889000"/>
          <p14:tracePt t="3122" x="5870575" y="901700"/>
          <p14:tracePt t="3130" x="5883275" y="912813"/>
          <p14:tracePt t="3138" x="5895975" y="950913"/>
          <p14:tracePt t="3153" x="5895975" y="1025525"/>
          <p14:tracePt t="3170" x="5895975" y="1138238"/>
          <p14:tracePt t="3186" x="5895975" y="1227138"/>
          <p14:tracePt t="3205" x="5895975" y="1289050"/>
          <p14:tracePt t="3222" x="5895975" y="1327150"/>
          <p14:tracePt t="3239" x="5895975" y="1339850"/>
          <p14:tracePt t="3256" x="5895975" y="1350963"/>
          <p14:tracePt t="3307" x="5895975" y="1363663"/>
          <p14:tracePt t="3315" x="5895975" y="1376363"/>
          <p14:tracePt t="3323" x="5908675" y="1401763"/>
          <p14:tracePt t="3339" x="5908675" y="1514475"/>
          <p14:tracePt t="3356" x="5932488" y="1639888"/>
          <p14:tracePt t="3373" x="5932488" y="1739900"/>
          <p14:tracePt t="3389" x="5932488" y="1852613"/>
          <p14:tracePt t="3405" x="5932488" y="1965325"/>
          <p14:tracePt t="3422" x="5932488" y="2039938"/>
          <p14:tracePt t="3440" x="5932488" y="2052638"/>
          <p14:tracePt t="3483" x="5932488" y="2065338"/>
          <p14:tracePt t="3491" x="5932488" y="2078038"/>
          <p14:tracePt t="3499" x="5932488" y="2101850"/>
          <p14:tracePt t="3507" x="5932488" y="2139950"/>
          <p14:tracePt t="3523" x="5932488" y="2239963"/>
          <p14:tracePt t="3539" x="5895975" y="2365375"/>
          <p14:tracePt t="3557" x="5883275" y="2439988"/>
          <p14:tracePt t="3572" x="5857875" y="2516188"/>
          <p14:tracePt t="3589" x="5832475" y="2603500"/>
          <p14:tracePt t="3606" x="5783263" y="2703513"/>
          <p14:tracePt t="3623" x="5770563" y="2790825"/>
          <p14:tracePt t="3640" x="5745163" y="2852738"/>
          <p14:tracePt t="3642" x="5732463" y="2878138"/>
          <p14:tracePt t="3657" x="5732463" y="2890838"/>
          <p14:tracePt t="3659" x="5732463" y="2903538"/>
          <p14:tracePt t="3674" x="5732463" y="2916238"/>
          <p14:tracePt t="3690" x="5732463" y="2952750"/>
          <p14:tracePt t="3707" x="5732463" y="2978150"/>
          <p14:tracePt t="3723" x="5732463" y="3041650"/>
          <p14:tracePt t="3740" x="5719763" y="3065463"/>
          <p14:tracePt t="3757" x="5719763" y="3116263"/>
          <p14:tracePt t="3773" x="5719763" y="3128963"/>
          <p14:tracePt t="3790" x="5719763" y="3141663"/>
          <p14:tracePt t="4019" x="5732463" y="3141663"/>
          <p14:tracePt t="4034" x="5745163" y="3141663"/>
          <p14:tracePt t="4042" x="5757863" y="3141663"/>
          <p14:tracePt t="4058" x="5795963" y="3141663"/>
          <p14:tracePt t="4074" x="5832475" y="3141663"/>
          <p14:tracePt t="4091" x="5857875" y="3154363"/>
          <p14:tracePt t="4108" x="5883275" y="3154363"/>
          <p14:tracePt t="4124" x="5921375" y="3154363"/>
          <p14:tracePt t="4141" x="5932488" y="3154363"/>
          <p14:tracePt t="4158" x="5945188" y="3154363"/>
          <p14:tracePt t="4579" x="5970588" y="3154363"/>
          <p14:tracePt t="4587" x="6021388" y="3154363"/>
          <p14:tracePt t="4595" x="6108700" y="3154363"/>
          <p14:tracePt t="4609" x="6170613" y="3154363"/>
          <p14:tracePt t="4611" x="6196013" y="3154363"/>
          <p14:tracePt t="4627" x="6221413" y="3154363"/>
          <p14:tracePt t="4643" x="6259513" y="3154363"/>
          <p14:tracePt t="4659" x="6308725" y="3154363"/>
          <p14:tracePt t="4676" x="6346825" y="3154363"/>
          <p14:tracePt t="4692" x="6359525" y="3154363"/>
          <p14:tracePt t="4739" x="6370638" y="3154363"/>
          <p14:tracePt t="4747" x="6370638" y="3165475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29059961-5136-407F-8705-94D7182F3C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6522"/>
          <a:stretch/>
        </p:blipFill>
        <p:spPr>
          <a:xfrm>
            <a:off x="3377325" y="1420317"/>
            <a:ext cx="4953224" cy="40173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183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17"/>
    </mc:Choice>
    <mc:Fallback xmlns="">
      <p:transition spd="slow" advTm="35017"/>
    </mc:Fallback>
  </mc:AlternateContent>
  <p:extLst>
    <p:ext uri="{3A86A75C-4F4B-4683-9AE1-C65F6400EC91}">
      <p14:laserTraceLst xmlns:p14="http://schemas.microsoft.com/office/powerpoint/2010/main">
        <p14:tracePtLst>
          <p14:tracePt t="1604" x="6359525" y="3165475"/>
          <p14:tracePt t="1612" x="6308725" y="3165475"/>
          <p14:tracePt t="1620" x="6259513" y="3165475"/>
          <p14:tracePt t="1633" x="6221413" y="3165475"/>
          <p14:tracePt t="1635" x="6196013" y="3165475"/>
          <p14:tracePt t="2140" x="6170613" y="3178175"/>
          <p14:tracePt t="2148" x="6134100" y="3203575"/>
          <p14:tracePt t="2156" x="6083300" y="3216275"/>
          <p14:tracePt t="2168" x="6045200" y="3228975"/>
          <p14:tracePt t="2183" x="5957888" y="3267075"/>
          <p14:tracePt t="2200" x="5895975" y="3267075"/>
          <p14:tracePt t="2216" x="5783263" y="3290888"/>
          <p14:tracePt t="2234" x="5657850" y="3303588"/>
          <p14:tracePt t="2236" x="5632450" y="3316288"/>
          <p14:tracePt t="2252" x="5607050" y="3316288"/>
          <p14:tracePt t="2292" x="5595938" y="3316288"/>
          <p14:tracePt t="2302" x="5557838" y="3316288"/>
          <p14:tracePt t="2308" x="5519738" y="3316288"/>
          <p14:tracePt t="2318" x="5483225" y="3316288"/>
          <p14:tracePt t="2334" x="5407025" y="3316288"/>
          <p14:tracePt t="2351" x="5383213" y="3303588"/>
          <p14:tracePt t="2368" x="5370513" y="3303588"/>
          <p14:tracePt t="2396" x="5370513" y="3290888"/>
          <p14:tracePt t="2403" x="5370513" y="3278188"/>
          <p14:tracePt t="2418" x="5370513" y="3254375"/>
          <p14:tracePt t="2420" x="5370513" y="3216275"/>
          <p14:tracePt t="2435" x="5394325" y="3190875"/>
          <p14:tracePt t="2452" x="5407025" y="3165475"/>
          <p14:tracePt t="2468" x="5419725" y="3165475"/>
          <p14:tracePt t="2548" x="5407025" y="3165475"/>
          <p14:tracePt t="2556" x="5370513" y="3165475"/>
          <p14:tracePt t="2569" x="5319713" y="3154363"/>
          <p14:tracePt t="2572" x="5281613" y="3154363"/>
          <p14:tracePt t="2586" x="5257800" y="3154363"/>
          <p14:tracePt t="2740" x="5257800" y="3141663"/>
          <p14:tracePt t="2748" x="5257800" y="3128963"/>
          <p14:tracePt t="2756" x="5257800" y="3116263"/>
          <p14:tracePt t="2769" x="5257800" y="3090863"/>
          <p14:tracePt t="2772" x="5257800" y="3078163"/>
          <p14:tracePt t="2787" x="5257800" y="3065463"/>
          <p14:tracePt t="2803" x="5257800" y="3054350"/>
          <p14:tracePt t="2820" x="5270500" y="3041650"/>
          <p14:tracePt t="2836" x="5281613" y="3028950"/>
          <p14:tracePt t="2853" x="5281613" y="3016250"/>
          <p14:tracePt t="2956" x="5281613" y="3003550"/>
          <p14:tracePt t="2972" x="5281613" y="2990850"/>
          <p14:tracePt t="2987" x="5281613" y="2978150"/>
          <p14:tracePt t="3003" x="5270500" y="2965450"/>
          <p14:tracePt t="3012" x="5270500" y="2952750"/>
          <p14:tracePt t="3036" x="5257800" y="2941638"/>
          <p14:tracePt t="3044" x="5257800" y="2916238"/>
          <p14:tracePt t="3053" x="5245100" y="2916238"/>
          <p14:tracePt t="3070" x="5232400" y="2890838"/>
          <p14:tracePt t="3086" x="5219700" y="2878138"/>
          <p14:tracePt t="3104" x="5219700" y="2865438"/>
          <p14:tracePt t="3120" x="5219700" y="2852738"/>
          <p14:tracePt t="3137" x="5207000" y="2852738"/>
          <p14:tracePt t="3139" x="5207000" y="2840038"/>
          <p14:tracePt t="3173" x="5207000" y="2828925"/>
          <p14:tracePt t="3188" x="5207000" y="2816225"/>
          <p14:tracePt t="3220" x="5207000" y="2803525"/>
          <p14:tracePt t="3412" x="5194300" y="2803525"/>
          <p14:tracePt t="3421" x="5181600" y="2803525"/>
          <p14:tracePt t="3428" x="5157788" y="2803525"/>
          <p14:tracePt t="3437" x="5119688" y="2803525"/>
          <p14:tracePt t="3454" x="5068888" y="2816225"/>
          <p14:tracePt t="3471" x="5032375" y="2840038"/>
          <p14:tracePt t="3508" x="5019675" y="2840038"/>
          <p14:tracePt t="3516" x="5019675" y="2852738"/>
          <p14:tracePt t="3524" x="5006975" y="2852738"/>
          <p14:tracePt t="3538" x="4994275" y="2865438"/>
          <p14:tracePt t="3540" x="4968875" y="2865438"/>
          <p14:tracePt t="3556" x="4906963" y="2890838"/>
          <p14:tracePt t="3572" x="4832350" y="2903538"/>
          <p14:tracePt t="3588" x="4743450" y="2916238"/>
          <p14:tracePt t="3604" x="4719638" y="2928938"/>
          <p14:tracePt t="3748" x="4768850" y="2928938"/>
          <p14:tracePt t="3755" x="4856163" y="2928938"/>
          <p14:tracePt t="3764" x="4968875" y="2941638"/>
          <p14:tracePt t="3772" x="5068888" y="2952750"/>
          <p14:tracePt t="3788" x="5245100" y="2952750"/>
          <p14:tracePt t="3805" x="5319713" y="2952750"/>
          <p14:tracePt t="3822" x="5332413" y="2952750"/>
          <p14:tracePt t="3900" x="5319713" y="2952750"/>
          <p14:tracePt t="3908" x="5257800" y="2965450"/>
          <p14:tracePt t="3923" x="4945063" y="2990850"/>
          <p14:tracePt t="3939" x="4568825" y="3016250"/>
          <p14:tracePt t="3956" x="4343400" y="3016250"/>
          <p14:tracePt t="3973" x="4305300" y="3016250"/>
          <p14:tracePt t="3989" x="4294188" y="3016250"/>
          <p14:tracePt t="4076" x="4318000" y="3016250"/>
          <p14:tracePt t="4084" x="4368800" y="3016250"/>
          <p14:tracePt t="4092" x="4456113" y="3016250"/>
          <p14:tracePt t="4106" x="4568825" y="3016250"/>
          <p14:tracePt t="4108" x="4681538" y="3003550"/>
          <p14:tracePt t="4123" x="4832350" y="2978150"/>
          <p14:tracePt t="4140" x="4894263" y="2978150"/>
          <p14:tracePt t="4532" x="4868863" y="2978150"/>
          <p14:tracePt t="4540" x="4819650" y="2978150"/>
          <p14:tracePt t="4548" x="4732338" y="2978150"/>
          <p14:tracePt t="4557" x="4668838" y="2978150"/>
          <p14:tracePt t="4574" x="4543425" y="2978150"/>
          <p14:tracePt t="4591" x="4468813" y="2978150"/>
          <p14:tracePt t="4607" x="4430713" y="2978150"/>
          <p14:tracePt t="4624" x="4418013" y="2978150"/>
          <p14:tracePt t="4641" x="4394200" y="2978150"/>
          <p14:tracePt t="4828" x="4443413" y="2965450"/>
          <p14:tracePt t="4836" x="4530725" y="2952750"/>
          <p14:tracePt t="4844" x="4619625" y="2941638"/>
          <p14:tracePt t="4858" x="4694238" y="2928938"/>
          <p14:tracePt t="4860" x="4756150" y="2916238"/>
          <p14:tracePt t="4875" x="4856163" y="2890838"/>
          <p14:tracePt t="4892" x="4894263" y="2890838"/>
          <p14:tracePt t="4908" x="4919663" y="2890838"/>
          <p14:tracePt t="4932" x="4932363" y="2890838"/>
          <p14:tracePt t="4941" x="4932363" y="2878138"/>
          <p14:tracePt t="4958" x="4945063" y="2878138"/>
          <p14:tracePt t="4996" x="4956175" y="2878138"/>
          <p14:tracePt t="5012" x="4981575" y="2878138"/>
          <p14:tracePt t="5020" x="5045075" y="2878138"/>
          <p14:tracePt t="5027" x="5132388" y="2878138"/>
          <p14:tracePt t="5041" x="5232400" y="2865438"/>
          <p14:tracePt t="5043" x="5319713" y="2852738"/>
          <p14:tracePt t="5058" x="5394325" y="2852738"/>
          <p14:tracePt t="5060" x="5457825" y="2852738"/>
          <p14:tracePt t="5076" x="5507038" y="2852738"/>
          <p14:tracePt t="5092" x="5519738" y="2852738"/>
          <p14:tracePt t="5124" x="5532438" y="2852738"/>
          <p14:tracePt t="5132" x="5545138" y="2840038"/>
          <p14:tracePt t="5142" x="5557838" y="2840038"/>
          <p14:tracePt t="5159" x="5607050" y="2840038"/>
          <p14:tracePt t="5176" x="5645150" y="2840038"/>
          <p14:tracePt t="5192" x="5670550" y="2840038"/>
          <p14:tracePt t="5404" x="5619750" y="2840038"/>
          <p14:tracePt t="5412" x="5532438" y="2840038"/>
          <p14:tracePt t="5427" x="5419725" y="2852738"/>
          <p14:tracePt t="5429" x="5319713" y="2852738"/>
          <p14:tracePt t="5443" x="5157788" y="2852738"/>
          <p14:tracePt t="5460" x="5106988" y="2852738"/>
          <p14:tracePt t="5900" x="5094288" y="2865438"/>
          <p14:tracePt t="5908" x="5081588" y="2878138"/>
          <p14:tracePt t="5916" x="5057775" y="2916238"/>
          <p14:tracePt t="5927" x="5019675" y="2978150"/>
          <p14:tracePt t="5944" x="4932363" y="3116263"/>
          <p14:tracePt t="5961" x="4832350" y="3216275"/>
          <p14:tracePt t="5964" x="4794250" y="3267075"/>
          <p14:tracePt t="5978" x="4756150" y="3290888"/>
          <p14:tracePt t="5980" x="4732338" y="3316288"/>
          <p14:tracePt t="5994" x="4706938" y="3341688"/>
          <p14:tracePt t="6012" x="4706938" y="3354388"/>
          <p14:tracePt t="6076" x="4694238" y="3354388"/>
          <p14:tracePt t="6220" x="4694238" y="3341688"/>
          <p14:tracePt t="6228" x="4681538" y="3328988"/>
          <p14:tracePt t="6236" x="4681538" y="3316288"/>
          <p14:tracePt t="6253" x="4668838" y="3303588"/>
          <p14:tracePt t="6261" x="4656138" y="3303588"/>
          <p14:tracePt t="6278" x="4630738" y="3290888"/>
          <p14:tracePt t="6295" x="4606925" y="3267075"/>
          <p14:tracePt t="6312" x="4581525" y="3254375"/>
          <p14:tracePt t="6428" x="4581525" y="3241675"/>
          <p14:tracePt t="6436" x="4581525" y="3228975"/>
          <p14:tracePt t="6484" x="4581525" y="3216275"/>
          <p14:tracePt t="6676" x="4594225" y="3203575"/>
          <p14:tracePt t="6692" x="4606925" y="3203575"/>
          <p14:tracePt t="6700" x="4606925" y="3190875"/>
          <p14:tracePt t="6713" x="4630738" y="3178175"/>
          <p14:tracePt t="6715" x="4630738" y="3154363"/>
          <p14:tracePt t="6730" x="4643438" y="3141663"/>
          <p14:tracePt t="6732" x="4656138" y="3116263"/>
          <p14:tracePt t="6747" x="4681538" y="3065463"/>
          <p14:tracePt t="6764" x="4694238" y="3041650"/>
          <p14:tracePt t="6780" x="4694238" y="3016250"/>
          <p14:tracePt t="7300" x="4694238" y="3028950"/>
          <p14:tracePt t="7308" x="4694238" y="3054350"/>
          <p14:tracePt t="7315" x="4694238" y="3078163"/>
          <p14:tracePt t="7332" x="4694238" y="3103563"/>
          <p14:tracePt t="7348" x="4694238" y="3154363"/>
          <p14:tracePt t="7364" x="4694238" y="3165475"/>
          <p14:tracePt t="7382" x="4694238" y="3190875"/>
          <p14:tracePt t="7398" x="4694238" y="3203575"/>
          <p14:tracePt t="7420" x="4694238" y="3216275"/>
          <p14:tracePt t="7436" x="4694238" y="3228975"/>
          <p14:tracePt t="7448" x="4694238" y="3241675"/>
          <p14:tracePt t="7465" x="4694238" y="3254375"/>
          <p14:tracePt t="7482" x="4694238" y="3267075"/>
          <p14:tracePt t="7500" x="4694238" y="3278188"/>
          <p14:tracePt t="7515" x="4694238" y="3316288"/>
          <p14:tracePt t="7532" x="4694238" y="3341688"/>
          <p14:tracePt t="7548" x="4694238" y="3378200"/>
          <p14:tracePt t="7565" x="4706938" y="3390900"/>
          <p14:tracePt t="7582" x="4706938" y="3403600"/>
          <p14:tracePt t="7599" x="4706938" y="3416300"/>
          <p14:tracePt t="7615" x="4706938" y="3429000"/>
          <p14:tracePt t="7632" x="4719638" y="3429000"/>
          <p14:tracePt t="7649" x="4719638" y="3441700"/>
          <p14:tracePt t="7651" x="4719638" y="3454400"/>
          <p14:tracePt t="7665" x="4732338" y="3467100"/>
          <p14:tracePt t="7683" x="4743450" y="3467100"/>
          <p14:tracePt t="7700" x="4756150" y="3479800"/>
          <p14:tracePt t="7716" x="4768850" y="3490913"/>
          <p14:tracePt t="7732" x="4781550" y="3503613"/>
          <p14:tracePt t="7749" x="4794250" y="3516313"/>
          <p14:tracePt t="7765" x="4806950" y="3516313"/>
          <p14:tracePt t="7783" x="4806950" y="3529013"/>
          <p14:tracePt t="7798" x="4843463" y="3554413"/>
          <p14:tracePt t="7816" x="4856163" y="3567113"/>
          <p14:tracePt t="7832" x="4881563" y="3579813"/>
          <p14:tracePt t="7849" x="4906963" y="3590925"/>
          <p14:tracePt t="7866" x="4919663" y="3590925"/>
          <p14:tracePt t="7868" x="4919663" y="3603625"/>
          <p14:tracePt t="7892" x="4919663" y="3616325"/>
          <p14:tracePt t="8116" x="4932363" y="3629025"/>
          <p14:tracePt t="8124" x="4945063" y="3641725"/>
          <p14:tracePt t="8133" x="4945063" y="3654425"/>
          <p14:tracePt t="8149" x="4945063" y="3716338"/>
          <p14:tracePt t="8166" x="4945063" y="3754438"/>
          <p14:tracePt t="8183" x="4945063" y="3803650"/>
          <p14:tracePt t="8200" x="4956175" y="3867150"/>
          <p14:tracePt t="8203" x="4956175" y="3892550"/>
          <p14:tracePt t="8216" x="4956175" y="3916363"/>
          <p14:tracePt t="8219" x="4968875" y="3954463"/>
          <p14:tracePt t="8233" x="4981575" y="3979863"/>
          <p14:tracePt t="8235" x="4981575" y="4017963"/>
          <p14:tracePt t="8251" x="4994275" y="4079875"/>
          <p14:tracePt t="8268" x="4994275" y="4129088"/>
          <p14:tracePt t="8284" x="4994275" y="4179888"/>
          <p14:tracePt t="8300" x="4994275" y="4241800"/>
          <p14:tracePt t="8317" x="4994275" y="4305300"/>
          <p14:tracePt t="8334" x="4994275" y="4354513"/>
          <p14:tracePt t="8351" x="4994275" y="4405313"/>
          <p14:tracePt t="8367" x="4994275" y="4454525"/>
          <p14:tracePt t="8384" x="4994275" y="4505325"/>
          <p14:tracePt t="8400" x="4981575" y="4554538"/>
          <p14:tracePt t="8418" x="4968875" y="4618038"/>
          <p14:tracePt t="8420" x="4956175" y="4643438"/>
          <p14:tracePt t="8435" x="4956175" y="4692650"/>
          <p14:tracePt t="8451" x="4956175" y="4756150"/>
          <p14:tracePt t="8468" x="4945063" y="4792663"/>
          <p14:tracePt t="8484" x="4932363" y="4843463"/>
          <p14:tracePt t="8501" x="4932363" y="4892675"/>
          <p14:tracePt t="8517" x="4932363" y="4943475"/>
          <p14:tracePt t="8534" x="4932363" y="4992688"/>
          <p14:tracePt t="8551" x="4932363" y="5043488"/>
          <p14:tracePt t="8568" x="4932363" y="5056188"/>
          <p14:tracePt t="8584" x="4932363" y="5081588"/>
          <p14:tracePt t="8601" x="4932363" y="5092700"/>
          <p14:tracePt t="8618" x="4932363" y="5105400"/>
          <p14:tracePt t="8620" x="4932363" y="5118100"/>
          <p14:tracePt t="8836" x="4932363" y="5105400"/>
          <p14:tracePt t="8844" x="4932363" y="5068888"/>
          <p14:tracePt t="8852" x="4932363" y="5030788"/>
          <p14:tracePt t="8868" x="4919663" y="4930775"/>
          <p14:tracePt t="8885" x="4894263" y="4830763"/>
          <p14:tracePt t="8901" x="4894263" y="4692650"/>
          <p14:tracePt t="8918" x="4868863" y="4567238"/>
          <p14:tracePt t="8935" x="4856163" y="4443413"/>
          <p14:tracePt t="8953" x="4843463" y="4305300"/>
          <p14:tracePt t="8955" x="4843463" y="4254500"/>
          <p14:tracePt t="8969" x="4832350" y="4192588"/>
          <p14:tracePt t="8971" x="4819650" y="4129088"/>
          <p14:tracePt t="8986" x="4819650" y="4054475"/>
          <p14:tracePt t="8988" x="4819650" y="3992563"/>
          <p14:tracePt t="9003" x="4819650" y="3929063"/>
          <p14:tracePt t="9005" x="4819650" y="3867150"/>
          <p14:tracePt t="9019" x="4819650" y="3803650"/>
          <p14:tracePt t="9036" x="4819650" y="3716338"/>
          <p14:tracePt t="9052" x="4806950" y="3679825"/>
          <p14:tracePt t="9069" x="4806950" y="3641725"/>
          <p14:tracePt t="9085" x="4794250" y="3616325"/>
          <p14:tracePt t="9102" x="4794250" y="3579813"/>
          <p14:tracePt t="9119" x="4794250" y="3529013"/>
          <p14:tracePt t="9135" x="4794250" y="3454400"/>
          <p14:tracePt t="9153" x="4794250" y="3390900"/>
          <p14:tracePt t="9155" x="4794250" y="3354388"/>
          <p14:tracePt t="9169" x="4794250" y="3328988"/>
          <p14:tracePt t="9171" x="4794250" y="3290888"/>
          <p14:tracePt t="9186" x="4794250" y="3267075"/>
          <p14:tracePt t="9203" x="4794250" y="3254375"/>
          <p14:tracePt t="9356" x="4794250" y="3290888"/>
          <p14:tracePt t="9364" x="4794250" y="3341688"/>
          <p14:tracePt t="9372" x="4794250" y="3403600"/>
          <p14:tracePt t="9387" x="4794250" y="3479800"/>
          <p14:tracePt t="9389" x="4794250" y="3541713"/>
          <p14:tracePt t="9403" x="4768850" y="3679825"/>
          <p14:tracePt t="9420" x="4756150" y="3841750"/>
          <p14:tracePt t="9437" x="4743450" y="3941763"/>
          <p14:tracePt t="9454" x="4743450" y="4041775"/>
          <p14:tracePt t="9470" x="4743450" y="4179888"/>
          <p14:tracePt t="9486" x="4743450" y="4318000"/>
          <p14:tracePt t="9503" x="4743450" y="4454525"/>
          <p14:tracePt t="9520" x="4743450" y="4543425"/>
          <p14:tracePt t="9537" x="4743450" y="4605338"/>
          <p14:tracePt t="9539" x="4743450" y="4643438"/>
          <p14:tracePt t="9554" x="4743450" y="4667250"/>
          <p14:tracePt t="9556" x="4743450" y="4692650"/>
          <p14:tracePt t="9571" x="4743450" y="4743450"/>
          <p14:tracePt t="9588" x="4743450" y="4768850"/>
          <p14:tracePt t="9604" x="4743450" y="4779963"/>
          <p14:tracePt t="9620" x="4743450" y="4805363"/>
          <p14:tracePt t="9637" x="4732338" y="4818063"/>
          <p14:tracePt t="9756" x="4732338" y="4768850"/>
          <p14:tracePt t="9763" x="4732338" y="4679950"/>
          <p14:tracePt t="9771" x="4732338" y="4579938"/>
          <p14:tracePt t="9788" x="4732338" y="4418013"/>
          <p14:tracePt t="9804" x="4719638" y="4279900"/>
          <p14:tracePt t="9821" x="4706938" y="4154488"/>
          <p14:tracePt t="9837" x="4706938" y="4017963"/>
          <p14:tracePt t="9854" x="4706938" y="3879850"/>
          <p14:tracePt t="9871" x="4681538" y="3779838"/>
          <p14:tracePt t="9887" x="4681538" y="3667125"/>
          <p14:tracePt t="9904" x="4681538" y="3579813"/>
          <p14:tracePt t="9922" x="4681538" y="3503613"/>
          <p14:tracePt t="9923" x="4681538" y="3467100"/>
          <p14:tracePt t="9939" x="4681538" y="3416300"/>
          <p14:tracePt t="9941" x="4681538" y="3378200"/>
          <p14:tracePt t="9955" x="4681538" y="3316288"/>
          <p14:tracePt t="9972" x="4681538" y="3290888"/>
          <p14:tracePt t="9988" x="4694238" y="3267075"/>
          <p14:tracePt t="10005" x="4694238" y="3241675"/>
          <p14:tracePt t="10021" x="4694238" y="3216275"/>
          <p14:tracePt t="10038" x="4706938" y="3178175"/>
          <p14:tracePt t="10055" x="4719638" y="3154363"/>
          <p14:tracePt t="10072" x="4719638" y="3116263"/>
          <p14:tracePt t="10088" x="4719638" y="3103563"/>
          <p14:tracePt t="10104" x="4719638" y="3090863"/>
          <p14:tracePt t="10252" x="4732338" y="3090863"/>
          <p14:tracePt t="10268" x="4732338" y="3116263"/>
          <p14:tracePt t="10275" x="4743450" y="3154363"/>
          <p14:tracePt t="10288" x="4756150" y="3190875"/>
          <p14:tracePt t="10291" x="4768850" y="3216275"/>
          <p14:tracePt t="10305" x="4768850" y="3254375"/>
          <p14:tracePt t="10307" x="4768850" y="3278188"/>
          <p14:tracePt t="10323" x="4768850" y="3367088"/>
          <p14:tracePt t="10340" x="4768850" y="3479800"/>
          <p14:tracePt t="10356" x="4768850" y="3579813"/>
          <p14:tracePt t="10372" x="4768850" y="3679825"/>
          <p14:tracePt t="10390" x="4768850" y="3767138"/>
          <p14:tracePt t="10406" x="4768850" y="3841750"/>
          <p14:tracePt t="10422" x="4768850" y="3916363"/>
          <p14:tracePt t="10439" x="4768850" y="3979863"/>
          <p14:tracePt t="10456" x="4756150" y="4054475"/>
          <p14:tracePt t="10473" x="4743450" y="4154488"/>
          <p14:tracePt t="10475" x="4743450" y="4205288"/>
          <p14:tracePt t="10490" x="4732338" y="4267200"/>
          <p14:tracePt t="10492" x="4732338" y="4318000"/>
          <p14:tracePt t="10507" x="4732338" y="4443413"/>
          <p14:tracePt t="10523" x="4732338" y="4543425"/>
          <p14:tracePt t="10540" x="4732338" y="4618038"/>
          <p14:tracePt t="10556" x="4732338" y="4667250"/>
          <p14:tracePt t="10573" x="4732338" y="4718050"/>
          <p14:tracePt t="10589" x="4732338" y="4779963"/>
          <p14:tracePt t="10606" x="4732338" y="4792663"/>
          <p14:tracePt t="10623" x="4732338" y="4818063"/>
          <p14:tracePt t="10639" x="4732338" y="4830763"/>
          <p14:tracePt t="10764" x="4719638" y="4779963"/>
          <p14:tracePt t="10773" x="4706938" y="4679950"/>
          <p14:tracePt t="10782" x="4694238" y="4530725"/>
          <p14:tracePt t="10790" x="4681538" y="4379913"/>
          <p14:tracePt t="10807" x="4681538" y="4117975"/>
          <p14:tracePt t="10824" x="4643438" y="3854450"/>
          <p14:tracePt t="10840" x="4643438" y="3641725"/>
          <p14:tracePt t="10843" x="4643438" y="3579813"/>
          <p14:tracePt t="10856" x="4643438" y="3503613"/>
          <p14:tracePt t="10859" x="4643438" y="3454400"/>
          <p14:tracePt t="10873" x="4643438" y="3416300"/>
          <p14:tracePt t="10875" x="4643438" y="3367088"/>
          <p14:tracePt t="10890" x="4643438" y="3328988"/>
          <p14:tracePt t="10892" x="4643438" y="3290888"/>
          <p14:tracePt t="10907" x="4656138" y="3228975"/>
          <p14:tracePt t="10924" x="4668838" y="3154363"/>
          <p14:tracePt t="10940" x="4668838" y="3090863"/>
          <p14:tracePt t="10957" x="4668838" y="3054350"/>
          <p14:tracePt t="10974" x="4694238" y="3016250"/>
          <p14:tracePt t="10991" x="4694238" y="2990850"/>
          <p14:tracePt t="11008" x="4732338" y="2965450"/>
          <p14:tracePt t="11024" x="4806950" y="2916238"/>
          <p14:tracePt t="11041" x="4856163" y="2878138"/>
          <p14:tracePt t="11043" x="4881563" y="2865438"/>
          <p14:tracePt t="11058" x="4894263" y="2852738"/>
          <p14:tracePt t="11156" x="4843463" y="2852738"/>
          <p14:tracePt t="11164" x="4756150" y="2852738"/>
          <p14:tracePt t="11173" x="4656138" y="2852738"/>
          <p14:tracePt t="11189" x="4456113" y="2865438"/>
          <p14:tracePt t="11206" x="4281488" y="2878138"/>
          <p14:tracePt t="11223" x="4243388" y="2878138"/>
          <p14:tracePt t="11240" x="4230688" y="2878138"/>
          <p14:tracePt t="11267" x="4256088" y="2878138"/>
          <p14:tracePt t="11275" x="4330700" y="2878138"/>
          <p14:tracePt t="11291" x="4594225" y="2852738"/>
          <p14:tracePt t="11307" x="4843463" y="2828925"/>
          <p14:tracePt t="11323" x="4981575" y="2803525"/>
          <p14:tracePt t="11340" x="5045075" y="2803525"/>
          <p14:tracePt t="11357" x="5057775" y="2803525"/>
          <p14:tracePt t="11428" x="5032375" y="2803525"/>
          <p14:tracePt t="11436" x="4945063" y="2816225"/>
          <p14:tracePt t="11443" x="4832350" y="2840038"/>
          <p14:tracePt t="11459" x="4719638" y="2890838"/>
          <p14:tracePt t="11461" x="4581525" y="2928938"/>
          <p14:tracePt t="11475" x="4356100" y="2978150"/>
          <p14:tracePt t="11492" x="4256088" y="2990850"/>
          <p14:tracePt t="11509" x="4230688" y="3003550"/>
          <p14:tracePt t="11540" x="4256088" y="3003550"/>
          <p14:tracePt t="11548" x="4330700" y="3003550"/>
          <p14:tracePt t="11559" x="4468813" y="2978150"/>
          <p14:tracePt t="11576" x="4732338" y="2941638"/>
          <p14:tracePt t="11593" x="4945063" y="2916238"/>
          <p14:tracePt t="11595" x="4994275" y="2916238"/>
          <p14:tracePt t="11609" x="5032375" y="2916238"/>
          <p14:tracePt t="11611" x="5045075" y="2916238"/>
          <p14:tracePt t="11852" x="5057775" y="2916238"/>
          <p14:tracePt t="11860" x="5068888" y="2916238"/>
          <p14:tracePt t="11867" x="5094288" y="2916238"/>
          <p14:tracePt t="11876" x="5132388" y="2916238"/>
          <p14:tracePt t="11893" x="5219700" y="2916238"/>
          <p14:tracePt t="11909" x="5294313" y="2916238"/>
          <p14:tracePt t="11926" x="5357813" y="2916238"/>
          <p14:tracePt t="11944" x="5394325" y="2916238"/>
          <p14:tracePt t="12140" x="5407025" y="2916238"/>
          <p14:tracePt t="12156" x="5419725" y="2928938"/>
          <p14:tracePt t="12164" x="5432425" y="2941638"/>
          <p14:tracePt t="12178" x="5445125" y="2965450"/>
          <p14:tracePt t="12180" x="5457825" y="2978150"/>
          <p14:tracePt t="12195" x="5470525" y="3003550"/>
          <p14:tracePt t="12196" x="5483225" y="3041650"/>
          <p14:tracePt t="12211" x="5519738" y="3116263"/>
          <p14:tracePt t="12226" x="5557838" y="3178175"/>
          <p14:tracePt t="12243" x="5570538" y="3241675"/>
          <p14:tracePt t="12259" x="5570538" y="3254375"/>
          <p14:tracePt t="12276" x="5570538" y="3290888"/>
          <p14:tracePt t="12292" x="5570538" y="3303588"/>
          <p14:tracePt t="12310" x="5570538" y="3341688"/>
          <p14:tracePt t="12326" x="5557838" y="3403600"/>
          <p14:tracePt t="12343" x="5507038" y="3454400"/>
          <p14:tracePt t="12359" x="5407025" y="3503613"/>
          <p14:tracePt t="12376" x="5294313" y="3567113"/>
          <p14:tracePt t="12393" x="5157788" y="3590925"/>
          <p14:tracePt t="12395" x="5094288" y="3590925"/>
          <p14:tracePt t="12410" x="5032375" y="3590925"/>
          <p14:tracePt t="12411" x="4956175" y="3590925"/>
          <p14:tracePt t="12426" x="4881563" y="3616325"/>
          <p14:tracePt t="12443" x="4806950" y="3616325"/>
          <p14:tracePt t="12459" x="4756150" y="3616325"/>
          <p14:tracePt t="12476" x="4706938" y="3616325"/>
          <p14:tracePt t="12493" x="4643438" y="3616325"/>
          <p14:tracePt t="12510" x="4630738" y="3616325"/>
          <p14:tracePt t="12527" x="4619625" y="3616325"/>
          <p14:tracePt t="12543" x="4606925" y="3616325"/>
          <p14:tracePt t="12772" x="4594225" y="3603625"/>
          <p14:tracePt t="12788" x="4581525" y="3590925"/>
          <p14:tracePt t="12796" x="4581525" y="3579813"/>
          <p14:tracePt t="12812" x="4543425" y="3554413"/>
          <p14:tracePt t="12829" x="4518025" y="3529013"/>
          <p14:tracePt t="12845" x="4494213" y="3503613"/>
          <p14:tracePt t="12862" x="4481513" y="3503613"/>
          <p14:tracePt t="13052" x="4468813" y="3490913"/>
          <p14:tracePt t="13060" x="4456113" y="3479800"/>
          <p14:tracePt t="13068" x="4456113" y="3467100"/>
          <p14:tracePt t="13079" x="4430713" y="3441700"/>
          <p14:tracePt t="13096" x="4406900" y="3429000"/>
          <p14:tracePt t="13260" x="4406900" y="3416300"/>
          <p14:tracePt t="13276" x="4394200" y="3416300"/>
          <p14:tracePt t="13284" x="4368800" y="3390900"/>
          <p14:tracePt t="13296" x="4356100" y="3390900"/>
          <p14:tracePt t="13313" x="4343400" y="3367088"/>
          <p14:tracePt t="13315" x="4318000" y="3367088"/>
          <p14:tracePt t="13330" x="4305300" y="3367088"/>
          <p14:tracePt t="13332" x="4294188" y="3354388"/>
          <p14:tracePt t="13347" x="4256088" y="3341688"/>
          <p14:tracePt t="13364" x="4243388" y="3328988"/>
          <p14:tracePt t="13381" x="4230688" y="3328988"/>
          <p14:tracePt t="13397" x="4217988" y="3328988"/>
          <p14:tracePt t="13413" x="4205288" y="3328988"/>
          <p14:tracePt t="13916" x="4230688" y="3328988"/>
          <p14:tracePt t="13924" x="4294188" y="3328988"/>
          <p14:tracePt t="13932" x="4368800" y="3328988"/>
          <p14:tracePt t="13948" x="4556125" y="3328988"/>
          <p14:tracePt t="13965" x="4681538" y="3341688"/>
          <p14:tracePt t="13982" x="4768850" y="3341688"/>
          <p14:tracePt t="13998" x="4819650" y="3341688"/>
          <p14:tracePt t="14015" x="4868863" y="3341688"/>
          <p14:tracePt t="14031" x="4932363" y="3341688"/>
          <p14:tracePt t="14049" x="5019675" y="3341688"/>
          <p14:tracePt t="14051" x="5081588" y="3341688"/>
          <p14:tracePt t="14065" x="5132388" y="3341688"/>
          <p14:tracePt t="14067" x="5170488" y="3341688"/>
          <p14:tracePt t="14082" x="5207000" y="3341688"/>
          <p14:tracePt t="14084" x="5219700" y="3341688"/>
          <p14:tracePt t="14099" x="5270500" y="3341688"/>
          <p14:tracePt t="14116" x="5294313" y="3341688"/>
          <p14:tracePt t="14132" x="5319713" y="3341688"/>
          <p14:tracePt t="14149" x="5345113" y="3341688"/>
          <p14:tracePt t="14165" x="5394325" y="3341688"/>
          <p14:tracePt t="14180" x="5432425" y="3341688"/>
          <p14:tracePt t="14197" x="5483225" y="3341688"/>
          <p14:tracePt t="14214" x="5495925" y="3341688"/>
          <p14:tracePt t="14932" x="5470525" y="3341688"/>
          <p14:tracePt t="14940" x="5394325" y="3341688"/>
          <p14:tracePt t="14951" x="5257800" y="3354388"/>
          <p14:tracePt t="14968" x="4932363" y="3378200"/>
          <p14:tracePt t="14984" x="4656138" y="3390900"/>
          <p14:tracePt t="15001" x="4506913" y="3403600"/>
          <p14:tracePt t="15003" x="4468813" y="3416300"/>
          <p14:tracePt t="15018" x="4430713" y="3416300"/>
          <p14:tracePt t="15019" x="4394200" y="3429000"/>
          <p14:tracePt t="15034" x="4356100" y="3441700"/>
          <p14:tracePt t="15036" x="4318000" y="3441700"/>
          <p14:tracePt t="15052" x="4256088" y="3454400"/>
          <p14:tracePt t="15068" x="4205288" y="3490913"/>
          <p14:tracePt t="15085" x="4156075" y="3503613"/>
          <p14:tracePt t="15101" x="4117975" y="3516313"/>
          <p14:tracePt t="15118" x="4092575" y="3541713"/>
          <p14:tracePt t="15134" x="4043363" y="3579813"/>
          <p14:tracePt t="15152" x="4017963" y="3616325"/>
          <p14:tracePt t="15168" x="3992563" y="3629025"/>
          <p14:tracePt t="15171" x="3979863" y="3629025"/>
          <p14:tracePt t="15185" x="3979863" y="3641725"/>
          <p14:tracePt t="15202" x="3968750" y="3654425"/>
          <p14:tracePt t="15204" x="3968750" y="3667125"/>
          <p14:tracePt t="15219" x="3968750" y="3679825"/>
          <p14:tracePt t="15236" x="3956050" y="3692525"/>
          <p14:tracePt t="15396" x="3968750" y="3692525"/>
          <p14:tracePt t="15404" x="3992563" y="3692525"/>
          <p14:tracePt t="15412" x="4017963" y="3692525"/>
          <p14:tracePt t="15420" x="4056063" y="3692525"/>
          <p14:tracePt t="15436" x="4168775" y="3679825"/>
          <p14:tracePt t="15452" x="4268788" y="3654425"/>
          <p14:tracePt t="15469" x="4356100" y="3641725"/>
          <p14:tracePt t="15485" x="4368800" y="3641725"/>
          <p14:tracePt t="16100" x="4406900" y="3641725"/>
          <p14:tracePt t="16108" x="4494213" y="3641725"/>
          <p14:tracePt t="16120" x="4630738" y="3641725"/>
          <p14:tracePt t="16123" x="4794250" y="3641725"/>
          <p14:tracePt t="16138" x="4932363" y="3641725"/>
          <p14:tracePt t="16140" x="4994275" y="3641725"/>
          <p14:tracePt t="16154" x="5057775" y="3629025"/>
          <p14:tracePt t="16156" x="5081588" y="3616325"/>
          <p14:tracePt t="16172" x="5106988" y="3616325"/>
          <p14:tracePt t="16252" x="5132388" y="3616325"/>
          <p14:tracePt t="16259" x="5170488" y="3616325"/>
          <p14:tracePt t="16271" x="5207000" y="3616325"/>
          <p14:tracePt t="16288" x="5281613" y="3616325"/>
          <p14:tracePt t="16304" x="5332413" y="3616325"/>
          <p14:tracePt t="16322" x="5370513" y="3616325"/>
          <p14:tracePt t="16324" x="5383213" y="3616325"/>
          <p14:tracePt t="16339" x="5394325" y="3616325"/>
          <p14:tracePt t="16341" x="5407025" y="3616325"/>
          <p14:tracePt t="16355" x="5432425" y="3616325"/>
          <p14:tracePt t="18020" x="5419725" y="3629025"/>
          <p14:tracePt t="18027" x="5394325" y="3654425"/>
          <p14:tracePt t="18043" x="5357813" y="3679825"/>
          <p14:tracePt t="18045" x="5307013" y="3716338"/>
          <p14:tracePt t="18060" x="5232400" y="3779838"/>
          <p14:tracePt t="18076" x="5181600" y="3829050"/>
          <p14:tracePt t="18092" x="5145088" y="3854450"/>
          <p14:tracePt t="18109" x="5132388" y="3854450"/>
          <p14:tracePt t="18180" x="5119688" y="3854450"/>
          <p14:tracePt t="18195" x="5106988" y="3854450"/>
          <p14:tracePt t="18211" x="5094288" y="3867150"/>
          <p14:tracePt t="18220" x="5081588" y="3867150"/>
          <p14:tracePt t="18228" x="5068888" y="3867150"/>
          <p14:tracePt t="18260" x="5057775" y="3867150"/>
          <p14:tracePt t="18268" x="5045075" y="3867150"/>
          <p14:tracePt t="18292" x="5045075" y="3879850"/>
          <p14:tracePt t="18299" x="5045075" y="3892550"/>
          <p14:tracePt t="18309" x="5032375" y="3892550"/>
          <p14:tracePt t="18326" x="5019675" y="3905250"/>
          <p14:tracePt t="18343" x="5006975" y="3916363"/>
          <p14:tracePt t="18360" x="4994275" y="3929063"/>
          <p14:tracePt t="18376" x="4981575" y="3941763"/>
          <p14:tracePt t="18393" x="4945063" y="3954463"/>
          <p14:tracePt t="18395" x="4919663" y="3967163"/>
          <p14:tracePt t="18410" x="4894263" y="3979863"/>
          <p14:tracePt t="18412" x="4868863" y="3992563"/>
          <p14:tracePt t="18427" x="4806950" y="3992563"/>
          <p14:tracePt t="18444" x="4706938" y="4005263"/>
          <p14:tracePt t="18461" x="4556125" y="4017963"/>
          <p14:tracePt t="18478" x="4456113" y="4017963"/>
          <p14:tracePt t="18493" x="4406900" y="4029075"/>
          <p14:tracePt t="18510" x="4381500" y="4041775"/>
          <p14:tracePt t="18527" x="4356100" y="4041775"/>
          <p14:tracePt t="18544" x="4330700" y="4041775"/>
          <p14:tracePt t="18561" x="4318000" y="4041775"/>
          <p14:tracePt t="18684" x="4305300" y="4041775"/>
          <p14:tracePt t="18700" x="4294188" y="4041775"/>
          <p14:tracePt t="19228" x="4305300" y="4041775"/>
          <p14:tracePt t="19236" x="4318000" y="4041775"/>
          <p14:tracePt t="19245" x="4343400" y="4041775"/>
          <p14:tracePt t="19262" x="4381500" y="4041775"/>
          <p14:tracePt t="19279" x="4418013" y="4041775"/>
          <p14:tracePt t="19296" x="4430713" y="4041775"/>
          <p14:tracePt t="19312" x="4443413" y="4041775"/>
          <p14:tracePt t="19329" x="4456113" y="4041775"/>
          <p14:tracePt t="19331" x="4481513" y="4041775"/>
          <p14:tracePt t="19346" x="4494213" y="4041775"/>
          <p14:tracePt t="19348" x="4506913" y="4041775"/>
          <p14:tracePt t="19363" x="4556125" y="4041775"/>
          <p14:tracePt t="19380" x="4606925" y="4029075"/>
          <p14:tracePt t="19396" x="4656138" y="4029075"/>
          <p14:tracePt t="19413" x="4706938" y="4029075"/>
          <p14:tracePt t="19429" x="4756150" y="4017963"/>
          <p14:tracePt t="19446" x="4794250" y="4017963"/>
          <p14:tracePt t="19463" x="4832350" y="3992563"/>
          <p14:tracePt t="19480" x="4881563" y="3992563"/>
          <p14:tracePt t="19496" x="4906963" y="3992563"/>
          <p14:tracePt t="19499" x="4932363" y="3992563"/>
          <p14:tracePt t="19516" x="4945063" y="3992563"/>
          <p14:tracePt t="19530" x="4956175" y="3992563"/>
          <p14:tracePt t="19532" x="4968875" y="3979863"/>
          <p14:tracePt t="19547" x="4994275" y="3979863"/>
          <p14:tracePt t="19596" x="5006975" y="3979863"/>
          <p14:tracePt t="19612" x="5019675" y="3979863"/>
          <p14:tracePt t="19619" x="5057775" y="3979863"/>
          <p14:tracePt t="19628" x="5081588" y="3979863"/>
          <p14:tracePt t="19645" x="5132388" y="3979863"/>
          <p14:tracePt t="19662" x="5219700" y="3979863"/>
          <p14:tracePt t="19679" x="5307013" y="3979863"/>
          <p14:tracePt t="19695" x="5407025" y="3979863"/>
          <p14:tracePt t="19712" x="5483225" y="3979863"/>
          <p14:tracePt t="19729" x="5532438" y="3979863"/>
          <p14:tracePt t="19730" x="5570538" y="3979863"/>
          <p14:tracePt t="19746" x="5583238" y="3979863"/>
          <p14:tracePt t="19747" x="5595938" y="3979863"/>
          <p14:tracePt t="19762" x="5632450" y="3979863"/>
          <p14:tracePt t="19779" x="5683250" y="3979863"/>
          <p14:tracePt t="19795" x="5719763" y="3979863"/>
          <p14:tracePt t="19812" x="5745163" y="3979863"/>
          <p14:tracePt t="19829" x="5783263" y="3979863"/>
          <p14:tracePt t="19846" x="5832475" y="3979863"/>
          <p14:tracePt t="19862" x="5895975" y="3979863"/>
          <p14:tracePt t="19879" x="5932488" y="3979863"/>
          <p14:tracePt t="19896" x="5970588" y="3979863"/>
          <p14:tracePt t="19912" x="5983288" y="3979863"/>
          <p14:tracePt t="20740" x="5983288" y="3954463"/>
          <p14:tracePt t="20749" x="5983288" y="3905250"/>
          <p14:tracePt t="20756" x="5957888" y="3803650"/>
          <p14:tracePt t="20766" x="5932488" y="3667125"/>
          <p14:tracePt t="20783" x="5883275" y="3490913"/>
          <p14:tracePt t="20800" x="5821363" y="3354388"/>
          <p14:tracePt t="20816" x="5745163" y="3254375"/>
          <p14:tracePt t="20819" x="5732463" y="3216275"/>
          <p14:tracePt t="20833" x="5708650" y="3190875"/>
          <p14:tracePt t="20835" x="5695950" y="3165475"/>
          <p14:tracePt t="20850" x="5695950" y="3141663"/>
          <p14:tracePt t="20852" x="5695950" y="3116263"/>
          <p14:tracePt t="20867" x="5695950" y="3065463"/>
          <p14:tracePt t="20884" x="5695950" y="3003550"/>
          <p14:tracePt t="20900" x="5695950" y="2978150"/>
          <p14:tracePt t="20917" x="5695950" y="2928938"/>
          <p14:tracePt t="20933" x="5695950" y="2890838"/>
          <p14:tracePt t="20949" x="5695950" y="2852738"/>
          <p14:tracePt t="20966" x="5695950" y="2840038"/>
          <p14:tracePt t="21172" x="5708650" y="2840038"/>
          <p14:tracePt t="21180" x="5719763" y="2865438"/>
          <p14:tracePt t="21187" x="5719763" y="2890838"/>
          <p14:tracePt t="21200" x="5719763" y="2916238"/>
          <p14:tracePt t="21203" x="5719763" y="2941638"/>
          <p14:tracePt t="21218" x="5719763" y="2952750"/>
          <p14:tracePt t="21220" x="5719763" y="2965450"/>
          <p14:tracePt t="21234" x="5719763" y="2978150"/>
          <p14:tracePt t="21236" x="5719763" y="3003550"/>
          <p14:tracePt t="21252" x="5719763" y="3016250"/>
          <p14:tracePt t="21340" x="5719763" y="3028950"/>
          <p14:tracePt t="21356" x="5719763" y="3041650"/>
          <p14:tracePt t="21364" x="5719763" y="3054350"/>
          <p14:tracePt t="21372" x="5719763" y="3078163"/>
          <p14:tracePt t="21383" x="5719763" y="3090863"/>
          <p14:tracePt t="21401" x="5719763" y="3141663"/>
          <p14:tracePt t="21403" x="5719763" y="3165475"/>
          <p14:tracePt t="21418" x="5719763" y="3203575"/>
          <p14:tracePt t="21419" x="5719763" y="3228975"/>
          <p14:tracePt t="21435" x="5719763" y="3303588"/>
          <p14:tracePt t="21452" x="5795963" y="3390900"/>
          <p14:tracePt t="21468" x="5857875" y="3490913"/>
          <p14:tracePt t="21485" x="5883275" y="3579813"/>
          <p14:tracePt t="21501" x="5883275" y="3654425"/>
          <p14:tracePt t="21518" x="5883275" y="3803650"/>
          <p14:tracePt t="21534" x="5883275" y="3941763"/>
          <p14:tracePt t="21552" x="5883275" y="4079875"/>
          <p14:tracePt t="21568" x="5883275" y="4205288"/>
          <p14:tracePt t="21585" x="5883275" y="4330700"/>
          <p14:tracePt t="21587" x="5883275" y="4367213"/>
          <p14:tracePt t="21602" x="5883275" y="4405313"/>
          <p14:tracePt t="21604" x="5883275" y="4430713"/>
          <p14:tracePt t="21619" x="5883275" y="4479925"/>
          <p14:tracePt t="21635" x="5883275" y="4530725"/>
          <p14:tracePt t="21652" x="5883275" y="4579938"/>
          <p14:tracePt t="21669" x="5883275" y="4630738"/>
          <p14:tracePt t="21685" x="5883275" y="4705350"/>
          <p14:tracePt t="21701" x="5870575" y="4743450"/>
          <p14:tracePt t="21718" x="5857875" y="4805363"/>
          <p14:tracePt t="21735" x="5845175" y="4830763"/>
          <p14:tracePt t="21752" x="5832475" y="4879975"/>
          <p14:tracePt t="21755" x="5821363" y="4892675"/>
          <p14:tracePt t="21768" x="5808663" y="4905375"/>
          <p14:tracePt t="21771" x="5808663" y="4930775"/>
          <p14:tracePt t="21785" x="5783263" y="4956175"/>
          <p14:tracePt t="21787" x="5770563" y="4981575"/>
          <p14:tracePt t="21803" x="5732463" y="5018088"/>
          <p14:tracePt t="21820" x="5708650" y="5068888"/>
          <p14:tracePt t="21836" x="5695950" y="5105400"/>
          <p14:tracePt t="21852" x="5670550" y="5130800"/>
          <p14:tracePt t="21868" x="5670550" y="5143500"/>
          <p14:tracePt t="21885" x="5657850" y="5143500"/>
          <p14:tracePt t="21980" x="5657850" y="5130800"/>
          <p14:tracePt t="21987" x="5645150" y="5105400"/>
          <p14:tracePt t="21996" x="5632450" y="5081588"/>
          <p14:tracePt t="22003" x="5619750" y="5030788"/>
          <p14:tracePt t="22018" x="5619750" y="4943475"/>
          <p14:tracePt t="22035" x="5619750" y="4805363"/>
          <p14:tracePt t="22051" x="5619750" y="4630738"/>
          <p14:tracePt t="22068" x="5619750" y="4454525"/>
          <p14:tracePt t="22085" x="5607050" y="4292600"/>
          <p14:tracePt t="22102" x="5595938" y="4105275"/>
          <p14:tracePt t="22118" x="5595938" y="3929063"/>
          <p14:tracePt t="22135" x="5583238" y="3803650"/>
          <p14:tracePt t="22152" x="5545138" y="3741738"/>
          <p14:tracePt t="22169" x="5532438" y="3729038"/>
          <p14:tracePt t="22171" x="5532438" y="3716338"/>
          <p14:tracePt t="22185" x="5519738" y="3716338"/>
          <p14:tracePt t="22268" x="5519738" y="3703638"/>
          <p14:tracePt t="22284" x="5519738" y="3679825"/>
          <p14:tracePt t="22292" x="5519738" y="3654425"/>
          <p14:tracePt t="22303" x="5519738" y="3616325"/>
          <p14:tracePt t="22320" x="5519738" y="3490913"/>
          <p14:tracePt t="22323" x="5519738" y="3429000"/>
          <p14:tracePt t="22337" x="5519738" y="3378200"/>
          <p14:tracePt t="22339" x="5519738" y="3316288"/>
          <p14:tracePt t="22354" x="5519738" y="3278188"/>
          <p14:tracePt t="22356" x="5519738" y="3241675"/>
          <p14:tracePt t="22371" x="5519738" y="3178175"/>
          <p14:tracePt t="22388" x="5519738" y="3116263"/>
          <p14:tracePt t="22404" x="5519738" y="3054350"/>
          <p14:tracePt t="22421" x="5519738" y="3003550"/>
          <p14:tracePt t="22437" x="5519738" y="2952750"/>
          <p14:tracePt t="22454" x="5519738" y="2916238"/>
          <p14:tracePt t="22470" x="5519738" y="2890838"/>
          <p14:tracePt t="22488" x="5519738" y="2878138"/>
          <p14:tracePt t="22504" x="5519738" y="2865438"/>
          <p14:tracePt t="23204" x="5519738" y="2878138"/>
          <p14:tracePt t="23212" x="5532438" y="2916238"/>
          <p14:tracePt t="23222" x="5557838" y="2978150"/>
          <p14:tracePt t="23238" x="5595938" y="3128963"/>
          <p14:tracePt t="23255" x="5595938" y="3216275"/>
          <p14:tracePt t="23271" x="5595938" y="3290888"/>
          <p14:tracePt t="23288" x="5595938" y="3354388"/>
          <p14:tracePt t="23305" x="5595938" y="3403600"/>
          <p14:tracePt t="23306" x="5595938" y="3429000"/>
          <p14:tracePt t="23322" x="5595938" y="3454400"/>
          <p14:tracePt t="23339" x="5583238" y="3490913"/>
          <p14:tracePt t="23355" x="5557838" y="3529013"/>
          <p14:tracePt t="23372" x="5532438" y="3554413"/>
          <p14:tracePt t="23388" x="5519738" y="3590925"/>
          <p14:tracePt t="23405" x="5507038" y="3616325"/>
          <p14:tracePt t="23422" x="5495925" y="3629025"/>
          <p14:tracePt t="23439" x="5495925" y="3641725"/>
          <p14:tracePt t="23455" x="5483225" y="3654425"/>
          <p14:tracePt t="23472" x="5483225" y="3667125"/>
          <p14:tracePt t="23667" x="5470525" y="3654425"/>
          <p14:tracePt t="23674" x="5457825" y="3654425"/>
          <p14:tracePt t="23683" x="5457825" y="3641725"/>
          <p14:tracePt t="23700" x="5457825" y="3629025"/>
          <p14:tracePt t="23722" x="5445125" y="3629025"/>
          <p14:tracePt t="23732" x="5445125" y="3616325"/>
          <p14:tracePt t="23740" x="5445125" y="3603625"/>
          <p14:tracePt t="23756" x="5432425" y="3590925"/>
          <p14:tracePt t="23772" x="5370513" y="3554413"/>
          <p14:tracePt t="23789" x="5319713" y="3516313"/>
          <p14:tracePt t="23806" x="5219700" y="3490913"/>
          <p14:tracePt t="23823" x="5094288" y="3454400"/>
          <p14:tracePt t="23839" x="4956175" y="3429000"/>
          <p14:tracePt t="23856" x="4856163" y="3403600"/>
          <p14:tracePt t="23873" x="4781550" y="3367088"/>
          <p14:tracePt t="23874" x="4756150" y="3367088"/>
          <p14:tracePt t="23889" x="4732338" y="3354388"/>
          <p14:tracePt t="23891" x="4719638" y="3341688"/>
          <p14:tracePt t="23906" x="4694238" y="3328988"/>
          <p14:tracePt t="23940" x="4681538" y="3316288"/>
          <p14:tracePt t="23955" x="4681538" y="3303588"/>
          <p14:tracePt t="23971" x="4668838" y="3303588"/>
          <p14:tracePt t="23979" x="4668838" y="3290888"/>
          <p14:tracePt t="23989" x="4668838" y="3278188"/>
          <p14:tracePt t="24006" x="4656138" y="3267075"/>
          <p14:tracePt t="24023" x="4656138" y="3241675"/>
          <p14:tracePt t="24040" x="4656138" y="3216275"/>
          <p14:tracePt t="24057" x="4656138" y="3203575"/>
          <p14:tracePt t="24058" x="4656138" y="3190875"/>
          <p14:tracePt t="24074" x="4656138" y="3178175"/>
          <p14:tracePt t="24075" x="4656138" y="3141663"/>
          <p14:tracePt t="24090" x="4656138" y="3116263"/>
          <p14:tracePt t="24107" x="4656138" y="3103563"/>
          <p14:tracePt t="24123" x="4656138" y="3078163"/>
          <p14:tracePt t="24236" x="4656138" y="3065463"/>
          <p14:tracePt t="24268" x="4656138" y="3054350"/>
          <p14:tracePt t="24284" x="4656138" y="3041650"/>
          <p14:tracePt t="24292" x="4656138" y="3028950"/>
          <p14:tracePt t="24309" x="4656138" y="3016250"/>
          <p14:tracePt t="24325" x="4668838" y="3003550"/>
          <p14:tracePt t="24340" x="4668838" y="2990850"/>
          <p14:tracePt t="24348" x="4668838" y="2978150"/>
          <p14:tracePt t="24358" x="4681538" y="2978150"/>
          <p14:tracePt t="24375" x="4694238" y="2965450"/>
          <p14:tracePt t="24393" x="4706938" y="2965450"/>
          <p14:tracePt t="25180" x="4732338" y="2965450"/>
          <p14:tracePt t="25188" x="4768850" y="2965450"/>
          <p14:tracePt t="25195" x="4832350" y="2952750"/>
          <p14:tracePt t="25211" x="5019675" y="2903538"/>
          <p14:tracePt t="25228" x="5145088" y="2890838"/>
          <p14:tracePt t="25245" x="5181600" y="2865438"/>
          <p14:tracePt t="25261" x="5383213" y="2790825"/>
          <p14:tracePt t="25276" x="5557838" y="2740025"/>
          <p14:tracePt t="25293" x="5719763" y="2728913"/>
          <p14:tracePt t="25312" x="5808663" y="2716213"/>
          <p14:tracePt t="25327" x="5857875" y="2716213"/>
          <p14:tracePt t="25344" x="5908675" y="2716213"/>
          <p14:tracePt t="25362" x="5983288" y="2716213"/>
          <p14:tracePt t="25364" x="6045200" y="2716213"/>
          <p14:tracePt t="25379" x="6246813" y="2716213"/>
          <p14:tracePt t="25395" x="6472238" y="2740025"/>
          <p14:tracePt t="25412" x="6584950" y="2752725"/>
          <p14:tracePt t="25428" x="6584950" y="2765425"/>
          <p14:tracePt t="25508" x="6596063" y="2778125"/>
          <p14:tracePt t="25516" x="6608763" y="2778125"/>
          <p14:tracePt t="25528" x="6608763" y="2803525"/>
          <p14:tracePt t="25546" x="6621463" y="2865438"/>
          <p14:tracePt t="25548" x="6621463" y="2890838"/>
          <p14:tracePt t="25562" x="6621463" y="2928938"/>
          <p14:tracePt t="25564" x="6634163" y="2965450"/>
          <p14:tracePt t="25580" x="6634163" y="3041650"/>
          <p14:tracePt t="25596" x="6634163" y="3128963"/>
          <p14:tracePt t="25613" x="6646863" y="3267075"/>
          <p14:tracePt t="25629" x="6659563" y="3416300"/>
          <p14:tracePt t="25644" x="6659563" y="3590925"/>
          <p14:tracePt t="25661" x="6659563" y="3767138"/>
          <p14:tracePt t="25678" x="6634163" y="3954463"/>
          <p14:tracePt t="25694" x="6608763" y="4105275"/>
          <p14:tracePt t="25711" x="6572250" y="4254500"/>
          <p14:tracePt t="25728" x="6534150" y="4430713"/>
          <p14:tracePt t="25745" x="6496050" y="4592638"/>
          <p14:tracePt t="25746" x="6483350" y="4667250"/>
          <p14:tracePt t="25761" x="6472238" y="4718050"/>
          <p14:tracePt t="25762" x="6446838" y="4768850"/>
          <p14:tracePt t="25778" x="6434138" y="4818063"/>
          <p14:tracePt t="25795" x="6434138" y="4856163"/>
          <p14:tracePt t="25812" x="6421438" y="4856163"/>
          <p14:tracePt t="25835" x="6421438" y="4868863"/>
          <p14:tracePt t="25852" x="6421438" y="4879975"/>
          <p14:tracePt t="25862" x="6421438" y="4918075"/>
          <p14:tracePt t="25879" x="6421438" y="4981575"/>
          <p14:tracePt t="25897" x="6421438" y="5056188"/>
          <p14:tracePt t="25899" x="6421438" y="5092700"/>
          <p14:tracePt t="25913" x="6421438" y="5130800"/>
          <p14:tracePt t="25915" x="6408738" y="5168900"/>
          <p14:tracePt t="25930" x="6396038" y="5218113"/>
          <p14:tracePt t="25932" x="6396038" y="5256213"/>
          <p14:tracePt t="25947" x="6396038" y="5294313"/>
          <p14:tracePt t="25948" x="6396038" y="5330825"/>
          <p14:tracePt t="25964" x="6396038" y="5418138"/>
          <p14:tracePt t="25980" x="6396038" y="5456238"/>
          <p14:tracePt t="25996" x="6396038" y="5494338"/>
          <p14:tracePt t="26013" x="6396038" y="5543550"/>
          <p14:tracePt t="26029" x="6396038" y="5556250"/>
          <p14:tracePt t="26046" x="6396038" y="5568950"/>
          <p14:tracePt t="26124" x="6396038" y="5556250"/>
          <p14:tracePt t="26132" x="6396038" y="5530850"/>
          <p14:tracePt t="26139" x="6396038" y="5507038"/>
          <p14:tracePt t="26149" x="6396038" y="5481638"/>
          <p14:tracePt t="26164" x="6396038" y="5418138"/>
          <p14:tracePt t="26181" x="6396038" y="5294313"/>
          <p14:tracePt t="26197" x="6396038" y="5092700"/>
          <p14:tracePt t="26213" x="6396038" y="4892675"/>
          <p14:tracePt t="26230" x="6370638" y="4679950"/>
          <p14:tracePt t="26247" x="6359525" y="4505325"/>
          <p14:tracePt t="26264" x="6359525" y="4418013"/>
          <p14:tracePt t="26281" x="6359525" y="4341813"/>
          <p14:tracePt t="26283" x="6359525" y="4318000"/>
          <p14:tracePt t="26298" x="6359525" y="4292600"/>
          <p14:tracePt t="26314" x="6359525" y="4279900"/>
          <p14:tracePt t="26436" x="6359525" y="4267200"/>
          <p14:tracePt t="26452" x="6359525" y="4254500"/>
          <p14:tracePt t="26468" x="6359525" y="4230688"/>
          <p14:tracePt t="26475" x="6359525" y="4205288"/>
          <p14:tracePt t="26483" x="6359525" y="4179888"/>
          <p14:tracePt t="26498" x="6359525" y="4141788"/>
          <p14:tracePt t="26499" x="6359525" y="4105275"/>
          <p14:tracePt t="26512" x="6359525" y="4067175"/>
          <p14:tracePt t="26514" x="6359525" y="4029075"/>
          <p14:tracePt t="26530" x="6359525" y="3979863"/>
          <p14:tracePt t="26531" x="6359525" y="3929063"/>
          <p14:tracePt t="26547" x="6359525" y="3829050"/>
          <p14:tracePt t="26563" x="6370638" y="3703638"/>
          <p14:tracePt t="26580" x="6370638" y="3590925"/>
          <p14:tracePt t="26597" x="6396038" y="3516313"/>
          <p14:tracePt t="26613" x="6396038" y="3479800"/>
          <p14:tracePt t="26630" x="6396038" y="3467100"/>
          <p14:tracePt t="26647" x="6396038" y="3441700"/>
          <p14:tracePt t="26663" x="6396038" y="3403600"/>
          <p14:tracePt t="26680" x="6396038" y="3378200"/>
          <p14:tracePt t="26697" x="6396038" y="3316288"/>
          <p14:tracePt t="26698" x="6396038" y="3278188"/>
          <p14:tracePt t="26714" x="6396038" y="3154363"/>
          <p14:tracePt t="26731" x="6396038" y="3003550"/>
          <p14:tracePt t="26747" x="6396038" y="2816225"/>
          <p14:tracePt t="26763" x="6434138" y="2690813"/>
          <p14:tracePt t="26780" x="6446838" y="2616200"/>
          <p14:tracePt t="26797" x="6472238" y="2540000"/>
          <p14:tracePt t="26814" x="6496050" y="2490788"/>
          <p14:tracePt t="26830" x="6496050" y="2452688"/>
          <p14:tracePt t="28443" x="6496050" y="2465388"/>
          <p14:tracePt t="28453" x="6496050" y="2503488"/>
          <p14:tracePt t="28460" x="6496050" y="2516188"/>
          <p14:tracePt t="28469" x="6496050" y="2540000"/>
          <p14:tracePt t="28486" x="6496050" y="2565400"/>
          <p14:tracePt t="28503" x="6496050" y="2590800"/>
          <p14:tracePt t="28520" x="6496050" y="2616200"/>
          <p14:tracePt t="28536" x="6496050" y="2627313"/>
          <p14:tracePt t="28596" x="6496050" y="2640013"/>
          <p14:tracePt t="28611" x="6496050" y="2652713"/>
          <p14:tracePt t="28627" x="6496050" y="2665413"/>
          <p14:tracePt t="28636" x="6496050" y="2678113"/>
          <p14:tracePt t="28643" x="6496050" y="2703513"/>
          <p14:tracePt t="28653" x="6496050" y="2716213"/>
          <p14:tracePt t="28670" x="6472238" y="2765425"/>
          <p14:tracePt t="28687" x="6446838" y="2828925"/>
          <p14:tracePt t="28703" x="6421438" y="2890838"/>
          <p14:tracePt t="28721" x="6383338" y="2965450"/>
          <p14:tracePt t="28723" x="6370638" y="3016250"/>
          <p14:tracePt t="28737" x="6359525" y="3041650"/>
          <p14:tracePt t="28739" x="6346825" y="3065463"/>
          <p14:tracePt t="28754" x="6334125" y="3090863"/>
          <p14:tracePt t="28756" x="6308725" y="3128963"/>
          <p14:tracePt t="28771" x="6296025" y="3178175"/>
          <p14:tracePt t="28788" x="6296025" y="3216275"/>
          <p14:tracePt t="28804" x="6283325" y="3241675"/>
          <p14:tracePt t="28821" x="6270625" y="3267075"/>
          <p14:tracePt t="28837" x="6270625" y="3290888"/>
          <p14:tracePt t="28853" x="6270625" y="3303588"/>
          <p14:tracePt t="30028" x="6270625" y="3316288"/>
          <p14:tracePt t="30035" x="6270625" y="3341688"/>
          <p14:tracePt t="30043" x="6270625" y="3367088"/>
          <p14:tracePt t="30056" x="6270625" y="3390900"/>
          <p14:tracePt t="30059" x="6270625" y="3416300"/>
          <p14:tracePt t="30074" x="6270625" y="3441700"/>
          <p14:tracePt t="30075" x="6270625" y="3479800"/>
          <p14:tracePt t="30091" x="6283325" y="3529013"/>
          <p14:tracePt t="30108" x="6296025" y="3567113"/>
          <p14:tracePt t="30124" x="6296025" y="3590925"/>
          <p14:tracePt t="30141" x="6296025" y="3616325"/>
          <p14:tracePt t="30157" x="6308725" y="3629025"/>
          <p14:tracePt t="30180" x="6308725" y="3641725"/>
          <p14:tracePt t="30260" x="6334125" y="3641725"/>
          <p14:tracePt t="30267" x="6359525" y="3654425"/>
          <p14:tracePt t="30275" x="6396038" y="3667125"/>
          <p14:tracePt t="30291" x="6508750" y="3703638"/>
          <p14:tracePt t="30308" x="6634163" y="3779838"/>
          <p14:tracePt t="30324" x="6746875" y="3916363"/>
          <p14:tracePt t="30341" x="6846888" y="4054475"/>
          <p14:tracePt t="30357" x="6972300" y="4167188"/>
          <p14:tracePt t="30374" x="7046913" y="4230688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41FCA1F4-FD83-4F3A-95CD-684BA7D238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2818" b="29306"/>
          <a:stretch/>
        </p:blipFill>
        <p:spPr>
          <a:xfrm>
            <a:off x="3906511" y="1285192"/>
            <a:ext cx="4383050" cy="428761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6520721" y="2608289"/>
            <a:ext cx="1094281" cy="269822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4062533" y="5282406"/>
            <a:ext cx="1318935" cy="290401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5023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22"/>
    </mc:Choice>
    <mc:Fallback xmlns="">
      <p:transition spd="slow" advTm="377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  <p:extLst>
    <p:ext uri="{3A86A75C-4F4B-4683-9AE1-C65F6400EC91}">
      <p14:laserTraceLst xmlns:p14="http://schemas.microsoft.com/office/powerpoint/2010/main">
        <p14:tracePtLst>
          <p14:tracePt t="2081" x="7010400" y="4105275"/>
          <p14:tracePt t="2088" x="6884988" y="3829050"/>
          <p14:tracePt t="2097" x="6684963" y="3403600"/>
          <p14:tracePt t="2112" x="6383338" y="2878138"/>
          <p14:tracePt t="2128" x="6334125" y="2765425"/>
          <p14:tracePt t="2144" x="6421438" y="2516188"/>
          <p14:tracePt t="2161" x="6772275" y="1927225"/>
          <p14:tracePt t="2177" x="7021513" y="1489075"/>
          <p14:tracePt t="2194" x="7146925" y="1301750"/>
          <p14:tracePt t="2211" x="7210425" y="1176338"/>
          <p14:tracePt t="2227" x="7272338" y="1038225"/>
          <p14:tracePt t="2244" x="7323138" y="912813"/>
          <p14:tracePt t="2261" x="7372350" y="801688"/>
          <p14:tracePt t="2262" x="7397750" y="738188"/>
          <p14:tracePt t="2278" x="7423150" y="676275"/>
          <p14:tracePt t="2279" x="7423150" y="638175"/>
          <p14:tracePt t="2295" x="7423150" y="612775"/>
          <p14:tracePt t="2319" x="7423150" y="638175"/>
          <p14:tracePt t="2328" x="7410450" y="725488"/>
          <p14:tracePt t="2344" x="7372350" y="1163638"/>
          <p14:tracePt t="2361" x="7372350" y="1589088"/>
          <p14:tracePt t="2378" x="7372350" y="1789113"/>
          <p14:tracePt t="2395" x="7372350" y="1814513"/>
          <p14:tracePt t="2592" x="7348538" y="1827213"/>
          <p14:tracePt t="2599" x="7323138" y="1827213"/>
          <p14:tracePt t="2615" x="7285038" y="1852613"/>
          <p14:tracePt t="2617" x="7246938" y="1876425"/>
          <p14:tracePt t="2632" x="7185025" y="1889125"/>
          <p14:tracePt t="2648" x="7159625" y="1901825"/>
          <p14:tracePt t="2663" x="7123113" y="1927225"/>
          <p14:tracePt t="2680" x="7072313" y="1952625"/>
          <p14:tracePt t="2696" x="7046913" y="1965325"/>
          <p14:tracePt t="2713" x="7010400" y="2027238"/>
          <p14:tracePt t="2730" x="6934200" y="2078038"/>
          <p14:tracePt t="2746" x="6846888" y="2127250"/>
          <p14:tracePt t="2763" x="6746875" y="2178050"/>
          <p14:tracePt t="2779" x="6672263" y="2239963"/>
          <p14:tracePt t="2796" x="6584950" y="2278063"/>
          <p14:tracePt t="2813" x="6496050" y="2314575"/>
          <p14:tracePt t="2815" x="6472238" y="2339975"/>
          <p14:tracePt t="2830" x="6446838" y="2339975"/>
          <p14:tracePt t="2831" x="6408738" y="2365375"/>
          <p14:tracePt t="2847" x="6308725" y="2427288"/>
          <p14:tracePt t="2863" x="6170613" y="2527300"/>
          <p14:tracePt t="2880" x="6008688" y="2627313"/>
          <p14:tracePt t="2896" x="5883275" y="2690813"/>
          <p14:tracePt t="2913" x="5845175" y="2716213"/>
          <p14:tracePt t="2930" x="5808663" y="2740025"/>
          <p14:tracePt t="2947" x="5757863" y="2752725"/>
          <p14:tracePt t="2963" x="5708650" y="2765425"/>
          <p14:tracePt t="2980" x="5670550" y="2790825"/>
          <p14:tracePt t="2997" x="5632450" y="2790825"/>
          <p14:tracePt t="2998" x="5619750" y="2803525"/>
          <p14:tracePt t="3014" x="5595938" y="2803525"/>
          <p14:tracePt t="3015" x="5583238" y="2816225"/>
          <p14:tracePt t="3031" x="5545138" y="2828925"/>
          <p14:tracePt t="3047" x="5507038" y="2840038"/>
          <p14:tracePt t="3064" x="5457825" y="2852738"/>
          <p14:tracePt t="3080" x="5394325" y="2878138"/>
          <p14:tracePt t="3097" x="5319713" y="2890838"/>
          <p14:tracePt t="3114" x="5232400" y="2916238"/>
          <p14:tracePt t="3130" x="5170488" y="2916238"/>
          <p14:tracePt t="3147" x="5145088" y="2928938"/>
          <p14:tracePt t="3164" x="5132388" y="2928938"/>
          <p14:tracePt t="3181" x="5119688" y="2928938"/>
          <p14:tracePt t="3207" x="5106988" y="2928938"/>
          <p14:tracePt t="3304" x="5094288" y="2916238"/>
          <p14:tracePt t="3312" x="5094288" y="2903538"/>
          <p14:tracePt t="3320" x="5094288" y="2890838"/>
          <p14:tracePt t="3344" x="5094288" y="2878138"/>
          <p14:tracePt t="3376" x="5094288" y="2865438"/>
          <p14:tracePt t="3392" x="5094288" y="2852738"/>
          <p14:tracePt t="3399" x="5094288" y="2840038"/>
          <p14:tracePt t="3408" x="5081588" y="2840038"/>
          <p14:tracePt t="3416" x="5068888" y="2840038"/>
          <p14:tracePt t="3433" x="5068888" y="2828925"/>
          <p14:tracePt t="3449" x="5068888" y="2816225"/>
          <p14:tracePt t="3466" x="5068888" y="2790825"/>
          <p14:tracePt t="3489" x="5068888" y="2778125"/>
          <p14:tracePt t="3500" x="5057775" y="2778125"/>
          <p14:tracePt t="3516" x="5057775" y="2765425"/>
          <p14:tracePt t="3520" x="5045075" y="2752725"/>
          <p14:tracePt t="3533" x="5045075" y="2740025"/>
          <p14:tracePt t="3600" x="5032375" y="2740025"/>
          <p14:tracePt t="3616" x="5032375" y="2728913"/>
          <p14:tracePt t="3633" x="5019675" y="2728913"/>
          <p14:tracePt t="3640" x="5019675" y="2716213"/>
          <p14:tracePt t="3650" x="5019675" y="2703513"/>
          <p14:tracePt t="3666" x="5019675" y="2665413"/>
          <p14:tracePt t="3683" x="5032375" y="2552700"/>
          <p14:tracePt t="3700" x="5081588" y="2439988"/>
          <p14:tracePt t="3716" x="5119688" y="2327275"/>
          <p14:tracePt t="3734" x="5132388" y="2278063"/>
          <p14:tracePt t="3736" x="5145088" y="2265363"/>
          <p14:tracePt t="3751" x="5157788" y="2239963"/>
          <p14:tracePt t="3832" x="5157788" y="2227263"/>
          <p14:tracePt t="3840" x="5157788" y="2214563"/>
          <p14:tracePt t="3850" x="5157788" y="2201863"/>
          <p14:tracePt t="3867" x="5170488" y="2178050"/>
          <p14:tracePt t="3884" x="5194300" y="2165350"/>
          <p14:tracePt t="3900" x="5219700" y="2139950"/>
          <p14:tracePt t="3917" x="5232400" y="2127250"/>
          <p14:tracePt t="3920" x="5232400" y="2114550"/>
          <p14:tracePt t="3935" x="5232400" y="2101850"/>
          <p14:tracePt t="3937" x="5245100" y="2101850"/>
          <p14:tracePt t="3951" x="5245100" y="2078038"/>
          <p14:tracePt t="3968" x="5245100" y="2065338"/>
          <p14:tracePt t="3984" x="5257800" y="2039938"/>
          <p14:tracePt t="4001" x="5257800" y="2001838"/>
          <p14:tracePt t="4017" x="5257800" y="1989138"/>
          <p14:tracePt t="4034" x="5270500" y="1978025"/>
          <p14:tracePt t="4051" x="5270500" y="1965325"/>
          <p14:tracePt t="4068" x="5270500" y="1952625"/>
          <p14:tracePt t="4084" x="5270500" y="1939925"/>
          <p14:tracePt t="4101" x="5281613" y="1927225"/>
          <p14:tracePt t="4118" x="5294313" y="1914525"/>
          <p14:tracePt t="4120" x="5294313" y="1901825"/>
          <p14:tracePt t="4192" x="5307013" y="1889125"/>
          <p14:tracePt t="4202" x="5319713" y="1889125"/>
          <p14:tracePt t="4288" x="5332413" y="1876425"/>
          <p14:tracePt t="4304" x="5345113" y="1865313"/>
          <p14:tracePt t="4312" x="5345113" y="1852613"/>
          <p14:tracePt t="4320" x="5357813" y="1852613"/>
          <p14:tracePt t="4335" x="5370513" y="1852613"/>
          <p14:tracePt t="4352" x="5394325" y="1839913"/>
          <p14:tracePt t="4369" x="5407025" y="1827213"/>
          <p14:tracePt t="4385" x="5419725" y="1827213"/>
          <p14:tracePt t="4402" x="5445125" y="1801813"/>
          <p14:tracePt t="4418" x="5457825" y="1801813"/>
          <p14:tracePt t="4435" x="5470525" y="1789113"/>
          <p14:tracePt t="4452" x="5495925" y="1765300"/>
          <p14:tracePt t="4468" x="5495925" y="1752600"/>
          <p14:tracePt t="4486" x="5507038" y="1739900"/>
          <p14:tracePt t="4503" x="5507038" y="1701800"/>
          <p14:tracePt t="4520" x="5507038" y="1676400"/>
          <p14:tracePt t="4536" x="5507038" y="1627188"/>
          <p14:tracePt t="4553" x="5495925" y="1601788"/>
          <p14:tracePt t="4569" x="5470525" y="1576388"/>
          <p14:tracePt t="4984" x="5470525" y="1589088"/>
          <p14:tracePt t="4992" x="5470525" y="1601788"/>
          <p14:tracePt t="5003" x="5470525" y="1614488"/>
          <p14:tracePt t="5020" x="5470525" y="1663700"/>
          <p14:tracePt t="5036" x="5470525" y="1676400"/>
          <p14:tracePt t="5039" x="5470525" y="1689100"/>
          <p14:tracePt t="5952" x="5470525" y="1701800"/>
          <p14:tracePt t="5960" x="5470525" y="1714500"/>
          <p14:tracePt t="5973" x="5470525" y="1727200"/>
          <p14:tracePt t="5975" x="5483225" y="1752600"/>
          <p14:tracePt t="6808" x="5495925" y="1752600"/>
          <p14:tracePt t="6816" x="5507038" y="1765300"/>
          <p14:tracePt t="6825" x="5519738" y="1776413"/>
          <p14:tracePt t="6841" x="5545138" y="1776413"/>
          <p14:tracePt t="6865" x="5545138" y="1789113"/>
          <p14:tracePt t="6874" x="5557838" y="1789113"/>
          <p14:tracePt t="7152" x="5570538" y="1789113"/>
          <p14:tracePt t="7159" x="5583238" y="1789113"/>
          <p14:tracePt t="7169" x="5607050" y="1789113"/>
          <p14:tracePt t="7176" x="5645150" y="1789113"/>
          <p14:tracePt t="7193" x="5708650" y="1789113"/>
          <p14:tracePt t="7209" x="5732463" y="1789113"/>
          <p14:tracePt t="7211" x="5745163" y="1789113"/>
          <p14:tracePt t="7226" x="5770563" y="1789113"/>
          <p14:tracePt t="7242" x="5783263" y="1789113"/>
          <p14:tracePt t="7259" x="5783263" y="1801813"/>
          <p14:tracePt t="7276" x="5795963" y="1827213"/>
          <p14:tracePt t="7279" x="5795963" y="1839913"/>
          <p14:tracePt t="7296" x="5795963" y="1852613"/>
          <p14:tracePt t="7310" x="5795963" y="1865313"/>
          <p14:tracePt t="7312" x="5808663" y="1889125"/>
          <p14:tracePt t="7326" x="5808663" y="1914525"/>
          <p14:tracePt t="7328" x="5808663" y="1939925"/>
          <p14:tracePt t="7343" x="5808663" y="1965325"/>
          <p14:tracePt t="7360" x="5808663" y="1978025"/>
          <p14:tracePt t="7376" x="5808663" y="1989138"/>
          <p14:tracePt t="7456" x="5783263" y="1989138"/>
          <p14:tracePt t="7472" x="5770563" y="1989138"/>
          <p14:tracePt t="7528" x="5770563" y="1965325"/>
          <p14:tracePt t="7536" x="5795963" y="1927225"/>
          <p14:tracePt t="7544" x="5832475" y="1901825"/>
          <p14:tracePt t="7560" x="5870575" y="1865313"/>
          <p14:tracePt t="7576" x="5883275" y="1852613"/>
          <p14:tracePt t="7688" x="5883275" y="1865313"/>
          <p14:tracePt t="7696" x="5883275" y="1889125"/>
          <p14:tracePt t="7711" x="5883275" y="1927225"/>
          <p14:tracePt t="7728" x="5883275" y="1965325"/>
          <p14:tracePt t="7744" x="5883275" y="2001838"/>
          <p14:tracePt t="7761" x="5883275" y="2027238"/>
          <p14:tracePt t="7778" x="5883275" y="2052638"/>
          <p14:tracePt t="7794" x="5895975" y="2078038"/>
          <p14:tracePt t="7811" x="5921375" y="2101850"/>
          <p14:tracePt t="7828" x="5932488" y="2127250"/>
          <p14:tracePt t="7844" x="5932488" y="2178050"/>
          <p14:tracePt t="7860" x="5932488" y="2239963"/>
          <p14:tracePt t="7877" x="5932488" y="2290763"/>
          <p14:tracePt t="7880" x="5932488" y="2314575"/>
          <p14:tracePt t="7895" x="5932488" y="2378075"/>
          <p14:tracePt t="7912" x="5932488" y="2439988"/>
          <p14:tracePt t="7929" x="5932488" y="2516188"/>
          <p14:tracePt t="7945" x="5932488" y="2590800"/>
          <p14:tracePt t="7961" x="5921375" y="2703513"/>
          <p14:tracePt t="7978" x="5895975" y="2778125"/>
          <p14:tracePt t="7994" x="5870575" y="2878138"/>
          <p14:tracePt t="8012" x="5821363" y="3016250"/>
          <p14:tracePt t="8028" x="5795963" y="3154363"/>
          <p14:tracePt t="8045" x="5795963" y="3241675"/>
          <p14:tracePt t="8047" x="5783263" y="3278188"/>
          <p14:tracePt t="8062" x="5770563" y="3303588"/>
          <p14:tracePt t="8064" x="5770563" y="3328988"/>
          <p14:tracePt t="8079" x="5770563" y="3341688"/>
          <p14:tracePt t="8081" x="5757863" y="3367088"/>
          <p14:tracePt t="8095" x="5757863" y="3416300"/>
          <p14:tracePt t="8304" x="5783263" y="3403600"/>
          <p14:tracePt t="8312" x="5808663" y="3390900"/>
          <p14:tracePt t="8320" x="5832475" y="3378200"/>
          <p14:tracePt t="8329" x="5857875" y="3367088"/>
          <p14:tracePt t="8346" x="5921375" y="3341688"/>
          <p14:tracePt t="8362" x="5995988" y="3303588"/>
          <p14:tracePt t="8379" x="6108700" y="3278188"/>
          <p14:tracePt t="8395" x="6170613" y="3241675"/>
          <p14:tracePt t="8413" x="6246813" y="3203575"/>
          <p14:tracePt t="8415" x="6270625" y="3190875"/>
          <p14:tracePt t="8429" x="6296025" y="3190875"/>
          <p14:tracePt t="8432" x="6321425" y="3178175"/>
          <p14:tracePt t="8445" x="6346825" y="3165475"/>
          <p14:tracePt t="8447" x="6370638" y="3165475"/>
          <p14:tracePt t="8464" x="6421438" y="3154363"/>
          <p14:tracePt t="8480" x="6446838" y="3141663"/>
          <p14:tracePt t="8496" x="6483350" y="3128963"/>
          <p14:tracePt t="8513" x="6534150" y="3116263"/>
          <p14:tracePt t="8529" x="6584950" y="3103563"/>
          <p14:tracePt t="8546" x="6634163" y="3078163"/>
          <p14:tracePt t="8562" x="6646863" y="3065463"/>
          <p14:tracePt t="8580" x="6659563" y="3065463"/>
          <p14:tracePt t="8596" x="6684963" y="3041650"/>
          <p14:tracePt t="8600" x="6708775" y="3041650"/>
          <p14:tracePt t="8613" x="6721475" y="3041650"/>
          <p14:tracePt t="8630" x="6734175" y="3041650"/>
          <p14:tracePt t="8632" x="6746875" y="3041650"/>
          <p14:tracePt t="8673" x="6759575" y="3041650"/>
          <p14:tracePt t="8688" x="6784975" y="3041650"/>
          <p14:tracePt t="8696" x="6808788" y="3041650"/>
          <p14:tracePt t="8704" x="6834188" y="3041650"/>
          <p14:tracePt t="8713" x="6859588" y="3041650"/>
          <p14:tracePt t="8729" x="6897688" y="3041650"/>
          <p14:tracePt t="8746" x="6946900" y="3041650"/>
          <p14:tracePt t="8764" x="6985000" y="3041650"/>
          <p14:tracePt t="8780" x="7021513" y="3041650"/>
          <p14:tracePt t="8783" x="7046913" y="3041650"/>
          <p14:tracePt t="8797" x="7059613" y="3041650"/>
          <p14:tracePt t="8799" x="7085013" y="3041650"/>
          <p14:tracePt t="8814" x="7110413" y="3041650"/>
          <p14:tracePt t="8816" x="7134225" y="3041650"/>
          <p14:tracePt t="8832" x="7159625" y="3041650"/>
          <p14:tracePt t="8847" x="7185025" y="3041650"/>
          <p14:tracePt t="8864" x="7197725" y="3041650"/>
          <p14:tracePt t="8880" x="7210425" y="3041650"/>
          <p14:tracePt t="8897" x="7246938" y="3041650"/>
          <p14:tracePt t="8913" x="7272338" y="3041650"/>
          <p14:tracePt t="8930" x="7310438" y="3041650"/>
          <p14:tracePt t="8947" x="7359650" y="3041650"/>
          <p14:tracePt t="8964" x="7397750" y="3041650"/>
          <p14:tracePt t="8981" x="7423150" y="3041650"/>
          <p14:tracePt t="9000" x="7435850" y="3041650"/>
          <p14:tracePt t="9088" x="7435850" y="3028950"/>
          <p14:tracePt t="9112" x="7397750" y="3016250"/>
          <p14:tracePt t="9120" x="7348538" y="3003550"/>
          <p14:tracePt t="9131" x="7297738" y="3003550"/>
          <p14:tracePt t="9148" x="7210425" y="2978150"/>
          <p14:tracePt t="9164" x="7172325" y="2978150"/>
          <p14:tracePt t="9182" x="7159625" y="2978150"/>
          <p14:tracePt t="9272" x="7159625" y="2965450"/>
          <p14:tracePt t="9281" x="7185025" y="2965450"/>
          <p14:tracePt t="9288" x="7259638" y="2952750"/>
          <p14:tracePt t="9297" x="7310438" y="2941638"/>
          <p14:tracePt t="9314" x="7423150" y="2916238"/>
          <p14:tracePt t="9332" x="7497763" y="2903538"/>
          <p14:tracePt t="9348" x="7548563" y="2890838"/>
          <p14:tracePt t="9351" x="7572375" y="2890838"/>
          <p14:tracePt t="9364" x="7585075" y="2890838"/>
          <p14:tracePt t="9382" x="7597775" y="2890838"/>
          <p14:tracePt t="9424" x="7597775" y="2878138"/>
          <p14:tracePt t="9456" x="7572375" y="2878138"/>
          <p14:tracePt t="9465" x="7535863" y="2878138"/>
          <p14:tracePt t="9472" x="7485063" y="2878138"/>
          <p14:tracePt t="9481" x="7435850" y="2878138"/>
          <p14:tracePt t="9498" x="7335838" y="2878138"/>
          <p14:tracePt t="9515" x="7297738" y="2878138"/>
          <p14:tracePt t="9532" x="7272338" y="2878138"/>
          <p14:tracePt t="9648" x="7310438" y="2878138"/>
          <p14:tracePt t="9656" x="7348538" y="2878138"/>
          <p14:tracePt t="9665" x="7372350" y="2878138"/>
          <p14:tracePt t="9682" x="7435850" y="2878138"/>
          <p14:tracePt t="9699" x="7448550" y="2878138"/>
          <p14:tracePt t="9715" x="7472363" y="2878138"/>
          <p14:tracePt t="9732" x="7485063" y="2878138"/>
          <p14:tracePt t="9952" x="7472363" y="2878138"/>
          <p14:tracePt t="9960" x="7459663" y="2878138"/>
          <p14:tracePt t="10040" x="7448550" y="2878138"/>
          <p14:tracePt t="10048" x="7423150" y="2890838"/>
          <p14:tracePt t="10056" x="7397750" y="2890838"/>
          <p14:tracePt t="10065" x="7372350" y="2903538"/>
          <p14:tracePt t="10082" x="7335838" y="2928938"/>
          <p14:tracePt t="10098" x="7323138" y="2928938"/>
          <p14:tracePt t="10116" x="7310438" y="2941638"/>
          <p14:tracePt t="10132" x="7297738" y="2941638"/>
          <p14:tracePt t="10149" x="7285038" y="2941638"/>
          <p14:tracePt t="10165" x="7285038" y="2952750"/>
          <p14:tracePt t="10167" x="7272338" y="2952750"/>
          <p14:tracePt t="10183" x="7246938" y="2965450"/>
          <p14:tracePt t="10199" x="7235825" y="2978150"/>
          <p14:tracePt t="10215" x="7210425" y="2990850"/>
          <p14:tracePt t="10232" x="7185025" y="3016250"/>
          <p14:tracePt t="10249" x="7159625" y="3028950"/>
          <p14:tracePt t="10265" x="7123113" y="3041650"/>
          <p14:tracePt t="10283" x="7085013" y="3065463"/>
          <p14:tracePt t="10299" x="7072313" y="3065463"/>
          <p14:tracePt t="10316" x="7059613" y="3078163"/>
          <p14:tracePt t="10334" x="7046913" y="3078163"/>
          <p14:tracePt t="10360" x="7034213" y="3078163"/>
          <p14:tracePt t="10440" x="7046913" y="3078163"/>
          <p14:tracePt t="10448" x="7085013" y="3078163"/>
          <p14:tracePt t="10456" x="7146925" y="3078163"/>
          <p14:tracePt t="10467" x="7235825" y="3065463"/>
          <p14:tracePt t="10484" x="7348538" y="3041650"/>
          <p14:tracePt t="10501" x="7385050" y="3028950"/>
          <p14:tracePt t="10503" x="7410450" y="3028950"/>
          <p14:tracePt t="10616" x="7410450" y="3016250"/>
          <p14:tracePt t="10624" x="7359650" y="3016250"/>
          <p14:tracePt t="10634" x="7297738" y="3016250"/>
          <p14:tracePt t="10651" x="7123113" y="3016250"/>
          <p14:tracePt t="10668" x="6997700" y="3028950"/>
          <p14:tracePt t="10684" x="6972300" y="3028950"/>
          <p14:tracePt t="10702" x="6946900" y="3041650"/>
          <p14:tracePt t="10848" x="6972300" y="3041650"/>
          <p14:tracePt t="10856" x="7010400" y="3041650"/>
          <p14:tracePt t="10868" x="7085013" y="3028950"/>
          <p14:tracePt t="10885" x="7172325" y="3028950"/>
          <p14:tracePt t="10887" x="7210425" y="3016250"/>
          <p14:tracePt t="10902" x="7223125" y="3016250"/>
          <p14:tracePt t="10904" x="7235825" y="3016250"/>
          <p14:tracePt t="10919" x="7259638" y="2990850"/>
          <p14:tracePt t="10936" x="7285038" y="2990850"/>
          <p14:tracePt t="11185" x="7297738" y="2978150"/>
          <p14:tracePt t="11192" x="7310438" y="2965450"/>
          <p14:tracePt t="11203" x="7335838" y="2941638"/>
          <p14:tracePt t="11220" x="7372350" y="2916238"/>
          <p14:tracePt t="11237" x="7423150" y="2890838"/>
          <p14:tracePt t="11239" x="7448550" y="2890838"/>
          <p14:tracePt t="11253" x="7459663" y="2878138"/>
          <p14:tracePt t="11255" x="7472363" y="2878138"/>
          <p14:tracePt t="11270" x="7497763" y="2878138"/>
          <p14:tracePt t="11272" x="7510463" y="2878138"/>
          <p14:tracePt t="11287" x="7523163" y="2878138"/>
          <p14:tracePt t="11392" x="7523163" y="2865438"/>
          <p14:tracePt t="11424" x="7497763" y="2865438"/>
          <p14:tracePt t="11432" x="7472363" y="2865438"/>
          <p14:tracePt t="11440" x="7448550" y="2865438"/>
          <p14:tracePt t="11454" x="7423150" y="2865438"/>
          <p14:tracePt t="11456" x="7397750" y="2865438"/>
          <p14:tracePt t="11470" x="7359650" y="2865438"/>
          <p14:tracePt t="11472" x="7310438" y="2865438"/>
          <p14:tracePt t="11487" x="7210425" y="2865438"/>
          <p14:tracePt t="11504" x="7159625" y="2865438"/>
          <p14:tracePt t="11520" x="7146925" y="2865438"/>
          <p14:tracePt t="11576" x="7146925" y="2852738"/>
          <p14:tracePt t="11584" x="7185025" y="2840038"/>
          <p14:tracePt t="11592" x="7310438" y="2790825"/>
          <p14:tracePt t="11604" x="7472363" y="2752725"/>
          <p14:tracePt t="11620" x="7823200" y="2665413"/>
          <p14:tracePt t="11637" x="7986713" y="2627313"/>
          <p14:tracePt t="11640" x="8010525" y="2627313"/>
          <p14:tracePt t="11654" x="8035925" y="2616200"/>
          <p14:tracePt t="11656" x="8061325" y="2603500"/>
          <p14:tracePt t="11672" x="8074025" y="2590800"/>
          <p14:tracePt t="11688" x="8086725" y="2590800"/>
          <p14:tracePt t="11776" x="8048625" y="2590800"/>
          <p14:tracePt t="11784" x="8010525" y="2590800"/>
          <p14:tracePt t="11792" x="7961313" y="2590800"/>
          <p14:tracePt t="11805" x="7897813" y="2616200"/>
          <p14:tracePt t="11807" x="7861300" y="2627313"/>
          <p14:tracePt t="11822" x="7823200" y="2640013"/>
          <p14:tracePt t="11824" x="7785100" y="2640013"/>
          <p14:tracePt t="11839" x="7761288" y="2640013"/>
          <p14:tracePt t="11841" x="7735888" y="2640013"/>
          <p14:tracePt t="11855" x="7735888" y="2665413"/>
          <p14:tracePt t="12032" x="7735888" y="2678113"/>
          <p14:tracePt t="12088" x="7735888" y="2690813"/>
          <p14:tracePt t="12096" x="7723188" y="2716213"/>
          <p14:tracePt t="12105" x="7710488" y="2728913"/>
          <p14:tracePt t="12122" x="7673975" y="2752725"/>
          <p14:tracePt t="12139" x="7661275" y="2752725"/>
          <p14:tracePt t="12156" x="7648575" y="2752725"/>
          <p14:tracePt t="12272" x="7661275" y="2752725"/>
          <p14:tracePt t="12280" x="7685088" y="2752725"/>
          <p14:tracePt t="12289" x="7735888" y="2752725"/>
          <p14:tracePt t="12305" x="7785100" y="2752725"/>
          <p14:tracePt t="12322" x="7810500" y="2752725"/>
          <p14:tracePt t="12416" x="7797800" y="2752725"/>
          <p14:tracePt t="12424" x="7761288" y="2752725"/>
          <p14:tracePt t="12432" x="7723188" y="2765425"/>
          <p14:tracePt t="12441" x="7697788" y="2778125"/>
          <p14:tracePt t="12457" x="7685088" y="2778125"/>
          <p14:tracePt t="12552" x="7710488" y="2778125"/>
          <p14:tracePt t="12560" x="7761288" y="2778125"/>
          <p14:tracePt t="12574" x="7810500" y="2778125"/>
          <p14:tracePt t="12576" x="7848600" y="2778125"/>
          <p14:tracePt t="12590" x="7874000" y="2778125"/>
          <p14:tracePt t="13240" x="7848600" y="2803525"/>
          <p14:tracePt t="13248" x="7835900" y="2816225"/>
          <p14:tracePt t="13258" x="7810500" y="2816225"/>
          <p14:tracePt t="13274" x="7785100" y="2828925"/>
          <p14:tracePt t="13291" x="7773988" y="2828925"/>
          <p14:tracePt t="13592" x="7773988" y="2840038"/>
          <p14:tracePt t="13600" x="7761288" y="2852738"/>
          <p14:tracePt t="13610" x="7735888" y="2865438"/>
          <p14:tracePt t="13625" x="7723188" y="2903538"/>
          <p14:tracePt t="13642" x="7673975" y="2941638"/>
          <p14:tracePt t="13660" x="7623175" y="2990850"/>
          <p14:tracePt t="13676" x="7585075" y="3028950"/>
          <p14:tracePt t="13693" x="7535863" y="3078163"/>
          <p14:tracePt t="13695" x="7523163" y="3090863"/>
          <p14:tracePt t="13709" x="7523163" y="3116263"/>
          <p14:tracePt t="13711" x="7510463" y="3128963"/>
          <p14:tracePt t="13726" x="7497763" y="3154363"/>
          <p14:tracePt t="13728" x="7485063" y="3178175"/>
          <p14:tracePt t="13743" x="7459663" y="3228975"/>
          <p14:tracePt t="13760" x="7448550" y="3267075"/>
          <p14:tracePt t="13777" x="7423150" y="3303588"/>
          <p14:tracePt t="13800" x="7410450" y="3303588"/>
          <p14:tracePt t="20904" x="7410450" y="3316288"/>
          <p14:tracePt t="20920" x="7397750" y="3341688"/>
          <p14:tracePt t="20928" x="7385050" y="3367088"/>
          <p14:tracePt t="20937" x="7385050" y="3378200"/>
          <p14:tracePt t="20945" x="7385050" y="3390900"/>
          <p14:tracePt t="21120" x="7372350" y="3441700"/>
          <p14:tracePt t="21128" x="7297738" y="3616325"/>
          <p14:tracePt t="21136" x="7123113" y="3979863"/>
          <p14:tracePt t="21145" x="6897688" y="4443413"/>
          <p14:tracePt t="21162" x="6521450" y="5018088"/>
          <p14:tracePt t="21179" x="6334125" y="5181600"/>
          <p14:tracePt t="21195" x="6296025" y="5194300"/>
          <p14:tracePt t="21288" x="6270625" y="5205413"/>
          <p14:tracePt t="21296" x="6234113" y="5230813"/>
          <p14:tracePt t="21304" x="6183313" y="5268913"/>
          <p14:tracePt t="21313" x="6108700" y="5318125"/>
          <p14:tracePt t="21328" x="5957888" y="5443538"/>
          <p14:tracePt t="21344" x="5883275" y="5556250"/>
          <p14:tracePt t="21361" x="5870575" y="5581650"/>
          <p14:tracePt t="21544" x="5857875" y="5581650"/>
          <p14:tracePt t="21552" x="5845175" y="5581650"/>
          <p14:tracePt t="21563" x="5821363" y="5581650"/>
          <p14:tracePt t="21580" x="5783263" y="5581650"/>
          <p14:tracePt t="21596" x="5745163" y="5581650"/>
          <p14:tracePt t="21613" x="5732463" y="5581650"/>
          <p14:tracePt t="21640" x="5708650" y="5581650"/>
          <p14:tracePt t="21647" x="5683250" y="5581650"/>
          <p14:tracePt t="21664" x="5645150" y="5581650"/>
          <p14:tracePt t="21696" x="5632450" y="5581650"/>
          <p14:tracePt t="21704" x="5607050" y="5581650"/>
          <p14:tracePt t="21714" x="5570538" y="5594350"/>
          <p14:tracePt t="21730" x="5545138" y="5607050"/>
          <p14:tracePt t="21747" x="5507038" y="5619750"/>
          <p14:tracePt t="21764" x="5470525" y="5630863"/>
          <p14:tracePt t="21781" x="5457825" y="5630863"/>
          <p14:tracePt t="22016" x="5445125" y="5630863"/>
          <p14:tracePt t="22024" x="5432425" y="5630863"/>
          <p14:tracePt t="22039" x="5419725" y="5630863"/>
          <p14:tracePt t="22048" x="5383213" y="5630863"/>
          <p14:tracePt t="22064" x="5357813" y="5630863"/>
          <p14:tracePt t="22081" x="5307013" y="5630863"/>
          <p14:tracePt t="22098" x="5245100" y="5630863"/>
          <p14:tracePt t="22114" x="5219700" y="5630863"/>
          <p14:tracePt t="22440" x="5207000" y="5630863"/>
          <p14:tracePt t="22449" x="5181600" y="5630863"/>
          <p14:tracePt t="22457" x="5157788" y="5630863"/>
          <p14:tracePt t="22465" x="5132388" y="5630863"/>
          <p14:tracePt t="22482" x="5081588" y="5630863"/>
          <p14:tracePt t="22499" x="5032375" y="5630863"/>
          <p14:tracePt t="22516" x="4968875" y="5630863"/>
          <p14:tracePt t="22533" x="4894263" y="5656263"/>
          <p14:tracePt t="22535" x="4868863" y="5656263"/>
          <p14:tracePt t="22550" x="4856163" y="5656263"/>
          <p14:tracePt t="22552" x="4832350" y="5668963"/>
          <p14:tracePt t="22566" x="4819650" y="5668963"/>
          <p14:tracePt t="22568" x="4806950" y="5668963"/>
          <p14:tracePt t="22583" x="4781550" y="5668963"/>
          <p14:tracePt t="22608" x="4768850" y="5668963"/>
          <p14:tracePt t="22632" x="4756150" y="5668963"/>
          <p14:tracePt t="22656" x="4743450" y="5668963"/>
          <p14:tracePt t="22664" x="4732338" y="5668963"/>
          <p14:tracePt t="22856" x="4743450" y="5668963"/>
          <p14:tracePt t="22864" x="4768850" y="5656263"/>
          <p14:tracePt t="22872" x="4806950" y="5643563"/>
          <p14:tracePt t="22883" x="4819650" y="5643563"/>
          <p14:tracePt t="22900" x="4868863" y="5619750"/>
          <p14:tracePt t="22916" x="4906963" y="5607050"/>
          <p14:tracePt t="22919" x="4919663" y="5594350"/>
          <p14:tracePt t="22936" x="4945063" y="5581650"/>
          <p14:tracePt t="22951" x="4945063" y="5556250"/>
          <p14:tracePt t="23184" x="4956175" y="5556250"/>
          <p14:tracePt t="23192" x="4981575" y="5556250"/>
          <p14:tracePt t="23202" x="5006975" y="5556250"/>
          <p14:tracePt t="23217" x="5057775" y="5556250"/>
          <p14:tracePt t="23234" x="5081588" y="5556250"/>
          <p14:tracePt t="23251" x="5106988" y="5556250"/>
          <p14:tracePt t="23268" x="5145088" y="5556250"/>
          <p14:tracePt t="23285" x="5194300" y="5568950"/>
          <p14:tracePt t="23287" x="5207000" y="5568950"/>
          <p14:tracePt t="23302" x="5219700" y="5568950"/>
          <p14:tracePt t="23304" x="5245100" y="5568950"/>
          <p14:tracePt t="23318" x="5257800" y="5581650"/>
          <p14:tracePt t="23320" x="5281613" y="5594350"/>
          <p14:tracePt t="23335" x="5294313" y="5594350"/>
          <p14:tracePt t="23352" x="5319713" y="5594350"/>
          <p14:tracePt t="23368" x="5357813" y="5594350"/>
          <p14:tracePt t="23384" x="5383213" y="5594350"/>
          <p14:tracePt t="23401" x="5394325" y="5594350"/>
          <p14:tracePt t="23784" x="5419725" y="5594350"/>
          <p14:tracePt t="23792" x="5457825" y="5594350"/>
          <p14:tracePt t="23803" x="5545138" y="5581650"/>
          <p14:tracePt t="23819" x="5719763" y="5581650"/>
          <p14:tracePt t="23836" x="5808663" y="5581650"/>
          <p14:tracePt t="23853" x="5832475" y="5581650"/>
          <p14:tracePt t="23855" x="5845175" y="5581650"/>
          <p14:tracePt t="24000" x="5845175" y="5568950"/>
          <p14:tracePt t="24007" x="5808663" y="5530850"/>
          <p14:tracePt t="24019" x="5732463" y="5481638"/>
          <p14:tracePt t="24036" x="5607050" y="5407025"/>
          <p14:tracePt t="24053" x="5495925" y="5343525"/>
          <p14:tracePt t="24055" x="5445125" y="5330825"/>
          <p14:tracePt t="24071" x="5407025" y="5318125"/>
          <p14:tracePt t="24073" x="5370513" y="5318125"/>
          <p14:tracePt t="24087" x="5294313" y="5294313"/>
          <p14:tracePt t="24104" x="5257800" y="5281613"/>
          <p14:tracePt t="24120" x="5207000" y="5243513"/>
          <p14:tracePt t="24138" x="5157788" y="5218113"/>
          <p14:tracePt t="24153" x="5094288" y="5168900"/>
          <p14:tracePt t="24170" x="5068888" y="5156200"/>
          <p14:tracePt t="24187" x="5019675" y="5143500"/>
          <p14:tracePt t="24202" x="4968875" y="5118100"/>
          <p14:tracePt t="24218" x="4932363" y="5092700"/>
          <p14:tracePt t="24235" x="4832350" y="5068888"/>
          <p14:tracePt t="24252" x="4681538" y="5068888"/>
          <p14:tracePt t="24268" x="4468813" y="5068888"/>
          <p14:tracePt t="24286" x="4217988" y="5068888"/>
          <p14:tracePt t="24287" x="4081463" y="5068888"/>
          <p14:tracePt t="24303" x="3856038" y="5068888"/>
          <p14:tracePt t="24319" x="3679825" y="5068888"/>
          <p14:tracePt t="24336" x="3554413" y="5081588"/>
          <p14:tracePt t="24352" x="3441700" y="5118100"/>
          <p14:tracePt t="24369" x="3279775" y="5194300"/>
          <p14:tracePt t="24386" x="3154363" y="5281613"/>
          <p14:tracePt t="24402" x="3041650" y="5356225"/>
          <p14:tracePt t="24419" x="2992438" y="5443538"/>
          <p14:tracePt t="24437" x="2954338" y="5556250"/>
          <p14:tracePt t="24440" x="2954338" y="5619750"/>
          <p14:tracePt t="24455" x="2954338" y="5732463"/>
          <p14:tracePt t="24470" x="2992438" y="5832475"/>
          <p14:tracePt t="24487" x="3092450" y="5894388"/>
          <p14:tracePt t="24504" x="3254375" y="5956300"/>
          <p14:tracePt t="24519" x="3505200" y="5994400"/>
          <p14:tracePt t="24536" x="3779838" y="6019800"/>
          <p14:tracePt t="24554" x="4056063" y="6019800"/>
          <p14:tracePt t="24572" x="4294188" y="6019800"/>
          <p14:tracePt t="24588" x="4443413" y="6019800"/>
          <p14:tracePt t="24604" x="4619625" y="5994400"/>
          <p14:tracePt t="24622" x="4768850" y="5932488"/>
          <p14:tracePt t="24624" x="4819650" y="5907088"/>
          <p14:tracePt t="24639" x="4906963" y="5819775"/>
          <p14:tracePt t="24655" x="5006975" y="5732463"/>
          <p14:tracePt t="24672" x="5057775" y="5668963"/>
          <p14:tracePt t="24688" x="5094288" y="5568950"/>
          <p14:tracePt t="24705" x="5119688" y="5481638"/>
          <p14:tracePt t="24721" x="5132388" y="5430838"/>
          <p14:tracePt t="24738" x="5145088" y="5330825"/>
          <p14:tracePt t="24755" x="5145088" y="5268913"/>
          <p14:tracePt t="24772" x="5145088" y="5205413"/>
          <p14:tracePt t="24789" x="5132388" y="5168900"/>
          <p14:tracePt t="24791" x="5106988" y="5143500"/>
          <p14:tracePt t="24806" x="5094288" y="5143500"/>
          <p14:tracePt t="24808" x="5081588" y="5118100"/>
          <p14:tracePt t="24823" x="5057775" y="5105400"/>
          <p14:tracePt t="24824" x="5032375" y="5081588"/>
          <p14:tracePt t="24839" x="4945063" y="5018088"/>
          <p14:tracePt t="24856" x="4881563" y="4992688"/>
          <p14:tracePt t="24872" x="4781550" y="4968875"/>
          <p14:tracePt t="24888" x="4668838" y="4956175"/>
          <p14:tracePt t="24905" x="4530725" y="4943475"/>
          <p14:tracePt t="24922" x="4394200" y="4943475"/>
          <p14:tracePt t="24939" x="4305300" y="4943475"/>
          <p14:tracePt t="24955" x="4230688" y="4943475"/>
          <p14:tracePt t="24973" x="4156075" y="4943475"/>
          <p14:tracePt t="24975" x="4117975" y="4943475"/>
          <p14:tracePt t="24989" x="4081463" y="4943475"/>
          <p14:tracePt t="24992" x="4056063" y="4943475"/>
          <p14:tracePt t="25006" x="4030663" y="4943475"/>
          <p14:tracePt t="25008" x="4017963" y="4956175"/>
          <p14:tracePt t="25023" x="3979863" y="4968875"/>
          <p14:tracePt t="25040" x="3956050" y="4981575"/>
          <p14:tracePt t="25056" x="3930650" y="5005388"/>
          <p14:tracePt t="25073" x="3917950" y="5043488"/>
          <p14:tracePt t="25089" x="3905250" y="5081588"/>
          <p14:tracePt t="25105" x="3892550" y="5118100"/>
          <p14:tracePt t="25122" x="3892550" y="5181600"/>
          <p14:tracePt t="25140" x="3905250" y="5230813"/>
          <p14:tracePt t="25156" x="3943350" y="5281613"/>
          <p14:tracePt t="25172" x="4017963" y="5330825"/>
          <p14:tracePt t="25175" x="4056063" y="5356225"/>
          <p14:tracePt t="25189" x="4105275" y="5381625"/>
          <p14:tracePt t="25192" x="4168775" y="5407025"/>
          <p14:tracePt t="25206" x="4217988" y="5430838"/>
          <p14:tracePt t="25208" x="4281488" y="5430838"/>
          <p14:tracePt t="25223" x="4356100" y="5456238"/>
          <p14:tracePt t="25240" x="4443413" y="5468938"/>
          <p14:tracePt t="25257" x="4568825" y="5481638"/>
          <p14:tracePt t="25273" x="4719638" y="5481638"/>
          <p14:tracePt t="25290" x="4906963" y="5481638"/>
          <p14:tracePt t="25306" x="5119688" y="5418138"/>
          <p14:tracePt t="25323" x="5307013" y="5368925"/>
          <p14:tracePt t="25340" x="5457825" y="5330825"/>
          <p14:tracePt t="25357" x="5570538" y="5294313"/>
          <p14:tracePt t="25360" x="5619750" y="5281613"/>
          <p14:tracePt t="25374" x="5657850" y="5256213"/>
          <p14:tracePt t="25376" x="5683250" y="5243513"/>
          <p14:tracePt t="25391" x="5708650" y="5230813"/>
          <p14:tracePt t="25496" x="5645150" y="5230813"/>
          <p14:tracePt t="25504" x="5519738" y="5230813"/>
          <p14:tracePt t="25512" x="5394325" y="5230813"/>
          <p14:tracePt t="25523" x="5257800" y="5256213"/>
          <p14:tracePt t="25540" x="4956175" y="5318125"/>
          <p14:tracePt t="25543" x="4819650" y="5356225"/>
          <p14:tracePt t="25558" x="4706938" y="5394325"/>
          <p14:tracePt t="25560" x="4643438" y="5418138"/>
          <p14:tracePt t="25574" x="4581525" y="5456238"/>
          <p14:tracePt t="25576" x="4556125" y="5481638"/>
          <p14:tracePt t="25591" x="4518025" y="5518150"/>
          <p14:tracePt t="25607" x="4506913" y="5556250"/>
          <p14:tracePt t="25624" x="4494213" y="5581650"/>
          <p14:tracePt t="25641" x="4494213" y="5643563"/>
          <p14:tracePt t="25658" x="4506913" y="5668963"/>
          <p14:tracePt t="25674" x="4568825" y="5694363"/>
          <p14:tracePt t="25691" x="4681538" y="5732463"/>
          <p14:tracePt t="25708" x="4806950" y="5756275"/>
          <p14:tracePt t="25724" x="4956175" y="5756275"/>
          <p14:tracePt t="25727" x="5057775" y="5756275"/>
          <p14:tracePt t="25741" x="5170488" y="5756275"/>
          <p14:tracePt t="25743" x="5270500" y="5756275"/>
          <p14:tracePt t="25758" x="5357813" y="5756275"/>
          <p14:tracePt t="25760" x="5432425" y="5743575"/>
          <p14:tracePt t="25776" x="5470525" y="5743575"/>
          <p14:tracePt t="25792" x="5483225" y="5743575"/>
          <p14:tracePt t="25896" x="5483225" y="5732463"/>
          <p14:tracePt t="25904" x="5457825" y="5719763"/>
          <p14:tracePt t="25913" x="5407025" y="5719763"/>
          <p14:tracePt t="25925" x="5345113" y="5707063"/>
          <p14:tracePt t="25927" x="5270500" y="5694363"/>
          <p14:tracePt t="25942" x="5219700" y="5681663"/>
          <p14:tracePt t="25944" x="5157788" y="5656263"/>
          <p14:tracePt t="25959" x="5057775" y="5568950"/>
          <p14:tracePt t="25975" x="4956175" y="5418138"/>
          <p14:tracePt t="25992" x="4881563" y="5256213"/>
          <p14:tracePt t="26008" x="4819650" y="5056188"/>
          <p14:tracePt t="26024" x="4756150" y="4830763"/>
          <p14:tracePt t="26042" x="4732338" y="4643438"/>
          <p14:tracePt t="26058" x="4719638" y="4443413"/>
          <p14:tracePt t="26075" x="4706938" y="4267200"/>
          <p14:tracePt t="26092" x="4694238" y="4117975"/>
          <p14:tracePt t="26095" x="4694238" y="4041775"/>
          <p14:tracePt t="26109" x="4694238" y="3979863"/>
          <p14:tracePt t="26111" x="4694238" y="3905250"/>
          <p14:tracePt t="26124" x="4694238" y="3867150"/>
          <p14:tracePt t="26141" x="4706938" y="3792538"/>
          <p14:tracePt t="26142" x="4706938" y="3779838"/>
          <p14:tracePt t="26157" x="4719638" y="3767138"/>
          <p14:tracePt t="26159" x="4719638" y="3754438"/>
          <p14:tracePt t="26174" x="4719638" y="3741738"/>
          <p14:tracePt t="26336" x="4706938" y="3741738"/>
          <p14:tracePt t="26344" x="4694238" y="3754438"/>
          <p14:tracePt t="26351" x="4668838" y="3779838"/>
          <p14:tracePt t="26360" x="4656138" y="3816350"/>
          <p14:tracePt t="26376" x="4619625" y="3905250"/>
          <p14:tracePt t="26393" x="4606925" y="4005263"/>
          <p14:tracePt t="26409" x="4606925" y="4079875"/>
          <p14:tracePt t="26425" x="4594225" y="4105275"/>
          <p14:tracePt t="26443" x="4581525" y="4129088"/>
          <p14:tracePt t="26496" x="4581525" y="4141788"/>
          <p14:tracePt t="26504" x="4581525" y="4154488"/>
          <p14:tracePt t="26512" x="4581525" y="4167188"/>
          <p14:tracePt t="26527" x="4581525" y="4205288"/>
          <p14:tracePt t="26544" x="4581525" y="4230688"/>
          <p14:tracePt t="26560" x="4594225" y="4267200"/>
          <p14:tracePt t="26577" x="4594225" y="4305300"/>
          <p14:tracePt t="26593" x="4594225" y="4330700"/>
          <p14:tracePt t="26610" x="4606925" y="4379913"/>
          <p14:tracePt t="26626" x="4619625" y="4405313"/>
          <p14:tracePt t="26643" x="4619625" y="4418013"/>
          <p14:tracePt t="26664" x="4619625" y="4430713"/>
          <p14:tracePt t="26704" x="4619625" y="4443413"/>
          <p14:tracePt t="26711" x="4619625" y="4454525"/>
          <p14:tracePt t="27048" x="4630738" y="4454525"/>
          <p14:tracePt t="27056" x="4643438" y="4492625"/>
          <p14:tracePt t="27063" x="4681538" y="4579938"/>
          <p14:tracePt t="27078" x="4756150" y="4692650"/>
          <p14:tracePt t="27080" x="4819650" y="4792663"/>
          <p14:tracePt t="27095" x="4919663" y="4956175"/>
          <p14:tracePt t="27112" x="5006975" y="5105400"/>
          <p14:tracePt t="27128" x="5081588" y="5218113"/>
          <p14:tracePt t="27144" x="5106988" y="5243513"/>
          <p14:tracePt t="27161" x="5132388" y="5268913"/>
          <p14:tracePt t="27407" x="5145088" y="5268913"/>
          <p14:tracePt t="27415" x="5157788" y="5268913"/>
          <p14:tracePt t="27427" x="5170488" y="5268913"/>
          <p14:tracePt t="27444" x="5232400" y="5268913"/>
          <p14:tracePt t="27461" x="5294313" y="5243513"/>
          <p14:tracePt t="27462" x="5345113" y="5243513"/>
          <p14:tracePt t="27477" x="5419725" y="5230813"/>
          <p14:tracePt t="27479" x="5495925" y="5218113"/>
          <p14:tracePt t="27494" x="5632450" y="5181600"/>
          <p14:tracePt t="27511" x="5732463" y="5130800"/>
          <p14:tracePt t="27527" x="5808663" y="5092700"/>
          <p14:tracePt t="27543" x="5870575" y="5018088"/>
          <p14:tracePt t="27561" x="5921375" y="4956175"/>
          <p14:tracePt t="27577" x="5970588" y="4856163"/>
          <p14:tracePt t="27594" x="5995988" y="4779963"/>
          <p14:tracePt t="27611" x="6021388" y="4730750"/>
          <p14:tracePt t="27628" x="6021388" y="4692650"/>
          <p14:tracePt t="27644" x="6021388" y="4679950"/>
          <p14:tracePt t="27661" x="6021388" y="4656138"/>
          <p14:tracePt t="27662" x="6008688" y="4630738"/>
          <p14:tracePt t="27680" x="5983288" y="4605338"/>
          <p14:tracePt t="27696" x="5945188" y="4543425"/>
          <p14:tracePt t="27713" x="5908675" y="4505325"/>
          <p14:tracePt t="27729" x="5870575" y="4454525"/>
          <p14:tracePt t="27746" x="5821363" y="4418013"/>
          <p14:tracePt t="27763" x="5783263" y="4379913"/>
          <p14:tracePt t="27780" x="5745163" y="4341813"/>
          <p14:tracePt t="27796" x="5732463" y="4305300"/>
          <p14:tracePt t="27813" x="5708650" y="4279900"/>
          <p14:tracePt t="27815" x="5695950" y="4267200"/>
          <p14:tracePt t="27830" x="5695950" y="4254500"/>
          <p14:tracePt t="27864" x="5683250" y="4254500"/>
          <p14:tracePt t="27872" x="5670550" y="4254500"/>
          <p14:tracePt t="27895" x="5670550" y="4241800"/>
          <p14:tracePt t="27913" x="5670550" y="4230688"/>
          <p14:tracePt t="27936" x="5670550" y="4217988"/>
          <p14:tracePt t="27944" x="5670550" y="4205288"/>
          <p14:tracePt t="27960" x="5670550" y="4192588"/>
          <p14:tracePt t="27976" x="5670550" y="4179888"/>
          <p14:tracePt t="27992" x="5670550" y="4167188"/>
          <p14:tracePt t="28000" x="5670550" y="4154488"/>
          <p14:tracePt t="28176" x="5657850" y="4154488"/>
          <p14:tracePt t="28184" x="5595938" y="4167188"/>
          <p14:tracePt t="28197" x="5519738" y="4217988"/>
          <p14:tracePt t="28199" x="5445125" y="4279900"/>
          <p14:tracePt t="28214" x="5370513" y="4341813"/>
          <p14:tracePt t="28216" x="5307013" y="4392613"/>
          <p14:tracePt t="28231" x="5232400" y="4479925"/>
          <p14:tracePt t="28248" x="5181600" y="4518025"/>
          <p14:tracePt t="28265" x="5181600" y="4543425"/>
          <p14:tracePt t="28384" x="5170488" y="4554538"/>
          <p14:tracePt t="28392" x="5157788" y="4554538"/>
          <p14:tracePt t="28399" x="5132388" y="4567238"/>
          <p14:tracePt t="28415" x="5094288" y="4592638"/>
          <p14:tracePt t="28416" x="5045075" y="4605338"/>
          <p14:tracePt t="28430" x="4968875" y="4630738"/>
          <p14:tracePt t="28447" x="4894263" y="4667250"/>
          <p14:tracePt t="28463" x="4781550" y="4692650"/>
          <p14:tracePt t="28480" x="4732338" y="4705350"/>
          <p14:tracePt t="28496" x="4656138" y="4705350"/>
          <p14:tracePt t="28513" x="4568825" y="4718050"/>
          <p14:tracePt t="28530" x="4468813" y="4730750"/>
          <p14:tracePt t="28547" x="4368800" y="4743450"/>
          <p14:tracePt t="28563" x="4243388" y="4743450"/>
          <p14:tracePt t="28580" x="4156075" y="4743450"/>
          <p14:tracePt t="28597" x="4092575" y="4743450"/>
          <p14:tracePt t="28598" x="4081463" y="4743450"/>
          <p14:tracePt t="28613" x="4056063" y="4743450"/>
          <p14:tracePt t="29640" x="4081463" y="4743450"/>
          <p14:tracePt t="29648" x="4205288" y="4705350"/>
          <p14:tracePt t="29656" x="4381500" y="4643438"/>
          <p14:tracePt t="29668" x="4543425" y="4605338"/>
          <p14:tracePt t="29685" x="4768850" y="4554538"/>
          <p14:tracePt t="29687" x="4843463" y="4518025"/>
          <p14:tracePt t="29701" x="4894263" y="4479925"/>
          <p14:tracePt t="29703" x="4956175" y="4454525"/>
          <p14:tracePt t="29716" x="5006975" y="4430713"/>
          <p14:tracePt t="29733" x="5057775" y="4405313"/>
          <p14:tracePt t="29735" x="5081588" y="4392613"/>
          <p14:tracePt t="29751" x="5094288" y="4379913"/>
          <p14:tracePt t="29767" x="5106988" y="4367213"/>
          <p14:tracePt t="29783" x="5119688" y="4354513"/>
          <p14:tracePt t="29800" x="5132388" y="4341813"/>
          <p14:tracePt t="29960" x="5132388" y="4354513"/>
          <p14:tracePt t="29968" x="5132388" y="4392613"/>
          <p14:tracePt t="29976" x="5132388" y="4443413"/>
          <p14:tracePt t="29985" x="5132388" y="4479925"/>
          <p14:tracePt t="30002" x="5132388" y="4530725"/>
          <p14:tracePt t="30018" x="5132388" y="4554538"/>
          <p14:tracePt t="30035" x="5145088" y="4567238"/>
          <p14:tracePt t="30052" x="5145088" y="4579938"/>
          <p14:tracePt t="30096" x="5145088" y="4592638"/>
          <p14:tracePt t="30103" x="5157788" y="4592638"/>
          <p14:tracePt t="30112" x="5170488" y="4605338"/>
          <p14:tracePt t="30119" x="5181600" y="4618038"/>
          <p14:tracePt t="30136" x="5219700" y="4630738"/>
          <p14:tracePt t="30153" x="5307013" y="4656138"/>
          <p14:tracePt t="30169" x="5457825" y="4667250"/>
          <p14:tracePt t="30185" x="5708650" y="4692650"/>
          <p14:tracePt t="30203" x="6045200" y="4692650"/>
          <p14:tracePt t="30220" x="6359525" y="4692650"/>
          <p14:tracePt t="30235" x="6534150" y="4692650"/>
          <p14:tracePt t="30252" x="6621463" y="4692650"/>
          <p14:tracePt t="30270" x="6634163" y="4692650"/>
          <p14:tracePt t="30424" x="6584950" y="4692650"/>
          <p14:tracePt t="30432" x="6508750" y="4705350"/>
          <p14:tracePt t="30439" x="6421438" y="4730750"/>
          <p14:tracePt t="30453" x="6334125" y="4743450"/>
          <p14:tracePt t="30455" x="6234113" y="4756150"/>
          <p14:tracePt t="30470" x="6134100" y="4779963"/>
          <p14:tracePt t="30472" x="6021388" y="4818063"/>
          <p14:tracePt t="30487" x="5832475" y="4868863"/>
          <p14:tracePt t="30503" x="5670550" y="4968875"/>
          <p14:tracePt t="30520" x="5532438" y="5081588"/>
          <p14:tracePt t="30537" x="5419725" y="5230813"/>
          <p14:tracePt t="30553" x="5332413" y="5394325"/>
          <p14:tracePt t="30570" x="5232400" y="5607050"/>
          <p14:tracePt t="30587" x="5181600" y="5807075"/>
          <p14:tracePt t="30603" x="5157788" y="5956300"/>
          <p14:tracePt t="30621" x="5145088" y="6032500"/>
          <p14:tracePt t="30623" x="5145088" y="6056313"/>
          <p14:tracePt t="30637" x="5145088" y="6081713"/>
          <p14:tracePt t="30640" x="5145088" y="6094413"/>
          <p14:tracePt t="30655" x="5132388" y="6107113"/>
          <p14:tracePt t="30816" x="5132388" y="6081713"/>
          <p14:tracePt t="30823" x="5132388" y="6045200"/>
          <p14:tracePt t="30838" x="5132388" y="6007100"/>
          <p14:tracePt t="30840" x="5132388" y="5969000"/>
          <p14:tracePt t="30855" x="5145088" y="5907088"/>
          <p14:tracePt t="30872" x="5145088" y="5843588"/>
          <p14:tracePt t="30888" x="5145088" y="5832475"/>
          <p14:tracePt t="30905" x="5145088" y="5819775"/>
          <p14:tracePt t="30936" x="5119688" y="5807075"/>
          <p14:tracePt t="30944" x="5068888" y="5794375"/>
          <p14:tracePt t="30955" x="5006975" y="5794375"/>
          <p14:tracePt t="30972" x="4832350" y="5794375"/>
          <p14:tracePt t="30988" x="4606925" y="5794375"/>
          <p14:tracePt t="31004" x="4368800" y="5819775"/>
          <p14:tracePt t="31021" x="4143375" y="5868988"/>
          <p14:tracePt t="31023" x="4056063" y="5894388"/>
          <p14:tracePt t="31038" x="4005263" y="5907088"/>
          <p14:tracePt t="31040" x="3968750" y="5907088"/>
          <p14:tracePt t="31055" x="3930650" y="5932488"/>
          <p14:tracePt t="31072" x="3917950" y="5932488"/>
          <p14:tracePt t="31184" x="3917950" y="5919788"/>
          <p14:tracePt t="31191" x="3917950" y="5907088"/>
          <p14:tracePt t="31205" x="3917950" y="5881688"/>
          <p14:tracePt t="31208" x="3917950" y="5856288"/>
          <p14:tracePt t="31222" x="3917950" y="5832475"/>
          <p14:tracePt t="31224" x="3917950" y="5807075"/>
          <p14:tracePt t="31239" x="3917950" y="5756275"/>
          <p14:tracePt t="31255" x="3917950" y="5732463"/>
          <p14:tracePt t="31272" x="3917950" y="5694363"/>
          <p14:tracePt t="31288" x="3930650" y="5656263"/>
          <p14:tracePt t="31305" x="3956050" y="5619750"/>
          <p14:tracePt t="31322" x="3968750" y="5594350"/>
          <p14:tracePt t="31339" x="3968750" y="5581650"/>
          <p14:tracePt t="31456" x="3979863" y="5581650"/>
          <p14:tracePt t="31464" x="4005263" y="5581650"/>
          <p14:tracePt t="31473" x="4030663" y="5556250"/>
          <p14:tracePt t="31489" x="4056063" y="5556250"/>
          <p14:tracePt t="31656" x="4056063" y="5581650"/>
          <p14:tracePt t="31664" x="4056063" y="5594350"/>
          <p14:tracePt t="31673" x="4056063" y="5607050"/>
          <p14:tracePt t="31689" x="4056063" y="5619750"/>
          <p14:tracePt t="31706" x="4056063" y="5630863"/>
          <p14:tracePt t="31776" x="4068763" y="5630863"/>
          <p14:tracePt t="31784" x="4105275" y="5607050"/>
          <p14:tracePt t="31791" x="4181475" y="5556250"/>
          <p14:tracePt t="31808" x="4368800" y="5443538"/>
          <p14:tracePt t="31824" x="4481513" y="5356225"/>
          <p14:tracePt t="31840" x="4543425" y="5294313"/>
          <p14:tracePt t="31857" x="4556125" y="5281613"/>
          <p14:tracePt t="31944" x="4530725" y="5318125"/>
          <p14:tracePt t="31951" x="4506913" y="5368925"/>
          <p14:tracePt t="31959" x="4456113" y="5418138"/>
          <p14:tracePt t="31972" x="4406900" y="5481638"/>
          <p14:tracePt t="31974" x="4368800" y="5530850"/>
          <p14:tracePt t="31989" x="4318000" y="5568950"/>
          <p14:tracePt t="31991" x="4281488" y="5619750"/>
          <p14:tracePt t="32007" x="4243388" y="5668963"/>
          <p14:tracePt t="32023" x="4230688" y="5681663"/>
          <p14:tracePt t="32120" x="4243388" y="5681663"/>
          <p14:tracePt t="32128" x="4318000" y="5630863"/>
          <p14:tracePt t="32141" x="4406900" y="5568950"/>
          <p14:tracePt t="32143" x="4518025" y="5507038"/>
          <p14:tracePt t="32158" x="4619625" y="5430838"/>
          <p14:tracePt t="32160" x="4706938" y="5381625"/>
          <p14:tracePt t="32175" x="4856163" y="5305425"/>
          <p14:tracePt t="32192" x="4919663" y="5305425"/>
          <p14:tracePt t="32264" x="4906963" y="5305425"/>
          <p14:tracePt t="32272" x="4868863" y="5318125"/>
          <p14:tracePt t="32279" x="4806950" y="5356225"/>
          <p14:tracePt t="32291" x="4732338" y="5407025"/>
          <p14:tracePt t="32308" x="4543425" y="5507038"/>
          <p14:tracePt t="32324" x="4281488" y="5607050"/>
          <p14:tracePt t="32327" x="4143375" y="5630863"/>
          <p14:tracePt t="32341" x="4005263" y="5643563"/>
          <p14:tracePt t="32343" x="3905250" y="5643563"/>
          <p14:tracePt t="32359" x="3830638" y="5643563"/>
          <p14:tracePt t="32432" x="3892550" y="5630863"/>
          <p14:tracePt t="32442" x="3956050" y="5581650"/>
          <p14:tracePt t="32449" x="4030663" y="5507038"/>
          <p14:tracePt t="32458" x="4092575" y="5456238"/>
          <p14:tracePt t="32474" x="4268788" y="5381625"/>
          <p14:tracePt t="32492" x="4356100" y="5343525"/>
          <p14:tracePt t="32508" x="4381500" y="5343525"/>
          <p14:tracePt t="32576" x="4343400" y="5407025"/>
          <p14:tracePt t="32583" x="4230688" y="5494338"/>
          <p14:tracePt t="32592" x="4105275" y="5581650"/>
          <p14:tracePt t="32609" x="3830638" y="5732463"/>
          <p14:tracePt t="32625" x="3579813" y="5843588"/>
          <p14:tracePt t="32642" x="3405188" y="5894388"/>
          <p14:tracePt t="32659" x="3354388" y="5907088"/>
          <p14:tracePt t="32752" x="3367088" y="5907088"/>
          <p14:tracePt t="32759" x="3392488" y="5881688"/>
          <p14:tracePt t="32768" x="3454400" y="5832475"/>
          <p14:tracePt t="32776" x="3505200" y="5781675"/>
          <p14:tracePt t="32792" x="3567113" y="5719763"/>
          <p14:tracePt t="32810" x="3617913" y="5694363"/>
          <p14:tracePt t="32825" x="3667125" y="5668963"/>
          <p14:tracePt t="32842" x="3717925" y="5643563"/>
          <p14:tracePt t="32860" x="3730625" y="5643563"/>
          <p14:tracePt t="32912" x="3730625" y="5656263"/>
          <p14:tracePt t="32920" x="3730625" y="5681663"/>
          <p14:tracePt t="32927" x="3730625" y="5707063"/>
          <p14:tracePt t="32944" x="3730625" y="5756275"/>
          <p14:tracePt t="32960" x="3705225" y="5768975"/>
          <p14:tracePt t="33160" x="3717925" y="5768975"/>
          <p14:tracePt t="33320" x="3717925" y="5756275"/>
          <p14:tracePt t="33327" x="3717925" y="5732463"/>
          <p14:tracePt t="33336" x="3730625" y="5707063"/>
          <p14:tracePt t="33344" x="3730625" y="5681663"/>
          <p14:tracePt t="33361" x="3756025" y="5607050"/>
          <p14:tracePt t="33378" x="3779838" y="5543550"/>
          <p14:tracePt t="33394" x="3817938" y="5507038"/>
          <p14:tracePt t="33411" x="3843338" y="5468938"/>
          <p14:tracePt t="33428" x="3917950" y="5430838"/>
          <p14:tracePt t="33431" x="3979863" y="5418138"/>
          <p14:tracePt t="33444" x="4017963" y="5407025"/>
          <p14:tracePt t="33448" x="4043363" y="5407025"/>
          <p14:tracePt t="33461" x="4068763" y="5407025"/>
          <p14:tracePt t="33463" x="4081463" y="5407025"/>
          <p14:tracePt t="33552" x="4092575" y="5407025"/>
          <p14:tracePt t="33568" x="4092575" y="5418138"/>
          <p14:tracePt t="33576" x="4092575" y="5456238"/>
          <p14:tracePt t="33584" x="4092575" y="5481638"/>
          <p14:tracePt t="33594" x="4092575" y="5518150"/>
          <p14:tracePt t="33612" x="4081463" y="5581650"/>
          <p14:tracePt t="33656" x="4105275" y="5594350"/>
          <p14:tracePt t="33664" x="4143375" y="5607050"/>
          <p14:tracePt t="33679" x="4192588" y="5607050"/>
          <p14:tracePt t="33695" x="4230688" y="5607050"/>
          <p14:tracePt t="33712" x="4268788" y="5607050"/>
          <p14:tracePt t="33728" x="4281488" y="5607050"/>
          <p14:tracePt t="33745" x="4294188" y="5607050"/>
          <p14:tracePt t="34032" x="4281488" y="5607050"/>
          <p14:tracePt t="34040" x="4268788" y="5607050"/>
          <p14:tracePt t="34047" x="4243388" y="5607050"/>
          <p14:tracePt t="34063" x="4181475" y="5607050"/>
          <p14:tracePt t="34080" x="4105275" y="5619750"/>
          <p14:tracePt t="34096" x="4030663" y="5643563"/>
          <p14:tracePt t="34113" x="3968750" y="5656263"/>
          <p14:tracePt t="34129" x="3943350" y="5668963"/>
          <p14:tracePt t="34146" x="3930650" y="5681663"/>
          <p14:tracePt t="34256" x="3956050" y="5681663"/>
          <p14:tracePt t="34263" x="4017963" y="5681663"/>
          <p14:tracePt t="34271" x="4105275" y="5681663"/>
          <p14:tracePt t="34279" x="4181475" y="5681663"/>
          <p14:tracePt t="34295" x="4356100" y="5681663"/>
          <p14:tracePt t="34313" x="4443413" y="5668963"/>
          <p14:tracePt t="34329" x="4481513" y="5656263"/>
          <p14:tracePt t="34448" x="4456113" y="5656263"/>
          <p14:tracePt t="34455" x="4430713" y="5656263"/>
          <p14:tracePt t="34464" x="4368800" y="5656263"/>
          <p14:tracePt t="34481" x="4281488" y="5656263"/>
          <p14:tracePt t="34497" x="4205288" y="5681663"/>
          <p14:tracePt t="34514" x="4181475" y="5681663"/>
          <p14:tracePt t="34531" x="4156075" y="5681663"/>
          <p14:tracePt t="34616" x="4156075" y="5668963"/>
          <p14:tracePt t="34624" x="4156075" y="5656263"/>
          <p14:tracePt t="34639" x="4156075" y="5643563"/>
          <p14:tracePt t="34856" x="4156075" y="5630863"/>
          <p14:tracePt t="34865" x="4156075" y="5619750"/>
          <p14:tracePt t="34872" x="4156075" y="5594350"/>
          <p14:tracePt t="34881" x="4168775" y="5568950"/>
          <p14:tracePt t="34898" x="4181475" y="5543550"/>
          <p14:tracePt t="34915" x="4192588" y="5518150"/>
          <p14:tracePt t="35168" x="4181475" y="5518150"/>
          <p14:tracePt t="35176" x="4143375" y="5530850"/>
          <p14:tracePt t="35183" x="4130675" y="5543550"/>
          <p14:tracePt t="35200" x="4068763" y="5607050"/>
          <p14:tracePt t="35216" x="4030663" y="5630863"/>
          <p14:tracePt t="35232" x="4005263" y="5643563"/>
          <p14:tracePt t="35249" x="3992563" y="5668963"/>
          <p14:tracePt t="35266" x="3979863" y="5668963"/>
          <p14:tracePt t="35488" x="4005263" y="5668963"/>
          <p14:tracePt t="35496" x="4030663" y="5668963"/>
          <p14:tracePt t="35504" x="4068763" y="5668963"/>
          <p14:tracePt t="35516" x="4105275" y="5656263"/>
          <p14:tracePt t="35519" x="4130675" y="5643563"/>
          <p14:tracePt t="35533" x="4156075" y="5643563"/>
          <p14:tracePt t="35535" x="4181475" y="5630863"/>
          <p14:tracePt t="35550" x="4181475" y="5619750"/>
          <p14:tracePt t="35552" x="4192588" y="5619750"/>
          <p14:tracePt t="35567" x="4192588" y="5607050"/>
          <p14:tracePt t="35583" x="4205288" y="5607050"/>
          <p14:tracePt t="35728" x="4168775" y="5607050"/>
          <p14:tracePt t="35736" x="4143375" y="5619750"/>
          <p14:tracePt t="35751" x="4130675" y="5619750"/>
          <p14:tracePt t="35753" x="4117975" y="5619750"/>
          <p14:tracePt t="35768" x="4092575" y="5630863"/>
          <p14:tracePt t="35784" x="4081463" y="5630863"/>
          <p14:tracePt t="36032" x="4092575" y="5630863"/>
          <p14:tracePt t="36040" x="4130675" y="5630863"/>
          <p14:tracePt t="36051" x="4168775" y="5630863"/>
          <p14:tracePt t="36068" x="4256088" y="5607050"/>
          <p14:tracePt t="36085" x="4381500" y="5568950"/>
          <p14:tracePt t="36087" x="4443413" y="5556250"/>
          <p14:tracePt t="36102" x="4518025" y="5543550"/>
          <p14:tracePt t="36104" x="4568825" y="5530850"/>
          <p14:tracePt t="36119" x="4630738" y="5518150"/>
          <p14:tracePt t="36256" x="4619625" y="5518150"/>
          <p14:tracePt t="36263" x="4606925" y="5518150"/>
          <p14:tracePt t="36320" x="4606925" y="5530850"/>
          <p14:tracePt t="36328" x="4606925" y="5568950"/>
          <p14:tracePt t="36335" x="4643438" y="5619750"/>
          <p14:tracePt t="36352" x="4694238" y="5668963"/>
          <p14:tracePt t="36369" x="4781550" y="5743575"/>
          <p14:tracePt t="36385" x="4894263" y="5843588"/>
          <p14:tracePt t="36402" x="4956175" y="5945188"/>
          <p14:tracePt t="36419" x="4981575" y="6007100"/>
          <p14:tracePt t="36436" x="4994275" y="6045200"/>
          <p14:tracePt t="36452" x="5006975" y="6081713"/>
          <p14:tracePt t="36455" x="5006975" y="6094413"/>
          <p14:tracePt t="36471" x="5006975" y="6107113"/>
          <p14:tracePt t="36512" x="5006975" y="6119813"/>
          <p14:tracePt t="36608" x="5006975" y="6132513"/>
          <p14:tracePt t="36624" x="4994275" y="6132513"/>
          <p14:tracePt t="36640" x="4981575" y="6132513"/>
          <p14:tracePt t="36647" x="4968875" y="6132513"/>
          <p14:tracePt t="36663" x="4956175" y="6132513"/>
          <p14:tracePt t="36758" x="4956175" y="6157913"/>
          <p14:tracePt t="36766" x="4956175" y="6245225"/>
          <p14:tracePt t="36774" x="5019675" y="6394450"/>
          <p14:tracePt t="36784" x="5068888" y="6557963"/>
          <p14:tracePt t="36802" x="5157788" y="6719888"/>
          <p14:tracePt t="36820" x="5181600" y="6745288"/>
          <p14:tracePt t="36836" x="5219700" y="6719888"/>
          <p14:tracePt t="36854" x="5219700" y="6657975"/>
          <p14:tracePt t="36856" x="5219700" y="6632575"/>
          <p14:tracePt t="36870" x="5219700" y="6619875"/>
          <p14:tracePt t="36872" x="5219700" y="65944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41FCA1F4-FD83-4F3A-95CD-684BA7D238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911" t="12819" r="3436" b="14148"/>
          <a:stretch/>
        </p:blipFill>
        <p:spPr>
          <a:xfrm>
            <a:off x="2683517" y="1249626"/>
            <a:ext cx="6340839" cy="435874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5321508" y="3972393"/>
            <a:ext cx="704538" cy="1484026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074001" y="3972392"/>
            <a:ext cx="704538" cy="1484027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389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98"/>
    </mc:Choice>
    <mc:Fallback xmlns="">
      <p:transition spd="slow" advTm="49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  <p:extLst>
    <p:ext uri="{3A86A75C-4F4B-4683-9AE1-C65F6400EC91}">
      <p14:laserTraceLst xmlns:p14="http://schemas.microsoft.com/office/powerpoint/2010/main">
        <p14:tracePtLst>
          <p14:tracePt t="1239" x="5207000" y="6557963"/>
          <p14:tracePt t="1247" x="5181600" y="6494463"/>
          <p14:tracePt t="1255" x="5157788" y="6445250"/>
          <p14:tracePt t="1271" x="5145088" y="6381750"/>
          <p14:tracePt t="1352" x="5145088" y="6345238"/>
          <p14:tracePt t="1359" x="5145088" y="6245225"/>
          <p14:tracePt t="1371" x="5145088" y="6056313"/>
          <p14:tracePt t="1388" x="5145088" y="5607050"/>
          <p14:tracePt t="1390" x="5145088" y="5468938"/>
          <p14:tracePt t="1405" x="5145088" y="5407025"/>
          <p14:tracePt t="1407" x="5145088" y="5381625"/>
          <p14:tracePt t="1422" x="5145088" y="5368925"/>
          <p14:tracePt t="1591" x="5132388" y="5356225"/>
          <p14:tracePt t="1599" x="5106988" y="5294313"/>
          <p14:tracePt t="1607" x="5068888" y="5230813"/>
          <p14:tracePt t="1622" x="4968875" y="5092700"/>
          <p14:tracePt t="1639" x="4894263" y="5005388"/>
          <p14:tracePt t="1655" x="4781550" y="4905375"/>
          <p14:tracePt t="1672" x="4643438" y="4818063"/>
          <p14:tracePt t="1689" x="4518025" y="4779963"/>
          <p14:tracePt t="1705" x="4443413" y="4779963"/>
          <p14:tracePt t="1723" x="4418013" y="4779963"/>
          <p14:tracePt t="1767" x="4406900" y="4779963"/>
          <p14:tracePt t="1775" x="4394200" y="4779963"/>
          <p14:tracePt t="1789" x="4381500" y="4779963"/>
          <p14:tracePt t="1791" x="4356100" y="4779963"/>
          <p14:tracePt t="1806" x="4318000" y="4779963"/>
          <p14:tracePt t="1808" x="4305300" y="4779963"/>
          <p14:tracePt t="1823" x="4281488" y="4779963"/>
          <p14:tracePt t="1840" x="4256088" y="4779963"/>
          <p14:tracePt t="1856" x="4243388" y="4792663"/>
          <p14:tracePt t="1873" x="4217988" y="4805363"/>
          <p14:tracePt t="1889" x="4168775" y="4818063"/>
          <p14:tracePt t="1906" x="4143375" y="4830763"/>
          <p14:tracePt t="1923" x="4130675" y="4843463"/>
          <p14:tracePt t="1960" x="4117975" y="4843463"/>
          <p14:tracePt t="1967" x="4105275" y="4843463"/>
          <p14:tracePt t="1975" x="4092575" y="4856163"/>
          <p14:tracePt t="1990" x="4056063" y="4879975"/>
          <p14:tracePt t="1992" x="4030663" y="4879975"/>
          <p14:tracePt t="2005" x="4005263" y="4892675"/>
          <p14:tracePt t="2006" x="3979863" y="4905375"/>
          <p14:tracePt t="2022" x="3943350" y="4905375"/>
          <p14:tracePt t="2038" x="3879850" y="4918075"/>
          <p14:tracePt t="2055" x="3830638" y="4918075"/>
          <p14:tracePt t="2072" x="3779838" y="4918075"/>
          <p14:tracePt t="2088" x="3743325" y="4905375"/>
          <p14:tracePt t="2105" x="3717925" y="4905375"/>
          <p14:tracePt t="2123" x="3705225" y="4879975"/>
          <p14:tracePt t="2140" x="3679825" y="4879975"/>
          <p14:tracePt t="2143" x="3679825" y="4856163"/>
          <p14:tracePt t="2157" x="3679825" y="4843463"/>
          <p14:tracePt t="2159" x="3667125" y="4843463"/>
          <p14:tracePt t="2174" x="3654425" y="4805363"/>
          <p14:tracePt t="2191" x="3654425" y="4779963"/>
          <p14:tracePt t="2208" x="3643313" y="4756150"/>
          <p14:tracePt t="2224" x="3643313" y="4730750"/>
          <p14:tracePt t="2241" x="3643313" y="4679950"/>
          <p14:tracePt t="2257" x="3643313" y="4667250"/>
          <p14:tracePt t="2273" x="3643313" y="4643438"/>
          <p14:tracePt t="2290" x="3643313" y="4605338"/>
          <p14:tracePt t="2308" x="3643313" y="4567238"/>
          <p14:tracePt t="2311" x="3643313" y="4554538"/>
          <p14:tracePt t="2327" x="3643313" y="4543425"/>
          <p14:tracePt t="2341" x="3643313" y="4530725"/>
          <p14:tracePt t="2357" x="3643313" y="4518025"/>
          <p14:tracePt t="2374" x="3667125" y="4479925"/>
          <p14:tracePt t="2391" x="3667125" y="4467225"/>
          <p14:tracePt t="2407" x="3667125" y="4430713"/>
          <p14:tracePt t="2424" x="3679825" y="4418013"/>
          <p14:tracePt t="2441" x="3679825" y="4392613"/>
          <p14:tracePt t="2457" x="3679825" y="4379913"/>
          <p14:tracePt t="2480" x="3692525" y="4367213"/>
          <p14:tracePt t="2496" x="3692525" y="4354513"/>
          <p14:tracePt t="2508" x="3692525" y="4341813"/>
          <p14:tracePt t="2799" x="3705225" y="4341813"/>
          <p14:tracePt t="2808" x="3717925" y="4392613"/>
          <p14:tracePt t="2816" x="3743325" y="4467225"/>
          <p14:tracePt t="2824" x="3756025" y="4554538"/>
          <p14:tracePt t="2842" x="3779838" y="4705350"/>
          <p14:tracePt t="2859" x="3817938" y="4879975"/>
          <p14:tracePt t="2876" x="3856038" y="4981575"/>
          <p14:tracePt t="2892" x="3867150" y="5030788"/>
          <p14:tracePt t="2909" x="3867150" y="5043488"/>
          <p14:tracePt t="3031" x="3867150" y="4992688"/>
          <p14:tracePt t="3039" x="3867150" y="4930775"/>
          <p14:tracePt t="3047" x="3867150" y="4856163"/>
          <p14:tracePt t="3058" x="3867150" y="4792663"/>
          <p14:tracePt t="3075" x="3867150" y="4656138"/>
          <p14:tracePt t="3092" x="3867150" y="4518025"/>
          <p14:tracePt t="3095" x="3867150" y="4467225"/>
          <p14:tracePt t="3109" x="3867150" y="4430713"/>
          <p14:tracePt t="3111" x="3867150" y="4392613"/>
          <p14:tracePt t="3127" x="3867150" y="4330700"/>
          <p14:tracePt t="3143" x="3867150" y="4305300"/>
          <p14:tracePt t="3159" x="3843338" y="4292600"/>
          <p14:tracePt t="3176" x="3843338" y="4267200"/>
          <p14:tracePt t="3224" x="3817938" y="4267200"/>
          <p14:tracePt t="3231" x="3792538" y="4267200"/>
          <p14:tracePt t="3242" x="3767138" y="4254500"/>
          <p14:tracePt t="3259" x="3679825" y="4230688"/>
          <p14:tracePt t="3276" x="3554413" y="4205288"/>
          <p14:tracePt t="3278" x="3492500" y="4192588"/>
          <p14:tracePt t="3293" x="3429000" y="4179888"/>
          <p14:tracePt t="3295" x="3392488" y="4154488"/>
          <p14:tracePt t="3310" x="3317875" y="4141788"/>
          <p14:tracePt t="3328" x="3267075" y="4129088"/>
          <p14:tracePt t="3343" x="3254375" y="4129088"/>
          <p14:tracePt t="3431" x="3254375" y="4117975"/>
          <p14:tracePt t="3439" x="3317875" y="4105275"/>
          <p14:tracePt t="3448" x="3417888" y="4105275"/>
          <p14:tracePt t="3460" x="3530600" y="4105275"/>
          <p14:tracePt t="3463" x="3667125" y="4105275"/>
          <p14:tracePt t="3475" x="3779838" y="4105275"/>
          <p14:tracePt t="3492" x="3968750" y="4079875"/>
          <p14:tracePt t="3494" x="4043363" y="4079875"/>
          <p14:tracePt t="3509" x="4092575" y="4079875"/>
          <p14:tracePt t="3510" x="4117975" y="4079875"/>
          <p14:tracePt t="3526" x="4143375" y="4079875"/>
          <p14:tracePt t="3631" x="4081463" y="4079875"/>
          <p14:tracePt t="3639" x="3956050" y="4067175"/>
          <p14:tracePt t="3648" x="3805238" y="4041775"/>
          <p14:tracePt t="3660" x="3617913" y="4029075"/>
          <p14:tracePt t="3663" x="3441700" y="4029075"/>
          <p14:tracePt t="3677" x="3279775" y="4029075"/>
          <p14:tracePt t="3679" x="3128963" y="4029075"/>
          <p14:tracePt t="3694" x="2941638" y="4029075"/>
          <p14:tracePt t="3711" x="2903538" y="4029075"/>
          <p14:tracePt t="3728" x="2890838" y="4029075"/>
          <p14:tracePt t="3831" x="2903538" y="4029075"/>
          <p14:tracePt t="3839" x="2967038" y="4017963"/>
          <p14:tracePt t="3847" x="3067050" y="4017963"/>
          <p14:tracePt t="3861" x="3192463" y="4017963"/>
          <p14:tracePt t="3863" x="3267075" y="4017963"/>
          <p14:tracePt t="3878" x="3354388" y="4017963"/>
          <p14:tracePt t="3880" x="3417888" y="4017963"/>
          <p14:tracePt t="3895" x="3530600" y="3992563"/>
          <p14:tracePt t="3911" x="3579813" y="3992563"/>
          <p14:tracePt t="4063" x="3530600" y="3992563"/>
          <p14:tracePt t="4071" x="3441700" y="3979863"/>
          <p14:tracePt t="4079" x="3305175" y="3967163"/>
          <p14:tracePt t="4096" x="3028950" y="3967163"/>
          <p14:tracePt t="4112" x="2841625" y="3967163"/>
          <p14:tracePt t="4129" x="2778125" y="3967163"/>
          <p14:tracePt t="4145" x="2754313" y="3967163"/>
          <p14:tracePt t="4199" x="2754313" y="3954463"/>
          <p14:tracePt t="4216" x="2767013" y="3954463"/>
          <p14:tracePt t="4223" x="2803525" y="3941763"/>
          <p14:tracePt t="4230" x="2854325" y="3929063"/>
          <p14:tracePt t="4246" x="2928938" y="3929063"/>
          <p14:tracePt t="4248" x="2992438" y="3916363"/>
          <p14:tracePt t="4263" x="3116263" y="3892550"/>
          <p14:tracePt t="4279" x="3216275" y="3892550"/>
          <p14:tracePt t="4296" x="3292475" y="3892550"/>
          <p14:tracePt t="4313" x="3379788" y="3892550"/>
          <p14:tracePt t="4329" x="3429000" y="3892550"/>
          <p14:tracePt t="4346" x="3441700" y="3892550"/>
          <p14:tracePt t="4423" x="3441700" y="3879850"/>
          <p14:tracePt t="4431" x="3454400" y="3867150"/>
          <p14:tracePt t="4447" x="3517900" y="3854450"/>
          <p14:tracePt t="4463" x="3554413" y="3841750"/>
          <p14:tracePt t="4623" x="3530600" y="3841750"/>
          <p14:tracePt t="4631" x="3467100" y="3841750"/>
          <p14:tracePt t="4647" x="3279775" y="3841750"/>
          <p14:tracePt t="4664" x="3116263" y="3841750"/>
          <p14:tracePt t="4680" x="3003550" y="3841750"/>
          <p14:tracePt t="4697" x="2979738" y="3841750"/>
          <p14:tracePt t="4847" x="3028950" y="3841750"/>
          <p14:tracePt t="4855" x="3079750" y="3841750"/>
          <p14:tracePt t="4864" x="3141663" y="3841750"/>
          <p14:tracePt t="4880" x="3228975" y="3841750"/>
          <p14:tracePt t="4897" x="3317875" y="3841750"/>
          <p14:tracePt t="4914" x="3354388" y="3841750"/>
          <p14:tracePt t="4930" x="3379788" y="3841750"/>
          <p14:tracePt t="4947" x="3405188" y="3841750"/>
          <p14:tracePt t="5087" x="3379788" y="3841750"/>
          <p14:tracePt t="5095" x="3317875" y="3841750"/>
          <p14:tracePt t="5104" x="3192463" y="3854450"/>
          <p14:tracePt t="5115" x="3092450" y="3879850"/>
          <p14:tracePt t="5131" x="2954338" y="3892550"/>
          <p14:tracePt t="5148" x="2903538" y="3892550"/>
          <p14:tracePt t="5165" x="2890838" y="3892550"/>
          <p14:tracePt t="5215" x="2903538" y="3892550"/>
          <p14:tracePt t="5223" x="2967038" y="3892550"/>
          <p14:tracePt t="5231" x="3067050" y="3892550"/>
          <p14:tracePt t="5248" x="3341688" y="3892550"/>
          <p14:tracePt t="5265" x="3541713" y="3892550"/>
          <p14:tracePt t="5281" x="3630613" y="3892550"/>
          <p14:tracePt t="5298" x="3654425" y="3892550"/>
          <p14:tracePt t="5519" x="3667125" y="3892550"/>
          <p14:tracePt t="5527" x="3692525" y="3905250"/>
          <p14:tracePt t="5535" x="3792538" y="3941763"/>
          <p14:tracePt t="5549" x="3892550" y="3992563"/>
          <p14:tracePt t="5551" x="3992563" y="4041775"/>
          <p14:tracePt t="5565" x="4117975" y="4067175"/>
          <p14:tracePt t="5567" x="4243388" y="4092575"/>
          <p14:tracePt t="5583" x="4443413" y="4141788"/>
          <p14:tracePt t="5599" x="4630738" y="4154488"/>
          <p14:tracePt t="5615" x="4706938" y="4167188"/>
          <p14:tracePt t="5632" x="4743450" y="4167188"/>
          <p14:tracePt t="5649" x="4756150" y="4167188"/>
          <p14:tracePt t="5855" x="4743450" y="4179888"/>
          <p14:tracePt t="5863" x="4719638" y="4192588"/>
          <p14:tracePt t="5872" x="4706938" y="4192588"/>
          <p14:tracePt t="5883" x="4694238" y="4192588"/>
          <p14:tracePt t="5899" x="4668838" y="4192588"/>
          <p14:tracePt t="5905" x="4656138" y="4192588"/>
          <p14:tracePt t="5943" x="4643438" y="4192588"/>
          <p14:tracePt t="5959" x="4630738" y="4192588"/>
          <p14:tracePt t="5966" x="4619625" y="4205288"/>
          <p14:tracePt t="5975" x="4606925" y="4217988"/>
          <p14:tracePt t="5983" x="4581525" y="4217988"/>
          <p14:tracePt t="5998" x="4543425" y="4241800"/>
          <p14:tracePt t="6015" x="4518025" y="4267200"/>
          <p14:tracePt t="6033" x="4468813" y="4267200"/>
          <p14:tracePt t="6050" x="4430713" y="4292600"/>
          <p14:tracePt t="6067" x="4394200" y="4292600"/>
          <p14:tracePt t="6083" x="4343400" y="4292600"/>
          <p14:tracePt t="6100" x="4281488" y="4292600"/>
          <p14:tracePt t="6103" x="4243388" y="4292600"/>
          <p14:tracePt t="6118" x="4217988" y="4292600"/>
          <p14:tracePt t="6120" x="4181475" y="4292600"/>
          <p14:tracePt t="6134" x="4105275" y="4305300"/>
          <p14:tracePt t="6151" x="3968750" y="4341813"/>
          <p14:tracePt t="6168" x="3792538" y="4379913"/>
          <p14:tracePt t="6184" x="3630613" y="4418013"/>
          <p14:tracePt t="6201" x="3567113" y="4454525"/>
          <p14:tracePt t="6217" x="3517900" y="4518025"/>
          <p14:tracePt t="6234" x="3492500" y="4567238"/>
          <p14:tracePt t="6251" x="3467100" y="4630738"/>
          <p14:tracePt t="6268" x="3454400" y="4705350"/>
          <p14:tracePt t="6284" x="3441700" y="4730750"/>
          <p14:tracePt t="6287" x="3441700" y="4743450"/>
          <p14:tracePt t="6352" x="3429000" y="4743450"/>
          <p14:tracePt t="6359" x="3417888" y="4743450"/>
          <p14:tracePt t="6376" x="3405188" y="4743450"/>
          <p14:tracePt t="6384" x="3367088" y="4743450"/>
          <p14:tracePt t="6401" x="3328988" y="4756150"/>
          <p14:tracePt t="6417" x="3305175" y="4756150"/>
          <p14:tracePt t="6435" x="3292475" y="4756150"/>
          <p14:tracePt t="6452" x="3267075" y="4756150"/>
          <p14:tracePt t="6468" x="3254375" y="4756150"/>
          <p14:tracePt t="6471" x="3241675" y="4756150"/>
          <p14:tracePt t="6495" x="3228975" y="4756150"/>
          <p14:tracePt t="6559" x="3216275" y="4756150"/>
          <p14:tracePt t="6568" x="3192463" y="4756150"/>
          <p14:tracePt t="6575" x="3179763" y="4756150"/>
          <p14:tracePt t="6586" x="3167063" y="4756150"/>
          <p14:tracePt t="6601" x="3128963" y="4756150"/>
          <p14:tracePt t="6619" x="3116263" y="4756150"/>
          <p14:tracePt t="6635" x="3103563" y="4756150"/>
          <p14:tracePt t="6651" x="3092450" y="4756150"/>
          <p14:tracePt t="6669" x="3067050" y="4756150"/>
          <p14:tracePt t="6685" x="3054350" y="4743450"/>
          <p14:tracePt t="6703" x="3041650" y="4743450"/>
          <p14:tracePt t="6719" x="3041650" y="4730750"/>
          <p14:tracePt t="6735" x="3041650" y="4718050"/>
          <p14:tracePt t="6752" x="3041650" y="4692650"/>
          <p14:tracePt t="6769" x="3041650" y="4679950"/>
          <p14:tracePt t="6785" x="3041650" y="4667250"/>
          <p14:tracePt t="6802" x="3054350" y="4656138"/>
          <p14:tracePt t="6819" x="3079750" y="4643438"/>
          <p14:tracePt t="6836" x="3141663" y="4643438"/>
          <p14:tracePt t="6838" x="3192463" y="4630738"/>
          <p14:tracePt t="6853" x="3241675" y="4618038"/>
          <p14:tracePt t="6855" x="3279775" y="4618038"/>
          <p14:tracePt t="6869" x="3317875" y="4618038"/>
          <p14:tracePt t="6871" x="3354388" y="4605338"/>
          <p14:tracePt t="6886" x="3367088" y="4605338"/>
          <p14:tracePt t="6888" x="3379788" y="4592638"/>
          <p14:tracePt t="6903" x="3405188" y="4579938"/>
          <p14:tracePt t="6919" x="3417888" y="4579938"/>
          <p14:tracePt t="7111" x="3405188" y="4579938"/>
          <p14:tracePt t="7119" x="3341688" y="4579938"/>
          <p14:tracePt t="7127" x="3216275" y="4579938"/>
          <p14:tracePt t="7135" x="3103563" y="4579938"/>
          <p14:tracePt t="7151" x="2916238" y="4592638"/>
          <p14:tracePt t="7168" x="2828925" y="4618038"/>
          <p14:tracePt t="7185" x="2767013" y="4630738"/>
          <p14:tracePt t="7202" x="2728913" y="4630738"/>
          <p14:tracePt t="7218" x="2716213" y="4630738"/>
          <p14:tracePt t="7262" x="2728913" y="4630738"/>
          <p14:tracePt t="7270" x="2790825" y="4630738"/>
          <p14:tracePt t="7278" x="2890838" y="4605338"/>
          <p14:tracePt t="7286" x="3016250" y="4579938"/>
          <p14:tracePt t="7302" x="3392488" y="4530725"/>
          <p14:tracePt t="7319" x="3956050" y="4418013"/>
          <p14:tracePt t="7335" x="4343400" y="4354513"/>
          <p14:tracePt t="7353" x="4594225" y="4305300"/>
          <p14:tracePt t="7370" x="4706938" y="4267200"/>
          <p14:tracePt t="7388" x="4719638" y="4267200"/>
          <p14:tracePt t="7567" x="4694238" y="4267200"/>
          <p14:tracePt t="7575" x="4594225" y="4267200"/>
          <p14:tracePt t="7588" x="4406900" y="4267200"/>
          <p14:tracePt t="7605" x="3979863" y="4267200"/>
          <p14:tracePt t="7607" x="3743325" y="4267200"/>
          <p14:tracePt t="7621" x="3467100" y="4267200"/>
          <p14:tracePt t="7623" x="3254375" y="4267200"/>
          <p14:tracePt t="7639" x="2992438" y="4267200"/>
          <p14:tracePt t="7655" x="2854325" y="4267200"/>
          <p14:tracePt t="7671" x="2816225" y="4267200"/>
          <p14:tracePt t="7768" x="2867025" y="4267200"/>
          <p14:tracePt t="7775" x="2954338" y="4267200"/>
          <p14:tracePt t="7788" x="3092450" y="4254500"/>
          <p14:tracePt t="7791" x="3254375" y="4241800"/>
          <p14:tracePt t="7804" x="3429000" y="4230688"/>
          <p14:tracePt t="7807" x="3592513" y="4230688"/>
          <p14:tracePt t="7822" x="3905250" y="4230688"/>
          <p14:tracePt t="7839" x="4105275" y="4230688"/>
          <p14:tracePt t="7855" x="4192588" y="4217988"/>
          <p14:tracePt t="7871" x="4256088" y="4205288"/>
          <p14:tracePt t="7889" x="4268788" y="4205288"/>
          <p14:tracePt t="8047" x="4243388" y="4205288"/>
          <p14:tracePt t="8055" x="4168775" y="4205288"/>
          <p14:tracePt t="8063" x="4043363" y="4230688"/>
          <p14:tracePt t="8073" x="3905250" y="4254500"/>
          <p14:tracePt t="8088" x="3605213" y="4305300"/>
          <p14:tracePt t="8105" x="3367088" y="4330700"/>
          <p14:tracePt t="8122" x="3254375" y="4354513"/>
          <p14:tracePt t="8139" x="3228975" y="4354513"/>
          <p14:tracePt t="8156" x="3216275" y="4354513"/>
          <p14:tracePt t="8239" x="3279775" y="4354513"/>
          <p14:tracePt t="8247" x="3392488" y="4354513"/>
          <p14:tracePt t="8257" x="3505200" y="4341813"/>
          <p14:tracePt t="8272" x="3843338" y="4305300"/>
          <p14:tracePt t="8289" x="4181475" y="4305300"/>
          <p14:tracePt t="8306" x="4443413" y="4305300"/>
          <p14:tracePt t="8323" x="4568825" y="4279900"/>
          <p14:tracePt t="8339" x="4619625" y="4279900"/>
          <p14:tracePt t="8357" x="4656138" y="4279900"/>
          <p14:tracePt t="8359" x="4681538" y="4279900"/>
          <p14:tracePt t="8373" x="4694238" y="4279900"/>
          <p14:tracePt t="8375" x="4706938" y="4279900"/>
          <p14:tracePt t="8511" x="4694238" y="4279900"/>
          <p14:tracePt t="8520" x="4643438" y="4292600"/>
          <p14:tracePt t="8527" x="4568825" y="4330700"/>
          <p14:tracePt t="8540" x="4481513" y="4354513"/>
          <p14:tracePt t="8543" x="4381500" y="4392613"/>
          <p14:tracePt t="8556" x="4256088" y="4430713"/>
          <p14:tracePt t="8559" x="4117975" y="4454525"/>
          <p14:tracePt t="8573" x="3968750" y="4492625"/>
          <p14:tracePt t="8575" x="3830638" y="4543425"/>
          <p14:tracePt t="8590" x="3643313" y="4579938"/>
          <p14:tracePt t="8606" x="3554413" y="4592638"/>
          <p14:tracePt t="8622" x="3554413" y="4618038"/>
          <p14:tracePt t="8638" x="3541713" y="4618038"/>
          <p14:tracePt t="8710" x="3567113" y="4618038"/>
          <p14:tracePt t="8719" x="3643313" y="4618038"/>
          <p14:tracePt t="8727" x="3792538" y="4579938"/>
          <p14:tracePt t="8740" x="3979863" y="4567238"/>
          <p14:tracePt t="8742" x="4143375" y="4567238"/>
          <p14:tracePt t="8756" x="4305300" y="4567238"/>
          <p14:tracePt t="8772" x="4581525" y="4567238"/>
          <p14:tracePt t="8774" x="4643438" y="4567238"/>
          <p14:tracePt t="8789" x="4668838" y="4567238"/>
          <p14:tracePt t="8790" x="4694238" y="4567238"/>
          <p14:tracePt t="8911" x="4681538" y="4567238"/>
          <p14:tracePt t="8919" x="4619625" y="4567238"/>
          <p14:tracePt t="8927" x="4481513" y="4567238"/>
          <p14:tracePt t="8942" x="4318000" y="4567238"/>
          <p14:tracePt t="8944" x="4130675" y="4567238"/>
          <p14:tracePt t="8958" x="3917950" y="4592638"/>
          <p14:tracePt t="8960" x="3717925" y="4592638"/>
          <p14:tracePt t="8975" x="3367088" y="4592638"/>
          <p14:tracePt t="8991" x="3154363" y="4592638"/>
          <p14:tracePt t="9008" x="3092450" y="4605338"/>
          <p14:tracePt t="9111" x="3103563" y="4592638"/>
          <p14:tracePt t="9119" x="3141663" y="4567238"/>
          <p14:tracePt t="9127" x="3216275" y="4530725"/>
          <p14:tracePt t="9142" x="3328988" y="4479925"/>
          <p14:tracePt t="9159" x="3441700" y="4443413"/>
          <p14:tracePt t="9175" x="3492500" y="4430713"/>
          <p14:tracePt t="9192" x="3517900" y="4418013"/>
          <p14:tracePt t="9209" x="3530600" y="4418013"/>
          <p14:tracePt t="9225" x="3567113" y="4392613"/>
          <p14:tracePt t="9241" x="3643313" y="4392613"/>
          <p14:tracePt t="9259" x="3717925" y="4392613"/>
          <p14:tracePt t="9275" x="3756025" y="4392613"/>
          <p14:tracePt t="9292" x="3767138" y="4392613"/>
          <p14:tracePt t="9703" x="3767138" y="4405313"/>
          <p14:tracePt t="9711" x="3767138" y="4418013"/>
          <p14:tracePt t="9719" x="3767138" y="4430713"/>
          <p14:tracePt t="9743" x="3767138" y="4443413"/>
          <p14:tracePt t="9760" x="3792538" y="4443413"/>
          <p14:tracePt t="9767" x="3805238" y="4443413"/>
          <p14:tracePt t="9777" x="3817938" y="4443413"/>
          <p14:tracePt t="9792" x="3867150" y="4454525"/>
          <p14:tracePt t="9810" x="3917950" y="4467225"/>
          <p14:tracePt t="9827" x="3956050" y="4467225"/>
          <p14:tracePt t="9843" x="3992563" y="4467225"/>
          <p14:tracePt t="9859" x="4030663" y="4467225"/>
          <p14:tracePt t="9877" x="4056063" y="4467225"/>
          <p14:tracePt t="9879" x="4081463" y="4467225"/>
          <p14:tracePt t="9896" x="4105275" y="4479925"/>
          <p14:tracePt t="9911" x="4117975" y="4479925"/>
          <p14:tracePt t="10038" x="4117975" y="4492625"/>
          <p14:tracePt t="10054" x="4117975" y="4505325"/>
          <p14:tracePt t="10070" x="4117975" y="4518025"/>
          <p14:tracePt t="10206" x="4092575" y="4530725"/>
          <p14:tracePt t="10214" x="4068763" y="4543425"/>
          <p14:tracePt t="10226" x="4017963" y="4554538"/>
          <p14:tracePt t="10243" x="3905250" y="4567238"/>
          <p14:tracePt t="10261" x="3767138" y="4592638"/>
          <p14:tracePt t="10262" x="3679825" y="4605338"/>
          <p14:tracePt t="10276" x="3605213" y="4605338"/>
          <p14:tracePt t="10278" x="3479800" y="4605338"/>
          <p14:tracePt t="10293" x="3354388" y="4605338"/>
          <p14:tracePt t="10294" x="3216275" y="4605338"/>
          <p14:tracePt t="10310" x="2967038" y="4605338"/>
          <p14:tracePt t="10326" x="2778125" y="4605338"/>
          <p14:tracePt t="10343" x="2703513" y="4605338"/>
          <p14:tracePt t="10519" x="2716213" y="4592638"/>
          <p14:tracePt t="10527" x="2778125" y="4592638"/>
          <p14:tracePt t="10535" x="2867025" y="4579938"/>
          <p14:tracePt t="10543" x="2954338" y="4567238"/>
          <p14:tracePt t="10560" x="3192463" y="4554538"/>
          <p14:tracePt t="10577" x="3429000" y="4543425"/>
          <p14:tracePt t="10594" x="3667125" y="4543425"/>
          <p14:tracePt t="10610" x="3943350" y="4543425"/>
          <p14:tracePt t="10627" x="4156075" y="4543425"/>
          <p14:tracePt t="10644" x="4330700" y="4543425"/>
          <p14:tracePt t="10661" x="4394200" y="4543425"/>
          <p14:tracePt t="10677" x="4406900" y="4543425"/>
          <p14:tracePt t="10816" x="4418013" y="4543425"/>
          <p14:tracePt t="10830" x="4430713" y="4543425"/>
          <p14:tracePt t="10838" x="4443413" y="4543425"/>
          <p14:tracePt t="10846" x="4468813" y="4543425"/>
          <p14:tracePt t="10861" x="4530725" y="4518025"/>
          <p14:tracePt t="10878" x="4556125" y="4518025"/>
          <p14:tracePt t="10895" x="4581525" y="4518025"/>
          <p14:tracePt t="10911" x="4619625" y="4518025"/>
          <p14:tracePt t="10927" x="4643438" y="4518025"/>
          <p14:tracePt t="10945" x="4681538" y="4518025"/>
          <p14:tracePt t="10961" x="4706938" y="4518025"/>
          <p14:tracePt t="10978" x="4719638" y="4518025"/>
          <p14:tracePt t="11110" x="4694238" y="4518025"/>
          <p14:tracePt t="11119" x="4643438" y="4543425"/>
          <p14:tracePt t="11128" x="4581525" y="4579938"/>
          <p14:tracePt t="11145" x="4430713" y="4679950"/>
          <p14:tracePt t="11162" x="4318000" y="4756150"/>
          <p14:tracePt t="11178" x="4205288" y="4818063"/>
          <p14:tracePt t="11196" x="4092575" y="4868863"/>
          <p14:tracePt t="11211" x="4043363" y="4905375"/>
          <p14:tracePt t="11228" x="4030663" y="4905375"/>
          <p14:tracePt t="11271" x="4017963" y="4905375"/>
          <p14:tracePt t="11280" x="3992563" y="4905375"/>
          <p14:tracePt t="11287" x="3956050" y="4905375"/>
          <p14:tracePt t="11297" x="3943350" y="4905375"/>
          <p14:tracePt t="11314" x="3917950" y="4930775"/>
          <p14:tracePt t="11423" x="3905250" y="4930775"/>
          <p14:tracePt t="11431" x="3892550" y="4930775"/>
          <p14:tracePt t="11439" x="3867150" y="4930775"/>
          <p14:tracePt t="11448" x="3805238" y="4892675"/>
          <p14:tracePt t="11465" x="3617913" y="4818063"/>
          <p14:tracePt t="11481" x="3441700" y="4730750"/>
          <p14:tracePt t="11497" x="3292475" y="4667250"/>
          <p14:tracePt t="11515" x="3228975" y="4630738"/>
          <p14:tracePt t="11532" x="3205163" y="4618038"/>
          <p14:tracePt t="11548" x="3179763" y="4605338"/>
          <p14:tracePt t="11551" x="3167063" y="4592638"/>
          <p14:tracePt t="11967" x="3205163" y="4592638"/>
          <p14:tracePt t="11975" x="3279775" y="4592638"/>
          <p14:tracePt t="11983" x="3392488" y="4592638"/>
          <p14:tracePt t="11999" x="3643313" y="4592638"/>
          <p14:tracePt t="12016" x="3830638" y="4592638"/>
          <p14:tracePt t="12033" x="3930650" y="4592638"/>
          <p14:tracePt t="12049" x="3956050" y="4592638"/>
          <p14:tracePt t="12239" x="3956050" y="4605338"/>
          <p14:tracePt t="12247" x="3956050" y="4630738"/>
          <p14:tracePt t="12256" x="3943350" y="4656138"/>
          <p14:tracePt t="12266" x="3930650" y="4692650"/>
          <p14:tracePt t="12283" x="3905250" y="4743450"/>
          <p14:tracePt t="12300" x="3879850" y="4768850"/>
          <p14:tracePt t="12302" x="3879850" y="4792663"/>
          <p14:tracePt t="12317" x="3867150" y="4805363"/>
          <p14:tracePt t="12319" x="3856038" y="4830763"/>
          <p14:tracePt t="12334" x="3856038" y="4856163"/>
          <p14:tracePt t="12350" x="3843338" y="4892675"/>
          <p14:tracePt t="12368" x="3843338" y="4918075"/>
          <p14:tracePt t="12384" x="3830638" y="4943475"/>
          <p14:tracePt t="12400" x="3830638" y="4968875"/>
          <p14:tracePt t="12417" x="3830638" y="4981575"/>
          <p14:tracePt t="12433" x="3830638" y="4992688"/>
          <p14:tracePt t="12871" x="3867150" y="4992688"/>
          <p14:tracePt t="12879" x="3943350" y="4992688"/>
          <p14:tracePt t="12887" x="4056063" y="4992688"/>
          <p14:tracePt t="12901" x="4130675" y="4992688"/>
          <p14:tracePt t="12903" x="4181475" y="4992688"/>
          <p14:tracePt t="12919" x="4268788" y="4992688"/>
          <p14:tracePt t="12935" x="4381500" y="4981575"/>
          <p14:tracePt t="12952" x="4418013" y="4968875"/>
          <p14:tracePt t="12968" x="4430713" y="4968875"/>
          <p14:tracePt t="12984" x="4494213" y="4943475"/>
          <p14:tracePt t="13001" x="4630738" y="4905375"/>
          <p14:tracePt t="13018" x="4706938" y="4892675"/>
          <p14:tracePt t="13035" x="4756150" y="4868863"/>
          <p14:tracePt t="13052" x="4781550" y="4856163"/>
          <p14:tracePt t="13054" x="4806950" y="4856163"/>
          <p14:tracePt t="13069" x="4843463" y="4843463"/>
          <p14:tracePt t="13071" x="4881563" y="4818063"/>
          <p14:tracePt t="13086" x="4932363" y="4792663"/>
          <p14:tracePt t="13089" x="4981575" y="4779963"/>
          <p14:tracePt t="13101" x="5045075" y="4756150"/>
          <p14:tracePt t="13102" x="5081588" y="4730750"/>
          <p14:tracePt t="13118" x="5157788" y="4692650"/>
          <p14:tracePt t="13135" x="5232400" y="4656138"/>
          <p14:tracePt t="13151" x="5294313" y="4618038"/>
          <p14:tracePt t="13167" x="5357813" y="4579938"/>
          <p14:tracePt t="13184" x="5457825" y="4530725"/>
          <p14:tracePt t="13201" x="5583238" y="4492625"/>
          <p14:tracePt t="13218" x="5670550" y="4430713"/>
          <p14:tracePt t="13234" x="5708650" y="4405313"/>
          <p14:tracePt t="13251" x="5732463" y="4392613"/>
          <p14:tracePt t="13268" x="5732463" y="4379913"/>
          <p14:tracePt t="13407" x="5745163" y="4379913"/>
          <p14:tracePt t="13415" x="5770563" y="4379913"/>
          <p14:tracePt t="13423" x="5821363" y="4430713"/>
          <p14:tracePt t="13436" x="5895975" y="4492625"/>
          <p14:tracePt t="13439" x="5957888" y="4543425"/>
          <p14:tracePt t="13453" x="5983288" y="4567238"/>
          <p14:tracePt t="13455" x="6008688" y="4579938"/>
          <p14:tracePt t="13469" x="6008688" y="4592638"/>
          <p14:tracePt t="13471" x="6021388" y="4592638"/>
          <p14:tracePt t="13487" x="6021388" y="4605338"/>
          <p14:tracePt t="13695" x="6021388" y="4579938"/>
          <p14:tracePt t="13703" x="6021388" y="4530725"/>
          <p14:tracePt t="13711" x="6008688" y="4443413"/>
          <p14:tracePt t="13720" x="5983288" y="4367213"/>
          <p14:tracePt t="13737" x="5945188" y="4267200"/>
          <p14:tracePt t="13753" x="5932488" y="4205288"/>
          <p14:tracePt t="13770" x="5921375" y="4154488"/>
          <p14:tracePt t="13787" x="5908675" y="4141788"/>
          <p14:tracePt t="13967" x="5895975" y="4141788"/>
          <p14:tracePt t="13975" x="5870575" y="4141788"/>
          <p14:tracePt t="13988" x="5857875" y="4141788"/>
          <p14:tracePt t="13990" x="5845175" y="4141788"/>
          <p14:tracePt t="14004" x="5832475" y="4154488"/>
          <p14:tracePt t="14006" x="5821363" y="4179888"/>
          <p14:tracePt t="14021" x="5821363" y="4217988"/>
          <p14:tracePt t="14023" x="5821363" y="4230688"/>
          <p14:tracePt t="14037" x="5821363" y="4241800"/>
          <p14:tracePt t="14039" x="5808663" y="4254500"/>
          <p14:tracePt t="14055" x="5795963" y="4267200"/>
          <p14:tracePt t="14071" x="5795963" y="4279900"/>
          <p14:tracePt t="14215" x="5795963" y="4267200"/>
          <p14:tracePt t="14223" x="5808663" y="4254500"/>
          <p14:tracePt t="14231" x="5808663" y="4241800"/>
          <p14:tracePt t="14247" x="5821363" y="4217988"/>
          <p14:tracePt t="14255" x="5821363" y="4205288"/>
          <p14:tracePt t="14272" x="5821363" y="4192588"/>
          <p14:tracePt t="14463" x="5821363" y="4241800"/>
          <p14:tracePt t="14472" x="5832475" y="4305300"/>
          <p14:tracePt t="14480" x="5845175" y="4379913"/>
          <p14:tracePt t="14488" x="5857875" y="4454525"/>
          <p14:tracePt t="14505" x="5870575" y="4530725"/>
          <p14:tracePt t="14522" x="5895975" y="4579938"/>
          <p14:tracePt t="14539" x="5932488" y="4605338"/>
          <p14:tracePt t="14687" x="5932488" y="4567238"/>
          <p14:tracePt t="14695" x="5932488" y="4530725"/>
          <p14:tracePt t="14706" x="5932488" y="4505325"/>
          <p14:tracePt t="14722" x="5932488" y="4443413"/>
          <p14:tracePt t="14739" x="5932488" y="4367213"/>
          <p14:tracePt t="14757" x="5921375" y="4267200"/>
          <p14:tracePt t="14759" x="5921375" y="4230688"/>
          <p14:tracePt t="14773" x="5921375" y="4205288"/>
          <p14:tracePt t="14775" x="5908675" y="4167188"/>
          <p14:tracePt t="14790" x="5895975" y="4129088"/>
          <p14:tracePt t="14807" x="5870575" y="4117975"/>
          <p14:tracePt t="14823" x="5870575" y="4105275"/>
          <p14:tracePt t="14911" x="5857875" y="4105275"/>
          <p14:tracePt t="14919" x="5832475" y="4105275"/>
          <p14:tracePt t="14927" x="5821363" y="4105275"/>
          <p14:tracePt t="14939" x="5795963" y="4117975"/>
          <p14:tracePt t="14956" x="5732463" y="4141788"/>
          <p14:tracePt t="14958" x="5708650" y="4154488"/>
          <p14:tracePt t="14973" x="5695950" y="4179888"/>
          <p14:tracePt t="14975" x="5670550" y="4192588"/>
          <p14:tracePt t="14991" x="5645150" y="4230688"/>
          <p14:tracePt t="15007" x="5632450" y="4241800"/>
          <p14:tracePt t="15024" x="5632450" y="4267200"/>
          <p14:tracePt t="15041" x="5632450" y="4292600"/>
          <p14:tracePt t="15057" x="5632450" y="4330700"/>
          <p14:tracePt t="15073" x="5632450" y="4354513"/>
          <p14:tracePt t="15090" x="5670550" y="4405313"/>
          <p14:tracePt t="15107" x="5695950" y="4443413"/>
          <p14:tracePt t="15124" x="5732463" y="4467225"/>
          <p14:tracePt t="15126" x="5745163" y="4467225"/>
          <p14:tracePt t="15140" x="5770563" y="4467225"/>
          <p14:tracePt t="15142" x="5783263" y="4479925"/>
          <p14:tracePt t="15159" x="5821363" y="4479925"/>
          <p14:tracePt t="15175" x="5845175" y="4479925"/>
          <p14:tracePt t="15191" x="5908675" y="4479925"/>
          <p14:tracePt t="15207" x="5945188" y="4479925"/>
          <p14:tracePt t="15224" x="5983288" y="4479925"/>
          <p14:tracePt t="15241" x="6021388" y="4454525"/>
          <p14:tracePt t="15257" x="6057900" y="4418013"/>
          <p14:tracePt t="15274" x="6096000" y="4392613"/>
          <p14:tracePt t="15291" x="6108700" y="4367213"/>
          <p14:tracePt t="15308" x="6121400" y="4341813"/>
          <p14:tracePt t="15325" x="6121400" y="4318000"/>
          <p14:tracePt t="15342" x="6121400" y="4305300"/>
          <p14:tracePt t="15344" x="6121400" y="4292600"/>
          <p14:tracePt t="15359" x="6121400" y="4279900"/>
          <p14:tracePt t="15376" x="6121400" y="4241800"/>
          <p14:tracePt t="15392" x="6108700" y="4230688"/>
          <p14:tracePt t="15408" x="6083300" y="4192588"/>
          <p14:tracePt t="15424" x="6057900" y="4192588"/>
          <p14:tracePt t="15441" x="6057900" y="4179888"/>
          <p14:tracePt t="15458" x="6045200" y="4179888"/>
          <p14:tracePt t="15475" x="6034088" y="4179888"/>
          <p14:tracePt t="15491" x="6021388" y="4179888"/>
          <p14:tracePt t="15508" x="6008688" y="4179888"/>
          <p14:tracePt t="15511" x="5995988" y="4179888"/>
          <p14:tracePt t="15525" x="5983288" y="4179888"/>
          <p14:tracePt t="15527" x="5970588" y="4179888"/>
          <p14:tracePt t="15559" x="5957888" y="4179888"/>
          <p14:tracePt t="15567" x="5945188" y="4179888"/>
          <p14:tracePt t="15576" x="5932488" y="4179888"/>
          <p14:tracePt t="15592" x="5921375" y="4179888"/>
          <p14:tracePt t="15609" x="5895975" y="4179888"/>
          <p14:tracePt t="15625" x="5870575" y="4179888"/>
          <p14:tracePt t="15642" x="5857875" y="4179888"/>
          <p14:tracePt t="15658" x="5832475" y="4192588"/>
          <p14:tracePt t="15675" x="5821363" y="4205288"/>
          <p14:tracePt t="15692" x="5808663" y="4205288"/>
          <p14:tracePt t="15694" x="5808663" y="4217988"/>
          <p14:tracePt t="15708" x="5795963" y="4217988"/>
          <p14:tracePt t="15711" x="5783263" y="4230688"/>
          <p14:tracePt t="15727" x="5783263" y="4241800"/>
          <p14:tracePt t="15743" x="5783263" y="4267200"/>
          <p14:tracePt t="15759" x="5783263" y="4292600"/>
          <p14:tracePt t="15776" x="5783263" y="4305300"/>
          <p14:tracePt t="15793" x="5783263" y="4330700"/>
          <p14:tracePt t="15809" x="5783263" y="4341813"/>
          <p14:tracePt t="15825" x="5795963" y="4354513"/>
          <p14:tracePt t="15842" x="5795963" y="4379913"/>
          <p14:tracePt t="15859" x="5808663" y="4392613"/>
          <p14:tracePt t="15876" x="5821363" y="4392613"/>
          <p14:tracePt t="15879" x="5845175" y="4392613"/>
          <p14:tracePt t="15895" x="5857875" y="4405313"/>
          <p14:tracePt t="15911" x="5870575" y="4418013"/>
          <p14:tracePt t="15927" x="5895975" y="4418013"/>
          <p14:tracePt t="15943" x="5945188" y="4418013"/>
          <p14:tracePt t="15959" x="5983288" y="4405313"/>
          <p14:tracePt t="15977" x="6021388" y="4392613"/>
          <p14:tracePt t="15993" x="6057900" y="4367213"/>
          <p14:tracePt t="16009" x="6083300" y="4318000"/>
          <p14:tracePt t="16027" x="6083300" y="4279900"/>
          <p14:tracePt t="16043" x="6096000" y="4254500"/>
          <p14:tracePt t="16059" x="6096000" y="4241800"/>
          <p14:tracePt t="16076" x="6096000" y="4217988"/>
          <p14:tracePt t="16255" x="6070600" y="4241800"/>
          <p14:tracePt t="16263" x="6057900" y="4267200"/>
          <p14:tracePt t="16277" x="6045200" y="4267200"/>
          <p14:tracePt t="16279" x="6034088" y="4279900"/>
          <p14:tracePt t="16294" x="6021388" y="4292600"/>
          <p14:tracePt t="16407" x="5995988" y="4305300"/>
          <p14:tracePt t="16415" x="5983288" y="4305300"/>
          <p14:tracePt t="16427" x="5970588" y="4305300"/>
          <p14:tracePt t="16430" x="5932488" y="4318000"/>
          <p14:tracePt t="16444" x="5895975" y="4330700"/>
          <p14:tracePt t="16447" x="5857875" y="4330700"/>
          <p14:tracePt t="16460" x="5808663" y="4330700"/>
          <p14:tracePt t="16462" x="5732463" y="4330700"/>
          <p14:tracePt t="16478" x="5645150" y="4354513"/>
          <p14:tracePt t="16494" x="5595938" y="4354513"/>
          <p14:tracePt t="16511" x="5583238" y="4354513"/>
          <p14:tracePt t="16607" x="5570538" y="4354513"/>
          <p14:tracePt t="16623" x="5545138" y="4354513"/>
          <p14:tracePt t="16631" x="5519738" y="4354513"/>
          <p14:tracePt t="16645" x="5495925" y="4354513"/>
          <p14:tracePt t="16647" x="5470525" y="4354513"/>
          <p14:tracePt t="16661" x="5457825" y="4354513"/>
          <p14:tracePt t="16663" x="5432425" y="4354513"/>
          <p14:tracePt t="16678" x="5370513" y="4354513"/>
          <p14:tracePt t="16695" x="5319713" y="4354513"/>
          <p14:tracePt t="16711" x="5245100" y="4354513"/>
          <p14:tracePt t="16728" x="5170488" y="4354513"/>
          <p14:tracePt t="16745" x="5106988" y="4354513"/>
          <p14:tracePt t="16761" x="5057775" y="4354513"/>
          <p14:tracePt t="16778" x="5006975" y="4354513"/>
          <p14:tracePt t="16795" x="4956175" y="4354513"/>
          <p14:tracePt t="16812" x="4906963" y="4354513"/>
          <p14:tracePt t="16814" x="4868863" y="4354513"/>
          <p14:tracePt t="16829" x="4832350" y="4354513"/>
          <p14:tracePt t="16831" x="4794250" y="4354513"/>
          <p14:tracePt t="16846" x="4756150" y="4354513"/>
          <p14:tracePt t="16848" x="4719638" y="4354513"/>
          <p14:tracePt t="16863" x="4656138" y="4354513"/>
          <p14:tracePt t="16879" x="4606925" y="4354513"/>
          <p14:tracePt t="16895" x="4543425" y="4354513"/>
          <p14:tracePt t="16912" x="4494213" y="4354513"/>
          <p14:tracePt t="16929" x="4430713" y="4354513"/>
          <p14:tracePt t="16945" x="4406900" y="4354513"/>
          <p14:tracePt t="16962" x="4368800" y="4354513"/>
          <p14:tracePt t="16979" x="4356100" y="4354513"/>
          <p14:tracePt t="17047" x="4343400" y="4354513"/>
          <p14:tracePt t="17063" x="4330700" y="4354513"/>
          <p14:tracePt t="17071" x="4318000" y="4354513"/>
          <p14:tracePt t="17087" x="4305300" y="4354513"/>
          <p14:tracePt t="17223" x="4318000" y="4354513"/>
          <p14:tracePt t="17231" x="4356100" y="4354513"/>
          <p14:tracePt t="17239" x="4418013" y="4354513"/>
          <p14:tracePt t="17247" x="4494213" y="4341813"/>
          <p14:tracePt t="17263" x="4594225" y="4318000"/>
          <p14:tracePt t="17280" x="4706938" y="4318000"/>
          <p14:tracePt t="17297" x="4756150" y="4318000"/>
          <p14:tracePt t="17312" x="4781550" y="4318000"/>
          <p14:tracePt t="17431" x="4781550" y="4330700"/>
          <p14:tracePt t="17439" x="4781550" y="4341813"/>
          <p14:tracePt t="17447" x="4768850" y="4367213"/>
          <p14:tracePt t="17463" x="4706938" y="4379913"/>
          <p14:tracePt t="17480" x="4681538" y="4405313"/>
          <p14:tracePt t="17496" x="4643438" y="4405313"/>
          <p14:tracePt t="17514" x="4630738" y="4418013"/>
          <p14:tracePt t="17535" x="4619625" y="4418013"/>
          <p14:tracePt t="17687" x="4643438" y="4418013"/>
          <p14:tracePt t="17696" x="4668838" y="4418013"/>
          <p14:tracePt t="17712" x="4694238" y="4418013"/>
          <p14:tracePt t="17719" x="4719638" y="4418013"/>
          <p14:tracePt t="17730" x="4732338" y="4418013"/>
          <p14:tracePt t="17748" x="4806950" y="4418013"/>
          <p14:tracePt t="17750" x="4856163" y="4418013"/>
          <p14:tracePt t="17764" x="4894263" y="4418013"/>
          <p14:tracePt t="17767" x="4956175" y="4418013"/>
          <p14:tracePt t="17781" x="5019675" y="4430713"/>
          <p14:tracePt t="17783" x="5094288" y="4443413"/>
          <p14:tracePt t="17797" x="5157788" y="4467225"/>
          <p14:tracePt t="17799" x="5219700" y="4492625"/>
          <p14:tracePt t="17815" x="5281613" y="4505325"/>
          <p14:tracePt t="17831" x="5307013" y="4518025"/>
          <p14:tracePt t="18159" x="5307013" y="4530725"/>
          <p14:tracePt t="18167" x="5294313" y="4543425"/>
          <p14:tracePt t="18183" x="5245100" y="4592638"/>
          <p14:tracePt t="18199" x="5170488" y="4630738"/>
          <p14:tracePt t="18216" x="5057775" y="4679950"/>
          <p14:tracePt t="18232" x="4868863" y="4705350"/>
          <p14:tracePt t="18248" x="4656138" y="4718050"/>
          <p14:tracePt t="18265" x="4430713" y="4730750"/>
          <p14:tracePt t="18282" x="4268788" y="4743450"/>
          <p14:tracePt t="18299" x="4181475" y="4743450"/>
          <p14:tracePt t="18315" x="4105275" y="4756150"/>
          <p14:tracePt t="18333" x="4081463" y="4756150"/>
          <p14:tracePt t="18349" x="4068763" y="4756150"/>
          <p14:tracePt t="18863" x="4092575" y="4756150"/>
          <p14:tracePt t="18871" x="4143375" y="4756150"/>
          <p14:tracePt t="18883" x="4243388" y="4756150"/>
          <p14:tracePt t="18900" x="4456113" y="4756150"/>
          <p14:tracePt t="18903" x="4556125" y="4756150"/>
          <p14:tracePt t="18916" x="4643438" y="4756150"/>
          <p14:tracePt t="18919" x="4694238" y="4756150"/>
          <p14:tracePt t="18935" x="4819650" y="4756150"/>
          <p14:tracePt t="18951" x="4856163" y="4756150"/>
          <p14:tracePt t="18953" x="4881563" y="4756150"/>
          <p14:tracePt t="18968" x="4906963" y="4756150"/>
          <p14:tracePt t="18984" x="4932363" y="4756150"/>
          <p14:tracePt t="19000" x="4994275" y="4743450"/>
          <p14:tracePt t="19017" x="5081588" y="4730750"/>
          <p14:tracePt t="19034" x="5132388" y="4705350"/>
          <p14:tracePt t="19051" x="5181600" y="4692650"/>
          <p14:tracePt t="19068" x="5257800" y="4679950"/>
          <p14:tracePt t="19070" x="5294313" y="4667250"/>
          <p14:tracePt t="19084" x="5319713" y="4656138"/>
          <p14:tracePt t="19087" x="5357813" y="4643438"/>
          <p14:tracePt t="19101" x="5383213" y="4630738"/>
          <p14:tracePt t="19103" x="5407025" y="4618038"/>
          <p14:tracePt t="19118" x="5495925" y="4592638"/>
          <p14:tracePt t="19135" x="5570538" y="4579938"/>
          <p14:tracePt t="19151" x="5619750" y="4543425"/>
          <p14:tracePt t="19168" x="5670550" y="4518025"/>
          <p14:tracePt t="19185" x="5695950" y="4505325"/>
          <p14:tracePt t="19200" x="5708650" y="4492625"/>
          <p14:tracePt t="19255" x="5719763" y="4492625"/>
          <p14:tracePt t="19263" x="5732463" y="4492625"/>
          <p14:tracePt t="19310" x="5745163" y="4492625"/>
          <p14:tracePt t="19319" x="5757863" y="4479925"/>
          <p14:tracePt t="19335" x="5783263" y="4479925"/>
          <p14:tracePt t="19343" x="5808663" y="4479925"/>
          <p14:tracePt t="19352" x="5821363" y="4479925"/>
          <p14:tracePt t="19369" x="5883275" y="4467225"/>
          <p14:tracePt t="19385" x="5921375" y="4454525"/>
          <p14:tracePt t="19401" x="5970588" y="4430713"/>
          <p14:tracePt t="19418" x="6021388" y="4405313"/>
          <p14:tracePt t="19435" x="6057900" y="4392613"/>
          <p14:tracePt t="19452" x="6083300" y="4379913"/>
          <p14:tracePt t="19454" x="6096000" y="4379913"/>
          <p14:tracePt t="19469" x="6108700" y="4367213"/>
          <p14:tracePt t="19471" x="6108700" y="4354513"/>
          <p14:tracePt t="19535" x="6121400" y="4354513"/>
          <p14:tracePt t="19791" x="6108700" y="4354513"/>
          <p14:tracePt t="19799" x="6083300" y="4367213"/>
          <p14:tracePt t="19807" x="6057900" y="4367213"/>
          <p14:tracePt t="19819" x="6045200" y="4379913"/>
          <p14:tracePt t="19836" x="5995988" y="4405313"/>
          <p14:tracePt t="19839" x="5970588" y="4418013"/>
          <p14:tracePt t="19852" x="5945188" y="4418013"/>
          <p14:tracePt t="19855" x="5921375" y="4430713"/>
          <p14:tracePt t="19869" x="5895975" y="4430713"/>
          <p14:tracePt t="19886" x="5883275" y="4430713"/>
          <p14:tracePt t="19903" x="5870575" y="4430713"/>
          <p14:tracePt t="20103" x="5883275" y="4430713"/>
          <p14:tracePt t="20111" x="5921375" y="4418013"/>
          <p14:tracePt t="20121" x="5970588" y="4405313"/>
          <p14:tracePt t="20137" x="6045200" y="4367213"/>
          <p14:tracePt t="20153" x="6096000" y="4354513"/>
          <p14:tracePt t="20170" x="6121400" y="4354513"/>
          <p14:tracePt t="20351" x="6108700" y="4354513"/>
          <p14:tracePt t="20695" x="6096000" y="4354513"/>
          <p14:tracePt t="20719" x="6083300" y="4354513"/>
          <p14:tracePt t="20735" x="6070600" y="4354513"/>
          <p14:tracePt t="20751" x="6057900" y="4354513"/>
          <p14:tracePt t="20767" x="6045200" y="4354513"/>
          <p14:tracePt t="21759" x="6034088" y="4354513"/>
          <p14:tracePt t="21767" x="6008688" y="4354513"/>
          <p14:tracePt t="21776" x="5970588" y="4367213"/>
          <p14:tracePt t="21791" x="5870575" y="4392613"/>
          <p14:tracePt t="21809" x="5745163" y="4418013"/>
          <p14:tracePt t="21824" x="5619750" y="4443413"/>
          <p14:tracePt t="21842" x="5557838" y="4443413"/>
          <p14:tracePt t="21858" x="5495925" y="4443413"/>
          <p14:tracePt t="21874" x="5470525" y="4454525"/>
          <p14:tracePt t="21891" x="5432425" y="4454525"/>
          <p14:tracePt t="21894" x="5419725" y="4467225"/>
          <p14:tracePt t="21908" x="5407025" y="4467225"/>
          <p14:tracePt t="21911" x="5394325" y="4467225"/>
          <p14:tracePt t="21926" x="5383213" y="4467225"/>
          <p14:tracePt t="21983" x="5370513" y="4467225"/>
          <p14:tracePt t="21999" x="5357813" y="4467225"/>
          <p14:tracePt t="22009" x="5345113" y="4467225"/>
          <p14:tracePt t="22016" x="5345113" y="4479925"/>
          <p14:tracePt t="22025" x="5332413" y="4479925"/>
          <p14:tracePt t="22042" x="5281613" y="4479925"/>
          <p14:tracePt t="22058" x="5245100" y="4479925"/>
          <p14:tracePt t="22075" x="5219700" y="4479925"/>
          <p14:tracePt t="22092" x="5194300" y="4479925"/>
          <p14:tracePt t="22119" x="5181600" y="4479925"/>
          <p14:tracePt t="22127" x="5170488" y="4479925"/>
          <p14:tracePt t="22143" x="5019675" y="4492625"/>
          <p14:tracePt t="22160" x="4732338" y="4518025"/>
          <p14:tracePt t="22176" x="4518025" y="4518025"/>
          <p14:tracePt t="22193" x="4394200" y="4518025"/>
          <p14:tracePt t="22209" x="4330700" y="4518025"/>
          <p14:tracePt t="22225" x="4294188" y="4518025"/>
          <p14:tracePt t="22242" x="4281488" y="4518025"/>
          <p14:tracePt t="22259" x="4268788" y="4518025"/>
          <p14:tracePt t="22399" x="4256088" y="4518025"/>
          <p14:tracePt t="22415" x="4243388" y="4518025"/>
          <p14:tracePt t="22423" x="4230688" y="4518025"/>
          <p14:tracePt t="22431" x="4217988" y="4518025"/>
          <p14:tracePt t="22442" x="4205288" y="4505325"/>
          <p14:tracePt t="22459" x="4181475" y="4505325"/>
          <p14:tracePt t="22476" x="4168775" y="4505325"/>
          <p14:tracePt t="22478" x="4156075" y="4505325"/>
          <p14:tracePt t="22493" x="4143375" y="4505325"/>
          <p14:tracePt t="22509" x="4130675" y="4505325"/>
          <p14:tracePt t="22511" x="4105275" y="4505325"/>
          <p14:tracePt t="22527" x="4068763" y="4505325"/>
          <p14:tracePt t="22543" x="4030663" y="4505325"/>
          <p14:tracePt t="22560" x="4005263" y="4505325"/>
          <p14:tracePt t="22577" x="3979863" y="4505325"/>
          <p14:tracePt t="22593" x="3968750" y="4505325"/>
          <p14:tracePt t="22610" x="3956050" y="4505325"/>
          <p14:tracePt t="22627" x="3930650" y="4505325"/>
          <p14:tracePt t="22896" x="3930650" y="4492625"/>
          <p14:tracePt t="22911" x="3943350" y="4479925"/>
          <p14:tracePt t="22919" x="3979863" y="4454525"/>
          <p14:tracePt t="22928" x="4043363" y="4418013"/>
          <p14:tracePt t="22943" x="4105275" y="4367213"/>
          <p14:tracePt t="22944" x="4156075" y="4318000"/>
          <p14:tracePt t="22959" x="4243388" y="4241800"/>
          <p14:tracePt t="22976" x="4318000" y="4192588"/>
          <p14:tracePt t="22993" x="4343400" y="4179888"/>
          <p14:tracePt t="23263" x="4343400" y="4205288"/>
          <p14:tracePt t="23271" x="4343400" y="4217988"/>
          <p14:tracePt t="23279" x="4343400" y="4230688"/>
          <p14:tracePt t="23295" x="4356100" y="4267200"/>
          <p14:tracePt t="23312" x="4356100" y="4305300"/>
          <p14:tracePt t="24295" x="4368800" y="4305300"/>
          <p14:tracePt t="24303" x="4381500" y="4318000"/>
          <p14:tracePt t="24315" x="4406900" y="4330700"/>
          <p14:tracePt t="24331" x="4530725" y="4379913"/>
          <p14:tracePt t="24347" x="4630738" y="4418013"/>
          <p14:tracePt t="24366" x="4681538" y="4430713"/>
          <p14:tracePt t="24382" x="4719638" y="4443413"/>
          <p14:tracePt t="24399" x="4732338" y="4443413"/>
          <p14:tracePt t="24416" x="4781550" y="4467225"/>
          <p14:tracePt t="24432" x="4806950" y="4467225"/>
          <p14:tracePt t="24447" x="4819650" y="4479925"/>
          <p14:tracePt t="24463" x="4868863" y="4492625"/>
          <p14:tracePt t="24480" x="4932363" y="4518025"/>
          <p14:tracePt t="24497" x="5032375" y="4530725"/>
          <p14:tracePt t="24513" x="5181600" y="4543425"/>
          <p14:tracePt t="24531" x="5357813" y="4567238"/>
          <p14:tracePt t="24548" x="5483225" y="4579938"/>
          <p14:tracePt t="24551" x="5507038" y="4579938"/>
          <p14:tracePt t="24565" x="5519738" y="4579938"/>
          <p14:tracePt t="24567" x="5532438" y="4579938"/>
          <p14:tracePt t="24639" x="5545138" y="4579938"/>
          <p14:tracePt t="24648" x="5557838" y="4579938"/>
          <p14:tracePt t="24655" x="5570538" y="4579938"/>
          <p14:tracePt t="24665" x="5607050" y="4579938"/>
          <p14:tracePt t="24682" x="5657850" y="4579938"/>
          <p14:tracePt t="24699" x="5708650" y="4579938"/>
          <p14:tracePt t="24715" x="5757863" y="4579938"/>
          <p14:tracePt t="24733" x="5795963" y="4579938"/>
          <p14:tracePt t="24735" x="5808663" y="4579938"/>
          <p14:tracePt t="25239" x="5783263" y="4579938"/>
          <p14:tracePt t="25247" x="5732463" y="4579938"/>
          <p14:tracePt t="25256" x="5683250" y="4579938"/>
          <p14:tracePt t="25267" x="5645150" y="4579938"/>
          <p14:tracePt t="25284" x="5583238" y="4579938"/>
          <p14:tracePt t="25286" x="5557838" y="4579938"/>
          <p14:tracePt t="25300" x="5532438" y="4579938"/>
          <p14:tracePt t="25302" x="5519738" y="4579938"/>
          <p14:tracePt t="25318" x="5507038" y="4579938"/>
          <p14:tracePt t="25319" x="5470525" y="4579938"/>
          <p14:tracePt t="25335" x="5457825" y="4592638"/>
          <p14:tracePt t="25351" x="5445125" y="4605338"/>
          <p14:tracePt t="25407" x="5432425" y="4605338"/>
          <p14:tracePt t="25423" x="5419725" y="4605338"/>
          <p14:tracePt t="25431" x="5394325" y="4605338"/>
          <p14:tracePt t="25447" x="5383213" y="4605338"/>
          <p14:tracePt t="25463" x="5370513" y="4605338"/>
          <p14:tracePt t="25535" x="5345113" y="4605338"/>
          <p14:tracePt t="25543" x="5332413" y="4605338"/>
          <p14:tracePt t="25551" x="5319713" y="4605338"/>
          <p14:tracePt t="25567" x="5281613" y="4605338"/>
          <p14:tracePt t="25584" x="5257800" y="4605338"/>
          <p14:tracePt t="25601" x="5219700" y="4618038"/>
          <p14:tracePt t="25618" x="5181600" y="4618038"/>
          <p14:tracePt t="25635" x="5132388" y="4618038"/>
          <p14:tracePt t="25651" x="5068888" y="4618038"/>
          <p14:tracePt t="25654" x="5032375" y="4618038"/>
          <p14:tracePt t="25669" x="4994275" y="4618038"/>
          <p14:tracePt t="25671" x="4945063" y="4618038"/>
          <p14:tracePt t="25685" x="4906963" y="4618038"/>
          <p14:tracePt t="25687" x="4881563" y="4618038"/>
          <p14:tracePt t="25703" x="4832350" y="4618038"/>
          <p14:tracePt t="25719" x="4781550" y="4618038"/>
          <p14:tracePt t="25735" x="4756150" y="4618038"/>
          <p14:tracePt t="25751" x="4732338" y="4618038"/>
          <p14:tracePt t="25768" x="4706938" y="4618038"/>
          <p14:tracePt t="25785" x="4668838" y="4618038"/>
          <p14:tracePt t="25802" x="4656138" y="4618038"/>
          <p14:tracePt t="26647" x="4681538" y="4618038"/>
          <p14:tracePt t="26655" x="4706938" y="4618038"/>
          <p14:tracePt t="26663" x="4732338" y="4605338"/>
          <p14:tracePt t="26671" x="4743450" y="4605338"/>
          <p14:tracePt t="26687" x="4781550" y="4579938"/>
          <p14:tracePt t="26704" x="4794250" y="4579938"/>
          <p14:tracePt t="26720" x="4806950" y="4579938"/>
          <p14:tracePt t="28319" x="4819650" y="4579938"/>
          <p14:tracePt t="28327" x="4868863" y="4579938"/>
          <p14:tracePt t="28342" x="5045075" y="4656138"/>
          <p14:tracePt t="28359" x="5132388" y="4692650"/>
          <p14:tracePt t="28375" x="5207000" y="4718050"/>
          <p14:tracePt t="28392" x="5257800" y="4743450"/>
          <p14:tracePt t="28408" x="5281613" y="4743450"/>
          <p14:tracePt t="28425" x="5281613" y="4756150"/>
          <p14:tracePt t="28487" x="5294313" y="4756150"/>
          <p14:tracePt t="28495" x="5307013" y="4756150"/>
          <p14:tracePt t="28509" x="5319713" y="4756150"/>
          <p14:tracePt t="28511" x="5332413" y="4756150"/>
          <p14:tracePt t="28526" x="5357813" y="4756150"/>
          <p14:tracePt t="28543" x="5383213" y="4756150"/>
          <p14:tracePt t="28567" x="5394325" y="4756150"/>
          <p14:tracePt t="28583" x="5419725" y="4756150"/>
          <p14:tracePt t="28592" x="5432425" y="4756150"/>
          <p14:tracePt t="28609" x="5483225" y="4768850"/>
          <p14:tracePt t="28625" x="5532438" y="4768850"/>
          <p14:tracePt t="28642" x="5570538" y="4768850"/>
          <p14:tracePt t="28659" x="5607050" y="4768850"/>
          <p14:tracePt t="29255" x="5583238" y="4768850"/>
          <p14:tracePt t="29263" x="5545138" y="4768850"/>
          <p14:tracePt t="29278" x="5470525" y="4768850"/>
          <p14:tracePt t="29295" x="5407025" y="4779963"/>
          <p14:tracePt t="29311" x="5345113" y="4792663"/>
          <p14:tracePt t="29327" x="5307013" y="4792663"/>
          <p14:tracePt t="29344" x="5270500" y="4792663"/>
          <p14:tracePt t="29361" x="5245100" y="4792663"/>
          <p14:tracePt t="29377" x="5219700" y="4792663"/>
          <p14:tracePt t="29395" x="5207000" y="4792663"/>
          <p14:tracePt t="29631" x="5181600" y="4792663"/>
          <p14:tracePt t="29639" x="5132388" y="4792663"/>
          <p14:tracePt t="29647" x="5081588" y="4792663"/>
          <p14:tracePt t="29663" x="4956175" y="4792663"/>
          <p14:tracePt t="29679" x="4894263" y="4792663"/>
          <p14:tracePt t="29696" x="4881563" y="4792663"/>
          <p14:tracePt t="29712" x="4868863" y="4792663"/>
          <p14:tracePt t="29927" x="4843463" y="4792663"/>
          <p14:tracePt t="29935" x="4806950" y="4792663"/>
          <p14:tracePt t="29946" x="4781550" y="4792663"/>
          <p14:tracePt t="29962" x="4732338" y="4792663"/>
          <p14:tracePt t="29979" x="4719638" y="4805363"/>
          <p14:tracePt t="30215" x="4694238" y="4805363"/>
          <p14:tracePt t="30223" x="4668838" y="4805363"/>
          <p14:tracePt t="30230" x="4619625" y="4792663"/>
          <p14:tracePt t="30247" x="4518025" y="4743450"/>
          <p14:tracePt t="30263" x="4481513" y="4730750"/>
          <p14:tracePt t="30281" x="4456113" y="4730750"/>
          <p14:tracePt t="30297" x="4443413" y="4730750"/>
          <p14:tracePt t="31383" x="4456113" y="4730750"/>
          <p14:tracePt t="31391" x="4530725" y="4756150"/>
          <p14:tracePt t="31400" x="4630738" y="4779963"/>
          <p14:tracePt t="31416" x="4819650" y="4805363"/>
          <p14:tracePt t="31433" x="4981575" y="4856163"/>
          <p14:tracePt t="31449" x="5106988" y="4879975"/>
          <p14:tracePt t="31466" x="5170488" y="4879975"/>
          <p14:tracePt t="31527" x="5181600" y="4879975"/>
          <p14:tracePt t="31534" x="5194300" y="4879975"/>
          <p14:tracePt t="31543" x="5219700" y="4879975"/>
          <p14:tracePt t="31550" x="5245100" y="4879975"/>
          <p14:tracePt t="31567" x="5281613" y="4843463"/>
          <p14:tracePt t="31584" x="5319713" y="4779963"/>
          <p14:tracePt t="31600" x="5332413" y="4756150"/>
          <p14:tracePt t="31617" x="5345113" y="4730750"/>
          <p14:tracePt t="31633" x="5345113" y="4718050"/>
          <p14:tracePt t="31649" x="5370513" y="4667250"/>
          <p14:tracePt t="31667" x="5394325" y="4592638"/>
          <p14:tracePt t="31684" x="5419725" y="4554538"/>
          <p14:tracePt t="31686" x="5419725" y="4530725"/>
          <p14:tracePt t="31703" x="5432425" y="4530725"/>
          <p14:tracePt t="32071" x="5432425" y="4543425"/>
          <p14:tracePt t="32079" x="5432425" y="4567238"/>
          <p14:tracePt t="32087" x="5432425" y="4592638"/>
          <p14:tracePt t="32102" x="5419725" y="4630738"/>
          <p14:tracePt t="32119" x="5407025" y="4679950"/>
          <p14:tracePt t="32135" x="5407025" y="4718050"/>
          <p14:tracePt t="32152" x="5407025" y="4743450"/>
          <p14:tracePt t="32168" x="5394325" y="4768850"/>
          <p14:tracePt t="32185" x="5394325" y="4792663"/>
          <p14:tracePt t="32202" x="5394325" y="4805363"/>
          <p14:tracePt t="32218" x="5394325" y="4830763"/>
          <p14:tracePt t="32235" x="5383213" y="4856163"/>
          <p14:tracePt t="32238" x="5383213" y="4868863"/>
          <p14:tracePt t="32255" x="5383213" y="4879975"/>
          <p14:tracePt t="32269" x="5383213" y="4892675"/>
          <p14:tracePt t="32272" x="5383213" y="4905375"/>
          <p14:tracePt t="32287" x="5383213" y="4918075"/>
          <p14:tracePt t="32303" x="5383213" y="4943475"/>
          <p14:tracePt t="32319" x="5370513" y="4968875"/>
          <p14:tracePt t="32335" x="5370513" y="4981575"/>
          <p14:tracePt t="32352" x="5370513" y="4992688"/>
          <p14:tracePt t="32399" x="5370513" y="5005388"/>
          <p14:tracePt t="32407" x="5370513" y="5018088"/>
          <p14:tracePt t="32456" x="5370513" y="5030788"/>
          <p14:tracePt t="32470" x="5370513" y="5043488"/>
          <p14:tracePt t="32479" x="5394325" y="5043488"/>
          <p14:tracePt t="32487" x="5407025" y="5056188"/>
          <p14:tracePt t="32503" x="5419725" y="5056188"/>
          <p14:tracePt t="32520" x="5432425" y="5068888"/>
          <p14:tracePt t="32537" x="5457825" y="5068888"/>
          <p14:tracePt t="32552" x="5470525" y="5081588"/>
          <p14:tracePt t="32569" x="5483225" y="5081588"/>
          <p14:tracePt t="32586" x="5507038" y="5081588"/>
          <p14:tracePt t="32602" x="5519738" y="5092700"/>
          <p14:tracePt t="32619" x="5545138" y="5105400"/>
          <p14:tracePt t="32647" x="5557838" y="5105400"/>
          <p14:tracePt t="32815" x="5532438" y="5105400"/>
          <p14:tracePt t="32823" x="5495925" y="5068888"/>
          <p14:tracePt t="32837" x="5432425" y="5030788"/>
          <p14:tracePt t="32839" x="5394325" y="4981575"/>
          <p14:tracePt t="32854" x="5370513" y="4879975"/>
          <p14:tracePt t="32870" x="5345113" y="4743450"/>
          <p14:tracePt t="32887" x="5345113" y="4643438"/>
          <p14:tracePt t="32904" x="5345113" y="4567238"/>
          <p14:tracePt t="32921" x="5319713" y="4530725"/>
          <p14:tracePt t="32937" x="5307013" y="4505325"/>
          <p14:tracePt t="32953" x="5294313" y="4492625"/>
          <p14:tracePt t="33159" x="5281613" y="4492625"/>
          <p14:tracePt t="33167" x="5270500" y="4492625"/>
          <p14:tracePt t="33175" x="5257800" y="4492625"/>
          <p14:tracePt t="33188" x="5245100" y="4505325"/>
          <p14:tracePt t="33190" x="5245100" y="4518025"/>
          <p14:tracePt t="33204" x="5245100" y="4530725"/>
          <p14:tracePt t="33206" x="5245100" y="4554538"/>
          <p14:tracePt t="33221" x="5245100" y="4579938"/>
          <p14:tracePt t="33223" x="5245100" y="4605338"/>
          <p14:tracePt t="33238" x="5245100" y="4643438"/>
          <p14:tracePt t="33255" x="5245100" y="4679950"/>
          <p14:tracePt t="33271" x="5245100" y="4718050"/>
          <p14:tracePt t="33287" x="5245100" y="4743450"/>
          <p14:tracePt t="33304" x="5245100" y="4768850"/>
          <p14:tracePt t="33321" x="5245100" y="4792663"/>
          <p14:tracePt t="33338" x="5245100" y="4818063"/>
          <p14:tracePt t="33355" x="5245100" y="4830763"/>
          <p14:tracePt t="33372" x="5245100" y="4843463"/>
          <p14:tracePt t="33374" x="5245100" y="4856163"/>
          <p14:tracePt t="33389" x="5257800" y="4868863"/>
          <p14:tracePt t="33406" x="5257800" y="4879975"/>
          <p14:tracePt t="33422" x="5270500" y="4892675"/>
          <p14:tracePt t="33439" x="5270500" y="4905375"/>
          <p14:tracePt t="33455" x="5281613" y="4905375"/>
          <p14:tracePt t="33472" x="5294313" y="4918075"/>
          <p14:tracePt t="33495" x="5294313" y="4930775"/>
          <p14:tracePt t="33505" x="5307013" y="4930775"/>
          <p14:tracePt t="33647" x="5319713" y="4930775"/>
          <p14:tracePt t="33743" x="5332413" y="4930775"/>
          <p14:tracePt t="33759" x="5332413" y="4943475"/>
          <p14:tracePt t="33767" x="5345113" y="4956175"/>
          <p14:tracePt t="33791" x="5357813" y="4956175"/>
          <p14:tracePt t="33815" x="5370513" y="4956175"/>
          <p14:tracePt t="33831" x="5383213" y="4956175"/>
          <p14:tracePt t="33839" x="5394325" y="4968875"/>
          <p14:tracePt t="33856" x="5407025" y="4968875"/>
          <p14:tracePt t="33879" x="5419725" y="4968875"/>
          <p14:tracePt t="33910" x="5432425" y="4968875"/>
          <p14:tracePt t="34943" x="5432425" y="4956175"/>
          <p14:tracePt t="34951" x="5432425" y="4943475"/>
          <p14:tracePt t="34959" x="5432425" y="4918075"/>
          <p14:tracePt t="34975" x="5432425" y="4856163"/>
          <p14:tracePt t="34992" x="5432425" y="4818063"/>
          <p14:tracePt t="35009" x="5445125" y="4756150"/>
          <p14:tracePt t="35026" x="5470525" y="4730750"/>
          <p14:tracePt t="35043" x="5483225" y="4679950"/>
          <p14:tracePt t="35059" x="5483225" y="4667250"/>
          <p14:tracePt t="35095" x="5483225" y="4656138"/>
          <p14:tracePt t="35103" x="5483225" y="4643438"/>
          <p14:tracePt t="35110" x="5483225" y="4630738"/>
          <p14:tracePt t="35127" x="5495925" y="4592638"/>
          <p14:tracePt t="35143" x="5507038" y="4554538"/>
          <p14:tracePt t="35160" x="5507038" y="4505325"/>
          <p14:tracePt t="35176" x="5519738" y="4443413"/>
          <p14:tracePt t="35193" x="5519738" y="4405313"/>
          <p14:tracePt t="35209" x="5519738" y="4367213"/>
          <p14:tracePt t="35227" x="5519738" y="4341813"/>
          <p14:tracePt t="35242" x="5519738" y="4318000"/>
          <p14:tracePt t="35259" x="5532438" y="4279900"/>
          <p14:tracePt t="35277" x="5532438" y="4254500"/>
          <p14:tracePt t="35279" x="5532438" y="4241800"/>
          <p14:tracePt t="35294" x="5532438" y="4217988"/>
          <p14:tracePt t="35310" x="5532438" y="4179888"/>
          <p14:tracePt t="35327" x="5532438" y="4141788"/>
          <p14:tracePt t="35343" x="5532438" y="4129088"/>
          <p14:tracePt t="35360" x="5532438" y="4105275"/>
          <p14:tracePt t="35377" x="5532438" y="4067175"/>
          <p14:tracePt t="35393" x="5532438" y="4054475"/>
          <p14:tracePt t="35410" x="5532438" y="4029075"/>
          <p14:tracePt t="35427" x="5532438" y="4005263"/>
          <p14:tracePt t="35430" x="5532438" y="3992563"/>
          <p14:tracePt t="35444" x="5519738" y="3979863"/>
          <p14:tracePt t="35447" x="5507038" y="3954463"/>
          <p14:tracePt t="35461" x="5495925" y="3954463"/>
          <p14:tracePt t="35463" x="5470525" y="3941763"/>
          <p14:tracePt t="35477" x="5457825" y="3929063"/>
          <p14:tracePt t="35478" x="5445125" y="3929063"/>
          <p14:tracePt t="35495" x="5432425" y="3916363"/>
          <p14:tracePt t="35534" x="5407025" y="3916363"/>
          <p14:tracePt t="35543" x="5394325" y="3916363"/>
          <p14:tracePt t="35550" x="5370513" y="3941763"/>
          <p14:tracePt t="35560" x="5332413" y="4017963"/>
          <p14:tracePt t="35577" x="5245100" y="4230688"/>
          <p14:tracePt t="35593" x="5207000" y="4418013"/>
          <p14:tracePt t="35610" x="5207000" y="4543425"/>
          <p14:tracePt t="35627" x="5194300" y="4618038"/>
          <p14:tracePt t="35630" x="5194300" y="4643438"/>
          <p14:tracePt t="35644" x="5194300" y="4667250"/>
          <p14:tracePt t="35646" x="5194300" y="4692650"/>
          <p14:tracePt t="35661" x="5194300" y="4730750"/>
          <p14:tracePt t="35663" x="5194300" y="4768850"/>
          <p14:tracePt t="35678" x="5194300" y="4843463"/>
          <p14:tracePt t="35695" x="5219700" y="4918075"/>
          <p14:tracePt t="35711" x="5245100" y="4992688"/>
          <p14:tracePt t="35728" x="5281613" y="5043488"/>
          <p14:tracePt t="35745" x="5319713" y="5068888"/>
          <p14:tracePt t="35760" x="5357813" y="5081588"/>
          <p14:tracePt t="35777" x="5383213" y="5105400"/>
          <p14:tracePt t="35795" x="5394325" y="5105400"/>
          <p14:tracePt t="35811" x="5394325" y="5118100"/>
          <p14:tracePt t="35854" x="5407025" y="5118100"/>
          <p14:tracePt t="35862" x="5419725" y="5118100"/>
          <p14:tracePt t="35870" x="5457825" y="5118100"/>
          <p14:tracePt t="35878" x="5519738" y="5081588"/>
          <p14:tracePt t="35895" x="5645150" y="4968875"/>
          <p14:tracePt t="35911" x="5770563" y="4818063"/>
          <p14:tracePt t="35928" x="5870575" y="4656138"/>
          <p14:tracePt t="35944" x="5945188" y="4505325"/>
          <p14:tracePt t="35961" x="5995988" y="4341813"/>
          <p14:tracePt t="35978" x="6008688" y="4179888"/>
          <p14:tracePt t="35996" x="6021388" y="4041775"/>
          <p14:tracePt t="36012" x="6021388" y="3905250"/>
          <p14:tracePt t="36014" x="6021388" y="3854450"/>
          <p14:tracePt t="36029" x="6021388" y="3803650"/>
          <p14:tracePt t="36031" x="6021388" y="3754438"/>
          <p14:tracePt t="36046" x="5995988" y="3679825"/>
          <p14:tracePt t="36062" x="5983288" y="3629025"/>
          <p14:tracePt t="36079" x="5945188" y="3579813"/>
          <p14:tracePt t="36095" x="5932488" y="3567113"/>
          <p14:tracePt t="36143" x="5908675" y="3567113"/>
          <p14:tracePt t="36151" x="5883275" y="3567113"/>
          <p14:tracePt t="36162" x="5845175" y="3567113"/>
          <p14:tracePt t="36179" x="5795963" y="3567113"/>
          <p14:tracePt t="36196" x="5732463" y="3567113"/>
          <p14:tracePt t="36198" x="5708650" y="3567113"/>
          <p14:tracePt t="36212" x="5670550" y="3567113"/>
          <p14:tracePt t="36214" x="5632450" y="3579813"/>
          <p14:tracePt t="36229" x="5583238" y="3603625"/>
          <p14:tracePt t="36231" x="5557838" y="3616325"/>
          <p14:tracePt t="36247" x="5519738" y="3654425"/>
          <p14:tracePt t="36263" x="5483225" y="3716338"/>
          <p14:tracePt t="36279" x="5470525" y="3779838"/>
          <p14:tracePt t="36297" x="5457825" y="3841750"/>
          <p14:tracePt t="36312" x="5457825" y="3905250"/>
          <p14:tracePt t="36329" x="5432425" y="3967163"/>
          <p14:tracePt t="36346" x="5432425" y="4079875"/>
          <p14:tracePt t="36362" x="5457825" y="4167188"/>
          <p14:tracePt t="36379" x="5483225" y="4279900"/>
          <p14:tracePt t="36396" x="5495925" y="4354513"/>
          <p14:tracePt t="36399" x="5507038" y="4392613"/>
          <p14:tracePt t="36413" x="5519738" y="4418013"/>
          <p14:tracePt t="36415" x="5519738" y="4454525"/>
          <p14:tracePt t="36430" x="5557838" y="4492625"/>
          <p14:tracePt t="36447" x="5583238" y="4518025"/>
          <p14:tracePt t="36463" x="5619750" y="4543425"/>
          <p14:tracePt t="36479" x="5670550" y="4554538"/>
          <p14:tracePt t="36496" x="5708650" y="4579938"/>
          <p14:tracePt t="36512" x="5732463" y="4592638"/>
          <p14:tracePt t="36529" x="5745163" y="4605338"/>
          <p14:tracePt t="36547" x="5757863" y="4605338"/>
          <p14:tracePt t="36615" x="5783263" y="4605338"/>
          <p14:tracePt t="36623" x="5808663" y="4605338"/>
          <p14:tracePt t="36630" x="5845175" y="4579938"/>
          <p14:tracePt t="36647" x="5945188" y="4479925"/>
          <p14:tracePt t="36663" x="6008688" y="4367213"/>
          <p14:tracePt t="36680" x="6045200" y="4241800"/>
          <p14:tracePt t="36697" x="6045200" y="4141788"/>
          <p14:tracePt t="36713" x="6045200" y="4005263"/>
          <p14:tracePt t="36730" x="6045200" y="3867150"/>
          <p14:tracePt t="36747" x="6034088" y="3779838"/>
          <p14:tracePt t="36764" x="6008688" y="3692525"/>
          <p14:tracePt t="36766" x="5995988" y="3667125"/>
          <p14:tracePt t="36781" x="5983288" y="3641725"/>
          <p14:tracePt t="36783" x="5957888" y="3616325"/>
          <p14:tracePt t="36798" x="5932488" y="3567113"/>
          <p14:tracePt t="36814" x="5921375" y="3541713"/>
          <p14:tracePt t="36831" x="5908675" y="3541713"/>
          <p14:tracePt t="36847" x="5895975" y="3541713"/>
          <p14:tracePt t="36951" x="5883275" y="3541713"/>
          <p14:tracePt t="36959" x="5870575" y="3541713"/>
          <p14:tracePt t="36967" x="5845175" y="3541713"/>
          <p14:tracePt t="36981" x="5808663" y="3579813"/>
          <p14:tracePt t="36983" x="5770563" y="3629025"/>
          <p14:tracePt t="36998" x="5745163" y="3679825"/>
          <p14:tracePt t="37000" x="5719763" y="3741738"/>
          <p14:tracePt t="37015" x="5695950" y="3867150"/>
          <p14:tracePt t="37031" x="5695950" y="4005263"/>
          <p14:tracePt t="37048" x="5670550" y="4141788"/>
          <p14:tracePt t="37064" x="5670550" y="4279900"/>
          <p14:tracePt t="37080" x="5670550" y="4418013"/>
          <p14:tracePt t="37098" x="5670550" y="4518025"/>
          <p14:tracePt t="37115" x="5708650" y="4605338"/>
          <p14:tracePt t="37131" x="5745163" y="4667250"/>
          <p14:tracePt t="37148" x="5770563" y="4730750"/>
          <p14:tracePt t="37150" x="5783263" y="4756150"/>
          <p14:tracePt t="37165" x="5795963" y="4768850"/>
          <p14:tracePt t="37167" x="5795963" y="4792663"/>
          <p14:tracePt t="37182" x="5821363" y="4830763"/>
          <p14:tracePt t="37375" x="5821363" y="4818063"/>
          <p14:tracePt t="37382" x="5808663" y="4792663"/>
          <p14:tracePt t="37399" x="5783263" y="4768850"/>
          <p14:tracePt t="37415" x="5745163" y="4743450"/>
          <p14:tracePt t="37433" x="5708650" y="4730750"/>
          <p14:tracePt t="37448" x="5670550" y="4705350"/>
          <p14:tracePt t="37465" x="5645150" y="4705350"/>
          <p14:tracePt t="37482" x="5607050" y="4692650"/>
          <p14:tracePt t="37499" x="5570538" y="4679950"/>
          <p14:tracePt t="37516" x="5483225" y="4679950"/>
          <p14:tracePt t="37519" x="5419725" y="4667250"/>
          <p14:tracePt t="37533" x="5383213" y="4656138"/>
          <p14:tracePt t="37535" x="5345113" y="4656138"/>
          <p14:tracePt t="37549" x="5319713" y="4656138"/>
          <p14:tracePt t="37551" x="5294313" y="4656138"/>
          <p14:tracePt t="37566" x="5232400" y="4656138"/>
          <p14:tracePt t="37583" x="5207000" y="4656138"/>
          <p14:tracePt t="38807" x="5232400" y="4656138"/>
          <p14:tracePt t="38815" x="5257800" y="4656138"/>
          <p14:tracePt t="38823" x="5294313" y="4667250"/>
          <p14:tracePt t="38836" x="5307013" y="4679950"/>
          <p14:tracePt t="38838" x="5332413" y="4679950"/>
          <p14:tracePt t="38851" x="5357813" y="4679950"/>
          <p14:tracePt t="38867" x="5419725" y="4679950"/>
          <p14:tracePt t="38885" x="5507038" y="4679950"/>
          <p14:tracePt t="38886" x="5545138" y="4679950"/>
          <p14:tracePt t="38903" x="5607050" y="4679950"/>
          <p14:tracePt t="38919" x="5657850" y="4667250"/>
          <p14:tracePt t="38937" x="5670550" y="4667250"/>
          <p14:tracePt t="38999" x="5683250" y="4656138"/>
          <p14:tracePt t="39007" x="5708650" y="4656138"/>
          <p14:tracePt t="39019" x="5719763" y="4643438"/>
          <p14:tracePt t="39036" x="5745163" y="4643438"/>
          <p14:tracePt t="39135" x="5757863" y="4643438"/>
          <p14:tracePt t="39151" x="5783263" y="4643438"/>
          <p14:tracePt t="39159" x="5832475" y="4643438"/>
          <p14:tracePt t="39169" x="5883275" y="4643438"/>
          <p14:tracePt t="39187" x="6008688" y="4643438"/>
          <p14:tracePt t="39204" x="6057900" y="4643438"/>
          <p14:tracePt t="39206" x="6083300" y="4643438"/>
          <p14:tracePt t="39220" x="6108700" y="4643438"/>
          <p14:tracePt t="39222" x="6134100" y="4643438"/>
          <p14:tracePt t="39238" x="6146800" y="4643438"/>
          <p14:tracePt t="39270" x="6157913" y="4643438"/>
          <p14:tracePt t="39303" x="6157913" y="4656138"/>
          <p14:tracePt t="39311" x="6157913" y="4667250"/>
          <p14:tracePt t="39343" x="6157913" y="4679950"/>
          <p14:tracePt t="39351" x="6157913" y="4692650"/>
          <p14:tracePt t="39679" x="6157913" y="4679950"/>
          <p14:tracePt t="39688" x="6170613" y="4667250"/>
          <p14:tracePt t="39704" x="6170613" y="4656138"/>
          <p14:tracePt t="39712" x="6170613" y="4643438"/>
          <p14:tracePt t="39721" x="6170613" y="4630738"/>
          <p14:tracePt t="39738" x="6183313" y="4618038"/>
          <p14:tracePt t="39754" x="6183313" y="4592638"/>
          <p14:tracePt t="39771" x="6183313" y="4567238"/>
          <p14:tracePt t="39791" x="6183313" y="4554538"/>
          <p14:tracePt t="39943" x="6196013" y="4543425"/>
          <p14:tracePt t="39951" x="6196013" y="4530725"/>
          <p14:tracePt t="39959" x="6208713" y="4518025"/>
          <p14:tracePt t="39972" x="6234113" y="4492625"/>
          <p14:tracePt t="39989" x="6246813" y="4479925"/>
          <p14:tracePt t="39991" x="6246813" y="4467225"/>
          <p14:tracePt t="40006" x="6259513" y="4454525"/>
          <p14:tracePt t="40120" x="6270625" y="4454525"/>
          <p14:tracePt t="40127" x="6283325" y="4443413"/>
          <p14:tracePt t="40139" x="6296025" y="4443413"/>
          <p14:tracePt t="40156" x="6321425" y="4430713"/>
          <p14:tracePt t="40158" x="6334125" y="4430713"/>
          <p14:tracePt t="40173" x="6346825" y="4430713"/>
          <p14:tracePt t="40255" x="6346825" y="4418013"/>
          <p14:tracePt t="40263" x="6359525" y="4418013"/>
          <p14:tracePt t="40278" x="6370638" y="4418013"/>
          <p14:tracePt t="40288" x="6383338" y="4418013"/>
          <p14:tracePt t="40305" x="6421438" y="4392613"/>
          <p14:tracePt t="40322" x="6459538" y="4392613"/>
          <p14:tracePt t="40338" x="6496050" y="4379913"/>
          <p14:tracePt t="40355" x="6521450" y="4379913"/>
          <p14:tracePt t="40371" x="6546850" y="4379913"/>
          <p14:tracePt t="40543" x="6496050" y="4379913"/>
          <p14:tracePt t="40551" x="6446838" y="4379913"/>
          <p14:tracePt t="40558" x="6408738" y="4379913"/>
          <p14:tracePt t="40574" x="6383338" y="4379913"/>
          <p14:tracePt t="40590" x="6370638" y="4379913"/>
          <p14:tracePt t="40631" x="6359525" y="4379913"/>
          <p14:tracePt t="40647" x="6346825" y="4379913"/>
          <p14:tracePt t="40655" x="6334125" y="4379913"/>
          <p14:tracePt t="40663" x="6321425" y="4379913"/>
          <p14:tracePt t="40673" x="6296025" y="4379913"/>
          <p14:tracePt t="40690" x="6270625" y="4379913"/>
          <p14:tracePt t="40767" x="6259513" y="4392613"/>
          <p14:tracePt t="40774" x="6246813" y="4392613"/>
          <p14:tracePt t="40783" x="6234113" y="4392613"/>
          <p14:tracePt t="40807" x="6221413" y="4392613"/>
          <p14:tracePt t="40824" x="6208713" y="4392613"/>
          <p14:tracePt t="40863" x="6196013" y="4392613"/>
          <p14:tracePt t="40879" x="6183313" y="4392613"/>
          <p14:tracePt t="40887" x="6170613" y="4392613"/>
          <p14:tracePt t="40895" x="6157913" y="4392613"/>
          <p14:tracePt t="40907" x="6146800" y="4392613"/>
          <p14:tracePt t="40924" x="6108700" y="4392613"/>
          <p14:tracePt t="40926" x="6096000" y="4392613"/>
          <p14:tracePt t="40941" x="6070600" y="4392613"/>
          <p14:tracePt t="40943" x="6057900" y="4392613"/>
          <p14:tracePt t="40958" x="6034088" y="4392613"/>
          <p14:tracePt t="40974" x="6021388" y="4392613"/>
          <p14:tracePt t="41015" x="6008688" y="4392613"/>
          <p14:tracePt t="41023" x="6008688" y="4379913"/>
          <p14:tracePt t="41031" x="5995988" y="4379913"/>
          <p14:tracePt t="41041" x="5970588" y="4379913"/>
          <p14:tracePt t="41058" x="5945188" y="4379913"/>
          <p14:tracePt t="41074" x="5921375" y="4379913"/>
          <p14:tracePt t="41092" x="5908675" y="4379913"/>
          <p14:tracePt t="41094" x="5895975" y="4379913"/>
          <p14:tracePt t="41199" x="5883275" y="4379913"/>
          <p14:tracePt t="41271" x="5870575" y="4379913"/>
          <p14:tracePt t="41479" x="5883275" y="4379913"/>
          <p14:tracePt t="41599" x="5845175" y="4379913"/>
          <p14:tracePt t="41607" x="5821363" y="4379913"/>
          <p14:tracePt t="41615" x="5808663" y="4379913"/>
          <p14:tracePt t="41626" x="5795963" y="4379913"/>
          <p14:tracePt t="42079" x="5808663" y="4379913"/>
          <p14:tracePt t="42087" x="5845175" y="4379913"/>
          <p14:tracePt t="42095" x="5895975" y="4379913"/>
          <p14:tracePt t="42111" x="6021388" y="4418013"/>
          <p14:tracePt t="42128" x="6083300" y="4418013"/>
          <p14:tracePt t="42144" x="6096000" y="4430713"/>
          <p14:tracePt t="42161" x="6108700" y="4430713"/>
          <p14:tracePt t="42343" x="6083300" y="4430713"/>
          <p14:tracePt t="42351" x="6045200" y="4418013"/>
          <p14:tracePt t="42361" x="6021388" y="4418013"/>
          <p14:tracePt t="42378" x="5983288" y="4379913"/>
          <p14:tracePt t="42395" x="5945188" y="4341813"/>
          <p14:tracePt t="42412" x="5945188" y="4305300"/>
          <p14:tracePt t="42414" x="5932488" y="4279900"/>
          <p14:tracePt t="42428" x="5921375" y="4254500"/>
          <p14:tracePt t="42430" x="5921375" y="4230688"/>
          <p14:tracePt t="42445" x="5908675" y="4205288"/>
          <p14:tracePt t="42447" x="5908675" y="4167188"/>
          <p14:tracePt t="42463" x="5883275" y="4129088"/>
          <p14:tracePt t="42479" x="5857875" y="4067175"/>
          <p14:tracePt t="42495" x="5821363" y="4017963"/>
          <p14:tracePt t="42512" x="5783263" y="3979863"/>
          <p14:tracePt t="42528" x="5745163" y="3954463"/>
          <p14:tracePt t="42545" x="5695950" y="3941763"/>
          <p14:tracePt t="42562" x="5657850" y="3916363"/>
          <p14:tracePt t="42579" x="5595938" y="3916363"/>
          <p14:tracePt t="42582" x="5545138" y="3916363"/>
          <p14:tracePt t="42596" x="5495925" y="3916363"/>
          <p14:tracePt t="42598" x="5445125" y="3916363"/>
          <p14:tracePt t="42613" x="5394325" y="3916363"/>
          <p14:tracePt t="42615" x="5357813" y="3916363"/>
          <p14:tracePt t="42630" x="5270500" y="3941763"/>
          <p14:tracePt t="42646" x="5181600" y="3979863"/>
          <p14:tracePt t="42663" x="5068888" y="4067175"/>
          <p14:tracePt t="42679" x="4994275" y="4154488"/>
          <p14:tracePt t="42695" x="4932363" y="4241800"/>
          <p14:tracePt t="42712" x="4906963" y="4292600"/>
          <p14:tracePt t="42729" x="4881563" y="4341813"/>
          <p14:tracePt t="42746" x="4868863" y="4405313"/>
          <p14:tracePt t="42763" x="4843463" y="4479925"/>
          <p14:tracePt t="42779" x="4832350" y="4554538"/>
          <p14:tracePt t="42797" x="4832350" y="4643438"/>
          <p14:tracePt t="42799" x="4832350" y="4718050"/>
          <p14:tracePt t="42814" x="4832350" y="4830763"/>
          <p14:tracePt t="42830" x="4843463" y="4956175"/>
          <p14:tracePt t="42847" x="4894263" y="5105400"/>
          <p14:tracePt t="42864" x="4981575" y="5256213"/>
          <p14:tracePt t="42879" x="5081588" y="5368925"/>
          <p14:tracePt t="42896" x="5119688" y="5468938"/>
          <p14:tracePt t="42913" x="5157788" y="5581650"/>
          <p14:tracePt t="42929" x="5181600" y="5656263"/>
          <p14:tracePt t="42947" x="5194300" y="5707063"/>
          <p14:tracePt t="42963" x="5232400" y="5743575"/>
          <p14:tracePt t="42980" x="5281613" y="5768975"/>
          <p14:tracePt t="42982" x="5307013" y="5768975"/>
          <p14:tracePt t="42997" x="5319713" y="5768975"/>
          <p14:tracePt t="42999" x="5332413" y="5768975"/>
          <p14:tracePt t="43012" x="5357813" y="5781675"/>
          <p14:tracePt t="43013" x="5370513" y="5781675"/>
          <p14:tracePt t="43029" x="5407025" y="5781675"/>
          <p14:tracePt t="43046" x="5470525" y="5781675"/>
          <p14:tracePt t="43062" x="5557838" y="5781675"/>
          <p14:tracePt t="43079" x="5657850" y="5756275"/>
          <p14:tracePt t="43095" x="5795963" y="5719763"/>
          <p14:tracePt t="43112" x="5870575" y="5656263"/>
          <p14:tracePt t="43129" x="5945188" y="5556250"/>
          <p14:tracePt t="43146" x="6008688" y="5418138"/>
          <p14:tracePt t="43162" x="6045200" y="5305425"/>
          <p14:tracePt t="43179" x="6083300" y="5194300"/>
          <p14:tracePt t="43196" x="6121400" y="5018088"/>
          <p14:tracePt t="43197" x="6134100" y="4930775"/>
          <p14:tracePt t="43213" x="6134100" y="4843463"/>
          <p14:tracePt t="43214" x="6134100" y="4779963"/>
          <p14:tracePt t="43230" x="6134100" y="4656138"/>
          <p14:tracePt t="43246" x="6134100" y="4518025"/>
          <p14:tracePt t="43262" x="6134100" y="4318000"/>
          <p14:tracePt t="43279" x="6134100" y="4092575"/>
          <p14:tracePt t="43296" x="6057900" y="3841750"/>
          <p14:tracePt t="43313" x="5957888" y="3629025"/>
          <p14:tracePt t="43329" x="5832475" y="3467100"/>
          <p14:tracePt t="43346" x="5683250" y="3290888"/>
          <p14:tracePt t="43363" x="5557838" y="3178175"/>
          <p14:tracePt t="43379" x="5419725" y="3116263"/>
          <p14:tracePt t="43382" x="5357813" y="3090863"/>
          <p14:tracePt t="43396" x="5307013" y="3065463"/>
          <p14:tracePt t="43398" x="5245100" y="3041650"/>
          <p14:tracePt t="43413" x="5145088" y="3016250"/>
          <p14:tracePt t="43430" x="5019675" y="3016250"/>
          <p14:tracePt t="43447" x="4919663" y="3016250"/>
          <p14:tracePt t="43463" x="4756150" y="3041650"/>
          <p14:tracePt t="43480" x="4594225" y="3128963"/>
          <p14:tracePt t="43496" x="4456113" y="3216275"/>
          <p14:tracePt t="43513" x="4368800" y="3290888"/>
          <p14:tracePt t="43530" x="4243388" y="3416300"/>
          <p14:tracePt t="43547" x="4156075" y="3541713"/>
          <p14:tracePt t="43563" x="4092575" y="3692525"/>
          <p14:tracePt t="43580" x="4081463" y="3841750"/>
          <p14:tracePt t="43581" x="4081463" y="3916363"/>
          <p14:tracePt t="43597" x="4081463" y="4079875"/>
          <p14:tracePt t="43614" x="4130675" y="4292600"/>
          <p14:tracePt t="43630" x="4217988" y="4554538"/>
          <p14:tracePt t="43647" x="4305300" y="4843463"/>
          <p14:tracePt t="43663" x="4394200" y="5181600"/>
          <p14:tracePt t="43680" x="4506913" y="5468938"/>
          <p14:tracePt t="43697" x="4606925" y="5719763"/>
          <p14:tracePt t="43714" x="4668838" y="5832475"/>
          <p14:tracePt t="43730" x="4694238" y="5843588"/>
          <p14:tracePt t="43747" x="4706938" y="5856288"/>
          <p14:tracePt t="43749" x="4719638" y="5856288"/>
          <p14:tracePt t="43764" x="4732338" y="5856288"/>
          <p14:tracePt t="43765" x="4781550" y="5856288"/>
          <p14:tracePt t="43781" x="4868863" y="5856288"/>
          <p14:tracePt t="43782" x="4968875" y="5807075"/>
          <p14:tracePt t="43798" x="5170488" y="5656263"/>
          <p14:tracePt t="43814" x="5294313" y="5418138"/>
          <p14:tracePt t="43831" x="5370513" y="5194300"/>
          <p14:tracePt t="43847" x="5394325" y="4992688"/>
          <p14:tracePt t="43865" x="5419725" y="4792663"/>
          <p14:tracePt t="43882" x="5457825" y="4554538"/>
          <p14:tracePt t="43899" x="5483225" y="4318000"/>
          <p14:tracePt t="43906" x="5483225" y="4217988"/>
          <p14:tracePt t="43915" x="5483225" y="4117975"/>
          <p14:tracePt t="43932" x="5483225" y="3929063"/>
          <p14:tracePt t="43935" x="5483225" y="3867150"/>
          <p14:tracePt t="43949" x="5483225" y="3792538"/>
          <p14:tracePt t="43951" x="5483225" y="3741738"/>
          <p14:tracePt t="43967" x="5483225" y="3641725"/>
          <p14:tracePt t="43983" x="5470525" y="3554413"/>
          <p14:tracePt t="43999" x="5432425" y="3503613"/>
          <p14:tracePt t="44016" x="5383213" y="3454400"/>
          <p14:tracePt t="44032" x="5281613" y="3429000"/>
          <p14:tracePt t="44049" x="5157788" y="3403600"/>
          <p14:tracePt t="44066" x="5032375" y="3378200"/>
          <p14:tracePt t="44083" x="4894263" y="3378200"/>
          <p14:tracePt t="44099" x="4756150" y="3378200"/>
          <p14:tracePt t="44117" x="4619625" y="3403600"/>
          <p14:tracePt t="44119" x="4543425" y="3429000"/>
          <p14:tracePt t="44134" x="4494213" y="3467100"/>
          <p14:tracePt t="44136" x="4430713" y="3503613"/>
          <p14:tracePt t="44150" x="4343400" y="3616325"/>
          <p14:tracePt t="44167" x="4268788" y="3729038"/>
          <p14:tracePt t="44183" x="4217988" y="3854450"/>
          <p14:tracePt t="44200" x="4205288" y="3979863"/>
          <p14:tracePt t="44217" x="4205288" y="4117975"/>
          <p14:tracePt t="44233" x="4205288" y="4254500"/>
          <p14:tracePt t="44249" x="4294188" y="4405313"/>
          <p14:tracePt t="44267" x="4418013" y="4543425"/>
          <p14:tracePt t="44284" x="4656138" y="4656138"/>
          <p14:tracePt t="44286" x="4806950" y="4705350"/>
          <p14:tracePt t="44300" x="4994275" y="4743450"/>
          <p14:tracePt t="44302" x="5170488" y="4756150"/>
          <p14:tracePt t="44317" x="5345113" y="4768850"/>
          <p14:tracePt t="44319" x="5470525" y="4768850"/>
          <p14:tracePt t="44334" x="5657850" y="4756150"/>
          <p14:tracePt t="44351" x="5832475" y="4667250"/>
          <p14:tracePt t="44367" x="5995988" y="4479925"/>
          <p14:tracePt t="44384" x="6208713" y="4241800"/>
          <p14:tracePt t="44400" x="6370638" y="3979863"/>
          <p14:tracePt t="44416" x="6472238" y="3767138"/>
          <p14:tracePt t="44433" x="6546850" y="3554413"/>
          <p14:tracePt t="44450" x="6596063" y="3354388"/>
          <p14:tracePt t="44468" x="6646863" y="3178175"/>
          <p14:tracePt t="44470" x="6672263" y="3103563"/>
          <p14:tracePt t="44484" x="6684963" y="3041650"/>
          <p14:tracePt t="44486" x="6696075" y="2978150"/>
          <p14:tracePt t="44500" x="6721475" y="2903538"/>
          <p14:tracePt t="44502" x="6734175" y="2852738"/>
          <p14:tracePt t="44516" x="6746875" y="2790825"/>
          <p14:tracePt t="44517" x="6746875" y="2740025"/>
          <p14:tracePt t="44533" x="6746875" y="2703513"/>
          <p14:tracePt t="44534" x="6759575" y="2665413"/>
          <p14:tracePt t="44549" x="6784975" y="2590800"/>
          <p14:tracePt t="44566" x="6797675" y="2527300"/>
          <p14:tracePt t="44583" x="6834188" y="2478088"/>
          <p14:tracePt t="44599" x="6859588" y="2414588"/>
          <p14:tracePt t="44616" x="6872288" y="2378075"/>
          <p14:tracePt t="44633" x="6910388" y="2327275"/>
          <p14:tracePt t="44649" x="6946900" y="2290763"/>
          <p14:tracePt t="44666" x="6959600" y="2227263"/>
          <p14:tracePt t="44683" x="6997700" y="2190750"/>
          <p14:tracePt t="44699" x="7034213" y="2178050"/>
          <p14:tracePt t="44701" x="7046913" y="2165350"/>
          <p14:tracePt t="44716" x="7072313" y="2165350"/>
          <p14:tracePt t="44718" x="7097713" y="2165350"/>
          <p14:tracePt t="44733" x="7146925" y="2165350"/>
          <p14:tracePt t="44750" x="7197725" y="2165350"/>
          <p14:tracePt t="44766" x="7323138" y="2165350"/>
          <p14:tracePt t="44784" x="7423150" y="2165350"/>
          <p14:tracePt t="44801" x="7535863" y="2178050"/>
          <p14:tracePt t="44819" x="7635875" y="2201863"/>
          <p14:tracePt t="44835" x="7735888" y="2214563"/>
          <p14:tracePt t="44851" x="7810500" y="2252663"/>
          <p14:tracePt t="44854" x="7835900" y="2265363"/>
          <p14:tracePt t="44868" x="7874000" y="2303463"/>
          <p14:tracePt t="44870" x="7910513" y="2327275"/>
          <p14:tracePt t="44885" x="7935913" y="2352675"/>
          <p14:tracePt t="44887" x="7974013" y="2365375"/>
          <p14:tracePt t="44903" x="7999413" y="2390775"/>
          <p14:tracePt t="44919" x="8023225" y="2414588"/>
          <p14:tracePt t="44935" x="8048625" y="2414588"/>
          <p14:tracePt t="44952" x="8061325" y="2427288"/>
          <p14:tracePt t="45055" x="8074025" y="2427288"/>
          <p14:tracePt t="45063" x="8086725" y="2452688"/>
          <p14:tracePt t="45070" x="8110538" y="2478088"/>
          <p14:tracePt t="45085" x="8161338" y="2516188"/>
          <p14:tracePt t="45087" x="8212138" y="2565400"/>
          <p14:tracePt t="45102" x="8312150" y="2652713"/>
          <p14:tracePt t="45119" x="8424863" y="2690813"/>
          <p14:tracePt t="45136" x="8512175" y="2728913"/>
          <p14:tracePt t="45153" x="8537575" y="2728913"/>
          <p14:tracePt t="45169" x="8548688" y="2740025"/>
          <p14:tracePt t="45279" x="8537575" y="2740025"/>
          <p14:tracePt t="45286" x="8524875" y="2740025"/>
          <p14:tracePt t="45294" x="8512175" y="2740025"/>
          <p14:tracePt t="45303" x="8486775" y="2740025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300983" y="128488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81401" y="1284888"/>
            <a:ext cx="918491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</a:rPr>
              <a:t>Decision Making: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descriptive statistics show a significant reduction in the medication error rate from 0.30% to 0.08%. The management concludes that the error reduction program is effective. They decide to: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Scale the program to other departments like surgery and inpatient wards.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Provide additional training and improve communication between pharmacists and prescribers, since the results are promising but could still be improved.</a:t>
            </a:r>
          </a:p>
          <a:p>
            <a:endParaRPr lang="en-US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082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845"/>
    </mc:Choice>
    <mc:Fallback xmlns="">
      <p:transition spd="slow" advTm="84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>
    <p:ext uri="{3A86A75C-4F4B-4683-9AE1-C65F6400EC91}">
      <p14:laserTraceLst xmlns:p14="http://schemas.microsoft.com/office/powerpoint/2010/main">
        <p14:tracePtLst>
          <p14:tracePt t="13459" x="8474075" y="2740025"/>
          <p14:tracePt t="13466" x="8448675" y="2752725"/>
          <p14:tracePt t="13483" x="8335963" y="2803525"/>
          <p14:tracePt t="13499" x="8223250" y="2916238"/>
          <p14:tracePt t="13515" x="8123238" y="3016250"/>
          <p14:tracePt t="13532" x="8074025" y="3103563"/>
          <p14:tracePt t="13549" x="8010525" y="3165475"/>
          <p14:tracePt t="13565" x="7974013" y="3216275"/>
          <p14:tracePt t="13581" x="7923213" y="3267075"/>
          <p14:tracePt t="13599" x="7886700" y="3316288"/>
          <p14:tracePt t="13616" x="7823200" y="3378200"/>
          <p14:tracePt t="13618" x="7810500" y="3403600"/>
          <p14:tracePt t="13633" x="7785100" y="3441700"/>
          <p14:tracePt t="13635" x="7761288" y="3479800"/>
          <p14:tracePt t="13650" x="7735888" y="3516313"/>
          <p14:tracePt t="13667" x="7735888" y="3529013"/>
          <p14:tracePt t="13683" x="7723188" y="3554413"/>
          <p14:tracePt t="13699" x="7697788" y="3567113"/>
          <p14:tracePt t="13716" x="7648575" y="3603625"/>
          <p14:tracePt t="13732" x="7610475" y="3641725"/>
          <p14:tracePt t="13749" x="7561263" y="3703638"/>
          <p14:tracePt t="13765" x="7485063" y="3779838"/>
          <p14:tracePt t="13783" x="7397750" y="3867150"/>
          <p14:tracePt t="13800" x="7310438" y="3954463"/>
          <p14:tracePt t="13802" x="7285038" y="3992563"/>
          <p14:tracePt t="13816" x="7246938" y="4029075"/>
          <p14:tracePt t="13818" x="7223125" y="4054475"/>
          <p14:tracePt t="13833" x="7172325" y="4105275"/>
          <p14:tracePt t="13835" x="7146925" y="4129088"/>
          <p14:tracePt t="13850" x="7097713" y="4167188"/>
          <p14:tracePt t="13867" x="7059613" y="4192588"/>
          <p14:tracePt t="13883" x="7046913" y="4205288"/>
          <p14:tracePt t="13900" x="7010400" y="4217988"/>
          <p14:tracePt t="13923" x="6997700" y="4230688"/>
          <p14:tracePt t="13933" x="6985000" y="4241800"/>
          <p14:tracePt t="13949" x="6972300" y="4241800"/>
          <p14:tracePt t="13966" x="6959600" y="4241800"/>
          <p14:tracePt t="13983" x="6934200" y="4254500"/>
          <p14:tracePt t="13986" x="6910388" y="4254500"/>
          <p14:tracePt t="14000" x="6897688" y="4254500"/>
          <p14:tracePt t="14002" x="6884988" y="4267200"/>
          <p14:tracePt t="14017" x="6859588" y="4267200"/>
          <p14:tracePt t="14019" x="6846888" y="4267200"/>
          <p14:tracePt t="14034" x="6821488" y="4279900"/>
          <p14:tracePt t="14050" x="6808788" y="4279900"/>
          <p14:tracePt t="14067" x="6759575" y="4279900"/>
          <p14:tracePt t="14083" x="6734175" y="4279900"/>
          <p14:tracePt t="14100" x="6659563" y="4292600"/>
          <p14:tracePt t="14116" x="6572250" y="4318000"/>
          <p14:tracePt t="14134" x="6483350" y="4330700"/>
          <p14:tracePt t="14150" x="6434138" y="4354513"/>
          <p14:tracePt t="14167" x="6408738" y="4354513"/>
          <p14:tracePt t="14183" x="6370638" y="4379913"/>
          <p14:tracePt t="14201" x="6308725" y="4392613"/>
          <p14:tracePt t="14203" x="6270625" y="4405313"/>
          <p14:tracePt t="14218" x="6157913" y="4454525"/>
          <p14:tracePt t="14234" x="6070600" y="4467225"/>
          <p14:tracePt t="14251" x="6021388" y="4492625"/>
          <p14:tracePt t="14267" x="5970588" y="4518025"/>
          <p14:tracePt t="14284" x="5908675" y="4530725"/>
          <p14:tracePt t="14301" x="5870575" y="4554538"/>
          <p14:tracePt t="14318" x="5783263" y="4579938"/>
          <p14:tracePt t="14334" x="5719763" y="4605338"/>
          <p14:tracePt t="14351" x="5632450" y="4643438"/>
          <p14:tracePt t="14368" x="5557838" y="4692650"/>
          <p14:tracePt t="14371" x="5495925" y="4730750"/>
          <p14:tracePt t="14385" x="5457825" y="4768850"/>
          <p14:tracePt t="14387" x="5394325" y="4805363"/>
          <p14:tracePt t="14402" x="5294313" y="4879975"/>
          <p14:tracePt t="14418" x="5170488" y="4943475"/>
          <p14:tracePt t="14434" x="5106988" y="5005388"/>
          <p14:tracePt t="14451" x="5081588" y="5005388"/>
          <p14:tracePt t="14475" x="5068888" y="5018088"/>
          <p14:tracePt t="14484" x="5057775" y="5018088"/>
          <p14:tracePt t="14627" x="5045075" y="5018088"/>
          <p14:tracePt t="14634" x="5019675" y="4992688"/>
          <p14:tracePt t="14642" x="5006975" y="4968875"/>
          <p14:tracePt t="14652" x="4981575" y="4956175"/>
          <p14:tracePt t="14668" x="4945063" y="4918075"/>
          <p14:tracePt t="14685" x="4919663" y="4879975"/>
          <p14:tracePt t="14701" x="4843463" y="4843463"/>
          <p14:tracePt t="14719" x="4794250" y="4805363"/>
          <p14:tracePt t="14735" x="4756150" y="4756150"/>
          <p14:tracePt t="14751" x="4706938" y="4718050"/>
          <p14:tracePt t="14754" x="4694238" y="4692650"/>
          <p14:tracePt t="14769" x="4668838" y="4679950"/>
          <p14:tracePt t="14771" x="4656138" y="4667250"/>
          <p14:tracePt t="14786" x="4619625" y="4630738"/>
          <p14:tracePt t="14803" x="4594225" y="4605338"/>
          <p14:tracePt t="14819" x="4494213" y="4543425"/>
          <p14:tracePt t="14835" x="4343400" y="4467225"/>
          <p14:tracePt t="14852" x="4192588" y="4379913"/>
          <p14:tracePt t="14869" x="4017963" y="4330700"/>
          <p14:tracePt t="14885" x="3856038" y="4241800"/>
          <p14:tracePt t="14902" x="3730625" y="4167188"/>
          <p14:tracePt t="14919" x="3617913" y="4079875"/>
          <p14:tracePt t="14935" x="3505200" y="4041775"/>
          <p14:tracePt t="14938" x="3454400" y="4017963"/>
          <p14:tracePt t="14952" x="3392488" y="3979863"/>
          <p14:tracePt t="14954" x="3328988" y="3941763"/>
          <p14:tracePt t="14970" x="3216275" y="3905250"/>
          <p14:tracePt t="14987" x="3079750" y="3867150"/>
          <p14:tracePt t="15003" x="2941638" y="3841750"/>
          <p14:tracePt t="15019" x="2841625" y="3816350"/>
          <p14:tracePt t="15036" x="2754313" y="3741738"/>
          <p14:tracePt t="15053" x="2654300" y="3667125"/>
          <p14:tracePt t="15069" x="2541588" y="3567113"/>
          <p14:tracePt t="15086" x="2490788" y="3516313"/>
          <p14:tracePt t="15103" x="2441575" y="3467100"/>
          <p14:tracePt t="15119" x="2390775" y="3429000"/>
          <p14:tracePt t="15122" x="2352675" y="3416300"/>
          <p14:tracePt t="15137" x="2316163" y="3403600"/>
          <p14:tracePt t="15139" x="2278063" y="3390900"/>
          <p14:tracePt t="15154" x="2203450" y="3378200"/>
          <p14:tracePt t="15170" x="2178050" y="3328988"/>
          <p14:tracePt t="15187" x="2152650" y="3254375"/>
          <p14:tracePt t="15203" x="2152650" y="3190875"/>
          <p14:tracePt t="15220" x="2152650" y="3103563"/>
          <p14:tracePt t="15236" x="2165350" y="3016250"/>
          <p14:tracePt t="15253" x="2178050" y="2965450"/>
          <p14:tracePt t="15270" x="2216150" y="2916238"/>
          <p14:tracePt t="15287" x="2239963" y="2890838"/>
          <p14:tracePt t="15303" x="2265363" y="2878138"/>
          <p14:tracePt t="15321" x="2303463" y="2865438"/>
          <p14:tracePt t="15323" x="2316163" y="2852738"/>
          <p14:tracePt t="15337" x="2328863" y="2840038"/>
          <p14:tracePt t="15339" x="2339975" y="2840038"/>
          <p14:tracePt t="15411" x="2352675" y="2828925"/>
          <p14:tracePt t="15427" x="2365375" y="2828925"/>
          <p14:tracePt t="15587" x="2378075" y="2803525"/>
          <p14:tracePt t="15595" x="2390775" y="2790825"/>
          <p14:tracePt t="15604" x="2403475" y="2765425"/>
          <p14:tracePt t="15619" x="2428875" y="2740025"/>
          <p14:tracePt t="15636" x="2452688" y="2703513"/>
          <p14:tracePt t="15653" x="2452688" y="2690813"/>
          <p14:tracePt t="16691" x="2465388" y="2690813"/>
          <p14:tracePt t="16698" x="2490788" y="2703513"/>
          <p14:tracePt t="16707" x="2554288" y="2703513"/>
          <p14:tracePt t="16723" x="2667000" y="2716213"/>
          <p14:tracePt t="16740" x="2828925" y="2740025"/>
          <p14:tracePt t="16757" x="2967038" y="2740025"/>
          <p14:tracePt t="16774" x="3116263" y="2765425"/>
          <p14:tracePt t="16790" x="3328988" y="2790825"/>
          <p14:tracePt t="16807" x="3667125" y="2840038"/>
          <p14:tracePt t="16810" x="3867150" y="2840038"/>
          <p14:tracePt t="16824" x="4081463" y="2840038"/>
          <p14:tracePt t="16826" x="4243388" y="2852738"/>
          <p14:tracePt t="16841" x="4381500" y="2852738"/>
          <p14:tracePt t="16842" x="4494213" y="2852738"/>
          <p14:tracePt t="16858" x="4630738" y="2878138"/>
          <p14:tracePt t="16875" x="4732338" y="2878138"/>
          <p14:tracePt t="16891" x="4819650" y="2878138"/>
          <p14:tracePt t="16907" x="4906963" y="2878138"/>
          <p14:tracePt t="16924" x="4919663" y="2878138"/>
          <p14:tracePt t="16940" x="4956175" y="2878138"/>
          <p14:tracePt t="16957" x="5019675" y="2878138"/>
          <p14:tracePt t="16974" x="5119688" y="2865438"/>
          <p14:tracePt t="16991" x="5232400" y="2865438"/>
          <p14:tracePt t="17008" x="5370513" y="2865438"/>
          <p14:tracePt t="17011" x="5445125" y="2865438"/>
          <p14:tracePt t="17025" x="5519738" y="2865438"/>
          <p14:tracePt t="17027" x="5607050" y="2865438"/>
          <p14:tracePt t="17042" x="5695950" y="2865438"/>
          <p14:tracePt t="17058" x="5708650" y="2865438"/>
          <p14:tracePt t="17075" x="5719763" y="2865438"/>
          <p14:tracePt t="17091" x="5745163" y="2865438"/>
          <p14:tracePt t="17108" x="5770563" y="2865438"/>
          <p14:tracePt t="17124" x="5783263" y="2865438"/>
          <p14:tracePt t="17259" x="5783263" y="2903538"/>
          <p14:tracePt t="17267" x="5795963" y="2965450"/>
          <p14:tracePt t="17275" x="5808663" y="3090863"/>
          <p14:tracePt t="17290" x="5883275" y="3378200"/>
          <p14:tracePt t="17307" x="5970588" y="3741738"/>
          <p14:tracePt t="17324" x="5983288" y="4230688"/>
          <p14:tracePt t="17341" x="5983288" y="4667250"/>
          <p14:tracePt t="17359" x="5983288" y="4956175"/>
          <p14:tracePt t="17375" x="5983288" y="5030788"/>
          <p14:tracePt t="17379" x="5983288" y="5043488"/>
          <p14:tracePt t="17683" x="5983288" y="5030788"/>
          <p14:tracePt t="17691" x="5983288" y="5018088"/>
          <p14:tracePt t="17699" x="5983288" y="5005388"/>
          <p14:tracePt t="17709" x="5983288" y="4968875"/>
          <p14:tracePt t="17726" x="5983288" y="4905375"/>
          <p14:tracePt t="17743" x="5983288" y="4818063"/>
          <p14:tracePt t="17746" x="5995988" y="4756150"/>
          <p14:tracePt t="17759" x="6008688" y="4667250"/>
          <p14:tracePt t="17762" x="6008688" y="4579938"/>
          <p14:tracePt t="17777" x="6008688" y="4492625"/>
          <p14:tracePt t="17779" x="6008688" y="4418013"/>
          <p14:tracePt t="17794" x="6008688" y="4241800"/>
          <p14:tracePt t="17810" x="6008688" y="4054475"/>
          <p14:tracePt t="17827" x="6008688" y="3892550"/>
          <p14:tracePt t="17844" x="6008688" y="3741738"/>
          <p14:tracePt t="17861" x="6008688" y="3616325"/>
          <p14:tracePt t="17876" x="6008688" y="3479800"/>
          <p14:tracePt t="17892" x="5995988" y="3390900"/>
          <p14:tracePt t="17910" x="5995988" y="3316288"/>
          <p14:tracePt t="17927" x="5983288" y="3241675"/>
          <p14:tracePt t="17930" x="5970588" y="3203575"/>
          <p14:tracePt t="17944" x="5957888" y="3165475"/>
          <p14:tracePt t="17947" x="5945188" y="3141663"/>
          <p14:tracePt t="17960" x="5932488" y="3103563"/>
          <p14:tracePt t="17962" x="5921375" y="3078163"/>
          <p14:tracePt t="17977" x="5908675" y="3054350"/>
          <p14:tracePt t="17979" x="5908675" y="3016250"/>
          <p14:tracePt t="17994" x="5908675" y="2952750"/>
          <p14:tracePt t="18011" x="5908675" y="2903538"/>
          <p14:tracePt t="18027" x="5883275" y="2878138"/>
          <p14:tracePt t="18044" x="5883275" y="2852738"/>
          <p14:tracePt t="18060" x="5883275" y="2816225"/>
          <p14:tracePt t="18077" x="5870575" y="2803525"/>
          <p14:tracePt t="18094" x="5870575" y="2778125"/>
          <p14:tracePt t="18111" x="5857875" y="2765425"/>
          <p14:tracePt t="18347" x="5857875" y="2740025"/>
          <p14:tracePt t="18354" x="5857875" y="2716213"/>
          <p14:tracePt t="18362" x="5857875" y="2678113"/>
          <p14:tracePt t="18376" x="5857875" y="2652713"/>
          <p14:tracePt t="18378" x="5857875" y="2627313"/>
          <p14:tracePt t="18393" x="5845175" y="2578100"/>
          <p14:tracePt t="18409" x="5845175" y="2540000"/>
          <p14:tracePt t="18426" x="5845175" y="2503488"/>
          <p14:tracePt t="18443" x="5845175" y="2490788"/>
          <p14:tracePt t="18460" x="5845175" y="2465388"/>
          <p14:tracePt t="18514" x="5845175" y="2452688"/>
          <p14:tracePt t="18537" x="5845175" y="2439988"/>
          <p14:tracePt t="18554" x="5845175" y="2427288"/>
          <p14:tracePt t="18561" x="5845175" y="2414588"/>
          <p14:tracePt t="18577" x="5845175" y="2403475"/>
          <p14:tracePt t="18890" x="5870575" y="2403475"/>
          <p14:tracePt t="18898" x="5908675" y="2403475"/>
          <p14:tracePt t="18913" x="5945188" y="2403475"/>
          <p14:tracePt t="18915" x="5983288" y="2403475"/>
          <p14:tracePt t="18930" x="6034088" y="2414588"/>
          <p14:tracePt t="18947" x="6070600" y="2414588"/>
          <p14:tracePt t="18963" x="6096000" y="2427288"/>
          <p14:tracePt t="18979" x="6108700" y="2427288"/>
          <p14:tracePt t="18996" x="6121400" y="2427288"/>
          <p14:tracePt t="20345" x="6121400" y="2439988"/>
          <p14:tracePt t="20354" x="6121400" y="2452688"/>
          <p14:tracePt t="20365" x="6121400" y="2478088"/>
          <p14:tracePt t="20382" x="6121400" y="2540000"/>
          <p14:tracePt t="20400" x="6121400" y="2578100"/>
          <p14:tracePt t="20401" x="6121400" y="2590800"/>
          <p14:tracePt t="20415" x="6134100" y="2616200"/>
          <p14:tracePt t="20431" x="6146800" y="2627313"/>
          <p14:tracePt t="20433" x="6157913" y="2627313"/>
          <p14:tracePt t="20481" x="6157913" y="2640013"/>
          <p14:tracePt t="20692" x="6170613" y="2640013"/>
          <p14:tracePt t="20851" x="6183313" y="2640013"/>
          <p14:tracePt t="20860" x="6221413" y="2640013"/>
          <p14:tracePt t="20867" x="6296025" y="2627313"/>
          <p14:tracePt t="20884" x="6446838" y="2578100"/>
          <p14:tracePt t="20901" x="6559550" y="2552700"/>
          <p14:tracePt t="20918" x="6659563" y="2527300"/>
          <p14:tracePt t="20936" x="6721475" y="2503488"/>
          <p14:tracePt t="20938" x="6746875" y="2503488"/>
          <p14:tracePt t="20952" x="6772275" y="2503488"/>
          <p14:tracePt t="20954" x="6808788" y="2490788"/>
          <p14:tracePt t="20969" x="6834188" y="2490788"/>
          <p14:tracePt t="20971" x="6846888" y="2490788"/>
          <p14:tracePt t="20983" x="6872288" y="2490788"/>
          <p14:tracePt t="20999" x="6921500" y="2490788"/>
          <p14:tracePt t="21016" x="6985000" y="2490788"/>
          <p14:tracePt t="21017" x="7034213" y="2490788"/>
          <p14:tracePt t="21033" x="7123113" y="2503488"/>
          <p14:tracePt t="21049" x="7235825" y="2527300"/>
          <p14:tracePt t="21066" x="7310438" y="2540000"/>
          <p14:tracePt t="21083" x="7359650" y="2540000"/>
          <p14:tracePt t="21100" x="7423150" y="2552700"/>
          <p14:tracePt t="21117" x="7459663" y="2552700"/>
          <p14:tracePt t="21133" x="7497763" y="2578100"/>
          <p14:tracePt t="21162" x="7510463" y="2578100"/>
          <p14:tracePt t="21235" x="7523163" y="2578100"/>
          <p14:tracePt t="21244" x="7535863" y="2578100"/>
          <p14:tracePt t="21259" x="7548563" y="2578100"/>
          <p14:tracePt t="21267" x="7561263" y="2578100"/>
          <p14:tracePt t="21284" x="7585075" y="2578100"/>
          <p14:tracePt t="21301" x="7610475" y="2565400"/>
          <p14:tracePt t="21318" x="7661275" y="2552700"/>
          <p14:tracePt t="21334" x="7697788" y="2552700"/>
          <p14:tracePt t="21351" x="7723188" y="2552700"/>
          <p14:tracePt t="21667" x="7735888" y="2552700"/>
          <p14:tracePt t="21675" x="7773988" y="2552700"/>
          <p14:tracePt t="21687" x="7848600" y="2552700"/>
          <p14:tracePt t="21703" x="8023225" y="2590800"/>
          <p14:tracePt t="21720" x="8148638" y="2627313"/>
          <p14:tracePt t="21722" x="8186738" y="2627313"/>
          <p14:tracePt t="21738" x="8274050" y="2652713"/>
          <p14:tracePt t="21754" x="8348663" y="2678113"/>
          <p14:tracePt t="21770" x="8424863" y="2678113"/>
          <p14:tracePt t="21787" x="8486775" y="2678113"/>
          <p14:tracePt t="21804" x="8524875" y="2678113"/>
          <p14:tracePt t="21820" x="8574088" y="2678113"/>
          <p14:tracePt t="21837" x="8624888" y="2678113"/>
          <p14:tracePt t="21854" x="8650288" y="2665413"/>
          <p14:tracePt t="21870" x="8674100" y="2640013"/>
          <p14:tracePt t="21887" x="8737600" y="2627313"/>
          <p14:tracePt t="21904" x="8763000" y="2603500"/>
          <p14:tracePt t="21906" x="8786813" y="2590800"/>
          <p14:tracePt t="21921" x="8786813" y="2578100"/>
          <p14:tracePt t="22115" x="8763000" y="2616200"/>
          <p14:tracePt t="22122" x="8686800" y="2678113"/>
          <p14:tracePt t="22138" x="8537575" y="2778125"/>
          <p14:tracePt t="22155" x="8435975" y="2840038"/>
          <p14:tracePt t="22171" x="8399463" y="2852738"/>
          <p14:tracePt t="22188" x="8386763" y="2865438"/>
          <p14:tracePt t="22283" x="8361363" y="2865438"/>
          <p14:tracePt t="22290" x="8324850" y="2865438"/>
          <p14:tracePt t="22305" x="8286750" y="2865438"/>
          <p14:tracePt t="22306" x="8235950" y="2878138"/>
          <p14:tracePt t="22321" x="8186738" y="2890838"/>
          <p14:tracePt t="22323" x="8123238" y="2903538"/>
          <p14:tracePt t="22338" x="7986713" y="2941638"/>
          <p14:tracePt t="22355" x="7835900" y="2990850"/>
          <p14:tracePt t="22372" x="7685088" y="3041650"/>
          <p14:tracePt t="22388" x="7485063" y="3116263"/>
          <p14:tracePt t="22405" x="7197725" y="3216275"/>
          <p14:tracePt t="22421" x="6846888" y="3316288"/>
          <p14:tracePt t="22439" x="6672263" y="3367088"/>
          <p14:tracePt t="22442" x="6646863" y="3378200"/>
          <p14:tracePt t="22455" x="6621463" y="3390900"/>
          <p14:tracePt t="22458" x="6596063" y="3390900"/>
          <p14:tracePt t="22472" x="6559550" y="3390900"/>
          <p14:tracePt t="22474" x="6496050" y="3390900"/>
          <p14:tracePt t="22487" x="6396038" y="3403600"/>
          <p14:tracePt t="22489" x="6296025" y="3416300"/>
          <p14:tracePt t="22504" x="6196013" y="3429000"/>
          <p14:tracePt t="22505" x="6070600" y="3441700"/>
          <p14:tracePt t="22521" x="5808663" y="3454400"/>
          <p14:tracePt t="22537" x="5470525" y="3467100"/>
          <p14:tracePt t="22554" x="5081588" y="3467100"/>
          <p14:tracePt t="22572" x="4768850" y="3467100"/>
          <p14:tracePt t="22588" x="4556125" y="3467100"/>
          <p14:tracePt t="22604" x="4368800" y="3467100"/>
          <p14:tracePt t="22621" x="4230688" y="3454400"/>
          <p14:tracePt t="22638" x="4156075" y="3454400"/>
          <p14:tracePt t="22654" x="4143375" y="3454400"/>
          <p14:tracePt t="22707" x="4130675" y="3454400"/>
          <p14:tracePt t="22723" x="4105275" y="3441700"/>
          <p14:tracePt t="22730" x="4081463" y="3429000"/>
          <p14:tracePt t="22740" x="4068763" y="3416300"/>
          <p14:tracePt t="22756" x="4030663" y="3390900"/>
          <p14:tracePt t="22772" x="4017963" y="3367088"/>
          <p14:tracePt t="22789" x="3992563" y="3341688"/>
          <p14:tracePt t="22806" x="3979863" y="3316288"/>
          <p14:tracePt t="22823" x="3968750" y="3290888"/>
          <p14:tracePt t="22840" x="3917950" y="3254375"/>
          <p14:tracePt t="22842" x="3905250" y="3228975"/>
          <p14:tracePt t="22857" x="3892550" y="3216275"/>
          <p14:tracePt t="22859" x="3879850" y="3203575"/>
          <p14:tracePt t="22915" x="3867150" y="3203575"/>
          <p14:tracePt t="23090" x="3867150" y="3190875"/>
          <p14:tracePt t="23099" x="3867150" y="3165475"/>
          <p14:tracePt t="23107" x="3867150" y="3154363"/>
          <p14:tracePt t="23123" x="3867150" y="3128963"/>
          <p14:tracePt t="23140" x="3879850" y="3103563"/>
          <p14:tracePt t="23157" x="3892550" y="3090863"/>
          <p14:tracePt t="23174" x="3905250" y="3065463"/>
          <p14:tracePt t="23191" x="3917950" y="3041650"/>
          <p14:tracePt t="23207" x="3930650" y="3016250"/>
          <p14:tracePt t="23210" x="3930650" y="2990850"/>
          <p14:tracePt t="23223" x="3930650" y="2978150"/>
          <p14:tracePt t="23226" x="3943350" y="2965450"/>
          <p14:tracePt t="23240" x="3943350" y="2952750"/>
          <p14:tracePt t="23258" x="3943350" y="2928938"/>
          <p14:tracePt t="23274" x="3943350" y="2916238"/>
          <p14:tracePt t="23291" x="3943350" y="2890838"/>
          <p14:tracePt t="23308" x="3943350" y="2852738"/>
          <p14:tracePt t="23324" x="3943350" y="2840038"/>
          <p14:tracePt t="23340" x="3943350" y="2828925"/>
          <p14:tracePt t="23358" x="3943350" y="2816225"/>
          <p14:tracePt t="23374" x="3943350" y="2803525"/>
          <p14:tracePt t="24187" x="3930650" y="2803525"/>
          <p14:tracePt t="24202" x="3917950" y="2803525"/>
          <p14:tracePt t="24242" x="3905250" y="2803525"/>
          <p14:tracePt t="24515" x="3892550" y="2803525"/>
          <p14:tracePt t="24531" x="3879850" y="2816225"/>
          <p14:tracePt t="24538" x="3879850" y="2828925"/>
          <p14:tracePt t="24546" x="3867150" y="2828925"/>
          <p14:tracePt t="24559" x="3856038" y="2828925"/>
          <p14:tracePt t="24576" x="3843338" y="2828925"/>
          <p14:tracePt t="24577" x="3843338" y="2840038"/>
          <p14:tracePt t="24593" x="3830638" y="2840038"/>
          <p14:tracePt t="24835" x="3817938" y="2840038"/>
          <p14:tracePt t="26667" x="3830638" y="2840038"/>
          <p14:tracePt t="26675" x="3892550" y="2840038"/>
          <p14:tracePt t="26683" x="3979863" y="2840038"/>
          <p14:tracePt t="26699" x="4143375" y="2840038"/>
          <p14:tracePt t="26716" x="4294188" y="2840038"/>
          <p14:tracePt t="26733" x="4418013" y="2840038"/>
          <p14:tracePt t="26750" x="4481513" y="2840038"/>
          <p14:tracePt t="26767" x="4530725" y="2840038"/>
          <p14:tracePt t="26783" x="4594225" y="2840038"/>
          <p14:tracePt t="26786" x="4606925" y="2840038"/>
          <p14:tracePt t="26800" x="4630738" y="2840038"/>
          <p14:tracePt t="26802" x="4656138" y="2840038"/>
          <p14:tracePt t="26817" x="4668838" y="2840038"/>
          <p14:tracePt t="26818" x="4694238" y="2840038"/>
          <p14:tracePt t="26834" x="4743450" y="2840038"/>
          <p14:tracePt t="26851" x="4768850" y="2840038"/>
          <p14:tracePt t="26867" x="4832350" y="2840038"/>
          <p14:tracePt t="26883" x="4843463" y="2840038"/>
          <p14:tracePt t="26884" x="4868863" y="2840038"/>
          <p14:tracePt t="26900" x="4919663" y="2840038"/>
          <p14:tracePt t="26917" x="4968875" y="2840038"/>
          <p14:tracePt t="26933" x="5019675" y="2840038"/>
          <p14:tracePt t="26950" x="5057775" y="2840038"/>
          <p14:tracePt t="26966" x="5106988" y="2828925"/>
          <p14:tracePt t="26983" x="5157788" y="2828925"/>
          <p14:tracePt t="26985" x="5194300" y="2828925"/>
          <p14:tracePt t="27000" x="5219700" y="2828925"/>
          <p14:tracePt t="27002" x="5245100" y="2816225"/>
          <p14:tracePt t="27017" x="5270500" y="2816225"/>
          <p14:tracePt t="27019" x="5281613" y="2816225"/>
          <p14:tracePt t="27034" x="5307013" y="2816225"/>
          <p14:tracePt t="27322" x="5257800" y="2816225"/>
          <p14:tracePt t="27331" x="5181600" y="2828925"/>
          <p14:tracePt t="27338" x="5119688" y="2840038"/>
          <p14:tracePt t="27351" x="5045075" y="2840038"/>
          <p14:tracePt t="27368" x="4919663" y="2865438"/>
          <p14:tracePt t="27370" x="4868863" y="2865438"/>
          <p14:tracePt t="27384" x="4819650" y="2878138"/>
          <p14:tracePt t="27386" x="4781550" y="2890838"/>
          <p14:tracePt t="27402" x="4706938" y="2903538"/>
          <p14:tracePt t="27419" x="4681538" y="2903538"/>
          <p14:tracePt t="27435" x="4656138" y="2903538"/>
          <p14:tracePt t="27452" x="4643438" y="2916238"/>
          <p14:tracePt t="27468" x="4630738" y="2916238"/>
          <p14:tracePt t="27485" x="4606925" y="2916238"/>
          <p14:tracePt t="27514" x="4594225" y="2916238"/>
          <p14:tracePt t="27547" x="4581525" y="2916238"/>
          <p14:tracePt t="27587" x="4568825" y="2916238"/>
          <p14:tracePt t="27594" x="4568825" y="2928938"/>
          <p14:tracePt t="27602" x="4568825" y="2941638"/>
          <p14:tracePt t="27626" x="4556125" y="2941638"/>
          <p14:tracePt t="28130" x="4568825" y="2941638"/>
          <p14:tracePt t="28138" x="4594225" y="2941638"/>
          <p14:tracePt t="28154" x="4656138" y="2941638"/>
          <p14:tracePt t="28170" x="4719638" y="2941638"/>
          <p14:tracePt t="28187" x="4756150" y="2941638"/>
          <p14:tracePt t="28204" x="4768850" y="2941638"/>
          <p14:tracePt t="28220" x="4781550" y="2941638"/>
          <p14:tracePt t="28274" x="4794250" y="2941638"/>
          <p14:tracePt t="28282" x="4806950" y="2941638"/>
          <p14:tracePt t="28290" x="4819650" y="2941638"/>
          <p14:tracePt t="28303" x="4843463" y="2941638"/>
          <p14:tracePt t="28306" x="4868863" y="2952750"/>
          <p14:tracePt t="28320" x="4881563" y="2952750"/>
          <p14:tracePt t="28322" x="4919663" y="2952750"/>
          <p14:tracePt t="28337" x="4932363" y="2952750"/>
          <p14:tracePt t="28354" x="4956175" y="2952750"/>
          <p14:tracePt t="31539" x="4956175" y="2965450"/>
          <p14:tracePt t="31546" x="4956175" y="2990850"/>
          <p14:tracePt t="31562" x="4956175" y="3116263"/>
          <p14:tracePt t="31579" x="4956175" y="3190875"/>
          <p14:tracePt t="31595" x="4956175" y="3254375"/>
          <p14:tracePt t="31612" x="4956175" y="3303588"/>
          <p14:tracePt t="31629" x="4956175" y="3341688"/>
          <p14:tracePt t="31645" x="4956175" y="3367088"/>
          <p14:tracePt t="31663" x="4956175" y="3378200"/>
          <p14:tracePt t="31679" x="4956175" y="3390900"/>
          <p14:tracePt t="31938" x="4968875" y="3390900"/>
          <p14:tracePt t="31946" x="4981575" y="3390900"/>
          <p14:tracePt t="31954" x="4994275" y="3390900"/>
          <p14:tracePt t="31964" x="5006975" y="3390900"/>
          <p14:tracePt t="31980" x="5045075" y="3390900"/>
          <p14:tracePt t="31996" x="5081588" y="3367088"/>
          <p14:tracePt t="32013" x="5132388" y="3354388"/>
          <p14:tracePt t="32030" x="5157788" y="3341688"/>
          <p14:tracePt t="32047" x="5181600" y="3341688"/>
          <p14:tracePt t="32090" x="5194300" y="3328988"/>
          <p14:tracePt t="32099" x="5194300" y="3316288"/>
          <p14:tracePt t="32114" x="5207000" y="3316288"/>
          <p14:tracePt t="32131" x="5219700" y="3303588"/>
          <p14:tracePt t="32148" x="5232400" y="3290888"/>
          <p14:tracePt t="32164" x="5245100" y="3290888"/>
          <p14:tracePt t="32180" x="5257800" y="3290888"/>
          <p14:tracePt t="32197" x="5257800" y="3278188"/>
          <p14:tracePt t="32214" x="5270500" y="3278188"/>
          <p14:tracePt t="32230" x="5281613" y="3267075"/>
          <p14:tracePt t="32248" x="5294313" y="3254375"/>
          <p14:tracePt t="32250" x="5307013" y="3254375"/>
          <p14:tracePt t="32266" x="5319713" y="3254375"/>
          <p14:tracePt t="32282" x="5332413" y="3254375"/>
          <p14:tracePt t="32298" x="5345113" y="3241675"/>
          <p14:tracePt t="32314" x="5357813" y="3241675"/>
          <p14:tracePt t="32331" x="5383213" y="3216275"/>
          <p14:tracePt t="32348" x="5394325" y="3216275"/>
          <p14:tracePt t="32364" x="5407025" y="3216275"/>
          <p14:tracePt t="32381" x="5432425" y="3203575"/>
          <p14:tracePt t="32398" x="5445125" y="3203575"/>
          <p14:tracePt t="32415" x="5457825" y="3190875"/>
          <p14:tracePt t="32431" x="5483225" y="3178175"/>
          <p14:tracePt t="32449" x="5495925" y="3178175"/>
          <p14:tracePt t="32466" x="5507038" y="3165475"/>
          <p14:tracePt t="32481" x="5570538" y="3165475"/>
          <p14:tracePt t="32499" x="5595938" y="3141663"/>
          <p14:tracePt t="32515" x="5657850" y="3128963"/>
          <p14:tracePt t="32532" x="5719763" y="3116263"/>
          <p14:tracePt t="32548" x="5770563" y="3103563"/>
          <p14:tracePt t="32564" x="5832475" y="3090863"/>
          <p14:tracePt t="32581" x="5908675" y="3065463"/>
          <p14:tracePt t="32599" x="5970588" y="3054350"/>
          <p14:tracePt t="32616" x="6034088" y="3041650"/>
          <p14:tracePt t="32618" x="6070600" y="3028950"/>
          <p14:tracePt t="32632" x="6108700" y="3028950"/>
          <p14:tracePt t="32634" x="6146800" y="3028950"/>
          <p14:tracePt t="32650" x="6183313" y="3028950"/>
          <p14:tracePt t="32651" x="6208713" y="3016250"/>
          <p14:tracePt t="32666" x="6270625" y="3016250"/>
          <p14:tracePt t="32682" x="6334125" y="3016250"/>
          <p14:tracePt t="32699" x="6408738" y="3003550"/>
          <p14:tracePt t="32715" x="6483350" y="2990850"/>
          <p14:tracePt t="32732" x="6559550" y="2990850"/>
          <p14:tracePt t="32748" x="6634163" y="2990850"/>
          <p14:tracePt t="32765" x="6708775" y="2990850"/>
          <p14:tracePt t="32782" x="6784975" y="2990850"/>
          <p14:tracePt t="32799" x="6859588" y="2990850"/>
          <p14:tracePt t="32802" x="6884988" y="2990850"/>
          <p14:tracePt t="32816" x="6910388" y="2990850"/>
          <p14:tracePt t="32818" x="6934200" y="2990850"/>
          <p14:tracePt t="32833" x="6972300" y="2990850"/>
          <p14:tracePt t="32835" x="6997700" y="2990850"/>
          <p14:tracePt t="32850" x="7021513" y="2990850"/>
          <p14:tracePt t="32852" x="7046913" y="2990850"/>
          <p14:tracePt t="32866" x="7097713" y="2990850"/>
          <p14:tracePt t="32883" x="7159625" y="2990850"/>
          <p14:tracePt t="32899" x="7223125" y="2990850"/>
          <p14:tracePt t="32917" x="7297738" y="2990850"/>
          <p14:tracePt t="32932" x="7359650" y="2990850"/>
          <p14:tracePt t="32949" x="7448550" y="2990850"/>
          <p14:tracePt t="32966" x="7523163" y="3003550"/>
          <p14:tracePt t="32983" x="7561263" y="3003550"/>
          <p14:tracePt t="32987" x="7585075" y="3003550"/>
          <p14:tracePt t="33002" x="7597775" y="3003550"/>
          <p14:tracePt t="33017" x="7610475" y="3003550"/>
          <p14:tracePt t="33099" x="7623175" y="3003550"/>
          <p14:tracePt t="33107" x="7635875" y="3003550"/>
          <p14:tracePt t="33116" x="7648575" y="3003550"/>
          <p14:tracePt t="33132" x="7661275" y="3003550"/>
          <p14:tracePt t="33150" x="7673975" y="3003550"/>
          <p14:tracePt t="33802" x="7673975" y="3016250"/>
          <p14:tracePt t="33819" x="7673975" y="3028950"/>
          <p14:tracePt t="33850" x="7685088" y="3041650"/>
          <p14:tracePt t="33884" x="7697788" y="3054350"/>
          <p14:tracePt t="35170" x="7697788" y="3065463"/>
          <p14:tracePt t="35178" x="7697788" y="3078163"/>
          <p14:tracePt t="35195" x="7710488" y="3090863"/>
          <p14:tracePt t="35218" x="7710488" y="3103563"/>
          <p14:tracePt t="35258" x="7710488" y="3116263"/>
          <p14:tracePt t="35282" x="7710488" y="3128963"/>
          <p14:tracePt t="51186" x="7735888" y="3128963"/>
          <p14:tracePt t="51194" x="7748588" y="3128963"/>
          <p14:tracePt t="51203" x="7773988" y="3128963"/>
          <p14:tracePt t="51213" x="7797800" y="3128963"/>
          <p14:tracePt t="51229" x="7848600" y="3141663"/>
          <p14:tracePt t="51247" x="7897813" y="3178175"/>
          <p14:tracePt t="51264" x="7961313" y="3216275"/>
          <p14:tracePt t="51266" x="7974013" y="3228975"/>
          <p14:tracePt t="51280" x="7986713" y="3241675"/>
          <p14:tracePt t="51282" x="7999413" y="3254375"/>
          <p14:tracePt t="51298" x="8010525" y="3290888"/>
          <p14:tracePt t="51315" x="8035925" y="3367088"/>
          <p14:tracePt t="51331" x="8074025" y="3503613"/>
          <p14:tracePt t="51347" x="8123238" y="3703638"/>
          <p14:tracePt t="51364" x="8223250" y="3905250"/>
          <p14:tracePt t="51379" x="8424863" y="4129088"/>
          <p14:tracePt t="51396" x="8637588" y="4279900"/>
          <p14:tracePt t="51413" x="8737600" y="4367213"/>
          <p14:tracePt t="51429" x="8799513" y="4405313"/>
          <p14:tracePt t="51446" x="8899525" y="4479925"/>
          <p14:tracePt t="51462" x="9288463" y="4756150"/>
          <p14:tracePt t="51479" x="10101263" y="5118100"/>
          <p14:tracePt t="51480" x="10514013" y="5281613"/>
          <p14:tracePt t="51497" x="10928350" y="5407025"/>
          <p14:tracePt t="51513" x="11028363" y="5430838"/>
          <p14:tracePt t="51529" x="11041063" y="5443538"/>
          <p14:tracePt t="51585" x="11052175" y="5430838"/>
          <p14:tracePt t="51593" x="11064875" y="5407025"/>
          <p14:tracePt t="51602" x="11102975" y="5356225"/>
          <p14:tracePt t="51613" x="11115675" y="5318125"/>
          <p14:tracePt t="51630" x="11153775" y="5243513"/>
          <p14:tracePt t="51646" x="11177588" y="5130800"/>
          <p14:tracePt t="51663" x="11202988" y="5005388"/>
          <p14:tracePt t="51665" x="11228388" y="4930775"/>
          <p14:tracePt t="51680" x="11253788" y="4843463"/>
          <p14:tracePt t="51682" x="11290300" y="4743450"/>
          <p14:tracePt t="51697" x="11366500" y="4579938"/>
          <p14:tracePt t="51714" x="11428413" y="4443413"/>
          <p14:tracePt t="51731" x="11479213" y="4279900"/>
          <p14:tracePt t="51748" x="11528425" y="4129088"/>
          <p14:tracePt t="51764" x="11566525" y="3992563"/>
          <p14:tracePt t="51782" x="11566525" y="3892550"/>
          <p14:tracePt t="51799" x="11566525" y="3803650"/>
          <p14:tracePt t="51801" x="11566525" y="3754438"/>
          <p14:tracePt t="51815" x="11566525" y="3716338"/>
          <p14:tracePt t="51817" x="11553825" y="3692525"/>
          <p14:tracePt t="51832" x="11528425" y="3667125"/>
          <p14:tracePt t="51834" x="11515725" y="3641725"/>
          <p14:tracePt t="51848" x="11490325" y="3629025"/>
          <p14:tracePt t="51850" x="11479213" y="3603625"/>
          <p14:tracePt t="51866" x="11466513" y="3590925"/>
          <p14:tracePt t="51882" x="11428413" y="3579813"/>
          <p14:tracePt t="51898" x="11415713" y="3579813"/>
          <p14:tracePt t="51916" x="11390313" y="3567113"/>
          <p14:tracePt t="51933" x="11377613" y="3567113"/>
          <p14:tracePt t="51948" x="11366500" y="3567113"/>
          <p14:tracePt t="52002" x="11353800" y="3567113"/>
          <p14:tracePt t="52010" x="11341100" y="3567113"/>
          <p14:tracePt t="52018" x="11328400" y="3590925"/>
          <p14:tracePt t="52032" x="11315700" y="3629025"/>
          <p14:tracePt t="52034" x="11303000" y="3692525"/>
          <p14:tracePt t="52050" x="11290300" y="3792538"/>
          <p14:tracePt t="52066" x="11266488" y="3879850"/>
          <p14:tracePt t="52082" x="11241088" y="3905250"/>
          <p14:tracePt t="52099" x="11190288" y="3916363"/>
          <p14:tracePt t="52115" x="11153775" y="3916363"/>
          <p14:tracePt t="52132" x="11128375" y="3916363"/>
          <p14:tracePt t="52149" x="11102975" y="3929063"/>
          <p14:tracePt t="52165" x="11077575" y="3929063"/>
          <p14:tracePt t="52183" x="11064875" y="3941763"/>
          <p14:tracePt t="52185" x="11041063" y="3954463"/>
          <p14:tracePt t="52199" x="11015663" y="3979863"/>
          <p14:tracePt t="52201" x="10990263" y="3992563"/>
          <p14:tracePt t="52217" x="10928350" y="4054475"/>
          <p14:tracePt t="52234" x="10802938" y="4141788"/>
          <p14:tracePt t="52250" x="10639425" y="4267200"/>
          <p14:tracePt t="52267" x="10477500" y="4367213"/>
          <p14:tracePt t="52283" x="10288588" y="4443413"/>
          <p14:tracePt t="52299" x="10075863" y="4543425"/>
          <p14:tracePt t="52316" x="9888538" y="4656138"/>
          <p14:tracePt t="52333" x="9701213" y="4756150"/>
          <p14:tracePt t="52349" x="9550400" y="4856163"/>
          <p14:tracePt t="52366" x="9450388" y="4918075"/>
          <p14:tracePt t="52383" x="9413875" y="4930775"/>
          <p14:tracePt t="52385" x="9388475" y="4943475"/>
          <p14:tracePt t="52410" x="9388475" y="4956175"/>
          <p14:tracePt t="52578" x="9424988" y="4943475"/>
          <p14:tracePt t="52586" x="9463088" y="4930775"/>
          <p14:tracePt t="52600" x="9501188" y="4918075"/>
          <p14:tracePt t="52602" x="9537700" y="4892675"/>
          <p14:tracePt t="52617" x="9601200" y="4856163"/>
          <p14:tracePt t="52634" x="9650413" y="4805363"/>
          <p14:tracePt t="52651" x="9675813" y="4792663"/>
          <p14:tracePt t="52667" x="9688513" y="4779963"/>
          <p14:tracePt t="55562" x="9663113" y="4792663"/>
          <p14:tracePt t="55570" x="9575800" y="4856163"/>
          <p14:tracePt t="55578" x="9463088" y="4930775"/>
          <p14:tracePt t="55591" x="9337675" y="5005388"/>
          <p14:tracePt t="55593" x="9250363" y="5068888"/>
          <p14:tracePt t="55606" x="9188450" y="5081588"/>
          <p14:tracePt t="55623" x="9124950" y="5130800"/>
          <p14:tracePt t="55624" x="9063038" y="5156200"/>
          <p14:tracePt t="55640" x="9012238" y="5194300"/>
          <p14:tracePt t="55641" x="8986838" y="5205413"/>
          <p14:tracePt t="55657" x="8963025" y="5230813"/>
          <p14:tracePt t="55673" x="8950325" y="5230813"/>
          <p14:tracePt t="55794" x="8937625" y="5230813"/>
          <p14:tracePt t="55802" x="8886825" y="5230813"/>
          <p14:tracePt t="55809" x="8774113" y="5205413"/>
          <p14:tracePt t="55824" x="8624888" y="5181600"/>
          <p14:tracePt t="55825" x="8474075" y="5156200"/>
          <p14:tracePt t="55841" x="8235950" y="5118100"/>
          <p14:tracePt t="55857" x="8086725" y="5118100"/>
          <p14:tracePt t="55874" x="7923213" y="5118100"/>
          <p14:tracePt t="55891" x="7697788" y="5118100"/>
          <p14:tracePt t="55908" x="7472363" y="5118100"/>
          <p14:tracePt t="55924" x="7223125" y="5118100"/>
          <p14:tracePt t="55941" x="6946900" y="5118100"/>
          <p14:tracePt t="55958" x="6684963" y="5118100"/>
          <p14:tracePt t="55975" x="6483350" y="5118100"/>
          <p14:tracePt t="55978" x="6396038" y="5105400"/>
          <p14:tracePt t="55994" x="6270625" y="5092700"/>
          <p14:tracePt t="56010" x="6170613" y="5081588"/>
          <p14:tracePt t="56026" x="6096000" y="5068888"/>
          <p14:tracePt t="56044" x="5995988" y="5068888"/>
          <p14:tracePt t="56060" x="5921375" y="5056188"/>
          <p14:tracePt t="56076" x="5832475" y="5056188"/>
          <p14:tracePt t="56093" x="5683250" y="5030788"/>
          <p14:tracePt t="56109" x="5583238" y="5005388"/>
          <p14:tracePt t="56126" x="5432425" y="4981575"/>
          <p14:tracePt t="56142" x="5332413" y="4956175"/>
          <p14:tracePt t="56159" x="5181600" y="4930775"/>
          <p14:tracePt t="56162" x="5119688" y="4905375"/>
          <p14:tracePt t="56176" x="5045075" y="4892675"/>
          <p14:tracePt t="56178" x="4968875" y="4879975"/>
          <p14:tracePt t="56193" x="4832350" y="4856163"/>
          <p14:tracePt t="56210" x="4706938" y="4830763"/>
          <p14:tracePt t="56227" x="4630738" y="4818063"/>
          <p14:tracePt t="56243" x="4568825" y="4792663"/>
          <p14:tracePt t="56260" x="4494213" y="4779963"/>
          <p14:tracePt t="56276" x="4418013" y="4730750"/>
          <p14:tracePt t="56293" x="4281488" y="4667250"/>
          <p14:tracePt t="56310" x="4143375" y="4618038"/>
          <p14:tracePt t="56326" x="4030663" y="4567238"/>
          <p14:tracePt t="56343" x="3879850" y="4518025"/>
          <p14:tracePt t="56346" x="3830638" y="4492625"/>
          <p14:tracePt t="56361" x="3692525" y="4454525"/>
          <p14:tracePt t="56378" x="3554413" y="4418013"/>
          <p14:tracePt t="56394" x="3417888" y="4379913"/>
          <p14:tracePt t="56410" x="3267075" y="4341813"/>
          <p14:tracePt t="56427" x="3141663" y="4318000"/>
          <p14:tracePt t="56443" x="3067050" y="4305300"/>
          <p14:tracePt t="56460" x="3016250" y="4292600"/>
          <p14:tracePt t="56477" x="2967038" y="4279900"/>
          <p14:tracePt t="56494" x="2941638" y="4267200"/>
          <p14:tracePt t="56510" x="2903538" y="4254500"/>
          <p14:tracePt t="56528" x="2890838" y="4241800"/>
          <p14:tracePt t="56530" x="2879725" y="4241800"/>
          <p14:tracePt t="56545" x="2854325" y="4230688"/>
          <p14:tracePt t="56561" x="2841625" y="4217988"/>
          <p14:tracePt t="56954" x="2879725" y="4217988"/>
          <p14:tracePt t="56962" x="2903538" y="4230688"/>
          <p14:tracePt t="56970" x="2916238" y="4230688"/>
          <p14:tracePt t="56979" x="2928938" y="4230688"/>
          <p14:tracePt t="56995" x="2992438" y="4241800"/>
          <p14:tracePt t="57012" x="3016250" y="4241800"/>
          <p14:tracePt t="57028" x="3054350" y="4254500"/>
          <p14:tracePt t="57046" x="3092450" y="4267200"/>
          <p14:tracePt t="57062" x="3116263" y="4279900"/>
          <p14:tracePt t="57079" x="3179763" y="4279900"/>
          <p14:tracePt t="57082" x="3192463" y="4292600"/>
          <p14:tracePt t="57095" x="3205163" y="4292600"/>
          <p14:tracePt t="57097" x="3228975" y="4292600"/>
          <p14:tracePt t="57112" x="3241675" y="4292600"/>
          <p14:tracePt t="57114" x="3254375" y="4292600"/>
          <p14:tracePt t="57178" x="3267075" y="4292600"/>
          <p14:tracePt t="57186" x="3292475" y="4292600"/>
          <p14:tracePt t="57195" x="3328988" y="4305300"/>
          <p14:tracePt t="57212" x="3417888" y="4318000"/>
          <p14:tracePt t="57229" x="3479800" y="4318000"/>
          <p14:tracePt t="57246" x="3517900" y="4330700"/>
          <p14:tracePt t="57263" x="3530600" y="4330700"/>
          <p14:tracePt t="58154" x="3541713" y="4330700"/>
          <p14:tracePt t="58162" x="3579813" y="4330700"/>
          <p14:tracePt t="58169" x="3654425" y="4341813"/>
          <p14:tracePt t="58181" x="3792538" y="4354513"/>
          <p14:tracePt t="58199" x="4068763" y="4405313"/>
          <p14:tracePt t="58201" x="4181475" y="4454525"/>
          <p14:tracePt t="58216" x="4318000" y="4479925"/>
          <p14:tracePt t="58218" x="4443413" y="4505325"/>
          <p14:tracePt t="58231" x="4530725" y="4530725"/>
          <p14:tracePt t="58234" x="4594225" y="4554538"/>
          <p14:tracePt t="58249" x="4643438" y="4579938"/>
          <p14:tracePt t="58250" x="4656138" y="4579938"/>
          <p14:tracePt t="58265" x="4668838" y="4579938"/>
          <p14:tracePt t="58306" x="4681538" y="4579938"/>
          <p14:tracePt t="58322" x="4694238" y="4579938"/>
          <p14:tracePt t="58330" x="4706938" y="4579938"/>
          <p14:tracePt t="58346" x="4719638" y="4579938"/>
          <p14:tracePt t="58362" x="4732338" y="4579938"/>
          <p14:tracePt t="58370" x="4743450" y="4579938"/>
          <p14:tracePt t="58381" x="4756150" y="4579938"/>
          <p14:tracePt t="58398" x="4806950" y="4605338"/>
          <p14:tracePt t="58415" x="4856163" y="4605338"/>
          <p14:tracePt t="58417" x="4868863" y="4605338"/>
          <p14:tracePt t="58432" x="4894263" y="4605338"/>
          <p14:tracePt t="58434" x="4906963" y="4605338"/>
          <p14:tracePt t="58450" x="4956175" y="4605338"/>
          <p14:tracePt t="58466" x="5032375" y="4605338"/>
          <p14:tracePt t="58482" x="5132388" y="4592638"/>
          <p14:tracePt t="58500" x="5232400" y="4592638"/>
          <p14:tracePt t="58516" x="5307013" y="4579938"/>
          <p14:tracePt t="58532" x="5357813" y="4579938"/>
          <p14:tracePt t="58549" x="5419725" y="4567238"/>
          <p14:tracePt t="58566" x="5445125" y="4554538"/>
          <p14:tracePt t="58583" x="5470525" y="4554538"/>
          <p14:tracePt t="58586" x="5483225" y="4554538"/>
          <p14:tracePt t="58602" x="5495925" y="4554538"/>
          <p14:tracePt t="58658" x="5507038" y="4554538"/>
          <p14:tracePt t="58858" x="5519738" y="4554538"/>
          <p14:tracePt t="58867" x="5532438" y="4554538"/>
          <p14:tracePt t="58874" x="5557838" y="4554538"/>
          <p14:tracePt t="58884" x="5570538" y="4554538"/>
          <p14:tracePt t="59146" x="5583238" y="4567238"/>
          <p14:tracePt t="59154" x="5607050" y="4579938"/>
          <p14:tracePt t="59168" x="5632450" y="4605338"/>
          <p14:tracePt t="59170" x="5670550" y="4618038"/>
          <p14:tracePt t="59185" x="5695950" y="4643438"/>
          <p14:tracePt t="59187" x="5708650" y="4643438"/>
          <p14:tracePt t="59202" x="5745163" y="4667250"/>
          <p14:tracePt t="59218" x="5770563" y="4679950"/>
          <p14:tracePt t="59235" x="5795963" y="4692650"/>
          <p14:tracePt t="59251" x="5821363" y="4718050"/>
          <p14:tracePt t="59268" x="5845175" y="4730750"/>
          <p14:tracePt t="59284" x="5870575" y="4743450"/>
          <p14:tracePt t="59301" x="5908675" y="4756150"/>
          <p14:tracePt t="59318" x="5957888" y="4768850"/>
          <p14:tracePt t="59335" x="6021388" y="4768850"/>
          <p14:tracePt t="59337" x="6045200" y="4768850"/>
          <p14:tracePt t="59351" x="6070600" y="4768850"/>
          <p14:tracePt t="59353" x="6096000" y="4768850"/>
          <p14:tracePt t="59369" x="6108700" y="4768850"/>
          <p14:tracePt t="59385" x="6146800" y="4768850"/>
          <p14:tracePt t="59402" x="6170613" y="4768850"/>
          <p14:tracePt t="59419" x="6183313" y="4768850"/>
          <p14:tracePt t="59436" x="6183313" y="4779963"/>
          <p14:tracePt t="59458" x="6183313" y="4792663"/>
          <p14:tracePt t="59802" x="6196013" y="4792663"/>
          <p14:tracePt t="59810" x="6208713" y="4792663"/>
          <p14:tracePt t="59820" x="6234113" y="4792663"/>
          <p14:tracePt t="59836" x="6370638" y="4779963"/>
          <p14:tracePt t="59852" x="6559550" y="4756150"/>
          <p14:tracePt t="59869" x="6734175" y="4730750"/>
          <p14:tracePt t="59886" x="6821488" y="4705350"/>
          <p14:tracePt t="59903" x="6884988" y="4679950"/>
          <p14:tracePt t="59906" x="6910388" y="4667250"/>
          <p14:tracePt t="59920" x="6921500" y="4656138"/>
          <p14:tracePt t="59922" x="6946900" y="4643438"/>
          <p14:tracePt t="59938" x="6959600" y="4643438"/>
          <p14:tracePt t="59954" x="6972300" y="4630738"/>
          <p14:tracePt t="59970" x="6997700" y="4605338"/>
          <p14:tracePt t="59986" x="7021513" y="4592638"/>
          <p14:tracePt t="60003" x="7034213" y="4554538"/>
          <p14:tracePt t="60020" x="7046913" y="4530725"/>
          <p14:tracePt t="60036" x="7085013" y="4492625"/>
          <p14:tracePt t="60053" x="7097713" y="4454525"/>
          <p14:tracePt t="60069" x="7123113" y="4430713"/>
          <p14:tracePt t="60086" x="7134225" y="4379913"/>
          <p14:tracePt t="60103" x="7159625" y="4330700"/>
          <p14:tracePt t="60105" x="7159625" y="4292600"/>
          <p14:tracePt t="60120" x="7172325" y="4254500"/>
          <p14:tracePt t="60122" x="7185025" y="4217988"/>
          <p14:tracePt t="60135" x="7197725" y="4192588"/>
          <p14:tracePt t="60137" x="7197725" y="4179888"/>
          <p14:tracePt t="60152" x="7223125" y="4141788"/>
          <p14:tracePt t="60169" x="7223125" y="4129088"/>
          <p14:tracePt t="60346" x="7259638" y="4129088"/>
          <p14:tracePt t="60354" x="7335838" y="4129088"/>
          <p14:tracePt t="60362" x="7448550" y="4141788"/>
          <p14:tracePt t="60370" x="7585075" y="4167188"/>
          <p14:tracePt t="60386" x="7810500" y="4217988"/>
          <p14:tracePt t="60402" x="7986713" y="4267200"/>
          <p14:tracePt t="60419" x="8099425" y="4341813"/>
          <p14:tracePt t="60436" x="8186738" y="4418013"/>
          <p14:tracePt t="60452" x="8235950" y="4467225"/>
          <p14:tracePt t="60469" x="8286750" y="4518025"/>
          <p14:tracePt t="60486" x="8335963" y="4543425"/>
          <p14:tracePt t="60503" x="8386763" y="4567238"/>
          <p14:tracePt t="60519" x="8424863" y="4567238"/>
          <p14:tracePt t="60521" x="8435975" y="4579938"/>
          <p14:tracePt t="60536" x="8461375" y="4579938"/>
          <p14:tracePt t="60552" x="8474075" y="4579938"/>
          <p14:tracePt t="60569" x="8486775" y="4579938"/>
          <p14:tracePt t="60593" x="8499475" y="4579938"/>
          <p14:tracePt t="60609" x="8512175" y="4579938"/>
          <p14:tracePt t="60619" x="8524875" y="4579938"/>
          <p14:tracePt t="60636" x="8537575" y="4592638"/>
          <p14:tracePt t="60653" x="8574088" y="4618038"/>
          <p14:tracePt t="60670" x="8624888" y="4643438"/>
          <p14:tracePt t="60686" x="8674100" y="4667250"/>
          <p14:tracePt t="60703" x="8724900" y="4705350"/>
          <p14:tracePt t="60704" x="8737600" y="4718050"/>
          <p14:tracePt t="60720" x="8763000" y="4730750"/>
          <p14:tracePt t="60737" x="8774113" y="4756150"/>
          <p14:tracePt t="60753" x="8786813" y="4768850"/>
          <p14:tracePt t="60772" x="8786813" y="4779963"/>
          <p14:tracePt t="60954" x="8799513" y="4779963"/>
          <p14:tracePt t="60962" x="8812213" y="4779963"/>
          <p14:tracePt t="60972" x="8837613" y="4792663"/>
          <p14:tracePt t="60989" x="8950325" y="4868863"/>
          <p14:tracePt t="61005" x="9050338" y="4918075"/>
          <p14:tracePt t="61022" x="9137650" y="4981575"/>
          <p14:tracePt t="61039" x="9212263" y="5043488"/>
          <p14:tracePt t="61041" x="9250363" y="5068888"/>
          <p14:tracePt t="61055" x="9263063" y="5081588"/>
          <p14:tracePt t="61057" x="9275763" y="5081588"/>
          <p14:tracePt t="61072" x="9288463" y="5092700"/>
          <p14:tracePt t="61130" x="9301163" y="5092700"/>
          <p14:tracePt t="61146" x="9312275" y="5105400"/>
          <p14:tracePt t="61154" x="9337675" y="5105400"/>
          <p14:tracePt t="61162" x="9363075" y="5118100"/>
          <p14:tracePt t="61178" x="9375775" y="5118100"/>
          <p14:tracePt t="61188" x="9388475" y="5118100"/>
          <p14:tracePt t="61204" x="9401175" y="5130800"/>
          <p14:tracePt t="61221" x="9413875" y="5156200"/>
          <p14:tracePt t="61238" x="9424988" y="5156200"/>
          <p14:tracePt t="70634" x="9424988" y="5143500"/>
          <p14:tracePt t="70650" x="9424988" y="5130800"/>
          <p14:tracePt t="70690" x="9424988" y="5118100"/>
          <p14:tracePt t="70697" x="9424988" y="5092700"/>
          <p14:tracePt t="70706" x="9424988" y="5081588"/>
          <p14:tracePt t="70715" x="9424988" y="5068888"/>
          <p14:tracePt t="70732" x="9424988" y="5056188"/>
          <p14:tracePt t="70748" x="9424988" y="5030788"/>
          <p14:tracePt t="70764" x="9424988" y="4981575"/>
          <p14:tracePt t="70781" x="9424988" y="4956175"/>
          <p14:tracePt t="70798" x="9424988" y="4918075"/>
          <p14:tracePt t="70814" x="9424988" y="4856163"/>
          <p14:tracePt t="70832" x="9437688" y="4792663"/>
          <p14:tracePt t="70834" x="9437688" y="4743450"/>
          <p14:tracePt t="70848" x="9437688" y="4679950"/>
          <p14:tracePt t="70850" x="9450388" y="4630738"/>
          <p14:tracePt t="70865" x="9463088" y="4530725"/>
          <p14:tracePt t="70882" x="9463088" y="4454525"/>
          <p14:tracePt t="70898" x="9463088" y="4392613"/>
          <p14:tracePt t="70916" x="9463088" y="4318000"/>
          <p14:tracePt t="70932" x="9488488" y="4267200"/>
          <p14:tracePt t="70948" x="9488488" y="4230688"/>
          <p14:tracePt t="70965" x="9501188" y="4179888"/>
          <p14:tracePt t="70982" x="9513888" y="4154488"/>
          <p14:tracePt t="70999" x="9513888" y="4129088"/>
          <p14:tracePt t="71001" x="9513888" y="4117975"/>
          <p14:tracePt t="71018" x="9513888" y="4092575"/>
          <p14:tracePt t="71698" x="9513888" y="4105275"/>
          <p14:tracePt t="71714" x="9513888" y="4117975"/>
          <p14:tracePt t="71738" x="9513888" y="4129088"/>
          <p14:tracePt t="71762" x="9513888" y="4141788"/>
          <p14:tracePt t="71778" x="9501188" y="4141788"/>
          <p14:tracePt t="71786" x="9501188" y="4154488"/>
          <p14:tracePt t="71801" x="9501188" y="4167188"/>
          <p14:tracePt t="71818" x="9488488" y="4179888"/>
          <p14:tracePt t="71834" x="9488488" y="4192588"/>
          <p14:tracePt t="71850" x="9475788" y="4205288"/>
          <p14:tracePt t="71867" x="9463088" y="4217988"/>
          <p14:tracePt t="71884" x="9463088" y="4230688"/>
          <p14:tracePt t="71891" x="9450388" y="4241800"/>
          <p14:tracePt t="71899" x="9437688" y="4241800"/>
          <p14:tracePt t="71916" x="9424988" y="4267200"/>
          <p14:tracePt t="71933" x="9401175" y="4305300"/>
          <p14:tracePt t="71949" x="9363075" y="4341813"/>
          <p14:tracePt t="71966" x="9324975" y="4379913"/>
          <p14:tracePt t="71982" x="9263063" y="4430713"/>
          <p14:tracePt t="71999" x="9188450" y="4479925"/>
          <p14:tracePt t="72001" x="9163050" y="4505325"/>
          <p14:tracePt t="72017" x="9088438" y="4554538"/>
          <p14:tracePt t="72033" x="9050338" y="4579938"/>
          <p14:tracePt t="72050" x="9037638" y="4592638"/>
          <p14:tracePt t="72162" x="9050338" y="4579938"/>
          <p14:tracePt t="72169" x="9112250" y="4554538"/>
          <p14:tracePt t="72185" x="9275763" y="4467225"/>
          <p14:tracePt t="72202" x="9437688" y="4379913"/>
          <p14:tracePt t="72218" x="9613900" y="4292600"/>
          <p14:tracePt t="72235" x="9726613" y="4254500"/>
          <p14:tracePt t="72251" x="9775825" y="4230688"/>
          <p14:tracePt t="72268" x="9788525" y="4230688"/>
          <p14:tracePt t="72546" x="9726613" y="4267200"/>
          <p14:tracePt t="72554" x="9637713" y="4341813"/>
          <p14:tracePt t="72570" x="9437688" y="4467225"/>
          <p14:tracePt t="72586" x="9237663" y="4579938"/>
          <p14:tracePt t="72603" x="9088438" y="4679950"/>
          <p14:tracePt t="72619" x="8986838" y="4730750"/>
          <p14:tracePt t="72636" x="8963025" y="4743450"/>
          <p14:tracePt t="72652" x="8950325" y="4756150"/>
          <p14:tracePt t="72669" x="8937625" y="4768850"/>
          <p14:tracePt t="72687" x="8924925" y="4792663"/>
          <p14:tracePt t="72689" x="8912225" y="4792663"/>
          <p14:tracePt t="72702" x="8912225" y="4805363"/>
          <p14:tracePt t="72705" x="8899525" y="4818063"/>
          <p14:tracePt t="72719" x="8886825" y="4818063"/>
          <p14:tracePt t="72736" x="8874125" y="4830763"/>
          <p14:tracePt t="72738" x="8863013" y="4830763"/>
          <p14:tracePt t="72753" x="8837613" y="4856163"/>
          <p14:tracePt t="72770" x="8812213" y="4879975"/>
          <p14:tracePt t="72787" x="8799513" y="4892675"/>
          <p14:tracePt t="72803" x="8774113" y="4918075"/>
          <p14:tracePt t="72820" x="8763000" y="4930775"/>
          <p14:tracePt t="72850" x="8750300" y="4943475"/>
          <p14:tracePt t="72859" x="8737600" y="4956175"/>
          <p14:tracePt t="72870" x="8712200" y="4981575"/>
          <p14:tracePt t="72887" x="8699500" y="5043488"/>
          <p14:tracePt t="72889" x="8674100" y="5081588"/>
          <p14:tracePt t="72904" x="8674100" y="5105400"/>
          <p14:tracePt t="72906" x="8661400" y="5130800"/>
          <p14:tracePt t="72920" x="8637588" y="5143500"/>
          <p14:tracePt t="72922" x="8637588" y="5168900"/>
          <p14:tracePt t="72938" x="8612188" y="5205413"/>
          <p14:tracePt t="72954" x="8586788" y="5243513"/>
          <p14:tracePt t="72970" x="8561388" y="5268913"/>
          <p14:tracePt t="72987" x="8512175" y="5305425"/>
          <p14:tracePt t="73004" x="8412163" y="5343525"/>
          <p14:tracePt t="73020" x="8212138" y="5356225"/>
          <p14:tracePt t="73038" x="7886700" y="5368925"/>
          <p14:tracePt t="73054" x="7472363" y="5368925"/>
          <p14:tracePt t="73071" x="7085013" y="5368925"/>
          <p14:tracePt t="73073" x="6934200" y="5368925"/>
          <p14:tracePt t="73088" x="6834188" y="5368925"/>
          <p14:tracePt t="73090" x="6759575" y="5368925"/>
          <p14:tracePt t="73105" x="6684963" y="5368925"/>
          <p14:tracePt t="73122" x="6646863" y="5368925"/>
          <p14:tracePt t="73137" x="6621463" y="5368925"/>
          <p14:tracePt t="73154" x="6584950" y="5368925"/>
          <p14:tracePt t="73171" x="6508750" y="5368925"/>
          <p14:tracePt t="73187" x="6408738" y="5368925"/>
          <p14:tracePt t="73204" x="6270625" y="5343525"/>
          <p14:tracePt t="73220" x="6134100" y="5330825"/>
          <p14:tracePt t="73238" x="5945188" y="5305425"/>
          <p14:tracePt t="73254" x="5757863" y="5281613"/>
          <p14:tracePt t="73270" x="5632450" y="5256213"/>
          <p14:tracePt t="73287" x="5595938" y="5243513"/>
          <p14:tracePt t="73305" x="5570538" y="5243513"/>
          <p14:tracePt t="73322" x="5470525" y="5243513"/>
          <p14:tracePt t="73338" x="5357813" y="5218113"/>
          <p14:tracePt t="73355" x="5257800" y="5218113"/>
          <p14:tracePt t="73371" x="5057775" y="5218113"/>
          <p14:tracePt t="73387" x="4756150" y="5194300"/>
          <p14:tracePt t="73404" x="4418013" y="5194300"/>
          <p14:tracePt t="73422" x="4143375" y="5194300"/>
          <p14:tracePt t="73438" x="3968750" y="5194300"/>
          <p14:tracePt t="73455" x="3917950" y="5194300"/>
          <p14:tracePt t="73457" x="3905250" y="5194300"/>
          <p14:tracePt t="73472" x="3879850" y="5194300"/>
          <p14:tracePt t="73474" x="3867150" y="5194300"/>
          <p14:tracePt t="73489" x="3805238" y="5194300"/>
          <p14:tracePt t="73506" x="3756025" y="5194300"/>
          <p14:tracePt t="73522" x="3679825" y="5194300"/>
          <p14:tracePt t="73538" x="3579813" y="5194300"/>
          <p14:tracePt t="73555" x="3505200" y="5194300"/>
          <p14:tracePt t="73571" x="3429000" y="5194300"/>
          <p14:tracePt t="73588" x="3405188" y="5194300"/>
          <p14:tracePt t="73605" x="3367088" y="5194300"/>
          <p14:tracePt t="73622" x="3341688" y="5194300"/>
          <p14:tracePt t="73826" x="3354388" y="5194300"/>
          <p14:tracePt t="73834" x="3379788" y="5194300"/>
          <p14:tracePt t="73842" x="3417888" y="5194300"/>
          <p14:tracePt t="73856" x="3441700" y="5194300"/>
          <p14:tracePt t="73859" x="3467100" y="5181600"/>
          <p14:tracePt t="73874" x="3505200" y="5168900"/>
          <p14:tracePt t="73890" x="3554413" y="5168900"/>
          <p14:tracePt t="73906" x="3592513" y="5156200"/>
          <p14:tracePt t="73923" x="3630613" y="5156200"/>
          <p14:tracePt t="73939" x="3679825" y="5130800"/>
          <p14:tracePt t="73956" x="3743325" y="5130800"/>
          <p14:tracePt t="73973" x="3817938" y="5130800"/>
          <p14:tracePt t="73990" x="3930650" y="5118100"/>
          <p14:tracePt t="74006" x="4117975" y="5118100"/>
          <p14:tracePt t="74023" x="4318000" y="5118100"/>
          <p14:tracePt t="74025" x="4406900" y="5105400"/>
          <p14:tracePt t="74040" x="4481513" y="5092700"/>
          <p14:tracePt t="74042" x="4543425" y="5092700"/>
          <p14:tracePt t="74058" x="4630738" y="5092700"/>
          <p14:tracePt t="74074" x="4706938" y="5068888"/>
          <p14:tracePt t="74090" x="4781550" y="5056188"/>
          <p14:tracePt t="74106" x="4806950" y="5056188"/>
          <p14:tracePt t="74306" x="4806950" y="5043488"/>
          <p14:tracePt t="74323" x="4806950" y="5018088"/>
          <p14:tracePt t="74330" x="4806950" y="4992688"/>
          <p14:tracePt t="74340" x="4806950" y="4981575"/>
          <p14:tracePt t="74357" x="4806950" y="4943475"/>
          <p14:tracePt t="74374" x="4806950" y="4905375"/>
          <p14:tracePt t="74390" x="4806950" y="4892675"/>
          <p14:tracePt t="74408" x="4806950" y="4879975"/>
          <p14:tracePt t="74410" x="4794250" y="4879975"/>
          <p14:tracePt t="74442" x="4781550" y="4868863"/>
          <p14:tracePt t="74450" x="4756150" y="4856163"/>
          <p14:tracePt t="74458" x="4732338" y="4856163"/>
          <p14:tracePt t="74474" x="4668838" y="4856163"/>
          <p14:tracePt t="74491" x="4606925" y="4843463"/>
          <p14:tracePt t="74507" x="4530725" y="4843463"/>
          <p14:tracePt t="74524" x="4456113" y="4843463"/>
          <p14:tracePt t="74541" x="4356100" y="4843463"/>
          <p14:tracePt t="74558" x="4243388" y="4843463"/>
          <p14:tracePt t="74561" x="4205288" y="4843463"/>
          <p14:tracePt t="74574" x="4168775" y="4843463"/>
          <p14:tracePt t="74591" x="4105275" y="4843463"/>
          <p14:tracePt t="74594" x="4092575" y="4843463"/>
          <p14:tracePt t="74608" x="4068763" y="4856163"/>
          <p14:tracePt t="74610" x="4030663" y="4868863"/>
          <p14:tracePt t="74625" x="3979863" y="4868863"/>
          <p14:tracePt t="74641" x="3956050" y="4879975"/>
          <p14:tracePt t="74658" x="3943350" y="4879975"/>
          <p14:tracePt t="74883" x="3930650" y="4879975"/>
          <p14:tracePt t="74898" x="3917950" y="4892675"/>
          <p14:tracePt t="74906" x="3905250" y="4892675"/>
          <p14:tracePt t="74914" x="3892550" y="4892675"/>
          <p14:tracePt t="74925" x="3867150" y="4892675"/>
          <p14:tracePt t="74941" x="3817938" y="4918075"/>
          <p14:tracePt t="74957" x="3730625" y="4918075"/>
          <p14:tracePt t="74974" x="3617913" y="4918075"/>
          <p14:tracePt t="74991" x="3505200" y="4918075"/>
          <p14:tracePt t="74993" x="3454400" y="4918075"/>
          <p14:tracePt t="75008" x="3417888" y="4918075"/>
          <p14:tracePt t="75009" x="3392488" y="4918075"/>
          <p14:tracePt t="75025" x="3354388" y="4918075"/>
          <p14:tracePt t="75041" x="3341688" y="4918075"/>
          <p14:tracePt t="75057" x="3317875" y="4918075"/>
          <p14:tracePt t="75074" x="3305175" y="4918075"/>
          <p14:tracePt t="75091" x="3279775" y="4918075"/>
          <p14:tracePt t="75108" x="3267075" y="4918075"/>
          <p14:tracePt t="75124" x="3241675" y="4918075"/>
          <p14:tracePt t="75141" x="3205163" y="4918075"/>
          <p14:tracePt t="75158" x="3141663" y="4918075"/>
          <p14:tracePt t="75175" x="3092450" y="4918075"/>
          <p14:tracePt t="75176" x="3054350" y="4918075"/>
          <p14:tracePt t="75192" x="3016250" y="4918075"/>
          <p14:tracePt t="75193" x="2992438" y="4905375"/>
          <p14:tracePt t="75209" x="2928938" y="4905375"/>
          <p14:tracePt t="75225" x="2903538" y="4879975"/>
          <p14:tracePt t="75241" x="2854325" y="4879975"/>
          <p14:tracePt t="75258" x="2828925" y="4856163"/>
          <p14:tracePt t="75275" x="2803525" y="4856163"/>
          <p14:tracePt t="75292" x="2790825" y="4843463"/>
          <p14:tracePt t="75313" x="2778125" y="4843463"/>
          <p14:tracePt t="75345" x="2778125" y="4830763"/>
          <p14:tracePt t="75361" x="2778125" y="4818063"/>
          <p14:tracePt t="75369" x="2778125" y="4805363"/>
          <p14:tracePt t="75385" x="2816225" y="4792663"/>
          <p14:tracePt t="75393" x="2867025" y="4779963"/>
          <p14:tracePt t="75410" x="2967038" y="4756150"/>
          <p14:tracePt t="75426" x="3041650" y="4756150"/>
          <p14:tracePt t="75443" x="3092450" y="4743450"/>
          <p14:tracePt t="75460" x="3141663" y="4743450"/>
          <p14:tracePt t="75477" x="3205163" y="4730750"/>
          <p14:tracePt t="75493" x="3267075" y="4718050"/>
          <p14:tracePt t="75510" x="3279775" y="4718050"/>
          <p14:tracePt t="75526" x="3305175" y="4718050"/>
          <p14:tracePt t="75682" x="3317875" y="4718050"/>
          <p14:tracePt t="75690" x="3328988" y="4705350"/>
          <p14:tracePt t="75697" x="3341688" y="4705350"/>
          <p14:tracePt t="76122" x="3354388" y="4705350"/>
          <p14:tracePt t="76130" x="3392488" y="4718050"/>
          <p14:tracePt t="76146" x="3554413" y="4792663"/>
          <p14:tracePt t="76162" x="3667125" y="4868863"/>
          <p14:tracePt t="76179" x="3730625" y="4930775"/>
          <p14:tracePt t="76195" x="3779838" y="4943475"/>
          <p14:tracePt t="76212" x="3792538" y="4956175"/>
          <p14:tracePt t="76228" x="3792538" y="4968875"/>
          <p14:tracePt t="76258" x="3817938" y="4968875"/>
          <p14:tracePt t="76266" x="3843338" y="4968875"/>
          <p14:tracePt t="76278" x="3892550" y="4968875"/>
          <p14:tracePt t="76281" x="3956050" y="4968875"/>
          <p14:tracePt t="76296" x="4030663" y="4968875"/>
          <p14:tracePt t="76298" x="4092575" y="4968875"/>
          <p14:tracePt t="76314" x="4217988" y="4968875"/>
          <p14:tracePt t="76330" x="4330700" y="4968875"/>
          <p14:tracePt t="76346" x="4443413" y="4943475"/>
          <p14:tracePt t="76362" x="4518025" y="4930775"/>
          <p14:tracePt t="76379" x="4581525" y="4930775"/>
          <p14:tracePt t="76395" x="4656138" y="4918075"/>
          <p14:tracePt t="76412" x="4719638" y="4918075"/>
          <p14:tracePt t="76428" x="4743450" y="4918075"/>
          <p14:tracePt t="76446" x="4756150" y="4918075"/>
          <p14:tracePt t="76449" x="4768850" y="4918075"/>
          <p14:tracePt t="76463" x="4781550" y="4918075"/>
          <p14:tracePt t="76480" x="4794250" y="4905375"/>
          <p14:tracePt t="76482" x="4832350" y="4905375"/>
          <p14:tracePt t="76497" x="4881563" y="4905375"/>
          <p14:tracePt t="76514" x="4919663" y="4905375"/>
          <p14:tracePt t="76529" x="4968875" y="4905375"/>
          <p14:tracePt t="76546" x="4994275" y="4905375"/>
          <p14:tracePt t="76563" x="5006975" y="4905375"/>
          <p14:tracePt t="76580" x="5019675" y="4905375"/>
          <p14:tracePt t="76882" x="5032375" y="4905375"/>
          <p14:tracePt t="76897" x="5057775" y="4892675"/>
          <p14:tracePt t="76906" x="5119688" y="4879975"/>
          <p14:tracePt t="76914" x="5181600" y="4879975"/>
          <p14:tracePt t="76930" x="5332413" y="4879975"/>
          <p14:tracePt t="76947" x="5419725" y="4879975"/>
          <p14:tracePt t="76963" x="5483225" y="4879975"/>
          <p14:tracePt t="76980" x="5519738" y="4868863"/>
          <p14:tracePt t="76998" x="5557838" y="4868863"/>
          <p14:tracePt t="77014" x="5619750" y="4868863"/>
          <p14:tracePt t="77017" x="5683250" y="4868863"/>
          <p14:tracePt t="77030" x="5745163" y="4856163"/>
          <p14:tracePt t="77033" x="5808663" y="4843463"/>
          <p14:tracePt t="77047" x="5857875" y="4843463"/>
          <p14:tracePt t="77049" x="5908675" y="4843463"/>
          <p14:tracePt t="77065" x="6008688" y="4843463"/>
          <p14:tracePt t="77081" x="6134100" y="4843463"/>
          <p14:tracePt t="77098" x="6270625" y="4843463"/>
          <p14:tracePt t="77114" x="6383338" y="4843463"/>
          <p14:tracePt t="77131" x="6496050" y="4843463"/>
          <p14:tracePt t="77147" x="6596063" y="4843463"/>
          <p14:tracePt t="77164" x="6696075" y="4843463"/>
          <p14:tracePt t="77181" x="6746875" y="4843463"/>
          <p14:tracePt t="77198" x="6772275" y="4843463"/>
          <p14:tracePt t="77346" x="6784975" y="4843463"/>
          <p14:tracePt t="77362" x="6797675" y="4856163"/>
          <p14:tracePt t="77370" x="6808788" y="4892675"/>
          <p14:tracePt t="77381" x="6821488" y="4892675"/>
          <p14:tracePt t="77398" x="6834188" y="4905375"/>
          <p14:tracePt t="77415" x="6846888" y="4930775"/>
          <p14:tracePt t="77602" x="6859588" y="4930775"/>
          <p14:tracePt t="77610" x="6884988" y="4930775"/>
          <p14:tracePt t="77617" x="6959600" y="4930775"/>
          <p14:tracePt t="77632" x="7034213" y="4943475"/>
          <p14:tracePt t="77634" x="7146925" y="4956175"/>
          <p14:tracePt t="77650" x="7310438" y="4956175"/>
          <p14:tracePt t="77666" x="7423150" y="4968875"/>
          <p14:tracePt t="77682" x="7448550" y="4968875"/>
          <p14:tracePt t="77778" x="7459663" y="4968875"/>
          <p14:tracePt t="77785" x="7472363" y="4968875"/>
          <p14:tracePt t="77799" x="7485063" y="4968875"/>
          <p14:tracePt t="77801" x="7523163" y="4968875"/>
          <p14:tracePt t="77816" x="7561263" y="4968875"/>
          <p14:tracePt t="77818" x="7597775" y="4968875"/>
          <p14:tracePt t="77834" x="7635875" y="4968875"/>
          <p14:tracePt t="77850" x="7673975" y="4968875"/>
          <p14:tracePt t="77866" x="7697788" y="4968875"/>
          <p14:tracePt t="77883" x="7735888" y="4968875"/>
          <p14:tracePt t="77899" x="7761288" y="4968875"/>
          <p14:tracePt t="77916" x="7797800" y="4968875"/>
          <p14:tracePt t="77933" x="7835900" y="4968875"/>
          <p14:tracePt t="77950" x="7861300" y="4968875"/>
          <p14:tracePt t="77967" x="7897813" y="4968875"/>
          <p14:tracePt t="77969" x="7910513" y="4968875"/>
          <p14:tracePt t="77984" x="7923213" y="4968875"/>
          <p14:tracePt t="77986" x="7935913" y="4968875"/>
          <p14:tracePt t="78001" x="7974013" y="4968875"/>
          <p14:tracePt t="78003" x="7986713" y="4968875"/>
          <p14:tracePt t="78018" x="8061325" y="4992688"/>
          <p14:tracePt t="78034" x="8148638" y="5018088"/>
          <p14:tracePt t="78051" x="8235950" y="5043488"/>
          <p14:tracePt t="78067" x="8312150" y="5056188"/>
          <p14:tracePt t="78083" x="8448675" y="5105400"/>
          <p14:tracePt t="78100" x="8624888" y="5156200"/>
          <p14:tracePt t="78117" x="8874125" y="5205413"/>
          <p14:tracePt t="78134" x="9075738" y="5243513"/>
          <p14:tracePt t="78150" x="9199563" y="5268913"/>
          <p14:tracePt t="78167" x="9275763" y="5294313"/>
          <p14:tracePt t="78169" x="9301163" y="5305425"/>
          <p14:tracePt t="78184" x="9312275" y="5305425"/>
          <p14:tracePt t="78210" x="9324975" y="5305425"/>
          <p14:tracePt t="78218" x="9337675" y="5305425"/>
          <p14:tracePt t="78234" x="9401175" y="5330825"/>
          <p14:tracePt t="78251" x="9475788" y="5330825"/>
          <p14:tracePt t="78267" x="9575800" y="5343525"/>
          <p14:tracePt t="78284" x="9663113" y="5343525"/>
          <p14:tracePt t="78300" x="9750425" y="5343525"/>
          <p14:tracePt t="78318" x="9852025" y="5343525"/>
          <p14:tracePt t="78334" x="9939338" y="5343525"/>
          <p14:tracePt t="78351" x="9975850" y="5343525"/>
          <p14:tracePt t="78354" x="9988550" y="5343525"/>
          <p14:tracePt t="78426" x="10001250" y="5343525"/>
          <p14:tracePt t="78442" x="10013950" y="5343525"/>
          <p14:tracePt t="78451" x="10013950" y="5330825"/>
          <p14:tracePt t="78458" x="10026650" y="5318125"/>
          <p14:tracePt t="78468" x="10039350" y="5305425"/>
          <p14:tracePt t="78484" x="10064750" y="5268913"/>
          <p14:tracePt t="78501" x="10075863" y="5205413"/>
          <p14:tracePt t="78518" x="10113963" y="5130800"/>
          <p14:tracePt t="78534" x="10126663" y="5081588"/>
          <p14:tracePt t="78537" x="10126663" y="5068888"/>
          <p14:tracePt t="78552" x="10126663" y="5043488"/>
          <p14:tracePt t="78554" x="10126663" y="5018088"/>
          <p14:tracePt t="78568" x="10126663" y="4992688"/>
          <p14:tracePt t="78571" x="10126663" y="4968875"/>
          <p14:tracePt t="78593" x="10126663" y="4956175"/>
          <p14:tracePt t="78610" x="10126663" y="4943475"/>
          <p14:tracePt t="78666" x="10126663" y="4930775"/>
          <p14:tracePt t="78674" x="10126663" y="4918075"/>
          <p14:tracePt t="78690" x="10126663" y="4905375"/>
          <p14:tracePt t="78706" x="10126663" y="4892675"/>
          <p14:tracePt t="78718" x="10126663" y="4879975"/>
          <p14:tracePt t="78735" x="10139363" y="4843463"/>
          <p14:tracePt t="78737" x="10139363" y="4830763"/>
          <p14:tracePt t="78750" x="10139363" y="4818063"/>
          <p14:tracePt t="78767" x="10139363" y="4805363"/>
          <p14:tracePt t="78786" x="10139363" y="4792663"/>
          <p14:tracePt t="78802" x="10139363" y="4779963"/>
          <p14:tracePt t="78818" x="10139363" y="4768850"/>
          <p14:tracePt t="78835" x="10139363" y="4756150"/>
          <p14:tracePt t="78866" x="10139363" y="4743450"/>
          <p14:tracePt t="78882" x="10139363" y="4730750"/>
          <p14:tracePt t="78890" x="10152063" y="4718050"/>
          <p14:tracePt t="78902" x="10164763" y="4705350"/>
          <p14:tracePt t="78920" x="10164763" y="4692650"/>
          <p14:tracePt t="78922" x="10164763" y="4679950"/>
          <p14:tracePt t="78936" x="10177463" y="4679950"/>
          <p14:tracePt t="78938" x="10177463" y="4667250"/>
          <p14:tracePt t="78962" x="10177463" y="4656138"/>
          <p14:tracePt t="78978" x="10188575" y="4656138"/>
          <p14:tracePt t="78986" x="10188575" y="4643438"/>
          <p14:tracePt t="79003" x="10188575" y="4630738"/>
          <p14:tracePt t="79114" x="10213975" y="4630738"/>
          <p14:tracePt t="79122" x="10252075" y="4630738"/>
          <p14:tracePt t="79137" x="10313988" y="4630738"/>
          <p14:tracePt t="79153" x="10339388" y="4630738"/>
          <p14:tracePt t="79170" x="10352088" y="4630738"/>
          <p14:tracePt t="79194" x="10364788" y="4630738"/>
          <p14:tracePt t="79203" x="10377488" y="4618038"/>
          <p14:tracePt t="79226" x="10390188" y="4618038"/>
          <p14:tracePt t="79242" x="10401300" y="4618038"/>
          <p14:tracePt t="79257" x="10414000" y="4618038"/>
          <p14:tracePt t="79321" x="10426700" y="4618038"/>
          <p14:tracePt t="79770" x="10426700" y="4630738"/>
          <p14:tracePt t="79778" x="10426700" y="4656138"/>
          <p14:tracePt t="79788" x="10426700" y="4692650"/>
          <p14:tracePt t="79805" x="10426700" y="4730750"/>
          <p14:tracePt t="79821" x="10414000" y="4768850"/>
          <p14:tracePt t="79838" x="10401300" y="4830763"/>
          <p14:tracePt t="79855" x="10401300" y="4856163"/>
          <p14:tracePt t="79858" x="10401300" y="4879975"/>
          <p14:tracePt t="79872" x="10401300" y="4892675"/>
          <p14:tracePt t="79874" x="10401300" y="4905375"/>
          <p14:tracePt t="79889" x="10390188" y="4918075"/>
          <p14:tracePt t="79906" x="10390188" y="4943475"/>
          <p14:tracePt t="79930" x="10390188" y="4956175"/>
          <p14:tracePt t="79962" x="10390188" y="4968875"/>
          <p14:tracePt t="79985" x="10390188" y="4981575"/>
          <p14:tracePt t="79993" x="10390188" y="4992688"/>
          <p14:tracePt t="80026" x="10390188" y="5005388"/>
          <p14:tracePt t="80050" x="10390188" y="5018088"/>
          <p14:tracePt t="80080" x="10390188" y="5030788"/>
          <p14:tracePt t="80104" x="10390188" y="5043488"/>
          <p14:tracePt t="80112" x="10390188" y="5056188"/>
          <p14:tracePt t="80121" x="10390188" y="5068888"/>
          <p14:tracePt t="80137" x="10401300" y="5105400"/>
          <p14:tracePt t="80153" x="10414000" y="5118100"/>
          <p14:tracePt t="80467" x="10426700" y="5118100"/>
          <p14:tracePt t="80484" x="10439400" y="5118100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208484" y="1017051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Case Scenario (</a:t>
            </a:r>
            <a:r>
              <a:rPr lang="ar-EG" sz="2800" b="1" dirty="0">
                <a:latin typeface="Alexandria" charset="0"/>
                <a:cs typeface="Alexandria" charset="0"/>
              </a:rPr>
              <a:t>2</a:t>
            </a:r>
            <a:r>
              <a:rPr lang="en-US" sz="2800" b="1" dirty="0">
                <a:latin typeface="Alexandria" charset="0"/>
                <a:cs typeface="Alexandria" charset="0"/>
              </a:rPr>
              <a:t>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8453" y="2357211"/>
            <a:ext cx="1021037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ar-EG" sz="2800" b="1" dirty="0">
                <a:solidFill>
                  <a:srgbClr val="212121"/>
                </a:solidFill>
                <a:latin typeface="Segoe UI" panose="020B0502040204020203" pitchFamily="34" charset="0"/>
                <a:ea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212121"/>
                </a:solidFill>
                <a:latin typeface="Segoe UI" panose="020B0502040204020203" pitchFamily="34" charset="0"/>
                <a:ea typeface="Times New Roman" panose="02020603050405020304" pitchFamily="18" charset="0"/>
              </a:rPr>
              <a:t>Staffing Optimization in an Outpatient Clinic: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212121"/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 outpatient clinic is experiencing long patient waiting times, which impacts patient satisfaction. The clinic's management aims to optimize staffing levels by analyzing patient flow and waiting time data.</a:t>
            </a:r>
          </a:p>
          <a:p>
            <a:endParaRPr lang="en-US" b="1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11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515"/>
    </mc:Choice>
    <mc:Fallback xmlns="">
      <p:transition advTm="116515"/>
    </mc:Fallback>
  </mc:AlternateContent>
  <p:extLst>
    <p:ext uri="{3A86A75C-4F4B-4683-9AE1-C65F6400EC91}">
      <p14:laserTraceLst xmlns:p14="http://schemas.microsoft.com/office/powerpoint/2010/main">
        <p14:tracePtLst>
          <p14:tracePt t="54292" x="10377488" y="5118100"/>
          <p14:tracePt t="54301" x="10201275" y="5043488"/>
          <p14:tracePt t="54312" x="9875838" y="4905375"/>
          <p14:tracePt t="54329" x="9075738" y="4579938"/>
          <p14:tracePt t="54331" x="8661400" y="4443413"/>
          <p14:tracePt t="54345" x="8199438" y="4354513"/>
          <p14:tracePt t="54348" x="7673975" y="4330700"/>
          <p14:tracePt t="54362" x="7172325" y="4330700"/>
          <p14:tracePt t="54364" x="6696075" y="4330700"/>
          <p14:tracePt t="54380" x="6083300" y="4330700"/>
          <p14:tracePt t="54396" x="5895975" y="4330700"/>
          <p14:tracePt t="54412" x="5883275" y="4330700"/>
          <p14:tracePt t="54548" x="5870575" y="4330700"/>
          <p14:tracePt t="54556" x="5857875" y="4341813"/>
          <p14:tracePt t="54563" x="5821363" y="4418013"/>
          <p14:tracePt t="54580" x="5719763" y="4592638"/>
          <p14:tracePt t="54596" x="5657850" y="4692650"/>
          <p14:tracePt t="54613" x="5657850" y="4718050"/>
          <p14:tracePt t="54630" x="5645150" y="4730750"/>
          <p14:tracePt t="54646" x="5632450" y="4743450"/>
          <p14:tracePt t="54662" x="5619750" y="4756150"/>
          <p14:tracePt t="54679" x="5607050" y="4768850"/>
          <p14:tracePt t="54724" x="5583238" y="4768850"/>
          <p14:tracePt t="54731" x="5557838" y="4768850"/>
          <p14:tracePt t="54747" x="5457825" y="4779963"/>
          <p14:tracePt t="54763" x="5357813" y="4792663"/>
          <p14:tracePt t="54780" x="5245100" y="4792663"/>
          <p14:tracePt t="54797" x="5170488" y="4792663"/>
          <p14:tracePt t="54813" x="5145088" y="4792663"/>
          <p14:tracePt t="54830" x="5094288" y="4805363"/>
          <p14:tracePt t="54847" x="5032375" y="4830763"/>
          <p14:tracePt t="54864" x="4956175" y="4843463"/>
          <p14:tracePt t="54880" x="4868863" y="4879975"/>
          <p14:tracePt t="54883" x="4819650" y="4892675"/>
          <p14:tracePt t="54897" x="4743450" y="4918075"/>
          <p14:tracePt t="54900" x="4668838" y="4943475"/>
          <p14:tracePt t="54913" x="4606925" y="4968875"/>
          <p14:tracePt t="54916" x="4530725" y="4981575"/>
          <p14:tracePt t="54931" x="4343400" y="5018088"/>
          <p14:tracePt t="54948" x="4092575" y="5043488"/>
          <p14:tracePt t="54964" x="3756025" y="5056188"/>
          <p14:tracePt t="54981" x="3341688" y="5056188"/>
          <p14:tracePt t="54997" x="2928938" y="5056188"/>
          <p14:tracePt t="55013" x="2654300" y="5056188"/>
          <p14:tracePt t="55031" x="2503488" y="5056188"/>
          <p14:tracePt t="55048" x="2441575" y="5056188"/>
          <p14:tracePt t="55064" x="2416175" y="5056188"/>
          <p14:tracePt t="55068" x="2403475" y="5056188"/>
          <p14:tracePt t="55268" x="2416175" y="5056188"/>
          <p14:tracePt t="55283" x="2428875" y="5056188"/>
          <p14:tracePt t="55290" x="2441575" y="5056188"/>
          <p14:tracePt t="55299" x="2452688" y="5043488"/>
          <p14:tracePt t="55314" x="2465388" y="5018088"/>
          <p14:tracePt t="55330" x="2478088" y="5005388"/>
          <p14:tracePt t="55331" x="2478088" y="4992688"/>
          <p14:tracePt t="55346" x="2478088" y="4968875"/>
          <p14:tracePt t="55363" x="2478088" y="4943475"/>
          <p14:tracePt t="55379" x="2478088" y="4918075"/>
          <p14:tracePt t="55396" x="2478088" y="4892675"/>
          <p14:tracePt t="55450" x="2490788" y="4879975"/>
          <p14:tracePt t="55458" x="2503488" y="4856163"/>
          <p14:tracePt t="55469" x="2503488" y="4818063"/>
          <p14:tracePt t="55480" x="2503488" y="4768850"/>
          <p14:tracePt t="55496" x="2516188" y="4679950"/>
          <p14:tracePt t="55515" x="2516188" y="4579938"/>
          <p14:tracePt t="55531" x="2516188" y="4505325"/>
          <p14:tracePt t="55547" x="2528888" y="4354513"/>
          <p14:tracePt t="55564" x="2578100" y="4205288"/>
          <p14:tracePt t="55580" x="2628900" y="4092575"/>
          <p14:tracePt t="55597" x="2641600" y="4041775"/>
          <p14:tracePt t="55613" x="2654300" y="4005263"/>
          <p14:tracePt t="55636" x="2654300" y="3992563"/>
          <p14:tracePt t="55647" x="2654300" y="3979863"/>
          <p14:tracePt t="55663" x="2654300" y="3967163"/>
          <p14:tracePt t="55680" x="2667000" y="3954463"/>
          <p14:tracePt t="55697" x="2667000" y="3916363"/>
          <p14:tracePt t="55714" x="2667000" y="3905250"/>
          <p14:tracePt t="55730" x="2667000" y="3892550"/>
          <p14:tracePt t="55747" x="2678113" y="3854450"/>
          <p14:tracePt t="55764" x="2678113" y="3841750"/>
          <p14:tracePt t="55781" x="2690813" y="3816350"/>
          <p14:tracePt t="55797" x="2703513" y="3779838"/>
          <p14:tracePt t="55814" x="2716213" y="3729038"/>
          <p14:tracePt t="55831" x="2741613" y="3667125"/>
          <p14:tracePt t="55847" x="2767013" y="3616325"/>
          <p14:tracePt t="55864" x="2790825" y="3590925"/>
          <p14:tracePt t="56082" x="2803525" y="3590925"/>
          <p14:tracePt t="56098" x="2828925" y="3603625"/>
          <p14:tracePt t="56107" x="2854325" y="3616325"/>
          <p14:tracePt t="56115" x="2854325" y="3641725"/>
          <p14:tracePt t="56131" x="2890838" y="3667125"/>
          <p14:tracePt t="56148" x="2916238" y="3692525"/>
          <p14:tracePt t="56165" x="2928938" y="3741738"/>
          <p14:tracePt t="56182" x="2941638" y="3767138"/>
          <p14:tracePt t="57956" x="2954338" y="3767138"/>
          <p14:tracePt t="57964" x="2992438" y="3767138"/>
          <p14:tracePt t="57972" x="3054350" y="3767138"/>
          <p14:tracePt t="57988" x="3241675" y="3767138"/>
          <p14:tracePt t="58005" x="3317875" y="3767138"/>
          <p14:tracePt t="58022" x="3379788" y="3767138"/>
          <p14:tracePt t="58038" x="3479800" y="3767138"/>
          <p14:tracePt t="58055" x="3554413" y="3767138"/>
          <p14:tracePt t="58072" x="3605213" y="3767138"/>
          <p14:tracePt t="58088" x="3630613" y="3754438"/>
          <p14:tracePt t="58105" x="3643313" y="3754438"/>
          <p14:tracePt t="58123" x="3654425" y="3754438"/>
          <p14:tracePt t="58139" x="3667125" y="3754438"/>
          <p14:tracePt t="58252" x="3679825" y="3754438"/>
          <p14:tracePt t="58260" x="3705225" y="3754438"/>
          <p14:tracePt t="58272" x="3767138" y="3741738"/>
          <p14:tracePt t="58275" x="3867150" y="3741738"/>
          <p14:tracePt t="58290" x="3968750" y="3729038"/>
          <p14:tracePt t="58292" x="4068763" y="3716338"/>
          <p14:tracePt t="58306" x="4156075" y="3716338"/>
          <p14:tracePt t="58308" x="4243388" y="3703638"/>
          <p14:tracePt t="58322" x="4305300" y="3692525"/>
          <p14:tracePt t="58324" x="4356100" y="3692525"/>
          <p14:tracePt t="58340" x="4418013" y="3692525"/>
          <p14:tracePt t="58356" x="4481513" y="3692525"/>
          <p14:tracePt t="58373" x="4506913" y="3692525"/>
          <p14:tracePt t="58390" x="4518025" y="3692525"/>
          <p14:tracePt t="58406" x="4556125" y="3692525"/>
          <p14:tracePt t="58422" x="4630738" y="3692525"/>
          <p14:tracePt t="58439" x="4719638" y="3692525"/>
          <p14:tracePt t="58456" x="4781550" y="3692525"/>
          <p14:tracePt t="58459" x="4819650" y="3703638"/>
          <p14:tracePt t="58472" x="4843463" y="3729038"/>
          <p14:tracePt t="58475" x="4856163" y="3729038"/>
          <p14:tracePt t="58490" x="4868863" y="3729038"/>
          <p14:tracePt t="58516" x="4881563" y="3729038"/>
          <p14:tracePt t="58532" x="4894263" y="3741738"/>
          <p14:tracePt t="58540" x="4906963" y="3741738"/>
          <p14:tracePt t="58557" x="4919663" y="3741738"/>
          <p14:tracePt t="59372" x="4932363" y="3741738"/>
          <p14:tracePt t="59380" x="4981575" y="3741738"/>
          <p14:tracePt t="59391" x="5081588" y="3741738"/>
          <p14:tracePt t="59409" x="5319713" y="3703638"/>
          <p14:tracePt t="59411" x="5419725" y="3692525"/>
          <p14:tracePt t="59426" x="5495925" y="3679825"/>
          <p14:tracePt t="59428" x="5545138" y="3679825"/>
          <p14:tracePt t="59443" x="5595938" y="3679825"/>
          <p14:tracePt t="59459" x="5607050" y="3679825"/>
          <p14:tracePt t="60012" x="5632450" y="3679825"/>
          <p14:tracePt t="60020" x="5683250" y="3679825"/>
          <p14:tracePt t="60027" x="5783263" y="3667125"/>
          <p14:tracePt t="60044" x="6070600" y="3616325"/>
          <p14:tracePt t="60060" x="6208713" y="3590925"/>
          <p14:tracePt t="60077" x="6246813" y="3579813"/>
          <p14:tracePt t="60093" x="6308725" y="3554413"/>
          <p14:tracePt t="60110" x="6346825" y="3541713"/>
          <p14:tracePt t="60127" x="6370638" y="3541713"/>
          <p14:tracePt t="60143" x="6408738" y="3541713"/>
          <p14:tracePt t="60161" x="6459538" y="3529013"/>
          <p14:tracePt t="60163" x="6472238" y="3529013"/>
          <p14:tracePt t="60178" x="6496050" y="3529013"/>
          <p14:tracePt t="60180" x="6521450" y="3516313"/>
          <p14:tracePt t="60195" x="6534150" y="3516313"/>
          <p14:tracePt t="60212" x="6546850" y="3516313"/>
          <p14:tracePt t="60291" x="6559550" y="3516313"/>
          <p14:tracePt t="60300" x="6584950" y="3516313"/>
          <p14:tracePt t="60311" x="6621463" y="3516313"/>
          <p14:tracePt t="60327" x="6659563" y="3516313"/>
          <p14:tracePt t="60344" x="6684963" y="3516313"/>
          <p14:tracePt t="60371" x="6696075" y="3516313"/>
          <p14:tracePt t="60395" x="6708775" y="3516313"/>
          <p14:tracePt t="60426" x="6721475" y="3516313"/>
          <p14:tracePt t="60588" x="6734175" y="3516313"/>
          <p14:tracePt t="60595" x="6734175" y="3529013"/>
          <p14:tracePt t="60603" x="6746875" y="3541713"/>
          <p14:tracePt t="60612" x="6759575" y="3554413"/>
          <p14:tracePt t="60629" x="6772275" y="3579813"/>
          <p14:tracePt t="60645" x="6772275" y="3590925"/>
          <p14:tracePt t="60660" x="6772275" y="3667125"/>
          <p14:tracePt t="60677" x="6772275" y="3741738"/>
          <p14:tracePt t="60694" x="6734175" y="3829050"/>
          <p14:tracePt t="60710" x="6696075" y="3905250"/>
          <p14:tracePt t="60727" x="6672263" y="3967163"/>
          <p14:tracePt t="60744" x="6646863" y="4005263"/>
          <p14:tracePt t="60762" x="6621463" y="4041775"/>
          <p14:tracePt t="60764" x="6608763" y="4067175"/>
          <p14:tracePt t="60780" x="6584950" y="4117975"/>
          <p14:tracePt t="60796" x="6559550" y="4154488"/>
          <p14:tracePt t="60812" x="6496050" y="4205288"/>
          <p14:tracePt t="60830" x="6446838" y="4241800"/>
          <p14:tracePt t="60846" x="6396038" y="4279900"/>
          <p14:tracePt t="60862" x="6359525" y="4318000"/>
          <p14:tracePt t="60879" x="6308725" y="4354513"/>
          <p14:tracePt t="60895" x="6270625" y="4367213"/>
          <p14:tracePt t="60912" x="6234113" y="4392613"/>
          <p14:tracePt t="60915" x="6221413" y="4392613"/>
          <p14:tracePt t="60929" x="6208713" y="4392613"/>
          <p14:tracePt t="60946" x="6208713" y="4405313"/>
          <p14:tracePt t="60980" x="6196013" y="4405313"/>
          <p14:tracePt t="61011" x="6183313" y="4405313"/>
          <p14:tracePt t="61356" x="6170613" y="4405313"/>
          <p14:tracePt t="61372" x="6157913" y="4405313"/>
          <p14:tracePt t="61396" x="6146800" y="4405313"/>
          <p14:tracePt t="61404" x="6134100" y="4405313"/>
          <p14:tracePt t="61414" x="6108700" y="4405313"/>
          <p14:tracePt t="61430" x="6021388" y="4418013"/>
          <p14:tracePt t="61446" x="5883275" y="4443413"/>
          <p14:tracePt t="61463" x="5719763" y="4454525"/>
          <p14:tracePt t="61480" x="5570538" y="4454525"/>
          <p14:tracePt t="61496" x="5419725" y="4454525"/>
          <p14:tracePt t="61513" x="5232400" y="4454525"/>
          <p14:tracePt t="61515" x="5145088" y="4454525"/>
          <p14:tracePt t="61530" x="4994275" y="4430713"/>
          <p14:tracePt t="61547" x="4843463" y="4379913"/>
          <p14:tracePt t="61563" x="4706938" y="4354513"/>
          <p14:tracePt t="61580" x="4568825" y="4341813"/>
          <p14:tracePt t="61596" x="4481513" y="4318000"/>
          <p14:tracePt t="61613" x="4394200" y="4305300"/>
          <p14:tracePt t="61630" x="4330700" y="4305300"/>
          <p14:tracePt t="61646" x="4268788" y="4305300"/>
          <p14:tracePt t="61663" x="4217988" y="4305300"/>
          <p14:tracePt t="61680" x="4156075" y="4305300"/>
          <p14:tracePt t="61697" x="4105275" y="4305300"/>
          <p14:tracePt t="61699" x="4081463" y="4305300"/>
          <p14:tracePt t="61714" x="4068763" y="4305300"/>
          <p14:tracePt t="61715" x="4056063" y="4305300"/>
          <p14:tracePt t="61731" x="4043363" y="4305300"/>
          <p14:tracePt t="61779" x="4017963" y="4305300"/>
          <p14:tracePt t="61787" x="4005263" y="4305300"/>
          <p14:tracePt t="61797" x="3979863" y="4305300"/>
          <p14:tracePt t="61814" x="3930650" y="4305300"/>
          <p14:tracePt t="61832" x="3879850" y="4305300"/>
          <p14:tracePt t="61848" x="3817938" y="4305300"/>
          <p14:tracePt t="61866" x="3705225" y="4318000"/>
          <p14:tracePt t="61867" x="3630613" y="4330700"/>
          <p14:tracePt t="61883" x="3492500" y="4341813"/>
          <p14:tracePt t="61899" x="3367088" y="4354513"/>
          <p14:tracePt t="61916" x="3254375" y="4354513"/>
          <p14:tracePt t="61932" x="3154363" y="4354513"/>
          <p14:tracePt t="61948" x="3054350" y="4354513"/>
          <p14:tracePt t="61965" x="2916238" y="4354513"/>
          <p14:tracePt t="61982" x="2854325" y="4379913"/>
          <p14:tracePt t="61999" x="2841625" y="4379913"/>
          <p14:tracePt t="62028" x="2828925" y="4379913"/>
          <p14:tracePt t="62036" x="2816225" y="4379913"/>
          <p14:tracePt t="62049" x="2778125" y="4379913"/>
          <p14:tracePt t="62051" x="2741613" y="4379913"/>
          <p14:tracePt t="62065" x="2716213" y="4392613"/>
          <p14:tracePt t="62067" x="2690813" y="4392613"/>
          <p14:tracePt t="62082" x="2678113" y="4392613"/>
          <p14:tracePt t="73252" x="2678113" y="4405313"/>
          <p14:tracePt t="73261" x="2667000" y="4418013"/>
          <p14:tracePt t="73269" x="2654300" y="4430713"/>
          <p14:tracePt t="73278" x="2628900" y="4454525"/>
          <p14:tracePt t="73295" x="2590800" y="4505325"/>
          <p14:tracePt t="73311" x="2554288" y="4554538"/>
          <p14:tracePt t="73329" x="2490788" y="4618038"/>
          <p14:tracePt t="73331" x="2465388" y="4643438"/>
          <p14:tracePt t="73346" x="2441575" y="4667250"/>
          <p14:tracePt t="73348" x="2416175" y="4705350"/>
          <p14:tracePt t="73363" x="2378075" y="4730750"/>
          <p14:tracePt t="73365" x="2365375" y="4768850"/>
          <p14:tracePt t="73380" x="2290763" y="4843463"/>
          <p14:tracePt t="73396" x="2216150" y="4905375"/>
          <p14:tracePt t="73412" x="2127250" y="4956175"/>
          <p14:tracePt t="73429" x="2052638" y="4992688"/>
          <p14:tracePt t="73445" x="1878013" y="5018088"/>
          <p14:tracePt t="73462" x="1739900" y="5056188"/>
          <p14:tracePt t="73479" x="1601788" y="5068888"/>
          <p14:tracePt t="73496" x="1465263" y="5081588"/>
          <p14:tracePt t="73512" x="1314450" y="5092700"/>
          <p14:tracePt t="73515" x="1252538" y="5105400"/>
          <p14:tracePt t="73530" x="1176338" y="5105400"/>
          <p14:tracePt t="73532" x="1114425" y="5105400"/>
          <p14:tracePt t="73546" x="1063625" y="5105400"/>
          <p14:tracePt t="73548" x="1038225" y="5105400"/>
          <p14:tracePt t="73563" x="989013" y="5105400"/>
          <p14:tracePt t="73580" x="950913" y="5105400"/>
          <p14:tracePt t="73596" x="938213" y="5105400"/>
          <p14:tracePt t="73613" x="889000" y="5105400"/>
          <p14:tracePt t="73629" x="838200" y="5092700"/>
          <p14:tracePt t="73646" x="750888" y="5005388"/>
          <p14:tracePt t="73663" x="701675" y="4918075"/>
          <p14:tracePt t="73679" x="663575" y="4843463"/>
          <p14:tracePt t="73696" x="650875" y="4792663"/>
          <p14:tracePt t="73699" x="650875" y="4768850"/>
          <p14:tracePt t="73712" x="650875" y="4743450"/>
          <p14:tracePt t="73715" x="650875" y="4718050"/>
          <p14:tracePt t="73730" x="650875" y="4692650"/>
          <p14:tracePt t="73732" x="650875" y="4667250"/>
          <p14:tracePt t="73747" x="701675" y="4579938"/>
          <p14:tracePt t="73763" x="763588" y="4492625"/>
          <p14:tracePt t="73780" x="850900" y="4430713"/>
          <p14:tracePt t="73796" x="963613" y="4367213"/>
          <p14:tracePt t="73813" x="1101725" y="4292600"/>
          <p14:tracePt t="73830" x="1263650" y="4230688"/>
          <p14:tracePt t="73846" x="1452563" y="4167188"/>
          <p14:tracePt t="73863" x="1627188" y="4117975"/>
          <p14:tracePt t="73880" x="1814513" y="4079875"/>
          <p14:tracePt t="73883" x="1927225" y="4067175"/>
          <p14:tracePt t="73897" x="2027238" y="4041775"/>
          <p14:tracePt t="73899" x="2127250" y="4029075"/>
          <p14:tracePt t="73913" x="2228850" y="4017963"/>
          <p14:tracePt t="73915" x="2316163" y="4005263"/>
          <p14:tracePt t="73931" x="2390775" y="4005263"/>
          <p14:tracePt t="73933" x="2441575" y="3992563"/>
          <p14:tracePt t="73947" x="2516188" y="3979863"/>
          <p14:tracePt t="73964" x="2578100" y="3967163"/>
          <p14:tracePt t="73980" x="2616200" y="3967163"/>
          <p14:tracePt t="73997" x="2641600" y="3967163"/>
          <p14:tracePt t="74013" x="2703513" y="3967163"/>
          <p14:tracePt t="74030" x="2754313" y="3967163"/>
          <p14:tracePt t="74047" x="2778125" y="3967163"/>
          <p14:tracePt t="74064" x="2803525" y="3967163"/>
          <p14:tracePt t="74092" x="2816225" y="3967163"/>
          <p14:tracePt t="74099" x="2828925" y="3967163"/>
          <p14:tracePt t="74115" x="2890838" y="3967163"/>
          <p14:tracePt t="74131" x="2954338" y="3967163"/>
          <p14:tracePt t="74148" x="2992438" y="3992563"/>
          <p14:tracePt t="74164" x="3028950" y="4005263"/>
          <p14:tracePt t="74180" x="3067050" y="4029075"/>
          <p14:tracePt t="74197" x="3092450" y="4054475"/>
          <p14:tracePt t="74214" x="3116263" y="4079875"/>
          <p14:tracePt t="74231" x="3128963" y="4129088"/>
          <p14:tracePt t="74248" x="3141663" y="4154488"/>
          <p14:tracePt t="74264" x="3141663" y="4167188"/>
          <p14:tracePt t="74281" x="3141663" y="4192588"/>
          <p14:tracePt t="74297" x="3141663" y="4205288"/>
          <p14:tracePt t="74315" x="3141663" y="4217988"/>
          <p14:tracePt t="74363" x="3141663" y="4230688"/>
          <p14:tracePt t="74588" x="3154363" y="4241800"/>
          <p14:tracePt t="74596" x="3179763" y="4254500"/>
          <p14:tracePt t="74605" x="3205163" y="4267200"/>
          <p14:tracePt t="74615" x="3228975" y="4267200"/>
          <p14:tracePt t="74630" x="3241675" y="4267200"/>
          <p14:tracePt t="74647" x="3267075" y="4292600"/>
          <p14:tracePt t="74664" x="3267075" y="4305300"/>
          <p14:tracePt t="74680" x="3267075" y="4330700"/>
          <p14:tracePt t="74697" x="3267075" y="4354513"/>
          <p14:tracePt t="74714" x="3267075" y="4379913"/>
          <p14:tracePt t="74731" x="3254375" y="4379913"/>
          <p14:tracePt t="74747" x="3241675" y="4392613"/>
          <p14:tracePt t="74772" x="3228975" y="4392613"/>
          <p14:tracePt t="74876" x="3216275" y="4392613"/>
          <p14:tracePt t="74883" x="3205163" y="4392613"/>
          <p14:tracePt t="74892" x="3192463" y="4392613"/>
          <p14:tracePt t="74900" x="3154363" y="4392613"/>
          <p14:tracePt t="74917" x="3103563" y="4392613"/>
          <p14:tracePt t="74933" x="3028950" y="4392613"/>
          <p14:tracePt t="74949" x="2954338" y="4392613"/>
          <p14:tracePt t="74966" x="2879725" y="4392613"/>
          <p14:tracePt t="74982" x="2803525" y="4392613"/>
          <p14:tracePt t="75000" x="2741613" y="4392613"/>
          <p14:tracePt t="75016" x="2690813" y="4392613"/>
          <p14:tracePt t="75019" x="2667000" y="4392613"/>
          <p14:tracePt t="75033" x="2654300" y="4392613"/>
          <p14:tracePt t="75036" x="2641600" y="4392613"/>
          <p14:tracePt t="75051" x="2628900" y="4392613"/>
          <p14:tracePt t="75067" x="2590800" y="4392613"/>
          <p14:tracePt t="75083" x="2554288" y="4392613"/>
          <p14:tracePt t="75100" x="2516188" y="4392613"/>
          <p14:tracePt t="75117" x="2503488" y="4392613"/>
          <p14:tracePt t="75133" x="2490788" y="4392613"/>
          <p14:tracePt t="75196" x="2478088" y="4392613"/>
          <p14:tracePt t="75212" x="2465388" y="4392613"/>
          <p14:tracePt t="75252" x="2452688" y="4392613"/>
          <p14:tracePt t="75260" x="2441575" y="4392613"/>
          <p14:tracePt t="75283" x="2428875" y="4392613"/>
          <p14:tracePt t="75291" x="2403475" y="4392613"/>
          <p14:tracePt t="75301" x="2390775" y="4392613"/>
          <p14:tracePt t="75317" x="2365375" y="4392613"/>
          <p14:tracePt t="75334" x="2339975" y="4392613"/>
          <p14:tracePt t="75350" x="2328863" y="4392613"/>
          <p14:tracePt t="75367" x="2316163" y="4392613"/>
          <p14:tracePt t="75384" x="2303463" y="4392613"/>
          <p14:tracePt t="76884" x="2328863" y="4379913"/>
          <p14:tracePt t="76892" x="2365375" y="4367213"/>
          <p14:tracePt t="76904" x="2428875" y="4341813"/>
          <p14:tracePt t="76922" x="2503488" y="4305300"/>
          <p14:tracePt t="76924" x="2541588" y="4305300"/>
          <p14:tracePt t="76939" x="2578100" y="4292600"/>
          <p14:tracePt t="76955" x="2616200" y="4279900"/>
          <p14:tracePt t="76972" x="2678113" y="4254500"/>
          <p14:tracePt t="76988" x="2741613" y="4230688"/>
          <p14:tracePt t="77005" x="2790825" y="4205288"/>
          <p14:tracePt t="77021" x="2816225" y="4205288"/>
          <p14:tracePt t="77038" x="2867025" y="4192588"/>
          <p14:tracePt t="77055" x="2928938" y="4167188"/>
          <p14:tracePt t="77072" x="3092450" y="4141788"/>
          <p14:tracePt t="77088" x="3328988" y="4092575"/>
          <p14:tracePt t="77091" x="3441700" y="4079875"/>
          <p14:tracePt t="77105" x="3541713" y="4067175"/>
          <p14:tracePt t="77107" x="3654425" y="4054475"/>
          <p14:tracePt t="77122" x="3717925" y="4041775"/>
          <p14:tracePt t="77124" x="3756025" y="4041775"/>
          <p14:tracePt t="77139" x="3805238" y="4041775"/>
          <p14:tracePt t="77324" x="3817938" y="4041775"/>
          <p14:tracePt t="77331" x="3830638" y="4041775"/>
          <p14:tracePt t="77340" x="3843338" y="4041775"/>
          <p14:tracePt t="77356" x="3892550" y="4054475"/>
          <p14:tracePt t="77372" x="3917950" y="4067175"/>
          <p14:tracePt t="77388" x="3917950" y="4079875"/>
          <p14:tracePt t="77443" x="3930650" y="4079875"/>
          <p14:tracePt t="77452" x="3943350" y="4092575"/>
          <p14:tracePt t="77459" x="3956050" y="4092575"/>
          <p14:tracePt t="77472" x="3968750" y="4105275"/>
          <p14:tracePt t="77475" x="3979863" y="4117975"/>
          <p14:tracePt t="77490" x="4005263" y="4117975"/>
          <p14:tracePt t="77492" x="4030663" y="4129088"/>
          <p14:tracePt t="77507" x="4081463" y="4167188"/>
          <p14:tracePt t="77523" x="4130675" y="4192588"/>
          <p14:tracePt t="77540" x="4181475" y="4205288"/>
          <p14:tracePt t="77556" x="4205288" y="4217988"/>
          <p14:tracePt t="77573" x="4230688" y="4217988"/>
          <p14:tracePt t="77589" x="4243388" y="4230688"/>
          <p14:tracePt t="77606" x="4256088" y="4241800"/>
          <p14:tracePt t="77628" x="4268788" y="4241800"/>
          <p14:tracePt t="77640" x="4281488" y="4241800"/>
          <p14:tracePt t="77656" x="4281488" y="4254500"/>
          <p14:tracePt t="77684" x="4294188" y="4267200"/>
          <p14:tracePt t="77691" x="4330700" y="4279900"/>
          <p14:tracePt t="77707" x="4468813" y="4330700"/>
          <p14:tracePt t="77723" x="4630738" y="4367213"/>
          <p14:tracePt t="77740" x="4768850" y="4405313"/>
          <p14:tracePt t="77757" x="4906963" y="4443413"/>
          <p14:tracePt t="77773" x="4994275" y="4443413"/>
          <p14:tracePt t="77790" x="5045075" y="4467225"/>
          <p14:tracePt t="77807" x="5057775" y="4467225"/>
          <p14:tracePt t="77860" x="5068888" y="4467225"/>
          <p14:tracePt t="77868" x="5094288" y="4467225"/>
          <p14:tracePt t="77877" x="5132388" y="4467225"/>
          <p14:tracePt t="77891" x="5245100" y="4467225"/>
          <p14:tracePt t="77908" x="5332413" y="4454525"/>
          <p14:tracePt t="77924" x="5394325" y="4443413"/>
          <p14:tracePt t="77941" x="5432425" y="4443413"/>
          <p14:tracePt t="77957" x="5457825" y="4443413"/>
          <p14:tracePt t="77973" x="5470525" y="4430713"/>
          <p14:tracePt t="77990" x="5483225" y="4430713"/>
          <p14:tracePt t="78007" x="5532438" y="4430713"/>
          <p14:tracePt t="78024" x="5619750" y="4430713"/>
          <p14:tracePt t="78027" x="5657850" y="4430713"/>
          <p14:tracePt t="78041" x="5683250" y="4430713"/>
          <p14:tracePt t="78043" x="5719763" y="4430713"/>
          <p14:tracePt t="78058" x="5745163" y="4430713"/>
          <p14:tracePt t="78059" x="5757863" y="4430713"/>
          <p14:tracePt t="78075" x="5770563" y="4430713"/>
          <p14:tracePt t="78091" x="5783263" y="4430713"/>
          <p14:tracePt t="78556" x="5770563" y="4443413"/>
          <p14:tracePt t="78564" x="5757863" y="4443413"/>
          <p14:tracePt t="78575" x="5745163" y="4454525"/>
          <p14:tracePt t="78592" x="5719763" y="4467225"/>
          <p14:tracePt t="78595" x="5708650" y="4467225"/>
          <p14:tracePt t="78609" x="5695950" y="4479925"/>
          <p14:tracePt t="78611" x="5683250" y="4479925"/>
          <p14:tracePt t="78627" x="5670550" y="4492625"/>
          <p14:tracePt t="78643" x="5657850" y="4492625"/>
          <p14:tracePt t="78788" x="5645150" y="4492625"/>
          <p14:tracePt t="78803" x="5632450" y="4492625"/>
          <p14:tracePt t="78811" x="5632450" y="4505325"/>
          <p14:tracePt t="78972" x="5657850" y="4505325"/>
          <p14:tracePt t="78979" x="5683250" y="4505325"/>
          <p14:tracePt t="78993" x="5719763" y="4505325"/>
          <p14:tracePt t="78995" x="5732463" y="4492625"/>
          <p14:tracePt t="79010" x="5732463" y="4479925"/>
          <p14:tracePt t="79012" x="5745163" y="4479925"/>
          <p14:tracePt t="79027" x="5770563" y="4479925"/>
          <p14:tracePt t="79268" x="5795963" y="4479925"/>
          <p14:tracePt t="79277" x="5832475" y="4479925"/>
          <p14:tracePt t="79284" x="5870575" y="4467225"/>
          <p14:tracePt t="79293" x="5883275" y="4467225"/>
          <p14:tracePt t="79311" x="5895975" y="4467225"/>
          <p14:tracePt t="85059" x="5895975" y="4443413"/>
          <p14:tracePt t="85067" x="5895975" y="4418013"/>
          <p14:tracePt t="85076" x="5895975" y="4405313"/>
          <p14:tracePt t="85859" x="5908675" y="4405313"/>
          <p14:tracePt t="85868" x="5945188" y="4405313"/>
          <p14:tracePt t="85877" x="5995988" y="4392613"/>
          <p14:tracePt t="85895" x="6134100" y="4367213"/>
          <p14:tracePt t="85901" x="6221413" y="4341813"/>
          <p14:tracePt t="85911" x="6321425" y="4318000"/>
          <p14:tracePt t="85927" x="6584950" y="4267200"/>
          <p14:tracePt t="85943" x="6872288" y="4217988"/>
          <p14:tracePt t="85960" x="7059613" y="4192588"/>
          <p14:tracePt t="85962" x="7110413" y="4179888"/>
          <p14:tracePt t="85976" x="7146925" y="4167188"/>
          <p14:tracePt t="85978" x="7197725" y="4141788"/>
          <p14:tracePt t="85993" x="7235825" y="4117975"/>
          <p14:tracePt t="85994" x="7272338" y="4105275"/>
          <p14:tracePt t="86010" x="7359650" y="4067175"/>
          <p14:tracePt t="86026" x="7472363" y="4041775"/>
          <p14:tracePt t="86043" x="7523163" y="4005263"/>
          <p14:tracePt t="86060" x="7585075" y="3992563"/>
          <p14:tracePt t="86079" x="7648575" y="3992563"/>
          <p14:tracePt t="86095" x="7773988" y="3992563"/>
          <p14:tracePt t="86112" x="7910513" y="3992563"/>
          <p14:tracePt t="86129" x="8048625" y="3992563"/>
          <p14:tracePt t="86131" x="8110538" y="4005263"/>
          <p14:tracePt t="86146" x="8199438" y="4017963"/>
          <p14:tracePt t="86148" x="8286750" y="4041775"/>
          <p14:tracePt t="86163" x="8412163" y="4067175"/>
          <p14:tracePt t="86180" x="8524875" y="4092575"/>
          <p14:tracePt t="86195" x="8574088" y="4105275"/>
          <p14:tracePt t="86213" x="8612188" y="4117975"/>
          <p14:tracePt t="86484" x="8624888" y="4117975"/>
          <p14:tracePt t="86500" x="8637588" y="4141788"/>
          <p14:tracePt t="86507" x="8650288" y="4154488"/>
          <p14:tracePt t="86515" x="8674100" y="4167188"/>
          <p14:tracePt t="86528" x="8686800" y="4192588"/>
          <p14:tracePt t="86544" x="8699500" y="4205288"/>
          <p14:tracePt t="86561" x="8712200" y="4230688"/>
          <p14:tracePt t="86578" x="8712200" y="4241800"/>
          <p14:tracePt t="86660" x="8712200" y="4254500"/>
          <p14:tracePt t="86675" x="8712200" y="4267200"/>
          <p14:tracePt t="86707" x="8712200" y="4279900"/>
          <p14:tracePt t="86723" x="8712200" y="4292600"/>
          <p14:tracePt t="86756" x="8699500" y="4305300"/>
          <p14:tracePt t="86763" x="8686800" y="4318000"/>
          <p14:tracePt t="86771" x="8674100" y="4318000"/>
          <p14:tracePt t="86780" x="8650288" y="4330700"/>
          <p14:tracePt t="86797" x="8612188" y="4341813"/>
          <p14:tracePt t="86813" x="8574088" y="4367213"/>
          <p14:tracePt t="86830" x="8512175" y="4379913"/>
          <p14:tracePt t="86846" x="8461375" y="4418013"/>
          <p14:tracePt t="86864" x="8412163" y="4430713"/>
          <p14:tracePt t="86868" x="8374063" y="4443413"/>
          <p14:tracePt t="86881" x="8348663" y="4443413"/>
          <p14:tracePt t="86883" x="8312150" y="4467225"/>
          <p14:tracePt t="86900" x="8261350" y="4492625"/>
          <p14:tracePt t="86912" x="8223250" y="4492625"/>
          <p14:tracePt t="86914" x="8186738" y="4505325"/>
          <p14:tracePt t="86929" x="8135938" y="4518025"/>
          <p14:tracePt t="86930" x="8099425" y="4530725"/>
          <p14:tracePt t="86946" x="8023225" y="4543425"/>
          <p14:tracePt t="86962" x="7910513" y="4579938"/>
          <p14:tracePt t="86980" x="7785100" y="4618038"/>
          <p14:tracePt t="86995" x="7648575" y="4630738"/>
          <p14:tracePt t="87012" x="7472363" y="4667250"/>
          <p14:tracePt t="87029" x="7348538" y="4692650"/>
          <p14:tracePt t="87048" x="7235825" y="4730750"/>
          <p14:tracePt t="87050" x="7185025" y="4756150"/>
          <p14:tracePt t="87064" x="7110413" y="4779963"/>
          <p14:tracePt t="87081" x="6934200" y="4830763"/>
          <p14:tracePt t="87083" x="6846888" y="4843463"/>
          <p14:tracePt t="87097" x="6759575" y="4856163"/>
          <p14:tracePt t="87099" x="6672263" y="4879975"/>
          <p14:tracePt t="87115" x="6534150" y="4918075"/>
          <p14:tracePt t="87130" x="6346825" y="4956175"/>
          <p14:tracePt t="87146" x="6157913" y="4981575"/>
          <p14:tracePt t="87163" x="5908675" y="5030788"/>
          <p14:tracePt t="87179" x="5657850" y="5081588"/>
          <p14:tracePt t="87196" x="5457825" y="5105400"/>
          <p14:tracePt t="87213" x="5281613" y="5156200"/>
          <p14:tracePt t="87229" x="5181600" y="5205413"/>
          <p14:tracePt t="87246" x="5119688" y="5218113"/>
          <p14:tracePt t="87263" x="5081588" y="5230813"/>
          <p14:tracePt t="87281" x="5045075" y="5243513"/>
          <p14:tracePt t="87283" x="5019675" y="5243513"/>
          <p14:tracePt t="87298" x="4981575" y="5243513"/>
          <p14:tracePt t="87300" x="4945063" y="5256213"/>
          <p14:tracePt t="87315" x="4868863" y="5268913"/>
          <p14:tracePt t="87331" x="4743450" y="5268913"/>
          <p14:tracePt t="87348" x="4619625" y="5268913"/>
          <p14:tracePt t="87365" x="4456113" y="5294313"/>
          <p14:tracePt t="87381" x="4318000" y="5294313"/>
          <p14:tracePt t="87399" x="4217988" y="5294313"/>
          <p14:tracePt t="87415" x="4168775" y="5305425"/>
          <p14:tracePt t="87432" x="4130675" y="5305425"/>
          <p14:tracePt t="87449" x="4081463" y="5305425"/>
          <p14:tracePt t="87451" x="4056063" y="5305425"/>
          <p14:tracePt t="87466" x="4030663" y="5305425"/>
          <p14:tracePt t="87467" x="3992563" y="5305425"/>
          <p14:tracePt t="87483" x="3930650" y="5305425"/>
          <p14:tracePt t="87499" x="3867150" y="5305425"/>
          <p14:tracePt t="87516" x="3817938" y="5305425"/>
          <p14:tracePt t="87532" x="3767138" y="5305425"/>
          <p14:tracePt t="87549" x="3730625" y="5305425"/>
          <p14:tracePt t="87565" x="3692525" y="5305425"/>
          <p14:tracePt t="87582" x="3667125" y="5281613"/>
          <p14:tracePt t="87599" x="3654425" y="5281613"/>
          <p14:tracePt t="88172" x="3679825" y="5281613"/>
          <p14:tracePt t="88179" x="3717925" y="5268913"/>
          <p14:tracePt t="88188" x="3756025" y="5268913"/>
          <p14:tracePt t="88201" x="3792538" y="5256213"/>
          <p14:tracePt t="88203" x="3817938" y="5243513"/>
          <p14:tracePt t="88217" x="3843338" y="5230813"/>
          <p14:tracePt t="88219" x="3867150" y="5230813"/>
          <p14:tracePt t="88232" x="3905250" y="5218113"/>
          <p14:tracePt t="88234" x="3930650" y="5205413"/>
          <p14:tracePt t="88249" x="3943350" y="5205413"/>
          <p14:tracePt t="88250" x="3968750" y="5194300"/>
          <p14:tracePt t="88266" x="4030663" y="5168900"/>
          <p14:tracePt t="88283" x="4105275" y="5156200"/>
          <p14:tracePt t="88299" x="4156075" y="5130800"/>
          <p14:tracePt t="88316" x="4230688" y="5105400"/>
          <p14:tracePt t="88332" x="4330700" y="5081588"/>
          <p14:tracePt t="88350" x="4456113" y="5056188"/>
          <p14:tracePt t="88366" x="4581525" y="5030788"/>
          <p14:tracePt t="88383" x="4719638" y="5018088"/>
          <p14:tracePt t="88399" x="4856163" y="4992688"/>
          <p14:tracePt t="88418" x="4968875" y="4968875"/>
          <p14:tracePt t="88419" x="5032375" y="4956175"/>
          <p14:tracePt t="88435" x="5170488" y="4956175"/>
          <p14:tracePt t="88452" x="5307013" y="4956175"/>
          <p14:tracePt t="88468" x="5394325" y="4956175"/>
          <p14:tracePt t="88484" x="5495925" y="4956175"/>
          <p14:tracePt t="88501" x="5619750" y="4930775"/>
          <p14:tracePt t="88518" x="5783263" y="4879975"/>
          <p14:tracePt t="88534" x="5921375" y="4830763"/>
          <p14:tracePt t="88551" x="6057900" y="4792663"/>
          <p14:tracePt t="88568" x="6183313" y="4768850"/>
          <p14:tracePt t="88571" x="6208713" y="4768850"/>
          <p14:tracePt t="88585" x="6234113" y="4756150"/>
          <p14:tracePt t="88587" x="6259513" y="4756150"/>
          <p14:tracePt t="88602" x="6283325" y="4756150"/>
          <p14:tracePt t="88619" x="6283325" y="4743450"/>
          <p14:tracePt t="88635" x="6296025" y="4743450"/>
          <p14:tracePt t="88651" x="6308725" y="4743450"/>
          <p14:tracePt t="88669" x="6334125" y="4743450"/>
          <p14:tracePt t="88867" x="6346825" y="4743450"/>
          <p14:tracePt t="88876" x="6370638" y="4743450"/>
          <p14:tracePt t="88885" x="6383338" y="4743450"/>
          <p14:tracePt t="88902" x="6434138" y="4768850"/>
          <p14:tracePt t="88919" x="6434138" y="4779963"/>
          <p14:tracePt t="88936" x="6446838" y="4792663"/>
          <p14:tracePt t="89123" x="6446838" y="4805363"/>
          <p14:tracePt t="89131" x="6472238" y="4818063"/>
          <p14:tracePt t="89140" x="6496050" y="4830763"/>
          <p14:tracePt t="89154" x="6521450" y="4868863"/>
          <p14:tracePt t="89155" x="6546850" y="4892675"/>
          <p14:tracePt t="89171" x="6572250" y="4905375"/>
          <p14:tracePt t="89187" x="6572250" y="4918075"/>
          <p14:tracePt t="91995" x="6572250" y="4930775"/>
          <p14:tracePt t="92035" x="6572250" y="4943475"/>
          <p14:tracePt t="92243" x="6572250" y="4956175"/>
          <p14:tracePt t="92251" x="6596063" y="4956175"/>
          <p14:tracePt t="92261" x="6621463" y="4968875"/>
          <p14:tracePt t="92277" x="6684963" y="4981575"/>
          <p14:tracePt t="92294" x="6759575" y="5030788"/>
          <p14:tracePt t="92311" x="6872288" y="5043488"/>
          <p14:tracePt t="92327" x="7046913" y="5092700"/>
          <p14:tracePt t="92344" x="7235825" y="5118100"/>
          <p14:tracePt t="92346" x="7335838" y="5130800"/>
          <p14:tracePt t="92361" x="7448550" y="5130800"/>
          <p14:tracePt t="92378" x="7848600" y="5130800"/>
          <p14:tracePt t="92395" x="8074025" y="5130800"/>
          <p14:tracePt t="92411" x="8235950" y="5130800"/>
          <p14:tracePt t="92428" x="8312150" y="5118100"/>
          <p14:tracePt t="92445" x="8348663" y="5092700"/>
          <p14:tracePt t="92461" x="8361363" y="5092700"/>
          <p14:tracePt t="92479" x="8374063" y="5081588"/>
          <p14:tracePt t="92540" x="8386763" y="5081588"/>
          <p14:tracePt t="92547" x="8399463" y="5081588"/>
          <p14:tracePt t="92562" x="8448675" y="5081588"/>
          <p14:tracePt t="92579" x="8524875" y="5081588"/>
          <p14:tracePt t="92595" x="8574088" y="5081588"/>
          <p14:tracePt t="92612" x="8612188" y="5092700"/>
          <p14:tracePt t="92629" x="8637588" y="5105400"/>
          <p14:tracePt t="92645" x="8661400" y="5105400"/>
          <p14:tracePt t="92662" x="8661400" y="5118100"/>
          <p14:tracePt t="92679" x="8674100" y="5118100"/>
          <p14:tracePt t="92696" x="8712200" y="5130800"/>
          <p14:tracePt t="92712" x="8774113" y="5156200"/>
          <p14:tracePt t="92715" x="8812213" y="5156200"/>
          <p14:tracePt t="92730" x="8850313" y="5156200"/>
          <p14:tracePt t="92731" x="8886825" y="5168900"/>
          <p14:tracePt t="92745" x="8924925" y="5168900"/>
          <p14:tracePt t="92747" x="8950325" y="5168900"/>
          <p14:tracePt t="92763" x="9012238" y="5168900"/>
          <p14:tracePt t="92780" x="9075738" y="5168900"/>
          <p14:tracePt t="92795" x="9137650" y="5168900"/>
          <p14:tracePt t="92813" x="9175750" y="5168900"/>
          <p14:tracePt t="92829" x="9199563" y="5168900"/>
          <p14:tracePt t="92846" x="9212263" y="5168900"/>
          <p14:tracePt t="92899" x="9224963" y="5168900"/>
          <p14:tracePt t="92907" x="9237663" y="5168900"/>
          <p14:tracePt t="92915" x="9250363" y="5168900"/>
          <p14:tracePt t="92939" x="9263063" y="5168900"/>
          <p14:tracePt t="93411" x="9250363" y="5168900"/>
          <p14:tracePt t="93491" x="9224963" y="5168900"/>
          <p14:tracePt t="93507" x="9212263" y="5168900"/>
          <p14:tracePt t="93523" x="9199563" y="5168900"/>
          <p14:tracePt t="94387" x="9188450" y="5181600"/>
          <p14:tracePt t="94395" x="9175750" y="5194300"/>
          <p14:tracePt t="94403" x="9150350" y="5218113"/>
          <p14:tracePt t="94415" x="9124950" y="5268913"/>
          <p14:tracePt t="94432" x="9037638" y="5343525"/>
          <p14:tracePt t="94449" x="8975725" y="5430838"/>
          <p14:tracePt t="94450" x="8950325" y="5468938"/>
          <p14:tracePt t="94466" x="8899525" y="5530850"/>
          <p14:tracePt t="94482" x="8874125" y="5556250"/>
          <p14:tracePt t="94499" x="8863013" y="5568950"/>
          <p14:tracePt t="94515" x="8850313" y="5568950"/>
          <p14:tracePt t="94533" x="8837613" y="5581650"/>
          <p14:tracePt t="94550" x="8824913" y="5581650"/>
          <p14:tracePt t="94567" x="8799513" y="5581650"/>
          <p14:tracePt t="94587" x="8786813" y="5581650"/>
          <p14:tracePt t="94603" x="8774113" y="5581650"/>
          <p14:tracePt t="94619" x="8763000" y="5594350"/>
          <p14:tracePt t="94643" x="8750300" y="5594350"/>
          <p14:tracePt t="94651" x="8750300" y="5607050"/>
          <p14:tracePt t="94683" x="8737600" y="5607050"/>
          <p14:tracePt t="94700" x="8737600" y="5619750"/>
          <p14:tracePt t="95715" x="8712200" y="5619750"/>
          <p14:tracePt t="95723" x="8674100" y="5619750"/>
          <p14:tracePt t="95737" x="8637588" y="5619750"/>
          <p14:tracePt t="95739" x="8586788" y="5630863"/>
          <p14:tracePt t="95754" x="8548688" y="5643563"/>
          <p14:tracePt t="95756" x="8524875" y="5656263"/>
          <p14:tracePt t="95771" x="8499475" y="5656263"/>
          <p14:tracePt t="95787" x="8486775" y="5656263"/>
          <p14:tracePt t="95891" x="8474075" y="5656263"/>
          <p14:tracePt t="95908" x="8461375" y="5656263"/>
          <p14:tracePt t="95922" x="8448675" y="5656263"/>
          <p14:tracePt t="95930" x="8435975" y="5656263"/>
          <p14:tracePt t="95938" x="8424863" y="5656263"/>
          <p14:tracePt t="95952" x="8386763" y="5656263"/>
          <p14:tracePt t="95954" x="8361363" y="5656263"/>
          <p14:tracePt t="95969" x="8335963" y="5656263"/>
          <p14:tracePt t="95970" x="8312150" y="5656263"/>
          <p14:tracePt t="95986" x="8261350" y="5656263"/>
          <p14:tracePt t="96003" x="8248650" y="5656263"/>
          <p14:tracePt t="96019" x="8223250" y="5656263"/>
          <p14:tracePt t="96036" x="8223250" y="5643563"/>
          <p14:tracePt t="96053" x="8212138" y="5643563"/>
          <p14:tracePt t="96171" x="8199438" y="5643563"/>
          <p14:tracePt t="96195" x="8186738" y="5630863"/>
          <p14:tracePt t="96211" x="8174038" y="5630863"/>
          <p14:tracePt t="96235" x="8161338" y="5630863"/>
          <p14:tracePt t="96251" x="8148638" y="5619750"/>
          <p14:tracePt t="96259" x="8148638" y="5607050"/>
          <p14:tracePt t="96275" x="8135938" y="5607050"/>
          <p14:tracePt t="96286" x="8123238" y="5607050"/>
          <p14:tracePt t="96370" x="8110538" y="5607050"/>
          <p14:tracePt t="96402" x="8099425" y="5607050"/>
          <p14:tracePt t="96442" x="8086725" y="5607050"/>
          <p14:tracePt t="96475" x="8074025" y="5607050"/>
          <p14:tracePt t="96691" x="8074025" y="5594350"/>
          <p14:tracePt t="96700" x="8061325" y="5594350"/>
          <p14:tracePt t="96731" x="8061325" y="5581650"/>
          <p14:tracePt t="98531" x="8061325" y="5594350"/>
          <p14:tracePt t="99491" x="8061325" y="5607050"/>
          <p14:tracePt t="99499" x="8048625" y="5619750"/>
          <p14:tracePt t="99515" x="8035925" y="5630863"/>
          <p14:tracePt t="99530" x="8023225" y="5643563"/>
          <p14:tracePt t="99563" x="8023225" y="5656263"/>
          <p14:tracePt t="99643" x="8023225" y="5668963"/>
          <p14:tracePt t="99651" x="8010525" y="5681663"/>
          <p14:tracePt t="99664" x="7999413" y="5694363"/>
          <p14:tracePt t="99667" x="7986713" y="5719763"/>
          <p14:tracePt t="99683" x="7986713" y="5732463"/>
          <p14:tracePt t="99697" x="7986713" y="5743575"/>
          <p14:tracePt t="99699" x="7986713" y="5756275"/>
          <p14:tracePt t="99714" x="7986713" y="5781675"/>
          <p14:tracePt t="99716" x="7986713" y="5807075"/>
          <p14:tracePt t="99731" x="7999413" y="5819775"/>
          <p14:tracePt t="99748" x="8023225" y="5832475"/>
          <p14:tracePt t="99765" x="8035925" y="5832475"/>
          <p14:tracePt t="99780" x="8061325" y="5832475"/>
          <p14:tracePt t="99797" x="8074025" y="5843588"/>
          <p14:tracePt t="99828" x="8086725" y="5843588"/>
          <p14:tracePt t="99843" x="8099425" y="5843588"/>
          <p14:tracePt t="99851" x="8110538" y="5843588"/>
          <p14:tracePt t="99865" x="8123238" y="5843588"/>
          <p14:tracePt t="99867" x="8135938" y="5843588"/>
          <p14:tracePt t="99881" x="8148638" y="5843588"/>
          <p14:tracePt t="99898" x="8161338" y="5843588"/>
          <p14:tracePt t="99915" x="8174038" y="5832475"/>
          <p14:tracePt t="99932" x="8199438" y="5832475"/>
          <p14:tracePt t="99948" x="8199438" y="5819775"/>
          <p14:tracePt t="99965" x="8212138" y="5819775"/>
          <p14:tracePt t="99981" x="8212138" y="5807075"/>
          <p14:tracePt t="100115" x="8212138" y="5794375"/>
          <p14:tracePt t="100132" x="8212138" y="5781675"/>
          <p14:tracePt t="100139" x="8212138" y="5768975"/>
          <p14:tracePt t="100155" x="8212138" y="5756275"/>
          <p14:tracePt t="100165" x="8212138" y="5743575"/>
          <p14:tracePt t="100181" x="8212138" y="5732463"/>
          <p14:tracePt t="100199" x="8199438" y="5719763"/>
          <p14:tracePt t="100215" x="8186738" y="5707063"/>
          <p14:tracePt t="100232" x="8186738" y="5681663"/>
          <p14:tracePt t="100234" x="8186738" y="5668963"/>
          <p14:tracePt t="100249" x="8174038" y="5656263"/>
          <p14:tracePt t="100251" x="8161338" y="5630863"/>
          <p14:tracePt t="100267" x="8161338" y="5594350"/>
          <p14:tracePt t="100282" x="8161338" y="5568950"/>
          <p14:tracePt t="100299" x="8148638" y="5530850"/>
          <p14:tracePt t="100315" x="8135938" y="5507038"/>
          <p14:tracePt t="100332" x="8135938" y="5481638"/>
          <p14:tracePt t="100348" x="8135938" y="5468938"/>
          <p14:tracePt t="100365" x="8135938" y="5456238"/>
          <p14:tracePt t="100382" x="8123238" y="5443538"/>
          <p14:tracePt t="100399" x="8123238" y="5430838"/>
          <p14:tracePt t="100436" x="8110538" y="5418138"/>
          <p14:tracePt t="100555" x="8110538" y="5407025"/>
          <p14:tracePt t="100572" x="8099425" y="5394325"/>
          <p14:tracePt t="100579" x="8099425" y="5381625"/>
          <p14:tracePt t="100595" x="8099425" y="5368925"/>
          <p14:tracePt t="100603" x="8099425" y="5356225"/>
          <p14:tracePt t="100616" x="8099425" y="5343525"/>
          <p14:tracePt t="100632" x="8086725" y="5330825"/>
          <p14:tracePt t="101931" x="8099425" y="5330825"/>
          <p14:tracePt t="101947" x="8110538" y="5330825"/>
          <p14:tracePt t="101955" x="8123238" y="5330825"/>
          <p14:tracePt t="101970" x="8135938" y="5330825"/>
          <p14:tracePt t="101987" x="8148638" y="5318125"/>
          <p14:tracePt t="102003" x="8161338" y="5318125"/>
          <p14:tracePt t="102020" x="8174038" y="5318125"/>
          <p14:tracePt t="102037" x="8199438" y="5318125"/>
          <p14:tracePt t="102052" x="8235950" y="5305425"/>
          <p14:tracePt t="102070" x="8286750" y="5294313"/>
          <p14:tracePt t="102087" x="8312150" y="5294313"/>
          <p14:tracePt t="102104" x="8335963" y="5281613"/>
          <p14:tracePt t="102106" x="8335963" y="5268913"/>
          <p14:tracePt t="102119" x="8348663" y="5268913"/>
          <p14:tracePt t="102137" x="8361363" y="5268913"/>
          <p14:tracePt t="103075" x="8374063" y="5268913"/>
          <p14:tracePt t="103083" x="8386763" y="5268913"/>
          <p14:tracePt t="103099" x="8386763" y="5281613"/>
          <p14:tracePt t="103106" x="8386763" y="5294313"/>
          <p14:tracePt t="103123" x="8386763" y="5318125"/>
          <p14:tracePt t="103140" x="8386763" y="5330825"/>
          <p14:tracePt t="103156" x="8386763" y="5356225"/>
          <p14:tracePt t="103172" x="8386763" y="5394325"/>
          <p14:tracePt t="103190" x="8386763" y="5407025"/>
          <p14:tracePt t="103206" x="8386763" y="5418138"/>
          <p14:tracePt t="103223" x="8386763" y="5430838"/>
          <p14:tracePt t="103240" x="8386763" y="5443538"/>
          <p14:tracePt t="103242" x="8386763" y="5456238"/>
          <p14:tracePt t="103257" x="8386763" y="5468938"/>
          <p14:tracePt t="103259" x="8386763" y="5481638"/>
          <p14:tracePt t="103275" x="8374063" y="5494338"/>
          <p14:tracePt t="103291" x="8374063" y="5507038"/>
          <p14:tracePt t="103307" x="8374063" y="5518150"/>
          <p14:tracePt t="103323" x="8374063" y="5543550"/>
          <p14:tracePt t="103340" x="8361363" y="5556250"/>
          <p14:tracePt t="103356" x="8348663" y="5594350"/>
          <p14:tracePt t="103373" x="8348663" y="5656263"/>
          <p14:tracePt t="103390" x="8335963" y="5719763"/>
          <p14:tracePt t="103407" x="8324850" y="5781675"/>
          <p14:tracePt t="103423" x="8324850" y="5819775"/>
          <p14:tracePt t="103440" x="8312150" y="5843588"/>
          <p14:tracePt t="103539" x="8286750" y="5843588"/>
          <p14:tracePt t="103547" x="8274050" y="5856288"/>
          <p14:tracePt t="103557" x="8261350" y="5856288"/>
          <p14:tracePt t="103574" x="8186738" y="5856288"/>
          <p14:tracePt t="103591" x="7999413" y="5868988"/>
          <p14:tracePt t="103608" x="7785100" y="5881688"/>
          <p14:tracePt t="103624" x="7635875" y="5881688"/>
          <p14:tracePt t="103626" x="7572375" y="5881688"/>
          <p14:tracePt t="103641" x="7510463" y="5868988"/>
          <p14:tracePt t="103643" x="7485063" y="5856288"/>
          <p14:tracePt t="103658" x="7435850" y="5856288"/>
          <p14:tracePt t="103675" x="7397750" y="5832475"/>
          <p14:tracePt t="103691" x="7385050" y="5832475"/>
          <p14:tracePt t="103708" x="7348538" y="5807075"/>
          <p14:tracePt t="103725" x="7335838" y="5794375"/>
          <p14:tracePt t="103726" x="7323138" y="5781675"/>
          <p14:tracePt t="103739" x="7259638" y="5743575"/>
          <p14:tracePt t="103756" x="7246938" y="5719763"/>
          <p14:tracePt t="103773" x="7210425" y="5694363"/>
          <p14:tracePt t="103790" x="7197725" y="5681663"/>
          <p14:tracePt t="103808" x="7172325" y="5656263"/>
          <p14:tracePt t="103825" x="7172325" y="5643563"/>
          <p14:tracePt t="103827" x="7159625" y="5643563"/>
          <p14:tracePt t="103842" x="7159625" y="5619750"/>
          <p14:tracePt t="103858" x="7159625" y="5594350"/>
          <p14:tracePt t="103875" x="7146925" y="5568950"/>
          <p14:tracePt t="103894" x="7146925" y="5556250"/>
          <p14:tracePt t="103908" x="7146925" y="5543550"/>
          <p14:tracePt t="103925" x="7146925" y="5530850"/>
          <p14:tracePt t="103941" x="7146925" y="5518150"/>
          <p14:tracePt t="103959" x="7146925" y="5494338"/>
          <p14:tracePt t="103975" x="7185025" y="5468938"/>
          <p14:tracePt t="103992" x="7259638" y="5443538"/>
          <p14:tracePt t="103995" x="7297738" y="5418138"/>
          <p14:tracePt t="104009" x="7359650" y="5407025"/>
          <p14:tracePt t="104011" x="7410450" y="5381625"/>
          <p14:tracePt t="104023" x="7472363" y="5356225"/>
          <p14:tracePt t="104040" x="7648575" y="5294313"/>
          <p14:tracePt t="104042" x="7735888" y="5256213"/>
          <p14:tracePt t="104058" x="7886700" y="5218113"/>
          <p14:tracePt t="104074" x="7948613" y="5194300"/>
          <p14:tracePt t="104090" x="7999413" y="5181600"/>
          <p14:tracePt t="104107" x="8023225" y="5181600"/>
          <p14:tracePt t="104124" x="8035925" y="5168900"/>
          <p14:tracePt t="104140" x="8048625" y="5168900"/>
          <p14:tracePt t="104163" x="8061325" y="5168900"/>
          <p14:tracePt t="104174" x="8074025" y="5168900"/>
          <p14:tracePt t="104191" x="8086725" y="5168900"/>
          <p14:tracePt t="104218" x="8086725" y="5156200"/>
          <p14:tracePt t="104226" x="8110538" y="5156200"/>
          <p14:tracePt t="104241" x="8123238" y="5156200"/>
          <p14:tracePt t="104242" x="8135938" y="5156200"/>
          <p14:tracePt t="104258" x="8174038" y="5156200"/>
          <p14:tracePt t="104274" x="8199438" y="5156200"/>
          <p14:tracePt t="104298" x="8212138" y="5156200"/>
          <p14:tracePt t="104314" x="8223250" y="5156200"/>
          <p14:tracePt t="104354" x="8223250" y="5143500"/>
          <p14:tracePt t="104362" x="8235950" y="5130800"/>
          <p14:tracePt t="104374" x="8248650" y="5130800"/>
          <p14:tracePt t="104392" x="8261350" y="5118100"/>
          <p14:tracePt t="104409" x="8261350" y="5105400"/>
          <p14:tracePt t="104426" x="8261350" y="5081588"/>
          <p14:tracePt t="104443" x="8261350" y="5068888"/>
          <p14:tracePt t="104460" x="8261350" y="5056188"/>
          <p14:tracePt t="104484" x="8261350" y="5043488"/>
          <p14:tracePt t="104493" x="8261350" y="5030788"/>
          <p14:tracePt t="104532" x="8261350" y="5018088"/>
          <p14:tracePt t="104563" x="8261350" y="5005388"/>
          <p14:tracePt t="104579" x="8261350" y="4992688"/>
          <p14:tracePt t="104611" x="8261350" y="4981575"/>
          <p14:tracePt t="104619" x="8261350" y="4968875"/>
          <p14:tracePt t="104643" x="8261350" y="4956175"/>
          <p14:tracePt t="104667" x="8261350" y="4943475"/>
          <p14:tracePt t="104684" x="8261350" y="4930775"/>
          <p14:tracePt t="104691" x="8261350" y="4918075"/>
          <p14:tracePt t="104708" x="8261350" y="4905375"/>
          <p14:tracePt t="104724" x="8261350" y="4892675"/>
          <p14:tracePt t="104755" x="8261350" y="4879975"/>
          <p14:tracePt t="104811" x="8261350" y="4868863"/>
          <p14:tracePt t="104828" x="8261350" y="4856163"/>
          <p14:tracePt t="104835" x="8261350" y="4843463"/>
          <p14:tracePt t="104844" x="8261350" y="4830763"/>
          <p14:tracePt t="104867" x="8261350" y="4818063"/>
          <p14:tracePt t="105763" x="8261350" y="4830763"/>
          <p14:tracePt t="105771" x="8261350" y="4843463"/>
          <p14:tracePt t="105780" x="8261350" y="4868863"/>
          <p14:tracePt t="105796" x="8261350" y="4879975"/>
          <p14:tracePt t="105813" x="8261350" y="4905375"/>
          <p14:tracePt t="105830" x="8261350" y="4918075"/>
          <p14:tracePt t="105847" x="8261350" y="4943475"/>
          <p14:tracePt t="105863" x="8261350" y="4956175"/>
          <p14:tracePt t="105881" x="8261350" y="4968875"/>
          <p14:tracePt t="105883" x="8261350" y="4981575"/>
          <p14:tracePt t="105896" x="8261350" y="4992688"/>
          <p14:tracePt t="105914" x="8248650" y="4992688"/>
          <p14:tracePt t="105930" x="8248650" y="5005388"/>
          <p14:tracePt t="106091" x="8235950" y="5005388"/>
          <p14:tracePt t="106099" x="8223250" y="5030788"/>
          <p14:tracePt t="106107" x="8212138" y="5043488"/>
          <p14:tracePt t="106114" x="8199438" y="5056188"/>
          <p14:tracePt t="106130" x="8186738" y="5068888"/>
          <p14:tracePt t="106395" x="8212138" y="5068888"/>
          <p14:tracePt t="106403" x="8286750" y="5092700"/>
          <p14:tracePt t="106414" x="8361363" y="5118100"/>
          <p14:tracePt t="106432" x="8486775" y="5143500"/>
          <p14:tracePt t="106435" x="8524875" y="5156200"/>
          <p14:tracePt t="106448" x="8548688" y="5156200"/>
          <p14:tracePt t="106451" x="8561388" y="5156200"/>
          <p14:tracePt t="106463" x="8574088" y="5156200"/>
          <p14:tracePt t="106479" x="8599488" y="5156200"/>
          <p14:tracePt t="106496" x="8612188" y="5156200"/>
          <p14:tracePt t="106971" x="8624888" y="5156200"/>
          <p14:tracePt t="106979" x="8637588" y="5156200"/>
          <p14:tracePt t="106987" x="8650288" y="51562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3E3492D-F12E-4D74-9699-64E70E0A216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8321"/>
          <a:stretch/>
        </p:blipFill>
        <p:spPr>
          <a:xfrm>
            <a:off x="3047237" y="1285191"/>
            <a:ext cx="5613400" cy="4287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993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096"/>
    </mc:Choice>
    <mc:Fallback xmlns="">
      <p:transition spd="slow" advTm="138096"/>
    </mc:Fallback>
  </mc:AlternateContent>
  <p:extLst>
    <p:ext uri="{3A86A75C-4F4B-4683-9AE1-C65F6400EC91}">
      <p14:laserTraceLst xmlns:p14="http://schemas.microsoft.com/office/powerpoint/2010/main">
        <p14:tracePtLst>
          <p14:tracePt t="6460" x="8650288" y="5118100"/>
          <p14:tracePt t="6468" x="8650288" y="5030788"/>
          <p14:tracePt t="6477" x="8624888" y="4879975"/>
          <p14:tracePt t="6487" x="8574088" y="4692650"/>
          <p14:tracePt t="6504" x="8286750" y="4105275"/>
          <p14:tracePt t="6520" x="7635875" y="3416300"/>
          <p14:tracePt t="6538" x="6846888" y="2852738"/>
          <p14:tracePt t="6540" x="6508750" y="2652713"/>
          <p14:tracePt t="6554" x="6208713" y="2414588"/>
          <p14:tracePt t="6556" x="5932488" y="2227263"/>
          <p14:tracePt t="6571" x="5657850" y="1978025"/>
          <p14:tracePt t="6588" x="5495925" y="1801813"/>
          <p14:tracePt t="6604" x="5345113" y="1663700"/>
          <p14:tracePt t="6620" x="5232400" y="1539875"/>
          <p14:tracePt t="6637" x="5170488" y="1463675"/>
          <p14:tracePt t="6654" x="5132388" y="1414463"/>
          <p14:tracePt t="6670" x="5094288" y="1376363"/>
          <p14:tracePt t="6687" x="5032375" y="1289050"/>
          <p14:tracePt t="6705" x="4945063" y="1201738"/>
          <p14:tracePt t="6707" x="4919663" y="1163638"/>
          <p14:tracePt t="6720" x="4906963" y="1163638"/>
          <p14:tracePt t="6804" x="4894263" y="1163638"/>
          <p14:tracePt t="6812" x="4881563" y="1176338"/>
          <p14:tracePt t="6822" x="4843463" y="1250950"/>
          <p14:tracePt t="6837" x="4756150" y="1514475"/>
          <p14:tracePt t="6854" x="4719638" y="1714500"/>
          <p14:tracePt t="6871" x="4719638" y="1827213"/>
          <p14:tracePt t="6888" x="4719638" y="1876425"/>
          <p14:tracePt t="6904" x="4719638" y="1927225"/>
          <p14:tracePt t="6921" x="4719638" y="1989138"/>
          <p14:tracePt t="6923" x="4719638" y="2001838"/>
          <p14:tracePt t="6939" x="4719638" y="2014538"/>
          <p14:tracePt t="6955" x="4719638" y="2027238"/>
          <p14:tracePt t="6981" x="4719638" y="2039938"/>
          <p14:tracePt t="6996" x="4719638" y="2065338"/>
          <p14:tracePt t="7005" x="4719638" y="2089150"/>
          <p14:tracePt t="7022" x="4706938" y="2114550"/>
          <p14:tracePt t="7038" x="4694238" y="2139950"/>
          <p14:tracePt t="7060" x="4694238" y="2152650"/>
          <p14:tracePt t="7076" x="4681538" y="2152650"/>
          <p14:tracePt t="7086" x="4681538" y="2165350"/>
          <p14:tracePt t="7103" x="4681538" y="2178050"/>
          <p14:tracePt t="7120" x="4681538" y="2201863"/>
          <p14:tracePt t="7138" x="4681538" y="2214563"/>
          <p14:tracePt t="7155" x="4668838" y="2239963"/>
          <p14:tracePt t="7180" x="4656138" y="2239963"/>
          <p14:tracePt t="7189" x="4643438" y="2239963"/>
          <p14:tracePt t="7206" x="4630738" y="2252663"/>
          <p14:tracePt t="7222" x="4606925" y="2290763"/>
          <p14:tracePt t="7239" x="4568825" y="2339975"/>
          <p14:tracePt t="7256" x="4518025" y="2414588"/>
          <p14:tracePt t="7272" x="4456113" y="2503488"/>
          <p14:tracePt t="7289" x="4430713" y="2578100"/>
          <p14:tracePt t="7291" x="4418013" y="2616200"/>
          <p14:tracePt t="7306" x="4406900" y="2665413"/>
          <p14:tracePt t="7308" x="4394200" y="2703513"/>
          <p14:tracePt t="7323" x="4394200" y="2728913"/>
          <p14:tracePt t="7340" x="4381500" y="2740025"/>
          <p14:tracePt t="7356" x="4381500" y="2752725"/>
          <p14:tracePt t="7373" x="4381500" y="2765425"/>
          <p14:tracePt t="7390" x="4368800" y="2765425"/>
          <p14:tracePt t="7406" x="4356100" y="2765425"/>
          <p14:tracePt t="7429" x="4343400" y="2765425"/>
          <p14:tracePt t="7460" x="4330700" y="2765425"/>
          <p14:tracePt t="7500" x="4318000" y="2765425"/>
          <p14:tracePt t="7508" x="4305300" y="2765425"/>
          <p14:tracePt t="7516" x="4294188" y="2765425"/>
          <p14:tracePt t="7524" x="4294188" y="2778125"/>
          <p14:tracePt t="7580" x="4281488" y="2778125"/>
          <p14:tracePt t="7596" x="4268788" y="2778125"/>
          <p14:tracePt t="7604" x="4256088" y="2778125"/>
          <p14:tracePt t="7628" x="4243388" y="2778125"/>
          <p14:tracePt t="7652" x="4230688" y="2778125"/>
          <p14:tracePt t="7668" x="4217988" y="2778125"/>
          <p14:tracePt t="7932" x="4205288" y="2765425"/>
          <p14:tracePt t="7940" x="4205288" y="2752725"/>
          <p14:tracePt t="7948" x="4205288" y="2728913"/>
          <p14:tracePt t="7957" x="4205288" y="2716213"/>
          <p14:tracePt t="7974" x="4205288" y="2690813"/>
          <p14:tracePt t="7991" x="4205288" y="2678113"/>
          <p14:tracePt t="8008" x="4205288" y="2665413"/>
          <p14:tracePt t="8025" x="4192588" y="2665413"/>
          <p14:tracePt t="8069" x="4192588" y="2652713"/>
          <p14:tracePt t="8092" x="4192588" y="2640013"/>
          <p14:tracePt t="8116" x="4192588" y="2627313"/>
          <p14:tracePt t="8348" x="4192588" y="2665413"/>
          <p14:tracePt t="8356" x="4192588" y="2716213"/>
          <p14:tracePt t="8364" x="4192588" y="2765425"/>
          <p14:tracePt t="8375" x="4192588" y="2790825"/>
          <p14:tracePt t="8392" x="4192588" y="2840038"/>
          <p14:tracePt t="8408" x="4192588" y="2890838"/>
          <p14:tracePt t="8425" x="4192588" y="2903538"/>
          <p14:tracePt t="8444" x="4192588" y="2916238"/>
          <p14:tracePt t="8684" x="4181475" y="2916238"/>
          <p14:tracePt t="8692" x="4168775" y="2916238"/>
          <p14:tracePt t="8709" x="4156075" y="2916238"/>
          <p14:tracePt t="8716" x="4143375" y="2916238"/>
          <p14:tracePt t="8726" x="4130675" y="2916238"/>
          <p14:tracePt t="8743" x="4117975" y="2903538"/>
          <p14:tracePt t="8760" x="4092575" y="2878138"/>
          <p14:tracePt t="8776" x="4081463" y="2878138"/>
          <p14:tracePt t="8793" x="4081463" y="2865438"/>
          <p14:tracePt t="8796" x="4068763" y="2865438"/>
          <p14:tracePt t="8972" x="4068763" y="2852738"/>
          <p14:tracePt t="8980" x="4056063" y="2852738"/>
          <p14:tracePt t="8992" x="4043363" y="2852738"/>
          <p14:tracePt t="9009" x="4017963" y="2828925"/>
          <p14:tracePt t="9010" x="3992563" y="2816225"/>
          <p14:tracePt t="9026" x="3979863" y="2803525"/>
          <p14:tracePt t="9027" x="3968750" y="2790825"/>
          <p14:tracePt t="9043" x="3943350" y="2765425"/>
          <p14:tracePt t="9204" x="3943350" y="2752725"/>
          <p14:tracePt t="9212" x="3943350" y="2728913"/>
          <p14:tracePt t="9228" x="3930650" y="2703513"/>
          <p14:tracePt t="9244" x="3930650" y="2690813"/>
          <p14:tracePt t="9261" x="3930650" y="2665413"/>
          <p14:tracePt t="9924" x="3930650" y="2678113"/>
          <p14:tracePt t="9932" x="3930650" y="2703513"/>
          <p14:tracePt t="9946" x="3930650" y="2740025"/>
          <p14:tracePt t="9948" x="3930650" y="2765425"/>
          <p14:tracePt t="9963" x="3930650" y="2778125"/>
          <p14:tracePt t="9964" x="3930650" y="2790825"/>
          <p14:tracePt t="9980" x="3930650" y="2816225"/>
          <p14:tracePt t="9996" x="3930650" y="2828925"/>
          <p14:tracePt t="10013" x="3930650" y="2840038"/>
          <p14:tracePt t="10029" x="3930650" y="2865438"/>
          <p14:tracePt t="10046" x="3930650" y="2903538"/>
          <p14:tracePt t="10063" x="3930650" y="2928938"/>
          <p14:tracePt t="10080" x="3930650" y="2978150"/>
          <p14:tracePt t="10097" x="3930650" y="3028950"/>
          <p14:tracePt t="10099" x="3930650" y="3065463"/>
          <p14:tracePt t="10113" x="3943350" y="3090863"/>
          <p14:tracePt t="10115" x="3943350" y="3128963"/>
          <p14:tracePt t="10130" x="3943350" y="3165475"/>
          <p14:tracePt t="10132" x="3943350" y="3203575"/>
          <p14:tracePt t="10148" x="3943350" y="3241675"/>
          <p14:tracePt t="10164" x="3943350" y="3278188"/>
          <p14:tracePt t="10180" x="3943350" y="3354388"/>
          <p14:tracePt t="10196" x="3943350" y="3416300"/>
          <p14:tracePt t="10214" x="3943350" y="3479800"/>
          <p14:tracePt t="10230" x="3943350" y="3567113"/>
          <p14:tracePt t="10247" x="3943350" y="3641725"/>
          <p14:tracePt t="10264" x="3943350" y="3716338"/>
          <p14:tracePt t="10280" x="3943350" y="3792538"/>
          <p14:tracePt t="10297" x="3943350" y="3867150"/>
          <p14:tracePt t="10300" x="3943350" y="3916363"/>
          <p14:tracePt t="10314" x="3943350" y="3967163"/>
          <p14:tracePt t="10316" x="3943350" y="4005263"/>
          <p14:tracePt t="10332" x="3943350" y="4067175"/>
          <p14:tracePt t="10348" x="3943350" y="4117975"/>
          <p14:tracePt t="10364" x="3943350" y="4179888"/>
          <p14:tracePt t="10380" x="3943350" y="4241800"/>
          <p14:tracePt t="10398" x="3943350" y="4318000"/>
          <p14:tracePt t="10413" x="3943350" y="4392613"/>
          <p14:tracePt t="10430" x="3943350" y="4454525"/>
          <p14:tracePt t="10447" x="3943350" y="4479925"/>
          <p14:tracePt t="10464" x="3943350" y="4518025"/>
          <p14:tracePt t="10481" x="3943350" y="4567238"/>
          <p14:tracePt t="10498" x="3930650" y="4630738"/>
          <p14:tracePt t="10500" x="3917950" y="4656138"/>
          <p14:tracePt t="10514" x="3917950" y="4692650"/>
          <p14:tracePt t="10516" x="3917950" y="4730750"/>
          <p14:tracePt t="10531" x="3917950" y="4792663"/>
          <p14:tracePt t="10548" x="3917950" y="4856163"/>
          <p14:tracePt t="10564" x="3917950" y="4892675"/>
          <p14:tracePt t="10581" x="3917950" y="4943475"/>
          <p14:tracePt t="10597" x="3917950" y="4981575"/>
          <p14:tracePt t="10614" x="3930650" y="5018088"/>
          <p14:tracePt t="10631" x="3930650" y="5056188"/>
          <p14:tracePt t="10648" x="3930650" y="5105400"/>
          <p14:tracePt t="10664" x="3930650" y="5130800"/>
          <p14:tracePt t="10681" x="3930650" y="5168900"/>
          <p14:tracePt t="10684" x="3943350" y="5181600"/>
          <p14:tracePt t="10698" x="3943350" y="5205413"/>
          <p14:tracePt t="10700" x="3943350" y="5218113"/>
          <p14:tracePt t="10715" x="3943350" y="5230813"/>
          <p14:tracePt t="10718" x="3943350" y="5243513"/>
          <p14:tracePt t="10732" x="3943350" y="5268913"/>
          <p14:tracePt t="10748" x="3943350" y="5294313"/>
          <p14:tracePt t="10765" x="3943350" y="5305425"/>
          <p14:tracePt t="10884" x="3956050" y="5294313"/>
          <p14:tracePt t="10892" x="3968750" y="5218113"/>
          <p14:tracePt t="10899" x="3979863" y="5092700"/>
          <p14:tracePt t="10916" x="4017963" y="4792663"/>
          <p14:tracePt t="10932" x="4017963" y="4492625"/>
          <p14:tracePt t="10949" x="4017963" y="4192588"/>
          <p14:tracePt t="10965" x="4017963" y="3892550"/>
          <p14:tracePt t="10982" x="4017963" y="3629025"/>
          <p14:tracePt t="10999" x="4017963" y="3416300"/>
          <p14:tracePt t="11015" x="4017963" y="3267075"/>
          <p14:tracePt t="11032" x="4017963" y="3165475"/>
          <p14:tracePt t="11048" x="4017963" y="3116263"/>
          <p14:tracePt t="11065" x="4017963" y="3078163"/>
          <p14:tracePt t="11067" x="4017963" y="3065463"/>
          <p14:tracePt t="11082" x="4017963" y="3041650"/>
          <p14:tracePt t="11099" x="4017963" y="3028950"/>
          <p14:tracePt t="11116" x="4017963" y="3003550"/>
          <p14:tracePt t="11252" x="4017963" y="2990850"/>
          <p14:tracePt t="11260" x="4017963" y="2965450"/>
          <p14:tracePt t="11267" x="4017963" y="2952750"/>
          <p14:tracePt t="11283" x="4030663" y="2916238"/>
          <p14:tracePt t="11299" x="4030663" y="2890838"/>
          <p14:tracePt t="11316" x="4030663" y="2878138"/>
          <p14:tracePt t="11333" x="4030663" y="2865438"/>
          <p14:tracePt t="11620" x="4030663" y="2878138"/>
          <p14:tracePt t="11628" x="4030663" y="2916238"/>
          <p14:tracePt t="11636" x="4030663" y="2978150"/>
          <p14:tracePt t="11650" x="4030663" y="3041650"/>
          <p14:tracePt t="11652" x="4030663" y="3116263"/>
          <p14:tracePt t="11668" x="4030663" y="3228975"/>
          <p14:tracePt t="11684" x="4030663" y="3303588"/>
          <p14:tracePt t="11701" x="4030663" y="3378200"/>
          <p14:tracePt t="11717" x="4030663" y="3441700"/>
          <p14:tracePt t="11733" x="4030663" y="3490913"/>
          <p14:tracePt t="11750" x="4030663" y="3567113"/>
          <p14:tracePt t="11767" x="4030663" y="3641725"/>
          <p14:tracePt t="11784" x="4030663" y="3716338"/>
          <p14:tracePt t="11800" x="4030663" y="3792538"/>
          <p14:tracePt t="11817" x="4030663" y="3867150"/>
          <p14:tracePt t="11820" x="4030663" y="3905250"/>
          <p14:tracePt t="11834" x="4030663" y="3941763"/>
          <p14:tracePt t="11836" x="4030663" y="3979863"/>
          <p14:tracePt t="11851" x="4030663" y="4017963"/>
          <p14:tracePt t="11869" x="4030663" y="4067175"/>
          <p14:tracePt t="11884" x="4030663" y="4117975"/>
          <p14:tracePt t="11900" x="4043363" y="4167188"/>
          <p14:tracePt t="11918" x="4056063" y="4217988"/>
          <p14:tracePt t="11934" x="4056063" y="4292600"/>
          <p14:tracePt t="11951" x="4056063" y="4341813"/>
          <p14:tracePt t="11969" x="4056063" y="4367213"/>
          <p14:tracePt t="11971" x="4056063" y="4392613"/>
          <p14:tracePt t="11984" x="4056063" y="4405313"/>
          <p14:tracePt t="12001" x="4056063" y="4430713"/>
          <p14:tracePt t="12003" x="4056063" y="4443413"/>
          <p14:tracePt t="12019" x="4056063" y="4454525"/>
          <p14:tracePt t="12260" x="4005263" y="4430713"/>
          <p14:tracePt t="12268" x="3943350" y="4367213"/>
          <p14:tracePt t="12276" x="3867150" y="4292600"/>
          <p14:tracePt t="12285" x="3805238" y="4217988"/>
          <p14:tracePt t="12302" x="3705225" y="4067175"/>
          <p14:tracePt t="12319" x="3630613" y="3954463"/>
          <p14:tracePt t="12336" x="3579813" y="3854450"/>
          <p14:tracePt t="12352" x="3541713" y="3767138"/>
          <p14:tracePt t="12369" x="3505200" y="3692525"/>
          <p14:tracePt t="12372" x="3479800" y="3679825"/>
          <p14:tracePt t="12385" x="3467100" y="3667125"/>
          <p14:tracePt t="12388" x="3454400" y="3667125"/>
          <p14:tracePt t="12404" x="3454400" y="3641725"/>
          <p14:tracePt t="12420" x="3441700" y="3616325"/>
          <p14:tracePt t="12436" x="3441700" y="3579813"/>
          <p14:tracePt t="12453" x="3429000" y="3529013"/>
          <p14:tracePt t="12469" x="3429000" y="3479800"/>
          <p14:tracePt t="12485" x="3429000" y="3441700"/>
          <p14:tracePt t="12502" x="3429000" y="3429000"/>
          <p14:tracePt t="12519" x="3429000" y="3416300"/>
          <p14:tracePt t="12536" x="3429000" y="3390900"/>
          <p14:tracePt t="12553" x="3429000" y="3378200"/>
          <p14:tracePt t="12555" x="3429000" y="3367088"/>
          <p14:tracePt t="12572" x="3429000" y="3354388"/>
          <p14:tracePt t="12588" x="3441700" y="3354388"/>
          <p14:tracePt t="12603" x="3479800" y="3328988"/>
          <p14:tracePt t="12620" x="3517900" y="3303588"/>
          <p14:tracePt t="12636" x="3530600" y="3303588"/>
          <p14:tracePt t="12653" x="3541713" y="3303588"/>
          <p14:tracePt t="12684" x="3541713" y="3290888"/>
          <p14:tracePt t="12700" x="3541713" y="3278188"/>
          <p14:tracePt t="12708" x="3567113" y="3267075"/>
          <p14:tracePt t="12720" x="3567113" y="3241675"/>
          <p14:tracePt t="12737" x="3605213" y="3190875"/>
          <p14:tracePt t="12739" x="3605213" y="3165475"/>
          <p14:tracePt t="12753" x="3617913" y="3141663"/>
          <p14:tracePt t="12756" x="3630613" y="3116263"/>
          <p14:tracePt t="12771" x="3643313" y="3065463"/>
          <p14:tracePt t="12787" x="3654425" y="3054350"/>
          <p14:tracePt t="12804" x="3654425" y="3041650"/>
          <p14:tracePt t="12860" x="3654425" y="3016250"/>
          <p14:tracePt t="12868" x="3654425" y="2990850"/>
          <p14:tracePt t="12876" x="3654425" y="2965450"/>
          <p14:tracePt t="12887" x="3654425" y="2928938"/>
          <p14:tracePt t="12904" x="3654425" y="2852738"/>
          <p14:tracePt t="12920" x="3654425" y="2765425"/>
          <p14:tracePt t="12938" x="3630613" y="2703513"/>
          <p14:tracePt t="12940" x="3630613" y="2678113"/>
          <p14:tracePt t="12954" x="3630613" y="2665413"/>
          <p14:tracePt t="12971" x="3617913" y="2665413"/>
          <p14:tracePt t="13148" x="3630613" y="2678113"/>
          <p14:tracePt t="13156" x="3643313" y="2716213"/>
          <p14:tracePt t="13164" x="3654425" y="2778125"/>
          <p14:tracePt t="13171" x="3654425" y="2828925"/>
          <p14:tracePt t="13188" x="3679825" y="2941638"/>
          <p14:tracePt t="13204" x="3679825" y="3054350"/>
          <p14:tracePt t="13221" x="3679825" y="3141663"/>
          <p14:tracePt t="13238" x="3679825" y="3203575"/>
          <p14:tracePt t="13254" x="3679825" y="3267075"/>
          <p14:tracePt t="13271" x="3679825" y="3328988"/>
          <p14:tracePt t="13287" x="3679825" y="3378200"/>
          <p14:tracePt t="13305" x="3679825" y="3390900"/>
          <p14:tracePt t="13460" x="3679825" y="3378200"/>
          <p14:tracePt t="13468" x="3679825" y="3328988"/>
          <p14:tracePt t="13476" x="3679825" y="3254375"/>
          <p14:tracePt t="13488" x="3679825" y="3178175"/>
          <p14:tracePt t="13505" x="3679825" y="3090863"/>
          <p14:tracePt t="13507" x="3679825" y="3078163"/>
          <p14:tracePt t="13522" x="3679825" y="3065463"/>
          <p14:tracePt t="13524" x="3679825" y="3041650"/>
          <p14:tracePt t="13539" x="3679825" y="3028950"/>
          <p14:tracePt t="13676" x="3679825" y="3016250"/>
          <p14:tracePt t="13692" x="3679825" y="3003550"/>
          <p14:tracePt t="13708" x="3679825" y="2990850"/>
          <p14:tracePt t="13724" x="3679825" y="2978150"/>
          <p14:tracePt t="13732" x="3692525" y="2978150"/>
          <p14:tracePt t="13748" x="3692525" y="2965450"/>
          <p14:tracePt t="13756" x="3692525" y="2952750"/>
          <p14:tracePt t="13773" x="3717925" y="2916238"/>
          <p14:tracePt t="13789" x="3717925" y="2878138"/>
          <p14:tracePt t="13805" x="3743325" y="2852738"/>
          <p14:tracePt t="13822" x="3756025" y="2816225"/>
          <p14:tracePt t="13839" x="3792538" y="2778125"/>
          <p14:tracePt t="13856" x="3830638" y="2740025"/>
          <p14:tracePt t="13872" x="3843338" y="2716213"/>
          <p14:tracePt t="13889" x="3856038" y="2690813"/>
          <p14:tracePt t="13906" x="3867150" y="2690813"/>
          <p14:tracePt t="14508" x="3867150" y="2703513"/>
          <p14:tracePt t="14516" x="3867150" y="2728913"/>
          <p14:tracePt t="14525" x="3867150" y="2740025"/>
          <p14:tracePt t="14541" x="3856038" y="2790825"/>
          <p14:tracePt t="14558" x="3856038" y="2816225"/>
          <p14:tracePt t="14574" x="3856038" y="2852738"/>
          <p14:tracePt t="14591" x="3856038" y="2865438"/>
          <p14:tracePt t="14608" x="3856038" y="2890838"/>
          <p14:tracePt t="14628" x="3856038" y="2903538"/>
          <p14:tracePt t="14668" x="3856038" y="2928938"/>
          <p14:tracePt t="14676" x="3867150" y="2941638"/>
          <p14:tracePt t="14684" x="3867150" y="2952750"/>
          <p14:tracePt t="14691" x="3867150" y="2965450"/>
          <p14:tracePt t="14707" x="3867150" y="2990850"/>
          <p14:tracePt t="14723" x="3867150" y="3016250"/>
          <p14:tracePt t="14740" x="3867150" y="3065463"/>
          <p14:tracePt t="14757" x="3867150" y="3103563"/>
          <p14:tracePt t="14774" x="3867150" y="3141663"/>
          <p14:tracePt t="14790" x="3867150" y="3154363"/>
          <p14:tracePt t="14807" x="3867150" y="3178175"/>
          <p14:tracePt t="14824" x="3867150" y="3190875"/>
          <p14:tracePt t="15052" x="3867150" y="3165475"/>
          <p14:tracePt t="15060" x="3867150" y="3154363"/>
          <p14:tracePt t="15068" x="3856038" y="3141663"/>
          <p14:tracePt t="15076" x="3843338" y="3103563"/>
          <p14:tracePt t="15093" x="3843338" y="3090863"/>
          <p14:tracePt t="15109" x="3843338" y="3065463"/>
          <p14:tracePt t="15126" x="3843338" y="3054350"/>
          <p14:tracePt t="15212" x="3843338" y="3041650"/>
          <p14:tracePt t="15237" x="3843338" y="3028950"/>
          <p14:tracePt t="15243" x="3843338" y="3016250"/>
          <p14:tracePt t="15260" x="3843338" y="3003550"/>
          <p14:tracePt t="15468" x="3843338" y="3054350"/>
          <p14:tracePt t="15477" x="3856038" y="3128963"/>
          <p14:tracePt t="15484" x="3867150" y="3190875"/>
          <p14:tracePt t="15494" x="3879850" y="3278188"/>
          <p14:tracePt t="15510" x="3905250" y="3467100"/>
          <p14:tracePt t="15527" x="3905250" y="3641725"/>
          <p14:tracePt t="15544" x="3905250" y="3767138"/>
          <p14:tracePt t="15561" x="3905250" y="3867150"/>
          <p14:tracePt t="15564" x="3905250" y="3892550"/>
          <p14:tracePt t="15578" x="3905250" y="3916363"/>
          <p14:tracePt t="15580" x="3905250" y="3941763"/>
          <p14:tracePt t="15594" x="3905250" y="3979863"/>
          <p14:tracePt t="15596" x="3905250" y="4029075"/>
          <p14:tracePt t="15611" x="3905250" y="4129088"/>
          <p14:tracePt t="15628" x="3905250" y="4254500"/>
          <p14:tracePt t="15644" x="3856038" y="4392613"/>
          <p14:tracePt t="15661" x="3817938" y="4543425"/>
          <p14:tracePt t="15677" x="3779838" y="4679950"/>
          <p14:tracePt t="15694" x="3743325" y="4830763"/>
          <p14:tracePt t="15710" x="3743325" y="4918075"/>
          <p14:tracePt t="15728" x="3743325" y="4992688"/>
          <p14:tracePt t="15744" x="3730625" y="5056188"/>
          <p14:tracePt t="15761" x="3717925" y="5118100"/>
          <p14:tracePt t="15763" x="3705225" y="5143500"/>
          <p14:tracePt t="15778" x="3705225" y="5168900"/>
          <p14:tracePt t="15780" x="3705225" y="5181600"/>
          <p14:tracePt t="15796" x="3692525" y="5205413"/>
          <p14:tracePt t="15811" x="3692525" y="5230813"/>
          <p14:tracePt t="15828" x="3679825" y="5256213"/>
          <p14:tracePt t="15845" x="3679825" y="5294313"/>
          <p14:tracePt t="15861" x="3679825" y="5330825"/>
          <p14:tracePt t="15878" x="3679825" y="5368925"/>
          <p14:tracePt t="15895" x="3679825" y="5407025"/>
          <p14:tracePt t="15912" x="3679825" y="5443538"/>
          <p14:tracePt t="16124" x="3692525" y="5381625"/>
          <p14:tracePt t="16131" x="3705225" y="5243513"/>
          <p14:tracePt t="16146" x="3730625" y="5081588"/>
          <p14:tracePt t="16148" x="3743325" y="4918075"/>
          <p14:tracePt t="16162" x="3743325" y="4768850"/>
          <p14:tracePt t="16164" x="3743325" y="4630738"/>
          <p14:tracePt t="16179" x="3743325" y="4430713"/>
          <p14:tracePt t="16195" x="3743325" y="4267200"/>
          <p14:tracePt t="16212" x="3743325" y="4092575"/>
          <p14:tracePt t="16229" x="3743325" y="3979863"/>
          <p14:tracePt t="16245" x="3743325" y="3867150"/>
          <p14:tracePt t="16262" x="3743325" y="3792538"/>
          <p14:tracePt t="16280" x="3743325" y="3716338"/>
          <p14:tracePt t="16296" x="3743325" y="3667125"/>
          <p14:tracePt t="16313" x="3743325" y="3603625"/>
          <p14:tracePt t="16315" x="3743325" y="3579813"/>
          <p14:tracePt t="16330" x="3743325" y="3567113"/>
          <p14:tracePt t="16332" x="3743325" y="3554413"/>
          <p14:tracePt t="16346" x="3743325" y="3541713"/>
          <p14:tracePt t="16548" x="3743325" y="3554413"/>
          <p14:tracePt t="16556" x="3743325" y="3567113"/>
          <p14:tracePt t="16564" x="3743325" y="3603625"/>
          <p14:tracePt t="16580" x="3743325" y="3616325"/>
          <p14:tracePt t="16596" x="3743325" y="3629025"/>
          <p14:tracePt t="16756" x="3743325" y="3641725"/>
          <p14:tracePt t="16764" x="3743325" y="3654425"/>
          <p14:tracePt t="16772" x="3743325" y="3692525"/>
          <p14:tracePt t="16780" x="3743325" y="3729038"/>
          <p14:tracePt t="16797" x="3743325" y="3792538"/>
          <p14:tracePt t="16814" x="3743325" y="3816350"/>
          <p14:tracePt t="16830" x="3730625" y="3854450"/>
          <p14:tracePt t="16847" x="3692525" y="3892550"/>
          <p14:tracePt t="16865" x="3679825" y="3929063"/>
          <p14:tracePt t="17452" x="3679825" y="3905250"/>
          <p14:tracePt t="17460" x="3679825" y="3841750"/>
          <p14:tracePt t="17468" x="3679825" y="3754438"/>
          <p14:tracePt t="17483" x="3679825" y="3654425"/>
          <p14:tracePt t="17499" x="3679825" y="3590925"/>
          <p14:tracePt t="17501" x="3679825" y="3516313"/>
          <p14:tracePt t="17516" x="3679825" y="3378200"/>
          <p14:tracePt t="17533" x="3679825" y="3228975"/>
          <p14:tracePt t="17549" x="3667125" y="3028950"/>
          <p14:tracePt t="17566" x="3617913" y="2790825"/>
          <p14:tracePt t="17582" x="3592513" y="2503488"/>
          <p14:tracePt t="17599" x="3554413" y="2190750"/>
          <p14:tracePt t="17616" x="3554413" y="1852613"/>
          <p14:tracePt t="17633" x="3554413" y="1514475"/>
          <p14:tracePt t="17635" x="3554413" y="1339850"/>
          <p14:tracePt t="17650" x="3554413" y="1214438"/>
          <p14:tracePt t="17652" x="3554413" y="1089025"/>
          <p14:tracePt t="17666" x="3541713" y="989013"/>
          <p14:tracePt t="17668" x="3541713" y="925513"/>
          <p14:tracePt t="17683" x="3541713" y="825500"/>
          <p14:tracePt t="17700" x="3554413" y="700088"/>
          <p14:tracePt t="17716" x="3630613" y="563563"/>
          <p14:tracePt t="17733" x="3730625" y="425450"/>
          <p14:tracePt t="17750" x="3867150" y="300038"/>
          <p14:tracePt t="17766" x="4005263" y="161925"/>
          <p14:tracePt t="17783" x="4130675" y="87313"/>
          <p14:tracePt t="17799" x="4268788" y="12700"/>
          <p14:tracePt t="18101" x="5595938" y="25400"/>
          <p14:tracePt t="18118" x="5595938" y="50800"/>
          <p14:tracePt t="18134" x="5595938" y="87313"/>
          <p14:tracePt t="18150" x="5595938" y="150813"/>
          <p14:tracePt t="18167" x="5583238" y="225425"/>
          <p14:tracePt t="18184" x="5583238" y="300038"/>
          <p14:tracePt t="18201" x="5557838" y="374650"/>
          <p14:tracePt t="18203" x="5532438" y="425450"/>
          <p14:tracePt t="18218" x="5532438" y="463550"/>
          <p14:tracePt t="18220" x="5519738" y="512763"/>
          <p14:tracePt t="18235" x="5445125" y="663575"/>
          <p14:tracePt t="18251" x="5357813" y="825500"/>
          <p14:tracePt t="18268" x="5270500" y="1038225"/>
          <p14:tracePt t="18284" x="5181600" y="1250950"/>
          <p14:tracePt t="18301" x="5119688" y="1414463"/>
          <p14:tracePt t="18318" x="5081588" y="1563688"/>
          <p14:tracePt t="18334" x="5045075" y="1676400"/>
          <p14:tracePt t="18351" x="5045075" y="1765300"/>
          <p14:tracePt t="18368" x="5032375" y="1865313"/>
          <p14:tracePt t="18385" x="5032375" y="1978025"/>
          <p14:tracePt t="18387" x="5019675" y="2052638"/>
          <p14:tracePt t="18401" x="5006975" y="2152650"/>
          <p14:tracePt t="18403" x="5006975" y="2252663"/>
          <p14:tracePt t="18419" x="5006975" y="2439988"/>
          <p14:tracePt t="18436" x="4994275" y="2627313"/>
          <p14:tracePt t="18452" x="4981575" y="2790825"/>
          <p14:tracePt t="18469" x="4981575" y="2878138"/>
          <p14:tracePt t="18485" x="4981575" y="2952750"/>
          <p14:tracePt t="18501" x="4981575" y="3003550"/>
          <p14:tracePt t="18518" x="4981575" y="3028950"/>
          <p14:tracePt t="18535" x="4981575" y="3041650"/>
          <p14:tracePt t="18612" x="4994275" y="3041650"/>
          <p14:tracePt t="18620" x="5032375" y="3028950"/>
          <p14:tracePt t="18628" x="5032375" y="3016250"/>
          <p14:tracePt t="18828" x="5045075" y="3016250"/>
          <p14:tracePt t="18836" x="5057775" y="3016250"/>
          <p14:tracePt t="18844" x="5081588" y="3016250"/>
          <p14:tracePt t="18853" x="5119688" y="3016250"/>
          <p14:tracePt t="18869" x="5207000" y="3041650"/>
          <p14:tracePt t="18886" x="5245100" y="3041650"/>
          <p14:tracePt t="18903" x="5307013" y="3041650"/>
          <p14:tracePt t="18920" x="5383213" y="3028950"/>
          <p14:tracePt t="18937" x="5507038" y="2965450"/>
          <p14:tracePt t="18939" x="5557838" y="2952750"/>
          <p14:tracePt t="18953" x="5632450" y="2916238"/>
          <p14:tracePt t="18955" x="5708650" y="2878138"/>
          <p14:tracePt t="18969" x="5770563" y="2840038"/>
          <p14:tracePt t="18971" x="5808663" y="2816225"/>
          <p14:tracePt t="18986" x="5845175" y="2803525"/>
          <p14:tracePt t="18988" x="5883275" y="2778125"/>
          <p14:tracePt t="19004" x="5932488" y="2740025"/>
          <p14:tracePt t="19020" x="5957888" y="2728913"/>
          <p14:tracePt t="19037" x="5970588" y="2703513"/>
          <p14:tracePt t="19053" x="5983288" y="2678113"/>
          <p14:tracePt t="19070" x="5995988" y="2665413"/>
          <p14:tracePt t="19087" x="5995988" y="2652713"/>
          <p14:tracePt t="19103" x="5995988" y="2640013"/>
          <p14:tracePt t="19180" x="5983288" y="2627313"/>
          <p14:tracePt t="19188" x="5945188" y="2616200"/>
          <p14:tracePt t="19196" x="5908675" y="2616200"/>
          <p14:tracePt t="19204" x="5883275" y="2616200"/>
          <p14:tracePt t="19220" x="5795963" y="2616200"/>
          <p14:tracePt t="19237" x="5719763" y="2603500"/>
          <p14:tracePt t="19253" x="5619750" y="2590800"/>
          <p14:tracePt t="19270" x="5457825" y="2590800"/>
          <p14:tracePt t="19287" x="5194300" y="2652713"/>
          <p14:tracePt t="19304" x="4968875" y="2752725"/>
          <p14:tracePt t="19321" x="4843463" y="2803525"/>
          <p14:tracePt t="19323" x="4806950" y="2803525"/>
          <p14:tracePt t="19338" x="4768850" y="2816225"/>
          <p14:tracePt t="19340" x="4732338" y="2828925"/>
          <p14:tracePt t="19354" x="4694238" y="2840038"/>
          <p14:tracePt t="19356" x="4668838" y="2840038"/>
          <p14:tracePt t="19371" x="4630738" y="2840038"/>
          <p14:tracePt t="19388" x="4568825" y="2840038"/>
          <p14:tracePt t="19404" x="4506913" y="2840038"/>
          <p14:tracePt t="19421" x="4430713" y="2840038"/>
          <p14:tracePt t="19437" x="4381500" y="2828925"/>
          <p14:tracePt t="19453" x="4305300" y="2816225"/>
          <p14:tracePt t="19470" x="4181475" y="2803525"/>
          <p14:tracePt t="19488" x="4092575" y="2778125"/>
          <p14:tracePt t="19504" x="4017963" y="2778125"/>
          <p14:tracePt t="19521" x="4005263" y="2778125"/>
          <p14:tracePt t="19996" x="4056063" y="2778125"/>
          <p14:tracePt t="20006" x="4130675" y="2778125"/>
          <p14:tracePt t="20013" x="4181475" y="2778125"/>
          <p14:tracePt t="20022" x="4230688" y="2778125"/>
          <p14:tracePt t="20039" x="4330700" y="2778125"/>
          <p14:tracePt t="20055" x="4430713" y="2790825"/>
          <p14:tracePt t="20072" x="4456113" y="2790825"/>
          <p14:tracePt t="20089" x="4481513" y="2790825"/>
          <p14:tracePt t="20091" x="4494213" y="2790825"/>
          <p14:tracePt t="20105" x="4506913" y="2790825"/>
          <p14:tracePt t="20108" x="4518025" y="2790825"/>
          <p14:tracePt t="20123" x="4530725" y="2790825"/>
          <p14:tracePt t="20140" x="4594225" y="2790825"/>
          <p14:tracePt t="20156" x="4656138" y="2790825"/>
          <p14:tracePt t="20173" x="4719638" y="2790825"/>
          <p14:tracePt t="20189" x="4743450" y="2790825"/>
          <p14:tracePt t="20206" x="4819650" y="2790825"/>
          <p14:tracePt t="20223" x="4881563" y="2778125"/>
          <p14:tracePt t="20240" x="4956175" y="2765425"/>
          <p14:tracePt t="20256" x="5032375" y="2752725"/>
          <p14:tracePt t="20259" x="5057775" y="2740025"/>
          <p14:tracePt t="20271" x="5094288" y="2740025"/>
          <p14:tracePt t="20288" x="5106988" y="2740025"/>
          <p14:tracePt t="20308" x="5119688" y="2740025"/>
          <p14:tracePt t="20324" x="5145088" y="2728913"/>
          <p14:tracePt t="20340" x="5219700" y="2716213"/>
          <p14:tracePt t="20356" x="5294313" y="2703513"/>
          <p14:tracePt t="20373" x="5370513" y="2690813"/>
          <p14:tracePt t="20390" x="5407025" y="2665413"/>
          <p14:tracePt t="20406" x="5470525" y="2665413"/>
          <p14:tracePt t="20424" x="5519738" y="2640013"/>
          <p14:tracePt t="20440" x="5583238" y="2627313"/>
          <p14:tracePt t="20457" x="5645150" y="2616200"/>
          <p14:tracePt t="20459" x="5683250" y="2603500"/>
          <p14:tracePt t="20474" x="5708650" y="2603500"/>
          <p14:tracePt t="20476" x="5732463" y="2603500"/>
          <p14:tracePt t="20490" x="5757863" y="2603500"/>
          <p14:tracePt t="20491" x="5783263" y="2603500"/>
          <p14:tracePt t="20508" x="5795963" y="2603500"/>
          <p14:tracePt t="20796" x="5808663" y="2603500"/>
          <p14:tracePt t="20805" x="5821363" y="2603500"/>
          <p14:tracePt t="20812" x="5832475" y="2603500"/>
          <p14:tracePt t="20824" x="5870575" y="2603500"/>
          <p14:tracePt t="20827" x="5908675" y="2603500"/>
          <p14:tracePt t="20841" x="5945188" y="2603500"/>
          <p14:tracePt t="20843" x="5970588" y="2603500"/>
          <p14:tracePt t="20858" x="6008688" y="2603500"/>
          <p14:tracePt t="20860" x="6034088" y="2603500"/>
          <p14:tracePt t="20874" x="6057900" y="2616200"/>
          <p14:tracePt t="20876" x="6083300" y="2616200"/>
          <p14:tracePt t="20891" x="6096000" y="2616200"/>
          <p14:tracePt t="20980" x="6108700" y="2616200"/>
          <p14:tracePt t="20988" x="6121400" y="2616200"/>
          <p14:tracePt t="20996" x="6146800" y="2616200"/>
          <p14:tracePt t="21009" x="6183313" y="2616200"/>
          <p14:tracePt t="21012" x="6221413" y="2616200"/>
          <p14:tracePt t="21025" x="6259513" y="2616200"/>
          <p14:tracePt t="21027" x="6296025" y="2616200"/>
          <p14:tracePt t="21042" x="6321425" y="2616200"/>
          <p14:tracePt t="21058" x="6334125" y="2616200"/>
          <p14:tracePt t="21668" x="6334125" y="2627313"/>
          <p14:tracePt t="21676" x="6334125" y="2640013"/>
          <p14:tracePt t="21684" x="6308725" y="2665413"/>
          <p14:tracePt t="21693" x="6270625" y="2690813"/>
          <p14:tracePt t="21710" x="6208713" y="2765425"/>
          <p14:tracePt t="21726" x="6146800" y="2828925"/>
          <p14:tracePt t="21743" x="6108700" y="2878138"/>
          <p14:tracePt t="21760" x="6083300" y="2903538"/>
          <p14:tracePt t="21777" x="6057900" y="2916238"/>
          <p14:tracePt t="21779" x="6057900" y="2928938"/>
          <p14:tracePt t="21794" x="6057900" y="2941638"/>
          <p14:tracePt t="21860" x="6045200" y="2941638"/>
          <p14:tracePt t="21877" x="6034088" y="2941638"/>
          <p14:tracePt t="21884" x="6021388" y="2952750"/>
          <p14:tracePt t="21896" x="6008688" y="2952750"/>
          <p14:tracePt t="21911" x="5957888" y="2965450"/>
          <p14:tracePt t="21927" x="5908675" y="2978150"/>
          <p14:tracePt t="21944" x="5857875" y="2990850"/>
          <p14:tracePt t="21960" x="5808663" y="3003550"/>
          <p14:tracePt t="21977" x="5770563" y="3003550"/>
          <p14:tracePt t="22076" x="5757863" y="3003550"/>
          <p14:tracePt t="22084" x="5745163" y="3003550"/>
          <p14:tracePt t="22094" x="5732463" y="3003550"/>
          <p14:tracePt t="22111" x="5708650" y="3003550"/>
          <p14:tracePt t="22128" x="5683250" y="3003550"/>
          <p14:tracePt t="22145" x="5670550" y="2990850"/>
          <p14:tracePt t="22147" x="5657850" y="2978150"/>
          <p14:tracePt t="22164" x="5645150" y="2965450"/>
          <p14:tracePt t="22178" x="5619750" y="2952750"/>
          <p14:tracePt t="22195" x="5607050" y="2928938"/>
          <p14:tracePt t="22212" x="5583238" y="2916238"/>
          <p14:tracePt t="22228" x="5570538" y="2916238"/>
          <p14:tracePt t="22420" x="5545138" y="2916238"/>
          <p14:tracePt t="22428" x="5507038" y="2916238"/>
          <p14:tracePt t="22436" x="5470525" y="2916238"/>
          <p14:tracePt t="22445" x="5445125" y="2916238"/>
          <p14:tracePt t="22462" x="5394325" y="2916238"/>
          <p14:tracePt t="22479" x="5357813" y="2916238"/>
          <p14:tracePt t="22495" x="5319713" y="2916238"/>
          <p14:tracePt t="22513" x="5281613" y="2941638"/>
          <p14:tracePt t="22532" x="5270500" y="2941638"/>
          <p14:tracePt t="22724" x="5257800" y="2928938"/>
          <p14:tracePt t="22731" x="5245100" y="2903538"/>
          <p14:tracePt t="22747" x="5245100" y="2878138"/>
          <p14:tracePt t="22763" x="5257800" y="2840038"/>
          <p14:tracePt t="22780" x="5370513" y="2803525"/>
          <p14:tracePt t="22796" x="5519738" y="2765425"/>
          <p14:tracePt t="22813" x="5645150" y="2740025"/>
          <p14:tracePt t="22830" x="5695950" y="2740025"/>
          <p14:tracePt t="22846" x="5719763" y="2740025"/>
          <p14:tracePt t="22972" x="5719763" y="2752725"/>
          <p14:tracePt t="22980" x="5719763" y="2765425"/>
          <p14:tracePt t="22988" x="5719763" y="2778125"/>
          <p14:tracePt t="22997" x="5719763" y="2790825"/>
          <p14:tracePt t="23014" x="5719763" y="2803525"/>
          <p14:tracePt t="23252" x="5745163" y="2803525"/>
          <p14:tracePt t="23260" x="5783263" y="2803525"/>
          <p14:tracePt t="23268" x="5808663" y="2803525"/>
          <p14:tracePt t="23279" x="5821363" y="2803525"/>
          <p14:tracePt t="23296" x="5845175" y="2803525"/>
          <p14:tracePt t="23444" x="5832475" y="2816225"/>
          <p14:tracePt t="23452" x="5808663" y="2840038"/>
          <p14:tracePt t="23468" x="5783263" y="2840038"/>
          <p14:tracePt t="23481" x="5783263" y="2852738"/>
          <p14:tracePt t="23483" x="5770563" y="2852738"/>
          <p14:tracePt t="23500" x="5770563" y="2865438"/>
          <p14:tracePt t="23588" x="5770563" y="2852738"/>
          <p14:tracePt t="23596" x="5770563" y="2828925"/>
          <p14:tracePt t="23604" x="5770563" y="2803525"/>
          <p14:tracePt t="23615" x="5795963" y="2778125"/>
          <p14:tracePt t="23631" x="5845175" y="2728913"/>
          <p14:tracePt t="23648" x="5870575" y="2703513"/>
          <p14:tracePt t="23665" x="5883275" y="2690813"/>
          <p14:tracePt t="23667" x="5883275" y="2678113"/>
          <p14:tracePt t="25396" x="5883275" y="2690813"/>
          <p14:tracePt t="25403" x="5883275" y="2703513"/>
          <p14:tracePt t="25412" x="5870575" y="2703513"/>
          <p14:tracePt t="25420" x="5857875" y="2716213"/>
          <p14:tracePt t="25437" x="5857875" y="2740025"/>
          <p14:tracePt t="25453" x="5857875" y="2765425"/>
          <p14:tracePt t="25470" x="5845175" y="2778125"/>
          <p14:tracePt t="25486" x="5845175" y="2803525"/>
          <p14:tracePt t="25503" x="5832475" y="2816225"/>
          <p14:tracePt t="25520" x="5821363" y="2852738"/>
          <p14:tracePt t="25537" x="5821363" y="2878138"/>
          <p14:tracePt t="25539" x="5808663" y="2878138"/>
          <p14:tracePt t="25554" x="5808663" y="2903538"/>
          <p14:tracePt t="25556" x="5808663" y="2928938"/>
          <p14:tracePt t="25571" x="5783263" y="3003550"/>
          <p14:tracePt t="25587" x="5770563" y="3078163"/>
          <p14:tracePt t="25604" x="5770563" y="3128963"/>
          <p14:tracePt t="25620" x="5770563" y="3165475"/>
          <p14:tracePt t="25637" x="5770563" y="3178175"/>
          <p14:tracePt t="25660" x="5757863" y="3190875"/>
          <p14:tracePt t="25670" x="5745163" y="3203575"/>
          <p14:tracePt t="25687" x="5745163" y="3216275"/>
          <p14:tracePt t="25844" x="5745163" y="3228975"/>
          <p14:tracePt t="25852" x="5745163" y="3241675"/>
          <p14:tracePt t="25869" x="5745163" y="3254375"/>
          <p14:tracePt t="25876" x="5745163" y="3267075"/>
          <p14:tracePt t="25892" x="5745163" y="3290888"/>
          <p14:tracePt t="25908" x="5745163" y="3303588"/>
          <p14:tracePt t="25921" x="5745163" y="3316288"/>
          <p14:tracePt t="25924" x="5745163" y="3328988"/>
          <p14:tracePt t="25939" x="5745163" y="3341688"/>
          <p14:tracePt t="25956" x="5745163" y="3354388"/>
          <p14:tracePt t="26188" x="5732463" y="3354388"/>
          <p14:tracePt t="26205" x="5719763" y="3354388"/>
          <p14:tracePt t="26221" x="5695950" y="3354388"/>
          <p14:tracePt t="26229" x="5683250" y="3354388"/>
          <p14:tracePt t="26239" x="5670550" y="3341688"/>
          <p14:tracePt t="26255" x="5645150" y="3303588"/>
          <p14:tracePt t="26272" x="5632450" y="3290888"/>
          <p14:tracePt t="26289" x="5632450" y="3278188"/>
          <p14:tracePt t="26291" x="5619750" y="3278188"/>
          <p14:tracePt t="26306" x="5607050" y="3267075"/>
          <p14:tracePt t="26308" x="5607050" y="3254375"/>
          <p14:tracePt t="26323" x="5595938" y="3228975"/>
          <p14:tracePt t="26340" x="5583238" y="3216275"/>
          <p14:tracePt t="26356" x="5570538" y="3190875"/>
          <p14:tracePt t="26372" x="5570538" y="3178175"/>
          <p14:tracePt t="26412" x="5557838" y="3178175"/>
          <p14:tracePt t="26428" x="5557838" y="3154363"/>
          <p14:tracePt t="26444" x="5557838" y="3141663"/>
          <p14:tracePt t="26451" x="5545138" y="3141663"/>
          <p14:tracePt t="26459" x="5545138" y="3128963"/>
          <p14:tracePt t="26476" x="5545138" y="3116263"/>
          <p14:tracePt t="26488" x="5545138" y="3103563"/>
          <p14:tracePt t="26505" x="5545138" y="3090863"/>
          <p14:tracePt t="26828" x="5545138" y="3065463"/>
          <p14:tracePt t="26835" x="5557838" y="3054350"/>
          <p14:tracePt t="26843" x="5583238" y="3041650"/>
          <p14:tracePt t="26856" x="5607050" y="3003550"/>
          <p14:tracePt t="26859" x="5632450" y="2978150"/>
          <p14:tracePt t="26873" x="5645150" y="2965450"/>
          <p14:tracePt t="26876" x="5670550" y="2928938"/>
          <p14:tracePt t="26890" x="5683250" y="2903538"/>
          <p14:tracePt t="26892" x="5695950" y="2890838"/>
          <p14:tracePt t="26907" x="5708650" y="2878138"/>
          <p14:tracePt t="26924" x="5708650" y="2865438"/>
          <p14:tracePt t="27284" x="5719763" y="2878138"/>
          <p14:tracePt t="27291" x="5719763" y="2903538"/>
          <p14:tracePt t="27300" x="5719763" y="2928938"/>
          <p14:tracePt t="27308" x="5719763" y="2941638"/>
          <p14:tracePt t="27325" x="5719763" y="2965450"/>
          <p14:tracePt t="27341" x="5719763" y="2990850"/>
          <p14:tracePt t="27358" x="5719763" y="3003550"/>
          <p14:tracePt t="27388" x="5719763" y="3016250"/>
          <p14:tracePt t="27572" x="5732463" y="3016250"/>
          <p14:tracePt t="27580" x="5757863" y="3016250"/>
          <p14:tracePt t="27592" x="5808663" y="3016250"/>
          <p14:tracePt t="27608" x="6045200" y="2941638"/>
          <p14:tracePt t="27611" x="6208713" y="2890838"/>
          <p14:tracePt t="27625" x="6370638" y="2852738"/>
          <p14:tracePt t="27643" x="6784975" y="2728913"/>
          <p14:tracePt t="27660" x="6921500" y="2678113"/>
          <p14:tracePt t="27676" x="6985000" y="2665413"/>
          <p14:tracePt t="27900" x="6959600" y="2665413"/>
          <p14:tracePt t="27909" x="6946900" y="2678113"/>
          <p14:tracePt t="27917" x="6934200" y="2678113"/>
          <p14:tracePt t="27926" x="6897688" y="2690813"/>
          <p14:tracePt t="27943" x="6859588" y="2728913"/>
          <p14:tracePt t="27960" x="6797675" y="2752725"/>
          <p14:tracePt t="27977" x="6734175" y="2778125"/>
          <p14:tracePt t="27979" x="6708775" y="2790825"/>
          <p14:tracePt t="27993" x="6672263" y="2803525"/>
          <p14:tracePt t="27995" x="6621463" y="2828925"/>
          <p14:tracePt t="28010" x="6596063" y="2840038"/>
          <p14:tracePt t="28012" x="6572250" y="2865438"/>
          <p14:tracePt t="28027" x="6508750" y="2878138"/>
          <p14:tracePt t="28044" x="6459538" y="2903538"/>
          <p14:tracePt t="28060" x="6421438" y="2903538"/>
          <p14:tracePt t="28077" x="6396038" y="2916238"/>
          <p14:tracePt t="28093" x="6359525" y="2916238"/>
          <p14:tracePt t="28110" x="6308725" y="2941638"/>
          <p14:tracePt t="28127" x="6259513" y="2952750"/>
          <p14:tracePt t="28144" x="6208713" y="2952750"/>
          <p14:tracePt t="28160" x="6183313" y="2952750"/>
          <p14:tracePt t="28177" x="6157913" y="2952750"/>
          <p14:tracePt t="28179" x="6157913" y="2965450"/>
          <p14:tracePt t="28194" x="6146800" y="2965450"/>
          <p14:tracePt t="28196" x="6134100" y="2965450"/>
          <p14:tracePt t="28211" x="6096000" y="2965450"/>
          <p14:tracePt t="28228" x="6045200" y="2965450"/>
          <p14:tracePt t="28244" x="5995988" y="2941638"/>
          <p14:tracePt t="28261" x="5945188" y="2903538"/>
          <p14:tracePt t="28278" x="5895975" y="2865438"/>
          <p14:tracePt t="28293" x="5857875" y="2828925"/>
          <p14:tracePt t="28310" x="5832475" y="2803525"/>
          <p14:tracePt t="28328" x="5808663" y="2778125"/>
          <p14:tracePt t="28344" x="5795963" y="2740025"/>
          <p14:tracePt t="28360" x="5795963" y="2728913"/>
          <p14:tracePt t="28377" x="5795963" y="2716213"/>
          <p14:tracePt t="28380" x="5783263" y="2703513"/>
          <p14:tracePt t="28395" x="5770563" y="2665413"/>
          <p14:tracePt t="28412" x="5770563" y="2652713"/>
          <p14:tracePt t="28428" x="5770563" y="2627313"/>
          <p14:tracePt t="28444" x="5770563" y="2616200"/>
          <p14:tracePt t="28461" x="5770563" y="2603500"/>
          <p14:tracePt t="28478" x="5770563" y="2590800"/>
          <p14:tracePt t="28828" x="5757863" y="2590800"/>
          <p14:tracePt t="28845" x="5757863" y="2603500"/>
          <p14:tracePt t="28868" x="5757863" y="2616200"/>
          <p14:tracePt t="28900" x="5757863" y="2627313"/>
          <p14:tracePt t="28909" x="5757863" y="2640013"/>
          <p14:tracePt t="28924" x="5757863" y="2652713"/>
          <p14:tracePt t="28948" x="5757863" y="2665413"/>
          <p14:tracePt t="28963" x="5757863" y="2678113"/>
          <p14:tracePt t="28972" x="5757863" y="2690813"/>
          <p14:tracePt t="28987" x="5757863" y="2703513"/>
          <p14:tracePt t="28995" x="5757863" y="2716213"/>
          <p14:tracePt t="29012" x="5757863" y="2728913"/>
          <p14:tracePt t="29029" x="5757863" y="2752725"/>
          <p14:tracePt t="29045" x="5757863" y="2765425"/>
          <p14:tracePt t="29062" x="5757863" y="2790825"/>
          <p14:tracePt t="29080" x="5757863" y="2803525"/>
          <p14:tracePt t="29096" x="5757863" y="2816225"/>
          <p14:tracePt t="29113" x="5757863" y="2828925"/>
          <p14:tracePt t="29132" x="5757863" y="2840038"/>
          <p14:tracePt t="29147" x="5770563" y="2840038"/>
          <p14:tracePt t="29164" x="5795963" y="2840038"/>
          <p14:tracePt t="29181" x="5795963" y="2852738"/>
          <p14:tracePt t="29197" x="5808663" y="2852738"/>
          <p14:tracePt t="29276" x="5821363" y="2852738"/>
          <p14:tracePt t="29300" x="5821363" y="2878138"/>
          <p14:tracePt t="29308" x="5821363" y="2890838"/>
          <p14:tracePt t="29315" x="5832475" y="2903538"/>
          <p14:tracePt t="29330" x="5832475" y="2928938"/>
          <p14:tracePt t="29332" x="5832475" y="2941638"/>
          <p14:tracePt t="29347" x="5832475" y="2965450"/>
          <p14:tracePt t="29364" x="5832475" y="3028950"/>
          <p14:tracePt t="29381" x="5832475" y="3041650"/>
          <p14:tracePt t="29397" x="5832475" y="3065463"/>
          <p14:tracePt t="29413" x="5832475" y="3078163"/>
          <p14:tracePt t="29452" x="5832475" y="3090863"/>
          <p14:tracePt t="29564" x="5832475" y="3103563"/>
          <p14:tracePt t="29572" x="5832475" y="3116263"/>
          <p14:tracePt t="29596" x="5832475" y="3128963"/>
          <p14:tracePt t="29764" x="5832475" y="3141663"/>
          <p14:tracePt t="29772" x="5821363" y="3154363"/>
          <p14:tracePt t="29782" x="5808663" y="3178175"/>
          <p14:tracePt t="29797" x="5795963" y="3203575"/>
          <p14:tracePt t="29814" x="5783263" y="3241675"/>
          <p14:tracePt t="29831" x="5770563" y="3278188"/>
          <p14:tracePt t="29848" x="5745163" y="3303588"/>
          <p14:tracePt t="29851" x="5745163" y="3316288"/>
          <p14:tracePt t="29865" x="5745163" y="3328988"/>
          <p14:tracePt t="29867" x="5745163" y="3354388"/>
          <p14:tracePt t="29882" x="5745163" y="3378200"/>
          <p14:tracePt t="29884" x="5732463" y="3390900"/>
          <p14:tracePt t="29899" x="5732463" y="3403600"/>
          <p14:tracePt t="29964" x="5719763" y="3416300"/>
          <p14:tracePt t="29972" x="5719763" y="3441700"/>
          <p14:tracePt t="29982" x="5708650" y="3454400"/>
          <p14:tracePt t="29998" x="5695950" y="3479800"/>
          <p14:tracePt t="30015" x="5683250" y="3490913"/>
          <p14:tracePt t="30132" x="5670550" y="3490913"/>
          <p14:tracePt t="30148" x="5657850" y="3490913"/>
          <p14:tracePt t="30156" x="5657850" y="3503613"/>
          <p14:tracePt t="30165" x="5645150" y="3503613"/>
          <p14:tracePt t="30182" x="5632450" y="3503613"/>
          <p14:tracePt t="30284" x="5619750" y="3503613"/>
          <p14:tracePt t="30300" x="5607050" y="3503613"/>
          <p14:tracePt t="30308" x="5595938" y="3503613"/>
          <p14:tracePt t="30316" x="5570538" y="3503613"/>
          <p14:tracePt t="30333" x="5545138" y="3479800"/>
          <p14:tracePt t="30349" x="5545138" y="3429000"/>
          <p14:tracePt t="30366" x="5532438" y="3403600"/>
          <p14:tracePt t="30412" x="5532438" y="3390900"/>
          <p14:tracePt t="30420" x="5532438" y="3378200"/>
          <p14:tracePt t="30436" x="5519738" y="3367088"/>
          <p14:tracePt t="30450" x="5519738" y="3341688"/>
          <p14:tracePt t="30452" x="5519738" y="3328988"/>
          <p14:tracePt t="30467" x="5519738" y="3290888"/>
          <p14:tracePt t="30484" x="5495925" y="3278188"/>
          <p14:tracePt t="30500" x="5495925" y="3267075"/>
          <p14:tracePt t="30516" x="5495925" y="3228975"/>
          <p14:tracePt t="30533" x="5495925" y="3216275"/>
          <p14:tracePt t="30550" x="5495925" y="3203575"/>
          <p14:tracePt t="30567" x="5483225" y="3203575"/>
          <p14:tracePt t="30637" x="5483225" y="3190875"/>
          <p14:tracePt t="30651" x="5483225" y="3178175"/>
          <p14:tracePt t="30660" x="5483225" y="3165475"/>
          <p14:tracePt t="30676" x="5483225" y="3154363"/>
          <p14:tracePt t="30692" x="5483225" y="3141663"/>
          <p14:tracePt t="30701" x="5483225" y="3128963"/>
          <p14:tracePt t="30717" x="5483225" y="3103563"/>
          <p14:tracePt t="30733" x="5483225" y="3078163"/>
          <p14:tracePt t="30750" x="5483225" y="3054350"/>
          <p14:tracePt t="30767" x="5483225" y="3003550"/>
          <p14:tracePt t="30784" x="5483225" y="2952750"/>
          <p14:tracePt t="30800" x="5483225" y="2903538"/>
          <p14:tracePt t="30803" x="5483225" y="2878138"/>
          <p14:tracePt t="30818" x="5483225" y="2840038"/>
          <p14:tracePt t="30820" x="5483225" y="2803525"/>
          <p14:tracePt t="30835" x="5483225" y="2778125"/>
          <p14:tracePt t="30837" x="5483225" y="2752725"/>
          <p14:tracePt t="30851" x="5483225" y="2728913"/>
          <p14:tracePt t="30868" x="5470525" y="2716213"/>
          <p14:tracePt t="30884" x="5470525" y="2703513"/>
          <p14:tracePt t="31308" x="5470525" y="2716213"/>
          <p14:tracePt t="31316" x="5470525" y="2728913"/>
          <p14:tracePt t="31324" x="5470525" y="2740025"/>
          <p14:tracePt t="31339" x="5470525" y="2752725"/>
          <p14:tracePt t="31350" x="5470525" y="2765425"/>
          <p14:tracePt t="31367" x="5470525" y="2778125"/>
          <p14:tracePt t="33308" x="5445125" y="2778125"/>
          <p14:tracePt t="33316" x="5394325" y="2778125"/>
          <p14:tracePt t="33324" x="5319713" y="2778125"/>
          <p14:tracePt t="33340" x="5181600" y="2778125"/>
          <p14:tracePt t="33357" x="5106988" y="2778125"/>
          <p14:tracePt t="33373" x="5045075" y="2778125"/>
          <p14:tracePt t="33391" x="5019675" y="2778125"/>
          <p14:tracePt t="33408" x="4994275" y="2778125"/>
          <p14:tracePt t="33423" x="4981575" y="2778125"/>
          <p14:tracePt t="33468" x="4968875" y="2778125"/>
          <p14:tracePt t="33476" x="4945063" y="2778125"/>
          <p14:tracePt t="33484" x="4919663" y="2778125"/>
          <p14:tracePt t="33492" x="4881563" y="2765425"/>
          <p14:tracePt t="33508" x="4806950" y="2752725"/>
          <p14:tracePt t="33524" x="4756150" y="2752725"/>
          <p14:tracePt t="33541" x="4706938" y="2752725"/>
          <p14:tracePt t="33558" x="4681538" y="2740025"/>
          <p14:tracePt t="33574" x="4656138" y="2740025"/>
          <p14:tracePt t="33592" x="4619625" y="2740025"/>
          <p14:tracePt t="33608" x="4594225" y="2740025"/>
          <p14:tracePt t="33625" x="4530725" y="2740025"/>
          <p14:tracePt t="33627" x="4494213" y="2740025"/>
          <p14:tracePt t="33642" x="4456113" y="2740025"/>
          <p14:tracePt t="33644" x="4430713" y="2740025"/>
          <p14:tracePt t="33658" x="4418013" y="2740025"/>
          <p14:tracePt t="33660" x="4406900" y="2740025"/>
          <p14:tracePt t="33676" x="4381500" y="2740025"/>
          <p14:tracePt t="33692" x="4368800" y="2740025"/>
          <p14:tracePt t="33709" x="4356100" y="2740025"/>
          <p14:tracePt t="33868" x="4394200" y="2740025"/>
          <p14:tracePt t="33875" x="4418013" y="2752725"/>
          <p14:tracePt t="33884" x="4443413" y="2752725"/>
          <p14:tracePt t="33892" x="4456113" y="2752725"/>
          <p14:tracePt t="33908" x="4481513" y="2752725"/>
          <p14:tracePt t="33926" x="4494213" y="2752725"/>
          <p14:tracePt t="33942" x="4506913" y="2752725"/>
          <p14:tracePt t="34012" x="4518025" y="2752725"/>
          <p14:tracePt t="34028" x="4530725" y="2752725"/>
          <p14:tracePt t="34036" x="4543425" y="2752725"/>
          <p14:tracePt t="34044" x="4556125" y="2752725"/>
          <p14:tracePt t="34059" x="4581525" y="2752725"/>
          <p14:tracePt t="34076" x="4606925" y="2752725"/>
          <p14:tracePt t="34093" x="4643438" y="2752725"/>
          <p14:tracePt t="34110" x="4681538" y="2752725"/>
          <p14:tracePt t="34125" x="4719638" y="2752725"/>
          <p14:tracePt t="34142" x="4768850" y="2752725"/>
          <p14:tracePt t="34159" x="4781550" y="2752725"/>
          <p14:tracePt t="34188" x="4794250" y="2752725"/>
          <p14:tracePt t="34196" x="4819650" y="2752725"/>
          <p14:tracePt t="34210" x="4843463" y="2752725"/>
          <p14:tracePt t="34212" x="4894263" y="2752725"/>
          <p14:tracePt t="34226" x="4932363" y="2752725"/>
          <p14:tracePt t="34228" x="4956175" y="2765425"/>
          <p14:tracePt t="34244" x="5019675" y="2778125"/>
          <p14:tracePt t="34259" x="5032375" y="2778125"/>
          <p14:tracePt t="34396" x="5045075" y="2778125"/>
          <p14:tracePt t="34412" x="5057775" y="2790825"/>
          <p14:tracePt t="34420" x="5094288" y="2803525"/>
          <p14:tracePt t="34428" x="5119688" y="2816225"/>
          <p14:tracePt t="34443" x="5157788" y="2840038"/>
          <p14:tracePt t="34460" x="5181600" y="2840038"/>
          <p14:tracePt t="34884" x="5181600" y="2865438"/>
          <p14:tracePt t="34892" x="5170488" y="2890838"/>
          <p14:tracePt t="34902" x="5157788" y="2928938"/>
          <p14:tracePt t="34910" x="5145088" y="2941638"/>
          <p14:tracePt t="34926" x="5132388" y="2952750"/>
          <p14:tracePt t="34943" x="5119688" y="2965450"/>
          <p14:tracePt t="35188" x="5106988" y="2978150"/>
          <p14:tracePt t="35195" x="5094288" y="2978150"/>
          <p14:tracePt t="35204" x="5068888" y="2990850"/>
          <p14:tracePt t="35212" x="5057775" y="3003550"/>
          <p14:tracePt t="35229" x="5019675" y="3016250"/>
          <p14:tracePt t="35245" x="4994275" y="3041650"/>
          <p14:tracePt t="35262" x="4919663" y="3078163"/>
          <p14:tracePt t="35279" x="4843463" y="3128963"/>
          <p14:tracePt t="35296" x="4781550" y="3141663"/>
          <p14:tracePt t="35312" x="4743450" y="3165475"/>
          <p14:tracePt t="35315" x="4706938" y="3165475"/>
          <p14:tracePt t="35329" x="4694238" y="3178175"/>
          <p14:tracePt t="35331" x="4681538" y="3190875"/>
          <p14:tracePt t="35346" x="4656138" y="3190875"/>
          <p14:tracePt t="35348" x="4630738" y="3190875"/>
          <p14:tracePt t="35363" x="4594225" y="3190875"/>
          <p14:tracePt t="35380" x="4556125" y="3203575"/>
          <p14:tracePt t="35396" x="4530725" y="3203575"/>
          <p14:tracePt t="35413" x="4518025" y="3203575"/>
          <p14:tracePt t="35429" x="4494213" y="3203575"/>
          <p14:tracePt t="35445" x="4456113" y="3216275"/>
          <p14:tracePt t="35462" x="4418013" y="3216275"/>
          <p14:tracePt t="35480" x="4343400" y="3216275"/>
          <p14:tracePt t="35496" x="4268788" y="3216275"/>
          <p14:tracePt t="35513" x="4205288" y="3216275"/>
          <p14:tracePt t="35515" x="4168775" y="3216275"/>
          <p14:tracePt t="35530" x="4130675" y="3216275"/>
          <p14:tracePt t="35531" x="4105275" y="3216275"/>
          <p14:tracePt t="35547" x="4068763" y="3216275"/>
          <p14:tracePt t="35564" x="4056063" y="3203575"/>
          <p14:tracePt t="35580" x="4030663" y="3203575"/>
          <p14:tracePt t="35597" x="4017963" y="3203575"/>
          <p14:tracePt t="35613" x="4005263" y="3190875"/>
          <p14:tracePt t="35630" x="3992563" y="3178175"/>
          <p14:tracePt t="35646" x="3979863" y="3154363"/>
          <p14:tracePt t="35663" x="3968750" y="3141663"/>
          <p14:tracePt t="35684" x="3968750" y="3128963"/>
          <p14:tracePt t="35699" x="3956050" y="3128963"/>
          <p14:tracePt t="35714" x="3943350" y="3128963"/>
          <p14:tracePt t="35916" x="3943350" y="3116263"/>
          <p14:tracePt t="35924" x="3956050" y="3116263"/>
          <p14:tracePt t="35931" x="3979863" y="3116263"/>
          <p14:tracePt t="35948" x="4030663" y="3090863"/>
          <p14:tracePt t="35964" x="4092575" y="3078163"/>
          <p14:tracePt t="35981" x="4156075" y="3054350"/>
          <p14:tracePt t="35997" x="4205288" y="3054350"/>
          <p14:tracePt t="36014" x="4243388" y="3041650"/>
          <p14:tracePt t="36030" x="4294188" y="3041650"/>
          <p14:tracePt t="36048" x="4330700" y="3028950"/>
          <p14:tracePt t="36064" x="4368800" y="3028950"/>
          <p14:tracePt t="36067" x="4418013" y="3028950"/>
          <p14:tracePt t="36080" x="4481513" y="3028950"/>
          <p14:tracePt t="36083" x="4543425" y="3028950"/>
          <p14:tracePt t="36098" x="4606925" y="3028950"/>
          <p14:tracePt t="36100" x="4656138" y="3028950"/>
          <p14:tracePt t="36115" x="4756150" y="3028950"/>
          <p14:tracePt t="36132" x="4868863" y="3028950"/>
          <p14:tracePt t="36148" x="4894263" y="3028950"/>
          <p14:tracePt t="36164" x="4919663" y="3028950"/>
          <p14:tracePt t="36181" x="4932363" y="3028950"/>
          <p14:tracePt t="36204" x="4945063" y="3028950"/>
          <p14:tracePt t="36214" x="4968875" y="3028950"/>
          <p14:tracePt t="36231" x="5032375" y="3028950"/>
          <p14:tracePt t="36248" x="5106988" y="3028950"/>
          <p14:tracePt t="36251" x="5145088" y="3028950"/>
          <p14:tracePt t="36264" x="5170488" y="3028950"/>
          <p14:tracePt t="36267" x="5207000" y="3028950"/>
          <p14:tracePt t="36282" x="5245100" y="3028950"/>
          <p14:tracePt t="36284" x="5257800" y="3028950"/>
          <p14:tracePt t="36299" x="5281613" y="3028950"/>
          <p14:tracePt t="36301" x="5294313" y="3028950"/>
          <p14:tracePt t="36315" x="5307013" y="3028950"/>
          <p14:tracePt t="36332" x="5319713" y="3028950"/>
          <p14:tracePt t="36988" x="5319713" y="3016250"/>
          <p14:tracePt t="36996" x="5345113" y="2990850"/>
          <p14:tracePt t="37004" x="5383213" y="2965450"/>
          <p14:tracePt t="37017" x="5394325" y="2941638"/>
          <p14:tracePt t="37019" x="5407025" y="2928938"/>
          <p14:tracePt t="37034" x="5407025" y="2916238"/>
          <p14:tracePt t="37036" x="5419725" y="2916238"/>
          <p14:tracePt t="37051" x="5419725" y="2903538"/>
          <p14:tracePt t="37668" x="5419725" y="2916238"/>
          <p14:tracePt t="37685" x="5419725" y="2928938"/>
          <p14:tracePt t="37692" x="5419725" y="2941638"/>
          <p14:tracePt t="37708" x="5419725" y="2952750"/>
          <p14:tracePt t="37718" x="5419725" y="2965450"/>
          <p14:tracePt t="37735" x="5419725" y="3003550"/>
          <p14:tracePt t="37752" x="5419725" y="3041650"/>
          <p14:tracePt t="37768" x="5419725" y="3090863"/>
          <p14:tracePt t="37785" x="5419725" y="3116263"/>
          <p14:tracePt t="37787" x="5419725" y="3128963"/>
          <p14:tracePt t="37802" x="5419725" y="3154363"/>
          <p14:tracePt t="37804" x="5419725" y="3165475"/>
          <p14:tracePt t="37819" x="5419725" y="3178175"/>
          <p14:tracePt t="37836" x="5407025" y="3190875"/>
          <p14:tracePt t="38188" x="5394325" y="3190875"/>
          <p14:tracePt t="38196" x="5383213" y="3190875"/>
          <p14:tracePt t="38212" x="5370513" y="3190875"/>
          <p14:tracePt t="38220" x="5345113" y="3190875"/>
          <p14:tracePt t="38236" x="5332413" y="3190875"/>
          <p14:tracePt t="38253" x="5307013" y="3190875"/>
          <p14:tracePt t="38269" x="5294313" y="3190875"/>
          <p14:tracePt t="38286" x="5281613" y="3190875"/>
          <p14:tracePt t="38304" x="5245100" y="3203575"/>
          <p14:tracePt t="38320" x="5194300" y="3216275"/>
          <p14:tracePt t="38337" x="5170488" y="3216275"/>
          <p14:tracePt t="38339" x="5145088" y="3228975"/>
          <p14:tracePt t="38354" x="5132388" y="3228975"/>
          <p14:tracePt t="38356" x="5119688" y="3228975"/>
          <p14:tracePt t="38524" x="5119688" y="3241675"/>
          <p14:tracePt t="39012" x="5132388" y="3241675"/>
          <p14:tracePt t="39020" x="5170488" y="3254375"/>
          <p14:tracePt t="39028" x="5207000" y="3267075"/>
          <p14:tracePt t="39038" x="5245100" y="3267075"/>
          <p14:tracePt t="39055" x="5307013" y="3278188"/>
          <p14:tracePt t="39072" x="5370513" y="3290888"/>
          <p14:tracePt t="39089" x="5432425" y="3303588"/>
          <p14:tracePt t="39091" x="5457825" y="3303588"/>
          <p14:tracePt t="39105" x="5495925" y="3303588"/>
          <p14:tracePt t="39107" x="5519738" y="3303588"/>
          <p14:tracePt t="39122" x="5557838" y="3303588"/>
          <p14:tracePt t="39124" x="5595938" y="3316288"/>
          <p14:tracePt t="39139" x="5619750" y="3316288"/>
          <p14:tracePt t="39155" x="5645150" y="3316288"/>
          <p14:tracePt t="39348" x="5645150" y="3328988"/>
          <p14:tracePt t="39356" x="5645150" y="3341688"/>
          <p14:tracePt t="39364" x="5645150" y="3354388"/>
          <p14:tracePt t="39373" x="5632450" y="3354388"/>
          <p14:tracePt t="39389" x="5583238" y="3378200"/>
          <p14:tracePt t="39406" x="5545138" y="3416300"/>
          <p14:tracePt t="39423" x="5483225" y="3441700"/>
          <p14:tracePt t="39440" x="5445125" y="3454400"/>
          <p14:tracePt t="39456" x="5432425" y="3467100"/>
          <p14:tracePt t="39474" x="5419725" y="3467100"/>
          <p14:tracePt t="39475" x="5407025" y="3467100"/>
          <p14:tracePt t="39572" x="5394325" y="3479800"/>
          <p14:tracePt t="39588" x="5383213" y="3479800"/>
          <p14:tracePt t="39620" x="5370513" y="3479800"/>
          <p14:tracePt t="39628" x="5357813" y="3490913"/>
          <p14:tracePt t="39639" x="5332413" y="3503613"/>
          <p14:tracePt t="39657" x="5281613" y="3503613"/>
          <p14:tracePt t="39659" x="5270500" y="3503613"/>
          <p14:tracePt t="39674" x="5257800" y="3516313"/>
          <p14:tracePt t="39690" x="5232400" y="3516313"/>
          <p14:tracePt t="39692" x="5219700" y="3516313"/>
          <p14:tracePt t="39708" x="5181600" y="3529013"/>
          <p14:tracePt t="39724" x="5132388" y="3541713"/>
          <p14:tracePt t="39741" x="5094288" y="3554413"/>
          <p14:tracePt t="39757" x="5045075" y="3567113"/>
          <p14:tracePt t="39773" x="4994275" y="3590925"/>
          <p14:tracePt t="39790" x="4956175" y="3590925"/>
          <p14:tracePt t="39808" x="4919663" y="3603625"/>
          <p14:tracePt t="39824" x="4894263" y="3616325"/>
          <p14:tracePt t="39840" x="4856163" y="3616325"/>
          <p14:tracePt t="39843" x="4843463" y="3616325"/>
          <p14:tracePt t="39858" x="4819650" y="3616325"/>
          <p14:tracePt t="39860" x="4794250" y="3629025"/>
          <p14:tracePt t="39875" x="4756150" y="3641725"/>
          <p14:tracePt t="39891" x="4719638" y="3641725"/>
          <p14:tracePt t="39908" x="4694238" y="3641725"/>
          <p14:tracePt t="39924" x="4681538" y="3641725"/>
          <p14:tracePt t="39941" x="4668838" y="3641725"/>
          <p14:tracePt t="39958" x="4656138" y="3654425"/>
          <p14:tracePt t="39974" x="4643438" y="3654425"/>
          <p14:tracePt t="40060" x="4643438" y="3667125"/>
          <p14:tracePt t="40067" x="4643438" y="3679825"/>
          <p14:tracePt t="40075" x="4643438" y="3692525"/>
          <p14:tracePt t="40092" x="4681538" y="3703638"/>
          <p14:tracePt t="40108" x="4732338" y="3729038"/>
          <p14:tracePt t="40125" x="4768850" y="3741738"/>
          <p14:tracePt t="40141" x="4806950" y="3754438"/>
          <p14:tracePt t="40158" x="4856163" y="3754438"/>
          <p14:tracePt t="40175" x="4868863" y="3767138"/>
          <p14:tracePt t="40260" x="4881563" y="3767138"/>
          <p14:tracePt t="40275" x="4894263" y="3767138"/>
          <p14:tracePt t="40284" x="4919663" y="3767138"/>
          <p14:tracePt t="40292" x="4945063" y="3767138"/>
          <p14:tracePt t="40308" x="4968875" y="3767138"/>
          <p14:tracePt t="40325" x="4981575" y="3767138"/>
          <p14:tracePt t="40342" x="5006975" y="3767138"/>
          <p14:tracePt t="40396" x="5019675" y="3767138"/>
          <p14:tracePt t="40412" x="5032375" y="3767138"/>
          <p14:tracePt t="40420" x="5045075" y="3767138"/>
          <p14:tracePt t="40428" x="5057775" y="3767138"/>
          <p14:tracePt t="40443" x="5068888" y="3767138"/>
          <p14:tracePt t="40460" x="5119688" y="3767138"/>
          <p14:tracePt t="40476" x="5157788" y="3767138"/>
          <p14:tracePt t="40492" x="5170488" y="3767138"/>
          <p14:tracePt t="40509" x="5181600" y="3767138"/>
          <p14:tracePt t="40548" x="5194300" y="3754438"/>
          <p14:tracePt t="40564" x="5207000" y="3754438"/>
          <p14:tracePt t="40587" x="5219700" y="3754438"/>
          <p14:tracePt t="40700" x="5219700" y="3741738"/>
          <p14:tracePt t="40709" x="5219700" y="3729038"/>
          <p14:tracePt t="40716" x="5232400" y="3729038"/>
          <p14:tracePt t="40726" x="5245100" y="3729038"/>
          <p14:tracePt t="40743" x="5257800" y="3703638"/>
          <p14:tracePt t="40759" x="5281613" y="3679825"/>
          <p14:tracePt t="40776" x="5332413" y="3667125"/>
          <p14:tracePt t="40779" x="5345113" y="3654425"/>
          <p14:tracePt t="40793" x="5370513" y="3641725"/>
          <p14:tracePt t="40795" x="5383213" y="3641725"/>
          <p14:tracePt t="40809" x="5383213" y="3629025"/>
          <p14:tracePt t="40811" x="5394325" y="3629025"/>
          <p14:tracePt t="40827" x="5432425" y="3629025"/>
          <p14:tracePt t="40844" x="5445125" y="3603625"/>
          <p14:tracePt t="40860" x="5470525" y="3590925"/>
          <p14:tracePt t="40877" x="5483225" y="3590925"/>
          <p14:tracePt t="40893" x="5507038" y="3579813"/>
          <p14:tracePt t="40910" x="5532438" y="3579813"/>
          <p14:tracePt t="40927" x="5570538" y="3567113"/>
          <p14:tracePt t="40944" x="5595938" y="3567113"/>
          <p14:tracePt t="40960" x="5607050" y="3567113"/>
          <p14:tracePt t="40978" x="5632450" y="3541713"/>
          <p14:tracePt t="40980" x="5645150" y="3541713"/>
          <p14:tracePt t="40994" x="5657850" y="3541713"/>
          <p14:tracePt t="40996" x="5670550" y="3541713"/>
          <p14:tracePt t="41011" x="5683250" y="3541713"/>
          <p14:tracePt t="41252" x="5683250" y="3529013"/>
          <p14:tracePt t="41284" x="5683250" y="3516313"/>
          <p14:tracePt t="41292" x="5683250" y="3503613"/>
          <p14:tracePt t="41300" x="5683250" y="3490913"/>
          <p14:tracePt t="41310" x="5695950" y="3479800"/>
          <p14:tracePt t="41328" x="5708650" y="3441700"/>
          <p14:tracePt t="41345" x="5719763" y="3403600"/>
          <p14:tracePt t="41347" x="5732463" y="3378200"/>
          <p14:tracePt t="41360" x="5745163" y="3378200"/>
          <p14:tracePt t="41363" x="5745163" y="3354388"/>
          <p14:tracePt t="41379" x="5745163" y="3341688"/>
          <p14:tracePt t="42420" x="5745163" y="3354388"/>
          <p14:tracePt t="42444" x="5745163" y="3367088"/>
          <p14:tracePt t="42900" x="5745163" y="3354388"/>
          <p14:tracePt t="42908" x="5745163" y="3341688"/>
          <p14:tracePt t="42916" x="5757863" y="3316288"/>
          <p14:tracePt t="42932" x="5770563" y="3267075"/>
          <p14:tracePt t="42949" x="5783263" y="3228975"/>
          <p14:tracePt t="42965" x="5783263" y="3178175"/>
          <p14:tracePt t="42982" x="5795963" y="3154363"/>
          <p14:tracePt t="42999" x="5808663" y="3116263"/>
          <p14:tracePt t="43016" x="5808663" y="3090863"/>
          <p14:tracePt t="43033" x="5808663" y="3065463"/>
          <p14:tracePt t="43035" x="5808663" y="3054350"/>
          <p14:tracePt t="43049" x="5808663" y="3041650"/>
          <p14:tracePt t="43051" x="5808663" y="3016250"/>
          <p14:tracePt t="43066" x="5808663" y="3003550"/>
          <p14:tracePt t="43067" x="5808663" y="2990850"/>
          <p14:tracePt t="43083" x="5808663" y="2941638"/>
          <p14:tracePt t="43099" x="5821363" y="2903538"/>
          <p14:tracePt t="43116" x="5821363" y="2865438"/>
          <p14:tracePt t="43133" x="5832475" y="2816225"/>
          <p14:tracePt t="43150" x="5870575" y="2765425"/>
          <p14:tracePt t="43165" x="5921375" y="2716213"/>
          <p14:tracePt t="43183" x="5983288" y="2665413"/>
          <p14:tracePt t="43200" x="6108700" y="2590800"/>
          <p14:tracePt t="43216" x="6359525" y="2516188"/>
          <p14:tracePt t="43232" x="6872288" y="2414588"/>
          <p14:tracePt t="43235" x="7123113" y="2390775"/>
          <p14:tracePt t="43249" x="7285038" y="2378075"/>
          <p14:tracePt t="43251" x="7385050" y="2365375"/>
          <p14:tracePt t="43267" x="7485063" y="2352675"/>
          <p14:tracePt t="43283" x="7497763" y="2352675"/>
          <p14:tracePt t="43364" x="7510463" y="2352675"/>
          <p14:tracePt t="43372" x="7510463" y="2365375"/>
          <p14:tracePt t="43383" x="7510463" y="2414588"/>
          <p14:tracePt t="43399" x="7510463" y="2540000"/>
          <p14:tracePt t="43416" x="7510463" y="2678113"/>
          <p14:tracePt t="43419" x="7510463" y="2752725"/>
          <p14:tracePt t="43433" x="7510463" y="2803525"/>
          <p14:tracePt t="43435" x="7510463" y="2840038"/>
          <p14:tracePt t="43450" x="7510463" y="2878138"/>
          <p14:tracePt t="43451" x="7497763" y="2916238"/>
          <p14:tracePt t="43467" x="7485063" y="2978150"/>
          <p14:tracePt t="43484" x="7472363" y="3016250"/>
          <p14:tracePt t="43501" x="7459663" y="3065463"/>
          <p14:tracePt t="43517" x="7448550" y="3103563"/>
          <p14:tracePt t="43533" x="7423150" y="3154363"/>
          <p14:tracePt t="43550" x="7410450" y="3190875"/>
          <p14:tracePt t="43568" x="7397750" y="3254375"/>
          <p14:tracePt t="43583" x="7372350" y="3303588"/>
          <p14:tracePt t="43600" x="7359650" y="3354388"/>
          <p14:tracePt t="43603" x="7359650" y="3378200"/>
          <p14:tracePt t="43618" x="7348538" y="3390900"/>
          <p14:tracePt t="43620" x="7348538" y="3403600"/>
          <p14:tracePt t="43634" x="7348538" y="3416300"/>
          <p14:tracePt t="43636" x="7335838" y="3429000"/>
          <p14:tracePt t="43650" x="7323138" y="3429000"/>
          <p14:tracePt t="43812" x="7310438" y="3416300"/>
          <p14:tracePt t="43820" x="7285038" y="3367088"/>
          <p14:tracePt t="43835" x="7246938" y="3303588"/>
          <p14:tracePt t="43852" x="7210425" y="3216275"/>
          <p14:tracePt t="43868" x="7172325" y="3128963"/>
          <p14:tracePt t="43884" x="7159625" y="3054350"/>
          <p14:tracePt t="43901" x="7159625" y="2990850"/>
          <p14:tracePt t="43918" x="7159625" y="2928938"/>
          <p14:tracePt t="43934" x="7159625" y="2890838"/>
          <p14:tracePt t="43941" x="7172325" y="2852738"/>
          <p14:tracePt t="43951" x="7185025" y="2816225"/>
          <p14:tracePt t="43968" x="7235825" y="2765425"/>
          <p14:tracePt t="43985" x="7285038" y="2703513"/>
          <p14:tracePt t="44002" x="7323138" y="2665413"/>
          <p14:tracePt t="44019" x="7348538" y="2652713"/>
          <p14:tracePt t="44516" x="7372350" y="2627313"/>
          <p14:tracePt t="44524" x="7410450" y="2603500"/>
          <p14:tracePt t="44536" x="7459663" y="2578100"/>
          <p14:tracePt t="44539" x="7497763" y="2565400"/>
          <p14:tracePt t="44552" x="7523163" y="2540000"/>
          <p14:tracePt t="44555" x="7548563" y="2527300"/>
          <p14:tracePt t="44569" x="7572375" y="2490788"/>
          <p14:tracePt t="44571" x="7597775" y="2465388"/>
          <p14:tracePt t="44587" x="7635875" y="2427288"/>
          <p14:tracePt t="44604" x="7673975" y="2403475"/>
          <p14:tracePt t="44620" x="7685088" y="2390775"/>
          <p14:tracePt t="44637" x="7697788" y="2378075"/>
          <p14:tracePt t="44653" x="7710488" y="2365375"/>
          <p14:tracePt t="44987" x="7697788" y="2378075"/>
          <p14:tracePt t="44995" x="7673975" y="2390775"/>
          <p14:tracePt t="45004" x="7661275" y="2414588"/>
          <p14:tracePt t="45021" x="7648575" y="2478088"/>
          <p14:tracePt t="45037" x="7610475" y="2516188"/>
          <p14:tracePt t="45054" x="7585075" y="2565400"/>
          <p14:tracePt t="45071" x="7572375" y="2627313"/>
          <p14:tracePt t="45087" x="7548563" y="2690813"/>
          <p14:tracePt t="45105" x="7523163" y="2752725"/>
          <p14:tracePt t="45107" x="7510463" y="2790825"/>
          <p14:tracePt t="45121" x="7497763" y="2828925"/>
          <p14:tracePt t="45123" x="7497763" y="2865438"/>
          <p14:tracePt t="45139" x="7485063" y="2916238"/>
          <p14:tracePt t="45155" x="7485063" y="2965450"/>
          <p14:tracePt t="45172" x="7485063" y="2990850"/>
          <p14:tracePt t="45188" x="7485063" y="3016250"/>
          <p14:tracePt t="45205" x="7472363" y="3028950"/>
          <p14:tracePt t="45221" x="7472363" y="3041650"/>
          <p14:tracePt t="45620" x="7472363" y="3016250"/>
          <p14:tracePt t="45628" x="7472363" y="3003550"/>
          <p14:tracePt t="45639" x="7472363" y="2990850"/>
          <p14:tracePt t="45656" x="7472363" y="2978150"/>
          <p14:tracePt t="45660" x="7472363" y="2965450"/>
          <p14:tracePt t="45675" x="7472363" y="2952750"/>
          <p14:tracePt t="46076" x="7472363" y="2941638"/>
          <p14:tracePt t="46091" x="7472363" y="2928938"/>
          <p14:tracePt t="46100" x="7472363" y="2916238"/>
          <p14:tracePt t="46107" x="7459663" y="2903538"/>
          <p14:tracePt t="46124" x="7435850" y="2878138"/>
          <p14:tracePt t="46140" x="7423150" y="2865438"/>
          <p14:tracePt t="46157" x="7423150" y="2840038"/>
          <p14:tracePt t="46173" x="7410450" y="2803525"/>
          <p14:tracePt t="46190" x="7410450" y="2790825"/>
          <p14:tracePt t="46207" x="7410450" y="2752725"/>
          <p14:tracePt t="46224" x="7397750" y="2740025"/>
          <p14:tracePt t="46227" x="7397750" y="2728913"/>
          <p14:tracePt t="46240" x="7397750" y="2716213"/>
          <p14:tracePt t="46243" x="7397750" y="2703513"/>
          <p14:tracePt t="46258" x="7385050" y="2703513"/>
          <p14:tracePt t="46260" x="7372350" y="2703513"/>
          <p14:tracePt t="46308" x="7372350" y="2690813"/>
          <p14:tracePt t="46340" x="7372350" y="2678113"/>
          <p14:tracePt t="46356" x="7372350" y="2665413"/>
          <p14:tracePt t="46372" x="7372350" y="2652713"/>
          <p14:tracePt t="46387" x="7372350" y="2640013"/>
          <p14:tracePt t="46740" x="7359650" y="2640013"/>
          <p14:tracePt t="46756" x="7348538" y="2665413"/>
          <p14:tracePt t="46764" x="7335838" y="2678113"/>
          <p14:tracePt t="46775" x="7335838" y="2703513"/>
          <p14:tracePt t="46792" x="7323138" y="2728913"/>
          <p14:tracePt t="46808" x="7310438" y="2765425"/>
          <p14:tracePt t="46811" x="7310438" y="2778125"/>
          <p14:tracePt t="46825" x="7297738" y="2790825"/>
          <p14:tracePt t="46843" x="7285038" y="2803525"/>
          <p14:tracePt t="46859" x="7285038" y="2816225"/>
          <p14:tracePt t="46876" x="7285038" y="2828925"/>
          <p14:tracePt t="49868" x="7272338" y="2828925"/>
          <p14:tracePt t="49884" x="7223125" y="2816225"/>
          <p14:tracePt t="49901" x="7185025" y="2790825"/>
          <p14:tracePt t="49917" x="7159625" y="2790825"/>
          <p14:tracePt t="49933" x="7097713" y="2778125"/>
          <p14:tracePt t="49950" x="7046913" y="2778125"/>
          <p14:tracePt t="49967" x="7021513" y="2778125"/>
          <p14:tracePt t="49984" x="6972300" y="2778125"/>
          <p14:tracePt t="50000" x="6921500" y="2778125"/>
          <p14:tracePt t="50002" x="6872288" y="2778125"/>
          <p14:tracePt t="50017" x="6797675" y="2778125"/>
          <p14:tracePt t="50019" x="6721475" y="2778125"/>
          <p14:tracePt t="50035" x="6508750" y="2790825"/>
          <p14:tracePt t="50051" x="6346825" y="2816225"/>
          <p14:tracePt t="50068" x="6146800" y="2816225"/>
          <p14:tracePt t="50084" x="5921375" y="2816225"/>
          <p14:tracePt t="50101" x="5708650" y="2816225"/>
          <p14:tracePt t="50118" x="5532438" y="2790825"/>
          <p14:tracePt t="50134" x="5345113" y="2728913"/>
          <p14:tracePt t="50150" x="5157788" y="2703513"/>
          <p14:tracePt t="50168" x="4994275" y="2678113"/>
          <p14:tracePt t="50184" x="4868863" y="2652713"/>
          <p14:tracePt t="50187" x="4832350" y="2652713"/>
          <p14:tracePt t="50201" x="4806950" y="2652713"/>
          <p14:tracePt t="50203" x="4794250" y="2652713"/>
          <p14:tracePt t="50219" x="4781550" y="2652713"/>
          <p14:tracePt t="50396" x="4806950" y="2652713"/>
          <p14:tracePt t="50404" x="4856163" y="2652713"/>
          <p14:tracePt t="50419" x="4968875" y="2652713"/>
          <p14:tracePt t="50435" x="5006975" y="2652713"/>
          <p14:tracePt t="50451" x="5019675" y="2652713"/>
          <p14:tracePt t="50604" x="5019675" y="2665413"/>
          <p14:tracePt t="50612" x="4994275" y="2678113"/>
          <p14:tracePt t="50620" x="4956175" y="2678113"/>
          <p14:tracePt t="50636" x="4906963" y="2703513"/>
          <p14:tracePt t="50652" x="4856163" y="2716213"/>
          <p14:tracePt t="50669" x="4819650" y="2740025"/>
          <p14:tracePt t="50685" x="4794250" y="2752725"/>
          <p14:tracePt t="50702" x="4781550" y="2752725"/>
          <p14:tracePt t="51228" x="4768850" y="2752725"/>
          <p14:tracePt t="51236" x="4743450" y="2752725"/>
          <p14:tracePt t="51244" x="4706938" y="2752725"/>
          <p14:tracePt t="51253" x="4681538" y="2752725"/>
          <p14:tracePt t="51270" x="4643438" y="2752725"/>
          <p14:tracePt t="51524" x="4656138" y="2752725"/>
          <p14:tracePt t="51532" x="4719638" y="2752725"/>
          <p14:tracePt t="51539" x="4856163" y="2778125"/>
          <p14:tracePt t="51555" x="5219700" y="2803525"/>
          <p14:tracePt t="51571" x="5557838" y="2803525"/>
          <p14:tracePt t="51588" x="5808663" y="2803525"/>
          <p14:tracePt t="51604" x="5945188" y="2803525"/>
          <p14:tracePt t="51621" x="6008688" y="2803525"/>
          <p14:tracePt t="51638" x="6034088" y="2803525"/>
          <p14:tracePt t="51654" x="6096000" y="2803525"/>
          <p14:tracePt t="51672" x="6146800" y="2803525"/>
          <p14:tracePt t="51688" x="6196013" y="2803525"/>
          <p14:tracePt t="51691" x="6221413" y="2803525"/>
          <p14:tracePt t="51705" x="6270625" y="2803525"/>
          <p14:tracePt t="51707" x="6308725" y="2803525"/>
          <p14:tracePt t="51723" x="6334125" y="2803525"/>
          <p14:tracePt t="51755" x="6346825" y="2803525"/>
          <p14:tracePt t="51764" x="6370638" y="2803525"/>
          <p14:tracePt t="51772" x="6408738" y="2803525"/>
          <p14:tracePt t="51789" x="6521450" y="2803525"/>
          <p14:tracePt t="51805" x="6684963" y="2803525"/>
          <p14:tracePt t="51821" x="6872288" y="2803525"/>
          <p14:tracePt t="51838" x="7010400" y="2803525"/>
          <p14:tracePt t="51855" x="7085013" y="2790825"/>
          <p14:tracePt t="51872" x="7146925" y="2778125"/>
          <p14:tracePt t="51875" x="7172325" y="2778125"/>
          <p14:tracePt t="51889" x="7185025" y="2778125"/>
          <p14:tracePt t="51891" x="7197725" y="2778125"/>
          <p14:tracePt t="51905" x="7223125" y="2778125"/>
          <p14:tracePt t="51932" x="7235825" y="2778125"/>
          <p14:tracePt t="51955" x="7246938" y="2778125"/>
          <p14:tracePt t="52003" x="7259638" y="2765425"/>
          <p14:tracePt t="52012" x="7272338" y="2765425"/>
          <p14:tracePt t="52676" x="7272338" y="2752725"/>
          <p14:tracePt t="52684" x="7272338" y="2740025"/>
          <p14:tracePt t="52699" x="7285038" y="2740025"/>
          <p14:tracePt t="52715" x="7285038" y="2728913"/>
          <p14:tracePt t="52724" x="7297738" y="2728913"/>
          <p14:tracePt t="52748" x="7310438" y="2716213"/>
          <p14:tracePt t="52764" x="7323138" y="2716213"/>
          <p14:tracePt t="53555" x="7323138" y="2703513"/>
          <p14:tracePt t="53563" x="7335838" y="2703513"/>
          <p14:tracePt t="53576" x="7359650" y="2690813"/>
          <p14:tracePt t="53593" x="7435850" y="2665413"/>
          <p14:tracePt t="53595" x="7472363" y="2665413"/>
          <p14:tracePt t="53610" x="7497763" y="2665413"/>
          <p14:tracePt t="53611" x="7510463" y="2665413"/>
          <p14:tracePt t="53627" x="7523163" y="2665413"/>
          <p14:tracePt t="54043" x="7548563" y="2665413"/>
          <p14:tracePt t="62300" x="7561263" y="2665413"/>
          <p14:tracePt t="62308" x="7585075" y="2665413"/>
          <p14:tracePt t="62316" x="7635875" y="2640013"/>
          <p14:tracePt t="62333" x="7848600" y="2565400"/>
          <p14:tracePt t="62349" x="8023225" y="2516188"/>
          <p14:tracePt t="62366" x="8148638" y="2478088"/>
          <p14:tracePt t="62382" x="8223250" y="2452688"/>
          <p14:tracePt t="62400" x="8261350" y="2452688"/>
          <p14:tracePt t="62416" x="8274050" y="2452688"/>
          <p14:tracePt t="62580" x="8274050" y="2465388"/>
          <p14:tracePt t="62588" x="8261350" y="2490788"/>
          <p14:tracePt t="62600" x="8235950" y="2540000"/>
          <p14:tracePt t="62617" x="8199438" y="2590800"/>
          <p14:tracePt t="62619" x="8174038" y="2627313"/>
          <p14:tracePt t="62634" x="8135938" y="2665413"/>
          <p14:tracePt t="62636" x="8123238" y="2690813"/>
          <p14:tracePt t="62651" x="8110538" y="2740025"/>
          <p14:tracePt t="62667" x="8099425" y="2765425"/>
          <p14:tracePt t="62683" x="8099425" y="2778125"/>
          <p14:tracePt t="62835" x="8099425" y="2752725"/>
          <p14:tracePt t="62843" x="8099425" y="2728913"/>
          <p14:tracePt t="62851" x="8099425" y="2703513"/>
          <p14:tracePt t="62868" x="8099425" y="2652713"/>
          <p14:tracePt t="62884" x="8099425" y="2603500"/>
          <p14:tracePt t="62901" x="8099425" y="2578100"/>
          <p14:tracePt t="62917" x="8099425" y="2540000"/>
          <p14:tracePt t="62934" x="8099425" y="2516188"/>
          <p14:tracePt t="62951" x="8086725" y="2503488"/>
          <p14:tracePt t="63092" x="8074025" y="2503488"/>
          <p14:tracePt t="63099" x="8074025" y="2516188"/>
          <p14:tracePt t="63107" x="8074025" y="2552700"/>
          <p14:tracePt t="63118" x="8074025" y="2590800"/>
          <p14:tracePt t="63135" x="8048625" y="2665413"/>
          <p14:tracePt t="63152" x="8048625" y="2728913"/>
          <p14:tracePt t="63168" x="8048625" y="2790825"/>
          <p14:tracePt t="63171" x="8048625" y="2816225"/>
          <p14:tracePt t="63185" x="8048625" y="2840038"/>
          <p14:tracePt t="63187" x="8048625" y="2865438"/>
          <p14:tracePt t="63202" x="8048625" y="2916238"/>
          <p14:tracePt t="63219" x="8048625" y="2965450"/>
          <p14:tracePt t="63235" x="8048625" y="3041650"/>
          <p14:tracePt t="63252" x="8048625" y="3128963"/>
          <p14:tracePt t="63269" x="8048625" y="3267075"/>
          <p14:tracePt t="63286" x="8023225" y="3367088"/>
          <p14:tracePt t="63302" x="8023225" y="3490913"/>
          <p14:tracePt t="63319" x="8023225" y="3590925"/>
          <p14:tracePt t="63336" x="8023225" y="3703638"/>
          <p14:tracePt t="63353" x="8023225" y="3779838"/>
          <p14:tracePt t="63355" x="8023225" y="3829050"/>
          <p14:tracePt t="63369" x="8023225" y="3879850"/>
          <p14:tracePt t="63371" x="8023225" y="3916363"/>
          <p14:tracePt t="63385" x="8010525" y="3954463"/>
          <p14:tracePt t="63387" x="8010525" y="3979863"/>
          <p14:tracePt t="63403" x="8010525" y="4029075"/>
          <p14:tracePt t="63419" x="8010525" y="4079875"/>
          <p14:tracePt t="63436" x="8010525" y="4117975"/>
          <p14:tracePt t="63452" x="8010525" y="4154488"/>
          <p14:tracePt t="63469" x="8010525" y="4179888"/>
          <p14:tracePt t="63485" x="8010525" y="4205288"/>
          <p14:tracePt t="63502" x="8010525" y="4217988"/>
          <p14:tracePt t="63588" x="8010525" y="4205288"/>
          <p14:tracePt t="63596" x="7999413" y="4179888"/>
          <p14:tracePt t="63603" x="7986713" y="4129088"/>
          <p14:tracePt t="63620" x="7948613" y="3992563"/>
          <p14:tracePt t="63636" x="7923213" y="3841750"/>
          <p14:tracePt t="63653" x="7897813" y="3716338"/>
          <p14:tracePt t="63669" x="7861300" y="3590925"/>
          <p14:tracePt t="63686" x="7823200" y="3454400"/>
          <p14:tracePt t="63703" x="7785100" y="3303588"/>
          <p14:tracePt t="63719" x="7748588" y="3141663"/>
          <p14:tracePt t="63737" x="7710488" y="2990850"/>
          <p14:tracePt t="63739" x="7685088" y="2916238"/>
          <p14:tracePt t="63753" x="7661275" y="2852738"/>
          <p14:tracePt t="63755" x="7648575" y="2790825"/>
          <p14:tracePt t="63770" x="7610475" y="2678113"/>
          <p14:tracePt t="63787" x="7585075" y="2616200"/>
          <p14:tracePt t="63804" x="7561263" y="2578100"/>
          <p14:tracePt t="63820" x="7548563" y="2552700"/>
          <p14:tracePt t="63836" x="7535863" y="2552700"/>
          <p14:tracePt t="64003" x="7535863" y="2565400"/>
          <p14:tracePt t="64011" x="7535863" y="2603500"/>
          <p14:tracePt t="64021" x="7535863" y="2640013"/>
          <p14:tracePt t="64037" x="7535863" y="2778125"/>
          <p14:tracePt t="64056" x="7535863" y="2890838"/>
          <p14:tracePt t="64070" x="7535863" y="3003550"/>
          <p14:tracePt t="64087" x="7535863" y="3078163"/>
          <p14:tracePt t="64104" x="7535863" y="3178175"/>
          <p14:tracePt t="64107" x="7535863" y="3228975"/>
          <p14:tracePt t="64121" x="7535863" y="3278188"/>
          <p14:tracePt t="64123" x="7535863" y="3341688"/>
          <p14:tracePt t="64138" x="7535863" y="3390900"/>
          <p14:tracePt t="64140" x="7535863" y="3441700"/>
          <p14:tracePt t="64155" x="7535863" y="3579813"/>
          <p14:tracePt t="64171" x="7535863" y="3692525"/>
          <p14:tracePt t="64188" x="7561263" y="3816350"/>
          <p14:tracePt t="64204" x="7572375" y="3916363"/>
          <p14:tracePt t="64220" x="7572375" y="3992563"/>
          <p14:tracePt t="64238" x="7572375" y="4067175"/>
          <p14:tracePt t="64254" x="7572375" y="4141788"/>
          <p14:tracePt t="64271" x="7572375" y="4217988"/>
          <p14:tracePt t="64287" x="7572375" y="4318000"/>
          <p14:tracePt t="64304" x="7572375" y="4392613"/>
          <p14:tracePt t="64307" x="7572375" y="4430713"/>
          <p14:tracePt t="64322" x="7572375" y="4479925"/>
          <p14:tracePt t="64323" x="7572375" y="4530725"/>
          <p14:tracePt t="64339" x="7572375" y="4605338"/>
          <p14:tracePt t="64355" x="7572375" y="4656138"/>
          <p14:tracePt t="64372" x="7572375" y="4718050"/>
          <p14:tracePt t="64388" x="7572375" y="4756150"/>
          <p14:tracePt t="64475" x="7572375" y="4768850"/>
          <p14:tracePt t="64484" x="7572375" y="4779963"/>
          <p14:tracePt t="64500" x="7572375" y="4792663"/>
          <p14:tracePt t="64619" x="7572375" y="4768850"/>
          <p14:tracePt t="64627" x="7572375" y="4730750"/>
          <p14:tracePt t="64639" x="7572375" y="4679950"/>
          <p14:tracePt t="64656" x="7572375" y="4543425"/>
          <p14:tracePt t="64672" x="7561263" y="4354513"/>
          <p14:tracePt t="64674" x="7548563" y="4254500"/>
          <p14:tracePt t="64689" x="7535863" y="4167188"/>
          <p14:tracePt t="64691" x="7535863" y="4079875"/>
          <p14:tracePt t="64706" x="7535863" y="4029075"/>
          <p14:tracePt t="64708" x="7535863" y="4005263"/>
          <p14:tracePt t="64723" x="7535863" y="3992563"/>
          <p14:tracePt t="64747" x="7535863" y="3979863"/>
          <p14:tracePt t="64756" x="7535863" y="3954463"/>
          <p14:tracePt t="64772" x="7535863" y="3879850"/>
          <p14:tracePt t="64789" x="7535863" y="3854450"/>
          <p14:tracePt t="64806" x="7535863" y="3841750"/>
          <p14:tracePt t="64822" x="7523163" y="3803650"/>
          <p14:tracePt t="64839" x="7523163" y="3779838"/>
          <p14:tracePt t="64856" x="7523163" y="3754438"/>
          <p14:tracePt t="64876" x="7523163" y="3741738"/>
          <p14:tracePt t="65099" x="7523163" y="3767138"/>
          <p14:tracePt t="65107" x="7523163" y="3841750"/>
          <p14:tracePt t="65115" x="7548563" y="3929063"/>
          <p14:tracePt t="65123" x="7572375" y="4017963"/>
          <p14:tracePt t="65140" x="7610475" y="4154488"/>
          <p14:tracePt t="65156" x="7635875" y="4292600"/>
          <p14:tracePt t="65173" x="7673975" y="4418013"/>
          <p14:tracePt t="65190" x="7710488" y="4530725"/>
          <p14:tracePt t="65207" x="7735888" y="4618038"/>
          <p14:tracePt t="65224" x="7761288" y="4656138"/>
          <p14:tracePt t="65241" x="7761288" y="4679950"/>
          <p14:tracePt t="65363" x="7761288" y="4692650"/>
          <p14:tracePt t="65372" x="7761288" y="4705350"/>
          <p14:tracePt t="65388" x="7761288" y="4730750"/>
          <p14:tracePt t="65396" x="7761288" y="4743450"/>
          <p14:tracePt t="65407" x="7761288" y="4756150"/>
          <p14:tracePt t="65467" x="7748588" y="4756150"/>
          <p14:tracePt t="65475" x="7735888" y="4705350"/>
          <p14:tracePt t="65483" x="7710488" y="4630738"/>
          <p14:tracePt t="65491" x="7697788" y="4579938"/>
          <p14:tracePt t="65508" x="7685088" y="4554538"/>
          <p14:tracePt t="65595" x="7685088" y="4530725"/>
          <p14:tracePt t="65603" x="7685088" y="4505325"/>
          <p14:tracePt t="65611" x="7685088" y="4467225"/>
          <p14:tracePt t="65624" x="7685088" y="4443413"/>
          <p14:tracePt t="65641" x="7685088" y="4392613"/>
          <p14:tracePt t="65643" x="7685088" y="4379913"/>
          <p14:tracePt t="65659" x="7685088" y="4367213"/>
          <p14:tracePt t="65739" x="7685088" y="4354513"/>
          <p14:tracePt t="65747" x="7697788" y="4330700"/>
          <p14:tracePt t="65758" x="7697788" y="4292600"/>
          <p14:tracePt t="65775" x="7697788" y="4192588"/>
          <p14:tracePt t="65792" x="7697788" y="4079875"/>
          <p14:tracePt t="65809" x="7697788" y="3979863"/>
          <p14:tracePt t="65811" x="7697788" y="3905250"/>
          <p14:tracePt t="65826" x="7697788" y="3854450"/>
          <p14:tracePt t="65827" x="7697788" y="3803650"/>
          <p14:tracePt t="65842" x="7697788" y="3729038"/>
          <p14:tracePt t="65845" x="7697788" y="3667125"/>
          <p14:tracePt t="65859" x="7685088" y="3529013"/>
          <p14:tracePt t="65876" x="7673975" y="3390900"/>
          <p14:tracePt t="65892" x="7661275" y="3216275"/>
          <p14:tracePt t="65909" x="7661275" y="3065463"/>
          <p14:tracePt t="65925" x="7661275" y="2903538"/>
          <p14:tracePt t="65942" x="7635875" y="2740025"/>
          <p14:tracePt t="65959" x="7635875" y="2616200"/>
          <p14:tracePt t="65975" x="7610475" y="2503488"/>
          <p14:tracePt t="65992" x="7597775" y="2403475"/>
          <p14:tracePt t="65995" x="7597775" y="2378075"/>
          <p14:tracePt t="66009" x="7585075" y="2352675"/>
          <p14:tracePt t="66011" x="7572375" y="2327275"/>
          <p14:tracePt t="66027" x="7561263" y="2303463"/>
          <p14:tracePt t="66259" x="7561263" y="2314575"/>
          <p14:tracePt t="66267" x="7561263" y="2365375"/>
          <p14:tracePt t="66277" x="7585075" y="2439988"/>
          <p14:tracePt t="66293" x="7610475" y="2552700"/>
          <p14:tracePt t="66309" x="7623175" y="2616200"/>
          <p14:tracePt t="66326" x="7635875" y="2690813"/>
          <p14:tracePt t="66343" x="7635875" y="2816225"/>
          <p14:tracePt t="66360" x="7635875" y="2928938"/>
          <p14:tracePt t="66362" x="7635875" y="2978150"/>
          <p14:tracePt t="66377" x="7635875" y="3041650"/>
          <p14:tracePt t="66379" x="7635875" y="3090863"/>
          <p14:tracePt t="66393" x="7635875" y="3141663"/>
          <p14:tracePt t="66395" x="7635875" y="3190875"/>
          <p14:tracePt t="66411" x="7635875" y="3290888"/>
          <p14:tracePt t="66427" x="7635875" y="3467100"/>
          <p14:tracePt t="66444" x="7623175" y="3616325"/>
          <p14:tracePt t="66460" x="7597775" y="3779838"/>
          <p14:tracePt t="66477" x="7585075" y="3916363"/>
          <p14:tracePt t="66493" x="7572375" y="4029075"/>
          <p14:tracePt t="66510" x="7572375" y="4092575"/>
          <p14:tracePt t="66527" x="7572375" y="4129088"/>
          <p14:tracePt t="66544" x="7572375" y="4167188"/>
          <p14:tracePt t="66563" x="7572375" y="4179888"/>
          <p14:tracePt t="66763" x="7561263" y="4192588"/>
          <p14:tracePt t="66771" x="7523163" y="4217988"/>
          <p14:tracePt t="66779" x="7448550" y="4230688"/>
          <p14:tracePt t="66795" x="7259638" y="4292600"/>
          <p14:tracePt t="66811" x="7072313" y="4354513"/>
          <p14:tracePt t="66828" x="6934200" y="4367213"/>
          <p14:tracePt t="66845" x="6846888" y="4379913"/>
          <p14:tracePt t="66861" x="6772275" y="4392613"/>
          <p14:tracePt t="66878" x="6708775" y="4392613"/>
          <p14:tracePt t="66894" x="6646863" y="4392613"/>
          <p14:tracePt t="66911" x="6559550" y="4392613"/>
          <p14:tracePt t="66928" x="6521450" y="4392613"/>
          <p14:tracePt t="66964" x="6508750" y="4392613"/>
          <p14:tracePt t="66971" x="6472238" y="4392613"/>
          <p14:tracePt t="66978" x="6383338" y="4354513"/>
          <p14:tracePt t="66995" x="6096000" y="4267200"/>
          <p14:tracePt t="67011" x="5808663" y="4192588"/>
          <p14:tracePt t="67028" x="5583238" y="4117975"/>
          <p14:tracePt t="67044" x="5394325" y="4005263"/>
          <p14:tracePt t="67061" x="5245100" y="3916363"/>
          <p14:tracePt t="67078" x="5132388" y="3841750"/>
          <p14:tracePt t="67096" x="5032375" y="3767138"/>
          <p14:tracePt t="67098" x="5006975" y="3754438"/>
          <p14:tracePt t="67112" x="4981575" y="3729038"/>
          <p14:tracePt t="67114" x="4968875" y="3703638"/>
          <p14:tracePt t="67129" x="4932363" y="3692525"/>
          <p14:tracePt t="67131" x="4894263" y="3654425"/>
          <p14:tracePt t="67146" x="4856163" y="3629025"/>
          <p14:tracePt t="67148" x="4794250" y="3590925"/>
          <p14:tracePt t="67163" x="4606925" y="3467100"/>
          <p14:tracePt t="67179" x="4343400" y="3328988"/>
          <p14:tracePt t="67196" x="3992563" y="3203575"/>
          <p14:tracePt t="67212" x="3705225" y="3103563"/>
          <p14:tracePt t="67229" x="3530600" y="3054350"/>
          <p14:tracePt t="67245" x="3379788" y="3003550"/>
          <p14:tracePt t="67262" x="3254375" y="2978150"/>
          <p14:tracePt t="67280" x="3179763" y="2941638"/>
          <p14:tracePt t="67296" x="3128963" y="2903538"/>
          <p14:tracePt t="67299" x="3116263" y="2903538"/>
          <p14:tracePt t="67313" x="3103563" y="2903538"/>
          <p14:tracePt t="67396" x="3103563" y="2890838"/>
          <p14:tracePt t="67403" x="3103563" y="2878138"/>
          <p14:tracePt t="67483" x="3116263" y="2878138"/>
          <p14:tracePt t="67491" x="3154363" y="2878138"/>
          <p14:tracePt t="67499" x="3216275" y="2878138"/>
          <p14:tracePt t="67513" x="3328988" y="2878138"/>
          <p14:tracePt t="67515" x="3405188" y="2878138"/>
          <p14:tracePt t="67529" x="3492500" y="2878138"/>
          <p14:tracePt t="67531" x="3579813" y="2878138"/>
          <p14:tracePt t="67547" x="3692525" y="2878138"/>
          <p14:tracePt t="67564" x="3779838" y="2890838"/>
          <p14:tracePt t="67580" x="3856038" y="2890838"/>
          <p14:tracePt t="67597" x="3892550" y="2890838"/>
          <p14:tracePt t="67613" x="3917950" y="2890838"/>
          <p14:tracePt t="67629" x="3943350" y="2890838"/>
          <p14:tracePt t="67647" x="3956050" y="2890838"/>
          <p14:tracePt t="67663" x="3979863" y="2890838"/>
          <p14:tracePt t="67680" x="3992563" y="2890838"/>
          <p14:tracePt t="67697" x="4005263" y="2890838"/>
          <p14:tracePt t="67787" x="4005263" y="2878138"/>
          <p14:tracePt t="67811" x="4005263" y="2865438"/>
          <p14:tracePt t="67819" x="4017963" y="2865438"/>
          <p14:tracePt t="67830" x="4017963" y="2852738"/>
          <p14:tracePt t="67848" x="4017963" y="2840038"/>
          <p14:tracePt t="67883" x="4030663" y="2840038"/>
          <p14:tracePt t="67899" x="4030663" y="2828925"/>
          <p14:tracePt t="67915" x="4043363" y="2828925"/>
          <p14:tracePt t="67931" x="4043363" y="2816225"/>
          <p14:tracePt t="68531" x="4056063" y="2816225"/>
          <p14:tracePt t="68539" x="4092575" y="2816225"/>
          <p14:tracePt t="68548" x="4168775" y="2816225"/>
          <p14:tracePt t="68565" x="4394200" y="2816225"/>
          <p14:tracePt t="68582" x="4619625" y="2828925"/>
          <p14:tracePt t="68599" x="4756150" y="2828925"/>
          <p14:tracePt t="68616" x="4868863" y="2828925"/>
          <p14:tracePt t="68618" x="4906963" y="2828925"/>
          <p14:tracePt t="68633" x="4932363" y="2828925"/>
          <p14:tracePt t="68635" x="4968875" y="2828925"/>
          <p14:tracePt t="68649" x="4994275" y="2828925"/>
          <p14:tracePt t="68667" x="5006975" y="2828925"/>
          <p14:tracePt t="68716" x="5032375" y="2828925"/>
          <p14:tracePt t="68723" x="5068888" y="2816225"/>
          <p14:tracePt t="68732" x="5119688" y="2790825"/>
          <p14:tracePt t="68749" x="5307013" y="2703513"/>
          <p14:tracePt t="68766" x="5419725" y="2652713"/>
          <p14:tracePt t="68782" x="5470525" y="2616200"/>
          <p14:tracePt t="68800" x="5483225" y="2603500"/>
          <p14:tracePt t="69892" x="5507038" y="2603500"/>
          <p14:tracePt t="69899" x="5545138" y="2603500"/>
          <p14:tracePt t="69907" x="5645150" y="2616200"/>
          <p14:tracePt t="69918" x="5795963" y="2627313"/>
          <p14:tracePt t="69934" x="6308725" y="2652713"/>
          <p14:tracePt t="69951" x="6959600" y="2652713"/>
          <p14:tracePt t="69968" x="7448550" y="2652713"/>
          <p14:tracePt t="69985" x="7648575" y="2652713"/>
          <p14:tracePt t="69986" x="7673975" y="2652713"/>
          <p14:tracePt t="70995" x="7673975" y="2665413"/>
          <p14:tracePt t="71004" x="7673975" y="2678113"/>
          <p14:tracePt t="71331" x="7673975" y="2690813"/>
          <p14:tracePt t="71339" x="7648575" y="2716213"/>
          <p14:tracePt t="71356" x="7635875" y="2728913"/>
          <p14:tracePt t="71364" x="7623175" y="2740025"/>
          <p14:tracePt t="71372" x="7610475" y="2752725"/>
          <p14:tracePt t="71389" x="7597775" y="2765425"/>
          <p14:tracePt t="72603" x="7585075" y="2765425"/>
          <p14:tracePt t="72611" x="7572375" y="2765425"/>
          <p14:tracePt t="72627" x="7523163" y="2778125"/>
          <p14:tracePt t="72643" x="7459663" y="2803525"/>
          <p14:tracePt t="72659" x="7385050" y="2816225"/>
          <p14:tracePt t="72676" x="7246938" y="2852738"/>
          <p14:tracePt t="72693" x="7097713" y="2890838"/>
          <p14:tracePt t="72710" x="6946900" y="2928938"/>
          <p14:tracePt t="72727" x="6772275" y="2941638"/>
          <p14:tracePt t="72743" x="6596063" y="2965450"/>
          <p14:tracePt t="72759" x="6446838" y="2965450"/>
          <p14:tracePt t="72777" x="6321425" y="2990850"/>
          <p14:tracePt t="72779" x="6270625" y="2990850"/>
          <p14:tracePt t="72794" x="6208713" y="3003550"/>
          <p14:tracePt t="72796" x="6121400" y="3016250"/>
          <p14:tracePt t="72811" x="5921375" y="3016250"/>
          <p14:tracePt t="72827" x="5670550" y="3028950"/>
          <p14:tracePt t="72843" x="5383213" y="3041650"/>
          <p14:tracePt t="72860" x="5057775" y="3041650"/>
          <p14:tracePt t="72877" x="4806950" y="3041650"/>
          <p14:tracePt t="72893" x="4594225" y="3054350"/>
          <p14:tracePt t="72910" x="4430713" y="3078163"/>
          <p14:tracePt t="72927" x="4256088" y="3103563"/>
          <p14:tracePt t="72944" x="4092575" y="3128963"/>
          <p14:tracePt t="72947" x="4030663" y="3141663"/>
          <p14:tracePt t="72960" x="3956050" y="3141663"/>
          <p14:tracePt t="72963" x="3892550" y="3154363"/>
          <p14:tracePt t="72978" x="3817938" y="3165475"/>
          <p14:tracePt t="72980" x="3779838" y="3165475"/>
          <p14:tracePt t="72995" x="3717925" y="3165475"/>
          <p14:tracePt t="73011" x="3667125" y="3178175"/>
          <p14:tracePt t="73028" x="3592513" y="3190875"/>
          <p14:tracePt t="73044" x="3554413" y="3203575"/>
          <p14:tracePt t="73061" x="3530600" y="3203575"/>
          <p14:tracePt t="73077" x="3517900" y="3203575"/>
          <p14:tracePt t="73307" x="3530600" y="3203575"/>
          <p14:tracePt t="73315" x="3579813" y="3203575"/>
          <p14:tracePt t="73328" x="3643313" y="3190875"/>
          <p14:tracePt t="73330" x="3717925" y="3190875"/>
          <p14:tracePt t="73344" x="3767138" y="3190875"/>
          <p14:tracePt t="73347" x="3830638" y="3190875"/>
          <p14:tracePt t="73361" x="3905250" y="3190875"/>
          <p14:tracePt t="73364" x="3968750" y="3190875"/>
          <p14:tracePt t="73379" x="4130675" y="3190875"/>
          <p14:tracePt t="73395" x="4268788" y="3190875"/>
          <p14:tracePt t="73412" x="4368800" y="3190875"/>
          <p14:tracePt t="73429" x="4443413" y="3190875"/>
          <p14:tracePt t="73444" x="4506913" y="3178175"/>
          <p14:tracePt t="73461" x="4530725" y="3178175"/>
          <p14:tracePt t="73478" x="4581525" y="3178175"/>
          <p14:tracePt t="73495" x="4630738" y="3178175"/>
          <p14:tracePt t="73512" x="4694238" y="3165475"/>
          <p14:tracePt t="73515" x="4732338" y="3154363"/>
          <p14:tracePt t="73529" x="4768850" y="3154363"/>
          <p14:tracePt t="73531" x="4794250" y="3154363"/>
          <p14:tracePt t="73547" x="4843463" y="3154363"/>
          <p14:tracePt t="73563" x="4894263" y="3154363"/>
          <p14:tracePt t="73579" x="4932363" y="3154363"/>
          <p14:tracePt t="73596" x="4968875" y="3141663"/>
          <p14:tracePt t="73612" x="4994275" y="3141663"/>
          <p14:tracePt t="73629" x="5032375" y="3141663"/>
          <p14:tracePt t="73715" x="5045075" y="3141663"/>
          <p14:tracePt t="73731" x="5057775" y="3128963"/>
          <p14:tracePt t="73739" x="5068888" y="3116263"/>
          <p14:tracePt t="73747" x="5081588" y="3116263"/>
          <p14:tracePt t="73778" x="5094288" y="3116263"/>
          <p14:tracePt t="73859" x="5106988" y="3116263"/>
          <p14:tracePt t="73867" x="5119688" y="3116263"/>
          <p14:tracePt t="74843" x="5132388" y="3116263"/>
          <p14:tracePt t="74851" x="5145088" y="3116263"/>
          <p14:tracePt t="74865" x="5181600" y="3116263"/>
          <p14:tracePt t="74867" x="5232400" y="3116263"/>
          <p14:tracePt t="74883" x="5357813" y="3116263"/>
          <p14:tracePt t="74899" x="5457825" y="3128963"/>
          <p14:tracePt t="74916" x="5519738" y="3128963"/>
          <p14:tracePt t="74932" x="5545138" y="3128963"/>
          <p14:tracePt t="75003" x="5557838" y="3128963"/>
          <p14:tracePt t="75011" x="5583238" y="3128963"/>
          <p14:tracePt t="75019" x="5607050" y="3128963"/>
          <p14:tracePt t="75033" x="5619750" y="3128963"/>
          <p14:tracePt t="75035" x="5632450" y="3128963"/>
          <p14:tracePt t="75050" x="5657850" y="3128963"/>
          <p14:tracePt t="75067" x="5670550" y="3128963"/>
          <p14:tracePt t="75083" x="5683250" y="3128963"/>
          <p14:tracePt t="75100" x="5708650" y="3128963"/>
          <p14:tracePt t="75117" x="5757863" y="3128963"/>
          <p14:tracePt t="75132" x="5870575" y="3128963"/>
          <p14:tracePt t="75149" x="5970588" y="3128963"/>
          <p14:tracePt t="75166" x="6070600" y="3128963"/>
          <p14:tracePt t="75183" x="6146800" y="3128963"/>
          <p14:tracePt t="75200" x="6221413" y="3128963"/>
          <p14:tracePt t="75217" x="6283325" y="3128963"/>
          <p14:tracePt t="75220" x="6321425" y="3128963"/>
          <p14:tracePt t="75233" x="6346825" y="3128963"/>
          <p14:tracePt t="75235" x="6359525" y="3128963"/>
          <p14:tracePt t="75251" x="6383338" y="3128963"/>
          <p14:tracePt t="75275" x="6396038" y="3116263"/>
          <p14:tracePt t="75283" x="6408738" y="3103563"/>
          <p14:tracePt t="75298" x="6483350" y="3103563"/>
          <p14:tracePt t="75315" x="6572250" y="3103563"/>
          <p14:tracePt t="75331" x="6672263" y="3103563"/>
          <p14:tracePt t="75348" x="6746875" y="3090863"/>
          <p14:tracePt t="75365" x="6821488" y="3078163"/>
          <p14:tracePt t="75382" x="6872288" y="3065463"/>
          <p14:tracePt t="75398" x="6934200" y="3065463"/>
          <p14:tracePt t="75415" x="6997700" y="3054350"/>
          <p14:tracePt t="75432" x="7046913" y="3054350"/>
          <p14:tracePt t="75434" x="7059613" y="3054350"/>
          <p14:tracePt t="75449" x="7085013" y="3041650"/>
          <p14:tracePt t="75466" x="7097713" y="3041650"/>
          <p14:tracePt t="75482" x="7110413" y="3041650"/>
          <p14:tracePt t="75538" x="7123113" y="3041650"/>
          <p14:tracePt t="75546" x="7134225" y="3041650"/>
          <p14:tracePt t="75563" x="7146925" y="3041650"/>
          <p14:tracePt t="76147" x="7134225" y="3041650"/>
          <p14:tracePt t="76155" x="7110413" y="3041650"/>
          <p14:tracePt t="76168" x="7072313" y="3054350"/>
          <p14:tracePt t="76171" x="7034213" y="3065463"/>
          <p14:tracePt t="76185" x="7021513" y="3065463"/>
          <p14:tracePt t="76187" x="6997700" y="3078163"/>
          <p14:tracePt t="76202" x="6972300" y="3090863"/>
          <p14:tracePt t="76699" x="6946900" y="3090863"/>
          <p14:tracePt t="76707" x="6910388" y="3103563"/>
          <p14:tracePt t="76720" x="6872288" y="3116263"/>
          <p14:tracePt t="76737" x="6746875" y="3154363"/>
          <p14:tracePt t="76739" x="6684963" y="3154363"/>
          <p14:tracePt t="76754" x="6584950" y="3178175"/>
          <p14:tracePt t="76770" x="6472238" y="3190875"/>
          <p14:tracePt t="76787" x="6408738" y="3203575"/>
          <p14:tracePt t="76804" x="6359525" y="3216275"/>
          <p14:tracePt t="76821" x="6321425" y="3216275"/>
          <p14:tracePt t="76837" x="6270625" y="3241675"/>
          <p14:tracePt t="76854" x="6246813" y="3241675"/>
          <p14:tracePt t="76871" x="6208713" y="3241675"/>
          <p14:tracePt t="76887" x="6183313" y="3254375"/>
          <p14:tracePt t="76894" x="6170613" y="3254375"/>
          <p14:tracePt t="76903" x="6146800" y="3254375"/>
          <p14:tracePt t="76920" x="6096000" y="3254375"/>
          <p14:tracePt t="76923" x="6057900" y="3267075"/>
          <p14:tracePt t="76937" x="6034088" y="3267075"/>
          <p14:tracePt t="76939" x="5995988" y="3267075"/>
          <p14:tracePt t="76955" x="5895975" y="3290888"/>
          <p14:tracePt t="76971" x="5732463" y="3328988"/>
          <p14:tracePt t="76988" x="5595938" y="3354388"/>
          <p14:tracePt t="77004" x="5445125" y="3403600"/>
          <p14:tracePt t="77021" x="5345113" y="3429000"/>
          <p14:tracePt t="77037" x="5207000" y="3441700"/>
          <p14:tracePt t="77055" x="5057775" y="3467100"/>
          <p14:tracePt t="77071" x="4868863" y="3479800"/>
          <p14:tracePt t="77088" x="4656138" y="3479800"/>
          <p14:tracePt t="77091" x="4543425" y="3479800"/>
          <p14:tracePt t="77104" x="4443413" y="3479800"/>
          <p14:tracePt t="77106" x="4343400" y="3479800"/>
          <p14:tracePt t="77121" x="4256088" y="3479800"/>
          <p14:tracePt t="77123" x="4168775" y="3467100"/>
          <p14:tracePt t="77138" x="4081463" y="3467100"/>
          <p14:tracePt t="77140" x="4017963" y="3467100"/>
          <p14:tracePt t="77155" x="3930650" y="3467100"/>
          <p14:tracePt t="77171" x="3856038" y="3467100"/>
          <p14:tracePt t="77188" x="3792538" y="3467100"/>
          <p14:tracePt t="77204" x="3730625" y="3467100"/>
          <p14:tracePt t="77221" x="3667125" y="3454400"/>
          <p14:tracePt t="77238" x="3605213" y="3429000"/>
          <p14:tracePt t="77255" x="3541713" y="3429000"/>
          <p14:tracePt t="77272" x="3467100" y="3416300"/>
          <p14:tracePt t="77276" x="3429000" y="3416300"/>
          <p14:tracePt t="77288" x="3392488" y="3416300"/>
          <p14:tracePt t="77291" x="3367088" y="3416300"/>
          <p14:tracePt t="77306" x="3328988" y="3403600"/>
          <p14:tracePt t="77308" x="3305175" y="3390900"/>
          <p14:tracePt t="77323" x="3279775" y="3390900"/>
          <p14:tracePt t="77339" x="3267075" y="3390900"/>
          <p14:tracePt t="77355" x="3254375" y="3390900"/>
          <p14:tracePt t="77795" x="3267075" y="3390900"/>
          <p14:tracePt t="77859" x="3279775" y="3390900"/>
          <p14:tracePt t="77875" x="3305175" y="3390900"/>
          <p14:tracePt t="77884" x="3328988" y="3390900"/>
          <p14:tracePt t="77890" x="3367088" y="3390900"/>
          <p14:tracePt t="77907" x="3467100" y="3390900"/>
          <p14:tracePt t="77923" x="3617913" y="3390900"/>
          <p14:tracePt t="77940" x="3805238" y="3390900"/>
          <p14:tracePt t="77957" x="3979863" y="3390900"/>
          <p14:tracePt t="77973" x="4156075" y="3390900"/>
          <p14:tracePt t="77990" x="4318000" y="3390900"/>
          <p14:tracePt t="78007" x="4494213" y="3390900"/>
          <p14:tracePt t="78024" x="4656138" y="3429000"/>
          <p14:tracePt t="78027" x="4719638" y="3429000"/>
          <p14:tracePt t="78040" x="4794250" y="3441700"/>
          <p14:tracePt t="78043" x="4843463" y="3454400"/>
          <p14:tracePt t="78057" x="4881563" y="3454400"/>
          <p14:tracePt t="78059" x="4932363" y="3454400"/>
          <p14:tracePt t="78075" x="5006975" y="3454400"/>
          <p14:tracePt t="78091" x="5057775" y="3454400"/>
          <p14:tracePt t="78107" x="5119688" y="3454400"/>
          <p14:tracePt t="78124" x="5145088" y="3454400"/>
          <p14:tracePt t="78140" x="5194300" y="3454400"/>
          <p14:tracePt t="78157" x="5232400" y="3454400"/>
          <p14:tracePt t="78174" x="5270500" y="3454400"/>
          <p14:tracePt t="78190" x="5294313" y="3454400"/>
          <p14:tracePt t="78208" x="5307013" y="3454400"/>
          <p14:tracePt t="78210" x="5332413" y="3454400"/>
          <p14:tracePt t="78224" x="5345113" y="3454400"/>
          <p14:tracePt t="78227" x="5357813" y="3454400"/>
          <p14:tracePt t="78241" x="5370513" y="3454400"/>
          <p14:tracePt t="78267" x="5383213" y="3454400"/>
          <p14:tracePt t="78299" x="5394325" y="3454400"/>
          <p14:tracePt t="78835" x="5383213" y="3454400"/>
          <p14:tracePt t="78843" x="5370513" y="3441700"/>
          <p14:tracePt t="78851" x="5345113" y="3429000"/>
          <p14:tracePt t="78860" x="5307013" y="3403600"/>
          <p14:tracePt t="78876" x="5294313" y="3378200"/>
          <p14:tracePt t="78893" x="5281613" y="3367088"/>
          <p14:tracePt t="78909" x="5270500" y="3367088"/>
          <p14:tracePt t="79683" x="5294313" y="3367088"/>
          <p14:tracePt t="79691" x="5345113" y="3354388"/>
          <p14:tracePt t="79699" x="5419725" y="3341688"/>
          <p14:tracePt t="79711" x="5483225" y="3316288"/>
          <p14:tracePt t="79728" x="5583238" y="3290888"/>
          <p14:tracePt t="79731" x="5607050" y="3267075"/>
          <p14:tracePt t="79745" x="5632450" y="3267075"/>
          <p14:tracePt t="79747" x="5645150" y="3254375"/>
          <p14:tracePt t="79762" x="5683250" y="3241675"/>
          <p14:tracePt t="79779" x="5732463" y="3216275"/>
          <p14:tracePt t="79795" x="5770563" y="3203575"/>
          <p14:tracePt t="79812" x="5808663" y="3178175"/>
          <p14:tracePt t="79829" x="5821363" y="3165475"/>
          <p14:tracePt t="79844" x="5857875" y="3154363"/>
          <p14:tracePt t="79861" x="5932488" y="3128963"/>
          <p14:tracePt t="79879" x="6021388" y="3090863"/>
          <p14:tracePt t="79895" x="6121400" y="3041650"/>
          <p14:tracePt t="79901" x="6170613" y="3028950"/>
          <p14:tracePt t="79912" x="6221413" y="3003550"/>
          <p14:tracePt t="79914" x="6259513" y="2978150"/>
          <p14:tracePt t="79929" x="6308725" y="2965450"/>
          <p14:tracePt t="79932" x="6370638" y="2941638"/>
          <p14:tracePt t="79947" x="6483350" y="2916238"/>
          <p14:tracePt t="79963" x="6559550" y="2890838"/>
          <p14:tracePt t="79979" x="6621463" y="2878138"/>
          <p14:tracePt t="79996" x="6684963" y="2865438"/>
          <p14:tracePt t="80012" x="6746875" y="2852738"/>
          <p14:tracePt t="80028" x="6808788" y="2840038"/>
          <p14:tracePt t="80045" x="6834188" y="2828925"/>
          <p14:tracePt t="80062" x="6846888" y="2828925"/>
          <p14:tracePt t="80078" x="6934200" y="2816225"/>
          <p14:tracePt t="80095" x="7021513" y="2816225"/>
          <p14:tracePt t="80112" x="7085013" y="2816225"/>
          <p14:tracePt t="80114" x="7097713" y="2816225"/>
          <p14:tracePt t="80129" x="7123113" y="2816225"/>
          <p14:tracePt t="80132" x="7134225" y="2816225"/>
          <p14:tracePt t="80146" x="7159625" y="2816225"/>
          <p14:tracePt t="80163" x="7172325" y="2816225"/>
          <p14:tracePt t="80235" x="7185025" y="2816225"/>
          <p14:tracePt t="80275" x="7197725" y="2816225"/>
          <p14:tracePt t="80291" x="7210425" y="2816225"/>
          <p14:tracePt t="80307" x="7223125" y="2816225"/>
          <p14:tracePt t="80315" x="7223125" y="2828925"/>
          <p14:tracePt t="80331" x="7235825" y="2840038"/>
          <p14:tracePt t="80347" x="7246938" y="2865438"/>
          <p14:tracePt t="80363" x="7246938" y="2890838"/>
          <p14:tracePt t="80380" x="7246938" y="2916238"/>
          <p14:tracePt t="80396" x="7246938" y="2928938"/>
          <p14:tracePt t="80413" x="7246938" y="2941638"/>
          <p14:tracePt t="80429" x="7246938" y="2965450"/>
          <p14:tracePt t="80447" x="7259638" y="2965450"/>
          <p14:tracePt t="80463" x="7259638" y="2990850"/>
          <p14:tracePt t="80480" x="7259638" y="3003550"/>
          <p14:tracePt t="80482" x="7259638" y="3016250"/>
          <p14:tracePt t="80497" x="7259638" y="3028950"/>
          <p14:tracePt t="80499" x="7259638" y="3041650"/>
          <p14:tracePt t="80515" x="7259638" y="3054350"/>
          <p14:tracePt t="80531" x="7259638" y="3078163"/>
          <p14:tracePt t="80555" x="7259638" y="3090863"/>
          <p14:tracePt t="80571" x="7246938" y="3090863"/>
          <p14:tracePt t="80581" x="7235825" y="3103563"/>
          <p14:tracePt t="80597" x="7235825" y="3116263"/>
          <p14:tracePt t="80614" x="7235825" y="3128963"/>
          <p14:tracePt t="80636" x="7235825" y="3141663"/>
          <p14:tracePt t="80707" x="7235825" y="3154363"/>
          <p14:tracePt t="80723" x="7235825" y="3165475"/>
          <p14:tracePt t="80915" x="7235825" y="3178175"/>
          <p14:tracePt t="80923" x="7235825" y="3190875"/>
          <p14:tracePt t="80947" x="7235825" y="3203575"/>
          <p14:tracePt t="80955" x="7235825" y="3216275"/>
          <p14:tracePt t="80972" x="7235825" y="3228975"/>
          <p14:tracePt t="80988" x="7235825" y="3241675"/>
          <p14:tracePt t="81011" x="7235825" y="3254375"/>
          <p14:tracePt t="81020" x="7235825" y="3267075"/>
          <p14:tracePt t="81036" x="7235825" y="3278188"/>
          <p14:tracePt t="81051" x="7235825" y="3290888"/>
          <p14:tracePt t="81403" x="7235825" y="3303588"/>
          <p14:tracePt t="81411" x="7235825" y="3316288"/>
          <p14:tracePt t="81427" x="7235825" y="3328988"/>
          <p14:tracePt t="81435" x="7235825" y="3354388"/>
          <p14:tracePt t="81449" x="7235825" y="3367088"/>
          <p14:tracePt t="81451" x="7235825" y="3378200"/>
          <p14:tracePt t="81467" x="7235825" y="3429000"/>
          <p14:tracePt t="81483" x="7235825" y="3454400"/>
          <p14:tracePt t="81500" x="7235825" y="3467100"/>
          <p14:tracePt t="81516" x="7235825" y="3490913"/>
          <p14:tracePt t="81532" x="7235825" y="3503613"/>
          <p14:tracePt t="81549" x="7235825" y="3529013"/>
          <p14:tracePt t="81572" x="7235825" y="3541713"/>
          <p14:tracePt t="82059" x="7235825" y="3554413"/>
          <p14:tracePt t="82067" x="7235825" y="3567113"/>
          <p14:tracePt t="82075" x="7223125" y="3579813"/>
          <p14:tracePt t="82092" x="7210425" y="3590925"/>
          <p14:tracePt t="82100" x="7210425" y="3603625"/>
          <p14:tracePt t="82117" x="7197725" y="3616325"/>
          <p14:tracePt t="82140" x="7197725" y="3629025"/>
          <p14:tracePt t="82155" x="7197725" y="3641725"/>
          <p14:tracePt t="82171" x="7197725" y="3654425"/>
          <p14:tracePt t="82184" x="7185025" y="3667125"/>
          <p14:tracePt t="82202" x="7185025" y="3679825"/>
          <p14:tracePt t="82218" x="7185025" y="3703638"/>
          <p14:tracePt t="82219" x="7172325" y="3703638"/>
          <p14:tracePt t="82234" x="7172325" y="3729038"/>
          <p14:tracePt t="82251" x="7159625" y="3754438"/>
          <p14:tracePt t="82267" x="7146925" y="3779838"/>
          <p14:tracePt t="82285" x="7110413" y="3841750"/>
          <p14:tracePt t="82301" x="7059613" y="3929063"/>
          <p14:tracePt t="82318" x="6985000" y="3992563"/>
          <p14:tracePt t="82335" x="6921500" y="4105275"/>
          <p14:tracePt t="82352" x="6834188" y="4230688"/>
          <p14:tracePt t="82354" x="6808788" y="4292600"/>
          <p14:tracePt t="82368" x="6797675" y="4330700"/>
          <p14:tracePt t="82370" x="6772275" y="4367213"/>
          <p14:tracePt t="82386" x="6759575" y="4418013"/>
          <p14:tracePt t="82387" x="6759575" y="4443413"/>
          <p14:tracePt t="82402" x="6746875" y="4530725"/>
          <p14:tracePt t="82419" x="6746875" y="4579938"/>
          <p14:tracePt t="82435" x="6746875" y="4643438"/>
          <p14:tracePt t="82452" x="6746875" y="4705350"/>
          <p14:tracePt t="82469" x="6746875" y="4792663"/>
          <p14:tracePt t="82485" x="6734175" y="4905375"/>
          <p14:tracePt t="82501" x="6721475" y="5005388"/>
          <p14:tracePt t="82519" x="6721475" y="5081588"/>
          <p14:tracePt t="82535" x="6721475" y="5143500"/>
          <p14:tracePt t="82552" x="6721475" y="5168900"/>
          <p14:tracePt t="82554" x="6721475" y="5181600"/>
          <p14:tracePt t="82595" x="6721475" y="5194300"/>
          <p14:tracePt t="82755" x="6708775" y="5218113"/>
          <p14:tracePt t="82763" x="6696075" y="5230813"/>
          <p14:tracePt t="82770" x="6684963" y="5243513"/>
          <p14:tracePt t="82786" x="6684963" y="5281613"/>
          <p14:tracePt t="82803" x="6672263" y="5318125"/>
          <p14:tracePt t="82819" x="6659563" y="5343525"/>
          <p14:tracePt t="82836" x="6659563" y="5356225"/>
          <p14:tracePt t="83051" x="6659563" y="5330825"/>
          <p14:tracePt t="83059" x="6659563" y="5268913"/>
          <p14:tracePt t="83069" x="6646863" y="5194300"/>
          <p14:tracePt t="83087" x="6621463" y="5018088"/>
          <p14:tracePt t="83104" x="6584950" y="4892675"/>
          <p14:tracePt t="83106" x="6572250" y="4830763"/>
          <p14:tracePt t="83120" x="6559550" y="4779963"/>
          <p14:tracePt t="83123" x="6559550" y="4743450"/>
          <p14:tracePt t="83137" x="6546850" y="4705350"/>
          <p14:tracePt t="83139" x="6546850" y="4656138"/>
          <p14:tracePt t="83154" x="6521450" y="4579938"/>
          <p14:tracePt t="83170" x="6508750" y="4518025"/>
          <p14:tracePt t="83187" x="6472238" y="4443413"/>
          <p14:tracePt t="83204" x="6459538" y="4367213"/>
          <p14:tracePt t="83220" x="6434138" y="4330700"/>
          <p14:tracePt t="83237" x="6421438" y="4267200"/>
          <p14:tracePt t="83254" x="6396038" y="4217988"/>
          <p14:tracePt t="83270" x="6396038" y="4167188"/>
          <p14:tracePt t="83287" x="6370638" y="4105275"/>
          <p14:tracePt t="83304" x="6346825" y="4054475"/>
          <p14:tracePt t="83307" x="6334125" y="4041775"/>
          <p14:tracePt t="83321" x="6321425" y="4017963"/>
          <p14:tracePt t="83323" x="6308725" y="4005263"/>
          <p14:tracePt t="83338" x="6296025" y="3967163"/>
          <p14:tracePt t="83355" x="6283325" y="3954463"/>
          <p14:tracePt t="83371" x="6270625" y="3941763"/>
          <p14:tracePt t="83387" x="6270625" y="3929063"/>
          <p14:tracePt t="83443" x="6259513" y="3929063"/>
          <p14:tracePt t="83459" x="6246813" y="3916363"/>
          <p14:tracePt t="83651" x="6234113" y="3916363"/>
          <p14:tracePt t="83659" x="6221413" y="3916363"/>
          <p14:tracePt t="83671" x="6196013" y="3941763"/>
          <p14:tracePt t="83688" x="6134100" y="4029075"/>
          <p14:tracePt t="83691" x="6121400" y="4067175"/>
          <p14:tracePt t="83704" x="6096000" y="4105275"/>
          <p14:tracePt t="83707" x="6083300" y="4141788"/>
          <p14:tracePt t="83721" x="6083300" y="4179888"/>
          <p14:tracePt t="83723" x="6070600" y="4230688"/>
          <p14:tracePt t="83739" x="6057900" y="4279900"/>
          <p14:tracePt t="83755" x="6045200" y="4330700"/>
          <p14:tracePt t="83772" x="6045200" y="4379913"/>
          <p14:tracePt t="83789" x="6034088" y="4392613"/>
          <p14:tracePt t="83805" x="6034088" y="4430713"/>
          <p14:tracePt t="83822" x="6034088" y="4479925"/>
          <p14:tracePt t="83839" x="6034088" y="4530725"/>
          <p14:tracePt t="83855" x="6045200" y="4567238"/>
          <p14:tracePt t="83859" x="6057900" y="4567238"/>
          <p14:tracePt t="83872" x="6057900" y="4579938"/>
          <p14:tracePt t="83875" x="6057900" y="4592638"/>
          <p14:tracePt t="83889" x="6070600" y="4605338"/>
          <p14:tracePt t="83907" x="6083300" y="4618038"/>
          <p14:tracePt t="83923" x="6083300" y="4630738"/>
          <p14:tracePt t="83939" x="6096000" y="4630738"/>
          <p14:tracePt t="83956" x="6108700" y="4643438"/>
          <p14:tracePt t="83972" x="6108700" y="4656138"/>
          <p14:tracePt t="83989" x="6121400" y="4667250"/>
          <p14:tracePt t="84005" x="6134100" y="4679950"/>
          <p14:tracePt t="84022" x="6134100" y="4692650"/>
          <p14:tracePt t="84039" x="6146800" y="4705350"/>
          <p14:tracePt t="84055" x="6157913" y="4718050"/>
          <p14:tracePt t="84075" x="6157913" y="4730750"/>
          <p14:tracePt t="84155" x="6170613" y="4730750"/>
          <p14:tracePt t="84163" x="6183313" y="4730750"/>
          <p14:tracePt t="84179" x="6196013" y="4743450"/>
          <p14:tracePt t="84283" x="6208713" y="4743450"/>
          <p14:tracePt t="84299" x="6221413" y="4756150"/>
          <p14:tracePt t="84307" x="6234113" y="4756150"/>
          <p14:tracePt t="84931" x="6259513" y="4756150"/>
          <p14:tracePt t="84939" x="6308725" y="4756150"/>
          <p14:tracePt t="84949" x="6383338" y="4718050"/>
          <p14:tracePt t="84957" x="6472238" y="4679950"/>
          <p14:tracePt t="84973" x="6621463" y="4630738"/>
          <p14:tracePt t="84990" x="6759575" y="4567238"/>
          <p14:tracePt t="85007" x="6897688" y="4518025"/>
          <p14:tracePt t="85024" x="6921500" y="4492625"/>
          <p14:tracePt t="85041" x="6921500" y="4479925"/>
          <p14:tracePt t="85074" x="6921500" y="4467225"/>
          <p14:tracePt t="85082" x="6934200" y="4467225"/>
          <p14:tracePt t="85090" x="6946900" y="4443413"/>
          <p14:tracePt t="85107" x="6972300" y="4405313"/>
          <p14:tracePt t="85124" x="6985000" y="4392613"/>
          <p14:tracePt t="85141" x="6997700" y="4367213"/>
          <p14:tracePt t="85157" x="7010400" y="4318000"/>
          <p14:tracePt t="85174" x="7010400" y="4279900"/>
          <p14:tracePt t="85191" x="7010400" y="4230688"/>
          <p14:tracePt t="85207" x="6959600" y="4141788"/>
          <p14:tracePt t="85224" x="6821488" y="4041775"/>
          <p14:tracePt t="85226" x="6721475" y="3992563"/>
          <p14:tracePt t="85241" x="6584950" y="3916363"/>
          <p14:tracePt t="85242" x="6446838" y="3854450"/>
          <p14:tracePt t="85258" x="6108700" y="3716338"/>
          <p14:tracePt t="85274" x="5821363" y="3616325"/>
          <p14:tracePt t="85291" x="5607050" y="3554413"/>
          <p14:tracePt t="85308" x="5407025" y="3516313"/>
          <p14:tracePt t="85324" x="5181600" y="3479800"/>
          <p14:tracePt t="85341" x="4994275" y="3441700"/>
          <p14:tracePt t="85359" x="4856163" y="3416300"/>
          <p14:tracePt t="85376" x="4794250" y="3403600"/>
          <p14:tracePt t="85378" x="4743450" y="3403600"/>
          <p14:tracePt t="85393" x="4706938" y="3390900"/>
          <p14:tracePt t="85395" x="4656138" y="3378200"/>
          <p14:tracePt t="85411" x="4518025" y="3354388"/>
          <p14:tracePt t="85427" x="4381500" y="3328988"/>
          <p14:tracePt t="85443" x="4268788" y="3316288"/>
          <p14:tracePt t="85460" x="4181475" y="3303588"/>
          <p14:tracePt t="85476" x="4068763" y="3254375"/>
          <p14:tracePt t="85493" x="3930650" y="3203575"/>
          <p14:tracePt t="85509" x="3792538" y="3154363"/>
          <p14:tracePt t="85527" x="3630613" y="3065463"/>
          <p14:tracePt t="85543" x="3492500" y="3003550"/>
          <p14:tracePt t="85560" x="3405188" y="2941638"/>
          <p14:tracePt t="85562" x="3379788" y="2890838"/>
          <p14:tracePt t="85577" x="3367088" y="2852738"/>
          <p14:tracePt t="85579" x="3354388" y="2828925"/>
          <p14:tracePt t="85594" x="3341688" y="2765425"/>
          <p14:tracePt t="85609" x="3341688" y="2752725"/>
          <p14:tracePt t="85611" x="3341688" y="2740025"/>
          <p14:tracePt t="85731" x="3341688" y="2752725"/>
          <p14:tracePt t="85739" x="3379788" y="2803525"/>
          <p14:tracePt t="85747" x="3454400" y="2890838"/>
          <p14:tracePt t="85760" x="3517900" y="3003550"/>
          <p14:tracePt t="85763" x="3567113" y="3090863"/>
          <p14:tracePt t="85777" x="3617913" y="3165475"/>
          <p14:tracePt t="85779" x="3667125" y="3241675"/>
          <p14:tracePt t="85792" x="3717925" y="3341688"/>
          <p14:tracePt t="85794" x="3767138" y="3416300"/>
          <p14:tracePt t="85809" x="3879850" y="3579813"/>
          <p14:tracePt t="85826" x="3956050" y="3679825"/>
          <p14:tracePt t="85842" x="4017963" y="3767138"/>
          <p14:tracePt t="85859" x="4068763" y="3879850"/>
          <p14:tracePt t="85876" x="4105275" y="3967163"/>
          <p14:tracePt t="85892" x="4130675" y="4067175"/>
          <p14:tracePt t="85909" x="4156075" y="4154488"/>
          <p14:tracePt t="85926" x="4181475" y="4230688"/>
          <p14:tracePt t="85942" x="4192588" y="4279900"/>
          <p14:tracePt t="85959" x="4205288" y="4341813"/>
          <p14:tracePt t="85976" x="4217988" y="4418013"/>
          <p14:tracePt t="85977" x="4230688" y="4454525"/>
          <p14:tracePt t="85993" x="4230688" y="4479925"/>
          <p14:tracePt t="85994" x="4230688" y="4492625"/>
          <p14:tracePt t="86010" x="4230688" y="4518025"/>
          <p14:tracePt t="86043" x="4230688" y="4530725"/>
          <p14:tracePt t="86052" x="4230688" y="4567238"/>
          <p14:tracePt t="86060" x="4230688" y="4592638"/>
          <p14:tracePt t="86078" x="4230688" y="4656138"/>
          <p14:tracePt t="86095" x="4230688" y="4705350"/>
          <p14:tracePt t="86111" x="4230688" y="4743450"/>
          <p14:tracePt t="86128" x="4230688" y="4768850"/>
          <p14:tracePt t="86130" x="4230688" y="4779963"/>
          <p14:tracePt t="86144" x="4230688" y="4805363"/>
          <p14:tracePt t="86163" x="4230688" y="4830763"/>
          <p14:tracePt t="86178" x="4230688" y="4868863"/>
          <p14:tracePt t="86195" x="4230688" y="4879975"/>
          <p14:tracePt t="86443" x="4243388" y="4879975"/>
          <p14:tracePt t="86451" x="4256088" y="4879975"/>
          <p14:tracePt t="86462" x="4281488" y="4856163"/>
          <p14:tracePt t="86479" x="4318000" y="4743450"/>
          <p14:tracePt t="86496" x="4356100" y="4592638"/>
          <p14:tracePt t="86498" x="4368800" y="4530725"/>
          <p14:tracePt t="86512" x="4381500" y="4454525"/>
          <p14:tracePt t="86514" x="4394200" y="4379913"/>
          <p14:tracePt t="86529" x="4406900" y="4330700"/>
          <p14:tracePt t="86531" x="4418013" y="4279900"/>
          <p14:tracePt t="86546" x="4430713" y="4141788"/>
          <p14:tracePt t="86563" x="4430713" y="3979863"/>
          <p14:tracePt t="86579" x="4430713" y="3829050"/>
          <p14:tracePt t="86596" x="4430713" y="3667125"/>
          <p14:tracePt t="86612" x="4430713" y="3529013"/>
          <p14:tracePt t="86629" x="4430713" y="3403600"/>
          <p14:tracePt t="86646" x="4430713" y="3328988"/>
          <p14:tracePt t="86663" x="4430713" y="3267075"/>
          <p14:tracePt t="86679" x="4430713" y="3228975"/>
          <p14:tracePt t="86696" x="4430713" y="3203575"/>
          <p14:tracePt t="86698" x="4418013" y="3203575"/>
          <p14:tracePt t="87019" x="4430713" y="3203575"/>
          <p14:tracePt t="87036" x="4443413" y="3203575"/>
          <p14:tracePt t="87043" x="4468813" y="3203575"/>
          <p14:tracePt t="87059" x="4481513" y="3203575"/>
          <p14:tracePt t="87075" x="4494213" y="3228975"/>
          <p14:tracePt t="87082" x="4518025" y="3241675"/>
          <p14:tracePt t="87096" x="4530725" y="3267075"/>
          <p14:tracePt t="87097" x="4556125" y="3303588"/>
          <p14:tracePt t="87113" x="4568825" y="3328988"/>
          <p14:tracePt t="87114" x="4594225" y="3367088"/>
          <p14:tracePt t="87130" x="4630738" y="3429000"/>
          <p14:tracePt t="87146" x="4643438" y="3467100"/>
          <p14:tracePt t="87163" x="4656138" y="3490913"/>
          <p14:tracePt t="87179" x="4668838" y="3503613"/>
          <p14:tracePt t="87196" x="4694238" y="3503613"/>
          <p14:tracePt t="87213" x="4706938" y="3503613"/>
          <p14:tracePt t="87229" x="4719638" y="3503613"/>
          <p14:tracePt t="87246" x="4743450" y="3503613"/>
          <p14:tracePt t="87263" x="4806950" y="3503613"/>
          <p14:tracePt t="87279" x="4856163" y="3503613"/>
          <p14:tracePt t="87298" x="4919663" y="3503613"/>
          <p14:tracePt t="87300" x="4956175" y="3503613"/>
          <p14:tracePt t="87315" x="5019675" y="3479800"/>
          <p14:tracePt t="87331" x="5094288" y="3467100"/>
          <p14:tracePt t="87348" x="5194300" y="3441700"/>
          <p14:tracePt t="87364" x="5245100" y="3416300"/>
          <p14:tracePt t="87381" x="5281613" y="3416300"/>
          <p14:tracePt t="87398" x="5294313" y="3416300"/>
          <p14:tracePt t="87414" x="5319713" y="3416300"/>
          <p14:tracePt t="87432" x="5383213" y="3416300"/>
          <p14:tracePt t="87448" x="5519738" y="3416300"/>
          <p14:tracePt t="87451" x="5619750" y="3416300"/>
          <p14:tracePt t="87465" x="5732463" y="3416300"/>
          <p14:tracePt t="87467" x="5870575" y="3416300"/>
          <p14:tracePt t="87483" x="6121400" y="3441700"/>
          <p14:tracePt t="87499" x="6308725" y="3441700"/>
          <p14:tracePt t="87515" x="6396038" y="3441700"/>
          <p14:tracePt t="87532" x="6446838" y="3454400"/>
          <p14:tracePt t="87675" x="6459538" y="3454400"/>
          <p14:tracePt t="87683" x="6483350" y="3467100"/>
          <p14:tracePt t="87699" x="6672263" y="3516313"/>
          <p14:tracePt t="87715" x="6959600" y="3590925"/>
          <p14:tracePt t="87732" x="7246938" y="3654425"/>
          <p14:tracePt t="87749" x="7435850" y="3692525"/>
          <p14:tracePt t="87765" x="7585075" y="3729038"/>
          <p14:tracePt t="87783" x="7710488" y="3741738"/>
          <p14:tracePt t="87799" x="7785100" y="3754438"/>
          <p14:tracePt t="87816" x="7835900" y="3779838"/>
          <p14:tracePt t="87818" x="7848600" y="3779838"/>
          <p14:tracePt t="87833" x="7861300" y="3779838"/>
          <p14:tracePt t="87850" x="7874000" y="3779838"/>
          <p14:tracePt t="87899" x="7886700" y="3779838"/>
          <p14:tracePt t="87907" x="7897813" y="3779838"/>
          <p14:tracePt t="87917" x="7923213" y="3792538"/>
          <p14:tracePt t="87932" x="8099425" y="3829050"/>
          <p14:tracePt t="87949" x="8361363" y="3854450"/>
          <p14:tracePt t="87966" x="8548688" y="3879850"/>
          <p14:tracePt t="87983" x="8674100" y="3892550"/>
          <p14:tracePt t="87999" x="8699500" y="3905250"/>
          <p14:tracePt t="88036" x="8712200" y="3905250"/>
          <p14:tracePt t="88043" x="8737600" y="3905250"/>
          <p14:tracePt t="88051" x="8774113" y="3905250"/>
          <p14:tracePt t="88067" x="8850313" y="3905250"/>
          <p14:tracePt t="88083" x="8912225" y="3929063"/>
          <p14:tracePt t="88100" x="8937625" y="3929063"/>
          <p14:tracePt t="91667" x="8937625" y="3916363"/>
          <p14:tracePt t="91675" x="8924925" y="3892550"/>
          <p14:tracePt t="91683" x="8912225" y="3879850"/>
          <p14:tracePt t="91747" x="8912225" y="3867150"/>
          <p14:tracePt t="91755" x="8912225" y="3854450"/>
          <p14:tracePt t="91771" x="8912225" y="3841750"/>
          <p14:tracePt t="91884" x="8899525" y="3816350"/>
          <p14:tracePt t="91892" x="8850313" y="3803650"/>
          <p14:tracePt t="91900" x="8737600" y="3779838"/>
          <p14:tracePt t="91909" x="8586788" y="3767138"/>
          <p14:tracePt t="91927" x="8286750" y="3767138"/>
          <p14:tracePt t="91943" x="7948613" y="3867150"/>
          <p14:tracePt t="91946" x="7773988" y="3916363"/>
          <p14:tracePt t="91960" x="7572375" y="3967163"/>
          <p14:tracePt t="91962" x="7410450" y="3979863"/>
          <p14:tracePt t="91977" x="7272338" y="3992563"/>
          <p14:tracePt t="91979" x="7172325" y="4017963"/>
          <p14:tracePt t="91994" x="7034213" y="4029075"/>
          <p14:tracePt t="92011" x="6872288" y="4029075"/>
          <p14:tracePt t="92027" x="6721475" y="4029075"/>
          <p14:tracePt t="92044" x="6646863" y="4029075"/>
          <p14:tracePt t="92060" x="6621463" y="4029075"/>
          <p14:tracePt t="92179" x="6621463" y="4017963"/>
          <p14:tracePt t="92187" x="6621463" y="3979863"/>
          <p14:tracePt t="92194" x="6621463" y="3941763"/>
          <p14:tracePt t="92211" x="6608763" y="3854450"/>
          <p14:tracePt t="92227" x="6572250" y="3767138"/>
          <p14:tracePt t="92244" x="6508750" y="3667125"/>
          <p14:tracePt t="92260" x="6446838" y="3579813"/>
          <p14:tracePt t="92277" x="6396038" y="3467100"/>
          <p14:tracePt t="92294" x="6321425" y="3328988"/>
          <p14:tracePt t="92311" x="6246813" y="3190875"/>
          <p14:tracePt t="92327" x="6157913" y="3041650"/>
          <p14:tracePt t="92344" x="6070600" y="2903538"/>
          <p14:tracePt t="92347" x="6045200" y="2865438"/>
          <p14:tracePt t="92361" x="6008688" y="2803525"/>
          <p14:tracePt t="92363" x="5970588" y="2740025"/>
          <p14:tracePt t="92379" x="5921375" y="2652713"/>
          <p14:tracePt t="92395" x="5883275" y="2603500"/>
          <p14:tracePt t="92411" x="5857875" y="2552700"/>
          <p14:tracePt t="92428" x="5845175" y="2540000"/>
          <p14:tracePt t="92445" x="5832475" y="2527300"/>
          <p14:tracePt t="92461" x="5821363" y="2503488"/>
          <p14:tracePt t="92478" x="5808663" y="2503488"/>
          <p14:tracePt t="92495" x="5795963" y="2503488"/>
          <p14:tracePt t="92603" x="5795963" y="2490788"/>
          <p14:tracePt t="92611" x="5845175" y="2478088"/>
          <p14:tracePt t="92619" x="5883275" y="2465388"/>
          <p14:tracePt t="92629" x="5908675" y="2439988"/>
          <p14:tracePt t="92643" x="5932488" y="2427288"/>
          <p14:tracePt t="93019" x="5945188" y="2427288"/>
          <p14:tracePt t="93027" x="6008688" y="2465388"/>
          <p14:tracePt t="93036" x="6108700" y="2516188"/>
          <p14:tracePt t="93046" x="6259513" y="2590800"/>
          <p14:tracePt t="93061" x="6621463" y="2728913"/>
          <p14:tracePt t="93078" x="7223125" y="2990850"/>
          <p14:tracePt t="93094" x="7910513" y="3190875"/>
          <p14:tracePt t="93113" x="8448675" y="3316288"/>
          <p14:tracePt t="93115" x="8574088" y="3328988"/>
          <p14:tracePt t="93129" x="8650288" y="3328988"/>
          <p14:tracePt t="93131" x="8686800" y="3328988"/>
          <p14:tracePt t="93347" x="8624888" y="3341688"/>
          <p14:tracePt t="93355" x="8524875" y="3354388"/>
          <p14:tracePt t="93363" x="8399463" y="3367088"/>
          <p14:tracePt t="93380" x="8135938" y="3367088"/>
          <p14:tracePt t="93397" x="7835900" y="3390900"/>
          <p14:tracePt t="93414" x="7548563" y="3390900"/>
          <p14:tracePt t="93430" x="7285038" y="3390900"/>
          <p14:tracePt t="93447" x="7059613" y="3390900"/>
          <p14:tracePt t="93450" x="6959600" y="3390900"/>
          <p14:tracePt t="93464" x="6872288" y="3390900"/>
          <p14:tracePt t="93466" x="6784975" y="3367088"/>
          <p14:tracePt t="93480" x="6672263" y="3328988"/>
          <p14:tracePt t="93482" x="6572250" y="3290888"/>
          <p14:tracePt t="93497" x="6459538" y="3254375"/>
          <p14:tracePt t="93499" x="6383338" y="3216275"/>
          <p14:tracePt t="93515" x="6270625" y="3154363"/>
          <p14:tracePt t="93531" x="6246813" y="3141663"/>
          <p14:tracePt t="93548" x="6234113" y="3128963"/>
          <p14:tracePt t="93635" x="6234113" y="3103563"/>
          <p14:tracePt t="93643" x="6234113" y="3090863"/>
          <p14:tracePt t="93651" x="6234113" y="3078163"/>
          <p14:tracePt t="93665" x="6234113" y="3054350"/>
          <p14:tracePt t="93667" x="6234113" y="3041650"/>
          <p14:tracePt t="93681" x="6234113" y="3028950"/>
          <p14:tracePt t="93683" x="6234113" y="3016250"/>
          <p14:tracePt t="93698" x="6234113" y="2952750"/>
          <p14:tracePt t="93715" x="6234113" y="2928938"/>
          <p14:tracePt t="93731" x="6234113" y="2890838"/>
          <p14:tracePt t="93748" x="6234113" y="2865438"/>
          <p14:tracePt t="93764" x="6170613" y="2816225"/>
          <p14:tracePt t="93781" x="6057900" y="2765425"/>
          <p14:tracePt t="93798" x="5832475" y="2728913"/>
          <p14:tracePt t="93814" x="5583238" y="2678113"/>
          <p14:tracePt t="93831" x="5281613" y="2652713"/>
          <p14:tracePt t="93848" x="4994275" y="2652713"/>
          <p14:tracePt t="93850" x="4881563" y="2652713"/>
          <p14:tracePt t="93865" x="4794250" y="2652713"/>
          <p14:tracePt t="93867" x="4756150" y="2640013"/>
          <p14:tracePt t="93882" x="4743450" y="2627313"/>
          <p14:tracePt t="93884" x="4732338" y="2627313"/>
          <p14:tracePt t="94323" x="4743450" y="2616200"/>
          <p14:tracePt t="94331" x="4768850" y="2603500"/>
          <p14:tracePt t="94339" x="4819650" y="2590800"/>
          <p14:tracePt t="94349" x="4906963" y="2565400"/>
          <p14:tracePt t="94366" x="5106988" y="2503488"/>
          <p14:tracePt t="94382" x="5294313" y="2465388"/>
          <p14:tracePt t="94399" x="5445125" y="2439988"/>
          <p14:tracePt t="94417" x="5595938" y="2414588"/>
          <p14:tracePt t="94419" x="5657850" y="2403475"/>
          <p14:tracePt t="94433" x="5708650" y="2403475"/>
          <p14:tracePt t="94435" x="5745163" y="2403475"/>
          <p14:tracePt t="94450" x="5821363" y="2403475"/>
          <p14:tracePt t="94467" x="5895975" y="2378075"/>
          <p14:tracePt t="94483" x="5970588" y="2378075"/>
          <p14:tracePt t="94500" x="6057900" y="2378075"/>
          <p14:tracePt t="94516" x="6157913" y="2378075"/>
          <p14:tracePt t="94533" x="6259513" y="2378075"/>
          <p14:tracePt t="94550" x="6346825" y="2378075"/>
          <p14:tracePt t="94567" x="6434138" y="2378075"/>
          <p14:tracePt t="94583" x="6546850" y="2403475"/>
          <p14:tracePt t="94600" x="6659563" y="2439988"/>
          <p14:tracePt t="94602" x="6721475" y="2465388"/>
          <p14:tracePt t="94617" x="6808788" y="2503488"/>
          <p14:tracePt t="94619" x="6897688" y="2540000"/>
          <p14:tracePt t="94633" x="6972300" y="2565400"/>
          <p14:tracePt t="94635" x="7034213" y="2578100"/>
          <p14:tracePt t="94650" x="7123113" y="2603500"/>
          <p14:tracePt t="94667" x="7159625" y="2616200"/>
          <p14:tracePt t="94731" x="7172325" y="2616200"/>
          <p14:tracePt t="94739" x="7185025" y="2616200"/>
          <p14:tracePt t="94750" x="7197725" y="2616200"/>
          <p14:tracePt t="94767" x="7246938" y="2627313"/>
          <p14:tracePt t="94784" x="7259638" y="2627313"/>
          <p14:tracePt t="94801" x="7285038" y="2627313"/>
          <p14:tracePt t="94818" x="7323138" y="2627313"/>
          <p14:tracePt t="94835" x="7348538" y="2627313"/>
          <p14:tracePt t="94851" x="7372350" y="2627313"/>
          <p14:tracePt t="94867" x="7385050" y="2627313"/>
          <p14:tracePt t="95291" x="7372350" y="2627313"/>
          <p14:tracePt t="95299" x="7348538" y="2627313"/>
          <p14:tracePt t="95307" x="7323138" y="2627313"/>
          <p14:tracePt t="95317" x="7310438" y="2627313"/>
          <p14:tracePt t="95334" x="7297738" y="2616200"/>
          <p14:tracePt t="95351" x="7272338" y="2616200"/>
          <p14:tracePt t="95367" x="7235825" y="2616200"/>
          <p14:tracePt t="95383" x="7197725" y="2616200"/>
          <p14:tracePt t="95400" x="7123113" y="2616200"/>
          <p14:tracePt t="95402" x="7085013" y="2603500"/>
          <p14:tracePt t="95419" x="6997700" y="2590800"/>
          <p14:tracePt t="95435" x="6910388" y="2590800"/>
          <p14:tracePt t="95452" x="6846888" y="2578100"/>
          <p14:tracePt t="95469" x="6784975" y="2578100"/>
          <p14:tracePt t="95485" x="6772275" y="2565400"/>
          <p14:tracePt t="95503" x="6759575" y="2565400"/>
          <p14:tracePt t="95519" x="6746875" y="2565400"/>
          <p14:tracePt t="95787" x="6734175" y="2565400"/>
          <p14:tracePt t="95795" x="6708775" y="2552700"/>
          <p14:tracePt t="95803" x="6684963" y="2540000"/>
          <p14:tracePt t="95819" x="6608763" y="2540000"/>
          <p14:tracePt t="95837" x="6534150" y="2527300"/>
          <p14:tracePt t="95853" x="6483350" y="2527300"/>
          <p14:tracePt t="95870" x="6421438" y="2527300"/>
          <p14:tracePt t="95887" x="6396038" y="2527300"/>
          <p14:tracePt t="95904" x="6346825" y="2527300"/>
          <p14:tracePt t="95906" x="6308725" y="2527300"/>
          <p14:tracePt t="95920" x="6270625" y="2527300"/>
          <p14:tracePt t="95922" x="6234113" y="2527300"/>
          <p14:tracePt t="95937" x="6196013" y="2527300"/>
          <p14:tracePt t="95939" x="6157913" y="2527300"/>
          <p14:tracePt t="95954" x="6108700" y="2527300"/>
          <p14:tracePt t="95971" x="6070600" y="2527300"/>
          <p14:tracePt t="95987" x="6008688" y="2552700"/>
          <p14:tracePt t="96004" x="5957888" y="2565400"/>
          <p14:tracePt t="96020" x="5908675" y="2565400"/>
          <p14:tracePt t="96037" x="5857875" y="2590800"/>
          <p14:tracePt t="96054" x="5821363" y="2603500"/>
          <p14:tracePt t="96071" x="5745163" y="2627313"/>
          <p14:tracePt t="96088" x="5670550" y="2640013"/>
          <p14:tracePt t="96090" x="5619750" y="2652713"/>
          <p14:tracePt t="96104" x="5557838" y="2665413"/>
          <p14:tracePt t="96107" x="5495925" y="2678113"/>
          <p14:tracePt t="96121" x="5419725" y="2703513"/>
          <p14:tracePt t="96123" x="5370513" y="2716213"/>
          <p14:tracePt t="96137" x="5332413" y="2716213"/>
          <p14:tracePt t="96139" x="5281613" y="2716213"/>
          <p14:tracePt t="96155" x="5207000" y="2728913"/>
          <p14:tracePt t="96171" x="5157788" y="2728913"/>
          <p14:tracePt t="96187" x="5145088" y="2740025"/>
          <p14:tracePt t="96189" x="5119688" y="2752725"/>
          <p14:tracePt t="96203" x="5081588" y="2752725"/>
          <p14:tracePt t="96219" x="5068888" y="2752725"/>
          <p14:tracePt t="96236" x="5057775" y="2765425"/>
          <p14:tracePt t="96253" x="5045075" y="2765425"/>
          <p14:tracePt t="96270" x="5019675" y="2765425"/>
          <p14:tracePt t="96286" x="5006975" y="2765425"/>
          <p14:tracePt t="96303" x="4994275" y="2765425"/>
          <p14:tracePt t="96320" x="4981575" y="2765425"/>
          <p14:tracePt t="96321" x="4968875" y="2765425"/>
          <p14:tracePt t="96337" x="4956175" y="2765425"/>
          <p14:tracePt t="96353" x="4945063" y="2765425"/>
          <p14:tracePt t="96370" x="4932363" y="2765425"/>
          <p14:tracePt t="96643" x="4932363" y="2752725"/>
          <p14:tracePt t="96651" x="4932363" y="2740025"/>
          <p14:tracePt t="96684" x="4945063" y="2728913"/>
          <p14:tracePt t="96715" x="4945063" y="2716213"/>
          <p14:tracePt t="96731" x="4956175" y="2703513"/>
          <p14:tracePt t="96755" x="4956175" y="2690813"/>
          <p14:tracePt t="96779" x="4956175" y="2678113"/>
          <p14:tracePt t="96787" x="4968875" y="2665413"/>
          <p14:tracePt t="96795" x="4981575" y="2665413"/>
          <p14:tracePt t="96805" x="4981575" y="2652713"/>
          <p14:tracePt t="96822" x="4981575" y="2640013"/>
          <p14:tracePt t="96839" x="4994275" y="2627313"/>
          <p14:tracePt t="96856" x="4994275" y="2603500"/>
          <p14:tracePt t="96858" x="5006975" y="2590800"/>
          <p14:tracePt t="96875" x="5019675" y="2590800"/>
          <p14:tracePt t="96890" x="5019675" y="2578100"/>
          <p14:tracePt t="96947" x="5032375" y="2578100"/>
          <p14:tracePt t="96956" x="5045075" y="2578100"/>
          <p14:tracePt t="96995" x="5057775" y="2578100"/>
          <p14:tracePt t="97571" x="5068888" y="2578100"/>
          <p14:tracePt t="97579" x="5094288" y="2578100"/>
          <p14:tracePt t="97591" x="5157788" y="2578100"/>
          <p14:tracePt t="97608" x="5370513" y="2578100"/>
          <p14:tracePt t="97610" x="5495925" y="2578100"/>
          <p14:tracePt t="97624" x="5570538" y="2578100"/>
          <p14:tracePt t="97626" x="5632450" y="2578100"/>
          <p14:tracePt t="97642" x="5683250" y="2578100"/>
          <p14:tracePt t="97643" x="5732463" y="2578100"/>
          <p14:tracePt t="97659" x="5808663" y="2578100"/>
          <p14:tracePt t="97675" x="5832475" y="2578100"/>
          <p14:tracePt t="97692" x="5845175" y="2578100"/>
          <p14:tracePt t="97763" x="5857875" y="2578100"/>
          <p14:tracePt t="97780" x="5870575" y="2578100"/>
          <p14:tracePt t="97787" x="5883275" y="2578100"/>
          <p14:tracePt t="98019" x="5883275" y="2590800"/>
          <p14:tracePt t="98027" x="5883275" y="2603500"/>
          <p14:tracePt t="98035" x="5883275" y="2616200"/>
          <p14:tracePt t="98051" x="5883275" y="2627313"/>
          <p14:tracePt t="98171" x="5883275" y="2640013"/>
          <p14:tracePt t="98188" x="5883275" y="2652713"/>
          <p14:tracePt t="98211" x="5883275" y="2665413"/>
          <p14:tracePt t="98226" x="5883275" y="2678113"/>
          <p14:tracePt t="98251" x="5883275" y="2690813"/>
          <p14:tracePt t="98259" x="5883275" y="2703513"/>
          <p14:tracePt t="98283" x="5883275" y="2716213"/>
          <p14:tracePt t="98299" x="5883275" y="2728913"/>
          <p14:tracePt t="98306" x="5883275" y="2740025"/>
          <p14:tracePt t="98315" x="5883275" y="2752725"/>
          <p14:tracePt t="98331" x="5883275" y="2765425"/>
          <p14:tracePt t="98342" x="5883275" y="2778125"/>
          <p14:tracePt t="98359" x="5883275" y="2790825"/>
          <p14:tracePt t="98375" x="5883275" y="2803525"/>
          <p14:tracePt t="98392" x="5883275" y="2816225"/>
          <p14:tracePt t="98394" x="5883275" y="2828925"/>
          <p14:tracePt t="98418" x="5883275" y="2840038"/>
          <p14:tracePt t="98763" x="5870575" y="2840038"/>
          <p14:tracePt t="98771" x="5845175" y="2840038"/>
          <p14:tracePt t="98787" x="5832475" y="2840038"/>
          <p14:tracePt t="100619" x="5832475" y="2852738"/>
          <p14:tracePt t="100627" x="5845175" y="2878138"/>
          <p14:tracePt t="100635" x="5895975" y="2978150"/>
          <p14:tracePt t="100650" x="5970588" y="3090863"/>
          <p14:tracePt t="100652" x="6021388" y="3241675"/>
          <p14:tracePt t="100667" x="6045200" y="3490913"/>
          <p14:tracePt t="100683" x="5995988" y="3654425"/>
          <p14:tracePt t="100699" x="5945188" y="3729038"/>
          <p14:tracePt t="100716" x="5932488" y="3741738"/>
          <p14:tracePt t="100835" x="5921375" y="3741738"/>
          <p14:tracePt t="100843" x="5895975" y="3741738"/>
          <p14:tracePt t="100850" x="5857875" y="3741738"/>
          <p14:tracePt t="100867" x="5770563" y="3741738"/>
          <p14:tracePt t="100883" x="5745163" y="3741738"/>
          <p14:tracePt t="100900" x="5745163" y="3754438"/>
          <p14:tracePt t="100917" x="5732463" y="3767138"/>
          <p14:tracePt t="101051" x="5745163" y="3767138"/>
          <p14:tracePt t="101059" x="5770563" y="3754438"/>
          <p14:tracePt t="101067" x="5832475" y="3741738"/>
          <p14:tracePt t="101083" x="5995988" y="3654425"/>
          <p14:tracePt t="101100" x="6221413" y="3554413"/>
          <p14:tracePt t="101117" x="6496050" y="3479800"/>
          <p14:tracePt t="101134" x="6772275" y="3378200"/>
          <p14:tracePt t="101150" x="7046913" y="3290888"/>
          <p14:tracePt t="101168" x="7272338" y="3216275"/>
          <p14:tracePt t="101170" x="7372350" y="3178175"/>
          <p14:tracePt t="101184" x="7459663" y="3141663"/>
          <p14:tracePt t="101187" x="7548563" y="3103563"/>
          <p14:tracePt t="101200" x="7623175" y="3065463"/>
          <p14:tracePt t="101203" x="7673975" y="3016250"/>
          <p14:tracePt t="101216" x="7710488" y="2965450"/>
          <p14:tracePt t="101217" x="7748588" y="2928938"/>
          <p14:tracePt t="101233" x="7761288" y="2903538"/>
          <p14:tracePt t="101234" x="7773988" y="2878138"/>
          <p14:tracePt t="101250" x="7773988" y="2816225"/>
          <p14:tracePt t="101266" x="7773988" y="2778125"/>
          <p14:tracePt t="101282" x="7773988" y="2728913"/>
          <p14:tracePt t="101299" x="7773988" y="2678113"/>
          <p14:tracePt t="101316" x="7761288" y="2627313"/>
          <p14:tracePt t="101334" x="7723188" y="2565400"/>
          <p14:tracePt t="101352" x="7710488" y="2516188"/>
          <p14:tracePt t="101354" x="7685088" y="2478088"/>
          <p14:tracePt t="101368" x="7661275" y="2414588"/>
          <p14:tracePt t="101370" x="7648575" y="2378075"/>
          <p14:tracePt t="101385" x="7623175" y="2327275"/>
          <p14:tracePt t="101387" x="7585075" y="2290763"/>
          <p14:tracePt t="101400" x="7548563" y="2252663"/>
          <p14:tracePt t="101401" x="7510463" y="2214563"/>
          <p14:tracePt t="101417" x="7485063" y="2190750"/>
          <p14:tracePt t="101418" x="7459663" y="2152650"/>
          <p14:tracePt t="101434" x="7435850" y="2114550"/>
          <p14:tracePt t="101450" x="7423150" y="2078038"/>
          <p14:tracePt t="101467" x="7410450" y="2065338"/>
          <p14:tracePt t="101667" x="7410450" y="2078038"/>
          <p14:tracePt t="101675" x="7410450" y="2114550"/>
          <p14:tracePt t="101685" x="7448550" y="2190750"/>
          <p14:tracePt t="101701" x="7548563" y="2314575"/>
          <p14:tracePt t="101719" x="7623175" y="2414588"/>
          <p14:tracePt t="101735" x="7661275" y="2490788"/>
          <p14:tracePt t="101752" x="7685088" y="2527300"/>
          <p14:tracePt t="101754" x="7697788" y="2540000"/>
          <p14:tracePt t="101768" x="7710488" y="2540000"/>
          <p14:tracePt t="101955" x="7723188" y="2552700"/>
          <p14:tracePt t="101963" x="7748588" y="2565400"/>
          <p14:tracePt t="101970" x="7785100" y="2578100"/>
          <p14:tracePt t="101987" x="7874000" y="2640013"/>
          <p14:tracePt t="102002" x="7986713" y="2678113"/>
          <p14:tracePt t="102019" x="8035925" y="2703513"/>
          <p14:tracePt t="102036" x="8048625" y="2703513"/>
          <p14:tracePt t="102268" x="8048625" y="2716213"/>
          <p14:tracePt t="102283" x="8061325" y="2740025"/>
          <p14:tracePt t="102291" x="8074025" y="2765425"/>
          <p14:tracePt t="102307" x="8074025" y="2778125"/>
          <p14:tracePt t="102320" x="8086725" y="2778125"/>
          <p14:tracePt t="102338" x="8110538" y="2790825"/>
          <p14:tracePt t="102354" x="8110538" y="2803525"/>
          <p14:tracePt t="102459" x="8110538" y="2816225"/>
          <p14:tracePt t="102491" x="8110538" y="2828925"/>
          <p14:tracePt t="102515" x="8110538" y="2840038"/>
          <p14:tracePt t="102555" x="8123238" y="2840038"/>
          <p14:tracePt t="102571" x="8123238" y="2852738"/>
          <p14:tracePt t="102611" x="8123238" y="2865438"/>
          <p14:tracePt t="102931" x="8123238" y="2878138"/>
          <p14:tracePt t="102963" x="8123238" y="2890838"/>
          <p14:tracePt t="102972" x="8123238" y="2903538"/>
          <p14:tracePt t="102988" x="8110538" y="2903538"/>
          <p14:tracePt t="102995" x="8099425" y="2916238"/>
          <p14:tracePt t="103011" x="8086725" y="2928938"/>
          <p14:tracePt t="103027" x="8061325" y="2952750"/>
          <p14:tracePt t="103043" x="8048625" y="2965450"/>
          <p14:tracePt t="103058" x="8035925" y="2978150"/>
          <p14:tracePt t="103072" x="8035925" y="2990850"/>
          <p14:tracePt t="103089" x="8035925" y="3003550"/>
          <p14:tracePt t="103091" x="8023225" y="3016250"/>
          <p14:tracePt t="103106" x="8010525" y="3028950"/>
          <p14:tracePt t="103123" x="7999413" y="3041650"/>
          <p14:tracePt t="103147" x="7986713" y="3041650"/>
          <p14:tracePt t="103243" x="7986713" y="3054350"/>
          <p14:tracePt t="103259" x="7974013" y="3054350"/>
          <p14:tracePt t="103955" x="7974013" y="3065463"/>
          <p14:tracePt t="103963" x="7974013" y="3090863"/>
          <p14:tracePt t="103974" x="7961313" y="3128963"/>
          <p14:tracePt t="103991" x="7948613" y="3190875"/>
          <p14:tracePt t="104008" x="7948613" y="3228975"/>
          <p14:tracePt t="104010" x="7935913" y="3254375"/>
          <p14:tracePt t="104025" x="7935913" y="3278188"/>
          <p14:tracePt t="104027" x="7935913" y="3303588"/>
          <p14:tracePt t="104043" x="7923213" y="3367088"/>
          <p14:tracePt t="104058" x="7923213" y="3390900"/>
          <p14:tracePt t="104060" x="7923213" y="3403600"/>
          <p14:tracePt t="104075" x="7923213" y="3416300"/>
          <p14:tracePt t="104091" x="7923213" y="342900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EB4513D3-326F-4648-8640-003E8C2297E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0185" b="56323"/>
          <a:stretch/>
        </p:blipFill>
        <p:spPr>
          <a:xfrm>
            <a:off x="3747819" y="1285192"/>
            <a:ext cx="4212236" cy="4287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4208788" y="3237875"/>
            <a:ext cx="1371401" cy="1379096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063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02"/>
    </mc:Choice>
    <mc:Fallback xmlns="">
      <p:transition spd="slow" advTm="862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  <p:extLst>
    <p:ext uri="{3A86A75C-4F4B-4683-9AE1-C65F6400EC91}">
      <p14:laserTraceLst xmlns:p14="http://schemas.microsoft.com/office/powerpoint/2010/main">
        <p14:tracePtLst>
          <p14:tracePt t="3542" x="7910513" y="3429000"/>
          <p14:tracePt t="3550" x="7861300" y="3429000"/>
          <p14:tracePt t="3558" x="7685088" y="3429000"/>
          <p14:tracePt t="3571" x="7410450" y="3416300"/>
          <p14:tracePt t="3588" x="6608763" y="3378200"/>
          <p14:tracePt t="3590" x="6296025" y="3341688"/>
          <p14:tracePt t="3605" x="5845175" y="3278188"/>
          <p14:tracePt t="3622" x="5570538" y="3228975"/>
          <p14:tracePt t="3638" x="5383213" y="3178175"/>
          <p14:tracePt t="3655" x="5232400" y="3128963"/>
          <p14:tracePt t="3671" x="5145088" y="3103563"/>
          <p14:tracePt t="3688" x="5057775" y="3078163"/>
          <p14:tracePt t="3704" x="5019675" y="3078163"/>
          <p14:tracePt t="3721" x="5006975" y="3078163"/>
          <p14:tracePt t="3774" x="5006975" y="3065463"/>
          <p14:tracePt t="3790" x="4994275" y="3065463"/>
          <p14:tracePt t="3798" x="4981575" y="3054350"/>
          <p14:tracePt t="3805" x="4956175" y="3041650"/>
          <p14:tracePt t="3822" x="4843463" y="2990850"/>
          <p14:tracePt t="3839" x="4681538" y="2941638"/>
          <p14:tracePt t="3856" x="4506913" y="2878138"/>
          <p14:tracePt t="3872" x="4343400" y="2816225"/>
          <p14:tracePt t="3889" x="4181475" y="2740025"/>
          <p14:tracePt t="3906" x="4056063" y="2665413"/>
          <p14:tracePt t="3923" x="3992563" y="2590800"/>
          <p14:tracePt t="3925" x="3943350" y="2540000"/>
          <p14:tracePt t="3939" x="3892550" y="2465388"/>
          <p14:tracePt t="3941" x="3805238" y="2365375"/>
          <p14:tracePt t="3956" x="3743325" y="2265363"/>
          <p14:tracePt t="3959" x="3692525" y="2152650"/>
          <p14:tracePt t="3973" x="3654425" y="2027238"/>
          <p14:tracePt t="3990" x="3643313" y="2014538"/>
          <p14:tracePt t="4006" x="3643313" y="2001838"/>
          <p14:tracePt t="4023" x="3643313" y="1939925"/>
          <p14:tracePt t="4040" x="3705225" y="1801813"/>
          <p14:tracePt t="4056" x="3756025" y="1727200"/>
          <p14:tracePt t="4072" x="3792538" y="1689100"/>
          <p14:tracePt t="4089" x="3830638" y="1639888"/>
          <p14:tracePt t="4106" x="3892550" y="1601788"/>
          <p14:tracePt t="4123" x="3968750" y="1589088"/>
          <p14:tracePt t="4125" x="4005263" y="1576388"/>
          <p14:tracePt t="4140" x="4030663" y="1563688"/>
          <p14:tracePt t="4142" x="4056063" y="1552575"/>
          <p14:tracePt t="4157" x="4068763" y="1552575"/>
          <p14:tracePt t="4159" x="4092575" y="1552575"/>
          <p14:tracePt t="4173" x="4156075" y="1527175"/>
          <p14:tracePt t="4190" x="4205288" y="1514475"/>
          <p14:tracePt t="4206" x="4294188" y="1463675"/>
          <p14:tracePt t="4223" x="4356100" y="1427163"/>
          <p14:tracePt t="4240" x="4430713" y="1427163"/>
          <p14:tracePt t="4256" x="4481513" y="1389063"/>
          <p14:tracePt t="4273" x="4543425" y="1376363"/>
          <p14:tracePt t="4290" x="4606925" y="1350963"/>
          <p14:tracePt t="4306" x="4656138" y="1314450"/>
          <p14:tracePt t="4324" x="4681538" y="1314450"/>
          <p14:tracePt t="4382" x="4694238" y="1314450"/>
          <p14:tracePt t="4390" x="4719638" y="1301750"/>
          <p14:tracePt t="4398" x="4781550" y="1289050"/>
          <p14:tracePt t="4406" x="4894263" y="1289050"/>
          <p14:tracePt t="4423" x="5132388" y="1289050"/>
          <p14:tracePt t="4440" x="5319713" y="1289050"/>
          <p14:tracePt t="4457" x="5419725" y="1314450"/>
          <p14:tracePt t="4474" x="5495925" y="1327150"/>
          <p14:tracePt t="4490" x="5545138" y="1350963"/>
          <p14:tracePt t="4507" x="5607050" y="1389063"/>
          <p14:tracePt t="4510" x="5645150" y="1401763"/>
          <p14:tracePt t="4524" x="5657850" y="1414463"/>
          <p14:tracePt t="4526" x="5670550" y="1427163"/>
          <p14:tracePt t="4541" x="5695950" y="1427163"/>
          <p14:tracePt t="4694" x="5695950" y="1439863"/>
          <p14:tracePt t="4702" x="5708650" y="1450975"/>
          <p14:tracePt t="4710" x="5719763" y="1450975"/>
          <p14:tracePt t="4725" x="5745163" y="1476375"/>
          <p14:tracePt t="4727" x="5757863" y="1476375"/>
          <p14:tracePt t="4741" x="5757863" y="1489075"/>
          <p14:tracePt t="4790" x="5770563" y="1489075"/>
          <p14:tracePt t="4797" x="5783263" y="1489075"/>
          <p14:tracePt t="4821" x="5783263" y="1501775"/>
          <p14:tracePt t="4829" x="5783263" y="1514475"/>
          <p14:tracePt t="4878" x="5783263" y="1527175"/>
          <p14:tracePt t="4894" x="5770563" y="1527175"/>
          <p14:tracePt t="4902" x="5745163" y="1539875"/>
          <p14:tracePt t="4910" x="5708650" y="1552575"/>
          <p14:tracePt t="4925" x="5670550" y="1563688"/>
          <p14:tracePt t="4927" x="5645150" y="1563688"/>
          <p14:tracePt t="4941" x="5595938" y="1576388"/>
          <p14:tracePt t="4959" x="5532438" y="1601788"/>
          <p14:tracePt t="4975" x="5470525" y="1601788"/>
          <p14:tracePt t="4992" x="5432425" y="1627188"/>
          <p14:tracePt t="5008" x="5383213" y="1639888"/>
          <p14:tracePt t="5025" x="5332413" y="1663700"/>
          <p14:tracePt t="5042" x="5270500" y="1676400"/>
          <p14:tracePt t="5059" x="5219700" y="1714500"/>
          <p14:tracePt t="5061" x="5194300" y="1727200"/>
          <p14:tracePt t="5075" x="5157788" y="1727200"/>
          <p14:tracePt t="5078" x="5145088" y="1739900"/>
          <p14:tracePt t="5092" x="5132388" y="1752600"/>
          <p14:tracePt t="5094" x="5106988" y="1765300"/>
          <p14:tracePt t="5109" x="5081588" y="1776413"/>
          <p14:tracePt t="5126" x="5032375" y="1801813"/>
          <p14:tracePt t="5142" x="4981575" y="1814513"/>
          <p14:tracePt t="5159" x="4932363" y="1827213"/>
          <p14:tracePt t="5176" x="4868863" y="1852613"/>
          <p14:tracePt t="5192" x="4843463" y="1852613"/>
          <p14:tracePt t="5209" x="4832350" y="1852613"/>
          <p14:tracePt t="5231" x="4819650" y="1852613"/>
          <p14:tracePt t="5242" x="4781550" y="1852613"/>
          <p14:tracePt t="5259" x="4630738" y="1852613"/>
          <p14:tracePt t="5261" x="4494213" y="1827213"/>
          <p14:tracePt t="5275" x="4356100" y="1789113"/>
          <p14:tracePt t="5278" x="4205288" y="1752600"/>
          <p14:tracePt t="5292" x="4043363" y="1714500"/>
          <p14:tracePt t="5294" x="3879850" y="1663700"/>
          <p14:tracePt t="5310" x="3579813" y="1601788"/>
          <p14:tracePt t="5327" x="3305175" y="1539875"/>
          <p14:tracePt t="5343" x="3092450" y="1489075"/>
          <p14:tracePt t="5360" x="2941638" y="1450975"/>
          <p14:tracePt t="5376" x="2916238" y="1450975"/>
          <p14:tracePt t="5486" x="2916238" y="1439863"/>
          <p14:tracePt t="5494" x="2916238" y="1414463"/>
          <p14:tracePt t="5502" x="2916238" y="1389063"/>
          <p14:tracePt t="5510" x="2928938" y="1363663"/>
          <p14:tracePt t="5526" x="2967038" y="1289050"/>
          <p14:tracePt t="5544" x="3003550" y="1214438"/>
          <p14:tracePt t="5560" x="3028950" y="1114425"/>
          <p14:tracePt t="5576" x="3067050" y="1038225"/>
          <p14:tracePt t="5593" x="3103563" y="938213"/>
          <p14:tracePt t="5610" x="3116263" y="889000"/>
          <p14:tracePt t="5627" x="3141663" y="838200"/>
          <p14:tracePt t="5629" x="3141663" y="825500"/>
          <p14:tracePt t="5644" x="3167063" y="801688"/>
          <p14:tracePt t="5646" x="3167063" y="788988"/>
          <p14:tracePt t="5661" x="3179763" y="776288"/>
          <p14:tracePt t="5663" x="3205163" y="738188"/>
          <p14:tracePt t="5678" x="3241675" y="688975"/>
          <p14:tracePt t="5694" x="3279775" y="625475"/>
          <p14:tracePt t="5710" x="3317875" y="563563"/>
          <p14:tracePt t="5727" x="3328988" y="525463"/>
          <p14:tracePt t="5744" x="3341688" y="512763"/>
          <p14:tracePt t="5761" x="3354388" y="512763"/>
          <p14:tracePt t="6654" x="3354388" y="550863"/>
          <p14:tracePt t="6663" x="3354388" y="576263"/>
          <p14:tracePt t="6671" x="3354388" y="588963"/>
          <p14:tracePt t="6680" x="3354388" y="600075"/>
          <p14:tracePt t="6702" x="3354388" y="612775"/>
          <p14:tracePt t="6712" x="3367088" y="638175"/>
          <p14:tracePt t="6728" x="3367088" y="700088"/>
          <p14:tracePt t="6745" x="3367088" y="712788"/>
          <p14:tracePt t="6773" x="3379788" y="725488"/>
          <p14:tracePt t="6781" x="3379788" y="750888"/>
          <p14:tracePt t="6795" x="3379788" y="801688"/>
          <p14:tracePt t="6811" x="3379788" y="889000"/>
          <p14:tracePt t="6813" x="3379788" y="925513"/>
          <p14:tracePt t="6829" x="3379788" y="989013"/>
          <p14:tracePt t="6845" x="3379788" y="1050925"/>
          <p14:tracePt t="6862" x="3379788" y="1114425"/>
          <p14:tracePt t="6878" x="3379788" y="1176338"/>
          <p14:tracePt t="6895" x="3379788" y="1214438"/>
          <p14:tracePt t="6911" x="3417888" y="1314450"/>
          <p14:tracePt t="6928" x="3605213" y="1439863"/>
          <p14:tracePt t="6945" x="4030663" y="1639888"/>
          <p14:tracePt t="6962" x="4518025" y="1776413"/>
          <p14:tracePt t="6979" x="4945063" y="1876425"/>
          <p14:tracePt t="6981" x="5132388" y="1901825"/>
          <p14:tracePt t="6996" x="5332413" y="1927225"/>
          <p14:tracePt t="6997" x="5507038" y="1927225"/>
          <p14:tracePt t="7013" x="5895975" y="1927225"/>
          <p14:tracePt t="7029" x="6196013" y="1914525"/>
          <p14:tracePt t="7046" x="6246813" y="1901825"/>
          <p14:tracePt t="7134" x="6234113" y="1901825"/>
          <p14:tracePt t="7142" x="6146800" y="1914525"/>
          <p14:tracePt t="7150" x="5945188" y="1978025"/>
          <p14:tracePt t="7164" x="5770563" y="2039938"/>
          <p14:tracePt t="7165" x="5595938" y="2101850"/>
          <p14:tracePt t="7179" x="5407025" y="2152650"/>
          <p14:tracePt t="7181" x="5270500" y="2214563"/>
          <p14:tracePt t="7197" x="5032375" y="2314575"/>
          <p14:tracePt t="7213" x="4894263" y="2414588"/>
          <p14:tracePt t="7229" x="4806950" y="2490788"/>
          <p14:tracePt t="7246" x="4768850" y="2516188"/>
          <p14:tracePt t="7262" x="4756150" y="2540000"/>
          <p14:tracePt t="7310" x="4781550" y="2527300"/>
          <p14:tracePt t="7319" x="4881563" y="2465388"/>
          <p14:tracePt t="7331" x="5006975" y="2365375"/>
          <p14:tracePt t="7333" x="5170488" y="2265363"/>
          <p14:tracePt t="7348" x="5370513" y="2152650"/>
          <p14:tracePt t="7350" x="5545138" y="2014538"/>
          <p14:tracePt t="7365" x="5883275" y="1789113"/>
          <p14:tracePt t="7382" x="6108700" y="1639888"/>
          <p14:tracePt t="7398" x="6196013" y="1563688"/>
          <p14:tracePt t="7414" x="6196013" y="1552575"/>
          <p14:tracePt t="7486" x="6196013" y="1563688"/>
          <p14:tracePt t="7494" x="6121400" y="1627188"/>
          <p14:tracePt t="7502" x="6021388" y="1727200"/>
          <p14:tracePt t="7515" x="5908675" y="1814513"/>
          <p14:tracePt t="7531" x="5670550" y="1965325"/>
          <p14:tracePt t="7533" x="5570538" y="2039938"/>
          <p14:tracePt t="7548" x="5470525" y="2114550"/>
          <p14:tracePt t="7550" x="5383213" y="2214563"/>
          <p14:tracePt t="7566" x="5270500" y="2378075"/>
          <p14:tracePt t="7582" x="5181600" y="2527300"/>
          <p14:tracePt t="7598" x="5145088" y="2616200"/>
          <p14:tracePt t="7630" x="5145088" y="2627313"/>
          <p14:tracePt t="7638" x="5145088" y="2640013"/>
          <p14:tracePt t="7648" x="5132388" y="2652713"/>
          <p14:tracePt t="7666" x="5132388" y="2690813"/>
          <p14:tracePt t="7682" x="5106988" y="2728913"/>
          <p14:tracePt t="7798" x="5106988" y="2703513"/>
          <p14:tracePt t="7806" x="5106988" y="2640013"/>
          <p14:tracePt t="7816" x="5106988" y="2552700"/>
          <p14:tracePt t="7832" x="5106988" y="2390775"/>
          <p14:tracePt t="7849" x="5106988" y="2239963"/>
          <p14:tracePt t="7867" x="5106988" y="2078038"/>
          <p14:tracePt t="7883" x="5106988" y="1965325"/>
          <p14:tracePt t="7885" x="5106988" y="1939925"/>
          <p14:tracePt t="7899" x="5106988" y="1914525"/>
          <p14:tracePt t="7916" x="5106988" y="1889125"/>
          <p14:tracePt t="7918" x="5106988" y="1876425"/>
          <p14:tracePt t="8134" x="5094288" y="1876425"/>
          <p14:tracePt t="8150" x="5094288" y="1889125"/>
          <p14:tracePt t="8158" x="5094288" y="1901825"/>
          <p14:tracePt t="8167" x="5081588" y="1901825"/>
          <p14:tracePt t="8750" x="5081588" y="1914525"/>
          <p14:tracePt t="8768" x="5081588" y="1927225"/>
          <p14:tracePt t="8783" x="5068888" y="1939925"/>
          <p14:tracePt t="8966" x="5057775" y="1939925"/>
          <p14:tracePt t="8974" x="5045075" y="1939925"/>
          <p14:tracePt t="8990" x="5032375" y="1939925"/>
          <p14:tracePt t="9002" x="5019675" y="1939925"/>
          <p14:tracePt t="9018" x="4981575" y="1852613"/>
          <p14:tracePt t="9035" x="4956175" y="1765300"/>
          <p14:tracePt t="9037" x="4932363" y="1701800"/>
          <p14:tracePt t="9052" x="4919663" y="1639888"/>
          <p14:tracePt t="9054" x="4906963" y="1552575"/>
          <p14:tracePt t="9070" x="4881563" y="1389063"/>
          <p14:tracePt t="9086" x="4856163" y="1238250"/>
          <p14:tracePt t="9102" x="4856163" y="1163638"/>
          <p14:tracePt t="9119" x="4856163" y="1101725"/>
          <p14:tracePt t="9136" x="4856163" y="1089025"/>
          <p14:tracePt t="10398" x="4856163" y="1101725"/>
          <p14:tracePt t="10405" x="4856163" y="1114425"/>
          <p14:tracePt t="10414" x="4856163" y="1125538"/>
          <p14:tracePt t="10423" x="4856163" y="1150938"/>
          <p14:tracePt t="10440" x="4856163" y="1176338"/>
          <p14:tracePt t="10454" x="4832350" y="1227138"/>
          <p14:tracePt t="10471" x="4832350" y="1263650"/>
          <p14:tracePt t="10488" x="4819650" y="1301750"/>
          <p14:tracePt t="10504" x="4794250" y="1363663"/>
          <p14:tracePt t="10521" x="4781550" y="1414463"/>
          <p14:tracePt t="10538" x="4781550" y="1450975"/>
          <p14:tracePt t="10555" x="4781550" y="1463675"/>
          <p14:tracePt t="10571" x="4781550" y="1489075"/>
          <p14:tracePt t="10573" x="4781550" y="1501775"/>
          <p14:tracePt t="10588" x="4781550" y="1514475"/>
          <p14:tracePt t="10646" x="4781550" y="1527175"/>
          <p14:tracePt t="10654" x="4781550" y="1539875"/>
          <p14:tracePt t="10662" x="4781550" y="1552575"/>
          <p14:tracePt t="10673" x="4781550" y="1576388"/>
          <p14:tracePt t="10690" x="4781550" y="1627188"/>
          <p14:tracePt t="10707" x="4781550" y="1639888"/>
          <p14:tracePt t="10723" x="4781550" y="1652588"/>
          <p14:tracePt t="10806" x="4781550" y="1663700"/>
          <p14:tracePt t="10814" x="4768850" y="1676400"/>
          <p14:tracePt t="10823" x="4768850" y="1701800"/>
          <p14:tracePt t="10838" x="4756150" y="1776413"/>
          <p14:tracePt t="10855" x="4743450" y="1827213"/>
          <p14:tracePt t="10872" x="4743450" y="1852613"/>
          <p14:tracePt t="10889" x="4732338" y="1876425"/>
          <p14:tracePt t="10906" x="4719638" y="1889125"/>
          <p14:tracePt t="10925" x="4706938" y="1889125"/>
          <p14:tracePt t="10941" x="4706938" y="1901825"/>
          <p14:tracePt t="10956" x="4706938" y="1914525"/>
          <p14:tracePt t="25430" x="4743450" y="1914525"/>
          <p14:tracePt t="25438" x="4794250" y="1914525"/>
          <p14:tracePt t="25446" x="4856163" y="1927225"/>
          <p14:tracePt t="25462" x="4906963" y="1952625"/>
          <p14:tracePt t="25479" x="4919663" y="1952625"/>
          <p14:tracePt t="25495" x="4945063" y="1952625"/>
          <p14:tracePt t="25582" x="4945063" y="1978025"/>
          <p14:tracePt t="25590" x="4945063" y="2001838"/>
          <p14:tracePt t="25598" x="4932363" y="2065338"/>
          <p14:tracePt t="25612" x="4894263" y="2139950"/>
          <p14:tracePt t="25614" x="4881563" y="2201863"/>
          <p14:tracePt t="25627" x="4868863" y="2278063"/>
          <p14:tracePt t="25629" x="4856163" y="2314575"/>
          <p14:tracePt t="25644" x="4843463" y="2414588"/>
          <p14:tracePt t="25661" x="4819650" y="2427288"/>
          <p14:tracePt t="25701" x="4819650" y="2452688"/>
          <p14:tracePt t="25709" x="4819650" y="2465388"/>
          <p14:tracePt t="25717" x="4819650" y="2490788"/>
          <p14:tracePt t="25727" x="4819650" y="2527300"/>
          <p14:tracePt t="25744" x="4868863" y="2616200"/>
          <p14:tracePt t="25761" x="4894263" y="2665413"/>
          <p14:tracePt t="25846" x="4906963" y="2665413"/>
          <p14:tracePt t="25854" x="4956175" y="2665413"/>
          <p14:tracePt t="25863" x="5045075" y="2665413"/>
          <p14:tracePt t="25879" x="5257800" y="2665413"/>
          <p14:tracePt t="25896" x="5370513" y="2665413"/>
          <p14:tracePt t="25913" x="5383213" y="2665413"/>
          <p14:tracePt t="25998" x="5394325" y="2665413"/>
          <p14:tracePt t="26006" x="5407025" y="2665413"/>
          <p14:tracePt t="26022" x="5419725" y="2678113"/>
          <p14:tracePt t="26030" x="5445125" y="2716213"/>
          <p14:tracePt t="26046" x="5532438" y="2765425"/>
          <p14:tracePt t="26063" x="5645150" y="2803525"/>
          <p14:tracePt t="26080" x="5695950" y="2840038"/>
          <p14:tracePt t="26097" x="5732463" y="2890838"/>
          <p14:tracePt t="26114" x="5732463" y="2928938"/>
          <p14:tracePt t="26270" x="5745163" y="2928938"/>
          <p14:tracePt t="26279" x="5770563" y="2928938"/>
          <p14:tracePt t="26286" x="5795963" y="2928938"/>
          <p14:tracePt t="26297" x="5821363" y="2916238"/>
          <p14:tracePt t="26314" x="5895975" y="2903538"/>
          <p14:tracePt t="26330" x="5957888" y="2878138"/>
          <p14:tracePt t="26333" x="5970588" y="2865438"/>
          <p14:tracePt t="26346" x="5983288" y="2865438"/>
          <p14:tracePt t="26362" x="5995988" y="2852738"/>
          <p14:tracePt t="26381" x="6057900" y="2816225"/>
          <p14:tracePt t="26398" x="6083300" y="2790825"/>
          <p14:tracePt t="26502" x="6096000" y="2790825"/>
          <p14:tracePt t="26510" x="6121400" y="2790825"/>
          <p14:tracePt t="26517" x="6146800" y="2790825"/>
          <p14:tracePt t="26531" x="6183313" y="2778125"/>
          <p14:tracePt t="26533" x="6221413" y="2778125"/>
          <p14:tracePt t="26548" x="6234113" y="2778125"/>
          <p14:tracePt t="26550" x="6246813" y="2778125"/>
          <p14:tracePt t="26564" x="6259513" y="2778125"/>
          <p14:tracePt t="26870" x="6259513" y="2790825"/>
          <p14:tracePt t="26879" x="6259513" y="2828925"/>
          <p14:tracePt t="26889" x="6259513" y="2878138"/>
          <p14:tracePt t="26899" x="6259513" y="2928938"/>
          <p14:tracePt t="26902" x="6259513" y="2965450"/>
          <p14:tracePt t="26915" x="6259513" y="2990850"/>
          <p14:tracePt t="26918" x="6259513" y="3016250"/>
          <p14:tracePt t="26932" x="6259513" y="3041650"/>
          <p14:tracePt t="26934" x="6259513" y="3065463"/>
          <p14:tracePt t="26949" x="6259513" y="3128963"/>
          <p14:tracePt t="26966" x="6259513" y="3178175"/>
          <p14:tracePt t="26982" x="6259513" y="3216275"/>
          <p14:tracePt t="26999" x="6259513" y="3278188"/>
          <p14:tracePt t="27015" x="6259513" y="3328988"/>
          <p14:tracePt t="27032" x="6259513" y="3403600"/>
          <p14:tracePt t="27049" x="6259513" y="3503613"/>
          <p14:tracePt t="27066" x="6196013" y="3641725"/>
          <p14:tracePt t="27083" x="6096000" y="3741738"/>
          <p14:tracePt t="27085" x="6057900" y="3779838"/>
          <p14:tracePt t="27099" x="5995988" y="3803650"/>
          <p14:tracePt t="27102" x="5945188" y="3841750"/>
          <p14:tracePt t="27117" x="5845175" y="3905250"/>
          <p14:tracePt t="27133" x="5745163" y="3967163"/>
          <p14:tracePt t="27150" x="5657850" y="4029075"/>
          <p14:tracePt t="27166" x="5570538" y="4117975"/>
          <p14:tracePt t="27183" x="5507038" y="4192588"/>
          <p14:tracePt t="27199" x="5470525" y="4230688"/>
          <p14:tracePt t="27216" x="5445125" y="4279900"/>
          <p14:tracePt t="27233" x="5407025" y="4318000"/>
          <p14:tracePt t="27250" x="5370513" y="4354513"/>
          <p14:tracePt t="27267" x="5332413" y="4392613"/>
          <p14:tracePt t="27269" x="5319713" y="4405313"/>
          <p14:tracePt t="27283" x="5281613" y="4443413"/>
          <p14:tracePt t="27285" x="5257800" y="4454525"/>
          <p14:tracePt t="27300" x="5245100" y="4479925"/>
          <p14:tracePt t="27302" x="5207000" y="4505325"/>
          <p14:tracePt t="27317" x="5194300" y="4518025"/>
          <p14:tracePt t="27318" x="5181600" y="4518025"/>
          <p14:tracePt t="27332" x="5157788" y="4543425"/>
          <p14:tracePt t="27333" x="5145088" y="4554538"/>
          <p14:tracePt t="27349" x="5132388" y="4567238"/>
          <p14:tracePt t="27365" x="5106988" y="4592638"/>
          <p14:tracePt t="27382" x="5057775" y="4618038"/>
          <p14:tracePt t="27398" x="5006975" y="4630738"/>
          <p14:tracePt t="27415" x="4956175" y="4656138"/>
          <p14:tracePt t="27432" x="4945063" y="4656138"/>
          <p14:tracePt t="27448" x="4919663" y="4667250"/>
          <p14:tracePt t="27465" x="4906963" y="4679950"/>
          <p14:tracePt t="27483" x="4894263" y="4692650"/>
          <p14:tracePt t="27486" x="4881563" y="4692650"/>
          <p14:tracePt t="27501" x="4856163" y="4705350"/>
          <p14:tracePt t="27518" x="4819650" y="4718050"/>
          <p14:tracePt t="27534" x="4794250" y="4730750"/>
          <p14:tracePt t="27551" x="4768850" y="4730750"/>
          <p14:tracePt t="27567" x="4732338" y="4743450"/>
          <p14:tracePt t="27584" x="4656138" y="4768850"/>
          <p14:tracePt t="27600" x="4594225" y="4779963"/>
          <p14:tracePt t="27618" x="4518025" y="4779963"/>
          <p14:tracePt t="27634" x="4468813" y="4805363"/>
          <p14:tracePt t="27651" x="4394200" y="4805363"/>
          <p14:tracePt t="27653" x="4368800" y="4805363"/>
          <p14:tracePt t="27668" x="4343400" y="4805363"/>
          <p14:tracePt t="27670" x="4318000" y="4805363"/>
          <p14:tracePt t="27684" x="4294188" y="4818063"/>
          <p14:tracePt t="27686" x="4281488" y="4818063"/>
          <p14:tracePt t="27701" x="4243388" y="4818063"/>
          <p14:tracePt t="27718" x="4230688" y="4818063"/>
          <p14:tracePt t="27734" x="4217988" y="4818063"/>
          <p14:tracePt t="27751" x="4205288" y="4818063"/>
          <p14:tracePt t="27790" x="4192588" y="4818063"/>
          <p14:tracePt t="27806" x="4181475" y="4818063"/>
          <p14:tracePt t="27813" x="4168775" y="4805363"/>
          <p14:tracePt t="27822" x="4156075" y="4805363"/>
          <p14:tracePt t="27834" x="4156075" y="4792663"/>
          <p14:tracePt t="27851" x="4130675" y="4792663"/>
          <p14:tracePt t="27853" x="4130675" y="4779963"/>
          <p14:tracePt t="27868" x="4130675" y="4768850"/>
          <p14:tracePt t="27870" x="4117975" y="4756150"/>
          <p14:tracePt t="27884" x="4117975" y="4730750"/>
          <p14:tracePt t="27886" x="4117975" y="4718050"/>
          <p14:tracePt t="27901" x="4105275" y="4656138"/>
          <p14:tracePt t="27918" x="4092575" y="4567238"/>
          <p14:tracePt t="27934" x="4081463" y="4479925"/>
          <p14:tracePt t="27951" x="4081463" y="4379913"/>
          <p14:tracePt t="27968" x="4081463" y="4241800"/>
          <p14:tracePt t="27985" x="4081463" y="4141788"/>
          <p14:tracePt t="28002" x="4081463" y="4017963"/>
          <p14:tracePt t="28019" x="4081463" y="3916363"/>
          <p14:tracePt t="28021" x="4081463" y="3892550"/>
          <p14:tracePt t="28035" x="4081463" y="3854450"/>
          <p14:tracePt t="28038" x="4092575" y="3803650"/>
          <p14:tracePt t="28052" x="4117975" y="3741738"/>
          <p14:tracePt t="28054" x="4156075" y="3679825"/>
          <p14:tracePt t="28070" x="4192588" y="3554413"/>
          <p14:tracePt t="28085" x="4217988" y="3503613"/>
          <p14:tracePt t="28088" x="4256088" y="3441700"/>
          <p14:tracePt t="28102" x="4330700" y="3290888"/>
          <p14:tracePt t="28119" x="4418013" y="3141663"/>
          <p14:tracePt t="28135" x="4494213" y="3028950"/>
          <p14:tracePt t="28151" x="4568825" y="2941638"/>
          <p14:tracePt t="28169" x="4619625" y="2878138"/>
          <p14:tracePt t="28185" x="4643438" y="2840038"/>
          <p14:tracePt t="28202" x="4668838" y="2790825"/>
          <p14:tracePt t="28219" x="4706938" y="2740025"/>
          <p14:tracePt t="28221" x="4719638" y="2716213"/>
          <p14:tracePt t="28235" x="4743450" y="2690813"/>
          <p14:tracePt t="28238" x="4756150" y="2678113"/>
          <p14:tracePt t="28252" x="4781550" y="2652713"/>
          <p14:tracePt t="28254" x="4794250" y="2640013"/>
          <p14:tracePt t="28270" x="4832350" y="2603500"/>
          <p14:tracePt t="28286" x="4881563" y="2565400"/>
          <p14:tracePt t="28303" x="4932363" y="2552700"/>
          <p14:tracePt t="28319" x="4981575" y="2527300"/>
          <p14:tracePt t="28335" x="5045075" y="2527300"/>
          <p14:tracePt t="28353" x="5119688" y="2527300"/>
          <p14:tracePt t="28369" x="5194300" y="2527300"/>
          <p14:tracePt t="28386" x="5270500" y="2527300"/>
          <p14:tracePt t="28389" x="5307013" y="2527300"/>
          <p14:tracePt t="28403" x="5332413" y="2527300"/>
          <p14:tracePt t="28405" x="5357813" y="2527300"/>
          <p14:tracePt t="28420" x="5383213" y="2527300"/>
          <p14:tracePt t="28422" x="5407025" y="2527300"/>
          <p14:tracePt t="28436" x="5432425" y="2552700"/>
          <p14:tracePt t="28438" x="5470525" y="2578100"/>
          <p14:tracePt t="28453" x="5583238" y="2640013"/>
          <p14:tracePt t="28470" x="5695950" y="2728913"/>
          <p14:tracePt t="28486" x="5857875" y="2828925"/>
          <p14:tracePt t="28503" x="6034088" y="2928938"/>
          <p14:tracePt t="28520" x="6183313" y="3016250"/>
          <p14:tracePt t="28536" x="6246813" y="3065463"/>
          <p14:tracePt t="28553" x="6296025" y="3090863"/>
          <p14:tracePt t="28569" x="6334125" y="3116263"/>
          <p14:tracePt t="28587" x="6383338" y="3141663"/>
          <p14:tracePt t="28589" x="6396038" y="3154363"/>
          <p14:tracePt t="28603" x="6421438" y="3165475"/>
          <p14:tracePt t="28606" x="6459538" y="3178175"/>
          <p14:tracePt t="28620" x="6483350" y="3190875"/>
          <p14:tracePt t="28622" x="6508750" y="3203575"/>
          <p14:tracePt t="28637" x="6572250" y="3216275"/>
          <p14:tracePt t="28654" x="6646863" y="3228975"/>
          <p14:tracePt t="28670" x="6708775" y="3254375"/>
          <p14:tracePt t="28686" x="6759575" y="3254375"/>
          <p14:tracePt t="28703" x="6846888" y="3254375"/>
          <p14:tracePt t="28720" x="6946900" y="3254375"/>
          <p14:tracePt t="28736" x="7034213" y="3254375"/>
          <p14:tracePt t="28754" x="7110413" y="3254375"/>
          <p14:tracePt t="28770" x="7159625" y="3254375"/>
          <p14:tracePt t="28787" x="7185025" y="3254375"/>
          <p14:tracePt t="28862" x="7185025" y="3278188"/>
          <p14:tracePt t="28870" x="7134225" y="3341688"/>
          <p14:tracePt t="28877" x="7059613" y="3416300"/>
          <p14:tracePt t="28887" x="6985000" y="3503613"/>
          <p14:tracePt t="28902" x="6846888" y="3654425"/>
          <p14:tracePt t="28919" x="6721475" y="3792538"/>
          <p14:tracePt t="28936" x="6621463" y="3879850"/>
          <p14:tracePt t="28953" x="6559550" y="3929063"/>
          <p14:tracePt t="28970" x="6521450" y="3941763"/>
          <p14:tracePt t="28986" x="6472238" y="3967163"/>
          <p14:tracePt t="29003" x="6408738" y="3992563"/>
          <p14:tracePt t="29004" x="6370638" y="4017963"/>
          <p14:tracePt t="29019" x="6334125" y="4017963"/>
          <p14:tracePt t="29021" x="6270625" y="4041775"/>
          <p14:tracePt t="29036" x="6146800" y="4079875"/>
          <p14:tracePt t="29053" x="6034088" y="4117975"/>
          <p14:tracePt t="29069" x="5921375" y="4129088"/>
          <p14:tracePt t="29086" x="5821363" y="4154488"/>
          <p14:tracePt t="29103" x="5708650" y="4179888"/>
          <p14:tracePt t="29120" x="5570538" y="4205288"/>
          <p14:tracePt t="29137" x="5394325" y="4254500"/>
          <p14:tracePt t="29153" x="5219700" y="4279900"/>
          <p14:tracePt t="29170" x="5094288" y="4318000"/>
          <p14:tracePt t="29186" x="4981575" y="4318000"/>
          <p14:tracePt t="29204" x="4894263" y="4330700"/>
          <p14:tracePt t="29205" x="4856163" y="4330700"/>
          <p14:tracePt t="29221" x="4806950" y="4354513"/>
          <p14:tracePt t="29237" x="4768850" y="4354513"/>
          <p14:tracePt t="29261" x="4756150" y="4354513"/>
          <p14:tracePt t="29406" x="4781550" y="4354513"/>
          <p14:tracePt t="29414" x="4794250" y="4354513"/>
          <p14:tracePt t="29422" x="4806950" y="4354513"/>
          <p14:tracePt t="29438" x="4832350" y="4367213"/>
          <p14:tracePt t="29455" x="4856163" y="4367213"/>
          <p14:tracePt t="29472" x="4868863" y="4367213"/>
          <p14:tracePt t="29489" x="4881563" y="4367213"/>
          <p14:tracePt t="29558" x="4894263" y="4367213"/>
          <p14:tracePt t="29590" x="4906963" y="4367213"/>
          <p14:tracePt t="29606" x="4919663" y="4367213"/>
          <p14:tracePt t="29622" x="4932363" y="4367213"/>
          <p14:tracePt t="29639" x="4945063" y="4367213"/>
          <p14:tracePt t="29654" x="4956175" y="4367213"/>
          <p14:tracePt t="29670" x="4968875" y="4367213"/>
          <p14:tracePt t="29678" x="4981575" y="4367213"/>
          <p14:tracePt t="29694" x="4994275" y="4367213"/>
          <p14:tracePt t="29974" x="5006975" y="4367213"/>
          <p14:tracePt t="29998" x="5006975" y="4379913"/>
          <p14:tracePt t="30102" x="4994275" y="4392613"/>
          <p14:tracePt t="30117" x="4981575" y="4392613"/>
          <p14:tracePt t="30125" x="4968875" y="4392613"/>
          <p14:tracePt t="30141" x="4956175" y="4392613"/>
          <p14:tracePt t="30157" x="4945063" y="4405313"/>
          <p14:tracePt t="30174" x="4906963" y="4443413"/>
          <p14:tracePt t="30191" x="4868863" y="4467225"/>
          <p14:tracePt t="30207" x="4819650" y="4505325"/>
          <p14:tracePt t="30224" x="4768850" y="4543425"/>
          <p14:tracePt t="30240" x="4743450" y="4567238"/>
          <p14:tracePt t="30258" x="4706938" y="4592638"/>
          <p14:tracePt t="30274" x="4668838" y="4618038"/>
          <p14:tracePt t="30291" x="4643438" y="4630738"/>
          <p14:tracePt t="30308" x="4630738" y="4630738"/>
          <p14:tracePt t="30310" x="4630738" y="4643438"/>
          <p14:tracePt t="30324" x="4619625" y="4656138"/>
          <p14:tracePt t="30342" x="4594225" y="4656138"/>
          <p14:tracePt t="30358" x="4568825" y="4667250"/>
          <p14:tracePt t="30375" x="4556125" y="4667250"/>
          <p14:tracePt t="30391" x="4543425" y="4667250"/>
          <p14:tracePt t="30414" x="4530725" y="4667250"/>
          <p14:tracePt t="30494" x="4518025" y="4667250"/>
          <p14:tracePt t="30502" x="4518025" y="4630738"/>
          <p14:tracePt t="30509" x="4506913" y="4618038"/>
          <p14:tracePt t="30525" x="4506913" y="4605338"/>
          <p14:tracePt t="30542" x="4494213" y="4567238"/>
          <p14:tracePt t="30559" x="4481513" y="4543425"/>
          <p14:tracePt t="30575" x="4481513" y="4505325"/>
          <p14:tracePt t="30592" x="4481513" y="4467225"/>
          <p14:tracePt t="30608" x="4481513" y="4418013"/>
          <p14:tracePt t="30625" x="4481513" y="4392613"/>
          <p14:tracePt t="30642" x="4481513" y="4367213"/>
          <p14:tracePt t="30658" x="4481513" y="4341813"/>
          <p14:tracePt t="30675" x="4494213" y="4305300"/>
          <p14:tracePt t="30678" x="4494213" y="4292600"/>
          <p14:tracePt t="30692" x="4494213" y="4279900"/>
          <p14:tracePt t="30694" x="4506913" y="4254500"/>
          <p14:tracePt t="30710" x="4518025" y="4205288"/>
          <p14:tracePt t="30726" x="4530725" y="4167188"/>
          <p14:tracePt t="30742" x="4543425" y="4141788"/>
          <p14:tracePt t="30759" x="4556125" y="4129088"/>
          <p14:tracePt t="30775" x="4556125" y="4105275"/>
          <p14:tracePt t="30792" x="4568825" y="4079875"/>
          <p14:tracePt t="30809" x="4581525" y="4041775"/>
          <p14:tracePt t="30826" x="4594225" y="4029075"/>
          <p14:tracePt t="30842" x="4606925" y="4017963"/>
          <p14:tracePt t="30859" x="4606925" y="4005263"/>
          <p14:tracePt t="30862" x="4619625" y="3992563"/>
          <p14:tracePt t="30895" x="4619625" y="3979863"/>
          <p14:tracePt t="30950" x="4619625" y="3967163"/>
          <p14:tracePt t="30959" x="4630738" y="3967163"/>
          <p14:tracePt t="30966" x="4630738" y="3954463"/>
          <p14:tracePt t="30975" x="4643438" y="3941763"/>
          <p14:tracePt t="30993" x="4656138" y="3929063"/>
          <p14:tracePt t="31010" x="4656138" y="3916363"/>
          <p14:tracePt t="31026" x="4668838" y="3905250"/>
          <p14:tracePt t="31043" x="4681538" y="3892550"/>
          <p14:tracePt t="31045" x="4694238" y="3892550"/>
          <p14:tracePt t="31158" x="4706938" y="3892550"/>
          <p14:tracePt t="31165" x="4743450" y="3892550"/>
          <p14:tracePt t="31177" x="4794250" y="3892550"/>
          <p14:tracePt t="31193" x="4945063" y="3892550"/>
          <p14:tracePt t="31210" x="5045075" y="3892550"/>
          <p14:tracePt t="31227" x="5119688" y="3892550"/>
          <p14:tracePt t="31229" x="5157788" y="3892550"/>
          <p14:tracePt t="31244" x="5181600" y="3892550"/>
          <p14:tracePt t="31246" x="5207000" y="3892550"/>
          <p14:tracePt t="31261" x="5245100" y="3892550"/>
          <p14:tracePt t="31262" x="5270500" y="3892550"/>
          <p14:tracePt t="31278" x="5307013" y="3892550"/>
          <p14:tracePt t="31294" x="5345113" y="3892550"/>
          <p14:tracePt t="31310" x="5357813" y="3892550"/>
          <p14:tracePt t="31327" x="5383213" y="3892550"/>
          <p14:tracePt t="31343" x="5419725" y="3892550"/>
          <p14:tracePt t="31360" x="5457825" y="3892550"/>
          <p14:tracePt t="31377" x="5507038" y="3892550"/>
          <p14:tracePt t="31394" x="5532438" y="3892550"/>
          <p14:tracePt t="31411" x="5570538" y="3892550"/>
          <p14:tracePt t="31413" x="5583238" y="3892550"/>
          <p14:tracePt t="31428" x="5595938" y="3892550"/>
          <p14:tracePt t="31430" x="5619750" y="3892550"/>
          <p14:tracePt t="31444" x="5632450" y="3892550"/>
          <p14:tracePt t="31461" x="5657850" y="3892550"/>
          <p14:tracePt t="32102" x="5657850" y="3916363"/>
          <p14:tracePt t="32110" x="5632450" y="3941763"/>
          <p14:tracePt t="32118" x="5619750" y="3967163"/>
          <p14:tracePt t="32129" x="5595938" y="3992563"/>
          <p14:tracePt t="32145" x="5557838" y="4054475"/>
          <p14:tracePt t="32163" x="5532438" y="4105275"/>
          <p14:tracePt t="32165" x="5519738" y="4129088"/>
          <p14:tracePt t="32179" x="5507038" y="4167188"/>
          <p14:tracePt t="32182" x="5495925" y="4192588"/>
          <p14:tracePt t="32197" x="5483225" y="4217988"/>
          <p14:tracePt t="32199" x="5470525" y="4241800"/>
          <p14:tracePt t="32213" x="5457825" y="4292600"/>
          <p14:tracePt t="32230" x="5432425" y="4330700"/>
          <p14:tracePt t="32246" x="5432425" y="4354513"/>
          <p14:tracePt t="32262" x="5407025" y="4392613"/>
          <p14:tracePt t="32279" x="5407025" y="4418013"/>
          <p14:tracePt t="32296" x="5394325" y="4443413"/>
          <p14:tracePt t="32313" x="5383213" y="4467225"/>
          <p14:tracePt t="32330" x="5383213" y="4492625"/>
          <p14:tracePt t="32346" x="5357813" y="4530725"/>
          <p14:tracePt t="32363" x="5357813" y="4567238"/>
          <p14:tracePt t="32365" x="5357813" y="4592638"/>
          <p14:tracePt t="32380" x="5345113" y="4605338"/>
          <p14:tracePt t="32382" x="5345113" y="4618038"/>
          <p14:tracePt t="32398" x="5319713" y="4692650"/>
          <p14:tracePt t="32414" x="5319713" y="4756150"/>
          <p14:tracePt t="32430" x="5319713" y="4779963"/>
          <p14:tracePt t="32446" x="5319713" y="4805363"/>
          <p14:tracePt t="32464" x="5319713" y="4843463"/>
          <p14:tracePt t="32480" x="5319713" y="4856163"/>
          <p14:tracePt t="32497" x="5319713" y="4879975"/>
          <p14:tracePt t="32514" x="5319713" y="4892675"/>
          <p14:tracePt t="32530" x="5332413" y="4930775"/>
          <p14:tracePt t="32546" x="5345113" y="4943475"/>
          <p14:tracePt t="32549" x="5345113" y="4956175"/>
          <p14:tracePt t="32563" x="5357813" y="4968875"/>
          <p14:tracePt t="32566" x="5370513" y="4981575"/>
          <p14:tracePt t="32581" x="5370513" y="4992688"/>
          <p14:tracePt t="32598" x="5383213" y="5005388"/>
          <p14:tracePt t="32662" x="5394325" y="5005388"/>
          <p14:tracePt t="32670" x="5394325" y="5018088"/>
          <p14:tracePt t="32680" x="5407025" y="5018088"/>
          <p14:tracePt t="32698" x="5419725" y="5030788"/>
          <p14:tracePt t="32714" x="5432425" y="5030788"/>
          <p14:tracePt t="32730" x="5432425" y="5043488"/>
          <p14:tracePt t="32830" x="5432425" y="5056188"/>
          <p14:tracePt t="32942" x="5432425" y="5068888"/>
          <p14:tracePt t="32950" x="5432425" y="5081588"/>
          <p14:tracePt t="32974" x="5432425" y="5092700"/>
          <p14:tracePt t="33006" x="5432425" y="5105400"/>
          <p14:tracePt t="33406" x="5419725" y="5105400"/>
          <p14:tracePt t="33415" x="5407025" y="5105400"/>
          <p14:tracePt t="33430" x="5394325" y="5105400"/>
          <p14:tracePt t="33438" x="5394325" y="5118100"/>
          <p14:tracePt t="33449" x="5383213" y="5118100"/>
          <p14:tracePt t="33466" x="5370513" y="5118100"/>
          <p14:tracePt t="33483" x="5345113" y="5118100"/>
          <p14:tracePt t="33502" x="5332413" y="5118100"/>
          <p14:tracePt t="33526" x="5319713" y="5118100"/>
          <p14:tracePt t="33533" x="5307013" y="5118100"/>
          <p14:tracePt t="33566" x="5307013" y="5130800"/>
          <p14:tracePt t="33574" x="5294313" y="5130800"/>
          <p14:tracePt t="33606" x="5281613" y="5130800"/>
          <p14:tracePt t="33622" x="5281613" y="5143500"/>
          <p14:tracePt t="33638" x="5270500" y="5143500"/>
          <p14:tracePt t="33741" x="5257800" y="5143500"/>
          <p14:tracePt t="33749" x="5245100" y="5143500"/>
          <p14:tracePt t="33757" x="5219700" y="5143500"/>
          <p14:tracePt t="33765" x="5181600" y="5143500"/>
          <p14:tracePt t="33782" x="5106988" y="5156200"/>
          <p14:tracePt t="33798" x="5032375" y="5168900"/>
          <p14:tracePt t="33815" x="4932363" y="5168900"/>
          <p14:tracePt t="33832" x="4881563" y="5168900"/>
          <p14:tracePt t="33849" x="4832350" y="5168900"/>
          <p14:tracePt t="33865" x="4781550" y="5168900"/>
          <p14:tracePt t="33882" x="4756150" y="5168900"/>
          <p14:tracePt t="33900" x="4743450" y="5168900"/>
          <p14:tracePt t="34062" x="4781550" y="5168900"/>
          <p14:tracePt t="34070" x="4832350" y="5168900"/>
          <p14:tracePt t="34085" x="4956175" y="5168900"/>
          <p14:tracePt t="34101" x="5057775" y="5156200"/>
          <p14:tracePt t="34118" x="5181600" y="5130800"/>
          <p14:tracePt t="34134" x="5270500" y="5130800"/>
          <p14:tracePt t="34151" x="5345113" y="5118100"/>
          <p14:tracePt t="34168" x="5370513" y="5118100"/>
          <p14:tracePt t="34184" x="5407025" y="5118100"/>
          <p14:tracePt t="34201" x="5432425" y="5118100"/>
          <p14:tracePt t="34218" x="5445125" y="5118100"/>
          <p14:tracePt t="34235" x="5457825" y="5118100"/>
          <p14:tracePt t="34237" x="5470525" y="5118100"/>
          <p14:tracePt t="34251" x="5483225" y="5118100"/>
          <p14:tracePt t="34268" x="5495925" y="5118100"/>
          <p14:tracePt t="34285" x="5519738" y="5118100"/>
          <p14:tracePt t="34470" x="5532438" y="5105400"/>
          <p14:tracePt t="34485" x="5545138" y="5105400"/>
          <p14:tracePt t="34494" x="5570538" y="5105400"/>
          <p14:tracePt t="34503" x="5583238" y="5105400"/>
          <p14:tracePt t="34519" x="5619750" y="5092700"/>
          <p14:tracePt t="34535" x="5645150" y="5081588"/>
          <p14:tracePt t="34552" x="5657850" y="5068888"/>
          <p14:tracePt t="34569" x="5695950" y="5056188"/>
          <p14:tracePt t="34586" x="5708650" y="5056188"/>
          <p14:tracePt t="34602" x="5719763" y="5056188"/>
          <p14:tracePt t="34619" x="5745163" y="5043488"/>
          <p14:tracePt t="34637" x="5757863" y="5043488"/>
          <p14:tracePt t="34653" x="5770563" y="5043488"/>
          <p14:tracePt t="34830" x="5757863" y="5043488"/>
          <p14:tracePt t="34838" x="5708650" y="5056188"/>
          <p14:tracePt t="34853" x="5507038" y="5092700"/>
          <p14:tracePt t="34870" x="5307013" y="5092700"/>
          <p14:tracePt t="34886" x="5119688" y="5118100"/>
          <p14:tracePt t="34904" x="5006975" y="5130800"/>
          <p14:tracePt t="34920" x="4932363" y="5143500"/>
          <p14:tracePt t="34936" x="4894263" y="5143500"/>
          <p14:tracePt t="34953" x="4881563" y="5156200"/>
          <p14:tracePt t="35062" x="4894263" y="5156200"/>
          <p14:tracePt t="35070" x="4945063" y="5156200"/>
          <p14:tracePt t="35078" x="5019675" y="5143500"/>
          <p14:tracePt t="35086" x="5094288" y="5130800"/>
          <p14:tracePt t="35103" x="5232400" y="5118100"/>
          <p14:tracePt t="35120" x="5332413" y="5118100"/>
          <p14:tracePt t="35137" x="5407025" y="5105400"/>
          <p14:tracePt t="35153" x="5470525" y="5092700"/>
          <p14:tracePt t="35170" x="5483225" y="5081588"/>
          <p14:tracePt t="35187" x="5495925" y="5081588"/>
          <p14:tracePt t="35294" x="5483225" y="5081588"/>
          <p14:tracePt t="35302" x="5432425" y="5081588"/>
          <p14:tracePt t="35310" x="5370513" y="5081588"/>
          <p14:tracePt t="35320" x="5281613" y="5081588"/>
          <p14:tracePt t="35337" x="5057775" y="5081588"/>
          <p14:tracePt t="35354" x="4819650" y="5081588"/>
          <p14:tracePt t="35371" x="4643438" y="5081588"/>
          <p14:tracePt t="35373" x="4606925" y="5081588"/>
          <p14:tracePt t="35388" x="4581525" y="5081588"/>
          <p14:tracePt t="35518" x="4606925" y="5068888"/>
          <p14:tracePt t="35526" x="4630738" y="5043488"/>
          <p14:tracePt t="35538" x="4656138" y="5043488"/>
          <p14:tracePt t="35555" x="4781550" y="4992688"/>
          <p14:tracePt t="35558" x="4856163" y="4968875"/>
          <p14:tracePt t="35572" x="4894263" y="4956175"/>
          <p14:tracePt t="35574" x="4932363" y="4943475"/>
          <p14:tracePt t="35589" x="4981575" y="4943475"/>
          <p14:tracePt t="35606" x="5019675" y="4918075"/>
          <p14:tracePt t="35622" x="5045075" y="4918075"/>
          <p14:tracePt t="35639" x="5057775" y="4918075"/>
          <p14:tracePt t="35774" x="5045075" y="4918075"/>
          <p14:tracePt t="35782" x="5006975" y="4918075"/>
          <p14:tracePt t="35789" x="4981575" y="4918075"/>
          <p14:tracePt t="35806" x="4956175" y="4918075"/>
          <p14:tracePt t="35822" x="4945063" y="4930775"/>
          <p14:tracePt t="35934" x="4994275" y="4930775"/>
          <p14:tracePt t="35941" x="5068888" y="4930775"/>
          <p14:tracePt t="35956" x="5157788" y="4905375"/>
          <p14:tracePt t="35958" x="5245100" y="4879975"/>
          <p14:tracePt t="35973" x="5383213" y="4856163"/>
          <p14:tracePt t="35990" x="5445125" y="4843463"/>
          <p14:tracePt t="36006" x="5457825" y="4843463"/>
          <p14:tracePt t="36190" x="5407025" y="4856163"/>
          <p14:tracePt t="36198" x="5357813" y="4868863"/>
          <p14:tracePt t="36206" x="5319713" y="4879975"/>
          <p14:tracePt t="36223" x="5270500" y="4905375"/>
          <p14:tracePt t="36239" x="5257800" y="4905375"/>
          <p14:tracePt t="36334" x="5307013" y="4905375"/>
          <p14:tracePt t="36342" x="5370513" y="4905375"/>
          <p14:tracePt t="36357" x="5507038" y="4905375"/>
          <p14:tracePt t="36374" x="5595938" y="4892675"/>
          <p14:tracePt t="36391" x="5657850" y="4879975"/>
          <p14:tracePt t="36408" x="5683250" y="4879975"/>
          <p14:tracePt t="36598" x="5683250" y="4892675"/>
          <p14:tracePt t="36607" x="5670550" y="4892675"/>
          <p14:tracePt t="36615" x="5657850" y="4905375"/>
          <p14:tracePt t="36653" x="5683250" y="4918075"/>
          <p14:tracePt t="36662" x="5808663" y="4930775"/>
          <p14:tracePt t="36674" x="5983288" y="4943475"/>
          <p14:tracePt t="36690" x="6496050" y="4981575"/>
          <p14:tracePt t="36693" x="6797675" y="4981575"/>
          <p14:tracePt t="36708" x="7110413" y="4981575"/>
          <p14:tracePt t="36710" x="7348538" y="4981575"/>
          <p14:tracePt t="36726" x="7685088" y="4981575"/>
          <p14:tracePt t="36742" x="7835900" y="4981575"/>
          <p14:tracePt t="36758" x="7874000" y="4981575"/>
          <p14:tracePt t="37030" x="7861300" y="4981575"/>
          <p14:tracePt t="37038" x="7835900" y="4981575"/>
          <p14:tracePt t="37046" x="7823200" y="4981575"/>
          <p14:tracePt t="37058" x="7797800" y="4992688"/>
          <p14:tracePt t="37061" x="7773988" y="4992688"/>
          <p14:tracePt t="37075" x="7748588" y="4992688"/>
          <p14:tracePt t="37078" x="7723188" y="4992688"/>
          <p14:tracePt t="37093" x="7673975" y="4992688"/>
          <p14:tracePt t="37109" x="7648575" y="4992688"/>
          <p14:tracePt t="37126" x="7623175" y="4992688"/>
          <p14:tracePt t="37142" x="7585075" y="4992688"/>
          <p14:tracePt t="37166" x="7572375" y="4992688"/>
          <p14:tracePt t="37176" x="7561263" y="4992688"/>
          <p14:tracePt t="37198" x="7548563" y="5005388"/>
          <p14:tracePt t="37214" x="7535863" y="5005388"/>
          <p14:tracePt t="37225" x="7510463" y="5005388"/>
          <p14:tracePt t="37241" x="7459663" y="5030788"/>
          <p14:tracePt t="37259" x="7397750" y="5043488"/>
          <p14:tracePt t="37261" x="7372350" y="5056188"/>
          <p14:tracePt t="37276" x="7335838" y="5068888"/>
          <p14:tracePt t="37278" x="7310438" y="5081588"/>
          <p14:tracePt t="37293" x="7246938" y="5081588"/>
          <p14:tracePt t="37310" x="7185025" y="5105400"/>
          <p14:tracePt t="37327" x="7072313" y="5105400"/>
          <p14:tracePt t="37343" x="6972300" y="5105400"/>
          <p14:tracePt t="37359" x="6910388" y="5105400"/>
          <p14:tracePt t="37376" x="6846888" y="5105400"/>
          <p14:tracePt t="37393" x="6797675" y="5105400"/>
          <p14:tracePt t="37410" x="6759575" y="5105400"/>
          <p14:tracePt t="37426" x="6746875" y="5105400"/>
          <p14:tracePt t="37429" x="6734175" y="5105400"/>
          <p14:tracePt t="37446" x="6721475" y="5105400"/>
          <p14:tracePt t="37460" x="6708775" y="5105400"/>
          <p14:tracePt t="37462" x="6696075" y="5105400"/>
          <p14:tracePt t="37477" x="6672263" y="5105400"/>
          <p14:tracePt t="37493" x="6621463" y="5105400"/>
          <p14:tracePt t="37510" x="6572250" y="5105400"/>
          <p14:tracePt t="37527" x="6496050" y="5092700"/>
          <p14:tracePt t="37543" x="6396038" y="5081588"/>
          <p14:tracePt t="37560" x="6283325" y="5068888"/>
          <p14:tracePt t="37576" x="6208713" y="5056188"/>
          <p14:tracePt t="37594" x="6157913" y="5056188"/>
          <p14:tracePt t="37610" x="6083300" y="5043488"/>
          <p14:tracePt t="37627" x="6021388" y="5018088"/>
          <p14:tracePt t="37629" x="5983288" y="5018088"/>
          <p14:tracePt t="37644" x="5945188" y="5018088"/>
          <p14:tracePt t="37646" x="5895975" y="5018088"/>
          <p14:tracePt t="37660" x="5845175" y="5018088"/>
          <p14:tracePt t="37662" x="5808663" y="5018088"/>
          <p14:tracePt t="37678" x="5719763" y="5018088"/>
          <p14:tracePt t="37694" x="5657850" y="5005388"/>
          <p14:tracePt t="37710" x="5619750" y="5005388"/>
          <p14:tracePt t="37727" x="5583238" y="5005388"/>
          <p14:tracePt t="37743" x="5545138" y="5005388"/>
          <p14:tracePt t="37760" x="5495925" y="5005388"/>
          <p14:tracePt t="37777" x="5470525" y="5005388"/>
          <p14:tracePt t="37794" x="5457825" y="5005388"/>
          <p14:tracePt t="37854" x="5432425" y="5005388"/>
          <p14:tracePt t="37861" x="5419725" y="5005388"/>
          <p14:tracePt t="37870" x="5407025" y="5005388"/>
          <p14:tracePt t="37878" x="5394325" y="5005388"/>
          <p14:tracePt t="37894" x="5357813" y="5005388"/>
          <p14:tracePt t="37911" x="5332413" y="5005388"/>
          <p14:tracePt t="37927" x="5307013" y="5005388"/>
          <p14:tracePt t="37944" x="5294313" y="5005388"/>
          <p14:tracePt t="37960" x="5281613" y="5005388"/>
          <p14:tracePt t="38030" x="5270500" y="5005388"/>
          <p14:tracePt t="38038" x="5257800" y="5005388"/>
          <p14:tracePt t="38045" x="5257800" y="5018088"/>
          <p14:tracePt t="38061" x="5207000" y="5018088"/>
          <p14:tracePt t="38078" x="5170488" y="5018088"/>
          <p14:tracePt t="38095" x="5157788" y="5030788"/>
          <p14:tracePt t="38111" x="5132388" y="5030788"/>
          <p14:tracePt t="38246" x="5119688" y="5030788"/>
          <p14:tracePt t="38254" x="5106988" y="5030788"/>
          <p14:tracePt t="38262" x="5094288" y="5030788"/>
          <p14:tracePt t="38279" x="5068888" y="5030788"/>
          <p14:tracePt t="38296" x="5045075" y="5030788"/>
          <p14:tracePt t="38312" x="4994275" y="5030788"/>
          <p14:tracePt t="38328" x="4945063" y="5030788"/>
          <p14:tracePt t="38346" x="4881563" y="5030788"/>
          <p14:tracePt t="38362" x="4832350" y="5030788"/>
          <p14:tracePt t="38379" x="4756150" y="5030788"/>
          <p14:tracePt t="38381" x="4732338" y="5030788"/>
          <p14:tracePt t="38396" x="4706938" y="5030788"/>
          <p14:tracePt t="38398" x="4694238" y="5030788"/>
          <p14:tracePt t="38413" x="4681538" y="5030788"/>
          <p14:tracePt t="38486" x="4668838" y="5030788"/>
          <p14:tracePt t="38510" x="4656138" y="5030788"/>
          <p14:tracePt t="38718" x="4668838" y="5030788"/>
          <p14:tracePt t="38726" x="4694238" y="5030788"/>
          <p14:tracePt t="38733" x="4743450" y="5030788"/>
          <p14:tracePt t="38746" x="4781550" y="5030788"/>
          <p14:tracePt t="38763" x="4856163" y="5030788"/>
          <p14:tracePt t="38765" x="4881563" y="5030788"/>
          <p14:tracePt t="38780" x="4919663" y="5030788"/>
          <p14:tracePt t="38782" x="4945063" y="5030788"/>
          <p14:tracePt t="38797" x="4994275" y="5030788"/>
          <p14:tracePt t="38814" x="5045075" y="5030788"/>
          <p14:tracePt t="38830" x="5081588" y="5030788"/>
          <p14:tracePt t="38847" x="5106988" y="5030788"/>
          <p14:tracePt t="39262" x="5094288" y="5018088"/>
          <p14:tracePt t="39270" x="5057775" y="5005388"/>
          <p14:tracePt t="39281" x="4994275" y="4981575"/>
          <p14:tracePt t="39298" x="4906963" y="4930775"/>
          <p14:tracePt t="39315" x="4881563" y="4930775"/>
          <p14:tracePt t="39332" x="4856163" y="4930775"/>
          <p14:tracePt t="39349" x="4843463" y="4930775"/>
          <p14:tracePt t="39422" x="4832350" y="4930775"/>
          <p14:tracePt t="39431" x="4819650" y="4930775"/>
          <p14:tracePt t="39438" x="4806950" y="4930775"/>
          <p14:tracePt t="39448" x="4781550" y="4930775"/>
          <p14:tracePt t="39465" x="4743450" y="4930775"/>
          <p14:tracePt t="39482" x="4694238" y="4956175"/>
          <p14:tracePt t="39499" x="4668838" y="4956175"/>
          <p14:tracePt t="39501" x="4668838" y="4968875"/>
          <p14:tracePt t="39515" x="4643438" y="4968875"/>
          <p14:tracePt t="39533" x="4630738" y="4981575"/>
          <p14:tracePt t="39598" x="4619625" y="4981575"/>
          <p14:tracePt t="39605" x="4606925" y="4981575"/>
          <p14:tracePt t="39615" x="4594225" y="4981575"/>
          <p14:tracePt t="39632" x="4543425" y="4981575"/>
          <p14:tracePt t="39649" x="4481513" y="4981575"/>
          <p14:tracePt t="39665" x="4418013" y="4981575"/>
          <p14:tracePt t="39682" x="4394200" y="4981575"/>
          <p14:tracePt t="40102" x="4381500" y="4981575"/>
          <p14:tracePt t="41196" x="4381500" y="4956175"/>
          <p14:tracePt t="41206" x="4381500" y="4918075"/>
          <p14:tracePt t="41213" x="4394200" y="4879975"/>
          <p14:tracePt t="41222" x="4406900" y="4856163"/>
          <p14:tracePt t="41234" x="4418013" y="4843463"/>
          <p14:tracePt t="41251" x="4443413" y="4779963"/>
          <p14:tracePt t="41252" x="4456113" y="4768850"/>
          <p14:tracePt t="41268" x="4468813" y="4756150"/>
          <p14:tracePt t="41284" x="4468813" y="4743450"/>
          <p14:tracePt t="41326" x="4494213" y="4730750"/>
          <p14:tracePt t="41334" x="4506913" y="4718050"/>
          <p14:tracePt t="41342" x="4518025" y="4718050"/>
          <p14:tracePt t="41358" x="4530725" y="4718050"/>
          <p14:tracePt t="41383" x="4530725" y="4705350"/>
          <p14:tracePt t="41390" x="4530725" y="4692650"/>
          <p14:tracePt t="41404" x="4543425" y="4692650"/>
          <p14:tracePt t="41406" x="4556125" y="4679950"/>
          <p14:tracePt t="41421" x="4581525" y="4643438"/>
          <p14:tracePt t="41438" x="4619625" y="4605338"/>
          <p14:tracePt t="41454" x="4630738" y="4579938"/>
          <p14:tracePt t="41471" x="4630738" y="4567238"/>
          <p14:tracePt t="41494" x="4630738" y="4554538"/>
          <p14:tracePt t="41502" x="4643438" y="4554538"/>
          <p14:tracePt t="41518" x="4643438" y="4543425"/>
          <p14:tracePt t="41535" x="4643438" y="4518025"/>
          <p14:tracePt t="41552" x="4656138" y="4505325"/>
          <p14:tracePt t="41569" x="4656138" y="4467225"/>
          <p14:tracePt t="41585" x="4681538" y="4430713"/>
          <p14:tracePt t="41602" x="4706938" y="4367213"/>
          <p14:tracePt t="41619" x="4743450" y="4318000"/>
          <p14:tracePt t="41620" x="4743450" y="4292600"/>
          <p14:tracePt t="41636" x="4768850" y="4254500"/>
          <p14:tracePt t="41653" x="4768850" y="4230688"/>
          <p14:tracePt t="41669" x="4781550" y="4217988"/>
          <p14:tracePt t="41685" x="4794250" y="4205288"/>
          <p14:tracePt t="41702" x="4806950" y="4192588"/>
          <p14:tracePt t="41719" x="4806950" y="4167188"/>
          <p14:tracePt t="41742" x="4806950" y="4154488"/>
          <p14:tracePt t="41752" x="4819650" y="4154488"/>
          <p14:tracePt t="41769" x="4819650" y="4141788"/>
          <p14:tracePt t="41786" x="4832350" y="4129088"/>
          <p14:tracePt t="41803" x="4832350" y="4105275"/>
          <p14:tracePt t="41804" x="4843463" y="4105275"/>
          <p14:tracePt t="41819" x="4856163" y="4079875"/>
          <p14:tracePt t="41821" x="4856163" y="4067175"/>
          <p14:tracePt t="41837" x="4868863" y="4054475"/>
          <p14:tracePt t="41853" x="4881563" y="4054475"/>
          <p14:tracePt t="41870" x="4881563" y="4041775"/>
          <p14:tracePt t="41926" x="4894263" y="4041775"/>
          <p14:tracePt t="41934" x="4906963" y="4041775"/>
          <p14:tracePt t="41942" x="4919663" y="4029075"/>
          <p14:tracePt t="41955" x="4945063" y="4017963"/>
          <p14:tracePt t="41957" x="4981575" y="4017963"/>
          <p14:tracePt t="41972" x="5006975" y="4005263"/>
          <p14:tracePt t="41974" x="5032375" y="4005263"/>
          <p14:tracePt t="41989" x="5068888" y="4005263"/>
          <p14:tracePt t="42006" x="5094288" y="3992563"/>
          <p14:tracePt t="42022" x="5119688" y="3992563"/>
          <p14:tracePt t="42039" x="5157788" y="3992563"/>
          <p14:tracePt t="42055" x="5170488" y="3992563"/>
          <p14:tracePt t="42072" x="5194300" y="3992563"/>
          <p14:tracePt t="42089" x="5245100" y="3992563"/>
          <p14:tracePt t="42106" x="5307013" y="3992563"/>
          <p14:tracePt t="42123" x="5383213" y="3992563"/>
          <p14:tracePt t="42126" x="5419725" y="3992563"/>
          <p14:tracePt t="42134" x="5457825" y="3992563"/>
          <p14:tracePt t="42143" x="5495925" y="3992563"/>
          <p14:tracePt t="42154" x="5532438" y="3992563"/>
          <p14:tracePt t="42171" x="5557838" y="3992563"/>
          <p14:tracePt t="42213" x="5570538" y="3992563"/>
          <p14:tracePt t="42220" x="5583238" y="3992563"/>
          <p14:tracePt t="42228" x="5607050" y="3992563"/>
          <p14:tracePt t="42237" x="5632450" y="3992563"/>
          <p14:tracePt t="42253" x="5670550" y="3992563"/>
          <p14:tracePt t="42270" x="5695950" y="3992563"/>
          <p14:tracePt t="42287" x="5732463" y="3992563"/>
          <p14:tracePt t="42303" x="5770563" y="3992563"/>
          <p14:tracePt t="42320" x="5832475" y="3992563"/>
          <p14:tracePt t="42337" x="5883275" y="3992563"/>
          <p14:tracePt t="42354" x="5921375" y="3992563"/>
          <p14:tracePt t="42371" x="5932488" y="3992563"/>
          <p14:tracePt t="42372" x="5945188" y="3992563"/>
          <p14:tracePt t="42387" x="5957888" y="3992563"/>
          <p14:tracePt t="42388" x="5983288" y="3992563"/>
          <p14:tracePt t="42404" x="6057900" y="3992563"/>
          <p14:tracePt t="42420" x="6134100" y="3967163"/>
          <p14:tracePt t="42437" x="6234113" y="3954463"/>
          <p14:tracePt t="42454" x="6308725" y="3941763"/>
          <p14:tracePt t="42471" x="6370638" y="3941763"/>
          <p14:tracePt t="42489" x="6434138" y="3929063"/>
          <p14:tracePt t="42506" x="6496050" y="3929063"/>
          <p14:tracePt t="42509" x="6534150" y="3916363"/>
          <p14:tracePt t="42523" x="6572250" y="3905250"/>
          <p14:tracePt t="42526" x="6596063" y="3905250"/>
          <p14:tracePt t="42541" x="6646863" y="3905250"/>
          <p14:tracePt t="42557" x="6672263" y="3905250"/>
          <p14:tracePt t="42574" x="6734175" y="3892550"/>
          <p14:tracePt t="42590" x="6772275" y="3879850"/>
          <p14:tracePt t="42606" x="6821488" y="3879850"/>
          <p14:tracePt t="42623" x="6859588" y="3879850"/>
          <p14:tracePt t="42639" x="6897688" y="3879850"/>
          <p14:tracePt t="42656" x="6946900" y="3879850"/>
          <p14:tracePt t="42673" x="6972300" y="3879850"/>
          <p14:tracePt t="42689" x="6985000" y="3879850"/>
          <p14:tracePt t="42707" x="7010400" y="3879850"/>
          <p14:tracePt t="42724" x="7021513" y="3879850"/>
          <p14:tracePt t="42726" x="7034213" y="3879850"/>
          <p14:tracePt t="42740" x="7046913" y="3879850"/>
          <p14:tracePt t="42742" x="7072313" y="3879850"/>
          <p14:tracePt t="42758" x="7097713" y="3879850"/>
          <p14:tracePt t="42774" x="7123113" y="3879850"/>
          <p14:tracePt t="42958" x="7123113" y="3892550"/>
          <p14:tracePt t="42966" x="7123113" y="3905250"/>
          <p14:tracePt t="42975" x="7134225" y="3916363"/>
          <p14:tracePt t="42991" x="7134225" y="3929063"/>
          <p14:tracePt t="43007" x="7134225" y="3941763"/>
          <p14:tracePt t="43024" x="7146925" y="3954463"/>
          <p14:tracePt t="43040" x="7146925" y="3967163"/>
          <p14:tracePt t="43350" x="7146925" y="3979863"/>
          <p14:tracePt t="43358" x="7146925" y="3992563"/>
          <p14:tracePt t="43366" x="7146925" y="4017963"/>
          <p14:tracePt t="43376" x="7134225" y="4041775"/>
          <p14:tracePt t="43391" x="7097713" y="4079875"/>
          <p14:tracePt t="43408" x="7046913" y="4117975"/>
          <p14:tracePt t="43425" x="6985000" y="4154488"/>
          <p14:tracePt t="43442" x="6910388" y="4217988"/>
          <p14:tracePt t="43445" x="6859588" y="4241800"/>
          <p14:tracePt t="43459" x="6808788" y="4267200"/>
          <p14:tracePt t="43461" x="6734175" y="4292600"/>
          <p14:tracePt t="43476" x="6646863" y="4318000"/>
          <p14:tracePt t="43478" x="6572250" y="4341813"/>
          <p14:tracePt t="43493" x="6383338" y="4392613"/>
          <p14:tracePt t="43509" x="6170613" y="4443413"/>
          <p14:tracePt t="43526" x="5970588" y="4492625"/>
          <p14:tracePt t="43542" x="5808663" y="4543425"/>
          <p14:tracePt t="43559" x="5657850" y="4567238"/>
          <p14:tracePt t="43576" x="5545138" y="4579938"/>
          <p14:tracePt t="43592" x="5419725" y="4592638"/>
          <p14:tracePt t="43609" x="5319713" y="4592638"/>
          <p14:tracePt t="43626" x="5194300" y="4592638"/>
          <p14:tracePt t="43629" x="5157788" y="4592638"/>
          <p14:tracePt t="43643" x="5119688" y="4592638"/>
          <p14:tracePt t="43645" x="5068888" y="4592638"/>
          <p14:tracePt t="43660" x="5032375" y="4592638"/>
          <p14:tracePt t="43661" x="5006975" y="4592638"/>
          <p14:tracePt t="43676" x="4968875" y="4592638"/>
          <p14:tracePt t="43678" x="4956175" y="4579938"/>
          <p14:tracePt t="43693" x="4945063" y="4579938"/>
          <p14:tracePt t="43710" x="4919663" y="4579938"/>
          <p14:tracePt t="43726" x="4919663" y="4567238"/>
          <p14:tracePt t="43743" x="4919663" y="4554538"/>
          <p14:tracePt t="43759" x="4906963" y="4543425"/>
          <p14:tracePt t="43776" x="4906963" y="4518025"/>
          <p14:tracePt t="43792" x="4906963" y="4492625"/>
          <p14:tracePt t="43810" x="4906963" y="4467225"/>
          <p14:tracePt t="43827" x="4906963" y="4443413"/>
          <p14:tracePt t="43829" x="4906963" y="4430713"/>
          <p14:tracePt t="43843" x="4906963" y="4418013"/>
          <p14:tracePt t="43846" x="4906963" y="4405313"/>
          <p14:tracePt t="43860" x="4906963" y="4379913"/>
          <p14:tracePt t="43862" x="4906963" y="4354513"/>
          <p14:tracePt t="43877" x="4906963" y="4305300"/>
          <p14:tracePt t="43893" x="4906963" y="4267200"/>
          <p14:tracePt t="43911" x="4906963" y="4241800"/>
          <p14:tracePt t="43926" x="4919663" y="4217988"/>
          <p14:tracePt t="43943" x="4932363" y="4192588"/>
          <p14:tracePt t="43960" x="4945063" y="4192588"/>
          <p14:tracePt t="43977" x="4956175" y="4179888"/>
          <p14:tracePt t="44510" x="4968875" y="4179888"/>
          <p14:tracePt t="44518" x="4994275" y="4179888"/>
          <p14:tracePt t="44528" x="5057775" y="4179888"/>
          <p14:tracePt t="44545" x="5207000" y="4179888"/>
          <p14:tracePt t="44562" x="5257800" y="4179888"/>
          <p14:tracePt t="46822" x="5257800" y="4167188"/>
          <p14:tracePt t="46830" x="5281613" y="4141788"/>
          <p14:tracePt t="46839" x="5307013" y="4092575"/>
          <p14:tracePt t="46850" x="5357813" y="4017963"/>
          <p14:tracePt t="46853" x="5419725" y="3967163"/>
          <p14:tracePt t="46867" x="5445125" y="3954463"/>
          <p14:tracePt t="46869" x="5483225" y="3929063"/>
          <p14:tracePt t="46885" x="5519738" y="3916363"/>
          <p14:tracePt t="46887" x="5545138" y="3892550"/>
          <p14:tracePt t="46901" x="5583238" y="3854450"/>
          <p14:tracePt t="46918" x="5619750" y="3841750"/>
          <p14:tracePt t="46934" x="5657850" y="3792538"/>
          <p14:tracePt t="46951" x="5708650" y="3754438"/>
          <p14:tracePt t="46967" x="5783263" y="3692525"/>
          <p14:tracePt t="46985" x="5895975" y="3603625"/>
          <p14:tracePt t="47001" x="5957888" y="3541713"/>
          <p14:tracePt t="47018" x="6008688" y="3503613"/>
          <p14:tracePt t="47021" x="6021388" y="3490913"/>
          <p14:tracePt t="47035" x="6045200" y="3479800"/>
          <p14:tracePt t="47050" x="6057900" y="3467100"/>
          <p14:tracePt t="47069" x="6070600" y="3467100"/>
          <p14:tracePt t="47084" x="6083300" y="3454400"/>
          <p14:tracePt t="47100" x="6096000" y="3441700"/>
          <p14:tracePt t="47117" x="6134100" y="3441700"/>
          <p14:tracePt t="47133" x="6146800" y="3429000"/>
          <p14:tracePt t="47150" x="6170613" y="3429000"/>
          <p14:tracePt t="47167" x="6234113" y="3429000"/>
          <p14:tracePt t="47184" x="6308725" y="3429000"/>
          <p14:tracePt t="47200" x="6383338" y="3429000"/>
          <p14:tracePt t="47217" x="6434138" y="3429000"/>
          <p14:tracePt t="47234" x="6459538" y="3429000"/>
          <p14:tracePt t="47250" x="6472238" y="3429000"/>
          <p14:tracePt t="47326" x="6459538" y="3429000"/>
          <p14:tracePt t="47335" x="6446838" y="3441700"/>
          <p14:tracePt t="47343" x="6421438" y="3454400"/>
          <p14:tracePt t="47358" x="6408738" y="3479800"/>
          <p14:tracePt t="47374" x="6396038" y="3479800"/>
          <p14:tracePt t="47385" x="6383338" y="3479800"/>
          <p14:tracePt t="47430" x="6408738" y="3479800"/>
          <p14:tracePt t="47438" x="6459538" y="3490913"/>
          <p14:tracePt t="47453" x="6608763" y="3503613"/>
          <p14:tracePt t="47470" x="6672263" y="3503613"/>
          <p14:tracePt t="47486" x="6696075" y="3503613"/>
          <p14:tracePt t="47718" x="6708775" y="3503613"/>
          <p14:tracePt t="47734" x="6721475" y="3503613"/>
          <p14:tracePt t="47743" x="6734175" y="3503613"/>
          <p14:tracePt t="47753" x="6746875" y="3490913"/>
          <p14:tracePt t="47770" x="6759575" y="3490913"/>
          <p14:tracePt t="47774" x="6772275" y="3490913"/>
          <p14:tracePt t="47926" x="6746875" y="3490913"/>
          <p14:tracePt t="47933" x="6659563" y="3490913"/>
          <p14:tracePt t="47942" x="6496050" y="3516313"/>
          <p14:tracePt t="47953" x="6296025" y="3529013"/>
          <p14:tracePt t="47970" x="5732463" y="3541713"/>
          <p14:tracePt t="47987" x="5294313" y="3590925"/>
          <p14:tracePt t="47990" x="5157788" y="3616325"/>
          <p14:tracePt t="48005" x="5068888" y="3641725"/>
          <p14:tracePt t="48021" x="5057775" y="3654425"/>
          <p14:tracePt t="48069" x="5106988" y="3654425"/>
          <p14:tracePt t="48077" x="5219700" y="3629025"/>
          <p14:tracePt t="48086" x="5370513" y="3579813"/>
          <p14:tracePt t="48103" x="5708650" y="3516313"/>
          <p14:tracePt t="48119" x="6021388" y="3454400"/>
          <p14:tracePt t="48136" x="6259513" y="3403600"/>
          <p14:tracePt t="48153" x="6383338" y="3378200"/>
          <p14:tracePt t="48170" x="6434138" y="3367088"/>
          <p14:tracePt t="48342" x="6421438" y="3367088"/>
          <p14:tracePt t="48358" x="6408738" y="3367088"/>
          <p14:tracePt t="48366" x="6396038" y="3367088"/>
          <p14:tracePt t="48398" x="6396038" y="3378200"/>
          <p14:tracePt t="48486" x="6408738" y="3378200"/>
          <p14:tracePt t="48493" x="6446838" y="3378200"/>
          <p14:tracePt t="48504" x="6496050" y="3378200"/>
          <p14:tracePt t="48522" x="6534150" y="3378200"/>
          <p14:tracePt t="48525" x="6546850" y="3378200"/>
          <p14:tracePt t="48862" x="6546850" y="3390900"/>
          <p14:tracePt t="48886" x="6546850" y="3403600"/>
          <p14:tracePt t="48910" x="6546850" y="3416300"/>
          <p14:tracePt t="48918" x="6546850" y="3429000"/>
          <p14:tracePt t="48925" x="6546850" y="3441700"/>
          <p14:tracePt t="48940" x="6534150" y="3441700"/>
          <p14:tracePt t="48957" x="6521450" y="3441700"/>
          <p14:tracePt t="48974" x="6508750" y="3467100"/>
          <p14:tracePt t="48990" x="6483350" y="3467100"/>
          <p14:tracePt t="49007" x="6434138" y="3490913"/>
          <p14:tracePt t="49023" x="6334125" y="3529013"/>
          <p14:tracePt t="49040" x="6259513" y="3554413"/>
          <p14:tracePt t="49056" x="6157913" y="3590925"/>
          <p14:tracePt t="49073" x="6057900" y="3654425"/>
          <p14:tracePt t="49090" x="5970588" y="3729038"/>
          <p14:tracePt t="49093" x="5932488" y="3754438"/>
          <p14:tracePt t="49107" x="5895975" y="3803650"/>
          <p14:tracePt t="49109" x="5857875" y="3841750"/>
          <p14:tracePt t="49123" x="5821363" y="3879850"/>
          <p14:tracePt t="49125" x="5783263" y="3892550"/>
          <p14:tracePt t="49141" x="5719763" y="3954463"/>
          <p14:tracePt t="49158" x="5632450" y="4017963"/>
          <p14:tracePt t="49174" x="5519738" y="4105275"/>
          <p14:tracePt t="49191" x="5394325" y="4205288"/>
          <p14:tracePt t="49207" x="5257800" y="4279900"/>
          <p14:tracePt t="49223" x="5119688" y="4330700"/>
          <p14:tracePt t="49240" x="4956175" y="4379913"/>
          <p14:tracePt t="49257" x="4794250" y="4430713"/>
          <p14:tracePt t="49274" x="4656138" y="4467225"/>
          <p14:tracePt t="49278" x="4606925" y="4479925"/>
          <p14:tracePt t="49290" x="4568825" y="4492625"/>
          <p14:tracePt t="49293" x="4556125" y="4492625"/>
          <p14:tracePt t="49308" x="4543425" y="4505325"/>
          <p14:tracePt t="49325" x="4530725" y="4505325"/>
          <p14:tracePt t="49390" x="4506913" y="4505325"/>
          <p14:tracePt t="49405" x="4494213" y="4505325"/>
          <p14:tracePt t="49549" x="4494213" y="4492625"/>
          <p14:tracePt t="49557" x="4494213" y="4467225"/>
          <p14:tracePt t="49566" x="4494213" y="4443413"/>
          <p14:tracePt t="49575" x="4506913" y="4418013"/>
          <p14:tracePt t="49591" x="4543425" y="4392613"/>
          <p14:tracePt t="49607" x="4581525" y="4367213"/>
          <p14:tracePt t="49624" x="4630738" y="4341813"/>
          <p14:tracePt t="49641" x="4668838" y="4318000"/>
          <p14:tracePt t="49658" x="4681538" y="4305300"/>
          <p14:tracePt t="49661" x="4681538" y="4292600"/>
          <p14:tracePt t="49675" x="4694238" y="4279900"/>
          <p14:tracePt t="49677" x="4706938" y="4279900"/>
          <p14:tracePt t="49692" x="4706938" y="4267200"/>
          <p14:tracePt t="49709" x="4719638" y="4267200"/>
          <p14:tracePt t="49726" x="4732338" y="4254500"/>
          <p14:tracePt t="49742" x="4756150" y="4254500"/>
          <p14:tracePt t="49758" x="4768850" y="4230688"/>
          <p14:tracePt t="49790" x="4781550" y="4230688"/>
          <p14:tracePt t="49926" x="4794250" y="4230688"/>
          <p14:tracePt t="49933" x="4819650" y="4230688"/>
          <p14:tracePt t="49943" x="4856163" y="4230688"/>
          <p14:tracePt t="49959" x="4981575" y="4217988"/>
          <p14:tracePt t="49975" x="5081588" y="4205288"/>
          <p14:tracePt t="49992" x="5170488" y="4192588"/>
          <p14:tracePt t="50009" x="5245100" y="4192588"/>
          <p14:tracePt t="50026" x="5319713" y="4192588"/>
          <p14:tracePt t="50043" x="5407025" y="4192588"/>
          <p14:tracePt t="50045" x="5470525" y="4192588"/>
          <p14:tracePt t="50060" x="5532438" y="4192588"/>
          <p14:tracePt t="50062" x="5583238" y="4192588"/>
          <p14:tracePt t="50077" x="5708650" y="4192588"/>
          <p14:tracePt t="50093" x="5795963" y="4192588"/>
          <p14:tracePt t="50110" x="5883275" y="4192588"/>
          <p14:tracePt t="50126" x="5970588" y="4192588"/>
          <p14:tracePt t="50143" x="6045200" y="4192588"/>
          <p14:tracePt t="50159" x="6108700" y="4192588"/>
          <p14:tracePt t="50176" x="6196013" y="4192588"/>
          <p14:tracePt t="50193" x="6283325" y="4192588"/>
          <p14:tracePt t="50209" x="6359525" y="4192588"/>
          <p14:tracePt t="50227" x="6396038" y="4192588"/>
          <p14:tracePt t="50229" x="6408738" y="4192588"/>
          <p14:tracePt t="50262" x="6421438" y="4192588"/>
          <p14:tracePt t="50277" x="6434138" y="4192588"/>
          <p14:tracePt t="50285" x="6446838" y="4192588"/>
          <p14:tracePt t="50293" x="6459538" y="4192588"/>
          <p14:tracePt t="50310" x="6508750" y="4192588"/>
          <p14:tracePt t="50327" x="6559550" y="4192588"/>
          <p14:tracePt t="50343" x="6608763" y="4192588"/>
          <p14:tracePt t="50360" x="6621463" y="4192588"/>
          <p14:tracePt t="50376" x="6672263" y="4217988"/>
          <p14:tracePt t="50394" x="6696075" y="4217988"/>
          <p14:tracePt t="50410" x="6721475" y="4217988"/>
          <p14:tracePt t="50470" x="6734175" y="4217988"/>
          <p14:tracePt t="50477" x="6746875" y="4217988"/>
          <p14:tracePt t="50486" x="6772275" y="4217988"/>
          <p14:tracePt t="50493" x="6797675" y="4217988"/>
          <p14:tracePt t="50510" x="6859588" y="4217988"/>
          <p14:tracePt t="50528" x="6910388" y="4217988"/>
          <p14:tracePt t="50543" x="6921500" y="4217988"/>
          <p14:tracePt t="50560" x="6934200" y="4217988"/>
          <p14:tracePt t="50630" x="6946900" y="4217988"/>
          <p14:tracePt t="50638" x="6959600" y="4217988"/>
          <p14:tracePt t="50645" x="6972300" y="4217988"/>
          <p14:tracePt t="50661" x="6997700" y="4205288"/>
          <p14:tracePt t="50678" x="7034213" y="4192588"/>
          <p14:tracePt t="50695" x="7085013" y="4192588"/>
          <p14:tracePt t="50711" x="7123113" y="4179888"/>
          <p14:tracePt t="50806" x="7134225" y="4179888"/>
          <p14:tracePt t="50822" x="7159625" y="4167188"/>
          <p14:tracePt t="50829" x="7172325" y="4167188"/>
          <p14:tracePt t="50846" x="7210425" y="4167188"/>
          <p14:tracePt t="50862" x="7235825" y="4141788"/>
          <p14:tracePt t="50878" x="7259638" y="4129088"/>
          <p14:tracePt t="51078" x="7235825" y="4129088"/>
          <p14:tracePt t="51086" x="7185025" y="4129088"/>
          <p14:tracePt t="51095" x="7097713" y="4129088"/>
          <p14:tracePt t="51112" x="6959600" y="4141788"/>
          <p14:tracePt t="51129" x="6884988" y="4141788"/>
          <p14:tracePt t="51145" x="6834188" y="4154488"/>
          <p14:tracePt t="51310" x="6859588" y="4154488"/>
          <p14:tracePt t="51317" x="6921500" y="4154488"/>
          <p14:tracePt t="51329" x="7010400" y="4129088"/>
          <p14:tracePt t="51346" x="7172325" y="4117975"/>
          <p14:tracePt t="51349" x="7223125" y="4105275"/>
          <p14:tracePt t="51363" x="7259638" y="4105275"/>
          <p14:tracePt t="51365" x="7297738" y="4105275"/>
          <p14:tracePt t="51380" x="7310438" y="4105275"/>
          <p14:tracePt t="51382" x="7323138" y="4105275"/>
          <p14:tracePt t="51582" x="7310438" y="4105275"/>
          <p14:tracePt t="51589" x="7259638" y="4105275"/>
          <p14:tracePt t="51597" x="7185025" y="4105275"/>
          <p14:tracePt t="51614" x="7097713" y="4105275"/>
          <p14:tracePt t="51630" x="7059613" y="4105275"/>
          <p14:tracePt t="51647" x="7059613" y="4117975"/>
          <p14:tracePt t="51663" x="7046913" y="4129088"/>
          <p14:tracePt t="51814" x="7059613" y="4129088"/>
          <p14:tracePt t="51822" x="7085013" y="4129088"/>
          <p14:tracePt t="51830" x="7110413" y="4129088"/>
          <p14:tracePt t="51846" x="7159625" y="4117975"/>
          <p14:tracePt t="51862" x="7185025" y="4117975"/>
          <p14:tracePt t="52014" x="7146925" y="4117975"/>
          <p14:tracePt t="52022" x="7123113" y="4117975"/>
          <p14:tracePt t="52031" x="7110413" y="4117975"/>
          <p14:tracePt t="52048" x="7097713" y="4117975"/>
          <p14:tracePt t="52126" x="7097713" y="4105275"/>
          <p14:tracePt t="52133" x="7097713" y="4092575"/>
          <p14:tracePt t="52149" x="7146925" y="4041775"/>
          <p14:tracePt t="52165" x="7197725" y="4005263"/>
          <p14:tracePt t="52182" x="7235825" y="3992563"/>
          <p14:tracePt t="52198" x="7246938" y="3992563"/>
          <p14:tracePt t="52510" x="7259638" y="3992563"/>
          <p14:tracePt t="52526" x="7272338" y="3992563"/>
          <p14:tracePt t="52533" x="7285038" y="3992563"/>
          <p14:tracePt t="52550" x="7310438" y="4029075"/>
          <p14:tracePt t="52566" x="7323138" y="4041775"/>
          <p14:tracePt t="52582" x="7335838" y="4067175"/>
          <p14:tracePt t="52599" x="7348538" y="4067175"/>
          <p14:tracePt t="52846" x="7359650" y="4067175"/>
          <p14:tracePt t="52853" x="7372350" y="4067175"/>
          <p14:tracePt t="52869" x="7397750" y="4067175"/>
          <p14:tracePt t="52883" x="7410450" y="4067175"/>
          <p14:tracePt t="52885" x="7423150" y="4067175"/>
          <p14:tracePt t="52900" x="7435850" y="4067175"/>
          <p14:tracePt t="52917" x="7448550" y="4067175"/>
          <p14:tracePt t="52934" x="7459663" y="4067175"/>
          <p14:tracePt t="53126" x="7472363" y="4067175"/>
          <p14:tracePt t="53134" x="7485063" y="4067175"/>
          <p14:tracePt t="53141" x="7510463" y="4092575"/>
          <p14:tracePt t="53151" x="7535863" y="4105275"/>
          <p14:tracePt t="53167" x="7610475" y="4167188"/>
          <p14:tracePt t="53184" x="7635875" y="4205288"/>
          <p14:tracePt t="53201" x="7648575" y="4217988"/>
          <p14:tracePt t="53286" x="7648575" y="4205288"/>
          <p14:tracePt t="53301" x="7648575" y="4192588"/>
          <p14:tracePt t="53630" x="7635875" y="4192588"/>
          <p14:tracePt t="53638" x="7623175" y="4192588"/>
          <p14:tracePt t="53652" x="7610475" y="4192588"/>
          <p14:tracePt t="53669" x="7597775" y="4192588"/>
          <p14:tracePt t="53718" x="7585075" y="4192588"/>
          <p14:tracePt t="54190" x="7572375" y="4192588"/>
          <p14:tracePt t="54197" x="7561263" y="4192588"/>
          <p14:tracePt t="54206" x="7548563" y="4192588"/>
          <p14:tracePt t="54220" x="7523163" y="4192588"/>
          <p14:tracePt t="54222" x="7497763" y="4179888"/>
          <p14:tracePt t="54237" x="7485063" y="4179888"/>
          <p14:tracePt t="54534" x="7459663" y="4179888"/>
          <p14:tracePt t="54542" x="7435850" y="4179888"/>
          <p14:tracePt t="54554" x="7410450" y="4179888"/>
          <p14:tracePt t="54571" x="7397750" y="4179888"/>
          <p14:tracePt t="54573" x="7385050" y="4179888"/>
          <p14:tracePt t="54587" x="7372350" y="4179888"/>
          <p14:tracePt t="54605" x="7335838" y="4167188"/>
          <p14:tracePt t="54622" x="7297738" y="4154488"/>
          <p14:tracePt t="54638" x="7285038" y="4154488"/>
          <p14:tracePt t="54655" x="7272338" y="4154488"/>
          <p14:tracePt t="54671" x="7259638" y="4154488"/>
          <p14:tracePt t="54886" x="7246938" y="4141788"/>
          <p14:tracePt t="54894" x="7210425" y="4141788"/>
          <p14:tracePt t="54905" x="7185025" y="4117975"/>
          <p14:tracePt t="54922" x="7159625" y="4105275"/>
          <p14:tracePt t="54926" x="7134225" y="4105275"/>
          <p14:tracePt t="54939" x="7123113" y="4092575"/>
          <p14:tracePt t="54941" x="7097713" y="4079875"/>
          <p14:tracePt t="54956" x="7085013" y="4079875"/>
          <p14:tracePt t="54958" x="7072313" y="4079875"/>
          <p14:tracePt t="54972" x="7059613" y="4079875"/>
          <p14:tracePt t="54989" x="7046913" y="4079875"/>
          <p14:tracePt t="55062" x="7034213" y="4079875"/>
          <p14:tracePt t="55069" x="7021513" y="4079875"/>
          <p14:tracePt t="55085" x="7010400" y="4079875"/>
          <p14:tracePt t="55110" x="6997700" y="4079875"/>
          <p14:tracePt t="55150" x="6985000" y="4105275"/>
          <p14:tracePt t="55158" x="6972300" y="4105275"/>
          <p14:tracePt t="55182" x="6972300" y="4117975"/>
          <p14:tracePt t="55198" x="6972300" y="4129088"/>
          <p14:tracePt t="55342" x="6985000" y="4129088"/>
          <p14:tracePt t="55349" x="6997700" y="4129088"/>
          <p14:tracePt t="55357" x="7021513" y="4129088"/>
          <p14:tracePt t="55373" x="7034213" y="4129088"/>
          <p14:tracePt t="55446" x="7034213" y="4105275"/>
          <p14:tracePt t="55462" x="7034213" y="4092575"/>
          <p14:tracePt t="55478" x="7021513" y="4079875"/>
          <p14:tracePt t="55485" x="7010400" y="4079875"/>
          <p14:tracePt t="55493" x="6997700" y="4079875"/>
          <p14:tracePt t="55506" x="6972300" y="4079875"/>
          <p14:tracePt t="55509" x="6959600" y="4079875"/>
          <p14:tracePt t="55524" x="6946900" y="4067175"/>
          <p14:tracePt t="55526" x="6934200" y="4054475"/>
          <p14:tracePt t="55541" x="6910388" y="4054475"/>
          <p14:tracePt t="55557" x="6897688" y="4054475"/>
          <p14:tracePt t="55574" x="6872288" y="4054475"/>
          <p14:tracePt t="55591" x="6859588" y="4054475"/>
          <p14:tracePt t="55607" x="6834188" y="4092575"/>
          <p14:tracePt t="55623" x="6821488" y="4117975"/>
          <p14:tracePt t="55640" x="6797675" y="4154488"/>
          <p14:tracePt t="55658" x="6797675" y="4192588"/>
          <p14:tracePt t="55674" x="6797675" y="4205288"/>
          <p14:tracePt t="55677" x="6797675" y="4217988"/>
          <p14:tracePt t="55693" x="6797675" y="4230688"/>
          <p14:tracePt t="55707" x="6797675" y="4241800"/>
          <p14:tracePt t="55724" x="6797675" y="4254500"/>
          <p14:tracePt t="55813" x="6808788" y="4254500"/>
          <p14:tracePt t="55822" x="6834188" y="4254500"/>
          <p14:tracePt t="55830" x="6872288" y="4254500"/>
          <p14:tracePt t="55841" x="6910388" y="4254500"/>
          <p14:tracePt t="55857" x="6997700" y="4241800"/>
          <p14:tracePt t="55874" x="7059613" y="4230688"/>
          <p14:tracePt t="55890" x="7097713" y="4230688"/>
          <p14:tracePt t="55893" x="7123113" y="4217988"/>
          <p14:tracePt t="55907" x="7134225" y="4205288"/>
          <p14:tracePt t="55924" x="7146925" y="4192588"/>
          <p14:tracePt t="56134" x="7146925" y="4179888"/>
          <p14:tracePt t="56158" x="7146925" y="4167188"/>
          <p14:tracePt t="56166" x="7134225" y="4167188"/>
          <p14:tracePt t="56175" x="7134225" y="4154488"/>
          <p14:tracePt t="56191" x="7123113" y="4141788"/>
          <p14:tracePt t="56208" x="7097713" y="4141788"/>
          <p14:tracePt t="56225" x="7072313" y="4117975"/>
          <p14:tracePt t="56242" x="7046913" y="4105275"/>
          <p14:tracePt t="56245" x="7034213" y="4105275"/>
          <p14:tracePt t="56259" x="7021513" y="4105275"/>
          <p14:tracePt t="56261" x="6997700" y="4105275"/>
          <p14:tracePt t="56276" x="6985000" y="4092575"/>
          <p14:tracePt t="56278" x="6972300" y="4092575"/>
          <p14:tracePt t="56293" x="6910388" y="4092575"/>
          <p14:tracePt t="56309" x="6884988" y="4092575"/>
          <p14:tracePt t="56326" x="6834188" y="4092575"/>
          <p14:tracePt t="56342" x="6821488" y="4092575"/>
          <p14:tracePt t="56359" x="6784975" y="4092575"/>
          <p14:tracePt t="56375" x="6746875" y="4092575"/>
          <p14:tracePt t="56392" x="6734175" y="4092575"/>
          <p14:tracePt t="56454" x="6734175" y="4105275"/>
          <p14:tracePt t="56461" x="6734175" y="4117975"/>
          <p14:tracePt t="56476" x="6734175" y="4129088"/>
          <p14:tracePt t="56478" x="6734175" y="4141788"/>
          <p14:tracePt t="56493" x="6784975" y="4167188"/>
          <p14:tracePt t="56509" x="6872288" y="4192588"/>
          <p14:tracePt t="56526" x="6934200" y="4192588"/>
          <p14:tracePt t="56543" x="6997700" y="4192588"/>
          <p14:tracePt t="56559" x="7046913" y="4192588"/>
          <p14:tracePt t="56576" x="7085013" y="4192588"/>
          <p14:tracePt t="56593" x="7097713" y="4179888"/>
          <p14:tracePt t="56614" x="7097713" y="4167188"/>
          <p14:tracePt t="56627" x="7110413" y="4167188"/>
          <p14:tracePt t="56629" x="7110413" y="4154488"/>
          <p14:tracePt t="56643" x="7110413" y="4141788"/>
          <p14:tracePt t="56670" x="7110413" y="4129088"/>
          <p14:tracePt t="56693" x="7110413" y="4117975"/>
          <p14:tracePt t="56710" x="7110413" y="4105275"/>
          <p14:tracePt t="56717" x="7110413" y="4092575"/>
          <p14:tracePt t="56727" x="7097713" y="4092575"/>
          <p14:tracePt t="56743" x="7072313" y="4092575"/>
          <p14:tracePt t="56760" x="7046913" y="4092575"/>
          <p14:tracePt t="56777" x="7010400" y="4092575"/>
          <p14:tracePt t="56793" x="6959600" y="4092575"/>
          <p14:tracePt t="56810" x="6921500" y="4092575"/>
          <p14:tracePt t="56814" x="6910388" y="4092575"/>
          <p14:tracePt t="56827" x="6897688" y="4092575"/>
          <p14:tracePt t="56844" x="6884988" y="4105275"/>
          <p14:tracePt t="56846" x="6884988" y="4117975"/>
          <p14:tracePt t="56861" x="6884988" y="4129088"/>
          <p14:tracePt t="56877" x="6872288" y="4141788"/>
          <p14:tracePt t="56974" x="6910388" y="4141788"/>
          <p14:tracePt t="56982" x="6972300" y="4141788"/>
          <p14:tracePt t="56994" x="7059613" y="4141788"/>
          <p14:tracePt t="57011" x="7197725" y="4141788"/>
          <p14:tracePt t="57013" x="7259638" y="4117975"/>
          <p14:tracePt t="57028" x="7297738" y="4092575"/>
          <p14:tracePt t="57030" x="7323138" y="4079875"/>
          <p14:tracePt t="57045" x="7359650" y="4041775"/>
          <p14:tracePt t="57061" x="7372350" y="4029075"/>
          <p14:tracePt t="57078" x="7372350" y="4005263"/>
          <p14:tracePt t="57094" x="7372350" y="3992563"/>
          <p14:tracePt t="57142" x="7359650" y="3992563"/>
          <p14:tracePt t="57150" x="7310438" y="3992563"/>
          <p14:tracePt t="57160" x="7246938" y="3992563"/>
          <p14:tracePt t="57177" x="7159625" y="3992563"/>
          <p14:tracePt t="57194" x="7097713" y="3992563"/>
          <p14:tracePt t="57211" x="7059613" y="3992563"/>
          <p14:tracePt t="57213" x="7059613" y="4005263"/>
          <p14:tracePt t="57229" x="7046913" y="4017963"/>
          <p14:tracePt t="57245" x="7034213" y="4029075"/>
          <p14:tracePt t="57261" x="7034213" y="4041775"/>
          <p14:tracePt t="57278" x="7059613" y="4067175"/>
          <p14:tracePt t="57295" x="7146925" y="4092575"/>
          <p14:tracePt t="57311" x="7272338" y="4092575"/>
          <p14:tracePt t="57328" x="7372350" y="4092575"/>
          <p14:tracePt t="57345" x="7423150" y="4092575"/>
          <p14:tracePt t="57362" x="7448550" y="4092575"/>
          <p14:tracePt t="57378" x="7448550" y="4079875"/>
          <p14:tracePt t="57395" x="7448550" y="4067175"/>
          <p14:tracePt t="57413" x="7448550" y="4041775"/>
          <p14:tracePt t="57429" x="7448550" y="4029075"/>
          <p14:tracePt t="57446" x="7372350" y="4017963"/>
          <p14:tracePt t="57462" x="7272338" y="4017963"/>
          <p14:tracePt t="57479" x="7172325" y="4017963"/>
          <p14:tracePt t="57495" x="7110413" y="4067175"/>
          <p14:tracePt t="57511" x="7097713" y="4141788"/>
          <p14:tracePt t="57529" x="7097713" y="4217988"/>
          <p14:tracePt t="57546" x="7146925" y="4254500"/>
          <p14:tracePt t="57562" x="7185025" y="4254500"/>
          <p14:tracePt t="57565" x="7197725" y="4267200"/>
          <p14:tracePt t="57579" x="7223125" y="4267200"/>
          <p14:tracePt t="57581" x="7235825" y="4267200"/>
          <p14:tracePt t="57596" x="7246938" y="4267200"/>
          <p14:tracePt t="57597" x="7259638" y="4267200"/>
          <p14:tracePt t="57613" x="7285038" y="4254500"/>
          <p14:tracePt t="57629" x="7285038" y="4230688"/>
          <p14:tracePt t="57646" x="7285038" y="4179888"/>
          <p14:tracePt t="57662" x="7285038" y="4141788"/>
          <p14:tracePt t="57678" x="7272338" y="4129088"/>
          <p14:tracePt t="57696" x="7235825" y="4105275"/>
          <p14:tracePt t="57712" x="7159625" y="4092575"/>
          <p14:tracePt t="57729" x="7085013" y="4092575"/>
          <p14:tracePt t="57746" x="7021513" y="4092575"/>
          <p14:tracePt t="57749" x="6997700" y="4092575"/>
          <p14:tracePt t="57763" x="6985000" y="4092575"/>
          <p14:tracePt t="57765" x="6972300" y="4117975"/>
          <p14:tracePt t="57780" x="6972300" y="4141788"/>
          <p14:tracePt t="57782" x="6972300" y="4179888"/>
          <p14:tracePt t="57797" x="6972300" y="4241800"/>
          <p14:tracePt t="57813" x="6997700" y="4267200"/>
          <p14:tracePt t="57886" x="7010400" y="4267200"/>
          <p14:tracePt t="57902" x="7021513" y="4230688"/>
          <p14:tracePt t="57909" x="7034213" y="4217988"/>
          <p14:tracePt t="57917" x="7034213" y="4192588"/>
          <p14:tracePt t="57929" x="7034213" y="4167188"/>
          <p14:tracePt t="57946" x="7034213" y="4129088"/>
          <p14:tracePt t="57948" x="7034213" y="4117975"/>
          <p14:tracePt t="57963" x="7034213" y="4105275"/>
          <p14:tracePt t="57965" x="7034213" y="4092575"/>
          <p14:tracePt t="57980" x="7034213" y="4079875"/>
          <p14:tracePt t="57997" x="7010400" y="4079875"/>
          <p14:tracePt t="58013" x="6997700" y="4079875"/>
          <p14:tracePt t="58030" x="6985000" y="4079875"/>
          <p14:tracePt t="58047" x="6959600" y="4079875"/>
          <p14:tracePt t="58063" x="6946900" y="4079875"/>
          <p14:tracePt t="58080" x="6934200" y="4079875"/>
          <p14:tracePt t="58097" x="6921500" y="4079875"/>
          <p14:tracePt t="58174" x="6934200" y="4079875"/>
          <p14:tracePt t="58182" x="6959600" y="4079875"/>
          <p14:tracePt t="58190" x="6972300" y="4079875"/>
          <p14:tracePt t="58197" x="6985000" y="4079875"/>
          <p14:tracePt t="58213" x="7021513" y="4079875"/>
          <p14:tracePt t="58229" x="7034213" y="4067175"/>
          <p14:tracePt t="58246" x="7072313" y="4041775"/>
          <p14:tracePt t="58262" x="7085013" y="4029075"/>
          <p14:tracePt t="58278" x="7085013" y="4017963"/>
          <p14:tracePt t="58894" x="7021513" y="4017963"/>
          <p14:tracePt t="58901" x="6921500" y="4017963"/>
          <p14:tracePt t="58917" x="6784975" y="4017963"/>
          <p14:tracePt t="58919" x="6634163" y="4017963"/>
          <p14:tracePt t="58926" x="6472238" y="4041775"/>
          <p14:tracePt t="58933" x="6296025" y="4092575"/>
          <p14:tracePt t="58950" x="6045200" y="4179888"/>
          <p14:tracePt t="58966" x="5883275" y="4230688"/>
          <p14:tracePt t="58983" x="5757863" y="4292600"/>
          <p14:tracePt t="58999" x="5619750" y="4341813"/>
          <p14:tracePt t="59016" x="5483225" y="4367213"/>
          <p14:tracePt t="59033" x="5294313" y="4392613"/>
          <p14:tracePt t="59050" x="5157788" y="4405313"/>
          <p14:tracePt t="59066" x="5019675" y="4405313"/>
          <p14:tracePt t="59068" x="4932363" y="4405313"/>
          <p14:tracePt t="59083" x="4868863" y="4405313"/>
          <p14:tracePt t="59085" x="4819650" y="4405313"/>
          <p14:tracePt t="59100" x="4794250" y="4405313"/>
          <p14:tracePt t="59117" x="4781550" y="4405313"/>
          <p14:tracePt t="60438" x="4819650" y="4405313"/>
          <p14:tracePt t="60446" x="4945063" y="4405313"/>
          <p14:tracePt t="60453" x="5145088" y="4405313"/>
          <p14:tracePt t="60470" x="5657850" y="4405313"/>
          <p14:tracePt t="60487" x="5957888" y="4405313"/>
          <p14:tracePt t="60503" x="6121400" y="4392613"/>
          <p14:tracePt t="60520" x="6208713" y="4367213"/>
          <p14:tracePt t="60536" x="6270625" y="4354513"/>
          <p14:tracePt t="60553" x="6334125" y="4341813"/>
          <p14:tracePt t="60570" x="6359525" y="4330700"/>
          <p14:tracePt t="60766" x="6370638" y="4330700"/>
          <p14:tracePt t="60934" x="6383338" y="4330700"/>
          <p14:tracePt t="60941" x="6408738" y="4330700"/>
          <p14:tracePt t="60954" x="6434138" y="4330700"/>
          <p14:tracePt t="60970" x="6472238" y="4318000"/>
          <p14:tracePt t="60973" x="6508750" y="4305300"/>
          <p14:tracePt t="60989" x="6521450" y="4305300"/>
          <p14:tracePt t="61005" x="6546850" y="4305300"/>
          <p14:tracePt t="61614" x="6559550" y="4305300"/>
          <p14:tracePt t="61622" x="6584950" y="4305300"/>
          <p14:tracePt t="61630" x="6596063" y="4305300"/>
          <p14:tracePt t="61640" x="6608763" y="4305300"/>
          <p14:tracePt t="61656" x="6659563" y="4318000"/>
          <p14:tracePt t="61673" x="6708775" y="4330700"/>
          <p14:tracePt t="61690" x="6759575" y="4341813"/>
          <p14:tracePt t="61707" x="6808788" y="4354513"/>
          <p14:tracePt t="61724" x="6834188" y="4367213"/>
          <p14:tracePt t="61725" x="6872288" y="4367213"/>
          <p14:tracePt t="61740" x="6884988" y="4367213"/>
          <p14:tracePt t="61741" x="6897688" y="4367213"/>
          <p14:tracePt t="61757" x="6921500" y="4367213"/>
          <p14:tracePt t="61773" x="6946900" y="4367213"/>
          <p14:tracePt t="61789" x="6972300" y="4367213"/>
          <p14:tracePt t="61806" x="6997700" y="4367213"/>
          <p14:tracePt t="61823" x="7021513" y="4367213"/>
          <p14:tracePt t="61840" x="7046913" y="4367213"/>
          <p14:tracePt t="61974" x="7059613" y="4367213"/>
          <p14:tracePt t="62030" x="7072313" y="4367213"/>
          <p14:tracePt t="62197" x="7046913" y="4367213"/>
          <p14:tracePt t="62206" x="7021513" y="4367213"/>
          <p14:tracePt t="62214" x="6985000" y="4367213"/>
          <p14:tracePt t="62224" x="6972300" y="4367213"/>
          <p14:tracePt t="62240" x="6946900" y="4367213"/>
          <p14:tracePt t="62256" x="6921500" y="4367213"/>
          <p14:tracePt t="62272" x="6910388" y="4367213"/>
          <p14:tracePt t="62316" x="6897688" y="4354513"/>
          <p14:tracePt t="62324" x="6884988" y="4330700"/>
          <p14:tracePt t="62332" x="6859588" y="4292600"/>
          <p14:tracePt t="62340" x="6846888" y="4267200"/>
          <p14:tracePt t="62356" x="6834188" y="4205288"/>
          <p14:tracePt t="62373" x="6808788" y="4167188"/>
          <p14:tracePt t="62389" x="6808788" y="4141788"/>
          <p14:tracePt t="62406" x="6797675" y="4129088"/>
          <p14:tracePt t="62424" x="6797675" y="4117975"/>
          <p14:tracePt t="62654" x="6797675" y="4129088"/>
          <p14:tracePt t="62661" x="6797675" y="4141788"/>
          <p14:tracePt t="62678" x="6797675" y="4154488"/>
          <p14:tracePt t="62798" x="6808788" y="4154488"/>
          <p14:tracePt t="62806" x="6821488" y="4154488"/>
          <p14:tracePt t="62822" x="6834188" y="4154488"/>
          <p14:tracePt t="62830" x="6846888" y="4154488"/>
          <p14:tracePt t="62842" x="6859588" y="4141788"/>
          <p14:tracePt t="62844" x="6859588" y="4129088"/>
          <p14:tracePt t="62861" x="6872288" y="4117975"/>
          <p14:tracePt t="62877" x="6884988" y="4117975"/>
          <p14:tracePt t="62989" x="6897688" y="4117975"/>
          <p14:tracePt t="62998" x="6910388" y="4117975"/>
          <p14:tracePt t="63009" x="6921500" y="4117975"/>
          <p14:tracePt t="63027" x="6997700" y="4105275"/>
          <p14:tracePt t="63029" x="7034213" y="4105275"/>
          <p14:tracePt t="63044" x="7059613" y="4105275"/>
          <p14:tracePt t="63046" x="7072313" y="4092575"/>
          <p14:tracePt t="63059" x="7085013" y="4092575"/>
          <p14:tracePt t="63125" x="7085013" y="4079875"/>
          <p14:tracePt t="63134" x="7085013" y="4067175"/>
          <p14:tracePt t="63143" x="7085013" y="4054475"/>
          <p14:tracePt t="63160" x="6972300" y="4017963"/>
          <p14:tracePt t="63177" x="6834188" y="3979863"/>
          <p14:tracePt t="63193" x="6746875" y="3967163"/>
          <p14:tracePt t="63210" x="6721475" y="3967163"/>
          <p14:tracePt t="63269" x="6708775" y="3967163"/>
          <p14:tracePt t="63277" x="6708775" y="3979863"/>
          <p14:tracePt t="63285" x="6708775" y="3992563"/>
          <p14:tracePt t="63294" x="6708775" y="4005263"/>
          <p14:tracePt t="63310" x="6684963" y="4041775"/>
          <p14:tracePt t="63327" x="6684963" y="4054475"/>
          <p14:tracePt t="63344" x="6684963" y="4067175"/>
          <p14:tracePt t="63360" x="6684963" y="4079875"/>
          <p14:tracePt t="63377" x="6708775" y="4092575"/>
          <p14:tracePt t="63394" x="6759575" y="4092575"/>
          <p14:tracePt t="63397" x="6797675" y="4105275"/>
          <p14:tracePt t="63411" x="6859588" y="4117975"/>
          <p14:tracePt t="63413" x="6897688" y="4117975"/>
          <p14:tracePt t="63428" x="6934200" y="4117975"/>
          <p14:tracePt t="63430" x="6972300" y="4117975"/>
          <p14:tracePt t="63445" x="7034213" y="4117975"/>
          <p14:tracePt t="63461" x="7085013" y="4105275"/>
          <p14:tracePt t="63478" x="7097713" y="4079875"/>
          <p14:tracePt t="63494" x="7110413" y="4054475"/>
          <p14:tracePt t="63510" x="7110413" y="4029075"/>
          <p14:tracePt t="63527" x="7110413" y="4017963"/>
          <p14:tracePt t="63574" x="7110413" y="4005263"/>
          <p14:tracePt t="63581" x="7059613" y="3992563"/>
          <p14:tracePt t="63594" x="7010400" y="3992563"/>
          <p14:tracePt t="63597" x="6972300" y="3992563"/>
          <p14:tracePt t="63611" x="6934200" y="3992563"/>
          <p14:tracePt t="63613" x="6897688" y="3992563"/>
          <p14:tracePt t="63628" x="6884988" y="3992563"/>
          <p14:tracePt t="63630" x="6872288" y="4005263"/>
          <p14:tracePt t="63645" x="6859588" y="4005263"/>
          <p14:tracePt t="63662" x="6846888" y="4017963"/>
          <p14:tracePt t="63678" x="6846888" y="4029075"/>
          <p14:tracePt t="63695" x="6846888" y="4041775"/>
          <p14:tracePt t="63711" x="6846888" y="4054475"/>
          <p14:tracePt t="63728" x="6846888" y="4067175"/>
          <p14:tracePt t="63744" x="6846888" y="4079875"/>
          <p14:tracePt t="63761" x="6872288" y="4092575"/>
          <p14:tracePt t="63779" x="6910388" y="4105275"/>
          <p14:tracePt t="63781" x="6934200" y="4117975"/>
          <p14:tracePt t="63796" x="6946900" y="4117975"/>
          <p14:tracePt t="63797" x="6959600" y="4129088"/>
          <p14:tracePt t="63813" x="6985000" y="4141788"/>
          <p14:tracePt t="63829" x="7010400" y="4154488"/>
          <p14:tracePt t="63918" x="7010400" y="4167188"/>
          <p14:tracePt t="63933" x="7010400" y="4179888"/>
          <p14:tracePt t="63941" x="7010400" y="4192588"/>
          <p14:tracePt t="63957" x="7010400" y="4205288"/>
          <p14:tracePt t="63982" x="7010400" y="4217988"/>
          <p14:tracePt t="63990" x="7010400" y="4230688"/>
          <p14:tracePt t="64006" x="7010400" y="4241800"/>
          <p14:tracePt t="64022" x="7010400" y="4254500"/>
          <p14:tracePt t="64174" x="6997700" y="4254500"/>
          <p14:tracePt t="64181" x="6985000" y="4254500"/>
          <p14:tracePt t="64196" x="6972300" y="4254500"/>
          <p14:tracePt t="64198" x="6959600" y="4254500"/>
          <p14:tracePt t="64213" x="6921500" y="4241800"/>
          <p14:tracePt t="64230" x="6897688" y="4241800"/>
          <p14:tracePt t="64246" x="6834188" y="4217988"/>
          <p14:tracePt t="64263" x="6797675" y="4217988"/>
          <p14:tracePt t="64279" x="6746875" y="4205288"/>
          <p14:tracePt t="64296" x="6708775" y="4192588"/>
          <p14:tracePt t="64406" x="6696075" y="4192588"/>
          <p14:tracePt t="64422" x="6696075" y="4205288"/>
          <p14:tracePt t="64429" x="6696075" y="4217988"/>
          <p14:tracePt t="64437" x="6696075" y="4230688"/>
          <p14:tracePt t="64453" x="6696075" y="4254500"/>
          <p14:tracePt t="64462" x="6696075" y="4267200"/>
          <p14:tracePt t="64479" x="6708775" y="4279900"/>
          <p14:tracePt t="64496" x="6734175" y="4305300"/>
          <p14:tracePt t="64513" x="6772275" y="4318000"/>
          <p14:tracePt t="64530" x="6784975" y="4318000"/>
          <p14:tracePt t="64870" x="6746875" y="4318000"/>
          <p14:tracePt t="64878" x="6696075" y="4318000"/>
          <p14:tracePt t="64886" x="6659563" y="4318000"/>
          <p14:tracePt t="64897" x="6621463" y="4318000"/>
          <p14:tracePt t="64914" x="6546850" y="4318000"/>
          <p14:tracePt t="64931" x="6508750" y="4318000"/>
          <p14:tracePt t="64933" x="6496050" y="4318000"/>
          <p14:tracePt t="64948" x="6483350" y="4318000"/>
          <p14:tracePt t="64965" x="6472238" y="4318000"/>
          <p14:tracePt t="65638" x="6459538" y="4318000"/>
          <p14:tracePt t="65645" x="6446838" y="4318000"/>
          <p14:tracePt t="65653" x="6434138" y="4318000"/>
          <p14:tracePt t="65667" x="6421438" y="4318000"/>
          <p14:tracePt t="65669" x="6396038" y="4318000"/>
          <p14:tracePt t="65685" x="6383338" y="4318000"/>
          <p14:tracePt t="65700" x="6370638" y="4318000"/>
          <p14:tracePt t="65717" x="6346825" y="4318000"/>
          <p14:tracePt t="65734" x="6308725" y="4318000"/>
          <p14:tracePt t="65750" x="6296025" y="4318000"/>
          <p14:tracePt t="65767" x="6270625" y="4318000"/>
          <p14:tracePt t="65783" x="6234113" y="4318000"/>
          <p14:tracePt t="65800" x="6196013" y="4318000"/>
          <p14:tracePt t="65818" x="6170613" y="4318000"/>
          <p14:tracePt t="65834" x="6157913" y="4305300"/>
          <p14:tracePt t="65850" x="6134100" y="4305300"/>
          <p14:tracePt t="65877" x="6121400" y="4305300"/>
          <p14:tracePt t="65901" x="6108700" y="4305300"/>
          <p14:tracePt t="65917" x="6096000" y="4292600"/>
          <p14:tracePt t="65925" x="6083300" y="4292600"/>
          <p14:tracePt t="65942" x="6083300" y="4279900"/>
          <p14:tracePt t="65950" x="6070600" y="4279900"/>
          <p14:tracePt t="65967" x="6045200" y="4254500"/>
          <p14:tracePt t="65984" x="6034088" y="4241800"/>
          <p14:tracePt t="66000" x="6021388" y="4217988"/>
          <p14:tracePt t="66018" x="6008688" y="4205288"/>
          <p14:tracePt t="66034" x="5995988" y="4179888"/>
          <p14:tracePt t="66051" x="5983288" y="4167188"/>
          <p14:tracePt t="66053" x="5983288" y="4141788"/>
          <p14:tracePt t="66069" x="5983288" y="4117975"/>
          <p14:tracePt t="66085" x="5983288" y="4092575"/>
          <p14:tracePt t="66309" x="6008688" y="4129088"/>
          <p14:tracePt t="66318" x="6070600" y="4179888"/>
          <p14:tracePt t="66326" x="6157913" y="4254500"/>
          <p14:tracePt t="66333" x="6270625" y="4330700"/>
          <p14:tracePt t="66350" x="6508750" y="4479925"/>
          <p14:tracePt t="66367" x="6721475" y="4605338"/>
          <p14:tracePt t="66384" x="6797675" y="4643438"/>
          <p14:tracePt t="66401" x="6808788" y="4656138"/>
          <p14:tracePt t="66438" x="6821488" y="4656138"/>
          <p14:tracePt t="66453" x="6834188" y="4656138"/>
          <p14:tracePt t="66469" x="6846888" y="4656138"/>
          <p14:tracePt t="66485" x="6859588" y="4656138"/>
          <p14:tracePt t="66493" x="6872288" y="4656138"/>
          <p14:tracePt t="66566" x="6884988" y="4656138"/>
          <p14:tracePt t="66582" x="6884988" y="4643438"/>
          <p14:tracePt t="66598" x="6897688" y="4630738"/>
          <p14:tracePt t="66614" x="6910388" y="4605338"/>
          <p14:tracePt t="66621" x="6921500" y="4592638"/>
          <p14:tracePt t="66637" x="6959600" y="4554538"/>
          <p14:tracePt t="66653" x="6997700" y="4505325"/>
          <p14:tracePt t="66669" x="7046913" y="4443413"/>
          <p14:tracePt t="66686" x="7072313" y="4405313"/>
          <p14:tracePt t="66702" x="7097713" y="4367213"/>
          <p14:tracePt t="66717" x="7134225" y="4305300"/>
          <p14:tracePt t="66734" x="7159625" y="4254500"/>
          <p14:tracePt t="66751" x="7159625" y="4230688"/>
          <p14:tracePt t="66768" x="7185025" y="4217988"/>
          <p14:tracePt t="66934" x="7172325" y="4217988"/>
          <p14:tracePt t="66941" x="7146925" y="4217988"/>
          <p14:tracePt t="66953" x="7110413" y="4205288"/>
          <p14:tracePt t="66970" x="7046913" y="4205288"/>
          <p14:tracePt t="66972" x="7021513" y="4205288"/>
          <p14:tracePt t="66987" x="7010400" y="4205288"/>
          <p14:tracePt t="66989" x="6997700" y="4205288"/>
          <p14:tracePt t="67013" x="6985000" y="4205288"/>
          <p14:tracePt t="67054" x="6972300" y="4205288"/>
          <p14:tracePt t="67070" x="6959600" y="4205288"/>
          <p14:tracePt t="67237" x="6972300" y="4205288"/>
          <p14:tracePt t="67246" x="6985000" y="4217988"/>
          <p14:tracePt t="67254" x="6997700" y="4230688"/>
          <p14:tracePt t="67271" x="7046913" y="4230688"/>
          <p14:tracePt t="67287" x="7085013" y="4230688"/>
          <p14:tracePt t="67304" x="7146925" y="4241800"/>
          <p14:tracePt t="67321" x="7185025" y="4241800"/>
          <p14:tracePt t="67338" x="7210425" y="4241800"/>
          <p14:tracePt t="68086" x="7223125" y="4241800"/>
          <p14:tracePt t="68093" x="7235825" y="4241800"/>
          <p14:tracePt t="68106" x="7259638" y="4254500"/>
          <p14:tracePt t="68108" x="7285038" y="4254500"/>
          <p14:tracePt t="68123" x="7310438" y="4254500"/>
          <p14:tracePt t="68125" x="7335838" y="4254500"/>
          <p14:tracePt t="68141" x="7410450" y="4254500"/>
          <p14:tracePt t="68157" x="7472363" y="4254500"/>
          <p14:tracePt t="68173" x="7523163" y="4254500"/>
          <p14:tracePt t="68190" x="7548563" y="4254500"/>
          <p14:tracePt t="68206" x="7561263" y="4254500"/>
          <p14:tracePt t="68685" x="7572375" y="4254500"/>
          <p14:tracePt t="68693" x="7585075" y="4254500"/>
          <p14:tracePt t="68718" x="7585075" y="4267200"/>
          <p14:tracePt t="68734" x="7597775" y="4279900"/>
          <p14:tracePt t="68741" x="7597775" y="4292600"/>
          <p14:tracePt t="68758" x="7610475" y="4305300"/>
          <p14:tracePt t="68774" x="7610475" y="4318000"/>
          <p14:tracePt t="68791" x="7623175" y="4318000"/>
          <p14:tracePt t="68814" x="7623175" y="4330700"/>
          <p14:tracePt t="68966" x="7623175" y="4341813"/>
          <p14:tracePt t="68975" x="7610475" y="4341813"/>
          <p14:tracePt t="68990" x="7597775" y="4354513"/>
          <p14:tracePt t="68998" x="7585075" y="4354513"/>
          <p14:tracePt t="69008" x="7572375" y="4354513"/>
          <p14:tracePt t="69026" x="7535863" y="4367213"/>
          <p14:tracePt t="69042" x="7497763" y="4379913"/>
          <p14:tracePt t="69045" x="7472363" y="4379913"/>
          <p14:tracePt t="69058" x="7448550" y="4392613"/>
          <p14:tracePt t="69061" x="7435850" y="4392613"/>
          <p14:tracePt t="69075" x="7397750" y="4392613"/>
          <p14:tracePt t="69077" x="7372350" y="4405313"/>
          <p14:tracePt t="69093" x="7335838" y="4418013"/>
          <p14:tracePt t="69109" x="7272338" y="4418013"/>
          <p14:tracePt t="69126" x="7235825" y="4430713"/>
          <p14:tracePt t="69142" x="7185025" y="4443413"/>
          <p14:tracePt t="69159" x="7110413" y="4454525"/>
          <p14:tracePt t="69175" x="7021513" y="4454525"/>
          <p14:tracePt t="69193" x="6921500" y="4454525"/>
          <p14:tracePt t="69209" x="6821488" y="4454525"/>
          <p14:tracePt t="69226" x="6708775" y="4443413"/>
          <p14:tracePt t="69229" x="6659563" y="4430713"/>
          <p14:tracePt t="69243" x="6596063" y="4405313"/>
          <p14:tracePt t="69245" x="6534150" y="4392613"/>
          <p14:tracePt t="69260" x="6459538" y="4379913"/>
          <p14:tracePt t="69261" x="6383338" y="4354513"/>
          <p14:tracePt t="69277" x="6183313" y="4305300"/>
          <p14:tracePt t="69293" x="6034088" y="4267200"/>
          <p14:tracePt t="69309" x="6008688" y="4267200"/>
          <p14:tracePt t="69365" x="5995988" y="4267200"/>
          <p14:tracePt t="69382" x="5970588" y="4267200"/>
          <p14:tracePt t="69389" x="5957888" y="4267200"/>
          <p14:tracePt t="69397" x="5945188" y="4267200"/>
          <p14:tracePt t="69409" x="5932488" y="4279900"/>
          <p14:tracePt t="69426" x="5921375" y="4279900"/>
          <p14:tracePt t="69444" x="5883275" y="4292600"/>
          <p14:tracePt t="69460" x="5870575" y="4318000"/>
          <p14:tracePt t="69477" x="5857875" y="4318000"/>
          <p14:tracePt t="69501" x="5845175" y="4318000"/>
          <p14:tracePt t="69510" x="5832475" y="4318000"/>
          <p14:tracePt t="69527" x="5783263" y="4318000"/>
          <p14:tracePt t="69543" x="5732463" y="4318000"/>
          <p14:tracePt t="69560" x="5683250" y="4341813"/>
          <p14:tracePt t="69577" x="5619750" y="4341813"/>
          <p14:tracePt t="69594" x="5595938" y="4341813"/>
          <p14:tracePt t="69610" x="5545138" y="4354513"/>
          <p14:tracePt t="69613" x="5507038" y="4354513"/>
          <p14:tracePt t="69627" x="5483225" y="4367213"/>
          <p14:tracePt t="69629" x="5470525" y="4379913"/>
          <p14:tracePt t="69645" x="5457825" y="4379913"/>
          <p14:tracePt t="69660" x="5445125" y="4392613"/>
          <p14:tracePt t="69733" x="5419725" y="4392613"/>
          <p14:tracePt t="69741" x="5407025" y="4392613"/>
          <p14:tracePt t="69750" x="5383213" y="4392613"/>
          <p14:tracePt t="69760" x="5345113" y="4392613"/>
          <p14:tracePt t="69777" x="5270500" y="4405313"/>
          <p14:tracePt t="69794" x="5194300" y="4405313"/>
          <p14:tracePt t="69797" x="5170488" y="4405313"/>
          <p14:tracePt t="69810" x="5145088" y="4405313"/>
          <p14:tracePt t="69812" x="5106988" y="4405313"/>
          <p14:tracePt t="69827" x="5081588" y="4405313"/>
          <p14:tracePt t="69829" x="5057775" y="4405313"/>
          <p14:tracePt t="69844" x="5045075" y="4405313"/>
          <p14:tracePt t="69845" x="5032375" y="4405313"/>
          <p14:tracePt t="69861" x="5006975" y="4418013"/>
          <p14:tracePt t="70029" x="5019675" y="4418013"/>
          <p14:tracePt t="70037" x="5068888" y="4418013"/>
          <p14:tracePt t="70045" x="5119688" y="4418013"/>
          <p14:tracePt t="70061" x="5245100" y="4418013"/>
          <p14:tracePt t="70078" x="5370513" y="4418013"/>
          <p14:tracePt t="70095" x="5532438" y="4405313"/>
          <p14:tracePt t="70111" x="5683250" y="4405313"/>
          <p14:tracePt t="70128" x="5808663" y="4392613"/>
          <p14:tracePt t="70145" x="5883275" y="4392613"/>
          <p14:tracePt t="70162" x="5921375" y="4392613"/>
          <p14:tracePt t="70285" x="5932488" y="4392613"/>
          <p14:tracePt t="70295" x="5957888" y="4392613"/>
          <p14:tracePt t="70302" x="5995988" y="4392613"/>
          <p14:tracePt t="70312" x="6070600" y="4392613"/>
          <p14:tracePt t="70329" x="6383338" y="4392613"/>
          <p14:tracePt t="70346" x="6646863" y="4392613"/>
          <p14:tracePt t="70362" x="6834188" y="4392613"/>
          <p14:tracePt t="70365" x="6897688" y="4392613"/>
          <p14:tracePt t="70379" x="6972300" y="4392613"/>
          <p14:tracePt t="70381" x="7021513" y="4392613"/>
          <p14:tracePt t="70397" x="7046913" y="4392613"/>
          <p14:tracePt t="70398" x="7059613" y="4392613"/>
          <p14:tracePt t="70413" x="7072313" y="4392613"/>
          <p14:tracePt t="70526" x="7097713" y="4392613"/>
          <p14:tracePt t="70533" x="7146925" y="4392613"/>
          <p14:tracePt t="70546" x="7235825" y="4392613"/>
          <p14:tracePt t="70549" x="7335838" y="4392613"/>
          <p14:tracePt t="70563" x="7435850" y="4379913"/>
          <p14:tracePt t="70565" x="7510463" y="4367213"/>
          <p14:tracePt t="70579" x="7548563" y="4367213"/>
          <p14:tracePt t="70581" x="7561263" y="4367213"/>
          <p14:tracePt t="70822" x="7548563" y="4367213"/>
          <p14:tracePt t="70830" x="7523163" y="4367213"/>
          <p14:tracePt t="70837" x="7472363" y="4367213"/>
          <p14:tracePt t="70847" x="7423150" y="4367213"/>
          <p14:tracePt t="70863" x="7348538" y="4367213"/>
          <p14:tracePt t="70880" x="7310438" y="4367213"/>
          <p14:tracePt t="70897" x="7272338" y="4367213"/>
          <p14:tracePt t="70914" x="7259638" y="4367213"/>
          <p14:tracePt t="70917" x="7246938" y="4367213"/>
          <p14:tracePt t="71094" x="7272338" y="4367213"/>
          <p14:tracePt t="71110" x="7285038" y="4367213"/>
          <p14:tracePt t="71413" x="7310438" y="4354513"/>
          <p14:tracePt t="71421" x="7372350" y="4341813"/>
          <p14:tracePt t="71431" x="7448550" y="4341813"/>
          <p14:tracePt t="71448" x="7561263" y="4341813"/>
          <p14:tracePt t="71465" x="7585075" y="4330700"/>
          <p14:tracePt t="71482" x="7610475" y="4330700"/>
          <p14:tracePt t="71606" x="7585075" y="4330700"/>
          <p14:tracePt t="71614" x="7535863" y="4318000"/>
          <p14:tracePt t="71622" x="7459663" y="4305300"/>
          <p14:tracePt t="71632" x="7410450" y="4305300"/>
          <p14:tracePt t="71648" x="7335838" y="4305300"/>
          <p14:tracePt t="71665" x="7310438" y="4305300"/>
          <p14:tracePt t="71682" x="7297738" y="4305300"/>
          <p14:tracePt t="71685" x="7285038" y="4305300"/>
          <p14:tracePt t="71805" x="7310438" y="4305300"/>
          <p14:tracePt t="71814" x="7335838" y="4305300"/>
          <p14:tracePt t="71822" x="7359650" y="4305300"/>
          <p14:tracePt t="71833" x="7372350" y="4305300"/>
          <p14:tracePt t="71850" x="7410450" y="4305300"/>
          <p14:tracePt t="71866" x="7448550" y="4305300"/>
          <p14:tracePt t="71883" x="7459663" y="4305300"/>
          <p14:tracePt t="71981" x="7435850" y="4305300"/>
          <p14:tracePt t="71990" x="7397750" y="4305300"/>
          <p14:tracePt t="71999" x="7359650" y="4305300"/>
          <p14:tracePt t="72016" x="7323138" y="4318000"/>
          <p14:tracePt t="72033" x="7310438" y="4330700"/>
          <p14:tracePt t="72101" x="7323138" y="4330700"/>
          <p14:tracePt t="72109" x="7348538" y="4330700"/>
          <p14:tracePt t="72117" x="7372350" y="4330700"/>
          <p14:tracePt t="72134" x="7410450" y="4330700"/>
          <p14:tracePt t="72150" x="7423150" y="4330700"/>
          <p14:tracePt t="72237" x="7397750" y="4330700"/>
          <p14:tracePt t="72246" x="7335838" y="4330700"/>
          <p14:tracePt t="72253" x="7223125" y="4330700"/>
          <p14:tracePt t="72267" x="7085013" y="4341813"/>
          <p14:tracePt t="72269" x="6934200" y="4367213"/>
          <p14:tracePt t="72284" x="6646863" y="4418013"/>
          <p14:tracePt t="72301" x="6396038" y="4467225"/>
          <p14:tracePt t="72318" x="6308725" y="4479925"/>
          <p14:tracePt t="72320" x="6221413" y="4505325"/>
          <p14:tracePt t="72334" x="6045200" y="4543425"/>
          <p14:tracePt t="72351" x="5870575" y="4567238"/>
          <p14:tracePt t="72367" x="5745163" y="4567238"/>
          <p14:tracePt t="72384" x="5719763" y="4579938"/>
          <p14:tracePt t="72422" x="5708650" y="4579938"/>
          <p14:tracePt t="72437" x="5695950" y="4579938"/>
          <p14:tracePt t="72445" x="5670550" y="4579938"/>
          <p14:tracePt t="72461" x="5657850" y="4579938"/>
          <p14:tracePt t="72469" x="5657850" y="4592638"/>
          <p14:tracePt t="72484" x="5645150" y="4592638"/>
          <p14:tracePt t="72621" x="5619750" y="4592638"/>
          <p14:tracePt t="72629" x="5595938" y="4592638"/>
          <p14:tracePt t="72637" x="5557838" y="4592638"/>
          <p14:tracePt t="72652" x="5483225" y="4592638"/>
          <p14:tracePt t="72668" x="5457825" y="4592638"/>
          <p14:tracePt t="72685" x="5407025" y="4592638"/>
          <p14:tracePt t="72701" x="5383213" y="4592638"/>
          <p14:tracePt t="72719" x="5370513" y="4592638"/>
          <p14:tracePt t="72838" x="5419725" y="4592638"/>
          <p14:tracePt t="72846" x="5519738" y="4592638"/>
          <p14:tracePt t="72852" x="5657850" y="4592638"/>
          <p14:tracePt t="72869" x="5908675" y="4592638"/>
          <p14:tracePt t="72885" x="6096000" y="4592638"/>
          <p14:tracePt t="72902" x="6246813" y="4592638"/>
          <p14:tracePt t="72919" x="6321425" y="4592638"/>
          <p14:tracePt t="72935" x="6396038" y="4592638"/>
          <p14:tracePt t="72952" x="6472238" y="4592638"/>
          <p14:tracePt t="72969" x="6546850" y="4592638"/>
          <p14:tracePt t="72986" x="6659563" y="4592638"/>
          <p14:tracePt t="72989" x="6708775" y="4592638"/>
          <p14:tracePt t="73003" x="6784975" y="4592638"/>
          <p14:tracePt t="73005" x="6846888" y="4592638"/>
          <p14:tracePt t="73019" x="6934200" y="4592638"/>
          <p14:tracePt t="73021" x="6997700" y="4592638"/>
          <p14:tracePt t="73037" x="7110413" y="4592638"/>
          <p14:tracePt t="73053" x="7159625" y="4592638"/>
          <p14:tracePt t="73069" x="7185025" y="4592638"/>
          <p14:tracePt t="73149" x="7197725" y="4592638"/>
          <p14:tracePt t="73165" x="7210425" y="4579938"/>
          <p14:tracePt t="73181" x="7223125" y="4579938"/>
          <p14:tracePt t="73206" x="7235825" y="4579938"/>
          <p14:tracePt t="73213" x="7246938" y="4579938"/>
          <p14:tracePt t="73221" x="7272338" y="4579938"/>
          <p14:tracePt t="73237" x="7335838" y="4554538"/>
          <p14:tracePt t="73253" x="7372350" y="4554538"/>
          <p14:tracePt t="73269" x="7397750" y="4554538"/>
          <p14:tracePt t="73287" x="7423150" y="4543425"/>
          <p14:tracePt t="73303" x="7448550" y="4543425"/>
          <p14:tracePt t="73320" x="7459663" y="4543425"/>
          <p14:tracePt t="73502" x="7448550" y="4543425"/>
          <p14:tracePt t="73509" x="7410450" y="4543425"/>
          <p14:tracePt t="73520" x="7385050" y="4543425"/>
          <p14:tracePt t="73537" x="7310438" y="4543425"/>
          <p14:tracePt t="73554" x="7246938" y="4567238"/>
          <p14:tracePt t="73557" x="7235825" y="4567238"/>
          <p14:tracePt t="73570" x="7223125" y="4567238"/>
          <p14:tracePt t="73653" x="7259638" y="4567238"/>
          <p14:tracePt t="73661" x="7297738" y="4567238"/>
          <p14:tracePt t="73671" x="7335838" y="4554538"/>
          <p14:tracePt t="73687" x="7423150" y="4543425"/>
          <p14:tracePt t="73704" x="7459663" y="4543425"/>
          <p14:tracePt t="73721" x="7459663" y="4530725"/>
          <p14:tracePt t="74501" x="7472363" y="4530725"/>
          <p14:tracePt t="74509" x="7485063" y="4530725"/>
          <p14:tracePt t="74524" x="7497763" y="4530725"/>
          <p14:tracePt t="74525" x="7523163" y="4530725"/>
          <p14:tracePt t="74540" x="7548563" y="4530725"/>
          <p14:tracePt t="74557" x="7585075" y="4530725"/>
          <p14:tracePt t="74573" x="7610475" y="4530725"/>
          <p14:tracePt t="75277" x="7610475" y="4518025"/>
          <p14:tracePt t="75286" x="7597775" y="4518025"/>
          <p14:tracePt t="75293" x="7585075" y="4505325"/>
          <p14:tracePt t="75309" x="7585075" y="4492625"/>
          <p14:tracePt t="75326" x="7572375" y="4492625"/>
          <p14:tracePt t="75342" x="7572375" y="4479925"/>
          <p14:tracePt t="75358" x="7561263" y="4479925"/>
          <p14:tracePt t="75397" x="7561263" y="4467225"/>
          <p14:tracePt t="75414" x="7548563" y="4467225"/>
          <p14:tracePt t="75429" x="7548563" y="4454525"/>
          <p14:tracePt t="75461" x="7548563" y="4443413"/>
          <p14:tracePt t="75469" x="7535863" y="4443413"/>
          <p14:tracePt t="75477" x="7535863" y="4430713"/>
          <p14:tracePt t="75509" x="7535863" y="4418013"/>
          <p14:tracePt t="75526" x="7535863" y="4405313"/>
          <p14:tracePt t="75534" x="7535863" y="4392613"/>
          <p14:tracePt t="75549" x="7535863" y="4379913"/>
          <p14:tracePt t="75565" x="7535863" y="4367213"/>
          <p14:tracePt t="75581" x="7535863" y="4341813"/>
          <p14:tracePt t="75598" x="7535863" y="4330700"/>
          <p14:tracePt t="75609" x="7535863" y="4318000"/>
          <p14:tracePt t="75626" x="7548563" y="4292600"/>
          <p14:tracePt t="75643" x="7548563" y="4267200"/>
          <p14:tracePt t="75645" x="7548563" y="4241800"/>
          <p14:tracePt t="75660" x="7548563" y="4217988"/>
          <p14:tracePt t="75662" x="7548563" y="4205288"/>
          <p14:tracePt t="75676" x="7548563" y="4179888"/>
          <p14:tracePt t="75677" x="7548563" y="4141788"/>
          <p14:tracePt t="75693" x="7548563" y="4092575"/>
          <p14:tracePt t="75709" x="7548563" y="4054475"/>
          <p14:tracePt t="75727" x="7548563" y="4005263"/>
          <p14:tracePt t="75742" x="7548563" y="3941763"/>
          <p14:tracePt t="75759" x="7548563" y="3867150"/>
          <p14:tracePt t="75776" x="7548563" y="3792538"/>
          <p14:tracePt t="75793" x="7535863" y="3716338"/>
          <p14:tracePt t="75810" x="7497763" y="3603625"/>
          <p14:tracePt t="75812" x="7485063" y="3554413"/>
          <p14:tracePt t="75827" x="7472363" y="3490913"/>
          <p14:tracePt t="75829" x="7448550" y="3441700"/>
          <p14:tracePt t="75844" x="7423150" y="3367088"/>
          <p14:tracePt t="75846" x="7397750" y="3290888"/>
          <p14:tracePt t="75861" x="7348538" y="3154363"/>
          <p14:tracePt t="75877" x="7285038" y="3028950"/>
          <p14:tracePt t="75894" x="7235825" y="2965450"/>
          <p14:tracePt t="75910" x="7172325" y="2878138"/>
          <p14:tracePt t="75928" x="7110413" y="2790825"/>
          <p14:tracePt t="75943" x="7034213" y="2640013"/>
          <p14:tracePt t="75960" x="6985000" y="2516188"/>
          <p14:tracePt t="75977" x="6959600" y="2414588"/>
          <p14:tracePt t="75994" x="6910388" y="2339975"/>
          <p14:tracePt t="75997" x="6884988" y="2303463"/>
          <p14:tracePt t="76009" x="6872288" y="2278063"/>
          <p14:tracePt t="76027" x="6797675" y="2201863"/>
          <p14:tracePt t="76029" x="6746875" y="2178050"/>
          <p14:tracePt t="76044" x="6659563" y="2114550"/>
          <p14:tracePt t="76061" x="6584950" y="2089150"/>
          <p14:tracePt t="76077" x="6483350" y="2039938"/>
          <p14:tracePt t="76094" x="6396038" y="2014538"/>
          <p14:tracePt t="76110" x="6321425" y="2001838"/>
          <p14:tracePt t="76128" x="6259513" y="2001838"/>
          <p14:tracePt t="76143" x="6221413" y="2001838"/>
          <p14:tracePt t="76161" x="6196013" y="2001838"/>
          <p14:tracePt t="76177" x="6170613" y="2001838"/>
          <p14:tracePt t="76194" x="6121400" y="2001838"/>
          <p14:tracePt t="76197" x="6096000" y="2001838"/>
          <p14:tracePt t="76211" x="6057900" y="2027238"/>
          <p14:tracePt t="76213" x="6008688" y="2039938"/>
          <p14:tracePt t="76228" x="5957888" y="2065338"/>
          <p14:tracePt t="76230" x="5895975" y="2078038"/>
          <p14:tracePt t="76245" x="5795963" y="2101850"/>
          <p14:tracePt t="76261" x="5719763" y="2114550"/>
          <p14:tracePt t="76277" x="5657850" y="2139950"/>
          <p14:tracePt t="76294" x="5619750" y="2165350"/>
          <p14:tracePt t="76311" x="5557838" y="2178050"/>
          <p14:tracePt t="76328" x="5507038" y="2190750"/>
          <p14:tracePt t="76344" x="5445125" y="2201863"/>
          <p14:tracePt t="76361" x="5407025" y="2227263"/>
          <p14:tracePt t="76377" x="5370513" y="2239963"/>
          <p14:tracePt t="76395" x="5345113" y="2252663"/>
          <p14:tracePt t="76412" x="5345113" y="2265363"/>
          <p14:tracePt t="76413" x="5332413" y="2278063"/>
          <p14:tracePt t="76429" x="5319713" y="2278063"/>
          <p14:tracePt t="76445" x="5307013" y="2290763"/>
          <p14:tracePt t="76462" x="5281613" y="2314575"/>
          <p14:tracePt t="76478" x="5257800" y="2327275"/>
          <p14:tracePt t="76494" x="5232400" y="2327275"/>
          <p14:tracePt t="76511" x="5232400" y="2352675"/>
          <p14:tracePt t="76529" x="5219700" y="2365375"/>
          <p14:tracePt t="76545" x="5207000" y="2378075"/>
          <p14:tracePt t="76562" x="5207000" y="2390775"/>
          <p14:tracePt t="76589" x="5207000" y="2403475"/>
          <p14:tracePt t="76597" x="5194300" y="2414588"/>
          <p14:tracePt t="76613" x="5181600" y="2439988"/>
          <p14:tracePt t="76629" x="5170488" y="2465388"/>
          <p14:tracePt t="76631" x="5170488" y="2478088"/>
          <p14:tracePt t="76645" x="5170488" y="2503488"/>
          <p14:tracePt t="76662" x="5157788" y="2516188"/>
          <p14:tracePt t="76853" x="5157788" y="2527300"/>
          <p14:tracePt t="76862" x="5170488" y="2527300"/>
          <p14:tracePt t="76869" x="5194300" y="2552700"/>
          <p14:tracePt t="76879" x="5232400" y="2578100"/>
          <p14:tracePt t="76895" x="5319713" y="2627313"/>
          <p14:tracePt t="76913" x="5419725" y="2665413"/>
          <p14:tracePt t="76929" x="5507038" y="2703513"/>
          <p14:tracePt t="76946" x="5570538" y="2716213"/>
          <p14:tracePt t="76949" x="5595938" y="2716213"/>
          <p14:tracePt t="76963" x="5607050" y="2716213"/>
          <p14:tracePt t="76965" x="5619750" y="2728913"/>
          <p14:tracePt t="76981" x="5632450" y="2728913"/>
          <p14:tracePt t="77005" x="5645150" y="2728913"/>
          <p14:tracePt t="77013" x="5670550" y="2728913"/>
          <p14:tracePt t="77030" x="5783263" y="2728913"/>
          <p14:tracePt t="77046" x="5932488" y="2728913"/>
          <p14:tracePt t="77063" x="6134100" y="2716213"/>
          <p14:tracePt t="77079" x="6334125" y="2678113"/>
          <p14:tracePt t="77097" x="6472238" y="2652713"/>
          <p14:tracePt t="77113" x="6608763" y="2627313"/>
          <p14:tracePt t="77130" x="6721475" y="2616200"/>
          <p14:tracePt t="77132" x="6784975" y="2603500"/>
          <p14:tracePt t="77147" x="6846888" y="2590800"/>
          <p14:tracePt t="77149" x="6897688" y="2578100"/>
          <p14:tracePt t="77162" x="6934200" y="2565400"/>
          <p14:tracePt t="77178" x="7010400" y="2552700"/>
          <p14:tracePt t="77180" x="7034213" y="2527300"/>
          <p14:tracePt t="77195" x="7085013" y="2516188"/>
          <p14:tracePt t="77196" x="7123113" y="2503488"/>
          <p14:tracePt t="77212" x="7197725" y="2465388"/>
          <p14:tracePt t="77229" x="7323138" y="2452688"/>
          <p14:tracePt t="77245" x="7423150" y="2427288"/>
          <p14:tracePt t="77262" x="7459663" y="2414588"/>
          <p14:tracePt t="77279" x="7472363" y="2403475"/>
          <p14:tracePt t="77296" x="7485063" y="2390775"/>
          <p14:tracePt t="77317" x="7485063" y="2378075"/>
          <p14:tracePt t="77340" x="7485063" y="2365375"/>
          <p14:tracePt t="77356" x="7485063" y="2352675"/>
          <p14:tracePt t="77364" x="7485063" y="2339975"/>
          <p14:tracePt t="77378" x="7485063" y="2327275"/>
          <p14:tracePt t="77395" x="7472363" y="2278063"/>
          <p14:tracePt t="77414" x="7397750" y="2227263"/>
          <p14:tracePt t="77431" x="7259638" y="2152650"/>
          <p14:tracePt t="77447" x="7123113" y="2101850"/>
          <p14:tracePt t="77464" x="6910388" y="2078038"/>
          <p14:tracePt t="77481" x="6672263" y="2027238"/>
          <p14:tracePt t="77497" x="6383338" y="2014538"/>
          <p14:tracePt t="77515" x="6108700" y="2014538"/>
          <p14:tracePt t="77517" x="5970588" y="2014538"/>
          <p14:tracePt t="77531" x="5845175" y="2014538"/>
          <p14:tracePt t="77533" x="5708650" y="2014538"/>
          <p14:tracePt t="77548" x="5570538" y="2027238"/>
          <p14:tracePt t="77550" x="5445125" y="2027238"/>
          <p14:tracePt t="77565" x="5219700" y="2039938"/>
          <p14:tracePt t="77581" x="5019675" y="2065338"/>
          <p14:tracePt t="77598" x="4843463" y="2078038"/>
          <p14:tracePt t="77614" x="4743450" y="2101850"/>
          <p14:tracePt t="77631" x="4656138" y="2114550"/>
          <p14:tracePt t="77647" x="4581525" y="2127250"/>
          <p14:tracePt t="77665" x="4530725" y="2139950"/>
          <p14:tracePt t="77680" x="4456113" y="2152650"/>
          <p14:tracePt t="77698" x="4406900" y="2165350"/>
          <p14:tracePt t="77701" x="4368800" y="2178050"/>
          <p14:tracePt t="77715" x="4356100" y="2190750"/>
          <p14:tracePt t="77717" x="4343400" y="2190750"/>
          <p14:tracePt t="77732" x="4318000" y="2201863"/>
          <p14:tracePt t="77734" x="4305300" y="2227263"/>
          <p14:tracePt t="77749" x="4243388" y="2265363"/>
          <p14:tracePt t="77765" x="4205288" y="2290763"/>
          <p14:tracePt t="77781" x="4143375" y="2339975"/>
          <p14:tracePt t="77798" x="4068763" y="2414588"/>
          <p14:tracePt t="77815" x="4030663" y="2478088"/>
          <p14:tracePt t="77832" x="3968750" y="2540000"/>
          <p14:tracePt t="77848" x="3943350" y="2603500"/>
          <p14:tracePt t="77865" x="3917950" y="2640013"/>
          <p14:tracePt t="77881" x="3905250" y="2678113"/>
          <p14:tracePt t="77898" x="3879850" y="2716213"/>
          <p14:tracePt t="77901" x="3879850" y="2728913"/>
          <p14:tracePt t="77917" x="3879850" y="2740025"/>
          <p14:tracePt t="77932" x="3879850" y="2752725"/>
          <p14:tracePt t="77934" x="3867150" y="2752725"/>
          <p14:tracePt t="77948" x="3856038" y="2765425"/>
          <p14:tracePt t="78013" x="3856038" y="2778125"/>
          <p14:tracePt t="78021" x="3856038" y="2803525"/>
          <p14:tracePt t="78032" x="3856038" y="2840038"/>
          <p14:tracePt t="78049" x="3856038" y="2941638"/>
          <p14:tracePt t="78066" x="3856038" y="3054350"/>
          <p14:tracePt t="78069" x="3879850" y="3103563"/>
          <p14:tracePt t="78081" x="3905250" y="3165475"/>
          <p14:tracePt t="78099" x="3943350" y="3267075"/>
          <p14:tracePt t="78101" x="3956050" y="3290888"/>
          <p14:tracePt t="78116" x="3956050" y="3303588"/>
          <p14:tracePt t="78221" x="3968750" y="3316288"/>
          <p14:tracePt t="78229" x="3968750" y="3341688"/>
          <p14:tracePt t="78237" x="3968750" y="3367088"/>
          <p14:tracePt t="78250" x="3979863" y="3403600"/>
          <p14:tracePt t="78266" x="4005263" y="3454400"/>
          <p14:tracePt t="78269" x="4017963" y="3490913"/>
          <p14:tracePt t="78283" x="4043363" y="3541713"/>
          <p14:tracePt t="78285" x="4056063" y="3567113"/>
          <p14:tracePt t="78301" x="4081463" y="3616325"/>
          <p14:tracePt t="78316" x="4117975" y="3667125"/>
          <p14:tracePt t="78333" x="4156075" y="3716338"/>
          <p14:tracePt t="78349" x="4181475" y="3741738"/>
          <p14:tracePt t="78366" x="4217988" y="3779838"/>
          <p14:tracePt t="78382" x="4243388" y="3792538"/>
          <p14:tracePt t="78414" x="4256088" y="3792538"/>
          <p14:tracePt t="78422" x="4268788" y="3792538"/>
          <p14:tracePt t="78433" x="4305300" y="3803650"/>
          <p14:tracePt t="78450" x="4418013" y="3816350"/>
          <p14:tracePt t="78453" x="4481513" y="3816350"/>
          <p14:tracePt t="78466" x="4530725" y="3816350"/>
          <p14:tracePt t="78469" x="4581525" y="3816350"/>
          <p14:tracePt t="78483" x="4630738" y="3816350"/>
          <p14:tracePt t="78485" x="4668838" y="3816350"/>
          <p14:tracePt t="78501" x="4768850" y="3816350"/>
          <p14:tracePt t="78517" x="4843463" y="3816350"/>
          <p14:tracePt t="78534" x="4968875" y="3792538"/>
          <p14:tracePt t="78550" x="5132388" y="3767138"/>
          <p14:tracePt t="78567" x="5257800" y="3729038"/>
          <p14:tracePt t="78583" x="5345113" y="3716338"/>
          <p14:tracePt t="78600" x="5394325" y="3703638"/>
          <p14:tracePt t="78617" x="5419725" y="3692525"/>
          <p14:tracePt t="78634" x="5432425" y="3692525"/>
          <p14:tracePt t="78637" x="5432425" y="3679825"/>
          <p14:tracePt t="78651" x="5445125" y="3679825"/>
          <p14:tracePt t="78709" x="5457825" y="3679825"/>
          <p14:tracePt t="78717" x="5470525" y="3679825"/>
          <p14:tracePt t="78725" x="5495925" y="3667125"/>
          <p14:tracePt t="78734" x="5519738" y="3654425"/>
          <p14:tracePt t="78750" x="5570538" y="3629025"/>
          <p14:tracePt t="78767" x="5619750" y="3616325"/>
          <p14:tracePt t="78784" x="5683250" y="3603625"/>
          <p14:tracePt t="78801" x="5757863" y="3579813"/>
          <p14:tracePt t="78818" x="5795963" y="3567113"/>
          <p14:tracePt t="78835" x="5821363" y="3554413"/>
          <p14:tracePt t="79125" x="5832475" y="3554413"/>
          <p14:tracePt t="79135" x="5845175" y="3554413"/>
          <p14:tracePt t="79143" x="5870575" y="3554413"/>
          <p14:tracePt t="79151" x="5908675" y="3541713"/>
          <p14:tracePt t="79168" x="5983288" y="3541713"/>
          <p14:tracePt t="79185" x="6057900" y="3516313"/>
          <p14:tracePt t="79202" x="6134100" y="3516313"/>
          <p14:tracePt t="79204" x="6170613" y="3503613"/>
          <p14:tracePt t="79219" x="6196013" y="3490913"/>
          <p14:tracePt t="79221" x="6221413" y="3490913"/>
          <p14:tracePt t="79236" x="6234113" y="3490913"/>
          <p14:tracePt t="79238" x="6259513" y="3490913"/>
          <p14:tracePt t="79252" x="6321425" y="3479800"/>
          <p14:tracePt t="79269" x="6359525" y="3479800"/>
          <p14:tracePt t="79285" x="6396038" y="3479800"/>
          <p14:tracePt t="79302" x="6421438" y="3479800"/>
          <p14:tracePt t="79318" x="6483350" y="3479800"/>
          <p14:tracePt t="79335" x="6572250" y="3479800"/>
          <p14:tracePt t="79352" x="6634163" y="3479800"/>
          <p14:tracePt t="79369" x="6696075" y="3479800"/>
          <p14:tracePt t="79385" x="6721475" y="3467100"/>
          <p14:tracePt t="79402" x="6746875" y="3467100"/>
          <p14:tracePt t="79404" x="6759575" y="3467100"/>
          <p14:tracePt t="79419" x="6772275" y="3467100"/>
          <p14:tracePt t="79421" x="6784975" y="3467100"/>
          <p14:tracePt t="79589" x="6746875" y="3467100"/>
          <p14:tracePt t="79597" x="6684963" y="3467100"/>
          <p14:tracePt t="79605" x="6572250" y="3467100"/>
          <p14:tracePt t="79618" x="6446838" y="3467100"/>
          <p14:tracePt t="79620" x="6321425" y="3467100"/>
          <p14:tracePt t="79635" x="6196013" y="3467100"/>
          <p14:tracePt t="79636" x="6121400" y="3467100"/>
          <p14:tracePt t="79652" x="6034088" y="3467100"/>
          <p14:tracePt t="79668" x="6008688" y="3467100"/>
          <p14:tracePt t="79813" x="6008688" y="3454400"/>
          <p14:tracePt t="79821" x="6045200" y="3441700"/>
          <p14:tracePt t="79829" x="6134100" y="3441700"/>
          <p14:tracePt t="79837" x="6270625" y="3441700"/>
          <p14:tracePt t="79854" x="6534150" y="3441700"/>
          <p14:tracePt t="79870" x="6759575" y="3441700"/>
          <p14:tracePt t="79886" x="6921500" y="3441700"/>
          <p14:tracePt t="79903" x="7010400" y="3441700"/>
          <p14:tracePt t="79921" x="7034213" y="3441700"/>
          <p14:tracePt t="80038" x="7021513" y="3441700"/>
          <p14:tracePt t="80045" x="6985000" y="3429000"/>
          <p14:tracePt t="80055" x="6934200" y="3416300"/>
          <p14:tracePt t="80071" x="6821488" y="3403600"/>
          <p14:tracePt t="80088" x="6734175" y="3403600"/>
          <p14:tracePt t="80104" x="6684963" y="3403600"/>
          <p14:tracePt t="80121" x="6646863" y="3403600"/>
          <p14:tracePt t="80138" x="6621463" y="3403600"/>
          <p14:tracePt t="80238" x="6646863" y="3403600"/>
          <p14:tracePt t="80245" x="6746875" y="3390900"/>
          <p14:tracePt t="80255" x="6921500" y="3378200"/>
          <p14:tracePt t="80271" x="7246938" y="3354388"/>
          <p14:tracePt t="80288" x="7497763" y="3354388"/>
          <p14:tracePt t="80305" x="7585075" y="3341688"/>
          <p14:tracePt t="80321" x="7610475" y="3341688"/>
          <p14:tracePt t="80477" x="7610475" y="3328988"/>
          <p14:tracePt t="80486" x="7597775" y="3316288"/>
          <p14:tracePt t="80493" x="7497763" y="3303588"/>
          <p14:tracePt t="80505" x="7348538" y="3303588"/>
          <p14:tracePt t="80522" x="7021513" y="3303588"/>
          <p14:tracePt t="80525" x="6872288" y="3303588"/>
          <p14:tracePt t="80539" x="6772275" y="3303588"/>
          <p14:tracePt t="80541" x="6708775" y="3303588"/>
          <p14:tracePt t="80556" x="6621463" y="3303588"/>
          <p14:tracePt t="80573" x="6596063" y="3316288"/>
          <p14:tracePt t="80589" x="6584950" y="3316288"/>
          <p14:tracePt t="80718" x="6646863" y="3316288"/>
          <p14:tracePt t="80725" x="6772275" y="3316288"/>
          <p14:tracePt t="80740" x="6921500" y="3316288"/>
          <p14:tracePt t="80742" x="7059613" y="3316288"/>
          <p14:tracePt t="80757" x="7310438" y="3316288"/>
          <p14:tracePt t="80773" x="7448550" y="3316288"/>
          <p14:tracePt t="80789" x="7497763" y="3316288"/>
          <p14:tracePt t="80918" x="7485063" y="3316288"/>
          <p14:tracePt t="80925" x="7423150" y="3303588"/>
          <p14:tracePt t="80939" x="7323138" y="3303588"/>
          <p14:tracePt t="80941" x="7197725" y="3303588"/>
          <p14:tracePt t="80956" x="6997700" y="3303588"/>
          <p14:tracePt t="80972" x="6884988" y="3303588"/>
          <p14:tracePt t="80989" x="6834188" y="3303588"/>
          <p14:tracePt t="81141" x="6846888" y="3303588"/>
          <p14:tracePt t="81149" x="6897688" y="3303588"/>
          <p14:tracePt t="81157" x="6972300" y="3303588"/>
          <p14:tracePt t="81173" x="7085013" y="3303588"/>
          <p14:tracePt t="81190" x="7134225" y="3303588"/>
          <p14:tracePt t="81207" x="7146925" y="3303588"/>
          <p14:tracePt t="81829" x="7110413" y="3303588"/>
          <p14:tracePt t="81837" x="7034213" y="3303588"/>
          <p14:tracePt t="81845" x="6921500" y="3303588"/>
          <p14:tracePt t="81859" x="6821488" y="3303588"/>
          <p14:tracePt t="81861" x="6721475" y="3303588"/>
          <p14:tracePt t="81876" x="6634163" y="3303588"/>
          <p14:tracePt t="81878" x="6559550" y="3316288"/>
          <p14:tracePt t="81893" x="6508750" y="3316288"/>
          <p14:tracePt t="81909" x="6483350" y="3316288"/>
          <p14:tracePt t="81950" x="6459538" y="3316288"/>
          <p14:tracePt t="81957" x="6446838" y="3328988"/>
          <p14:tracePt t="81965" x="6434138" y="3328988"/>
          <p14:tracePt t="81982" x="6421438" y="3328988"/>
          <p14:tracePt t="82077" x="6434138" y="3328988"/>
          <p14:tracePt t="82085" x="6459538" y="3328988"/>
          <p14:tracePt t="82093" x="6534150" y="3328988"/>
          <p14:tracePt t="82109" x="6746875" y="3328988"/>
          <p14:tracePt t="82126" x="6985000" y="3328988"/>
          <p14:tracePt t="82143" x="7246938" y="3328988"/>
          <p14:tracePt t="82159" x="7448550" y="3328988"/>
          <p14:tracePt t="82176" x="7523163" y="3328988"/>
          <p14:tracePt t="82193" x="7535863" y="3328988"/>
          <p14:tracePt t="82325" x="7497763" y="3328988"/>
          <p14:tracePt t="82333" x="7410450" y="3328988"/>
          <p14:tracePt t="82343" x="7285038" y="3328988"/>
          <p14:tracePt t="82360" x="6946900" y="3328988"/>
          <p14:tracePt t="82377" x="6672263" y="3328988"/>
          <p14:tracePt t="82393" x="6483350" y="3341688"/>
          <p14:tracePt t="82410" x="6396038" y="3354388"/>
          <p14:tracePt t="82557" x="6446838" y="3354388"/>
          <p14:tracePt t="82565" x="6496050" y="3367088"/>
          <p14:tracePt t="82578" x="6534150" y="3378200"/>
          <p14:tracePt t="82594" x="6584950" y="3378200"/>
          <p14:tracePt t="82765" x="6584950" y="3390900"/>
          <p14:tracePt t="82773" x="6572250" y="3390900"/>
          <p14:tracePt t="82781" x="6521450" y="3390900"/>
          <p14:tracePt t="82795" x="6446838" y="3403600"/>
          <p14:tracePt t="82797" x="6396038" y="3416300"/>
          <p14:tracePt t="82810" x="6359525" y="3429000"/>
          <p14:tracePt t="82827" x="6283325" y="3441700"/>
          <p14:tracePt t="82828" x="6259513" y="3441700"/>
          <p14:tracePt t="82844" x="6234113" y="3454400"/>
          <p14:tracePt t="82860" x="6208713" y="3454400"/>
          <p14:tracePt t="82884" x="6196013" y="3467100"/>
          <p14:tracePt t="83365" x="6183313" y="3467100"/>
          <p14:tracePt t="83373" x="6157913" y="3467100"/>
          <p14:tracePt t="83381" x="6146800" y="3467100"/>
          <p14:tracePt t="83396" x="6134100" y="3479800"/>
          <p14:tracePt t="83413" x="6121400" y="3479800"/>
          <p14:tracePt t="83430" x="6108700" y="3479800"/>
          <p14:tracePt t="83469" x="6096000" y="3479800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41898" y="1491664"/>
            <a:ext cx="902407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</a:rPr>
              <a:t>Descriptive Statistics Applied: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Mean Waiting Time: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Identifies the busiest hours with the longest waits.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Mean &amp; Median Patient Satisfaction Scores: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Used to gauge patient perception based on wait times.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Request Additional frequency distribution </a:t>
            </a:r>
            <a:r>
              <a:rPr lang="en-US" sz="2400" dirty="0">
                <a:solidFill>
                  <a:srgbClr val="212121"/>
                </a:solidFill>
                <a:latin typeface="Alexandria"/>
                <a:ea typeface="Calibri" panose="020F0502020204030204" pitchFamily="34" charset="0"/>
                <a:cs typeface="Arial" panose="020B0604020202020204" pitchFamily="34" charset="0"/>
              </a:rPr>
              <a:t>for patients’  reported complaints: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04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17"/>
    </mc:Choice>
    <mc:Fallback xmlns="">
      <p:transition spd="slow" advTm="81017"/>
    </mc:Fallback>
  </mc:AlternateContent>
  <p:extLst>
    <p:ext uri="{3A86A75C-4F4B-4683-9AE1-C65F6400EC91}">
      <p14:laserTraceLst xmlns:p14="http://schemas.microsoft.com/office/powerpoint/2010/main">
        <p14:tracePtLst>
          <p14:tracePt t="1592" x="6034088" y="3467100"/>
          <p14:tracePt t="1599" x="5770563" y="3290888"/>
          <p14:tracePt t="1608" x="5157788" y="2803525"/>
          <p14:tracePt t="1625" x="3505200" y="938213"/>
          <p14:tracePt t="2080" x="174625" y="812800"/>
          <p14:tracePt t="2093" x="263525" y="825500"/>
          <p14:tracePt t="2096" x="325438" y="838200"/>
          <p14:tracePt t="2111" x="425450" y="863600"/>
          <p14:tracePt t="2127" x="500063" y="876300"/>
          <p14:tracePt t="2144" x="576263" y="889000"/>
          <p14:tracePt t="2160" x="701675" y="912813"/>
          <p14:tracePt t="2176" x="814388" y="912813"/>
          <p14:tracePt t="2193" x="1001713" y="912813"/>
          <p14:tracePt t="2210" x="1201738" y="912813"/>
          <p14:tracePt t="2227" x="1465263" y="912813"/>
          <p14:tracePt t="2244" x="1839913" y="901700"/>
          <p14:tracePt t="2261" x="2278063" y="776288"/>
          <p14:tracePt t="2263" x="2465388" y="700088"/>
          <p14:tracePt t="2277" x="2628900" y="612775"/>
          <p14:tracePt t="2279" x="2790825" y="525463"/>
          <p14:tracePt t="2293" x="2979738" y="425450"/>
          <p14:tracePt t="2295" x="3141663" y="363538"/>
          <p14:tracePt t="2311" x="3405188" y="238125"/>
          <p14:tracePt t="2327" x="3605213" y="161925"/>
          <p14:tracePt t="2344" x="3805238" y="74613"/>
          <p14:tracePt t="2360" x="4017963" y="12700"/>
          <p14:tracePt t="2568" x="5181600" y="174625"/>
          <p14:tracePt t="2577" x="5207000" y="287338"/>
          <p14:tracePt t="2594" x="5257800" y="476250"/>
          <p14:tracePt t="2611" x="5270500" y="588963"/>
          <p14:tracePt t="2628" x="5281613" y="600075"/>
          <p14:tracePt t="2744" x="5281613" y="625475"/>
          <p14:tracePt t="2751" x="5281613" y="638175"/>
          <p14:tracePt t="2760" x="5257800" y="650875"/>
          <p14:tracePt t="2778" x="5132388" y="688975"/>
          <p14:tracePt t="2794" x="5019675" y="700088"/>
          <p14:tracePt t="2812" x="4981575" y="700088"/>
          <p14:tracePt t="2815" x="4968875" y="700088"/>
          <p14:tracePt t="2828" x="4956175" y="700088"/>
          <p14:tracePt t="2846" x="4945063" y="700088"/>
          <p14:tracePt t="2862" x="4906963" y="700088"/>
          <p14:tracePt t="2879" x="4894263" y="700088"/>
          <p14:tracePt t="2903" x="4881563" y="700088"/>
          <p14:tracePt t="2927" x="4856163" y="700088"/>
          <p14:tracePt t="2935" x="4843463" y="712788"/>
          <p14:tracePt t="2944" x="4832350" y="712788"/>
          <p14:tracePt t="2962" x="4794250" y="725488"/>
          <p14:tracePt t="2979" x="4781550" y="725488"/>
          <p14:tracePt t="2996" x="4781550" y="750888"/>
          <p14:tracePt t="3012" x="4756150" y="763588"/>
          <p14:tracePt t="3029" x="4756150" y="776288"/>
          <p14:tracePt t="3031" x="4756150" y="788988"/>
          <p14:tracePt t="3046" x="4756150" y="801688"/>
          <p14:tracePt t="3063" x="4756150" y="812800"/>
          <p14:tracePt t="3079" x="4756150" y="825500"/>
          <p14:tracePt t="3096" x="4756150" y="850900"/>
          <p14:tracePt t="3113" x="4756150" y="863600"/>
          <p14:tracePt t="3128" x="4756150" y="889000"/>
          <p14:tracePt t="3146" x="4756150" y="901700"/>
          <p14:tracePt t="3163" x="4756150" y="912813"/>
          <p14:tracePt t="3179" x="4756150" y="938213"/>
          <p14:tracePt t="3196" x="4743450" y="976313"/>
          <p14:tracePt t="3199" x="4743450" y="989013"/>
          <p14:tracePt t="3213" x="4732338" y="1014413"/>
          <p14:tracePt t="3215" x="4732338" y="1038225"/>
          <p14:tracePt t="3230" x="4732338" y="1063625"/>
          <p14:tracePt t="3231" x="4732338" y="1076325"/>
          <p14:tracePt t="3247" x="4706938" y="1114425"/>
          <p14:tracePt t="3263" x="4694238" y="1150938"/>
          <p14:tracePt t="3279" x="4694238" y="1214438"/>
          <p14:tracePt t="3296" x="4668838" y="1250950"/>
          <p14:tracePt t="3313" x="4668838" y="1289050"/>
          <p14:tracePt t="3329" x="4656138" y="1327150"/>
          <p14:tracePt t="3347" x="4643438" y="1350963"/>
          <p14:tracePt t="3363" x="4643438" y="1376363"/>
          <p14:tracePt t="3380" x="4643438" y="1389063"/>
          <p14:tracePt t="3396" x="4630738" y="1401763"/>
          <p14:tracePt t="3415" x="4630738" y="1414463"/>
          <p14:tracePt t="3430" x="4630738" y="1427163"/>
          <p14:tracePt t="3591" x="4630738" y="1439863"/>
          <p14:tracePt t="3599" x="4656138" y="1439863"/>
          <p14:tracePt t="3614" x="4668838" y="1439863"/>
          <p14:tracePt t="3615" x="4681538" y="1439863"/>
          <p14:tracePt t="3631" x="4694238" y="1450975"/>
          <p14:tracePt t="3647" x="4706938" y="1450975"/>
          <p14:tracePt t="3751" x="4706938" y="1463675"/>
          <p14:tracePt t="3767" x="4706938" y="1476375"/>
          <p14:tracePt t="3783" x="4706938" y="1489075"/>
          <p14:tracePt t="3791" x="4706938" y="1501775"/>
          <p14:tracePt t="3799" x="4706938" y="1514475"/>
          <p14:tracePt t="3812" x="4694238" y="1527175"/>
          <p14:tracePt t="3829" x="4681538" y="1552575"/>
          <p14:tracePt t="3830" x="4668838" y="1552575"/>
          <p14:tracePt t="3846" x="4643438" y="1576388"/>
          <p14:tracePt t="3863" x="4619625" y="1589088"/>
          <p14:tracePt t="3881" x="4581525" y="1601788"/>
          <p14:tracePt t="3897" x="4543425" y="1601788"/>
          <p14:tracePt t="3914" x="4518025" y="1627188"/>
          <p14:tracePt t="3931" x="4456113" y="1627188"/>
          <p14:tracePt t="3949" x="4406900" y="1627188"/>
          <p14:tracePt t="3951" x="4394200" y="1627188"/>
          <p14:tracePt t="3965" x="4381500" y="1627188"/>
          <p14:tracePt t="3967" x="4356100" y="1627188"/>
          <p14:tracePt t="3983" x="4343400" y="1639888"/>
          <p14:tracePt t="4015" x="4330700" y="1639888"/>
          <p14:tracePt t="4023" x="4318000" y="1639888"/>
          <p14:tracePt t="4031" x="4318000" y="1652588"/>
          <p14:tracePt t="4048" x="4294188" y="1689100"/>
          <p14:tracePt t="4064" x="4281488" y="1739900"/>
          <p14:tracePt t="4081" x="4256088" y="1801813"/>
          <p14:tracePt t="4098" x="4243388" y="1852613"/>
          <p14:tracePt t="4114" x="4217988" y="1927225"/>
          <p14:tracePt t="4121" x="4205288" y="1952625"/>
          <p14:tracePt t="4132" x="4192588" y="1989138"/>
          <p14:tracePt t="4135" x="4181475" y="2027238"/>
          <p14:tracePt t="4149" x="4168775" y="2052638"/>
          <p14:tracePt t="4165" x="4156075" y="2101850"/>
          <p14:tracePt t="4167" x="4130675" y="2139950"/>
          <p14:tracePt t="4183" x="4117975" y="2190750"/>
          <p14:tracePt t="4199" x="4081463" y="2239963"/>
          <p14:tracePt t="4215" x="4081463" y="2265363"/>
          <p14:tracePt t="4232" x="4056063" y="2290763"/>
          <p14:tracePt t="4249" x="4043363" y="2314575"/>
          <p14:tracePt t="4265" x="4005263" y="2352675"/>
          <p14:tracePt t="4282" x="3979863" y="2390775"/>
          <p14:tracePt t="4299" x="3956050" y="2414588"/>
          <p14:tracePt t="4316" x="3930650" y="2452688"/>
          <p14:tracePt t="4318" x="3917950" y="2478088"/>
          <p14:tracePt t="4335" x="3905250" y="2490788"/>
          <p14:tracePt t="4350" x="3892550" y="2527300"/>
          <p14:tracePt t="4352" x="3867150" y="2540000"/>
          <p14:tracePt t="4367" x="3830638" y="2590800"/>
          <p14:tracePt t="4383" x="3792538" y="2640013"/>
          <p14:tracePt t="4399" x="3730625" y="2690813"/>
          <p14:tracePt t="4416" x="3667125" y="2765425"/>
          <p14:tracePt t="4433" x="3592513" y="2828925"/>
          <p14:tracePt t="4449" x="3517900" y="2903538"/>
          <p14:tracePt t="4466" x="3467100" y="2965450"/>
          <p14:tracePt t="4483" x="3392488" y="3016250"/>
          <p14:tracePt t="4499" x="3354388" y="3054350"/>
          <p14:tracePt t="4516" x="3328988" y="3065463"/>
          <p14:tracePt t="4518" x="3317875" y="3065463"/>
          <p14:tracePt t="4607" x="3305175" y="3065463"/>
          <p14:tracePt t="4631" x="3292475" y="3065463"/>
          <p14:tracePt t="4647" x="3279775" y="3065463"/>
          <p14:tracePt t="4656" x="3267075" y="3065463"/>
          <p14:tracePt t="4679" x="3254375" y="3065463"/>
          <p14:tracePt t="4759" x="3241675" y="3065463"/>
          <p14:tracePt t="4791" x="3228975" y="3065463"/>
          <p14:tracePt t="4800" x="3216275" y="3065463"/>
          <p14:tracePt t="4807" x="3205163" y="3054350"/>
          <p14:tracePt t="4817" x="3167063" y="3041650"/>
          <p14:tracePt t="4833" x="3128963" y="3003550"/>
          <p14:tracePt t="4851" x="3092450" y="2978150"/>
          <p14:tracePt t="4867" x="3028950" y="2941638"/>
          <p14:tracePt t="4884" x="2967038" y="2928938"/>
          <p14:tracePt t="4886" x="2954338" y="2916238"/>
          <p14:tracePt t="4901" x="2928938" y="2916238"/>
          <p14:tracePt t="4918" x="2916238" y="2916238"/>
          <p14:tracePt t="4951" x="2903538" y="2903538"/>
          <p14:tracePt t="4959" x="2890838" y="2903538"/>
          <p14:tracePt t="4969" x="2879725" y="2890838"/>
          <p14:tracePt t="4984" x="2867025" y="2890838"/>
          <p14:tracePt t="5001" x="2854325" y="2878138"/>
          <p14:tracePt t="5017" x="2828925" y="2878138"/>
          <p14:tracePt t="5033" x="2790825" y="2852738"/>
          <p14:tracePt t="5051" x="2767013" y="2828925"/>
          <p14:tracePt t="5068" x="2728913" y="2803525"/>
          <p14:tracePt t="5085" x="2690813" y="2778125"/>
          <p14:tracePt t="5087" x="2667000" y="2765425"/>
          <p14:tracePt t="5101" x="2628900" y="2728913"/>
          <p14:tracePt t="5103" x="2578100" y="2703513"/>
          <p14:tracePt t="5118" x="2541588" y="2690813"/>
          <p14:tracePt t="5935" x="2578100" y="2690813"/>
          <p14:tracePt t="5943" x="2641600" y="2690813"/>
          <p14:tracePt t="5953" x="2741613" y="2703513"/>
          <p14:tracePt t="5970" x="2979738" y="2740025"/>
          <p14:tracePt t="5987" x="3254375" y="2803525"/>
          <p14:tracePt t="6003" x="3554413" y="2852738"/>
          <p14:tracePt t="6020" x="3805238" y="2878138"/>
          <p14:tracePt t="6023" x="3879850" y="2890838"/>
          <p14:tracePt t="6036" x="3905250" y="2890838"/>
          <p14:tracePt t="6038" x="3917950" y="2903538"/>
          <p14:tracePt t="6053" x="3930650" y="2903538"/>
          <p14:tracePt t="6135" x="3956050" y="2903538"/>
          <p14:tracePt t="6143" x="3992563" y="2903538"/>
          <p14:tracePt t="6152" x="4068763" y="2916238"/>
          <p14:tracePt t="6170" x="4268788" y="2941638"/>
          <p14:tracePt t="6187" x="4494213" y="2965450"/>
          <p14:tracePt t="6203" x="4681538" y="2978150"/>
          <p14:tracePt t="6221" x="4832350" y="2978150"/>
          <p14:tracePt t="6223" x="4881563" y="2990850"/>
          <p14:tracePt t="6238" x="4932363" y="3003550"/>
          <p14:tracePt t="6239" x="4994275" y="3003550"/>
          <p14:tracePt t="6255" x="5032375" y="3016250"/>
          <p14:tracePt t="6271" x="5045075" y="3016250"/>
          <p14:tracePt t="6735" x="5057775" y="3016250"/>
          <p14:tracePt t="6743" x="5094288" y="3016250"/>
          <p14:tracePt t="6755" x="5145088" y="3016250"/>
          <p14:tracePt t="6772" x="5207000" y="3016250"/>
          <p14:tracePt t="6775" x="5232400" y="3016250"/>
          <p14:tracePt t="6789" x="5245100" y="3016250"/>
          <p14:tracePt t="6805" x="5257800" y="3016250"/>
          <p14:tracePt t="6847" x="5257800" y="3003550"/>
          <p14:tracePt t="6855" x="5281613" y="3003550"/>
          <p14:tracePt t="6863" x="5307013" y="3003550"/>
          <p14:tracePt t="6872" x="5345113" y="3003550"/>
          <p14:tracePt t="6888" x="5432425" y="2978150"/>
          <p14:tracePt t="6905" x="5532438" y="2978150"/>
          <p14:tracePt t="6922" x="5657850" y="2978150"/>
          <p14:tracePt t="6939" x="5770563" y="2978150"/>
          <p14:tracePt t="6956" x="5895975" y="2952750"/>
          <p14:tracePt t="6959" x="5932488" y="2952750"/>
          <p14:tracePt t="6973" x="5970588" y="2952750"/>
          <p14:tracePt t="6975" x="6021388" y="2952750"/>
          <p14:tracePt t="6989" x="6070600" y="2952750"/>
          <p14:tracePt t="6991" x="6134100" y="2941638"/>
          <p14:tracePt t="7007" x="6221413" y="2928938"/>
          <p14:tracePt t="7023" x="6283325" y="2916238"/>
          <p14:tracePt t="7039" x="6359525" y="2916238"/>
          <p14:tracePt t="7056" x="6408738" y="2890838"/>
          <p14:tracePt t="7073" x="6483350" y="2890838"/>
          <p14:tracePt t="7089" x="6559550" y="2878138"/>
          <p14:tracePt t="7106" x="6621463" y="2878138"/>
          <p14:tracePt t="7123" x="6684963" y="2865438"/>
          <p14:tracePt t="7140" x="6759575" y="2852738"/>
          <p14:tracePt t="7143" x="6797675" y="2852738"/>
          <p14:tracePt t="7157" x="6834188" y="2852738"/>
          <p14:tracePt t="7173" x="6934200" y="2840038"/>
          <p14:tracePt t="7175" x="6985000" y="2840038"/>
          <p14:tracePt t="7191" x="7097713" y="2840038"/>
          <p14:tracePt t="7207" x="7185025" y="2840038"/>
          <p14:tracePt t="7224" x="7210425" y="2840038"/>
          <p14:tracePt t="7240" x="7223125" y="2840038"/>
          <p14:tracePt t="7256" x="7235825" y="2840038"/>
          <p14:tracePt t="7273" x="7246938" y="2840038"/>
          <p14:tracePt t="7415" x="7259638" y="2840038"/>
          <p14:tracePt t="7430" x="7272338" y="2840038"/>
          <p14:tracePt t="7439" x="7285038" y="2840038"/>
          <p14:tracePt t="7446" x="7297738" y="2840038"/>
          <p14:tracePt t="7455" x="7323138" y="2840038"/>
          <p14:tracePt t="7743" x="7335838" y="2840038"/>
          <p14:tracePt t="7759" x="7348538" y="2840038"/>
          <p14:tracePt t="7767" x="7359650" y="2852738"/>
          <p14:tracePt t="7775" x="7372350" y="2865438"/>
          <p14:tracePt t="7792" x="7385050" y="2878138"/>
          <p14:tracePt t="7967" x="7385050" y="2890838"/>
          <p14:tracePt t="7975" x="7359650" y="2903538"/>
          <p14:tracePt t="7983" x="7285038" y="2928938"/>
          <p14:tracePt t="7991" x="7210425" y="2941638"/>
          <p14:tracePt t="8008" x="7072313" y="2952750"/>
          <p14:tracePt t="8024" x="6946900" y="2978150"/>
          <p14:tracePt t="8041" x="6846888" y="3003550"/>
          <p14:tracePt t="8058" x="6772275" y="3003550"/>
          <p14:tracePt t="8076" x="6708775" y="3016250"/>
          <p14:tracePt t="8092" x="6696075" y="3028950"/>
          <p14:tracePt t="8095" x="6672263" y="3028950"/>
          <p14:tracePt t="8215" x="6659563" y="3028950"/>
          <p14:tracePt t="8232" x="6659563" y="3041650"/>
          <p14:tracePt t="9071" x="6659563" y="3054350"/>
          <p14:tracePt t="9079" x="6659563" y="3065463"/>
          <p14:tracePt t="9087" x="6646863" y="3090863"/>
          <p14:tracePt t="9095" x="6634163" y="3103563"/>
          <p14:tracePt t="9111" x="6634163" y="3116263"/>
          <p14:tracePt t="9128" x="6621463" y="3128963"/>
          <p14:tracePt t="9144" x="6608763" y="3141663"/>
          <p14:tracePt t="9162" x="6608763" y="3154363"/>
          <p14:tracePt t="9178" x="6608763" y="3165475"/>
          <p14:tracePt t="9195" x="6596063" y="3178175"/>
          <p14:tracePt t="9212" x="6584950" y="3190875"/>
          <p14:tracePt t="9228" x="6584950" y="3203575"/>
          <p14:tracePt t="9245" x="6572250" y="3228975"/>
          <p14:tracePt t="9247" x="6559550" y="3228975"/>
          <p14:tracePt t="9263" x="6559550" y="3241675"/>
          <p14:tracePt t="9279" x="6546850" y="3254375"/>
          <p14:tracePt t="9295" x="6546850" y="3267075"/>
          <p14:tracePt t="9312" x="6534150" y="3278188"/>
          <p14:tracePt t="9607" x="6508750" y="3278188"/>
          <p14:tracePt t="9615" x="6472238" y="3278188"/>
          <p14:tracePt t="9629" x="6408738" y="3278188"/>
          <p14:tracePt t="9631" x="6321425" y="3254375"/>
          <p14:tracePt t="9646" x="6221413" y="3228975"/>
          <p14:tracePt t="9648" x="6134100" y="3203575"/>
          <p14:tracePt t="9663" x="5957888" y="3178175"/>
          <p14:tracePt t="9679" x="5821363" y="3165475"/>
          <p14:tracePt t="9696" x="5732463" y="3165475"/>
          <p14:tracePt t="9713" x="5695950" y="3165475"/>
          <p14:tracePt t="9729" x="5670550" y="3154363"/>
          <p14:tracePt t="9746" x="5657850" y="3154363"/>
          <p14:tracePt t="9763" x="5645150" y="3154363"/>
          <p14:tracePt t="10120" x="5645150" y="3141663"/>
          <p14:tracePt t="10127" x="5670550" y="3128963"/>
          <p14:tracePt t="10135" x="5695950" y="3116263"/>
          <p14:tracePt t="10147" x="5719763" y="3090863"/>
          <p14:tracePt t="10163" x="5783263" y="3041650"/>
          <p14:tracePt t="10181" x="5845175" y="2990850"/>
          <p14:tracePt t="10183" x="5870575" y="2978150"/>
          <p14:tracePt t="10198" x="5908675" y="2965450"/>
          <p14:tracePt t="10215" x="5921375" y="2941638"/>
          <p14:tracePt t="10230" x="5945188" y="2941638"/>
          <p14:tracePt t="10343" x="5945188" y="2928938"/>
          <p14:tracePt t="10359" x="5945188" y="2916238"/>
          <p14:tracePt t="10367" x="5957888" y="2903538"/>
          <p14:tracePt t="10382" x="5957888" y="2890838"/>
          <p14:tracePt t="10384" x="5970588" y="2890838"/>
          <p14:tracePt t="10398" x="5970588" y="2878138"/>
          <p14:tracePt t="13751" x="5957888" y="2890838"/>
          <p14:tracePt t="13759" x="5957888" y="2903538"/>
          <p14:tracePt t="13774" x="5932488" y="2928938"/>
          <p14:tracePt t="13791" x="5870575" y="3003550"/>
          <p14:tracePt t="13807" x="5821363" y="3103563"/>
          <p14:tracePt t="13824" x="5770563" y="3216275"/>
          <p14:tracePt t="13841" x="5708650" y="3316288"/>
          <p14:tracePt t="13857" x="5695950" y="3367088"/>
          <p14:tracePt t="13873" x="5657850" y="3416300"/>
          <p14:tracePt t="13891" x="5645150" y="3454400"/>
          <p14:tracePt t="13907" x="5619750" y="3479800"/>
          <p14:tracePt t="13923" x="5619750" y="3490913"/>
          <p14:tracePt t="13940" x="5607050" y="3503613"/>
          <p14:tracePt t="13943" x="5607050" y="3516313"/>
          <p14:tracePt t="13991" x="5595938" y="3516313"/>
          <p14:tracePt t="13999" x="5583238" y="3516313"/>
          <p14:tracePt t="14015" x="5570538" y="3516313"/>
          <p14:tracePt t="14024" x="5570538" y="3529013"/>
          <p14:tracePt t="14040" x="5532438" y="3529013"/>
          <p14:tracePt t="14057" x="5519738" y="3529013"/>
          <p14:tracePt t="14199" x="5507038" y="3529013"/>
          <p14:tracePt t="14207" x="5495925" y="3529013"/>
          <p14:tracePt t="14239" x="5483225" y="3529013"/>
          <p14:tracePt t="14255" x="5470525" y="3529013"/>
          <p14:tracePt t="14271" x="5445125" y="3529013"/>
          <p14:tracePt t="14279" x="5432425" y="3516313"/>
          <p14:tracePt t="14292" x="5407025" y="3516313"/>
          <p14:tracePt t="14294" x="5383213" y="3503613"/>
          <p14:tracePt t="14308" x="5357813" y="3503613"/>
          <p14:tracePt t="14325" x="5345113" y="3503613"/>
          <p14:tracePt t="14343" x="5332413" y="3503613"/>
          <p14:tracePt t="14359" x="5319713" y="3490913"/>
          <p14:tracePt t="14383" x="5307013" y="3490913"/>
          <p14:tracePt t="14399" x="5294313" y="3490913"/>
          <p14:tracePt t="14409" x="5270500" y="3490913"/>
          <p14:tracePt t="14425" x="5232400" y="3479800"/>
          <p14:tracePt t="14441" x="5170488" y="3467100"/>
          <p14:tracePt t="14458" x="5119688" y="3454400"/>
          <p14:tracePt t="14475" x="5068888" y="3454400"/>
          <p14:tracePt t="14491" x="4994275" y="3429000"/>
          <p14:tracePt t="14509" x="4894263" y="3403600"/>
          <p14:tracePt t="14512" x="4832350" y="3378200"/>
          <p14:tracePt t="14527" x="4743450" y="3354388"/>
          <p14:tracePt t="14543" x="4643438" y="3316288"/>
          <p14:tracePt t="14557" x="4606925" y="3290888"/>
          <p14:tracePt t="14558" x="4581525" y="3278188"/>
          <p14:tracePt t="14574" x="4518025" y="3254375"/>
          <p14:tracePt t="14590" x="4468813" y="3228975"/>
          <p14:tracePt t="14607" x="4418013" y="3203575"/>
          <p14:tracePt t="14623" x="4381500" y="3165475"/>
          <p14:tracePt t="14640" x="4356100" y="3141663"/>
          <p14:tracePt t="14657" x="4343400" y="3116263"/>
          <p14:tracePt t="14674" x="4330700" y="3103563"/>
          <p14:tracePt t="14691" x="4294188" y="3078163"/>
          <p14:tracePt t="14707" x="4256088" y="3028950"/>
          <p14:tracePt t="14724" x="4243388" y="3003550"/>
          <p14:tracePt t="14740" x="4205288" y="2965450"/>
          <p14:tracePt t="14741" x="4205288" y="2952750"/>
          <p14:tracePt t="14757" x="4192588" y="2941638"/>
          <p14:tracePt t="14758" x="4181475" y="2941638"/>
          <p14:tracePt t="14790" x="4168775" y="2941638"/>
          <p14:tracePt t="17031" x="4156075" y="2941638"/>
          <p14:tracePt t="17039" x="4130675" y="2941638"/>
          <p14:tracePt t="17048" x="4117975" y="2941638"/>
          <p14:tracePt t="17065" x="4081463" y="2941638"/>
          <p14:tracePt t="17082" x="4043363" y="2965450"/>
          <p14:tracePt t="17098" x="3992563" y="2965450"/>
          <p14:tracePt t="17115" x="3956050" y="2978150"/>
          <p14:tracePt t="17132" x="3917950" y="2978150"/>
          <p14:tracePt t="17134" x="3892550" y="2978150"/>
          <p14:tracePt t="17149" x="3867150" y="2978150"/>
          <p14:tracePt t="17151" x="3830638" y="2990850"/>
          <p14:tracePt t="17166" x="3756025" y="3003550"/>
          <p14:tracePt t="17183" x="3679825" y="3003550"/>
          <p14:tracePt t="17199" x="3579813" y="2990850"/>
          <p14:tracePt t="17216" x="3492500" y="2965450"/>
          <p14:tracePt t="17233" x="3454400" y="2965450"/>
          <p14:tracePt t="17249" x="3429000" y="2965450"/>
          <p14:tracePt t="17288" x="3417888" y="2965450"/>
          <p14:tracePt t="17295" x="3417888" y="2952750"/>
          <p14:tracePt t="17303" x="3392488" y="2952750"/>
          <p14:tracePt t="17316" x="3379788" y="2952750"/>
          <p14:tracePt t="17318" x="3367088" y="2952750"/>
          <p14:tracePt t="17333" x="3354388" y="2952750"/>
          <p14:tracePt t="17335" x="3341688" y="2952750"/>
          <p14:tracePt t="17349" x="3328988" y="2941638"/>
          <p14:tracePt t="17351" x="3317875" y="2941638"/>
          <p14:tracePt t="17367" x="3292475" y="2941638"/>
          <p14:tracePt t="17383" x="3267075" y="2928938"/>
          <p14:tracePt t="17399" x="3228975" y="2928938"/>
          <p14:tracePt t="17416" x="3179763" y="2928938"/>
          <p14:tracePt t="17433" x="3167063" y="2928938"/>
          <p14:tracePt t="17449" x="3128963" y="2903538"/>
          <p14:tracePt t="17467" x="3092450" y="2903538"/>
          <p14:tracePt t="17482" x="3067050" y="2903538"/>
          <p14:tracePt t="17499" x="3028950" y="2903538"/>
          <p14:tracePt t="17516" x="2979738" y="2903538"/>
          <p14:tracePt t="17518" x="2967038" y="2903538"/>
          <p14:tracePt t="17533" x="2941638" y="2903538"/>
          <p14:tracePt t="17535" x="2928938" y="2903538"/>
          <p14:tracePt t="17551" x="2903538" y="2903538"/>
          <p14:tracePt t="17567" x="2854325" y="2903538"/>
          <p14:tracePt t="17583" x="2790825" y="2903538"/>
          <p14:tracePt t="17600" x="2741613" y="2916238"/>
          <p14:tracePt t="17616" x="2690813" y="2916238"/>
          <p14:tracePt t="17633" x="2654300" y="2928938"/>
          <p14:tracePt t="17650" x="2616200" y="2941638"/>
          <p14:tracePt t="17667" x="2578100" y="2965450"/>
          <p14:tracePt t="17683" x="2528888" y="2978150"/>
          <p14:tracePt t="17701" x="2490788" y="2978150"/>
          <p14:tracePt t="17703" x="2490788" y="2990850"/>
          <p14:tracePt t="17718" x="2478088" y="2990850"/>
          <p14:tracePt t="17720" x="2465388" y="3003550"/>
          <p14:tracePt t="17734" x="2416175" y="3016250"/>
          <p14:tracePt t="17751" x="2378075" y="3054350"/>
          <p14:tracePt t="17767" x="2339975" y="3078163"/>
          <p14:tracePt t="17784" x="2316163" y="3116263"/>
          <p14:tracePt t="17800" x="2290763" y="3165475"/>
          <p14:tracePt t="17817" x="2290763" y="3216275"/>
          <p14:tracePt t="17834" x="2290763" y="3254375"/>
          <p14:tracePt t="17851" x="2290763" y="3290888"/>
          <p14:tracePt t="17868" x="2328863" y="3341688"/>
          <p14:tracePt t="17871" x="2339975" y="3354388"/>
          <p14:tracePt t="17884" x="2339975" y="3378200"/>
          <p14:tracePt t="17887" x="2365375" y="3378200"/>
          <p14:tracePt t="17901" x="2390775" y="3390900"/>
          <p14:tracePt t="17903" x="2416175" y="3403600"/>
          <p14:tracePt t="17918" x="2465388" y="3429000"/>
          <p14:tracePt t="17935" x="2516188" y="3454400"/>
          <p14:tracePt t="17952" x="2603500" y="3490913"/>
          <p14:tracePt t="17968" x="2678113" y="3529013"/>
          <p14:tracePt t="17984" x="2790825" y="3541713"/>
          <p14:tracePt t="18000" x="2916238" y="3567113"/>
          <p14:tracePt t="18018" x="3028950" y="3567113"/>
          <p14:tracePt t="18034" x="3154363" y="3567113"/>
          <p14:tracePt t="18051" x="3305175" y="3567113"/>
          <p14:tracePt t="18068" x="3441700" y="3567113"/>
          <p14:tracePt t="18070" x="3505200" y="3554413"/>
          <p14:tracePt t="18084" x="3567113" y="3541713"/>
          <p14:tracePt t="18087" x="3643313" y="3516313"/>
          <p14:tracePt t="18102" x="3730625" y="3490913"/>
          <p14:tracePt t="18119" x="3792538" y="3479800"/>
          <p14:tracePt t="18135" x="3830638" y="3454400"/>
          <p14:tracePt t="18152" x="3879850" y="3429000"/>
          <p14:tracePt t="18168" x="3917950" y="3403600"/>
          <p14:tracePt t="18184" x="3968750" y="3367088"/>
          <p14:tracePt t="18201" x="4005263" y="3354388"/>
          <p14:tracePt t="18218" x="4043363" y="3328988"/>
          <p14:tracePt t="18235" x="4056063" y="3316288"/>
          <p14:tracePt t="18252" x="4068763" y="3316288"/>
          <p14:tracePt t="18269" x="4081463" y="3303588"/>
          <p14:tracePt t="18271" x="4092575" y="3290888"/>
          <p14:tracePt t="18286" x="4092575" y="3278188"/>
          <p14:tracePt t="18303" x="4105275" y="3267075"/>
          <p14:tracePt t="18319" x="4117975" y="3267075"/>
          <p14:tracePt t="18335" x="4117975" y="3254375"/>
          <p14:tracePt t="18352" x="4143375" y="3241675"/>
          <p14:tracePt t="18368" x="4143375" y="3228975"/>
          <p14:tracePt t="18385" x="4143375" y="3216275"/>
          <p14:tracePt t="18402" x="4156075" y="3216275"/>
          <p14:tracePt t="18419" x="4156075" y="3203575"/>
          <p14:tracePt t="18436" x="4156075" y="3178175"/>
          <p14:tracePt t="18452" x="4156075" y="3165475"/>
          <p14:tracePt t="18469" x="4156075" y="3154363"/>
          <p14:tracePt t="18486" x="4156075" y="3128963"/>
          <p14:tracePt t="18727" x="4156075" y="3116263"/>
          <p14:tracePt t="18743" x="4156075" y="3103563"/>
          <p14:tracePt t="18751" x="4156075" y="3090863"/>
          <p14:tracePt t="18760" x="4143375" y="3078163"/>
          <p14:tracePt t="18769" x="4130675" y="3054350"/>
          <p14:tracePt t="18785" x="4081463" y="3003550"/>
          <p14:tracePt t="18802" x="4043363" y="2978150"/>
          <p14:tracePt t="18818" x="4030663" y="2965450"/>
          <p14:tracePt t="18837" x="4030663" y="2941638"/>
          <p14:tracePt t="18839" x="4017963" y="2941638"/>
          <p14:tracePt t="18853" x="4005263" y="2916238"/>
          <p14:tracePt t="18855" x="4005263" y="2903538"/>
          <p14:tracePt t="18870" x="3968750" y="2865438"/>
          <p14:tracePt t="18887" x="3956050" y="2840038"/>
          <p14:tracePt t="18903" x="3930650" y="2816225"/>
          <p14:tracePt t="18920" x="3917950" y="2803525"/>
          <p14:tracePt t="18937" x="3892550" y="2790825"/>
          <p14:tracePt t="18953" x="3879850" y="2765425"/>
          <p14:tracePt t="18971" x="3867150" y="2752725"/>
          <p14:tracePt t="18987" x="3843338" y="2752725"/>
          <p14:tracePt t="19004" x="3843338" y="2740025"/>
          <p14:tracePt t="19047" x="3830638" y="2740025"/>
          <p14:tracePt t="19063" x="3817938" y="2740025"/>
          <p14:tracePt t="19071" x="3805238" y="2728913"/>
          <p14:tracePt t="19087" x="3743325" y="2728913"/>
          <p14:tracePt t="19104" x="3692525" y="2728913"/>
          <p14:tracePt t="19119" x="3667125" y="2728913"/>
          <p14:tracePt t="19136" x="3630613" y="2728913"/>
          <p14:tracePt t="19152" x="3617913" y="2728913"/>
          <p14:tracePt t="19169" x="3579813" y="2703513"/>
          <p14:tracePt t="19185" x="3567113" y="2703513"/>
          <p14:tracePt t="19202" x="3554413" y="2703513"/>
          <p14:tracePt t="19219" x="3541713" y="2703513"/>
          <p14:tracePt t="21391" x="3530600" y="2703513"/>
          <p14:tracePt t="21399" x="3492500" y="2716213"/>
          <p14:tracePt t="21410" x="3467100" y="2752725"/>
          <p14:tracePt t="21427" x="3417888" y="2790825"/>
          <p14:tracePt t="21443" x="3367088" y="2828925"/>
          <p14:tracePt t="21460" x="3328988" y="2852738"/>
          <p14:tracePt t="21462" x="3317875" y="2865438"/>
          <p14:tracePt t="21477" x="3305175" y="2878138"/>
          <p14:tracePt t="21479" x="3292475" y="2890838"/>
          <p14:tracePt t="21494" x="3267075" y="2903538"/>
          <p14:tracePt t="21519" x="3254375" y="2916238"/>
          <p14:tracePt t="21551" x="3241675" y="2928938"/>
          <p14:tracePt t="21560" x="3241675" y="2941638"/>
          <p14:tracePt t="21568" x="3228975" y="2941638"/>
          <p14:tracePt t="21577" x="3216275" y="2952750"/>
          <p14:tracePt t="21594" x="3192463" y="2990850"/>
          <p14:tracePt t="21610" x="3167063" y="3028950"/>
          <p14:tracePt t="21627" x="3128963" y="3065463"/>
          <p14:tracePt t="21643" x="3128963" y="3128963"/>
          <p14:tracePt t="21660" x="3116263" y="3190875"/>
          <p14:tracePt t="21663" x="3116263" y="3203575"/>
          <p14:tracePt t="21677" x="3116263" y="3241675"/>
          <p14:tracePt t="21679" x="3103563" y="3278188"/>
          <p14:tracePt t="21694" x="3092450" y="3341688"/>
          <p14:tracePt t="21711" x="3141663" y="3490913"/>
          <p14:tracePt t="21727" x="3405188" y="3792538"/>
          <p14:tracePt t="21744" x="3943350" y="4254500"/>
          <p14:tracePt t="21760" x="4230688" y="4492625"/>
          <p14:tracePt t="21777" x="4330700" y="4579938"/>
          <p14:tracePt t="21794" x="4381500" y="4605338"/>
          <p14:tracePt t="21810" x="4406900" y="4630738"/>
          <p14:tracePt t="21826" x="4418013" y="4630738"/>
          <p14:tracePt t="22103" x="4406900" y="4630738"/>
          <p14:tracePt t="22112" x="4368800" y="4630738"/>
          <p14:tracePt t="22119" x="4318000" y="4605338"/>
          <p14:tracePt t="22129" x="4243388" y="4567238"/>
          <p14:tracePt t="22145" x="4043363" y="4492625"/>
          <p14:tracePt t="22161" x="3867150" y="4418013"/>
          <p14:tracePt t="22178" x="3679825" y="4354513"/>
          <p14:tracePt t="22195" x="3517900" y="4279900"/>
          <p14:tracePt t="22212" x="3417888" y="4230688"/>
          <p14:tracePt t="22214" x="3379788" y="4217988"/>
          <p14:tracePt t="22228" x="3341688" y="4192588"/>
          <p14:tracePt t="22230" x="3317875" y="4179888"/>
          <p14:tracePt t="22245" x="3292475" y="4154488"/>
          <p14:tracePt t="22247" x="3254375" y="4141788"/>
          <p14:tracePt t="22263" x="3205163" y="4105275"/>
          <p14:tracePt t="22279" x="3179763" y="4079875"/>
          <p14:tracePt t="22296" x="3167063" y="4054475"/>
          <p14:tracePt t="22312" x="3128963" y="4041775"/>
          <p14:tracePt t="22329" x="3116263" y="4029075"/>
          <p14:tracePt t="22346" x="3103563" y="4029075"/>
          <p14:tracePt t="22362" x="3079750" y="4017963"/>
          <p14:tracePt t="22379" x="3041650" y="4005263"/>
          <p14:tracePt t="22396" x="3016250" y="3992563"/>
          <p14:tracePt t="22399" x="3003550" y="3979863"/>
          <p14:tracePt t="22560" x="2979738" y="3979863"/>
          <p14:tracePt t="22567" x="2954338" y="3967163"/>
          <p14:tracePt t="22580" x="2928938" y="3967163"/>
          <p14:tracePt t="22582" x="2916238" y="3967163"/>
          <p14:tracePt t="22597" x="2890838" y="3967163"/>
          <p14:tracePt t="22599" x="2879725" y="3967163"/>
          <p14:tracePt t="22615" x="2867025" y="3967163"/>
          <p14:tracePt t="22630" x="2854325" y="3967163"/>
          <p14:tracePt t="23271" x="2854325" y="3954463"/>
          <p14:tracePt t="23280" x="2841625" y="3941763"/>
          <p14:tracePt t="23288" x="2828925" y="3929063"/>
          <p14:tracePt t="23298" x="2816225" y="3916363"/>
          <p14:tracePt t="23335" x="2803525" y="3916363"/>
          <p14:tracePt t="23535" x="2816225" y="3905250"/>
          <p14:tracePt t="23543" x="2828925" y="3905250"/>
          <p14:tracePt t="23551" x="2841625" y="3905250"/>
          <p14:tracePt t="23566" x="2854325" y="3905250"/>
          <p14:tracePt t="23743" x="2867025" y="3905250"/>
          <p14:tracePt t="23751" x="2890838" y="3905250"/>
          <p14:tracePt t="23759" x="2928938" y="3905250"/>
          <p14:tracePt t="23766" x="2967038" y="3905250"/>
          <p14:tracePt t="23783" x="3054350" y="3905250"/>
          <p14:tracePt t="23800" x="3179763" y="3905250"/>
          <p14:tracePt t="23816" x="3317875" y="3905250"/>
          <p14:tracePt t="23833" x="3429000" y="3905250"/>
          <p14:tracePt t="23849" x="3492500" y="3905250"/>
          <p14:tracePt t="23866" x="3567113" y="3905250"/>
          <p14:tracePt t="23883" x="3630613" y="3879850"/>
          <p14:tracePt t="23900" x="3705225" y="3879850"/>
          <p14:tracePt t="23903" x="3743325" y="3879850"/>
          <p14:tracePt t="23917" x="3792538" y="3879850"/>
          <p14:tracePt t="23919" x="3856038" y="3867150"/>
          <p14:tracePt t="23934" x="3956050" y="3854450"/>
          <p14:tracePt t="23951" x="4030663" y="3854450"/>
          <p14:tracePt t="23966" x="4105275" y="3841750"/>
          <p14:tracePt t="23984" x="4181475" y="3841750"/>
          <p14:tracePt t="24000" x="4230688" y="3841750"/>
          <p14:tracePt t="24016" x="4294188" y="3841750"/>
          <p14:tracePt t="24033" x="4381500" y="3841750"/>
          <p14:tracePt t="24050" x="4506913" y="3841750"/>
          <p14:tracePt t="24067" x="4619625" y="3841750"/>
          <p14:tracePt t="24083" x="4719638" y="3841750"/>
          <p14:tracePt t="24101" x="4832350" y="3841750"/>
          <p14:tracePt t="24103" x="4868863" y="3841750"/>
          <p14:tracePt t="24118" x="4919663" y="3829050"/>
          <p14:tracePt t="24120" x="4956175" y="3816350"/>
          <p14:tracePt t="24133" x="4981575" y="3816350"/>
          <p14:tracePt t="24135" x="5019675" y="3816350"/>
          <p14:tracePt t="24151" x="5068888" y="3816350"/>
          <p14:tracePt t="24167" x="5094288" y="3803650"/>
          <p14:tracePt t="24169" x="5119688" y="3792538"/>
          <p14:tracePt t="24183" x="5181600" y="3767138"/>
          <p14:tracePt t="24200" x="5245100" y="3741738"/>
          <p14:tracePt t="24217" x="5270500" y="3741738"/>
          <p14:tracePt t="24234" x="5319713" y="3741738"/>
          <p14:tracePt t="24251" x="5394325" y="3716338"/>
          <p14:tracePt t="24267" x="5457825" y="3703638"/>
          <p14:tracePt t="24284" x="5470525" y="3692525"/>
          <p14:tracePt t="24301" x="5483225" y="3692525"/>
          <p14:tracePt t="24303" x="5495925" y="3692525"/>
          <p14:tracePt t="24318" x="5507038" y="3692525"/>
          <p14:tracePt t="24335" x="5532438" y="3679825"/>
          <p14:tracePt t="24351" x="5557838" y="3679825"/>
          <p14:tracePt t="24367" x="5570538" y="3667125"/>
          <p14:tracePt t="24385" x="5583238" y="3667125"/>
          <p14:tracePt t="24639" x="5607050" y="3667125"/>
          <p14:tracePt t="24647" x="5645150" y="3667125"/>
          <p14:tracePt t="24655" x="5695950" y="3667125"/>
          <p14:tracePt t="24668" x="5732463" y="3679825"/>
          <p14:tracePt t="24671" x="5770563" y="3692525"/>
          <p14:tracePt t="24685" x="5808663" y="3703638"/>
          <p14:tracePt t="24687" x="5832475" y="3716338"/>
          <p14:tracePt t="24702" x="5895975" y="3716338"/>
          <p14:tracePt t="24719" x="5921375" y="3716338"/>
          <p14:tracePt t="24735" x="5932488" y="3729038"/>
          <p14:tracePt t="24752" x="5970588" y="3729038"/>
          <p14:tracePt t="24768" x="6008688" y="3729038"/>
          <p14:tracePt t="24785" x="6070600" y="3741738"/>
          <p14:tracePt t="24802" x="6146800" y="3779838"/>
          <p14:tracePt t="24818" x="6208713" y="3792538"/>
          <p14:tracePt t="24836" x="6259513" y="3803650"/>
          <p14:tracePt t="24838" x="6283325" y="3803650"/>
          <p14:tracePt t="24852" x="6296025" y="3816350"/>
          <p14:tracePt t="24854" x="6321425" y="3816350"/>
          <p14:tracePt t="24869" x="6334125" y="3816350"/>
          <p14:tracePt t="24871" x="6346825" y="3816350"/>
          <p14:tracePt t="24886" x="6359525" y="3816350"/>
          <p14:tracePt t="24887" x="6383338" y="3816350"/>
          <p14:tracePt t="24902" x="6446838" y="3816350"/>
          <p14:tracePt t="24919" x="6521450" y="3816350"/>
          <p14:tracePt t="24936" x="6596063" y="3816350"/>
          <p14:tracePt t="24952" x="6672263" y="3816350"/>
          <p14:tracePt t="24969" x="6746875" y="3816350"/>
          <p14:tracePt t="24986" x="6821488" y="3816350"/>
          <p14:tracePt t="25003" x="6897688" y="3816350"/>
          <p14:tracePt t="25019" x="6946900" y="3816350"/>
          <p14:tracePt t="25036" x="7010400" y="3816350"/>
          <p14:tracePt t="25039" x="7034213" y="3816350"/>
          <p14:tracePt t="25053" x="7072313" y="3816350"/>
          <p14:tracePt t="25055" x="7097713" y="3816350"/>
          <p14:tracePt t="25070" x="7123113" y="3816350"/>
          <p14:tracePt t="25071" x="7146925" y="3816350"/>
          <p14:tracePt t="25087" x="7197725" y="3816350"/>
          <p14:tracePt t="25103" x="7259638" y="3816350"/>
          <p14:tracePt t="25120" x="7310438" y="3816350"/>
          <p14:tracePt t="25136" x="7372350" y="3816350"/>
          <p14:tracePt t="25153" x="7410450" y="3816350"/>
          <p14:tracePt t="25170" x="7459663" y="3816350"/>
          <p14:tracePt t="25187" x="7497763" y="3816350"/>
          <p14:tracePt t="25204" x="7548563" y="3816350"/>
          <p14:tracePt t="25206" x="7572375" y="3816350"/>
          <p14:tracePt t="25220" x="7597775" y="3816350"/>
          <p14:tracePt t="25222" x="7610475" y="3816350"/>
          <p14:tracePt t="25237" x="7623175" y="3816350"/>
          <p14:tracePt t="25239" x="7661275" y="3816350"/>
          <p14:tracePt t="25254" x="7685088" y="3816350"/>
          <p14:tracePt t="25270" x="7723188" y="3816350"/>
          <p14:tracePt t="25287" x="7748588" y="3816350"/>
          <p14:tracePt t="25303" x="7773988" y="3816350"/>
          <p14:tracePt t="25320" x="7785100" y="3816350"/>
          <p14:tracePt t="25337" x="7797800" y="3816350"/>
          <p14:tracePt t="25353" x="7823200" y="3816350"/>
          <p14:tracePt t="25370" x="7823200" y="3829050"/>
          <p14:tracePt t="27207" x="7835900" y="3829050"/>
          <p14:tracePt t="27215" x="7848600" y="3841750"/>
          <p14:tracePt t="27224" x="7861300" y="3854450"/>
          <p14:tracePt t="27240" x="7897813" y="3879850"/>
          <p14:tracePt t="27257" x="7935913" y="3916363"/>
          <p14:tracePt t="27274" x="7974013" y="3941763"/>
          <p14:tracePt t="27291" x="7986713" y="3941763"/>
          <p14:tracePt t="27307" x="7986713" y="3954463"/>
          <p14:tracePt t="27326" x="7999413" y="3954463"/>
          <p14:tracePt t="27341" x="8010525" y="3954463"/>
          <p14:tracePt t="27342" x="8010525" y="3967163"/>
          <p14:tracePt t="27374" x="8010525" y="3979863"/>
          <p14:tracePt t="27382" x="8023225" y="3979863"/>
          <p14:tracePt t="27423" x="8035925" y="3992563"/>
          <p14:tracePt t="27455" x="8048625" y="4005263"/>
          <p14:tracePt t="29775" x="8048625" y="4029075"/>
          <p14:tracePt t="29782" x="8048625" y="4054475"/>
          <p14:tracePt t="29791" x="8061325" y="4079875"/>
          <p14:tracePt t="29799" x="8061325" y="4092575"/>
          <p14:tracePt t="29815" x="8061325" y="4105275"/>
          <p14:tracePt t="31566" x="8023225" y="4105275"/>
          <p14:tracePt t="31574" x="7999413" y="4092575"/>
          <p14:tracePt t="31585" x="7974013" y="4079875"/>
          <p14:tracePt t="31601" x="7923213" y="4054475"/>
          <p14:tracePt t="31618" x="7797800" y="4029075"/>
          <p14:tracePt t="31635" x="7697788" y="4029075"/>
          <p14:tracePt t="31652" x="7635875" y="4029075"/>
          <p14:tracePt t="31668" x="7623175" y="4029075"/>
          <p14:tracePt t="31670" x="7610475" y="4029075"/>
          <p14:tracePt t="31685" x="7597775" y="4029075"/>
          <p14:tracePt t="31782" x="7585075" y="4017963"/>
          <p14:tracePt t="31790" x="7572375" y="4005263"/>
          <p14:tracePt t="31802" x="7561263" y="4005263"/>
          <p14:tracePt t="31819" x="7510463" y="4005263"/>
          <p14:tracePt t="31835" x="7472363" y="4005263"/>
          <p14:tracePt t="31852" x="7448550" y="3992563"/>
          <p14:tracePt t="31854" x="7435850" y="3992563"/>
          <p14:tracePt t="31869" x="7410450" y="3992563"/>
          <p14:tracePt t="31870" x="7397750" y="3992563"/>
          <p14:tracePt t="31885" x="7372350" y="3992563"/>
          <p14:tracePt t="31902" x="7348538" y="3992563"/>
          <p14:tracePt t="31919" x="7335838" y="3992563"/>
          <p14:tracePt t="31936" x="7310438" y="3992563"/>
          <p14:tracePt t="31959" x="7297738" y="3992563"/>
          <p14:tracePt t="31975" x="7285038" y="3992563"/>
          <p14:tracePt t="31991" x="7272338" y="3992563"/>
          <p14:tracePt t="32002" x="7272338" y="3979863"/>
          <p14:tracePt t="32019" x="7259638" y="3979863"/>
          <p14:tracePt t="32054" x="7246938" y="3979863"/>
          <p14:tracePt t="32174" x="7235825" y="3979863"/>
          <p14:tracePt t="32182" x="7235825" y="3967163"/>
          <p14:tracePt t="33567" x="7272338" y="3967163"/>
          <p14:tracePt t="33575" x="7310438" y="3979863"/>
          <p14:tracePt t="33583" x="7348538" y="3992563"/>
          <p14:tracePt t="33592" x="7372350" y="4005263"/>
          <p14:tracePt t="33608" x="7385050" y="4005263"/>
          <p14:tracePt t="35503" x="7397750" y="4005263"/>
          <p14:tracePt t="35511" x="7435850" y="4005263"/>
          <p14:tracePt t="35520" x="7485063" y="4005263"/>
          <p14:tracePt t="35530" x="7523163" y="4005263"/>
          <p14:tracePt t="35547" x="7572375" y="4005263"/>
          <p14:tracePt t="36623" x="7585075" y="4005263"/>
          <p14:tracePt t="36631" x="7597775" y="4017963"/>
          <p14:tracePt t="36640" x="7623175" y="4029075"/>
          <p14:tracePt t="36648" x="7661275" y="4029075"/>
          <p14:tracePt t="36665" x="7673975" y="4029075"/>
          <p14:tracePt t="36681" x="7685088" y="4041775"/>
          <p14:tracePt t="36698" x="7685088" y="4054475"/>
          <p14:tracePt t="36895" x="7685088" y="4079875"/>
          <p14:tracePt t="36903" x="7685088" y="4092575"/>
          <p14:tracePt t="36917" x="7673975" y="4105275"/>
          <p14:tracePt t="36919" x="7661275" y="4105275"/>
          <p14:tracePt t="36934" x="7623175" y="4129088"/>
          <p14:tracePt t="36951" x="7572375" y="4141788"/>
          <p14:tracePt t="36967" x="7535863" y="4154488"/>
          <p14:tracePt t="36984" x="7435850" y="4205288"/>
          <p14:tracePt t="37001" x="7272338" y="4254500"/>
          <p14:tracePt t="37017" x="7046913" y="4279900"/>
          <p14:tracePt t="37034" x="6772275" y="4305300"/>
          <p14:tracePt t="37052" x="6396038" y="4318000"/>
          <p14:tracePt t="37055" x="6121400" y="4330700"/>
          <p14:tracePt t="37067" x="5870575" y="4330700"/>
          <p14:tracePt t="37070" x="5607050" y="4330700"/>
          <p14:tracePt t="37084" x="5357813" y="4330700"/>
          <p14:tracePt t="37086" x="5194300" y="4330700"/>
          <p14:tracePt t="37101" x="5045075" y="4330700"/>
          <p14:tracePt t="37103" x="4932363" y="4330700"/>
          <p14:tracePt t="37119" x="4781550" y="4330700"/>
          <p14:tracePt t="37134" x="4656138" y="4330700"/>
          <p14:tracePt t="37151" x="4581525" y="4330700"/>
          <p14:tracePt t="37167" x="4506913" y="4330700"/>
          <p14:tracePt t="37183" x="4430713" y="4330700"/>
          <p14:tracePt t="37200" x="4356100" y="4330700"/>
          <p14:tracePt t="37217" x="4281488" y="4330700"/>
          <p14:tracePt t="37233" x="4243388" y="4330700"/>
          <p14:tracePt t="37252" x="4230688" y="4330700"/>
          <p14:tracePt t="37254" x="4217988" y="4330700"/>
          <p14:tracePt t="37399" x="4217988" y="4318000"/>
          <p14:tracePt t="37415" x="4230688" y="4318000"/>
          <p14:tracePt t="39799" x="4230688" y="4305300"/>
          <p14:tracePt t="39808" x="4230688" y="4292600"/>
          <p14:tracePt t="39816" x="4230688" y="4267200"/>
          <p14:tracePt t="39824" x="4230688" y="4230688"/>
          <p14:tracePt t="39842" x="4230688" y="4154488"/>
          <p14:tracePt t="39858" x="4230688" y="4067175"/>
          <p14:tracePt t="39875" x="4230688" y="3979863"/>
          <p14:tracePt t="39892" x="4256088" y="3905250"/>
          <p14:tracePt t="39894" x="4256088" y="3879850"/>
          <p14:tracePt t="39909" x="4256088" y="3854450"/>
          <p14:tracePt t="39911" x="4256088" y="3841750"/>
          <p14:tracePt t="39925" x="4256088" y="3829050"/>
          <p14:tracePt t="39975" x="4256088" y="3816350"/>
          <p14:tracePt t="39983" x="4268788" y="3792538"/>
          <p14:tracePt t="39992" x="4268788" y="3767138"/>
          <p14:tracePt t="40008" x="4294188" y="3729038"/>
          <p14:tracePt t="40025" x="4305300" y="3667125"/>
          <p14:tracePt t="40042" x="4305300" y="3641725"/>
          <p14:tracePt t="40063" x="4305300" y="3629025"/>
          <p14:tracePt t="40151" x="4318000" y="3629025"/>
          <p14:tracePt t="40159" x="4318000" y="3603625"/>
          <p14:tracePt t="40167" x="4330700" y="3579813"/>
          <p14:tracePt t="40176" x="4356100" y="3554413"/>
          <p14:tracePt t="40194" x="4356100" y="3541713"/>
          <p14:tracePt t="40209" x="4356100" y="3529013"/>
          <p14:tracePt t="40255" x="4356100" y="3503613"/>
          <p14:tracePt t="40262" x="4356100" y="3479800"/>
          <p14:tracePt t="40275" x="4356100" y="3441700"/>
          <p14:tracePt t="40292" x="4343400" y="3390900"/>
          <p14:tracePt t="40310" x="4330700" y="3328988"/>
          <p14:tracePt t="40312" x="4305300" y="3267075"/>
          <p14:tracePt t="40327" x="4268788" y="3203575"/>
          <p14:tracePt t="40343" x="4217988" y="3128963"/>
          <p14:tracePt t="40360" x="4192588" y="3078163"/>
          <p14:tracePt t="40376" x="4143375" y="3016250"/>
          <p14:tracePt t="40393" x="4117975" y="2978150"/>
          <p14:tracePt t="40409" x="4105275" y="2965450"/>
          <p14:tracePt t="40479" x="4105275" y="2952750"/>
          <p14:tracePt t="40487" x="4092575" y="2928938"/>
          <p14:tracePt t="40494" x="4056063" y="2903538"/>
          <p14:tracePt t="40510" x="3917950" y="2790825"/>
          <p14:tracePt t="40527" x="3756025" y="2678113"/>
          <p14:tracePt t="40543" x="3617913" y="2603500"/>
          <p14:tracePt t="40560" x="3467100" y="2527300"/>
          <p14:tracePt t="40576" x="3305175" y="2452688"/>
          <p14:tracePt t="40593" x="3128963" y="2403475"/>
          <p14:tracePt t="40610" x="2903538" y="2327275"/>
          <p14:tracePt t="40627" x="2667000" y="2265363"/>
          <p14:tracePt t="40643" x="2441575" y="2214563"/>
          <p14:tracePt t="40646" x="2328863" y="2190750"/>
          <p14:tracePt t="40661" x="2239963" y="2165350"/>
          <p14:tracePt t="40663" x="2178050" y="2152650"/>
          <p14:tracePt t="40677" x="2103438" y="2139950"/>
          <p14:tracePt t="40679" x="2065338" y="2139950"/>
          <p14:tracePt t="40694" x="2039938" y="2127250"/>
          <p14:tracePt t="40696" x="2014538" y="2114550"/>
          <p14:tracePt t="40711" x="1965325" y="2101850"/>
          <p14:tracePt t="40727" x="1890713" y="2089150"/>
          <p14:tracePt t="40744" x="1839913" y="2078038"/>
          <p14:tracePt t="40760" x="1765300" y="2065338"/>
          <p14:tracePt t="40777" x="1701800" y="2065338"/>
          <p14:tracePt t="40794" x="1689100" y="2065338"/>
          <p14:tracePt t="40811" x="1665288" y="2065338"/>
          <p14:tracePt t="40828" x="1652588" y="2052638"/>
          <p14:tracePt t="40831" x="1652588" y="2039938"/>
          <p14:tracePt t="40846" x="1639888" y="2039938"/>
          <p14:tracePt t="41071" x="1639888" y="2027238"/>
          <p14:tracePt t="41078" x="1627188" y="2027238"/>
          <p14:tracePt t="41086" x="1614488" y="2027238"/>
          <p14:tracePt t="41094" x="1614488" y="2014538"/>
          <p14:tracePt t="41111" x="1601788" y="2014538"/>
          <p14:tracePt t="41128" x="1589088" y="2001838"/>
          <p14:tracePt t="41144" x="1577975" y="2001838"/>
          <p14:tracePt t="41162" x="1565275" y="1978025"/>
          <p14:tracePt t="41179" x="1539875" y="1939925"/>
          <p14:tracePt t="41196" x="1489075" y="1901825"/>
          <p14:tracePt t="41198" x="1465263" y="1901825"/>
          <p14:tracePt t="41211" x="1439863" y="1889125"/>
          <p14:tracePt t="41229" x="1414463" y="1876425"/>
          <p14:tracePt t="41231" x="1401763" y="1865313"/>
          <p14:tracePt t="41255" x="1389063" y="1865313"/>
          <p14:tracePt t="41935" x="1389063" y="1876425"/>
          <p14:tracePt t="41943" x="1389063" y="1901825"/>
          <p14:tracePt t="41950" x="1401763" y="1952625"/>
          <p14:tracePt t="41963" x="1401763" y="2014538"/>
          <p14:tracePt t="41979" x="1414463" y="2065338"/>
          <p14:tracePt t="41996" x="1439863" y="2127250"/>
          <p14:tracePt t="41997" x="1439863" y="2152650"/>
          <p14:tracePt t="42012" x="1465263" y="2190750"/>
          <p14:tracePt t="42014" x="1476375" y="2214563"/>
          <p14:tracePt t="42030" x="1476375" y="2239963"/>
          <p14:tracePt t="42046" x="1489075" y="2252663"/>
          <p14:tracePt t="42062" x="1489075" y="2278063"/>
          <p14:tracePt t="42094" x="1489075" y="2290763"/>
          <p14:tracePt t="42142" x="1489075" y="2303463"/>
          <p14:tracePt t="42158" x="1489075" y="2314575"/>
          <p14:tracePt t="42166" x="1489075" y="2327275"/>
          <p14:tracePt t="42179" x="1489075" y="2339975"/>
          <p14:tracePt t="42196" x="1489075" y="2365375"/>
          <p14:tracePt t="42213" x="1489075" y="2390775"/>
          <p14:tracePt t="42214" x="1489075" y="2403475"/>
          <p14:tracePt t="42230" x="1489075" y="2452688"/>
          <p14:tracePt t="42246" x="1501775" y="2490788"/>
          <p14:tracePt t="42263" x="1501775" y="2503488"/>
          <p14:tracePt t="42279" x="1501775" y="2516188"/>
          <p14:tracePt t="43151" x="1501775" y="2527300"/>
          <p14:tracePt t="43159" x="1501775" y="2540000"/>
          <p14:tracePt t="43175" x="1501775" y="2552700"/>
          <p14:tracePt t="43184" x="1501775" y="2590800"/>
          <p14:tracePt t="43202" x="1501775" y="2652713"/>
          <p14:tracePt t="43216" x="1501775" y="2728913"/>
          <p14:tracePt t="43233" x="1501775" y="2765425"/>
          <p14:tracePt t="43287" x="1501775" y="2778125"/>
          <p14:tracePt t="43303" x="1501775" y="2790825"/>
          <p14:tracePt t="43311" x="1501775" y="2803525"/>
          <p14:tracePt t="43318" x="1501775" y="2816225"/>
          <p14:tracePt t="43335" x="1501775" y="2828925"/>
          <p14:tracePt t="43583" x="1501775" y="2840038"/>
          <p14:tracePt t="45855" x="1514475" y="2852738"/>
          <p14:tracePt t="45863" x="1527175" y="2852738"/>
          <p14:tracePt t="45873" x="1539875" y="2865438"/>
          <p14:tracePt t="45891" x="1577975" y="2890838"/>
          <p14:tracePt t="45907" x="1601788" y="2903538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3D15E819-086B-402D-B4D3-9B5D06DC97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-1" r="28236" b="61616"/>
          <a:stretch/>
        </p:blipFill>
        <p:spPr>
          <a:xfrm>
            <a:off x="3960271" y="1359346"/>
            <a:ext cx="3787331" cy="4139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25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79"/>
    </mc:Choice>
    <mc:Fallback xmlns="">
      <p:transition spd="slow" advTm="66379"/>
    </mc:Fallback>
  </mc:AlternateContent>
  <p:extLst>
    <p:ext uri="{3A86A75C-4F4B-4683-9AE1-C65F6400EC91}">
      <p14:laserTraceLst xmlns:p14="http://schemas.microsoft.com/office/powerpoint/2010/main">
        <p14:tracePtLst>
          <p14:tracePt t="1612" x="1589088" y="2903538"/>
          <p14:tracePt t="1620" x="1527175" y="2890838"/>
          <p14:tracePt t="1635" x="1276350" y="2652713"/>
          <p14:tracePt t="1650" x="1027113" y="2327275"/>
          <p14:tracePt t="1651" x="725488" y="1889125"/>
          <p14:tracePt t="2331" x="4981575" y="187325"/>
          <p14:tracePt t="2340" x="5532438" y="363538"/>
          <p14:tracePt t="2352" x="6034088" y="500063"/>
          <p14:tracePt t="2369" x="6910388" y="712788"/>
          <p14:tracePt t="2385" x="7535863" y="825500"/>
          <p14:tracePt t="2387" x="7761288" y="850900"/>
          <p14:tracePt t="2402" x="7923213" y="863600"/>
          <p14:tracePt t="2403" x="8086725" y="876300"/>
          <p14:tracePt t="2419" x="8348663" y="876300"/>
          <p14:tracePt t="2437" x="8612188" y="938213"/>
          <p14:tracePt t="2454" x="8937625" y="1014413"/>
          <p14:tracePt t="2470" x="9312275" y="1125538"/>
          <p14:tracePt t="2487" x="9775825" y="1327150"/>
          <p14:tracePt t="2504" x="10288588" y="1539875"/>
          <p14:tracePt t="2521" x="10626725" y="1739900"/>
          <p14:tracePt t="2523" x="10726738" y="1801813"/>
          <p14:tracePt t="2538" x="10802938" y="1876425"/>
          <p14:tracePt t="2540" x="10852150" y="1927225"/>
          <p14:tracePt t="2554" x="10890250" y="1965325"/>
          <p14:tracePt t="2556" x="10902950" y="1965325"/>
          <p14:tracePt t="2668" x="10902950" y="1978025"/>
          <p14:tracePt t="2677" x="10902950" y="1989138"/>
          <p14:tracePt t="2688" x="10902950" y="2014538"/>
          <p14:tracePt t="2704" x="10890250" y="2089150"/>
          <p14:tracePt t="2721" x="10877550" y="2178050"/>
          <p14:tracePt t="2724" x="10864850" y="2214563"/>
          <p14:tracePt t="2738" x="10864850" y="2265363"/>
          <p14:tracePt t="2740" x="10852150" y="2314575"/>
          <p14:tracePt t="2755" x="10839450" y="2378075"/>
          <p14:tracePt t="2772" x="10828338" y="2452688"/>
          <p14:tracePt t="2788" x="10828338" y="2516188"/>
          <p14:tracePt t="2805" x="10802938" y="2552700"/>
          <p14:tracePt t="2822" x="10790238" y="2578100"/>
          <p14:tracePt t="2838" x="10777538" y="2627313"/>
          <p14:tracePt t="2855" x="10739438" y="2665413"/>
          <p14:tracePt t="2872" x="10726738" y="2703513"/>
          <p14:tracePt t="2888" x="10690225" y="2740025"/>
          <p14:tracePt t="2905" x="10652125" y="2778125"/>
          <p14:tracePt t="2908" x="10639425" y="2790825"/>
          <p14:tracePt t="2922" x="10626725" y="2816225"/>
          <p14:tracePt t="2924" x="10614025" y="2828925"/>
          <p14:tracePt t="2939" x="10602913" y="2852738"/>
          <p14:tracePt t="2956" x="10590213" y="2865438"/>
          <p14:tracePt t="2972" x="10577513" y="2878138"/>
          <p14:tracePt t="2988" x="10539413" y="2903538"/>
          <p14:tracePt t="3005" x="10502900" y="2928938"/>
          <p14:tracePt t="3022" x="10439400" y="2965450"/>
          <p14:tracePt t="3038" x="10390188" y="3003550"/>
          <p14:tracePt t="3055" x="10277475" y="3016250"/>
          <p14:tracePt t="3072" x="10152063" y="3065463"/>
          <p14:tracePt t="3088" x="9988550" y="3116263"/>
          <p14:tracePt t="3095" x="9901238" y="3141663"/>
          <p14:tracePt t="3105" x="9813925" y="3178175"/>
          <p14:tracePt t="3122" x="9650413" y="3241675"/>
          <p14:tracePt t="3124" x="9575800" y="3267075"/>
          <p14:tracePt t="3140" x="9437688" y="3316288"/>
          <p14:tracePt t="3156" x="9337675" y="3354388"/>
          <p14:tracePt t="3172" x="9263063" y="3390900"/>
          <p14:tracePt t="3188" x="9188450" y="3403600"/>
          <p14:tracePt t="3205" x="9163050" y="3429000"/>
          <p14:tracePt t="3223" x="9150350" y="3429000"/>
          <p14:tracePt t="3444" x="9137650" y="3429000"/>
          <p14:tracePt t="3461" x="9124950" y="3429000"/>
          <p14:tracePt t="3468" x="9088438" y="3429000"/>
          <p14:tracePt t="3476" x="9050338" y="3429000"/>
          <p14:tracePt t="3489" x="9024938" y="3403600"/>
          <p14:tracePt t="3492" x="8999538" y="3403600"/>
          <p14:tracePt t="3506" x="8986838" y="3390900"/>
          <p14:tracePt t="3508" x="8950325" y="3378200"/>
          <p14:tracePt t="3523" x="8886825" y="3341688"/>
          <p14:tracePt t="3540" x="8812213" y="3303588"/>
          <p14:tracePt t="3557" x="8763000" y="3278188"/>
          <p14:tracePt t="3574" x="8737600" y="3267075"/>
          <p14:tracePt t="3590" x="8686800" y="3254375"/>
          <p14:tracePt t="3606" x="8650288" y="3241675"/>
          <p14:tracePt t="3624" x="8650288" y="3216275"/>
          <p14:tracePt t="3640" x="8637588" y="3216275"/>
          <p14:tracePt t="3892" x="8637588" y="3228975"/>
          <p14:tracePt t="3900" x="8624888" y="3267075"/>
          <p14:tracePt t="3908" x="8612188" y="3328988"/>
          <p14:tracePt t="3923" x="8612188" y="3416300"/>
          <p14:tracePt t="3939" x="8586788" y="3503613"/>
          <p14:tracePt t="3956" x="8586788" y="3579813"/>
          <p14:tracePt t="3973" x="8586788" y="3641725"/>
          <p14:tracePt t="3989" x="8586788" y="3667125"/>
          <p14:tracePt t="4006" x="8586788" y="3679825"/>
          <p14:tracePt t="4108" x="8586788" y="3692525"/>
          <p14:tracePt t="4116" x="8586788" y="3703638"/>
          <p14:tracePt t="4125" x="8586788" y="3716338"/>
          <p14:tracePt t="4141" x="8574088" y="3779838"/>
          <p14:tracePt t="4158" x="8548688" y="3841750"/>
          <p14:tracePt t="4175" x="8461375" y="3929063"/>
          <p14:tracePt t="4192" x="8399463" y="4017963"/>
          <p14:tracePt t="4208" x="8312150" y="4092575"/>
          <p14:tracePt t="4225" x="8248650" y="4154488"/>
          <p14:tracePt t="4228" x="8223250" y="4167188"/>
          <p14:tracePt t="4242" x="8199438" y="4192588"/>
          <p14:tracePt t="4244" x="8174038" y="4205288"/>
          <p14:tracePt t="4259" x="8135938" y="4230688"/>
          <p14:tracePt t="4275" x="8099425" y="4267200"/>
          <p14:tracePt t="4293" x="8061325" y="4279900"/>
          <p14:tracePt t="4309" x="8048625" y="4292600"/>
          <p14:tracePt t="4325" x="8023225" y="4305300"/>
          <p14:tracePt t="4342" x="7986713" y="4305300"/>
          <p14:tracePt t="4358" x="7974013" y="4318000"/>
          <p14:tracePt t="4375" x="7961313" y="4318000"/>
          <p14:tracePt t="4392" x="7923213" y="4330700"/>
          <p14:tracePt t="4409" x="7886700" y="4330700"/>
          <p14:tracePt t="4412" x="7848600" y="4330700"/>
          <p14:tracePt t="4426" x="7810500" y="4330700"/>
          <p14:tracePt t="4428" x="7773988" y="4330700"/>
          <p14:tracePt t="4443" x="7735888" y="4330700"/>
          <p14:tracePt t="4445" x="7697788" y="4330700"/>
          <p14:tracePt t="4460" x="7548563" y="4330700"/>
          <p14:tracePt t="4476" x="7397750" y="4330700"/>
          <p14:tracePt t="4492" x="7223125" y="4330700"/>
          <p14:tracePt t="4509" x="7072313" y="4318000"/>
          <p14:tracePt t="4526" x="6985000" y="4305300"/>
          <p14:tracePt t="4542" x="6910388" y="4279900"/>
          <p14:tracePt t="4559" x="6872288" y="4267200"/>
          <p14:tracePt t="4576" x="6846888" y="4241800"/>
          <p14:tracePt t="4593" x="6821488" y="4241800"/>
          <p14:tracePt t="4595" x="6808788" y="4241800"/>
          <p14:tracePt t="4609" x="6797675" y="4230688"/>
          <p14:tracePt t="4611" x="6784975" y="4205288"/>
          <p14:tracePt t="4626" x="6746875" y="4192588"/>
          <p14:tracePt t="4628" x="6721475" y="4192588"/>
          <p14:tracePt t="4641" x="6696075" y="4167188"/>
          <p14:tracePt t="4643" x="6672263" y="4154488"/>
          <p14:tracePt t="4658" x="6646863" y="4129088"/>
          <p14:tracePt t="4659" x="6596063" y="4117975"/>
          <p14:tracePt t="4675" x="6559550" y="4079875"/>
          <p14:tracePt t="4691" x="6546850" y="4079875"/>
          <p14:tracePt t="4715" x="6546850" y="4067175"/>
          <p14:tracePt t="4725" x="6521450" y="4067175"/>
          <p14:tracePt t="4742" x="6483350" y="4017963"/>
          <p14:tracePt t="4758" x="6434138" y="3967163"/>
          <p14:tracePt t="4775" x="6370638" y="3916363"/>
          <p14:tracePt t="4792" x="6334125" y="3879850"/>
          <p14:tracePt t="4808" x="6334125" y="3841750"/>
          <p14:tracePt t="4825" x="6321425" y="3816350"/>
          <p14:tracePt t="4827" x="6321425" y="3803650"/>
          <p14:tracePt t="4842" x="6321425" y="3792538"/>
          <p14:tracePt t="4843" x="6308725" y="3779838"/>
          <p14:tracePt t="4859" x="6296025" y="3754438"/>
          <p14:tracePt t="4875" x="6296025" y="3741738"/>
          <p14:tracePt t="5124" x="6283325" y="3741738"/>
          <p14:tracePt t="5133" x="6246813" y="3754438"/>
          <p14:tracePt t="5144" x="6221413" y="3779838"/>
          <p14:tracePt t="5160" x="6170613" y="3829050"/>
          <p14:tracePt t="5177" x="6121400" y="3905250"/>
          <p14:tracePt t="5179" x="6096000" y="3941763"/>
          <p14:tracePt t="5194" x="6057900" y="3992563"/>
          <p14:tracePt t="5196" x="6034088" y="4017963"/>
          <p14:tracePt t="5211" x="5983288" y="4079875"/>
          <p14:tracePt t="5228" x="5945188" y="4117975"/>
          <p14:tracePt t="5243" x="5908675" y="4154488"/>
          <p14:tracePt t="5259" x="5883275" y="4154488"/>
          <p14:tracePt t="5276" x="5883275" y="4167188"/>
          <p14:tracePt t="5293" x="5870575" y="4167188"/>
          <p14:tracePt t="5355" x="5857875" y="4167188"/>
          <p14:tracePt t="5364" x="5845175" y="4167188"/>
          <p14:tracePt t="5371" x="5832475" y="4167188"/>
          <p14:tracePt t="5379" x="5821363" y="4167188"/>
          <p14:tracePt t="5393" x="5808663" y="4167188"/>
          <p14:tracePt t="5394" x="5795963" y="4167188"/>
          <p14:tracePt t="5411" x="5770563" y="4167188"/>
          <p14:tracePt t="5427" x="5745163" y="4167188"/>
          <p14:tracePt t="5443" x="5719763" y="4167188"/>
          <p14:tracePt t="5460" x="5683250" y="4167188"/>
          <p14:tracePt t="5477" x="5619750" y="4167188"/>
          <p14:tracePt t="5495" x="5532438" y="4129088"/>
          <p14:tracePt t="5512" x="5445125" y="4092575"/>
          <p14:tracePt t="5529" x="5294313" y="4017963"/>
          <p14:tracePt t="5545" x="5181600" y="3967163"/>
          <p14:tracePt t="5548" x="5132388" y="3954463"/>
          <p14:tracePt t="5562" x="5081588" y="3929063"/>
          <p14:tracePt t="5564" x="5057775" y="3916363"/>
          <p14:tracePt t="5580" x="4994275" y="3892550"/>
          <p14:tracePt t="5596" x="4932363" y="3854450"/>
          <p14:tracePt t="5612" x="4856163" y="3792538"/>
          <p14:tracePt t="5628" x="4768850" y="3692525"/>
          <p14:tracePt t="5645" x="4681538" y="3579813"/>
          <p14:tracePt t="5662" x="4619625" y="3467100"/>
          <p14:tracePt t="5679" x="4581525" y="3378200"/>
          <p14:tracePt t="5695" x="4568825" y="3328988"/>
          <p14:tracePt t="5712" x="4568825" y="3290888"/>
          <p14:tracePt t="5729" x="4568825" y="3278188"/>
          <p14:tracePt t="5820" x="4568825" y="3267075"/>
          <p14:tracePt t="5829" x="4568825" y="3254375"/>
          <p14:tracePt t="5836" x="4568825" y="3241675"/>
          <p14:tracePt t="5845" x="4581525" y="3241675"/>
          <p14:tracePt t="5863" x="4594225" y="3216275"/>
          <p14:tracePt t="6028" x="4606925" y="3203575"/>
          <p14:tracePt t="6036" x="4619625" y="3190875"/>
          <p14:tracePt t="6046" x="4619625" y="3178175"/>
          <p14:tracePt t="6063" x="4643438" y="3165475"/>
          <p14:tracePt t="6188" x="4656138" y="3165475"/>
          <p14:tracePt t="6196" x="4668838" y="3165475"/>
          <p14:tracePt t="6204" x="4694238" y="3165475"/>
          <p14:tracePt t="6214" x="4719638" y="3165475"/>
          <p14:tracePt t="6230" x="4768850" y="3165475"/>
          <p14:tracePt t="6247" x="4832350" y="3165475"/>
          <p14:tracePt t="6264" x="4881563" y="3165475"/>
          <p14:tracePt t="6281" x="4919663" y="3178175"/>
          <p14:tracePt t="6297" x="4932363" y="3178175"/>
          <p14:tracePt t="6299" x="4945063" y="3178175"/>
          <p14:tracePt t="6313" x="4956175" y="3178175"/>
          <p14:tracePt t="6330" x="4968875" y="3178175"/>
          <p14:tracePt t="6332" x="4994275" y="3178175"/>
          <p14:tracePt t="6356" x="5006975" y="3178175"/>
          <p14:tracePt t="6372" x="5019675" y="3178175"/>
          <p14:tracePt t="6388" x="5032375" y="3178175"/>
          <p14:tracePt t="6397" x="5045075" y="3178175"/>
          <p14:tracePt t="6413" x="5057775" y="3178175"/>
          <p14:tracePt t="6431" x="5094288" y="3178175"/>
          <p14:tracePt t="6447" x="5132388" y="3178175"/>
          <p14:tracePt t="6464" x="5157788" y="3165475"/>
          <p14:tracePt t="6481" x="5194300" y="3165475"/>
          <p14:tracePt t="6483" x="5194300" y="3154363"/>
          <p14:tracePt t="7172" x="5194300" y="3165475"/>
          <p14:tracePt t="7180" x="5194300" y="3203575"/>
          <p14:tracePt t="7189" x="5194300" y="3228975"/>
          <p14:tracePt t="7200" x="5194300" y="3254375"/>
          <p14:tracePt t="7216" x="5194300" y="3303588"/>
          <p14:tracePt t="7233" x="5194300" y="3354388"/>
          <p14:tracePt t="7235" x="5194300" y="3378200"/>
          <p14:tracePt t="7249" x="5194300" y="3390900"/>
          <p14:tracePt t="7252" x="5194300" y="3403600"/>
          <p14:tracePt t="7266" x="5181600" y="3429000"/>
          <p14:tracePt t="7268" x="5181600" y="3441700"/>
          <p14:tracePt t="7283" x="5181600" y="3467100"/>
          <p14:tracePt t="7300" x="5181600" y="3479800"/>
          <p14:tracePt t="7317" x="5181600" y="3490913"/>
          <p14:tracePt t="7540" x="5181600" y="3503613"/>
          <p14:tracePt t="7548" x="5181600" y="3516313"/>
          <p14:tracePt t="7557" x="5181600" y="3529013"/>
          <p14:tracePt t="7567" x="5181600" y="3554413"/>
          <p14:tracePt t="7584" x="5181600" y="3579813"/>
          <p14:tracePt t="7601" x="5181600" y="3616325"/>
          <p14:tracePt t="7603" x="5181600" y="3629025"/>
          <p14:tracePt t="7617" x="5181600" y="3641725"/>
          <p14:tracePt t="7619" x="5181600" y="3654425"/>
          <p14:tracePt t="7634" x="5181600" y="3667125"/>
          <p14:tracePt t="7651" x="5181600" y="3679825"/>
          <p14:tracePt t="7668" x="5181600" y="3692525"/>
          <p14:tracePt t="7684" x="5181600" y="3716338"/>
          <p14:tracePt t="7948" x="5181600" y="3703638"/>
          <p14:tracePt t="7956" x="5181600" y="3679825"/>
          <p14:tracePt t="7968" x="5181600" y="3654425"/>
          <p14:tracePt t="7984" x="5181600" y="3629025"/>
          <p14:tracePt t="8001" x="5181600" y="3603625"/>
          <p14:tracePt t="8004" x="5181600" y="3590925"/>
          <p14:tracePt t="8020" x="5181600" y="3579813"/>
          <p14:tracePt t="8133" x="5181600" y="3567113"/>
          <p14:tracePt t="8157" x="5181600" y="3554413"/>
          <p14:tracePt t="8173" x="5181600" y="3541713"/>
          <p14:tracePt t="8188" x="5181600" y="3529013"/>
          <p14:tracePt t="8195" x="5181600" y="3516313"/>
          <p14:tracePt t="8203" x="5181600" y="3503613"/>
          <p14:tracePt t="8219" x="5181600" y="3490913"/>
          <p14:tracePt t="8234" x="5181600" y="3479800"/>
          <p14:tracePt t="8251" x="5181600" y="3454400"/>
          <p14:tracePt t="8267" x="5181600" y="3429000"/>
          <p14:tracePt t="8284" x="5181600" y="3403600"/>
          <p14:tracePt t="8301" x="5181600" y="3378200"/>
          <p14:tracePt t="8318" x="5181600" y="3367088"/>
          <p14:tracePt t="8334" x="5181600" y="3328988"/>
          <p14:tracePt t="8351" x="5181600" y="3278188"/>
          <p14:tracePt t="8368" x="5181600" y="3228975"/>
          <p14:tracePt t="8384" x="5181600" y="3165475"/>
          <p14:tracePt t="8401" x="5181600" y="3103563"/>
          <p14:tracePt t="8403" x="5181600" y="3065463"/>
          <p14:tracePt t="8418" x="5181600" y="3041650"/>
          <p14:tracePt t="8419" x="5181600" y="3016250"/>
          <p14:tracePt t="8435" x="5181600" y="2965450"/>
          <p14:tracePt t="8451" x="5181600" y="2916238"/>
          <p14:tracePt t="8468" x="5181600" y="2865438"/>
          <p14:tracePt t="8484" x="5181600" y="2840038"/>
          <p14:tracePt t="8502" x="5181600" y="2816225"/>
          <p14:tracePt t="8518" x="5181600" y="2803525"/>
          <p14:tracePt t="8644" x="5194300" y="2790825"/>
          <p14:tracePt t="8653" x="5194300" y="2778125"/>
          <p14:tracePt t="8660" x="5207000" y="2778125"/>
          <p14:tracePt t="8669" x="5232400" y="2765425"/>
          <p14:tracePt t="8686" x="5332413" y="2752725"/>
          <p14:tracePt t="8703" x="5507038" y="2728913"/>
          <p14:tracePt t="8719" x="5619750" y="2703513"/>
          <p14:tracePt t="8736" x="5695950" y="2703513"/>
          <p14:tracePt t="8754" x="5770563" y="2703513"/>
          <p14:tracePt t="8756" x="5795963" y="2703513"/>
          <p14:tracePt t="8770" x="5808663" y="2703513"/>
          <p14:tracePt t="8772" x="5821363" y="2703513"/>
          <p14:tracePt t="9060" x="5795963" y="2703513"/>
          <p14:tracePt t="9068" x="5770563" y="2703513"/>
          <p14:tracePt t="9076" x="5745163" y="2703513"/>
          <p14:tracePt t="9087" x="5695950" y="2716213"/>
          <p14:tracePt t="9104" x="5657850" y="2740025"/>
          <p14:tracePt t="9121" x="5595938" y="2765425"/>
          <p14:tracePt t="9123" x="5583238" y="2765425"/>
          <p14:tracePt t="9140" x="5583238" y="2778125"/>
          <p14:tracePt t="9156" x="5570538" y="2778125"/>
          <p14:tracePt t="9300" x="5619750" y="2778125"/>
          <p14:tracePt t="9308" x="5695950" y="2778125"/>
          <p14:tracePt t="9321" x="5821363" y="2778125"/>
          <p14:tracePt t="9323" x="5921375" y="2778125"/>
          <p14:tracePt t="9339" x="6121400" y="2765425"/>
          <p14:tracePt t="9355" x="6246813" y="2740025"/>
          <p14:tracePt t="9372" x="6296025" y="2740025"/>
          <p14:tracePt t="9389" x="6308725" y="2740025"/>
          <p14:tracePt t="9788" x="6296025" y="2740025"/>
          <p14:tracePt t="9797" x="6234113" y="2765425"/>
          <p14:tracePt t="9806" x="6134100" y="2828925"/>
          <p14:tracePt t="9823" x="5921375" y="2928938"/>
          <p14:tracePt t="9840" x="5745163" y="3003550"/>
          <p14:tracePt t="9856" x="5607050" y="3078163"/>
          <p14:tracePt t="9874" x="5532438" y="3103563"/>
          <p14:tracePt t="9876" x="5507038" y="3116263"/>
          <p14:tracePt t="9890" x="5495925" y="3116263"/>
          <p14:tracePt t="9892" x="5470525" y="3128963"/>
          <p14:tracePt t="9908" x="5445125" y="3141663"/>
          <p14:tracePt t="10436" x="5432425" y="3128963"/>
          <p14:tracePt t="10444" x="5419725" y="3090863"/>
          <p14:tracePt t="10458" x="5407025" y="3078163"/>
          <p14:tracePt t="10460" x="5394325" y="3065463"/>
          <p14:tracePt t="10475" x="5383213" y="3041650"/>
          <p14:tracePt t="10491" x="5370513" y="3028950"/>
          <p14:tracePt t="10812" x="5370513" y="3054350"/>
          <p14:tracePt t="10820" x="5370513" y="3078163"/>
          <p14:tracePt t="10828" x="5370513" y="3090863"/>
          <p14:tracePt t="10843" x="5370513" y="3103563"/>
          <p14:tracePt t="11101" x="5370513" y="3116263"/>
          <p14:tracePt t="11110" x="5370513" y="3141663"/>
          <p14:tracePt t="11117" x="5370513" y="3165475"/>
          <p14:tracePt t="11126" x="5370513" y="3190875"/>
          <p14:tracePt t="11143" x="5370513" y="3216275"/>
          <p14:tracePt t="11884" x="5370513" y="3228975"/>
          <p14:tracePt t="11892" x="5370513" y="3241675"/>
          <p14:tracePt t="11901" x="5383213" y="3267075"/>
          <p14:tracePt t="11911" x="5394325" y="3290888"/>
          <p14:tracePt t="11928" x="5394325" y="3316288"/>
          <p14:tracePt t="12236" x="5370513" y="3316288"/>
          <p14:tracePt t="12244" x="5307013" y="3303588"/>
          <p14:tracePt t="12252" x="5270500" y="3290888"/>
          <p14:tracePt t="12261" x="5232400" y="3278188"/>
          <p14:tracePt t="12278" x="5170488" y="3267075"/>
          <p14:tracePt t="12295" x="5132388" y="3254375"/>
          <p14:tracePt t="12311" x="5119688" y="3254375"/>
          <p14:tracePt t="12556" x="5119688" y="3241675"/>
          <p14:tracePt t="12564" x="5119688" y="3216275"/>
          <p14:tracePt t="12572" x="5119688" y="3190875"/>
          <p14:tracePt t="12581" x="5119688" y="3154363"/>
          <p14:tracePt t="12597" x="5132388" y="3128963"/>
          <p14:tracePt t="12614" x="5145088" y="3065463"/>
          <p14:tracePt t="12630" x="5145088" y="3054350"/>
          <p14:tracePt t="12844" x="5157788" y="3054350"/>
          <p14:tracePt t="12861" x="5170488" y="3041650"/>
          <p14:tracePt t="12867" x="5170488" y="3028950"/>
          <p14:tracePt t="13156" x="5181600" y="3028950"/>
          <p14:tracePt t="13165" x="5194300" y="3054350"/>
          <p14:tracePt t="13172" x="5194300" y="3078163"/>
          <p14:tracePt t="13181" x="5207000" y="3090863"/>
          <p14:tracePt t="13198" x="5207000" y="3103563"/>
          <p14:tracePt t="14148" x="5207000" y="3116263"/>
          <p14:tracePt t="14164" x="5207000" y="3128963"/>
          <p14:tracePt t="14171" x="5207000" y="3154363"/>
          <p14:tracePt t="14184" x="5207000" y="3165475"/>
          <p14:tracePt t="14201" x="5207000" y="3190875"/>
          <p14:tracePt t="15508" x="5207000" y="3165475"/>
          <p14:tracePt t="15516" x="5207000" y="3154363"/>
          <p14:tracePt t="15524" x="5207000" y="3128963"/>
          <p14:tracePt t="15538" x="5207000" y="3090863"/>
          <p14:tracePt t="15540" x="5207000" y="3078163"/>
          <p14:tracePt t="15555" x="5207000" y="3041650"/>
          <p14:tracePt t="15572" x="5207000" y="3028950"/>
          <p14:tracePt t="15588" x="5207000" y="3016250"/>
          <p14:tracePt t="16140" x="5219700" y="3016250"/>
          <p14:tracePt t="16148" x="5232400" y="3016250"/>
          <p14:tracePt t="16156" x="5245100" y="3041650"/>
          <p14:tracePt t="16173" x="5270500" y="3065463"/>
          <p14:tracePt t="16189" x="5281613" y="3116263"/>
          <p14:tracePt t="16206" x="5307013" y="3165475"/>
          <p14:tracePt t="16223" x="5319713" y="3254375"/>
          <p14:tracePt t="16240" x="5319713" y="3328988"/>
          <p14:tracePt t="16257" x="5345113" y="3390900"/>
          <p14:tracePt t="16274" x="5345113" y="3403600"/>
          <p14:tracePt t="16276" x="5345113" y="3416300"/>
          <p14:tracePt t="16292" x="5345113" y="3429000"/>
          <p14:tracePt t="16364" x="5345113" y="3441700"/>
          <p14:tracePt t="16375" x="5357813" y="3454400"/>
          <p14:tracePt t="16383" x="5357813" y="3479800"/>
          <p14:tracePt t="16390" x="5370513" y="3503613"/>
          <p14:tracePt t="16406" x="5432425" y="3567113"/>
          <p14:tracePt t="16423" x="5483225" y="3629025"/>
          <p14:tracePt t="16440" x="5583238" y="3716338"/>
          <p14:tracePt t="16456" x="5695950" y="3779838"/>
          <p14:tracePt t="16474" x="5921375" y="3854450"/>
          <p14:tracePt t="16476" x="6021388" y="3879850"/>
          <p14:tracePt t="16491" x="6108700" y="3905250"/>
          <p14:tracePt t="16507" x="6121400" y="3905250"/>
          <p14:tracePt t="16556" x="6134100" y="3905250"/>
          <p14:tracePt t="16564" x="6146800" y="3905250"/>
          <p14:tracePt t="16574" x="6157913" y="3905250"/>
          <p14:tracePt t="16590" x="6234113" y="3905250"/>
          <p14:tracePt t="16608" x="6308725" y="3867150"/>
          <p14:tracePt t="16624" x="6434138" y="3803650"/>
          <p14:tracePt t="16641" x="6508750" y="3754438"/>
          <p14:tracePt t="16643" x="6534150" y="3741738"/>
          <p14:tracePt t="16658" x="6572250" y="3716338"/>
          <p14:tracePt t="16660" x="6584950" y="3692525"/>
          <p14:tracePt t="16676" x="6621463" y="3641725"/>
          <p14:tracePt t="16692" x="6646863" y="3616325"/>
          <p14:tracePt t="16708" x="6684963" y="3579813"/>
          <p14:tracePt t="16724" x="6721475" y="3503613"/>
          <p14:tracePt t="16741" x="6759575" y="3441700"/>
          <p14:tracePt t="16757" x="6784975" y="3403600"/>
          <p14:tracePt t="16775" x="6821488" y="3354388"/>
          <p14:tracePt t="16791" x="6846888" y="3316288"/>
          <p14:tracePt t="16808" x="6884988" y="3278188"/>
          <p14:tracePt t="16824" x="6921500" y="3228975"/>
          <p14:tracePt t="16842" x="6946900" y="3190875"/>
          <p14:tracePt t="16844" x="6959600" y="3154363"/>
          <p14:tracePt t="16858" x="6985000" y="3128963"/>
          <p14:tracePt t="16860" x="6985000" y="3116263"/>
          <p14:tracePt t="16876" x="7021513" y="3078163"/>
          <p14:tracePt t="16892" x="7085013" y="3041650"/>
          <p14:tracePt t="16908" x="7172325" y="3003550"/>
          <p14:tracePt t="16925" x="7323138" y="2952750"/>
          <p14:tracePt t="16941" x="7459663" y="2903538"/>
          <p14:tracePt t="16957" x="7623175" y="2852738"/>
          <p14:tracePt t="16975" x="7761288" y="2803525"/>
          <p14:tracePt t="16992" x="7886700" y="2765425"/>
          <p14:tracePt t="17008" x="7961313" y="2752725"/>
          <p14:tracePt t="17025" x="7986713" y="2740025"/>
          <p14:tracePt t="17221" x="7948613" y="2740025"/>
          <p14:tracePt t="17228" x="7923213" y="2740025"/>
          <p14:tracePt t="17241" x="7910513" y="2740025"/>
          <p14:tracePt t="17257" x="7886700" y="2740025"/>
          <p14:tracePt t="17258" x="7874000" y="2740025"/>
          <p14:tracePt t="17274" x="7874000" y="2752725"/>
          <p14:tracePt t="17290" x="7861300" y="2752725"/>
          <p14:tracePt t="17307" x="7848600" y="2752725"/>
          <p14:tracePt t="17331" x="7835900" y="2752725"/>
          <p14:tracePt t="17341" x="7823200" y="2752725"/>
          <p14:tracePt t="17357" x="7810500" y="2752725"/>
          <p14:tracePt t="17374" x="7810500" y="2765425"/>
          <p14:tracePt t="17395" x="7797800" y="2765425"/>
          <p14:tracePt t="17475" x="7785100" y="2765425"/>
          <p14:tracePt t="17483" x="7773988" y="2765425"/>
          <p14:tracePt t="17494" x="7761288" y="2765425"/>
          <p14:tracePt t="17509" x="7735888" y="2790825"/>
          <p14:tracePt t="17526" x="7710488" y="2790825"/>
          <p14:tracePt t="17543" x="7685088" y="2790825"/>
          <p14:tracePt t="17560" x="7661275" y="2790825"/>
          <p14:tracePt t="17577" x="7648575" y="2803525"/>
          <p14:tracePt t="17579" x="7635875" y="2803525"/>
          <p14:tracePt t="17596" x="7623175" y="2803525"/>
          <p14:tracePt t="17612" x="7610475" y="2803525"/>
          <p14:tracePt t="17627" x="7585075" y="2803525"/>
          <p14:tracePt t="17644" x="7561263" y="2803525"/>
          <p14:tracePt t="17660" x="7535863" y="2816225"/>
          <p14:tracePt t="17678" x="7485063" y="2816225"/>
          <p14:tracePt t="17693" x="7448550" y="2840038"/>
          <p14:tracePt t="17710" x="7423150" y="2840038"/>
          <p14:tracePt t="17727" x="7410450" y="2852738"/>
          <p14:tracePt t="17743" x="7397750" y="2852738"/>
          <p14:tracePt t="17804" x="7385050" y="2852738"/>
          <p14:tracePt t="17812" x="7385050" y="2865438"/>
          <p14:tracePt t="18228" x="7385050" y="2878138"/>
          <p14:tracePt t="18236" x="7385050" y="2890838"/>
          <p14:tracePt t="18252" x="7385050" y="2903538"/>
          <p14:tracePt t="18580" x="7385050" y="2916238"/>
          <p14:tracePt t="18604" x="7385050" y="2928938"/>
          <p14:tracePt t="18612" x="7385050" y="2941638"/>
          <p14:tracePt t="19516" x="7385050" y="2928938"/>
          <p14:tracePt t="19820" x="7385050" y="2916238"/>
          <p14:tracePt t="19829" x="7423150" y="2916238"/>
          <p14:tracePt t="19835" x="7510463" y="2903538"/>
          <p14:tracePt t="19849" x="7610475" y="2878138"/>
          <p14:tracePt t="19852" x="7710488" y="2865438"/>
          <p14:tracePt t="19866" x="7797800" y="2852738"/>
          <p14:tracePt t="19868" x="7874000" y="2828925"/>
          <p14:tracePt t="19883" x="7948613" y="2816225"/>
          <p14:tracePt t="19900" x="7961313" y="2816225"/>
          <p14:tracePt t="20228" x="7948613" y="2828925"/>
          <p14:tracePt t="20235" x="7948613" y="2852738"/>
          <p14:tracePt t="20250" x="7935913" y="2852738"/>
          <p14:tracePt t="20252" x="7923213" y="2865438"/>
          <p14:tracePt t="20268" x="7910513" y="2878138"/>
          <p14:tracePt t="20284" x="7897813" y="2890838"/>
          <p14:tracePt t="20308" x="7886700" y="2903538"/>
          <p14:tracePt t="20532" x="7874000" y="2903538"/>
          <p14:tracePt t="20548" x="7874000" y="2916238"/>
          <p14:tracePt t="21212" x="7874000" y="2941638"/>
          <p14:tracePt t="21219" x="7861300" y="2952750"/>
          <p14:tracePt t="21228" x="7848600" y="2965450"/>
          <p14:tracePt t="21236" x="7823200" y="2978150"/>
          <p14:tracePt t="21253" x="7810500" y="2990850"/>
          <p14:tracePt t="21269" x="7785100" y="3003550"/>
          <p14:tracePt t="21287" x="7773988" y="3016250"/>
          <p14:tracePt t="21303" x="7761288" y="3016250"/>
          <p14:tracePt t="21508" x="7748588" y="3028950"/>
          <p14:tracePt t="21516" x="7735888" y="3041650"/>
          <p14:tracePt t="21524" x="7723188" y="3054350"/>
          <p14:tracePt t="21537" x="7710488" y="3065463"/>
          <p14:tracePt t="21554" x="7710488" y="3078163"/>
          <p14:tracePt t="21556" x="7697788" y="3078163"/>
          <p14:tracePt t="21572" x="7697788" y="3090863"/>
          <p14:tracePt t="21844" x="7685088" y="3090863"/>
          <p14:tracePt t="21852" x="7673975" y="3090863"/>
          <p14:tracePt t="21860" x="7661275" y="3103563"/>
          <p14:tracePt t="21872" x="7635875" y="3116263"/>
          <p14:tracePt t="21888" x="7597775" y="3128963"/>
          <p14:tracePt t="21904" x="7561263" y="3141663"/>
          <p14:tracePt t="21922" x="7548563" y="3141663"/>
          <p14:tracePt t="21924" x="7535863" y="3141663"/>
          <p14:tracePt t="21948" x="7523163" y="3141663"/>
          <p14:tracePt t="21996" x="7510463" y="3141663"/>
          <p14:tracePt t="22005" x="7497763" y="3141663"/>
          <p14:tracePt t="22012" x="7472363" y="3154363"/>
          <p14:tracePt t="22022" x="7448550" y="3154363"/>
          <p14:tracePt t="22038" x="7410450" y="3178175"/>
          <p14:tracePt t="22054" x="7359650" y="3178175"/>
          <p14:tracePt t="22072" x="7323138" y="3178175"/>
          <p14:tracePt t="22088" x="7285038" y="3190875"/>
          <p14:tracePt t="22106" x="7259638" y="3190875"/>
          <p14:tracePt t="22108" x="7235825" y="3203575"/>
          <p14:tracePt t="22122" x="7197725" y="3203575"/>
          <p14:tracePt t="22124" x="7172325" y="3203575"/>
          <p14:tracePt t="22137" x="7134225" y="3216275"/>
          <p14:tracePt t="22138" x="7085013" y="3228975"/>
          <p14:tracePt t="22154" x="7046913" y="3228975"/>
          <p14:tracePt t="22155" x="7021513" y="3228975"/>
          <p14:tracePt t="22171" x="6972300" y="3228975"/>
          <p14:tracePt t="22188" x="6934200" y="3241675"/>
          <p14:tracePt t="22204" x="6884988" y="3241675"/>
          <p14:tracePt t="22220" x="6859588" y="3241675"/>
          <p14:tracePt t="22237" x="6846888" y="3241675"/>
          <p14:tracePt t="22254" x="6834188" y="3241675"/>
          <p14:tracePt t="22271" x="6808788" y="3241675"/>
          <p14:tracePt t="22288" x="6784975" y="3241675"/>
          <p14:tracePt t="22304" x="6746875" y="3241675"/>
          <p14:tracePt t="22321" x="6696075" y="3254375"/>
          <p14:tracePt t="22323" x="6672263" y="3267075"/>
          <p14:tracePt t="22337" x="6646863" y="3267075"/>
          <p14:tracePt t="22339" x="6621463" y="3267075"/>
          <p14:tracePt t="22355" x="6534150" y="3278188"/>
          <p14:tracePt t="22371" x="6483350" y="3278188"/>
          <p14:tracePt t="22388" x="6446838" y="3278188"/>
          <p14:tracePt t="22404" x="6383338" y="3278188"/>
          <p14:tracePt t="22421" x="6346825" y="3278188"/>
          <p14:tracePt t="22438" x="6270625" y="3303588"/>
          <p14:tracePt t="22454" x="6170613" y="3341688"/>
          <p14:tracePt t="22471" x="6070600" y="3341688"/>
          <p14:tracePt t="22488" x="5983288" y="3354388"/>
          <p14:tracePt t="22505" x="5908675" y="3367088"/>
          <p14:tracePt t="22506" x="5857875" y="3378200"/>
          <p14:tracePt t="22522" x="5832475" y="3390900"/>
          <p14:tracePt t="22523" x="5808663" y="3390900"/>
          <p14:tracePt t="22538" x="5770563" y="3390900"/>
          <p14:tracePt t="22539" x="5745163" y="3390900"/>
          <p14:tracePt t="22555" x="5695950" y="3403600"/>
          <p14:tracePt t="22572" x="5632450" y="3416300"/>
          <p14:tracePt t="22588" x="5570538" y="3416300"/>
          <p14:tracePt t="22605" x="5507038" y="3429000"/>
          <p14:tracePt t="22622" x="5445125" y="3441700"/>
          <p14:tracePt t="22640" x="5383213" y="3454400"/>
          <p14:tracePt t="22657" x="5345113" y="3454400"/>
          <p14:tracePt t="22659" x="5332413" y="3454400"/>
          <p14:tracePt t="22674" x="5294313" y="3454400"/>
          <p14:tracePt t="22676" x="5270500" y="3467100"/>
          <p14:tracePt t="22691" x="5245100" y="3479800"/>
          <p14:tracePt t="22693" x="5207000" y="3479800"/>
          <p14:tracePt t="22708" x="5132388" y="3479800"/>
          <p14:tracePt t="22724" x="5081588" y="3479800"/>
          <p14:tracePt t="22740" x="5019675" y="3490913"/>
          <p14:tracePt t="22757" x="4945063" y="3490913"/>
          <p14:tracePt t="22773" x="4894263" y="3516313"/>
          <p14:tracePt t="22789" x="4832350" y="3529013"/>
          <p14:tracePt t="22806" x="4794250" y="3529013"/>
          <p14:tracePt t="23068" x="4794250" y="3516313"/>
          <p14:tracePt t="23076" x="4832350" y="3467100"/>
          <p14:tracePt t="23092" x="4906963" y="3390900"/>
          <p14:tracePt t="23108" x="4919663" y="3367088"/>
          <p14:tracePt t="23125" x="4945063" y="3328988"/>
          <p14:tracePt t="23141" x="4956175" y="3316288"/>
          <p14:tracePt t="23143" x="4968875" y="3303588"/>
          <p14:tracePt t="23158" x="4968875" y="3290888"/>
          <p14:tracePt t="23175" x="4968875" y="3278188"/>
          <p14:tracePt t="23684" x="4981575" y="3278188"/>
          <p14:tracePt t="23700" x="4994275" y="3278188"/>
          <p14:tracePt t="23716" x="5006975" y="3278188"/>
          <p14:tracePt t="23828" x="5019675" y="3278188"/>
          <p14:tracePt t="23868" x="5032375" y="3278188"/>
          <p14:tracePt t="23884" x="5032375" y="3290888"/>
          <p14:tracePt t="23900" x="5045075" y="3290888"/>
          <p14:tracePt t="23924" x="5057775" y="3290888"/>
          <p14:tracePt t="23932" x="5068888" y="3290888"/>
          <p14:tracePt t="23956" x="5081588" y="3290888"/>
          <p14:tracePt t="24172" x="5094288" y="3303588"/>
          <p14:tracePt t="24188" x="5119688" y="3303588"/>
          <p14:tracePt t="24196" x="5132388" y="3303588"/>
          <p14:tracePt t="24211" x="5170488" y="3316288"/>
          <p14:tracePt t="24228" x="5194300" y="3328988"/>
          <p14:tracePt t="24245" x="5219700" y="3328988"/>
          <p14:tracePt t="24261" x="5232400" y="3328988"/>
          <p14:tracePt t="25244" x="5245100" y="3328988"/>
          <p14:tracePt t="25252" x="5257800" y="3328988"/>
          <p14:tracePt t="25263" x="5281613" y="3328988"/>
          <p14:tracePt t="25280" x="5345113" y="3328988"/>
          <p14:tracePt t="25297" x="5357813" y="3328988"/>
          <p14:tracePt t="25620" x="5370513" y="3328988"/>
          <p14:tracePt t="25628" x="5383213" y="3341688"/>
          <p14:tracePt t="25636" x="5407025" y="3367088"/>
          <p14:tracePt t="25648" x="5445125" y="3378200"/>
          <p14:tracePt t="25664" x="5507038" y="3416300"/>
          <p14:tracePt t="25681" x="5570538" y="3441700"/>
          <p14:tracePt t="25684" x="5632450" y="3454400"/>
          <p14:tracePt t="25698" x="5695950" y="3467100"/>
          <p14:tracePt t="25700" x="5770563" y="3479800"/>
          <p14:tracePt t="25716" x="5957888" y="3503613"/>
          <p14:tracePt t="25732" x="6234113" y="3567113"/>
          <p14:tracePt t="25748" x="6496050" y="3616325"/>
          <p14:tracePt t="25764" x="6634163" y="3654425"/>
          <p14:tracePt t="25781" x="6659563" y="3654425"/>
          <p14:tracePt t="25798" x="6672263" y="3654425"/>
          <p14:tracePt t="25996" x="6684963" y="3654425"/>
          <p14:tracePt t="26012" x="6684963" y="3641725"/>
          <p14:tracePt t="26020" x="6696075" y="3629025"/>
          <p14:tracePt t="26032" x="6708775" y="3616325"/>
          <p14:tracePt t="26049" x="6721475" y="3567113"/>
          <p14:tracePt t="26051" x="6746875" y="3541713"/>
          <p14:tracePt t="26066" x="6746875" y="3516313"/>
          <p14:tracePt t="26068" x="6746875" y="3479800"/>
          <p14:tracePt t="26082" x="6746875" y="3454400"/>
          <p14:tracePt t="26084" x="6759575" y="3429000"/>
          <p14:tracePt t="26100" x="6772275" y="3378200"/>
          <p14:tracePt t="26116" x="6784975" y="3303588"/>
          <p14:tracePt t="26132" x="6784975" y="3267075"/>
          <p14:tracePt t="26134" x="6784975" y="3254375"/>
          <p14:tracePt t="26150" x="6784975" y="3241675"/>
          <p14:tracePt t="26188" x="6784975" y="3228975"/>
          <p14:tracePt t="26228" x="6797675" y="3228975"/>
          <p14:tracePt t="26236" x="6808788" y="3228975"/>
          <p14:tracePt t="26252" x="6808788" y="3216275"/>
          <p14:tracePt t="26548" x="6821488" y="3216275"/>
          <p14:tracePt t="26556" x="6859588" y="3203575"/>
          <p14:tracePt t="26566" x="6897688" y="3190875"/>
          <p14:tracePt t="26583" x="6985000" y="3178175"/>
          <p14:tracePt t="26600" x="7072313" y="3165475"/>
          <p14:tracePt t="26603" x="7110413" y="3154363"/>
          <p14:tracePt t="26617" x="7146925" y="3154363"/>
          <p14:tracePt t="26619" x="7197725" y="3141663"/>
          <p14:tracePt t="26633" x="7272338" y="3116263"/>
          <p14:tracePt t="26634" x="7359650" y="3103563"/>
          <p14:tracePt t="26649" x="7448550" y="3090863"/>
          <p14:tracePt t="26651" x="7535863" y="3078163"/>
          <p14:tracePt t="26666" x="7623175" y="3065463"/>
          <p14:tracePt t="26667" x="7697788" y="3054350"/>
          <p14:tracePt t="26683" x="7861300" y="3054350"/>
          <p14:tracePt t="26699" x="7948613" y="3054350"/>
          <p14:tracePt t="26715" x="7999413" y="3041650"/>
          <p14:tracePt t="26732" x="8023225" y="3041650"/>
          <p14:tracePt t="26750" x="8035925" y="3041650"/>
          <p14:tracePt t="27004" x="8023225" y="3041650"/>
          <p14:tracePt t="27012" x="7999413" y="3041650"/>
          <p14:tracePt t="27020" x="7961313" y="3041650"/>
          <p14:tracePt t="27035" x="7910513" y="3054350"/>
          <p14:tracePt t="27052" x="7874000" y="3065463"/>
          <p14:tracePt t="27068" x="7823200" y="3078163"/>
          <p14:tracePt t="27084" x="7773988" y="3078163"/>
          <p14:tracePt t="27101" x="7748588" y="3090863"/>
          <p14:tracePt t="27118" x="7710488" y="3116263"/>
          <p14:tracePt t="27134" x="7673975" y="3128963"/>
          <p14:tracePt t="27152" x="7635875" y="3128963"/>
          <p14:tracePt t="27168" x="7623175" y="3141663"/>
          <p14:tracePt t="27171" x="7610475" y="3141663"/>
          <p14:tracePt t="27185" x="7597775" y="3141663"/>
          <p14:tracePt t="27202" x="7585075" y="3141663"/>
          <p14:tracePt t="27219" x="7572375" y="3154363"/>
          <p14:tracePt t="27364" x="7585075" y="3154363"/>
          <p14:tracePt t="27380" x="7597775" y="3154363"/>
          <p14:tracePt t="27388" x="7623175" y="3154363"/>
          <p14:tracePt t="27402" x="7661275" y="3154363"/>
          <p14:tracePt t="27405" x="7710488" y="3154363"/>
          <p14:tracePt t="27420" x="7785100" y="3154363"/>
          <p14:tracePt t="27436" x="7810500" y="3154363"/>
          <p14:tracePt t="28068" x="7761288" y="3165475"/>
          <p14:tracePt t="28076" x="7710488" y="3178175"/>
          <p14:tracePt t="28087" x="7623175" y="3190875"/>
          <p14:tracePt t="28104" x="7510463" y="3241675"/>
          <p14:tracePt t="28107" x="7472363" y="3241675"/>
          <p14:tracePt t="28121" x="7435850" y="3254375"/>
          <p14:tracePt t="28123" x="7410450" y="3267075"/>
          <p14:tracePt t="28138" x="7385050" y="3278188"/>
          <p14:tracePt t="28140" x="7359650" y="3278188"/>
          <p14:tracePt t="28155" x="7348538" y="3278188"/>
          <p14:tracePt t="29060" x="7323138" y="3290888"/>
          <p14:tracePt t="29068" x="7297738" y="3303588"/>
          <p14:tracePt t="29075" x="7259638" y="3328988"/>
          <p14:tracePt t="29090" x="7223125" y="3354388"/>
          <p14:tracePt t="29092" x="7172325" y="3354388"/>
          <p14:tracePt t="29107" x="7134225" y="3390900"/>
          <p14:tracePt t="29124" x="7072313" y="3441700"/>
          <p14:tracePt t="29140" x="7034213" y="3467100"/>
          <p14:tracePt t="29158" x="7034213" y="3479800"/>
          <p14:tracePt t="29244" x="7021513" y="3479800"/>
          <p14:tracePt t="29260" x="7010400" y="3479800"/>
          <p14:tracePt t="29276" x="6997700" y="3479800"/>
          <p14:tracePt t="29284" x="6985000" y="3479800"/>
          <p14:tracePt t="29307" x="6972300" y="3490913"/>
          <p14:tracePt t="29315" x="6934200" y="3503613"/>
          <p14:tracePt t="29323" x="6897688" y="3503613"/>
          <p14:tracePt t="29339" x="6821488" y="3503613"/>
          <p14:tracePt t="29356" x="6746875" y="3516313"/>
          <p14:tracePt t="29372" x="6608763" y="3516313"/>
          <p14:tracePt t="29391" x="6508750" y="3516313"/>
          <p14:tracePt t="29407" x="6434138" y="3516313"/>
          <p14:tracePt t="29424" x="6370638" y="3516313"/>
          <p14:tracePt t="29441" x="6321425" y="3503613"/>
          <p14:tracePt t="29443" x="6296025" y="3490913"/>
          <p14:tracePt t="29458" x="6270625" y="3490913"/>
          <p14:tracePt t="29460" x="6246813" y="3490913"/>
          <p14:tracePt t="29475" x="6208713" y="3490913"/>
          <p14:tracePt t="29491" x="6196013" y="3490913"/>
          <p14:tracePt t="29508" x="6196013" y="3479800"/>
          <p14:tracePt t="29525" x="6170613" y="3479800"/>
          <p14:tracePt t="29548" x="6157913" y="3479800"/>
          <p14:tracePt t="29700" x="6170613" y="3490913"/>
          <p14:tracePt t="29708" x="6208713" y="3516313"/>
          <p14:tracePt t="29717" x="6270625" y="3541713"/>
          <p14:tracePt t="29725" x="6321425" y="3541713"/>
          <p14:tracePt t="29741" x="6434138" y="3567113"/>
          <p14:tracePt t="29759" x="6572250" y="3590925"/>
          <p14:tracePt t="29775" x="6659563" y="3590925"/>
          <p14:tracePt t="29792" x="6721475" y="3616325"/>
          <p14:tracePt t="29809" x="6759575" y="3616325"/>
          <p14:tracePt t="29812" x="6772275" y="3616325"/>
          <p14:tracePt t="29825" x="6797675" y="3616325"/>
          <p14:tracePt t="29842" x="6808788" y="3616325"/>
          <p14:tracePt t="29859" x="6834188" y="3616325"/>
          <p14:tracePt t="29876" x="6859588" y="3616325"/>
          <p14:tracePt t="29892" x="6872288" y="3616325"/>
          <p14:tracePt t="29909" x="6884988" y="3603625"/>
          <p14:tracePt t="29988" x="6897688" y="3603625"/>
          <p14:tracePt t="30003" x="6910388" y="3590925"/>
          <p14:tracePt t="30012" x="6921500" y="3590925"/>
          <p14:tracePt t="30025" x="6934200" y="3590925"/>
          <p14:tracePt t="30042" x="6946900" y="3579813"/>
          <p14:tracePt t="30396" x="6959600" y="3579813"/>
          <p14:tracePt t="30403" x="6972300" y="3579813"/>
          <p14:tracePt t="30411" x="6997700" y="3579813"/>
          <p14:tracePt t="30427" x="7010400" y="3579813"/>
          <p14:tracePt t="30443" x="7021513" y="3579813"/>
          <p14:tracePt t="30892" x="7021513" y="3590925"/>
          <p14:tracePt t="30900" x="7010400" y="3616325"/>
          <p14:tracePt t="30912" x="6997700" y="3629025"/>
          <p14:tracePt t="30928" x="6985000" y="3641725"/>
          <p14:tracePt t="30944" x="6959600" y="3679825"/>
          <p14:tracePt t="30961" x="6946900" y="3703638"/>
          <p14:tracePt t="30978" x="6934200" y="3716338"/>
          <p14:tracePt t="30980" x="6921500" y="3729038"/>
          <p14:tracePt t="30995" x="6910388" y="3741738"/>
          <p14:tracePt t="31012" x="6884988" y="3767138"/>
          <p14:tracePt t="31028" x="6859588" y="3779838"/>
          <p14:tracePt t="31045" x="6808788" y="3792538"/>
          <p14:tracePt t="31062" x="6784975" y="3816350"/>
          <p14:tracePt t="31078" x="6759575" y="3829050"/>
          <p14:tracePt t="31123" x="6746875" y="3829050"/>
          <p14:tracePt t="31131" x="6721475" y="3841750"/>
          <p14:tracePt t="31143" x="6721475" y="3854450"/>
          <p14:tracePt t="31161" x="6696075" y="3854450"/>
          <p14:tracePt t="31162" x="6684963" y="3854450"/>
          <p14:tracePt t="31177" x="6684963" y="3867150"/>
          <p14:tracePt t="31195" x="6672263" y="3867150"/>
          <p14:tracePt t="31227" x="6659563" y="3879850"/>
          <p14:tracePt t="31235" x="6646863" y="3879850"/>
          <p14:tracePt t="31244" x="6646863" y="3892550"/>
          <p14:tracePt t="31261" x="6634163" y="3892550"/>
          <p14:tracePt t="31278" x="6621463" y="3905250"/>
          <p14:tracePt t="31294" x="6596063" y="3905250"/>
          <p14:tracePt t="31311" x="6572250" y="3916363"/>
          <p14:tracePt t="31327" x="6546850" y="3916363"/>
          <p14:tracePt t="31344" x="6521450" y="3941763"/>
          <p14:tracePt t="31361" x="6496050" y="3941763"/>
          <p14:tracePt t="31362" x="6472238" y="3941763"/>
          <p14:tracePt t="31378" x="6421438" y="3954463"/>
          <p14:tracePt t="31395" x="6370638" y="3979863"/>
          <p14:tracePt t="31411" x="6321425" y="3979863"/>
          <p14:tracePt t="31428" x="6283325" y="3992563"/>
          <p14:tracePt t="31444" x="6208713" y="4005263"/>
          <p14:tracePt t="31461" x="6121400" y="4017963"/>
          <p14:tracePt t="31478" x="6057900" y="4029075"/>
          <p14:tracePt t="31495" x="5983288" y="4054475"/>
          <p14:tracePt t="31512" x="5908675" y="4054475"/>
          <p14:tracePt t="31528" x="5821363" y="4079875"/>
          <p14:tracePt t="31545" x="5757863" y="4105275"/>
          <p14:tracePt t="31546" x="5732463" y="4105275"/>
          <p14:tracePt t="31562" x="5695950" y="4117975"/>
          <p14:tracePt t="31579" x="5683250" y="4129088"/>
          <p14:tracePt t="31692" x="5670550" y="4129088"/>
          <p14:tracePt t="31699" x="5657850" y="4129088"/>
          <p14:tracePt t="31714" x="5632450" y="4129088"/>
          <p14:tracePt t="31716" x="5607050" y="4129088"/>
          <p14:tracePt t="31731" x="5519738" y="4129088"/>
          <p14:tracePt t="31748" x="5445125" y="4129088"/>
          <p14:tracePt t="31764" x="5383213" y="4129088"/>
          <p14:tracePt t="31780" x="5332413" y="4117975"/>
          <p14:tracePt t="31797" x="5257800" y="4117975"/>
          <p14:tracePt t="31813" x="5207000" y="4117975"/>
          <p14:tracePt t="31831" x="5194300" y="4117975"/>
          <p14:tracePt t="31860" x="5170488" y="4105275"/>
          <p14:tracePt t="31868" x="5119688" y="4105275"/>
          <p14:tracePt t="31881" x="5068888" y="4105275"/>
          <p14:tracePt t="31883" x="5006975" y="4105275"/>
          <p14:tracePt t="31897" x="4956175" y="4105275"/>
          <p14:tracePt t="31899" x="4919663" y="4105275"/>
          <p14:tracePt t="31914" x="4894263" y="4105275"/>
          <p14:tracePt t="31916" x="4881563" y="4105275"/>
          <p14:tracePt t="31932" x="4856163" y="4105275"/>
          <p14:tracePt t="31948" x="4843463" y="4105275"/>
          <p14:tracePt t="32084" x="4843463" y="4092575"/>
          <p14:tracePt t="32108" x="4856163" y="4092575"/>
          <p14:tracePt t="32115" x="4894263" y="4092575"/>
          <p14:tracePt t="32124" x="4932363" y="4079875"/>
          <p14:tracePt t="32132" x="4981575" y="4067175"/>
          <p14:tracePt t="32148" x="5057775" y="4054475"/>
          <p14:tracePt t="32165" x="5119688" y="4054475"/>
          <p14:tracePt t="32181" x="5170488" y="4054475"/>
          <p14:tracePt t="32197" x="5245100" y="4029075"/>
          <p14:tracePt t="32214" x="5319713" y="4029075"/>
          <p14:tracePt t="32232" x="5383213" y="4029075"/>
          <p14:tracePt t="32248" x="5432425" y="4017963"/>
          <p14:tracePt t="32251" x="5445125" y="4017963"/>
          <p14:tracePt t="32265" x="5483225" y="4017963"/>
          <p14:tracePt t="32268" x="5519738" y="4005263"/>
          <p14:tracePt t="32282" x="5557838" y="3992563"/>
          <p14:tracePt t="32284" x="5583238" y="3992563"/>
          <p14:tracePt t="32299" x="5632450" y="3992563"/>
          <p14:tracePt t="32315" x="5695950" y="3992563"/>
          <p14:tracePt t="32332" x="5745163" y="3992563"/>
          <p14:tracePt t="32349" x="5795963" y="3992563"/>
          <p14:tracePt t="32396" x="5808663" y="3992563"/>
          <p14:tracePt t="32404" x="5821363" y="3992563"/>
          <p14:tracePt t="32421" x="5832475" y="3992563"/>
          <p14:tracePt t="32432" x="5857875" y="3992563"/>
          <p14:tracePt t="32636" x="5870575" y="3992563"/>
          <p14:tracePt t="32644" x="5895975" y="3992563"/>
          <p14:tracePt t="32651" x="5957888" y="3992563"/>
          <p14:tracePt t="32666" x="6045200" y="3992563"/>
          <p14:tracePt t="32667" x="6134100" y="3992563"/>
          <p14:tracePt t="32681" x="6196013" y="3992563"/>
          <p14:tracePt t="32683" x="6270625" y="3992563"/>
          <p14:tracePt t="32698" x="6396038" y="4005263"/>
          <p14:tracePt t="32715" x="6459538" y="4017963"/>
          <p14:tracePt t="32731" x="6483350" y="4017963"/>
          <p14:tracePt t="33148" x="6508750" y="4017963"/>
          <p14:tracePt t="33156" x="6521450" y="4017963"/>
          <p14:tracePt t="33167" x="6546850" y="4017963"/>
          <p14:tracePt t="33184" x="6608763" y="4017963"/>
          <p14:tracePt t="33201" x="6696075" y="4017963"/>
          <p14:tracePt t="33204" x="6734175" y="4017963"/>
          <p14:tracePt t="33218" x="6772275" y="4017963"/>
          <p14:tracePt t="33220" x="6808788" y="4017963"/>
          <p14:tracePt t="33235" x="6859588" y="3992563"/>
          <p14:tracePt t="33316" x="6859588" y="3967163"/>
          <p14:tracePt t="33324" x="6859588" y="3929063"/>
          <p14:tracePt t="33334" x="6859588" y="3892550"/>
          <p14:tracePt t="33352" x="6846888" y="3816350"/>
          <p14:tracePt t="33368" x="6772275" y="3703638"/>
          <p14:tracePt t="33385" x="6696075" y="3590925"/>
          <p14:tracePt t="33387" x="6659563" y="3516313"/>
          <p14:tracePt t="33402" x="6621463" y="3441700"/>
          <p14:tracePt t="33404" x="6584950" y="3367088"/>
          <p14:tracePt t="33418" x="6559550" y="3303588"/>
          <p14:tracePt t="33420" x="6534150" y="3228975"/>
          <p14:tracePt t="33435" x="6496050" y="3128963"/>
          <p14:tracePt t="33452" x="6459538" y="3065463"/>
          <p14:tracePt t="33468" x="6446838" y="3041650"/>
          <p14:tracePt t="33485" x="6434138" y="3016250"/>
          <p14:tracePt t="33508" x="6434138" y="3003550"/>
          <p14:tracePt t="33525" x="6421438" y="3003550"/>
          <p14:tracePt t="33876" x="6421438" y="3041650"/>
          <p14:tracePt t="33885" x="6421438" y="3078163"/>
          <p14:tracePt t="33892" x="6421438" y="3116263"/>
          <p14:tracePt t="33902" x="6421438" y="3154363"/>
          <p14:tracePt t="33919" x="6421438" y="3228975"/>
          <p14:tracePt t="33935" x="6421438" y="3341688"/>
          <p14:tracePt t="33952" x="6421438" y="3429000"/>
          <p14:tracePt t="33955" x="6421438" y="3467100"/>
          <p14:tracePt t="33969" x="6421438" y="3490913"/>
          <p14:tracePt t="33972" x="6421438" y="3529013"/>
          <p14:tracePt t="33987" x="6421438" y="3603625"/>
          <p14:tracePt t="34003" x="6421438" y="3679825"/>
          <p14:tracePt t="34018" x="6421438" y="3741738"/>
          <p14:tracePt t="34035" x="6421438" y="3816350"/>
          <p14:tracePt t="34052" x="6421438" y="3879850"/>
          <p14:tracePt t="34068" x="6421438" y="3929063"/>
          <p14:tracePt t="34085" x="6421438" y="3979863"/>
          <p14:tracePt t="34102" x="6408738" y="4005263"/>
          <p14:tracePt t="34118" x="6408738" y="4017963"/>
          <p14:tracePt t="34135" x="6408738" y="4029075"/>
          <p14:tracePt t="34252" x="6408738" y="4017963"/>
          <p14:tracePt t="34260" x="6396038" y="3941763"/>
          <p14:tracePt t="34269" x="6370638" y="3841750"/>
          <p14:tracePt t="34286" x="6334125" y="3629025"/>
          <p14:tracePt t="34304" x="6334125" y="3479800"/>
          <p14:tracePt t="34321" x="6308725" y="3367088"/>
          <p14:tracePt t="34323" x="6308725" y="3316288"/>
          <p14:tracePt t="34337" x="6308725" y="3267075"/>
          <p14:tracePt t="34339" x="6308725" y="3216275"/>
          <p14:tracePt t="34354" x="6308725" y="3178175"/>
          <p14:tracePt t="34356" x="6308725" y="3141663"/>
          <p14:tracePt t="34371" x="6308725" y="3103563"/>
          <p14:tracePt t="34373" x="6308725" y="3078163"/>
          <p14:tracePt t="34388" x="6308725" y="3041650"/>
          <p14:tracePt t="34404" x="6308725" y="3016250"/>
          <p14:tracePt t="34421" x="6308725" y="2990850"/>
          <p14:tracePt t="34437" x="6308725" y="2965450"/>
          <p14:tracePt t="34454" x="6308725" y="2952750"/>
          <p14:tracePt t="34471" x="6308725" y="2941638"/>
          <p14:tracePt t="34488" x="6308725" y="2928938"/>
          <p14:tracePt t="34684" x="6308725" y="2952750"/>
          <p14:tracePt t="34692" x="6308725" y="3028950"/>
          <p14:tracePt t="34704" x="6308725" y="3078163"/>
          <p14:tracePt t="34722" x="6308725" y="3190875"/>
          <p14:tracePt t="34724" x="6308725" y="3241675"/>
          <p14:tracePt t="34739" x="6308725" y="3316288"/>
          <p14:tracePt t="34755" x="6308725" y="3367088"/>
          <p14:tracePt t="34772" x="6308725" y="3416300"/>
          <p14:tracePt t="34788" x="6308725" y="3454400"/>
          <p14:tracePt t="34805" x="6308725" y="3490913"/>
          <p14:tracePt t="34821" x="6308725" y="3529013"/>
          <p14:tracePt t="34838" x="6308725" y="3567113"/>
          <p14:tracePt t="34855" x="6308725" y="3590925"/>
          <p14:tracePt t="34872" x="6308725" y="3629025"/>
          <p14:tracePt t="34889" x="6308725" y="3641725"/>
          <p14:tracePt t="34891" x="6308725" y="3654425"/>
          <p14:tracePt t="34904" x="6308725" y="3679825"/>
          <p14:tracePt t="34907" x="6308725" y="3692525"/>
          <p14:tracePt t="34922" x="6308725" y="3703638"/>
          <p14:tracePt t="34924" x="6296025" y="3716338"/>
          <p14:tracePt t="34940" x="6283325" y="3767138"/>
          <p14:tracePt t="34955" x="6283325" y="3803650"/>
          <p14:tracePt t="34972" x="6270625" y="3841750"/>
          <p14:tracePt t="34989" x="6270625" y="3905250"/>
          <p14:tracePt t="35005" x="6259513" y="3954463"/>
          <p14:tracePt t="35022" x="6259513" y="4005263"/>
          <p14:tracePt t="35038" x="6234113" y="4067175"/>
          <p14:tracePt t="35056" x="6208713" y="4167188"/>
          <p14:tracePt t="35072" x="6196013" y="4254500"/>
          <p14:tracePt t="35075" x="6183313" y="4292600"/>
          <p14:tracePt t="35089" x="6170613" y="4330700"/>
          <p14:tracePt t="35092" x="6157913" y="4379913"/>
          <p14:tracePt t="35106" x="6157913" y="4418013"/>
          <p14:tracePt t="35108" x="6146800" y="4454525"/>
          <p14:tracePt t="35123" x="6134100" y="4505325"/>
          <p14:tracePt t="35140" x="6134100" y="4554538"/>
          <p14:tracePt t="35156" x="6134100" y="4592638"/>
          <p14:tracePt t="35172" x="6134100" y="4643438"/>
          <p14:tracePt t="35191" x="6121400" y="4705350"/>
          <p14:tracePt t="35206" x="6096000" y="4768850"/>
          <p14:tracePt t="35223" x="6096000" y="4818063"/>
          <p14:tracePt t="35239" x="6083300" y="4879975"/>
          <p14:tracePt t="35256" x="6070600" y="4930775"/>
          <p14:tracePt t="35273" x="6057900" y="4956175"/>
          <p14:tracePt t="35348" x="6057900" y="4968875"/>
          <p14:tracePt t="35620" x="6057900" y="4956175"/>
          <p14:tracePt t="35628" x="6045200" y="4930775"/>
          <p14:tracePt t="35640" x="6034088" y="4892675"/>
          <p14:tracePt t="35643" x="6008688" y="4818063"/>
          <p14:tracePt t="35656" x="5983288" y="4730750"/>
          <p14:tracePt t="35659" x="5957888" y="4643438"/>
          <p14:tracePt t="35674" x="5932488" y="4518025"/>
          <p14:tracePt t="35676" x="5921375" y="4418013"/>
          <p14:tracePt t="35691" x="5870575" y="4217988"/>
          <p14:tracePt t="35708" x="5732463" y="4029075"/>
          <p14:tracePt t="35724" x="5532438" y="3867150"/>
          <p14:tracePt t="35741" x="5432425" y="3741738"/>
          <p14:tracePt t="35757" x="5370513" y="3641725"/>
          <p14:tracePt t="35773" x="5319713" y="3590925"/>
          <p14:tracePt t="35791" x="5281613" y="3541713"/>
          <p14:tracePt t="35808" x="5257800" y="3503613"/>
          <p14:tracePt t="35824" x="5219700" y="3454400"/>
          <p14:tracePt t="35840" x="5219700" y="3429000"/>
          <p14:tracePt t="35843" x="5207000" y="3429000"/>
          <p14:tracePt t="35857" x="5194300" y="3429000"/>
          <p14:tracePt t="35924" x="5194300" y="3416300"/>
          <p14:tracePt t="35932" x="5194300" y="3403600"/>
          <p14:tracePt t="35942" x="5194300" y="3390900"/>
          <p14:tracePt t="35957" x="5194300" y="3354388"/>
          <p14:tracePt t="35974" x="5194300" y="3290888"/>
          <p14:tracePt t="35992" x="5194300" y="3228975"/>
          <p14:tracePt t="36008" x="5194300" y="3178175"/>
          <p14:tracePt t="36025" x="5181600" y="3116263"/>
          <p14:tracePt t="36027" x="5170488" y="3116263"/>
          <p14:tracePt t="36042" x="5170488" y="3103563"/>
          <p14:tracePt t="36044" x="5157788" y="3090863"/>
          <p14:tracePt t="36059" x="5132388" y="3078163"/>
          <p14:tracePt t="36075" x="5132388" y="3065463"/>
          <p14:tracePt t="36092" x="5119688" y="3065463"/>
          <p14:tracePt t="36244" x="5106988" y="3103563"/>
          <p14:tracePt t="36252" x="5106988" y="3165475"/>
          <p14:tracePt t="36259" x="5106988" y="3228975"/>
          <p14:tracePt t="36276" x="5081588" y="3354388"/>
          <p14:tracePt t="36292" x="5081588" y="3467100"/>
          <p14:tracePt t="36309" x="5081588" y="3579813"/>
          <p14:tracePt t="36325" x="5068888" y="3667125"/>
          <p14:tracePt t="36342" x="5068888" y="3741738"/>
          <p14:tracePt t="36359" x="5068888" y="3803650"/>
          <p14:tracePt t="36375" x="5068888" y="3867150"/>
          <p14:tracePt t="36392" x="5068888" y="3916363"/>
          <p14:tracePt t="36395" x="5068888" y="3941763"/>
          <p14:tracePt t="36409" x="5068888" y="3967163"/>
          <p14:tracePt t="36412" x="5068888" y="3992563"/>
          <p14:tracePt t="36426" x="5068888" y="4029075"/>
          <p14:tracePt t="36428" x="5068888" y="4067175"/>
          <p14:tracePt t="36443" x="5045075" y="4117975"/>
          <p14:tracePt t="36460" x="5019675" y="4192588"/>
          <p14:tracePt t="36476" x="4994275" y="4279900"/>
          <p14:tracePt t="36493" x="4981575" y="4367213"/>
          <p14:tracePt t="36509" x="4968875" y="4443413"/>
          <p14:tracePt t="36526" x="4968875" y="4530725"/>
          <p14:tracePt t="36542" x="4945063" y="4643438"/>
          <p14:tracePt t="36560" x="4932363" y="4743450"/>
          <p14:tracePt t="36576" x="4919663" y="4856163"/>
          <p14:tracePt t="36579" x="4919663" y="4892675"/>
          <p14:tracePt t="36593" x="4906963" y="4930775"/>
          <p14:tracePt t="36595" x="4906963" y="4981575"/>
          <p14:tracePt t="36610" x="4894263" y="5018088"/>
          <p14:tracePt t="36612" x="4881563" y="5056188"/>
          <p14:tracePt t="36627" x="4856163" y="5168900"/>
          <p14:tracePt t="36644" x="4856163" y="5294313"/>
          <p14:tracePt t="36660" x="4843463" y="5407025"/>
          <p14:tracePt t="36676" x="4832350" y="5494338"/>
          <p14:tracePt t="36693" x="4819650" y="5556250"/>
          <p14:tracePt t="36709" x="4806950" y="5630863"/>
          <p14:tracePt t="36726" x="4806950" y="5668963"/>
          <p14:tracePt t="36743" x="4794250" y="5694363"/>
          <p14:tracePt t="36760" x="4781550" y="5719763"/>
          <p14:tracePt t="36777" x="4781550" y="5732463"/>
          <p14:tracePt t="36924" x="4781550" y="5719763"/>
          <p14:tracePt t="36932" x="4781550" y="5694363"/>
          <p14:tracePt t="36944" x="4781550" y="5656263"/>
          <p14:tracePt t="36961" x="4756150" y="5556250"/>
          <p14:tracePt t="36963" x="4743450" y="5507038"/>
          <p14:tracePt t="36977" x="4732338" y="5456238"/>
          <p14:tracePt t="36980" x="4719638" y="5407025"/>
          <p14:tracePt t="36995" x="4719638" y="5368925"/>
          <p14:tracePt t="36997" x="4719638" y="5343525"/>
          <p14:tracePt t="37011" x="4719638" y="5281613"/>
          <p14:tracePt t="37028" x="4732338" y="5243513"/>
          <p14:tracePt t="37044" x="4743450" y="5230813"/>
          <p14:tracePt t="37061" x="4768850" y="5205413"/>
          <p14:tracePt t="37077" x="4806950" y="5205413"/>
          <p14:tracePt t="37094" x="4832350" y="5194300"/>
          <p14:tracePt t="37111" x="4832350" y="5168900"/>
          <p14:tracePt t="37128" x="4832350" y="5143500"/>
          <p14:tracePt t="37144" x="4832350" y="5105400"/>
          <p14:tracePt t="37196" x="4832350" y="5092700"/>
          <p14:tracePt t="37204" x="4832350" y="5081588"/>
          <p14:tracePt t="37212" x="4832350" y="5068888"/>
          <p14:tracePt t="37226" x="4819650" y="5030788"/>
          <p14:tracePt t="37243" x="4794250" y="5018088"/>
          <p14:tracePt t="37260" x="4768850" y="4992688"/>
          <p14:tracePt t="37276" x="4743450" y="4992688"/>
          <p14:tracePt t="37299" x="4743450" y="4981575"/>
          <p14:tracePt t="37310" x="4732338" y="4968875"/>
          <p14:tracePt t="37326" x="4656138" y="4918075"/>
          <p14:tracePt t="37343" x="4568825" y="4856163"/>
          <p14:tracePt t="37360" x="4456113" y="4756150"/>
          <p14:tracePt t="37377" x="4330700" y="4667250"/>
          <p14:tracePt t="37378" x="4294188" y="4643438"/>
          <p14:tracePt t="37393" x="4243388" y="4592638"/>
          <p14:tracePt t="37395" x="4192588" y="4567238"/>
          <p14:tracePt t="37411" x="4156075" y="4505325"/>
          <p14:tracePt t="37427" x="4143375" y="4392613"/>
          <p14:tracePt t="37444" x="4143375" y="4267200"/>
          <p14:tracePt t="37460" x="4143375" y="4129088"/>
          <p14:tracePt t="37477" x="4168775" y="3979863"/>
          <p14:tracePt t="37493" x="4256088" y="3816350"/>
          <p14:tracePt t="37511" x="4356100" y="3590925"/>
          <p14:tracePt t="37527" x="4468813" y="3278188"/>
          <p14:tracePt t="37544" x="4568825" y="3003550"/>
          <p14:tracePt t="37561" x="4630738" y="2852738"/>
          <p14:tracePt t="37562" x="4656138" y="2803525"/>
          <p14:tracePt t="37578" x="4668838" y="2765425"/>
          <p14:tracePt t="37579" x="4681538" y="2740025"/>
          <p14:tracePt t="37594" x="4706938" y="2690813"/>
          <p14:tracePt t="37611" x="4719638" y="2678113"/>
          <p14:tracePt t="37628" x="4732338" y="2678113"/>
          <p14:tracePt t="37644" x="4743450" y="2678113"/>
          <p14:tracePt t="37764" x="4732338" y="2678113"/>
          <p14:tracePt t="37772" x="4694238" y="2678113"/>
          <p14:tracePt t="37780" x="4656138" y="2678113"/>
          <p14:tracePt t="37796" x="4581525" y="2690813"/>
          <p14:tracePt t="37813" x="4506913" y="2728913"/>
          <p14:tracePt t="37829" x="4481513" y="2728913"/>
          <p14:tracePt t="37845" x="4443413" y="2740025"/>
          <p14:tracePt t="37863" x="4430713" y="2740025"/>
          <p14:tracePt t="37880" x="4418013" y="2752725"/>
          <p14:tracePt t="37964" x="4430713" y="2752725"/>
          <p14:tracePt t="37972" x="4506913" y="2752725"/>
          <p14:tracePt t="37980" x="4643438" y="2752725"/>
          <p14:tracePt t="37996" x="4981575" y="2740025"/>
          <p14:tracePt t="38013" x="5270500" y="2740025"/>
          <p14:tracePt t="38030" x="5457825" y="2728913"/>
          <p14:tracePt t="38046" x="5595938" y="2728913"/>
          <p14:tracePt t="38063" x="5670550" y="2728913"/>
          <p14:tracePt t="38080" x="5708650" y="2716213"/>
          <p14:tracePt t="38097" x="5719763" y="2716213"/>
          <p14:tracePt t="38212" x="5719763" y="2703513"/>
          <p14:tracePt t="38220" x="5683250" y="2690813"/>
          <p14:tracePt t="38230" x="5595938" y="2678113"/>
          <p14:tracePt t="38247" x="5432425" y="2665413"/>
          <p14:tracePt t="38264" x="5407025" y="2665413"/>
          <p14:tracePt t="38452" x="5419725" y="2665413"/>
          <p14:tracePt t="38460" x="5483225" y="2652713"/>
          <p14:tracePt t="38467" x="5570538" y="2640013"/>
          <p14:tracePt t="38481" x="5670550" y="2627313"/>
          <p14:tracePt t="38484" x="5770563" y="2627313"/>
          <p14:tracePt t="38498" x="5857875" y="2616200"/>
          <p14:tracePt t="38500" x="5908675" y="2603500"/>
          <p14:tracePt t="38515" x="5957888" y="2603500"/>
          <p14:tracePt t="38644" x="5895975" y="2603500"/>
          <p14:tracePt t="38652" x="5770563" y="2603500"/>
          <p14:tracePt t="38665" x="5619750" y="2627313"/>
          <p14:tracePt t="38667" x="5470525" y="2640013"/>
          <p14:tracePt t="38682" x="5357813" y="2640013"/>
          <p14:tracePt t="38684" x="5270500" y="2652713"/>
          <p14:tracePt t="38699" x="5157788" y="2665413"/>
          <p14:tracePt t="38716" x="5119688" y="2665413"/>
          <p14:tracePt t="38732" x="5106988" y="2665413"/>
          <p14:tracePt t="38868" x="5145088" y="2665413"/>
          <p14:tracePt t="38876" x="5219700" y="2665413"/>
          <p14:tracePt t="38884" x="5345113" y="2640013"/>
          <p14:tracePt t="38899" x="5595938" y="2627313"/>
          <p14:tracePt t="38916" x="5832475" y="2627313"/>
          <p14:tracePt t="38932" x="5995988" y="2627313"/>
          <p14:tracePt t="38949" x="6045200" y="2627313"/>
          <p14:tracePt t="38965" x="6083300" y="2627313"/>
          <p14:tracePt t="38982" x="6096000" y="2627313"/>
          <p14:tracePt t="38999" x="6108700" y="2627313"/>
          <p14:tracePt t="41892" x="6108700" y="2652713"/>
          <p14:tracePt t="41899" x="6134100" y="2678113"/>
          <p14:tracePt t="41907" x="6134100" y="2690813"/>
          <p14:tracePt t="41923" x="6134100" y="2752725"/>
          <p14:tracePt t="41940" x="6134100" y="2828925"/>
          <p14:tracePt t="41957" x="6134100" y="2903538"/>
          <p14:tracePt t="41973" x="6134100" y="2990850"/>
          <p14:tracePt t="41990" x="6134100" y="3065463"/>
          <p14:tracePt t="42007" x="6134100" y="3141663"/>
          <p14:tracePt t="42024" x="6134100" y="3190875"/>
          <p14:tracePt t="42041" x="6134100" y="3228975"/>
          <p14:tracePt t="42043" x="6134100" y="3254375"/>
          <p14:tracePt t="42059" x="6134100" y="3267075"/>
          <p14:tracePt t="42075" x="6134100" y="3278188"/>
          <p14:tracePt t="42091" x="6134100" y="3290888"/>
          <p14:tracePt t="42180" x="6134100" y="3267075"/>
          <p14:tracePt t="42188" x="6134100" y="3216275"/>
          <p14:tracePt t="42197" x="6134100" y="3128963"/>
          <p14:tracePt t="42207" x="6134100" y="3065463"/>
          <p14:tracePt t="42224" x="6134100" y="2990850"/>
          <p14:tracePt t="42228" x="6134100" y="2941638"/>
          <p14:tracePt t="42241" x="6134100" y="2903538"/>
          <p14:tracePt t="42243" x="6134100" y="2878138"/>
          <p14:tracePt t="42258" x="6134100" y="2852738"/>
          <p14:tracePt t="42260" x="6134100" y="2828925"/>
          <p14:tracePt t="42444" x="6134100" y="2840038"/>
          <p14:tracePt t="42452" x="6134100" y="2890838"/>
          <p14:tracePt t="42460" x="6134100" y="2941638"/>
          <p14:tracePt t="42473" x="6134100" y="2990850"/>
          <p14:tracePt t="42474" x="6121400" y="3054350"/>
          <p14:tracePt t="42490" x="6096000" y="3154363"/>
          <p14:tracePt t="42507" x="6083300" y="3254375"/>
          <p14:tracePt t="42523" x="6070600" y="3328988"/>
          <p14:tracePt t="42540" x="6045200" y="3429000"/>
          <p14:tracePt t="42557" x="6021388" y="3541713"/>
          <p14:tracePt t="42573" x="5995988" y="3729038"/>
          <p14:tracePt t="42590" x="5983288" y="3916363"/>
          <p14:tracePt t="42607" x="5970588" y="4105275"/>
          <p14:tracePt t="42624" x="5970588" y="4267200"/>
          <p14:tracePt t="42640" x="5970588" y="4443413"/>
          <p14:tracePt t="42659" x="5983288" y="4692650"/>
          <p14:tracePt t="42676" x="6008688" y="4856163"/>
          <p14:tracePt t="42692" x="6034088" y="5005388"/>
          <p14:tracePt t="42708" x="6070600" y="5168900"/>
          <p14:tracePt t="42725" x="6108700" y="5294313"/>
          <p14:tracePt t="42742" x="6134100" y="5407025"/>
          <p14:tracePt t="42758" x="6146800" y="5507038"/>
          <p14:tracePt t="42775" x="6146800" y="5607050"/>
          <p14:tracePt t="42792" x="6146800" y="5681663"/>
          <p14:tracePt t="42795" x="6157913" y="5719763"/>
          <p14:tracePt t="42807" x="6170613" y="5743575"/>
          <p14:tracePt t="42824" x="6170613" y="5794375"/>
          <p14:tracePt t="42841" x="6170613" y="5807075"/>
          <p14:tracePt t="42842" x="6170613" y="5819775"/>
          <p14:tracePt t="42932" x="6170613" y="5794375"/>
          <p14:tracePt t="42940" x="6170613" y="5719763"/>
          <p14:tracePt t="42948" x="6170613" y="5581650"/>
          <p14:tracePt t="42958" x="6170613" y="5443538"/>
          <p14:tracePt t="42975" x="6170613" y="5143500"/>
          <p14:tracePt t="42991" x="6170613" y="4868863"/>
          <p14:tracePt t="43008" x="6146800" y="4656138"/>
          <p14:tracePt t="43025" x="6121400" y="4492625"/>
          <p14:tracePt t="43026" x="6121400" y="4454525"/>
          <p14:tracePt t="43043" x="6108700" y="4405313"/>
          <p14:tracePt t="43060" x="6096000" y="4367213"/>
          <p14:tracePt t="43332" x="6096000" y="4443413"/>
          <p14:tracePt t="43340" x="6083300" y="4518025"/>
          <p14:tracePt t="43347" x="6070600" y="4605338"/>
          <p14:tracePt t="43361" x="6057900" y="4705350"/>
          <p14:tracePt t="43363" x="6045200" y="4779963"/>
          <p14:tracePt t="43377" x="6034088" y="4856163"/>
          <p14:tracePt t="43379" x="6034088" y="4918075"/>
          <p14:tracePt t="43394" x="6034088" y="4968875"/>
          <p14:tracePt t="43396" x="6034088" y="5043488"/>
          <p14:tracePt t="43412" x="6008688" y="5130800"/>
          <p14:tracePt t="43428" x="5983288" y="5205413"/>
          <p14:tracePt t="43444" x="5970588" y="5281613"/>
          <p14:tracePt t="43461" x="5945188" y="5368925"/>
          <p14:tracePt t="43477" x="5921375" y="5481638"/>
          <p14:tracePt t="43494" x="5870575" y="5630863"/>
          <p14:tracePt t="43511" x="5821363" y="5768975"/>
          <p14:tracePt t="43528" x="5795963" y="5868988"/>
          <p14:tracePt t="43544" x="5783263" y="5969000"/>
          <p14:tracePt t="43561" x="5770563" y="6032500"/>
          <p14:tracePt t="43563" x="5757863" y="6056313"/>
          <p14:tracePt t="43578" x="5745163" y="6081713"/>
          <p14:tracePt t="43580" x="5745163" y="6107113"/>
          <p14:tracePt t="43595" x="5745163" y="6119813"/>
          <p14:tracePt t="43684" x="5745163" y="6094413"/>
          <p14:tracePt t="43692" x="5745163" y="6045200"/>
          <p14:tracePt t="43701" x="5745163" y="5994400"/>
          <p14:tracePt t="43711" x="5745163" y="5956300"/>
          <p14:tracePt t="43728" x="5745163" y="5832475"/>
          <p14:tracePt t="43731" x="5745163" y="5768975"/>
          <p14:tracePt t="43744" x="5745163" y="5707063"/>
          <p14:tracePt t="43747" x="5745163" y="5643563"/>
          <p14:tracePt t="43761" x="5745163" y="5568950"/>
          <p14:tracePt t="43763" x="5745163" y="5507038"/>
          <p14:tracePt t="43778" x="5745163" y="5430838"/>
          <p14:tracePt t="43780" x="5719763" y="5381625"/>
          <p14:tracePt t="43795" x="5670550" y="5268913"/>
          <p14:tracePt t="43812" x="5619750" y="5205413"/>
          <p14:tracePt t="43828" x="5583238" y="5156200"/>
          <p14:tracePt t="43845" x="5570538" y="5130800"/>
          <p14:tracePt t="43862" x="5557838" y="5130800"/>
          <p14:tracePt t="43878" x="5532438" y="5068888"/>
          <p14:tracePt t="43895" x="5457825" y="4918075"/>
          <p14:tracePt t="43912" x="5407025" y="4692650"/>
          <p14:tracePt t="43915" x="5383213" y="4579938"/>
          <p14:tracePt t="43928" x="5357813" y="4467225"/>
          <p14:tracePt t="43944" x="5332413" y="4267200"/>
          <p14:tracePt t="43960" x="5332413" y="4067175"/>
          <p14:tracePt t="43962" x="5332413" y="3979863"/>
          <p14:tracePt t="43977" x="5332413" y="3892550"/>
          <p14:tracePt t="43979" x="5357813" y="3792538"/>
          <p14:tracePt t="43994" x="5432425" y="3567113"/>
          <p14:tracePt t="44011" x="5532438" y="3341688"/>
          <p14:tracePt t="44027" x="5657850" y="3141663"/>
          <p14:tracePt t="44044" x="5783263" y="2952750"/>
          <p14:tracePt t="44061" x="5895975" y="2852738"/>
          <p14:tracePt t="44078" x="6008688" y="2765425"/>
          <p14:tracePt t="44094" x="6096000" y="2728913"/>
          <p14:tracePt t="44111" x="6146800" y="2703513"/>
          <p14:tracePt t="44128" x="6221413" y="2678113"/>
          <p14:tracePt t="44145" x="6259513" y="2678113"/>
          <p14:tracePt t="44146" x="6270625" y="2678113"/>
          <p14:tracePt t="44161" x="6283325" y="2678113"/>
          <p14:tracePt t="44163" x="6296025" y="2678113"/>
          <p14:tracePt t="44178" x="6334125" y="2740025"/>
          <p14:tracePt t="44195" x="6383338" y="2840038"/>
          <p14:tracePt t="44212" x="6421438" y="3016250"/>
          <p14:tracePt t="44228" x="6446838" y="3165475"/>
          <p14:tracePt t="44246" x="6446838" y="3328988"/>
          <p14:tracePt t="44262" x="6446838" y="3479800"/>
          <p14:tracePt t="44279" x="6446838" y="3654425"/>
          <p14:tracePt t="44296" x="6446838" y="3792538"/>
          <p14:tracePt t="44299" x="6446838" y="3879850"/>
          <p14:tracePt t="44313" x="6434138" y="3954463"/>
          <p14:tracePt t="44315" x="6434138" y="4005263"/>
          <p14:tracePt t="44330" x="6434138" y="4041775"/>
          <p14:tracePt t="44332" x="6434138" y="4067175"/>
          <p14:tracePt t="44347" x="6434138" y="4141788"/>
          <p14:tracePt t="44362" x="6434138" y="4179888"/>
          <p14:tracePt t="44363" x="6434138" y="4230688"/>
          <p14:tracePt t="44379" x="6434138" y="4305300"/>
          <p14:tracePt t="44395" x="6434138" y="4379913"/>
          <p14:tracePt t="44412" x="6434138" y="4443413"/>
          <p14:tracePt t="44428" x="6421438" y="4518025"/>
          <p14:tracePt t="44445" x="6408738" y="4579938"/>
          <p14:tracePt t="44463" x="6383338" y="4618038"/>
          <p14:tracePt t="44479" x="6346825" y="4656138"/>
          <p14:tracePt t="44496" x="6296025" y="4718050"/>
          <p14:tracePt t="44513" x="6221413" y="4779963"/>
          <p14:tracePt t="44530" x="6146800" y="4818063"/>
          <p14:tracePt t="44532" x="6121400" y="4830763"/>
          <p14:tracePt t="44547" x="6045200" y="4856163"/>
          <p14:tracePt t="44564" x="5983288" y="4868863"/>
          <p14:tracePt t="44580" x="5921375" y="4879975"/>
          <p14:tracePt t="44597" x="5870575" y="4879975"/>
          <p14:tracePt t="44613" x="5821363" y="4879975"/>
          <p14:tracePt t="44630" x="5783263" y="4879975"/>
          <p14:tracePt t="44647" x="5745163" y="4879975"/>
          <p14:tracePt t="44663" x="5670550" y="4856163"/>
          <p14:tracePt t="44680" x="5583238" y="4768850"/>
          <p14:tracePt t="44697" x="5483225" y="4643438"/>
          <p14:tracePt t="44699" x="5432425" y="4592638"/>
          <p14:tracePt t="44714" x="5394325" y="4530725"/>
          <p14:tracePt t="44715" x="5357813" y="4467225"/>
          <p14:tracePt t="44731" x="5294313" y="4330700"/>
          <p14:tracePt t="44748" x="5245100" y="4179888"/>
          <p14:tracePt t="44764" x="5207000" y="3992563"/>
          <p14:tracePt t="44781" x="5181600" y="3767138"/>
          <p14:tracePt t="44797" x="5170488" y="3516313"/>
          <p14:tracePt t="44814" x="5157788" y="3278188"/>
          <p14:tracePt t="44831" x="5157788" y="3103563"/>
          <p14:tracePt t="44848" x="5157788" y="2965450"/>
          <p14:tracePt t="44865" x="5170488" y="2865438"/>
          <p14:tracePt t="44867" x="5194300" y="2828925"/>
          <p14:tracePt t="44882" x="5207000" y="2790825"/>
          <p14:tracePt t="44884" x="5219700" y="2728913"/>
          <p14:tracePt t="44898" x="5232400" y="2690813"/>
          <p14:tracePt t="44900" x="5257800" y="2665413"/>
          <p14:tracePt t="44915" x="5281613" y="2590800"/>
          <p14:tracePt t="44932" x="5294313" y="2578100"/>
          <p14:tracePt t="45068" x="5294313" y="2616200"/>
          <p14:tracePt t="45076" x="5294313" y="2665413"/>
          <p14:tracePt t="45083" x="5294313" y="2728913"/>
          <p14:tracePt t="45100" x="5294313" y="2840038"/>
          <p14:tracePt t="45116" x="5281613" y="2903538"/>
          <p14:tracePt t="45132" x="5270500" y="2952750"/>
          <p14:tracePt t="45149" x="5270500" y="3003550"/>
          <p14:tracePt t="45165" x="5270500" y="3028950"/>
          <p14:tracePt t="45181" x="5257800" y="3090863"/>
          <p14:tracePt t="45198" x="5257800" y="3154363"/>
          <p14:tracePt t="45216" x="5232400" y="3254375"/>
          <p14:tracePt t="45232" x="5232400" y="3378200"/>
          <p14:tracePt t="45248" x="5232400" y="3516313"/>
          <p14:tracePt t="45251" x="5232400" y="3590925"/>
          <p14:tracePt t="45265" x="5219700" y="3679825"/>
          <p14:tracePt t="45267" x="5207000" y="3767138"/>
          <p14:tracePt t="45282" x="5207000" y="3867150"/>
          <p14:tracePt t="45284" x="5207000" y="3954463"/>
          <p14:tracePt t="45300" x="5207000" y="4141788"/>
          <p14:tracePt t="45316" x="5232400" y="4443413"/>
          <p14:tracePt t="45332" x="5257800" y="4830763"/>
          <p14:tracePt t="45349" x="5257800" y="5305425"/>
          <p14:tracePt t="45365" x="5257800" y="5694363"/>
          <p14:tracePt t="45382" x="5257800" y="5981700"/>
          <p14:tracePt t="45399" x="5257800" y="6107113"/>
          <p14:tracePt t="45415" x="5257800" y="6194425"/>
          <p14:tracePt t="45433" x="5257800" y="6219825"/>
          <p14:tracePt t="45435" x="5257800" y="6245225"/>
          <p14:tracePt t="45450" x="5257800" y="6269038"/>
          <p14:tracePt t="45452" x="5257800" y="6294438"/>
          <p14:tracePt t="45467" x="5257800" y="6345238"/>
          <p14:tracePt t="45483" x="5257800" y="6407150"/>
          <p14:tracePt t="45499" x="5245100" y="6483350"/>
          <p14:tracePt t="45516" x="5245100" y="6557963"/>
          <p14:tracePt t="45533" x="5245100" y="6645275"/>
          <p14:tracePt t="45549" x="5232400" y="6745288"/>
          <p14:tracePt t="45566" x="5219700" y="6807200"/>
          <p14:tracePt t="45740" x="5207000" y="6757988"/>
          <p14:tracePt t="45749" x="5194300" y="6670675"/>
          <p14:tracePt t="45766" x="5181600" y="6432550"/>
          <p14:tracePt t="45783" x="5132388" y="6219825"/>
          <p14:tracePt t="45799" x="5119688" y="6007100"/>
          <p14:tracePt t="45816" x="5119688" y="5768975"/>
          <p14:tracePt t="45819" x="5119688" y="5656263"/>
          <p14:tracePt t="45833" x="5119688" y="5556250"/>
          <p14:tracePt t="45835" x="5119688" y="5430838"/>
          <p14:tracePt t="45851" x="5119688" y="5256213"/>
          <p14:tracePt t="45867" x="5119688" y="5081588"/>
          <p14:tracePt t="45884" x="5119688" y="4943475"/>
          <p14:tracePt t="45900" x="5119688" y="4830763"/>
          <p14:tracePt t="45916" x="5119688" y="4705350"/>
          <p14:tracePt t="45933" x="5119688" y="4592638"/>
          <p14:tracePt t="45950" x="5119688" y="4492625"/>
          <p14:tracePt t="45967" x="5119688" y="4367213"/>
          <p14:tracePt t="45983" x="5119688" y="4279900"/>
          <p14:tracePt t="46000" x="5119688" y="4205288"/>
          <p14:tracePt t="46017" x="5119688" y="4154488"/>
          <p14:tracePt t="46019" x="5119688" y="4129088"/>
          <p14:tracePt t="46034" x="5119688" y="4105275"/>
          <p14:tracePt t="46035" x="5119688" y="4079875"/>
          <p14:tracePt t="46051" x="5119688" y="4054475"/>
          <p14:tracePt t="46068" x="5106988" y="4041775"/>
          <p14:tracePt t="46085" x="5106988" y="4029075"/>
          <p14:tracePt t="46123" x="5094288" y="4017963"/>
          <p14:tracePt t="46132" x="5081588" y="4017963"/>
          <p14:tracePt t="46140" x="5057775" y="4005263"/>
          <p14:tracePt t="46151" x="5006975" y="3979863"/>
          <p14:tracePt t="46168" x="4906963" y="3916363"/>
          <p14:tracePt t="46184" x="4819650" y="3854450"/>
          <p14:tracePt t="46187" x="4794250" y="3816350"/>
          <p14:tracePt t="46202" x="4743450" y="3792538"/>
          <p14:tracePt t="46204" x="4694238" y="3754438"/>
          <p14:tracePt t="46219" x="4530725" y="3667125"/>
          <p14:tracePt t="46235" x="4343400" y="3590925"/>
          <p14:tracePt t="46252" x="4205288" y="3529013"/>
          <p14:tracePt t="46268" x="4081463" y="3490913"/>
          <p14:tracePt t="46284" x="4005263" y="3467100"/>
          <p14:tracePt t="46301" x="3968750" y="3441700"/>
          <p14:tracePt t="46318" x="3943350" y="3441700"/>
          <p14:tracePt t="46335" x="3930650" y="3441700"/>
          <p14:tracePt t="46352" x="3917950" y="3441700"/>
          <p14:tracePt t="46380" x="3917950" y="3429000"/>
          <p14:tracePt t="46396" x="3917950" y="3416300"/>
          <p14:tracePt t="46403" x="3917950" y="3390900"/>
          <p14:tracePt t="46419" x="3917950" y="3341688"/>
          <p14:tracePt t="46435" x="3917950" y="3303588"/>
          <p14:tracePt t="46452" x="3917950" y="3290888"/>
          <p14:tracePt t="46468" x="3917950" y="3267075"/>
          <p14:tracePt t="46485" x="3917950" y="3254375"/>
          <p14:tracePt t="46502" x="3917950" y="3241675"/>
          <p14:tracePt t="46524" x="3930650" y="3216275"/>
          <p14:tracePt t="46535" x="3943350" y="3216275"/>
          <p14:tracePt t="46553" x="3979863" y="3190875"/>
          <p14:tracePt t="46555" x="4005263" y="3165475"/>
          <p14:tracePt t="46568" x="4017963" y="3154363"/>
          <p14:tracePt t="46571" x="4030663" y="3128963"/>
          <p14:tracePt t="46585" x="4068763" y="3103563"/>
          <p14:tracePt t="46587" x="4092575" y="3090863"/>
          <p14:tracePt t="46603" x="4130675" y="3041650"/>
          <p14:tracePt t="46619" x="4156075" y="3016250"/>
          <p14:tracePt t="46636" x="4168775" y="3003550"/>
          <p14:tracePt t="46653" x="4168775" y="2990850"/>
          <p14:tracePt t="46748" x="4181475" y="2990850"/>
          <p14:tracePt t="46755" x="4205288" y="2978150"/>
          <p14:tracePt t="46769" x="4256088" y="2952750"/>
          <p14:tracePt t="46772" x="4356100" y="2916238"/>
          <p14:tracePt t="46786" x="4506913" y="2878138"/>
          <p14:tracePt t="46788" x="4694238" y="2840038"/>
          <p14:tracePt t="46803" x="5119688" y="2828925"/>
          <p14:tracePt t="46820" x="5407025" y="2828925"/>
          <p14:tracePt t="46836" x="5470525" y="2828925"/>
          <p14:tracePt t="46852" x="5483225" y="2828925"/>
          <p14:tracePt t="46956" x="5432425" y="2828925"/>
          <p14:tracePt t="46964" x="5332413" y="2840038"/>
          <p14:tracePt t="46971" x="5219700" y="2852738"/>
          <p14:tracePt t="46987" x="4932363" y="2878138"/>
          <p14:tracePt t="47004" x="4568825" y="2890838"/>
          <p14:tracePt t="47020" x="4256088" y="2890838"/>
          <p14:tracePt t="47037" x="4092575" y="2903538"/>
          <p14:tracePt t="47053" x="4068763" y="2903538"/>
          <p14:tracePt t="47132" x="4081463" y="2903538"/>
          <p14:tracePt t="47139" x="4105275" y="2890838"/>
          <p14:tracePt t="47154" x="4156075" y="2878138"/>
          <p14:tracePt t="47156" x="4205288" y="2865438"/>
          <p14:tracePt t="47171" x="4243388" y="2852738"/>
          <p14:tracePt t="47187" x="4268788" y="2840038"/>
          <p14:tracePt t="47284" x="4243388" y="2840038"/>
          <p14:tracePt t="47292" x="4230688" y="2840038"/>
          <p14:tracePt t="47304" x="4217988" y="2852738"/>
          <p14:tracePt t="47396" x="4243388" y="2852738"/>
          <p14:tracePt t="47404" x="4268788" y="2852738"/>
          <p14:tracePt t="47412" x="4294188" y="2852738"/>
          <p14:tracePt t="47421" x="4343400" y="2840038"/>
          <p14:tracePt t="47437" x="4481513" y="2840038"/>
          <p14:tracePt t="47454" x="4606925" y="2840038"/>
          <p14:tracePt t="47471" x="4643438" y="2840038"/>
          <p14:tracePt t="47488" x="4668838" y="2840038"/>
          <p14:tracePt t="47660" x="4681538" y="2840038"/>
          <p14:tracePt t="47667" x="4719638" y="2840038"/>
          <p14:tracePt t="47676" x="4832350" y="2840038"/>
          <p14:tracePt t="47688" x="5019675" y="2852738"/>
          <p14:tracePt t="47705" x="5570538" y="2865438"/>
          <p14:tracePt t="47707" x="5783263" y="2865438"/>
          <p14:tracePt t="47722" x="5983288" y="2865438"/>
          <p14:tracePt t="47723" x="6157913" y="2865438"/>
          <p14:tracePt t="47739" x="6408738" y="2865438"/>
          <p14:tracePt t="47756" x="6546850" y="2890838"/>
          <p14:tracePt t="47772" x="6584950" y="2890838"/>
          <p14:tracePt t="47789" x="6596063" y="2890838"/>
          <p14:tracePt t="47892" x="6596063" y="2903538"/>
          <p14:tracePt t="47900" x="6546850" y="2928938"/>
          <p14:tracePt t="47907" x="6459538" y="2952750"/>
          <p14:tracePt t="47923" x="6108700" y="3028950"/>
          <p14:tracePt t="47940" x="5607050" y="3141663"/>
          <p14:tracePt t="47956" x="5207000" y="3165475"/>
          <p14:tracePt t="47973" x="4968875" y="3190875"/>
          <p14:tracePt t="47989" x="4906963" y="3190875"/>
          <p14:tracePt t="48006" x="4894263" y="3190875"/>
          <p14:tracePt t="48068" x="4932363" y="3190875"/>
          <p14:tracePt t="48075" x="5006975" y="3190875"/>
          <p14:tracePt t="48090" x="5132388" y="3190875"/>
          <p14:tracePt t="48092" x="5307013" y="3190875"/>
          <p14:tracePt t="48107" x="5619750" y="3190875"/>
          <p14:tracePt t="48124" x="5870575" y="3190875"/>
          <p14:tracePt t="48140" x="6008688" y="3190875"/>
          <p14:tracePt t="48156" x="6034088" y="3190875"/>
          <p14:tracePt t="48196" x="6034088" y="3203575"/>
          <p14:tracePt t="48204" x="6034088" y="3216275"/>
          <p14:tracePt t="48212" x="5983288" y="3228975"/>
          <p14:tracePt t="48223" x="5895975" y="3241675"/>
          <p14:tracePt t="48239" x="5607050" y="3267075"/>
          <p14:tracePt t="48255" x="5119688" y="3316288"/>
          <p14:tracePt t="48272" x="4619625" y="3354388"/>
          <p14:tracePt t="48289" x="4330700" y="3354388"/>
          <p14:tracePt t="48290" x="4268788" y="3354388"/>
          <p14:tracePt t="48306" x="4230688" y="3354388"/>
          <p14:tracePt t="48307" x="4217988" y="3354388"/>
          <p14:tracePt t="48322" x="4205288" y="3354388"/>
          <p14:tracePt t="48356" x="4217988" y="3354388"/>
          <p14:tracePt t="48363" x="4281488" y="3354388"/>
          <p14:tracePt t="48373" x="4394200" y="3328988"/>
          <p14:tracePt t="48390" x="4781550" y="3267075"/>
          <p14:tracePt t="48407" x="5257800" y="3203575"/>
          <p14:tracePt t="48424" x="5670550" y="3154363"/>
          <p14:tracePt t="48440" x="5921375" y="3154363"/>
          <p14:tracePt t="48443" x="5970588" y="3154363"/>
          <p14:tracePt t="48457" x="5995988" y="3154363"/>
          <p14:tracePt t="48564" x="5945188" y="3154363"/>
          <p14:tracePt t="48572" x="5857875" y="3178175"/>
          <p14:tracePt t="48580" x="5757863" y="3203575"/>
          <p14:tracePt t="48591" x="5619750" y="3228975"/>
          <p14:tracePt t="48608" x="5307013" y="3254375"/>
          <p14:tracePt t="48624" x="5045075" y="3267075"/>
          <p14:tracePt t="48627" x="4994275" y="3267075"/>
          <p14:tracePt t="48640" x="4968875" y="3267075"/>
          <p14:tracePt t="48643" x="4956175" y="3267075"/>
          <p14:tracePt t="48708" x="4981575" y="3267075"/>
          <p14:tracePt t="48716" x="5057775" y="3267075"/>
          <p14:tracePt t="48725" x="5194300" y="3241675"/>
          <p14:tracePt t="48741" x="5532438" y="3216275"/>
          <p14:tracePt t="48757" x="5883275" y="3216275"/>
          <p14:tracePt t="48774" x="6157913" y="3216275"/>
          <p14:tracePt t="48792" x="6270625" y="3216275"/>
          <p14:tracePt t="48808" x="6296025" y="3216275"/>
          <p14:tracePt t="48884" x="6259513" y="3254375"/>
          <p14:tracePt t="48891" x="6183313" y="3290888"/>
          <p14:tracePt t="48899" x="6057900" y="3341688"/>
          <p14:tracePt t="48909" x="5921375" y="3378200"/>
          <p14:tracePt t="48923" x="5545138" y="3441700"/>
          <p14:tracePt t="48940" x="5057775" y="3503613"/>
          <p14:tracePt t="48958" x="4594225" y="3541713"/>
          <p14:tracePt t="48975" x="4330700" y="3541713"/>
          <p14:tracePt t="48992" x="4256088" y="3541713"/>
          <p14:tracePt t="49009" x="4243388" y="3541713"/>
          <p14:tracePt t="49036" x="4294188" y="3541713"/>
          <p14:tracePt t="49043" x="4443413" y="3541713"/>
          <p14:tracePt t="49059" x="5045075" y="3541713"/>
          <p14:tracePt t="49075" x="5757863" y="3541713"/>
          <p14:tracePt t="49092" x="6434138" y="3541713"/>
          <p14:tracePt t="49109" x="6708775" y="3541713"/>
          <p14:tracePt t="49126" x="6772275" y="3541713"/>
          <p14:tracePt t="49292" x="6759575" y="3516313"/>
          <p14:tracePt t="49300" x="6696075" y="3467100"/>
          <p14:tracePt t="49309" x="6634163" y="3403600"/>
          <p14:tracePt t="49326" x="6496050" y="3290888"/>
          <p14:tracePt t="49343" x="6370638" y="3190875"/>
          <p14:tracePt t="49360" x="6270625" y="3141663"/>
          <p14:tracePt t="49376" x="6170613" y="3103563"/>
          <p14:tracePt t="49393" x="6045200" y="3103563"/>
          <p14:tracePt t="49395" x="5995988" y="3103563"/>
          <p14:tracePt t="49410" x="5945188" y="3103563"/>
          <p14:tracePt t="49412" x="5895975" y="3103563"/>
          <p14:tracePt t="49427" x="5857875" y="3103563"/>
          <p14:tracePt t="49443" x="5845175" y="3103563"/>
          <p14:tracePt t="49588" x="5845175" y="3128963"/>
          <p14:tracePt t="49595" x="5845175" y="3178175"/>
          <p14:tracePt t="49611" x="5883275" y="3254375"/>
          <p14:tracePt t="49636" x="5883275" y="3267075"/>
          <p14:tracePt t="49643" x="5895975" y="3278188"/>
          <p14:tracePt t="49660" x="5895975" y="3316288"/>
          <p14:tracePt t="49677" x="5895975" y="3354388"/>
          <p14:tracePt t="49693" x="5895975" y="3367088"/>
          <p14:tracePt t="49852" x="5895975" y="3341688"/>
          <p14:tracePt t="49861" x="5895975" y="3278188"/>
          <p14:tracePt t="49868" x="5895975" y="3216275"/>
          <p14:tracePt t="49877" x="5895975" y="3128963"/>
          <p14:tracePt t="49894" x="5883275" y="2916238"/>
          <p14:tracePt t="49911" x="5857875" y="2716213"/>
          <p14:tracePt t="49927" x="5857875" y="2616200"/>
          <p14:tracePt t="49944" x="5857875" y="2552700"/>
          <p14:tracePt t="50036" x="5857875" y="2565400"/>
          <p14:tracePt t="50044" x="5857875" y="2627313"/>
          <p14:tracePt t="50051" x="5857875" y="2728913"/>
          <p14:tracePt t="50059" x="5845175" y="2828925"/>
          <p14:tracePt t="50076" x="5832475" y="3016250"/>
          <p14:tracePt t="50093" x="5832475" y="3203575"/>
          <p14:tracePt t="50110" x="5832475" y="3341688"/>
          <p14:tracePt t="50126" x="5832475" y="3490913"/>
          <p14:tracePt t="50143" x="5832475" y="3654425"/>
          <p14:tracePt t="50160" x="5832475" y="3867150"/>
          <p14:tracePt t="50176" x="5832475" y="4105275"/>
          <p14:tracePt t="50178" x="5832475" y="4217988"/>
          <p14:tracePt t="50193" x="5832475" y="4318000"/>
          <p14:tracePt t="50195" x="5832475" y="4443413"/>
          <p14:tracePt t="50210" x="5845175" y="4618038"/>
          <p14:tracePt t="50227" x="5845175" y="4768850"/>
          <p14:tracePt t="50243" x="5857875" y="4879975"/>
          <p14:tracePt t="50260" x="5857875" y="4930775"/>
          <p14:tracePt t="50277" x="5857875" y="4956175"/>
          <p14:tracePt t="50436" x="5857875" y="4918075"/>
          <p14:tracePt t="50444" x="5857875" y="4830763"/>
          <p14:tracePt t="50452" x="5845175" y="4718050"/>
          <p14:tracePt t="50462" x="5832475" y="4579938"/>
          <p14:tracePt t="50479" x="5808663" y="4330700"/>
          <p14:tracePt t="50495" x="5783263" y="4029075"/>
          <p14:tracePt t="50512" x="5770563" y="3741738"/>
          <p14:tracePt t="50529" x="5757863" y="3490913"/>
          <p14:tracePt t="50531" x="5745163" y="3378200"/>
          <p14:tracePt t="50546" x="5745163" y="3290888"/>
          <p14:tracePt t="50548" x="5745163" y="3190875"/>
          <p14:tracePt t="50563" x="5745163" y="3003550"/>
          <p14:tracePt t="50580" x="5745163" y="2840038"/>
          <p14:tracePt t="50596" x="5745163" y="2778125"/>
          <p14:tracePt t="50613" x="5745163" y="2765425"/>
          <p14:tracePt t="50748" x="5745163" y="2790825"/>
          <p14:tracePt t="50756" x="5745163" y="2840038"/>
          <p14:tracePt t="50763" x="5745163" y="2903538"/>
          <p14:tracePt t="50780" x="5745163" y="3041650"/>
          <p14:tracePt t="50797" x="5745163" y="3228975"/>
          <p14:tracePt t="50813" x="5745163" y="3429000"/>
          <p14:tracePt t="50830" x="5745163" y="3603625"/>
          <p14:tracePt t="50847" x="5732463" y="3767138"/>
          <p14:tracePt t="50863" x="5719763" y="3905250"/>
          <p14:tracePt t="50880" x="5708650" y="4017963"/>
          <p14:tracePt t="50883" x="5695950" y="4067175"/>
          <p14:tracePt t="50897" x="5695950" y="4092575"/>
          <p14:tracePt t="50899" x="5683250" y="4129088"/>
          <p14:tracePt t="50914" x="5683250" y="4154488"/>
          <p14:tracePt t="50916" x="5670550" y="4179888"/>
          <p14:tracePt t="50931" x="5657850" y="4230688"/>
          <p14:tracePt t="50947" x="5645150" y="4279900"/>
          <p14:tracePt t="50964" x="5607050" y="4341813"/>
          <p14:tracePt t="50980" x="5607050" y="4392613"/>
          <p14:tracePt t="51004" x="5607050" y="4405313"/>
          <p14:tracePt t="51013" x="5607050" y="4418013"/>
          <p14:tracePt t="51148" x="5595938" y="4418013"/>
          <p14:tracePt t="51164" x="5570538" y="4379913"/>
          <p14:tracePt t="51171" x="5532438" y="4292600"/>
          <p14:tracePt t="51180" x="5507038" y="4179888"/>
          <p14:tracePt t="51197" x="5432425" y="3929063"/>
          <p14:tracePt t="51214" x="5370513" y="3692525"/>
          <p14:tracePt t="51231" x="5332413" y="3467100"/>
          <p14:tracePt t="51248" x="5332413" y="3316288"/>
          <p14:tracePt t="51265" x="5307013" y="3216275"/>
          <p14:tracePt t="51267" x="5307013" y="3154363"/>
          <p14:tracePt t="51281" x="5307013" y="3116263"/>
          <p14:tracePt t="51283" x="5307013" y="3078163"/>
          <p14:tracePt t="51298" x="5307013" y="3054350"/>
          <p14:tracePt t="51300" x="5307013" y="3041650"/>
          <p14:tracePt t="51315" x="5307013" y="3028950"/>
          <p14:tracePt t="51483" x="5307013" y="3016250"/>
          <p14:tracePt t="51499" x="5307013" y="3003550"/>
          <p14:tracePt t="51507" x="5294313" y="3003550"/>
          <p14:tracePt t="51515" x="5294313" y="2990850"/>
          <p14:tracePt t="51532" x="5294313" y="2978150"/>
          <p14:tracePt t="51548" x="5294313" y="2965450"/>
          <p14:tracePt t="51572" x="5294313" y="2952750"/>
          <p14:tracePt t="51612" x="5294313" y="2941638"/>
          <p14:tracePt t="51620" x="5294313" y="2928938"/>
          <p14:tracePt t="51787" x="5281613" y="2928938"/>
          <p14:tracePt t="51796" x="5207000" y="2928938"/>
          <p14:tracePt t="51804" x="5081588" y="2928938"/>
          <p14:tracePt t="51816" x="4932363" y="2928938"/>
          <p14:tracePt t="51819" x="4806950" y="2928938"/>
          <p14:tracePt t="51832" x="4732338" y="2928938"/>
          <p14:tracePt t="51835" x="4656138" y="2928938"/>
          <p14:tracePt t="51849" x="4619625" y="2928938"/>
          <p14:tracePt t="51851" x="4606925" y="2928938"/>
          <p14:tracePt t="51866" x="4594225" y="2928938"/>
          <p14:tracePt t="51964" x="4606925" y="2928938"/>
          <p14:tracePt t="51972" x="4656138" y="2916238"/>
          <p14:tracePt t="51983" x="4743450" y="2903538"/>
          <p14:tracePt t="52000" x="4945063" y="2852738"/>
          <p14:tracePt t="52003" x="5057775" y="2828925"/>
          <p14:tracePt t="52017" x="5157788" y="2816225"/>
          <p14:tracePt t="52019" x="5257800" y="2816225"/>
          <p14:tracePt t="52033" x="5345113" y="2803525"/>
          <p14:tracePt t="52035" x="5407025" y="2790825"/>
          <p14:tracePt t="52051" x="5495925" y="2790825"/>
          <p14:tracePt t="52067" x="5545138" y="2790825"/>
          <p14:tracePt t="52236" x="5495925" y="2790825"/>
          <p14:tracePt t="52243" x="5370513" y="2790825"/>
          <p14:tracePt t="52251" x="5194300" y="2790825"/>
          <p14:tracePt t="52267" x="4856163" y="2790825"/>
          <p14:tracePt t="52283" x="4556125" y="2790825"/>
          <p14:tracePt t="52300" x="4381500" y="2790825"/>
          <p14:tracePt t="52317" x="4343400" y="2803525"/>
          <p14:tracePt t="52334" x="4330700" y="2803525"/>
          <p14:tracePt t="52412" x="4356100" y="2803525"/>
          <p14:tracePt t="52420" x="4468813" y="2778125"/>
          <p14:tracePt t="52432" x="4619625" y="2752725"/>
          <p14:tracePt t="52434" x="4806950" y="2716213"/>
          <p14:tracePt t="52449" x="5032375" y="2690813"/>
          <p14:tracePt t="52451" x="5257800" y="2640013"/>
          <p14:tracePt t="52467" x="5645150" y="2590800"/>
          <p14:tracePt t="52483" x="5857875" y="2552700"/>
          <p14:tracePt t="52499" x="5932488" y="2552700"/>
          <p14:tracePt t="52516" x="5957888" y="2552700"/>
          <p14:tracePt t="52660" x="5932488" y="2552700"/>
          <p14:tracePt t="52668" x="5895975" y="2552700"/>
          <p14:tracePt t="52675" x="5821363" y="2590800"/>
          <p14:tracePt t="52685" x="5732463" y="2627313"/>
          <p14:tracePt t="52701" x="5595938" y="2665413"/>
          <p14:tracePt t="52718" x="5483225" y="2690813"/>
          <p14:tracePt t="52735" x="5419725" y="2703513"/>
          <p14:tracePt t="52752" x="5394325" y="2716213"/>
          <p14:tracePt t="52755" x="5383213" y="2716213"/>
          <p14:tracePt t="52772" x="5370513" y="2716213"/>
          <p14:tracePt t="52883" x="5383213" y="2716213"/>
          <p14:tracePt t="52892" x="5457825" y="2716213"/>
          <p14:tracePt t="52902" x="5583238" y="2716213"/>
          <p14:tracePt t="52918" x="5857875" y="2716213"/>
          <p14:tracePt t="52935" x="6083300" y="2716213"/>
          <p14:tracePt t="52952" x="6246813" y="2716213"/>
          <p14:tracePt t="52969" x="6370638" y="2716213"/>
          <p14:tracePt t="52971" x="6408738" y="2716213"/>
          <p14:tracePt t="52985" x="6421438" y="2716213"/>
          <p14:tracePt t="52987" x="6421438" y="2728913"/>
          <p14:tracePt t="53003" x="6434138" y="2728913"/>
          <p14:tracePt t="53164" x="6421438" y="2728913"/>
          <p14:tracePt t="53172" x="6383338" y="2728913"/>
          <p14:tracePt t="53186" x="6359525" y="2728913"/>
          <p14:tracePt t="53187" x="6346825" y="2728913"/>
          <p14:tracePt t="53203" x="6321425" y="2728913"/>
          <p14:tracePt t="53218" x="6308725" y="2728913"/>
          <p14:tracePt t="53372" x="6359525" y="2740025"/>
          <p14:tracePt t="53380" x="6459538" y="2752725"/>
          <p14:tracePt t="53387" x="6572250" y="2752725"/>
          <p14:tracePt t="53404" x="6759575" y="2778125"/>
          <p14:tracePt t="53420" x="6884988" y="2790825"/>
          <p14:tracePt t="53437" x="6921500" y="2803525"/>
          <p14:tracePt t="54356" x="6934200" y="2803525"/>
          <p14:tracePt t="54365" x="6946900" y="2803525"/>
          <p14:tracePt t="54390" x="6959600" y="2803525"/>
          <p14:tracePt t="54500" x="6972300" y="2803525"/>
          <p14:tracePt t="54507" x="6997700" y="2790825"/>
          <p14:tracePt t="54523" x="7046913" y="2752725"/>
          <p14:tracePt t="54540" x="7134225" y="2728913"/>
          <p14:tracePt t="54557" x="7185025" y="2690813"/>
          <p14:tracePt t="54572" x="7246938" y="2652713"/>
          <p14:tracePt t="54588" x="7297738" y="2616200"/>
          <p14:tracePt t="54605" x="7359650" y="2603500"/>
          <p14:tracePt t="54622" x="7423150" y="2578100"/>
          <p14:tracePt t="54638" x="7435850" y="2565400"/>
          <p14:tracePt t="54655" x="7448550" y="2565400"/>
          <p14:tracePt t="54787" x="7459663" y="2565400"/>
          <p14:tracePt t="54795" x="7497763" y="2565400"/>
          <p14:tracePt t="54807" x="7535863" y="2552700"/>
          <p14:tracePt t="54823" x="7635875" y="2540000"/>
          <p14:tracePt t="54840" x="7785100" y="2540000"/>
          <p14:tracePt t="54844" x="7874000" y="2540000"/>
          <p14:tracePt t="54857" x="7961313" y="2540000"/>
          <p14:tracePt t="54859" x="8023225" y="2552700"/>
          <p14:tracePt t="54875" x="8074025" y="2552700"/>
          <p14:tracePt t="55395" x="8048625" y="2578100"/>
          <p14:tracePt t="55403" x="8010525" y="2616200"/>
          <p14:tracePt t="55412" x="7986713" y="2627313"/>
          <p14:tracePt t="55425" x="7948613" y="2652713"/>
          <p14:tracePt t="55427" x="7923213" y="2665413"/>
          <p14:tracePt t="55442" x="7897813" y="2690813"/>
          <p14:tracePt t="55444" x="7886700" y="2703513"/>
          <p14:tracePt t="55459" x="7861300" y="2716213"/>
          <p14:tracePt t="55476" x="7835900" y="2716213"/>
          <p14:tracePt t="55492" x="7835900" y="2728913"/>
          <p14:tracePt t="55900" x="7823200" y="2728913"/>
          <p14:tracePt t="55908" x="7823200" y="2740025"/>
          <p14:tracePt t="55916" x="7810500" y="2740025"/>
          <p14:tracePt t="55926" x="7797800" y="2740025"/>
          <p14:tracePt t="55943" x="7761288" y="2765425"/>
          <p14:tracePt t="55959" x="7735888" y="2778125"/>
          <p14:tracePt t="55977" x="7710488" y="2790825"/>
          <p14:tracePt t="55979" x="7697788" y="2803525"/>
          <p14:tracePt t="55994" x="7685088" y="2816225"/>
          <p14:tracePt t="55996" x="7661275" y="2828925"/>
          <p14:tracePt t="56011" x="7635875" y="2852738"/>
          <p14:tracePt t="56027" x="7623175" y="2852738"/>
          <p14:tracePt t="56044" x="7610475" y="2865438"/>
          <p14:tracePt t="56060" x="7597775" y="2878138"/>
          <p14:tracePt t="56077" x="7585075" y="2890838"/>
          <p14:tracePt t="56093" x="7561263" y="2928938"/>
          <p14:tracePt t="56110" x="7535863" y="2941638"/>
          <p14:tracePt t="56127" x="7523163" y="2952750"/>
          <p14:tracePt t="56144" x="7523163" y="2965450"/>
          <p14:tracePt t="56476" x="7523163" y="2952750"/>
          <p14:tracePt t="56484" x="7523163" y="2941638"/>
          <p14:tracePt t="56516" x="7523163" y="2928938"/>
          <p14:tracePt t="56524" x="7523163" y="2916238"/>
          <p14:tracePt t="56540" x="7523163" y="2903538"/>
          <p14:tracePt t="56547" x="7523163" y="2890838"/>
          <p14:tracePt t="56563" x="7523163" y="2878138"/>
          <p14:tracePt t="56579" x="7535863" y="2878138"/>
          <p14:tracePt t="56708" x="7548563" y="2865438"/>
          <p14:tracePt t="56715" x="7561263" y="2852738"/>
          <p14:tracePt t="56728" x="7572375" y="2828925"/>
          <p14:tracePt t="56745" x="7623175" y="2778125"/>
          <p14:tracePt t="56747" x="7648575" y="2752725"/>
          <p14:tracePt t="56762" x="7673975" y="2740025"/>
          <p14:tracePt t="56764" x="7685088" y="2716213"/>
          <p14:tracePt t="56779" x="7697788" y="2690813"/>
          <p14:tracePt t="56795" x="7710488" y="2678113"/>
          <p14:tracePt t="56812" x="7710488" y="2652713"/>
          <p14:tracePt t="56829" x="7710488" y="2640013"/>
          <p14:tracePt t="56845" x="7710488" y="2627313"/>
          <p14:tracePt t="56862" x="7710488" y="2616200"/>
          <p14:tracePt t="56879" x="7710488" y="2590800"/>
          <p14:tracePt t="56895" x="7710488" y="2578100"/>
          <p14:tracePt t="56940" x="7710488" y="2565400"/>
          <p14:tracePt t="56972" x="7710488" y="2552700"/>
          <p14:tracePt t="56979" x="7710488" y="2540000"/>
          <p14:tracePt t="56996" x="7710488" y="2527300"/>
          <p14:tracePt t="57004" x="7710488" y="2516188"/>
          <p14:tracePt t="57013" x="7710488" y="2503488"/>
          <p14:tracePt t="57029" x="7710488" y="2478088"/>
          <p14:tracePt t="57046" x="7710488" y="2439988"/>
          <p14:tracePt t="57063" x="7710488" y="2414588"/>
          <p14:tracePt t="57080" x="7710488" y="2390775"/>
          <p14:tracePt t="57096" x="7710488" y="2365375"/>
          <p14:tracePt t="57548" x="7710488" y="2378075"/>
          <p14:tracePt t="57556" x="7710488" y="2390775"/>
          <p14:tracePt t="57564" x="7710488" y="2403475"/>
          <p14:tracePt t="57580" x="7710488" y="2414588"/>
          <p14:tracePt t="57598" x="7710488" y="2427288"/>
          <p14:tracePt t="57614" x="7710488" y="2439988"/>
          <p14:tracePt t="57748" x="7710488" y="2452688"/>
          <p14:tracePt t="57764" x="7710488" y="2465388"/>
          <p14:tracePt t="57868" x="7723188" y="2478088"/>
          <p14:tracePt t="57876" x="7723188" y="2490788"/>
          <p14:tracePt t="57883" x="7723188" y="2503488"/>
          <p14:tracePt t="57899" x="7748588" y="2540000"/>
          <p14:tracePt t="57915" x="7761288" y="2578100"/>
          <p14:tracePt t="57932" x="7773988" y="2603500"/>
          <p14:tracePt t="57948" x="7797800" y="2603500"/>
          <p14:tracePt t="57965" x="7810500" y="2616200"/>
          <p14:tracePt t="57982" x="7848600" y="2627313"/>
          <p14:tracePt t="57998" x="7897813" y="2652713"/>
          <p14:tracePt t="58016" x="7935913" y="2665413"/>
          <p14:tracePt t="58032" x="7935913" y="2678113"/>
          <p14:tracePt t="58723" x="7935913" y="2690813"/>
          <p14:tracePt t="58732" x="7935913" y="2703513"/>
          <p14:tracePt t="58740" x="7935913" y="2716213"/>
          <p14:tracePt t="58756" x="7935913" y="2728913"/>
          <p14:tracePt t="58844" x="7923213" y="2728913"/>
          <p14:tracePt t="58860" x="7910513" y="2728913"/>
          <p14:tracePt t="58867" x="7897813" y="2728913"/>
          <p14:tracePt t="58884" x="7886700" y="2728913"/>
          <p14:tracePt t="58891" x="7861300" y="2728913"/>
          <p14:tracePt t="58908" x="7848600" y="2728913"/>
          <p14:tracePt t="58948" x="7835900" y="2728913"/>
          <p14:tracePt t="58964" x="7810500" y="2728913"/>
          <p14:tracePt t="58979" x="7797800" y="2728913"/>
          <p14:tracePt t="58995" x="7785100" y="2716213"/>
          <p14:tracePt t="59003" x="7785100" y="2703513"/>
          <p14:tracePt t="59018" x="7773988" y="2703513"/>
          <p14:tracePt t="59019" x="7761288" y="2703513"/>
          <p14:tracePt t="59035" x="7723188" y="2665413"/>
          <p14:tracePt t="59051" x="7685088" y="2627313"/>
          <p14:tracePt t="59068" x="7648575" y="2616200"/>
          <p14:tracePt t="59085" x="7635875" y="2603500"/>
          <p14:tracePt t="59101" x="7635875" y="2590800"/>
          <p14:tracePt t="59118" x="7635875" y="2578100"/>
          <p14:tracePt t="59135" x="7635875" y="2565400"/>
          <p14:tracePt t="59152" x="7610475" y="2552700"/>
          <p14:tracePt t="59508" x="7623175" y="2552700"/>
          <p14:tracePt t="61140" x="7648575" y="2552700"/>
          <p14:tracePt t="61147" x="7673975" y="2552700"/>
          <p14:tracePt t="61157" x="7710488" y="2552700"/>
          <p14:tracePt t="61174" x="7735888" y="2552700"/>
          <p14:tracePt t="61491" x="7748588" y="2552700"/>
          <p14:tracePt t="61508" x="7761288" y="2552700"/>
          <p14:tracePt t="61516" x="7773988" y="2552700"/>
          <p14:tracePt t="61532" x="7785100" y="2552700"/>
          <p14:tracePt t="61542" x="7810500" y="2552700"/>
          <p14:tracePt t="61558" x="7848600" y="2552700"/>
          <p14:tracePt t="61574" x="7897813" y="2552700"/>
          <p14:tracePt t="61592" x="7948613" y="2552700"/>
          <p14:tracePt t="61608" x="7974013" y="2552700"/>
          <p14:tracePt t="61623" x="7999413" y="2552700"/>
          <p14:tracePt t="61640" x="8035925" y="2552700"/>
          <p14:tracePt t="61656" x="8061325" y="2552700"/>
          <p14:tracePt t="62443" x="8061325" y="2565400"/>
          <p14:tracePt t="62580" x="8061325" y="2578100"/>
          <p14:tracePt t="62676" x="8061325" y="2590800"/>
          <p14:tracePt t="62724" x="8061325" y="2603500"/>
          <p14:tracePt t="62828" x="8061325" y="2616200"/>
          <p14:tracePt t="62851" x="8061325" y="2627313"/>
          <p14:tracePt t="62860" x="8061325" y="2640013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6974A89F-4B69-4BCB-8F06-C983935065F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067" t="12613" b="18243"/>
          <a:stretch/>
        </p:blipFill>
        <p:spPr>
          <a:xfrm>
            <a:off x="3063987" y="1285192"/>
            <a:ext cx="5579900" cy="42876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Rectangle 8"/>
          <p:cNvSpPr/>
          <p:nvPr/>
        </p:nvSpPr>
        <p:spPr>
          <a:xfrm>
            <a:off x="5006715" y="4193712"/>
            <a:ext cx="674557" cy="1232727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774198" y="4193712"/>
            <a:ext cx="674557" cy="1232727"/>
          </a:xfrm>
          <a:prstGeom prst="rect">
            <a:avLst/>
          </a:prstGeom>
          <a:noFill/>
          <a:ln w="38100">
            <a:solidFill>
              <a:srgbClr val="F582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632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08"/>
    </mc:Choice>
    <mc:Fallback xmlns="">
      <p:transition spd="slow" advTm="70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  <p:extLst>
    <p:ext uri="{3A86A75C-4F4B-4683-9AE1-C65F6400EC91}">
      <p14:laserTraceLst xmlns:p14="http://schemas.microsoft.com/office/powerpoint/2010/main">
        <p14:tracePtLst>
          <p14:tracePt t="2113" x="8061325" y="2627313"/>
          <p14:tracePt t="2120" x="8035925" y="2565400"/>
          <p14:tracePt t="2128" x="7961313" y="2427288"/>
          <p14:tracePt t="2144" x="7523163" y="1839913"/>
          <p14:tracePt t="2161" x="6621463" y="1101725"/>
          <p14:tracePt t="2178" x="5357813" y="400050"/>
          <p14:tracePt t="5185" x="2516188" y="61913"/>
          <p14:tracePt t="5202" x="2590800" y="112713"/>
          <p14:tracePt t="5218" x="2616200" y="125413"/>
          <p14:tracePt t="5236" x="2628900" y="125413"/>
          <p14:tracePt t="5264" x="2641600" y="125413"/>
          <p14:tracePt t="5272" x="2667000" y="125413"/>
          <p14:tracePt t="5286" x="2678113" y="125413"/>
          <p14:tracePt t="5288" x="2690813" y="125413"/>
          <p14:tracePt t="5303" x="2703513" y="125413"/>
          <p14:tracePt t="5319" x="2754313" y="125413"/>
          <p14:tracePt t="5337" x="2841625" y="112713"/>
          <p14:tracePt t="5353" x="2967038" y="50800"/>
          <p14:tracePt t="5370" x="3079750" y="0"/>
          <p14:tracePt t="5696" x="4406900" y="161925"/>
          <p14:tracePt t="5704" x="4456113" y="263525"/>
          <p14:tracePt t="5720" x="4518025" y="412750"/>
          <p14:tracePt t="5737" x="4568825" y="563563"/>
          <p14:tracePt t="5754" x="4630738" y="712788"/>
          <p14:tracePt t="5770" x="4694238" y="825500"/>
          <p14:tracePt t="5787" x="4794250" y="925513"/>
          <p14:tracePt t="5804" x="4856163" y="989013"/>
          <p14:tracePt t="5820" x="4968875" y="1063625"/>
          <p14:tracePt t="5837" x="5081588" y="1114425"/>
          <p14:tracePt t="5840" x="5157788" y="1150938"/>
          <p14:tracePt t="5854" x="5245100" y="1176338"/>
          <p14:tracePt t="5856" x="5345113" y="1189038"/>
          <p14:tracePt t="5872" x="5545138" y="1238250"/>
          <p14:tracePt t="5888" x="5732463" y="1314450"/>
          <p14:tracePt t="5904" x="5883275" y="1401763"/>
          <p14:tracePt t="5921" x="6021388" y="1439863"/>
          <p14:tracePt t="5938" x="6170613" y="1489075"/>
          <p14:tracePt t="5954" x="6296025" y="1514475"/>
          <p14:tracePt t="5971" x="6434138" y="1539875"/>
          <p14:tracePt t="5988" x="6534150" y="1552575"/>
          <p14:tracePt t="6004" x="6584950" y="1552575"/>
          <p14:tracePt t="6021" x="6646863" y="1552575"/>
          <p14:tracePt t="6024" x="6684963" y="1552575"/>
          <p14:tracePt t="6038" x="6721475" y="1552575"/>
          <p14:tracePt t="6040" x="6759575" y="1552575"/>
          <p14:tracePt t="6055" x="6797675" y="1552575"/>
          <p14:tracePt t="6056" x="6834188" y="1552575"/>
          <p14:tracePt t="6072" x="6910388" y="1552575"/>
          <p14:tracePt t="6088" x="6985000" y="1552575"/>
          <p14:tracePt t="6105" x="7010400" y="1552575"/>
          <p14:tracePt t="6121" x="7034213" y="1552575"/>
          <p14:tracePt t="6576" x="7021513" y="1552575"/>
          <p14:tracePt t="6592" x="7010400" y="1552575"/>
          <p14:tracePt t="6664" x="6985000" y="1552575"/>
          <p14:tracePt t="6672" x="6959600" y="1552575"/>
          <p14:tracePt t="6680" x="6934200" y="1539875"/>
          <p14:tracePt t="6690" x="6921500" y="1539875"/>
          <p14:tracePt t="6706" x="6897688" y="1527175"/>
          <p14:tracePt t="6864" x="6910388" y="1527175"/>
          <p14:tracePt t="6873" x="6934200" y="1539875"/>
          <p14:tracePt t="6881" x="6959600" y="1563688"/>
          <p14:tracePt t="6889" x="6972300" y="1576388"/>
          <p14:tracePt t="6907" x="7021513" y="1614488"/>
          <p14:tracePt t="6923" x="7110413" y="1676400"/>
          <p14:tracePt t="6939" x="7223125" y="1752600"/>
          <p14:tracePt t="6957" x="7310438" y="1789113"/>
          <p14:tracePt t="6959" x="7348538" y="1801813"/>
          <p14:tracePt t="6974" x="7372350" y="1801813"/>
          <p14:tracePt t="6977" x="7410450" y="1814513"/>
          <p14:tracePt t="6991" x="7472363" y="1827213"/>
          <p14:tracePt t="6992" x="7510463" y="1852613"/>
          <p14:tracePt t="7008" x="7572375" y="1876425"/>
          <p14:tracePt t="7025" x="7635875" y="1889125"/>
          <p14:tracePt t="7040" x="7685088" y="1927225"/>
          <p14:tracePt t="7057" x="7735888" y="1939925"/>
          <p14:tracePt t="7074" x="7797800" y="1952625"/>
          <p14:tracePt t="7090" x="7835900" y="1965325"/>
          <p14:tracePt t="7107" x="7861300" y="1965325"/>
          <p14:tracePt t="7124" x="7874000" y="1978025"/>
          <p14:tracePt t="7141" x="7886700" y="1978025"/>
          <p14:tracePt t="7157" x="7897813" y="1978025"/>
          <p14:tracePt t="7377" x="7897813" y="1989138"/>
          <p14:tracePt t="7384" x="7897813" y="2001838"/>
          <p14:tracePt t="7624" x="7897813" y="2014538"/>
          <p14:tracePt t="7696" x="7897813" y="2027238"/>
          <p14:tracePt t="7713" x="7897813" y="2039938"/>
          <p14:tracePt t="7880" x="7897813" y="2052638"/>
          <p14:tracePt t="7944" x="7897813" y="2065338"/>
          <p14:tracePt t="7959" x="7886700" y="2078038"/>
          <p14:tracePt t="7976" x="7874000" y="2101850"/>
          <p14:tracePt t="7984" x="7861300" y="2114550"/>
          <p14:tracePt t="8496" x="7848600" y="2127250"/>
          <p14:tracePt t="8504" x="7823200" y="2139950"/>
          <p14:tracePt t="8511" x="7810500" y="2152650"/>
          <p14:tracePt t="8528" x="7773988" y="2178050"/>
          <p14:tracePt t="8545" x="7710488" y="2227263"/>
          <p14:tracePt t="8561" x="7661275" y="2265363"/>
          <p14:tracePt t="8578" x="7585075" y="2314575"/>
          <p14:tracePt t="8594" x="7497763" y="2378075"/>
          <p14:tracePt t="8611" x="7348538" y="2490788"/>
          <p14:tracePt t="8628" x="7172325" y="2590800"/>
          <p14:tracePt t="8645" x="6985000" y="2728913"/>
          <p14:tracePt t="8647" x="6884988" y="2790825"/>
          <p14:tracePt t="8662" x="6784975" y="2852738"/>
          <p14:tracePt t="8664" x="6696075" y="2916238"/>
          <p14:tracePt t="8679" x="6596063" y="2990850"/>
          <p14:tracePt t="8681" x="6521450" y="3041650"/>
          <p14:tracePt t="8696" x="6370638" y="3141663"/>
          <p14:tracePt t="8712" x="6221413" y="3254375"/>
          <p14:tracePt t="8729" x="6070600" y="3367088"/>
          <p14:tracePt t="8745" x="5883275" y="3490913"/>
          <p14:tracePt t="8762" x="5732463" y="3603625"/>
          <p14:tracePt t="8778" x="5583238" y="3779838"/>
          <p14:tracePt t="8795" x="5419725" y="4005263"/>
          <p14:tracePt t="8812" x="5219700" y="4217988"/>
          <p14:tracePt t="8828" x="5068888" y="4405313"/>
          <p14:tracePt t="8845" x="4906963" y="4579938"/>
          <p14:tracePt t="8848" x="4832350" y="4656138"/>
          <p14:tracePt t="8862" x="4756150" y="4730750"/>
          <p14:tracePt t="8864" x="4668838" y="4830763"/>
          <p14:tracePt t="8879" x="4594225" y="4918075"/>
          <p14:tracePt t="8881" x="4518025" y="4992688"/>
          <p14:tracePt t="8895" x="4394200" y="5130800"/>
          <p14:tracePt t="8911" x="4256088" y="5256213"/>
          <p14:tracePt t="8927" x="4143375" y="5356225"/>
          <p14:tracePt t="8944" x="4043363" y="5418138"/>
          <p14:tracePt t="8960" x="3979863" y="5468938"/>
          <p14:tracePt t="8977" x="3956050" y="5494338"/>
          <p14:tracePt t="8996" x="3956050" y="5507038"/>
          <p14:tracePt t="9012" x="3943350" y="5507038"/>
          <p14:tracePt t="9184" x="3930650" y="5468938"/>
          <p14:tracePt t="9192" x="3917950" y="5394325"/>
          <p14:tracePt t="9200" x="3917950" y="5330825"/>
          <p14:tracePt t="9212" x="3905250" y="5281613"/>
          <p14:tracePt t="9228" x="3892550" y="5194300"/>
          <p14:tracePt t="9245" x="3892550" y="5143500"/>
          <p14:tracePt t="9262" x="3892550" y="5081588"/>
          <p14:tracePt t="9263" x="3892550" y="5056188"/>
          <p14:tracePt t="9279" x="3892550" y="5030788"/>
          <p14:tracePt t="9295" x="3892550" y="5018088"/>
          <p14:tracePt t="9392" x="3892550" y="5005388"/>
          <p14:tracePt t="9408" x="3892550" y="4992688"/>
          <p14:tracePt t="9416" x="3892550" y="4981575"/>
          <p14:tracePt t="9432" x="3892550" y="4968875"/>
          <p14:tracePt t="9446" x="3892550" y="4956175"/>
          <p14:tracePt t="9448" x="3892550" y="4943475"/>
          <p14:tracePt t="9576" x="3892550" y="4930775"/>
          <p14:tracePt t="9592" x="3879850" y="4930775"/>
          <p14:tracePt t="9600" x="3856038" y="4918075"/>
          <p14:tracePt t="9614" x="3843338" y="4905375"/>
          <p14:tracePt t="9616" x="3817938" y="4905375"/>
          <p14:tracePt t="9631" x="3805238" y="4879975"/>
          <p14:tracePt t="9633" x="3792538" y="4868863"/>
          <p14:tracePt t="9647" x="3756025" y="4868863"/>
          <p14:tracePt t="9664" x="3743325" y="4856163"/>
          <p14:tracePt t="9680" x="3705225" y="4856163"/>
          <p14:tracePt t="9697" x="3692525" y="4843463"/>
          <p14:tracePt t="9714" x="3667125" y="4830763"/>
          <p14:tracePt t="9730" x="3605213" y="4830763"/>
          <p14:tracePt t="9747" x="3567113" y="4805363"/>
          <p14:tracePt t="9764" x="3554413" y="4805363"/>
          <p14:tracePt t="9781" x="3530600" y="4805363"/>
          <p14:tracePt t="10552" x="3554413" y="4805363"/>
          <p14:tracePt t="10560" x="3592513" y="4805363"/>
          <p14:tracePt t="10568" x="3643313" y="4805363"/>
          <p14:tracePt t="10584" x="3730625" y="4805363"/>
          <p14:tracePt t="10600" x="3792538" y="4805363"/>
          <p14:tracePt t="10616" x="3805238" y="4805363"/>
          <p14:tracePt t="10633" x="3817938" y="4805363"/>
          <p14:tracePt t="10696" x="3830638" y="4805363"/>
          <p14:tracePt t="10704" x="3843338" y="4805363"/>
          <p14:tracePt t="10717" x="3856038" y="4805363"/>
          <p14:tracePt t="10720" x="3867150" y="4805363"/>
          <p14:tracePt t="10733" x="3879850" y="4805363"/>
          <p14:tracePt t="10736" x="3905250" y="4805363"/>
          <p14:tracePt t="10750" x="3917950" y="4805363"/>
          <p14:tracePt t="10752" x="3930650" y="4805363"/>
          <p14:tracePt t="10768" x="3943350" y="4805363"/>
          <p14:tracePt t="10784" x="3979863" y="4805363"/>
          <p14:tracePt t="10800" x="4005263" y="4805363"/>
          <p14:tracePt t="10817" x="4043363" y="4805363"/>
          <p14:tracePt t="10833" x="4105275" y="4805363"/>
          <p14:tracePt t="10849" x="4168775" y="4805363"/>
          <p14:tracePt t="10867" x="4217988" y="4805363"/>
          <p14:tracePt t="10884" x="4294188" y="4805363"/>
          <p14:tracePt t="10901" x="4343400" y="4805363"/>
          <p14:tracePt t="10903" x="4368800" y="4792663"/>
          <p14:tracePt t="10918" x="4394200" y="4779963"/>
          <p14:tracePt t="10920" x="4430713" y="4756150"/>
          <p14:tracePt t="10932" x="4481513" y="4756150"/>
          <p14:tracePt t="10949" x="4556125" y="4692650"/>
          <p14:tracePt t="10966" x="4606925" y="4679950"/>
          <p14:tracePt t="10967" x="4606925" y="4667250"/>
          <p14:tracePt t="10992" x="4619625" y="4667250"/>
          <p14:tracePt t="11000" x="4630738" y="4667250"/>
          <p14:tracePt t="11017" x="4681538" y="4643438"/>
          <p14:tracePt t="11033" x="4732338" y="4630738"/>
          <p14:tracePt t="11050" x="4781550" y="4618038"/>
          <p14:tracePt t="11068" x="4794250" y="4605338"/>
          <p14:tracePt t="11084" x="4806950" y="4605338"/>
          <p14:tracePt t="11102" x="4819650" y="4605338"/>
          <p14:tracePt t="11552" x="4832350" y="4605338"/>
          <p14:tracePt t="11632" x="4832350" y="4618038"/>
          <p14:tracePt t="11648" x="4843463" y="4630738"/>
          <p14:tracePt t="11657" x="4856163" y="4630738"/>
          <p14:tracePt t="11668" x="4856163" y="4643438"/>
          <p14:tracePt t="11686" x="4868863" y="4656138"/>
          <p14:tracePt t="11688" x="4868863" y="4667250"/>
          <p14:tracePt t="11703" x="4881563" y="4679950"/>
          <p14:tracePt t="11720" x="4919663" y="4692650"/>
          <p14:tracePt t="11736" x="4945063" y="4705350"/>
          <p14:tracePt t="11753" x="5006975" y="4718050"/>
          <p14:tracePt t="11769" x="5032375" y="4730750"/>
          <p14:tracePt t="11786" x="5068888" y="4743450"/>
          <p14:tracePt t="11802" x="5094288" y="4743450"/>
          <p14:tracePt t="11936" x="5106988" y="4743450"/>
          <p14:tracePt t="11944" x="5119688" y="4743450"/>
          <p14:tracePt t="11953" x="5132388" y="4743450"/>
          <p14:tracePt t="11969" x="5181600" y="4743450"/>
          <p14:tracePt t="11986" x="5232400" y="4743450"/>
          <p14:tracePt t="12004" x="5281613" y="4743450"/>
          <p14:tracePt t="12020" x="5345113" y="4743450"/>
          <p14:tracePt t="12037" x="5383213" y="4743450"/>
          <p14:tracePt t="12040" x="5394325" y="4743450"/>
          <p14:tracePt t="12054" x="5419725" y="4743450"/>
          <p14:tracePt t="12071" x="5432425" y="4743450"/>
          <p14:tracePt t="12072" x="5457825" y="4743450"/>
          <p14:tracePt t="12088" x="5483225" y="4743450"/>
          <p14:tracePt t="12104" x="5495925" y="4743450"/>
          <p14:tracePt t="12608" x="5470525" y="4743450"/>
          <p14:tracePt t="12616" x="5419725" y="4743450"/>
          <p14:tracePt t="12624" x="5370513" y="4743450"/>
          <p14:tracePt t="12639" x="5319713" y="4743450"/>
          <p14:tracePt t="12640" x="5257800" y="4743450"/>
          <p14:tracePt t="12656" x="5094288" y="4743450"/>
          <p14:tracePt t="12672" x="4945063" y="4743450"/>
          <p14:tracePt t="12688" x="4843463" y="4743450"/>
          <p14:tracePt t="12705" x="4819650" y="4743450"/>
          <p14:tracePt t="12872" x="4832350" y="4743450"/>
          <p14:tracePt t="12880" x="4906963" y="4743450"/>
          <p14:tracePt t="12889" x="5045075" y="4743450"/>
          <p14:tracePt t="12906" x="5319713" y="4743450"/>
          <p14:tracePt t="12922" x="5495925" y="4743450"/>
          <p14:tracePt t="12939" x="5532438" y="4756150"/>
          <p14:tracePt t="13232" x="5545138" y="4756150"/>
          <p14:tracePt t="13240" x="5545138" y="4743450"/>
          <p14:tracePt t="13248" x="5545138" y="4730750"/>
          <p14:tracePt t="13264" x="5557838" y="4705350"/>
          <p14:tracePt t="13273" x="5570538" y="4705350"/>
          <p14:tracePt t="13290" x="5570538" y="4692650"/>
          <p14:tracePt t="13307" x="5570538" y="4679950"/>
          <p14:tracePt t="13400" x="5570538" y="4667250"/>
          <p14:tracePt t="13408" x="5570538" y="4656138"/>
          <p14:tracePt t="13416" x="5583238" y="4630738"/>
          <p14:tracePt t="13424" x="5583238" y="4618038"/>
          <p14:tracePt t="13441" x="5583238" y="4605338"/>
          <p14:tracePt t="13457" x="5583238" y="4579938"/>
          <p14:tracePt t="13474" x="5583238" y="4543425"/>
          <p14:tracePt t="13490" x="5583238" y="4530725"/>
          <p14:tracePt t="13507" x="5583238" y="4505325"/>
          <p14:tracePt t="13524" x="5583238" y="4492625"/>
          <p14:tracePt t="13672" x="5570538" y="4479925"/>
          <p14:tracePt t="13680" x="5557838" y="4479925"/>
          <p14:tracePt t="13690" x="5532438" y="4479925"/>
          <p14:tracePt t="13708" x="5470525" y="4479925"/>
          <p14:tracePt t="13725" x="5432425" y="4479925"/>
          <p14:tracePt t="13728" x="5419725" y="4479925"/>
          <p14:tracePt t="13741" x="5383213" y="4479925"/>
          <p14:tracePt t="13744" x="5345113" y="4479925"/>
          <p14:tracePt t="13758" x="5307013" y="4479925"/>
          <p14:tracePt t="13760" x="5281613" y="4479925"/>
          <p14:tracePt t="13775" x="5257800" y="4479925"/>
          <p14:tracePt t="13800" x="5245100" y="4479925"/>
          <p14:tracePt t="13864" x="5232400" y="4479925"/>
          <p14:tracePt t="13920" x="5232400" y="4492625"/>
          <p14:tracePt t="13936" x="5232400" y="4518025"/>
          <p14:tracePt t="13952" x="5245100" y="4530725"/>
          <p14:tracePt t="13960" x="5281613" y="4543425"/>
          <p14:tracePt t="13976" x="5394325" y="4592638"/>
          <p14:tracePt t="13992" x="5570538" y="4605338"/>
          <p14:tracePt t="14009" x="5708650" y="4630738"/>
          <p14:tracePt t="14025" x="5783263" y="4630738"/>
          <p14:tracePt t="14041" x="5832475" y="4630738"/>
          <p14:tracePt t="14057" x="5845175" y="4630738"/>
          <p14:tracePt t="14074" x="5857875" y="4618038"/>
          <p14:tracePt t="14090" x="5857875" y="4605338"/>
          <p14:tracePt t="14107" x="5857875" y="4592638"/>
          <p14:tracePt t="14123" x="5857875" y="4554538"/>
          <p14:tracePt t="14140" x="5857875" y="4530725"/>
          <p14:tracePt t="14157" x="5795963" y="4492625"/>
          <p14:tracePt t="14174" x="5632450" y="4418013"/>
          <p14:tracePt t="14175" x="5545138" y="4392613"/>
          <p14:tracePt t="14191" x="5319713" y="4367213"/>
          <p14:tracePt t="14207" x="5119688" y="4354513"/>
          <p14:tracePt t="14223" x="5045075" y="4354513"/>
          <p14:tracePt t="14240" x="5019675" y="4354513"/>
          <p14:tracePt t="14344" x="5019675" y="4379913"/>
          <p14:tracePt t="14352" x="5019675" y="4392613"/>
          <p14:tracePt t="14368" x="5019675" y="4405313"/>
          <p14:tracePt t="14377" x="5019675" y="4430713"/>
          <p14:tracePt t="14393" x="5019675" y="4443413"/>
          <p14:tracePt t="14417" x="5019675" y="4454525"/>
          <p14:tracePt t="14426" x="5019675" y="4467225"/>
          <p14:tracePt t="14443" x="5019675" y="4479925"/>
          <p14:tracePt t="14459" x="5006975" y="4479925"/>
          <p14:tracePt t="14476" x="5006975" y="4492625"/>
          <p14:tracePt t="14493" x="4994275" y="4492625"/>
          <p14:tracePt t="14496" x="4994275" y="4505325"/>
          <p14:tracePt t="15064" x="4994275" y="4518025"/>
          <p14:tracePt t="15072" x="4994275" y="4530725"/>
          <p14:tracePt t="15104" x="4994275" y="4543425"/>
          <p14:tracePt t="15225" x="4981575" y="4554538"/>
          <p14:tracePt t="15256" x="4968875" y="4567238"/>
          <p14:tracePt t="15264" x="4956175" y="4579938"/>
          <p14:tracePt t="15328" x="4945063" y="4579938"/>
          <p14:tracePt t="15345" x="4919663" y="4579938"/>
          <p14:tracePt t="15352" x="4906963" y="4579938"/>
          <p14:tracePt t="15362" x="4906963" y="4592638"/>
          <p14:tracePt t="15378" x="4881563" y="4592638"/>
          <p14:tracePt t="15464" x="4868863" y="4592638"/>
          <p14:tracePt t="15472" x="4843463" y="4605338"/>
          <p14:tracePt t="15480" x="4832350" y="4605338"/>
          <p14:tracePt t="15496" x="4794250" y="4605338"/>
          <p14:tracePt t="15512" x="4781550" y="4618038"/>
          <p14:tracePt t="15529" x="4756150" y="4618038"/>
          <p14:tracePt t="15546" x="4694238" y="4618038"/>
          <p14:tracePt t="15562" x="4630738" y="4618038"/>
          <p14:tracePt t="15579" x="4530725" y="4618038"/>
          <p14:tracePt t="15597" x="4430713" y="4618038"/>
          <p14:tracePt t="15600" x="4381500" y="4618038"/>
          <p14:tracePt t="15613" x="4330700" y="4618038"/>
          <p14:tracePt t="15615" x="4294188" y="4618038"/>
          <p14:tracePt t="15629" x="4243388" y="4618038"/>
          <p14:tracePt t="15631" x="4192588" y="4618038"/>
          <p14:tracePt t="15647" x="4156075" y="4618038"/>
          <p14:tracePt t="15648" x="4117975" y="4618038"/>
          <p14:tracePt t="15664" x="4005263" y="4618038"/>
          <p14:tracePt t="15680" x="3930650" y="4592638"/>
          <p14:tracePt t="15696" x="3856038" y="4579938"/>
          <p14:tracePt t="15713" x="3792538" y="4579938"/>
          <p14:tracePt t="15729" x="3743325" y="4579938"/>
          <p14:tracePt t="15745" x="3730625" y="4579938"/>
          <p14:tracePt t="15817" x="3717925" y="4579938"/>
          <p14:tracePt t="15824" x="3705225" y="4579938"/>
          <p14:tracePt t="15832" x="3692525" y="4579938"/>
          <p14:tracePt t="15848" x="3667125" y="4579938"/>
          <p14:tracePt t="15864" x="3654425" y="4579938"/>
          <p14:tracePt t="15880" x="3643313" y="4579938"/>
          <p14:tracePt t="15897" x="3630613" y="4579938"/>
          <p14:tracePt t="15912" x="3617913" y="4592638"/>
          <p14:tracePt t="15928" x="3617913" y="4605338"/>
          <p14:tracePt t="15945" x="3617913" y="4618038"/>
          <p14:tracePt t="15999" x="3617913" y="4630738"/>
          <p14:tracePt t="16016" x="3617913" y="4643438"/>
          <p14:tracePt t="16031" x="3630613" y="4656138"/>
          <p14:tracePt t="16039" x="3630613" y="4667250"/>
          <p14:tracePt t="16047" x="3643313" y="4679950"/>
          <p14:tracePt t="16063" x="3692525" y="4705350"/>
          <p14:tracePt t="16079" x="3743325" y="4730750"/>
          <p14:tracePt t="16096" x="3830638" y="4768850"/>
          <p14:tracePt t="16112" x="3905250" y="4779963"/>
          <p14:tracePt t="16129" x="3979863" y="4792663"/>
          <p14:tracePt t="16146" x="4030663" y="4805363"/>
          <p14:tracePt t="16162" x="4081463" y="4818063"/>
          <p14:tracePt t="16179" x="4117975" y="4818063"/>
          <p14:tracePt t="16231" x="4130675" y="4818063"/>
          <p14:tracePt t="16247" x="4143375" y="4818063"/>
          <p14:tracePt t="16255" x="4181475" y="4818063"/>
          <p14:tracePt t="16263" x="4192588" y="4805363"/>
          <p14:tracePt t="16280" x="4230688" y="4792663"/>
          <p14:tracePt t="16296" x="4281488" y="4768850"/>
          <p14:tracePt t="16313" x="4318000" y="4756150"/>
          <p14:tracePt t="16330" x="4356100" y="4743450"/>
          <p14:tracePt t="16347" x="4368800" y="4718050"/>
          <p14:tracePt t="16363" x="4394200" y="4718050"/>
          <p14:tracePt t="16380" x="4406900" y="4705350"/>
          <p14:tracePt t="16396" x="4406900" y="4692650"/>
          <p14:tracePt t="16423" x="4418013" y="4692650"/>
          <p14:tracePt t="16439" x="4418013" y="4679950"/>
          <p14:tracePt t="16447" x="4430713" y="4679950"/>
          <p14:tracePt t="16464" x="4443413" y="4679950"/>
          <p14:tracePt t="16480" x="4456113" y="4679950"/>
          <p14:tracePt t="16497" x="4468813" y="4679950"/>
          <p14:tracePt t="16648" x="4481513" y="4679950"/>
          <p14:tracePt t="16657" x="4494213" y="4679950"/>
          <p14:tracePt t="16666" x="4518025" y="4679950"/>
          <p14:tracePt t="16682" x="4530725" y="4679950"/>
          <p14:tracePt t="16698" x="4543425" y="4679950"/>
          <p14:tracePt t="16715" x="4568825" y="4679950"/>
          <p14:tracePt t="16737" x="4581525" y="4679950"/>
          <p14:tracePt t="16752" x="4594225" y="4679950"/>
          <p14:tracePt t="16768" x="4606925" y="4679950"/>
          <p14:tracePt t="16782" x="4619625" y="4679950"/>
          <p14:tracePt t="16798" x="4630738" y="4679950"/>
          <p14:tracePt t="16816" x="4643438" y="4679950"/>
          <p14:tracePt t="16833" x="4656138" y="4679950"/>
          <p14:tracePt t="16850" x="4668838" y="4692650"/>
          <p14:tracePt t="16865" x="4681538" y="4705350"/>
          <p14:tracePt t="16882" x="4706938" y="4718050"/>
          <p14:tracePt t="16899" x="4719638" y="4730750"/>
          <p14:tracePt t="16960" x="4732338" y="4730750"/>
          <p14:tracePt t="16968" x="4743450" y="4730750"/>
          <p14:tracePt t="16983" x="4743450" y="4743450"/>
          <p14:tracePt t="17992" x="4768850" y="4743450"/>
          <p14:tracePt t="18000" x="4806950" y="4743450"/>
          <p14:tracePt t="18009" x="4843463" y="4756150"/>
          <p14:tracePt t="18018" x="4868863" y="4756150"/>
          <p14:tracePt t="18036" x="4894263" y="4756150"/>
          <p14:tracePt t="18104" x="4906963" y="4756150"/>
          <p14:tracePt t="18112" x="4919663" y="4756150"/>
          <p14:tracePt t="18128" x="4932363" y="4756150"/>
          <p14:tracePt t="18136" x="4945063" y="4756150"/>
          <p14:tracePt t="18152" x="4981575" y="4756150"/>
          <p14:tracePt t="18169" x="5006975" y="4756150"/>
          <p14:tracePt t="18186" x="5068888" y="4756150"/>
          <p14:tracePt t="18202" x="5106988" y="4756150"/>
          <p14:tracePt t="18219" x="5145088" y="4756150"/>
          <p14:tracePt t="18236" x="5207000" y="4756150"/>
          <p14:tracePt t="18253" x="5232400" y="4756150"/>
          <p14:tracePt t="18256" x="5257800" y="4756150"/>
          <p14:tracePt t="18269" x="5281613" y="4756150"/>
          <p14:tracePt t="18271" x="5319713" y="4768850"/>
          <p14:tracePt t="18287" x="5357813" y="4779963"/>
          <p14:tracePt t="18288" x="5394325" y="4779963"/>
          <p14:tracePt t="18304" x="5470525" y="4779963"/>
          <p14:tracePt t="18319" x="5519738" y="4779963"/>
          <p14:tracePt t="18336" x="5557838" y="4779963"/>
          <p14:tracePt t="18354" x="5595938" y="4779963"/>
          <p14:tracePt t="18370" x="5632450" y="4779963"/>
          <p14:tracePt t="18416" x="5645150" y="4779963"/>
          <p14:tracePt t="18424" x="5657850" y="4779963"/>
          <p14:tracePt t="18437" x="5670550" y="4792663"/>
          <p14:tracePt t="18439" x="5695950" y="4792663"/>
          <p14:tracePt t="18454" x="5708650" y="4792663"/>
          <p14:tracePt t="18584" x="5670550" y="4792663"/>
          <p14:tracePt t="18592" x="5645150" y="4792663"/>
          <p14:tracePt t="18604" x="5632450" y="4792663"/>
          <p14:tracePt t="18621" x="5595938" y="4792663"/>
          <p14:tracePt t="18637" x="5583238" y="4792663"/>
          <p14:tracePt t="18736" x="5619750" y="4779963"/>
          <p14:tracePt t="18744" x="5657850" y="4756150"/>
          <p14:tracePt t="18753" x="5695950" y="4756150"/>
          <p14:tracePt t="18770" x="5745163" y="4730750"/>
          <p14:tracePt t="18936" x="5732463" y="4730750"/>
          <p14:tracePt t="18944" x="5695950" y="4730750"/>
          <p14:tracePt t="18954" x="5683250" y="4730750"/>
          <p14:tracePt t="19065" x="5683250" y="4718050"/>
          <p14:tracePt t="19071" x="5695950" y="4718050"/>
          <p14:tracePt t="19080" x="5732463" y="4718050"/>
          <p14:tracePt t="19089" x="5770563" y="4718050"/>
          <p14:tracePt t="19104" x="5808663" y="4718050"/>
          <p14:tracePt t="19120" x="5821363" y="4718050"/>
          <p14:tracePt t="20080" x="5808663" y="4718050"/>
          <p14:tracePt t="20112" x="5808663" y="4730750"/>
          <p14:tracePt t="20120" x="5795963" y="4730750"/>
          <p14:tracePt t="20145" x="5783263" y="4730750"/>
          <p14:tracePt t="20152" x="5770563" y="4743450"/>
          <p14:tracePt t="20168" x="5757863" y="4743450"/>
          <p14:tracePt t="20176" x="5732463" y="4743450"/>
          <p14:tracePt t="20192" x="5695950" y="4743450"/>
          <p14:tracePt t="20208" x="5619750" y="4768850"/>
          <p14:tracePt t="20225" x="5545138" y="4779963"/>
          <p14:tracePt t="20241" x="5483225" y="4792663"/>
          <p14:tracePt t="20258" x="5432425" y="4805363"/>
          <p14:tracePt t="20274" x="5357813" y="4805363"/>
          <p14:tracePt t="20292" x="5281613" y="4830763"/>
          <p14:tracePt t="20308" x="5219700" y="4843463"/>
          <p14:tracePt t="20325" x="5145088" y="4843463"/>
          <p14:tracePt t="20328" x="5119688" y="4843463"/>
          <p14:tracePt t="20342" x="5094288" y="4856163"/>
          <p14:tracePt t="20344" x="5057775" y="4856163"/>
          <p14:tracePt t="20359" x="5006975" y="4856163"/>
          <p14:tracePt t="20376" x="4956175" y="4856163"/>
          <p14:tracePt t="20392" x="4881563" y="4856163"/>
          <p14:tracePt t="20408" x="4868863" y="4856163"/>
          <p14:tracePt t="20426" x="4843463" y="4856163"/>
          <p14:tracePt t="20441" x="4832350" y="4856163"/>
          <p14:tracePt t="20458" x="4806950" y="4856163"/>
          <p14:tracePt t="20476" x="4794250" y="4856163"/>
          <p14:tracePt t="20492" x="4768850" y="4856163"/>
          <p14:tracePt t="20509" x="4706938" y="4856163"/>
          <p14:tracePt t="20511" x="4668838" y="4856163"/>
          <p14:tracePt t="20526" x="4630738" y="4856163"/>
          <p14:tracePt t="20528" x="4594225" y="4856163"/>
          <p14:tracePt t="20543" x="4556125" y="4856163"/>
          <p14:tracePt t="20545" x="4518025" y="4856163"/>
          <p14:tracePt t="20560" x="4494213" y="4856163"/>
          <p14:tracePt t="20576" x="4456113" y="4856163"/>
          <p14:tracePt t="20593" x="4443413" y="4856163"/>
          <p14:tracePt t="20656" x="4430713" y="4856163"/>
          <p14:tracePt t="20664" x="4418013" y="4856163"/>
          <p14:tracePt t="20675" x="4406900" y="4856163"/>
          <p14:tracePt t="20693" x="4343400" y="4856163"/>
          <p14:tracePt t="20695" x="4318000" y="4856163"/>
          <p14:tracePt t="20710" x="4281488" y="4856163"/>
          <p14:tracePt t="20712" x="4243388" y="4856163"/>
          <p14:tracePt t="20727" x="4205288" y="4856163"/>
          <p14:tracePt t="20728" x="4181475" y="4856163"/>
          <p14:tracePt t="20744" x="4130675" y="4856163"/>
          <p14:tracePt t="20759" x="4117975" y="4856163"/>
          <p14:tracePt t="20776" x="4105275" y="4856163"/>
          <p14:tracePt t="21280" x="4130675" y="4856163"/>
          <p14:tracePt t="21288" x="4156075" y="4856163"/>
          <p14:tracePt t="21296" x="4168775" y="4856163"/>
          <p14:tracePt t="21309" x="4181475" y="4856163"/>
          <p14:tracePt t="21326" x="4192588" y="4856163"/>
          <p14:tracePt t="21359" x="4205288" y="4856163"/>
          <p14:tracePt t="21367" x="4217988" y="4856163"/>
          <p14:tracePt t="21376" x="4243388" y="4856163"/>
          <p14:tracePt t="21393" x="4294188" y="4856163"/>
          <p14:tracePt t="21410" x="4356100" y="4856163"/>
          <p14:tracePt t="21426" x="4381500" y="4856163"/>
          <p14:tracePt t="21443" x="4418013" y="4856163"/>
          <p14:tracePt t="21459" x="4456113" y="4843463"/>
          <p14:tracePt t="21476" x="4518025" y="4843463"/>
          <p14:tracePt t="21493" x="4568825" y="4843463"/>
          <p14:tracePt t="21495" x="4594225" y="4830763"/>
          <p14:tracePt t="21510" x="4619625" y="4818063"/>
          <p14:tracePt t="21511" x="4630738" y="4818063"/>
          <p14:tracePt t="21527" x="4656138" y="4818063"/>
          <p14:tracePt t="21543" x="4694238" y="4818063"/>
          <p14:tracePt t="21560" x="4719638" y="4818063"/>
          <p14:tracePt t="21576" x="4781550" y="4818063"/>
          <p14:tracePt t="21593" x="4806950" y="4818063"/>
          <p14:tracePt t="21610" x="4843463" y="4818063"/>
          <p14:tracePt t="21626" x="4868863" y="4818063"/>
          <p14:tracePt t="21643" x="4894263" y="4818063"/>
          <p14:tracePt t="21660" x="4906963" y="4818063"/>
          <p14:tracePt t="21677" x="4932363" y="4818063"/>
          <p14:tracePt t="21693" x="4968875" y="4818063"/>
          <p14:tracePt t="21695" x="4981575" y="4818063"/>
          <p14:tracePt t="21711" x="4994275" y="4818063"/>
          <p14:tracePt t="21727" x="5032375" y="4818063"/>
          <p14:tracePt t="21744" x="5057775" y="4818063"/>
          <p14:tracePt t="21762" x="5081588" y="4818063"/>
          <p14:tracePt t="21778" x="5106988" y="4818063"/>
          <p14:tracePt t="21794" x="5119688" y="4818063"/>
          <p14:tracePt t="21810" x="5132388" y="4818063"/>
          <p14:tracePt t="21827" x="5145088" y="4818063"/>
          <p14:tracePt t="21844" x="5157788" y="4818063"/>
          <p14:tracePt t="21861" x="5170488" y="4818063"/>
          <p14:tracePt t="21879" x="5181600" y="4818063"/>
          <p14:tracePt t="21928" x="5194300" y="4818063"/>
          <p14:tracePt t="21943" x="5207000" y="4818063"/>
          <p14:tracePt t="21959" x="5219700" y="4818063"/>
          <p14:tracePt t="21967" x="5232400" y="4818063"/>
          <p14:tracePt t="21977" x="5245100" y="4818063"/>
          <p14:tracePt t="21999" x="5257800" y="4818063"/>
          <p14:tracePt t="22011" x="5281613" y="4830763"/>
          <p14:tracePt t="22027" x="5307013" y="4843463"/>
          <p14:tracePt t="22044" x="5345113" y="4843463"/>
          <p14:tracePt t="22061" x="5394325" y="4856163"/>
          <p14:tracePt t="22062" x="5432425" y="4868863"/>
          <p14:tracePt t="22078" x="5470525" y="4879975"/>
          <p14:tracePt t="22079" x="5507038" y="4879975"/>
          <p14:tracePt t="22095" x="5557838" y="4879975"/>
          <p14:tracePt t="22111" x="5595938" y="4892675"/>
          <p14:tracePt t="22128" x="5619750" y="4892675"/>
          <p14:tracePt t="22144" x="5632450" y="4892675"/>
          <p14:tracePt t="22161" x="5632450" y="4905375"/>
          <p14:tracePt t="22178" x="5645150" y="4905375"/>
          <p14:tracePt t="22194" x="5657850" y="4905375"/>
          <p14:tracePt t="22211" x="5695950" y="4905375"/>
          <p14:tracePt t="22228" x="5719763" y="4930775"/>
          <p14:tracePt t="22245" x="5745163" y="4930775"/>
          <p14:tracePt t="23480" x="5732463" y="4930775"/>
          <p14:tracePt t="23488" x="5695950" y="4918075"/>
          <p14:tracePt t="23499" x="5657850" y="4905375"/>
          <p14:tracePt t="23517" x="5583238" y="4892675"/>
          <p14:tracePt t="23520" x="5557838" y="4879975"/>
          <p14:tracePt t="23533" x="5519738" y="4879975"/>
          <p14:tracePt t="23535" x="5483225" y="4868863"/>
          <p14:tracePt t="23550" x="5457825" y="4868863"/>
          <p14:tracePt t="23552" x="5445125" y="4868863"/>
          <p14:tracePt t="23566" x="5419725" y="4868863"/>
          <p14:tracePt t="23625" x="5407025" y="4868863"/>
          <p14:tracePt t="23633" x="5394325" y="4868863"/>
          <p14:tracePt t="23640" x="5370513" y="4868863"/>
          <p14:tracePt t="23649" x="5345113" y="4868863"/>
          <p14:tracePt t="23667" x="5294313" y="4868863"/>
          <p14:tracePt t="23683" x="5281613" y="4868863"/>
          <p14:tracePt t="23768" x="5307013" y="4868863"/>
          <p14:tracePt t="23776" x="5370513" y="4868863"/>
          <p14:tracePt t="23784" x="5470525" y="4868863"/>
          <p14:tracePt t="23800" x="5670550" y="4879975"/>
          <p14:tracePt t="23817" x="5832475" y="4879975"/>
          <p14:tracePt t="23833" x="5895975" y="4868863"/>
          <p14:tracePt t="23851" x="5908675" y="4868863"/>
          <p14:tracePt t="24200" x="5895975" y="4868863"/>
          <p14:tracePt t="24217" x="5883275" y="4868863"/>
          <p14:tracePt t="24225" x="5870575" y="4868863"/>
          <p14:tracePt t="24235" x="5857875" y="4868863"/>
          <p14:tracePt t="24257" x="5845175" y="4868863"/>
          <p14:tracePt t="24336" x="5832475" y="4868863"/>
          <p14:tracePt t="24528" x="5808663" y="4868863"/>
          <p14:tracePt t="24536" x="5783263" y="4868863"/>
          <p14:tracePt t="24544" x="5757863" y="4879975"/>
          <p14:tracePt t="24553" x="5745163" y="4879975"/>
          <p14:tracePt t="24569" x="5708650" y="4879975"/>
          <p14:tracePt t="24586" x="5683250" y="4892675"/>
          <p14:tracePt t="24664" x="5670550" y="4892675"/>
          <p14:tracePt t="24696" x="5657850" y="4905375"/>
          <p14:tracePt t="25040" x="5645150" y="4905375"/>
          <p14:tracePt t="25056" x="5619750" y="4905375"/>
          <p14:tracePt t="25064" x="5607050" y="4905375"/>
          <p14:tracePt t="25071" x="5607050" y="4918075"/>
          <p14:tracePt t="25086" x="5595938" y="4918075"/>
          <p14:tracePt t="25087" x="5583238" y="4918075"/>
          <p14:tracePt t="25159" x="5570538" y="4918075"/>
          <p14:tracePt t="25175" x="5557838" y="4930775"/>
          <p14:tracePt t="25304" x="5545138" y="4930775"/>
          <p14:tracePt t="25312" x="5532438" y="4930775"/>
          <p14:tracePt t="25321" x="5519738" y="4943475"/>
          <p14:tracePt t="25338" x="5495925" y="4956175"/>
          <p14:tracePt t="25354" x="5432425" y="4981575"/>
          <p14:tracePt t="25371" x="5394325" y="4992688"/>
          <p14:tracePt t="25388" x="5332413" y="5005388"/>
          <p14:tracePt t="25405" x="5270500" y="5018088"/>
          <p14:tracePt t="25407" x="5232400" y="5030788"/>
          <p14:tracePt t="25422" x="5181600" y="5030788"/>
          <p14:tracePt t="25424" x="5119688" y="5043488"/>
          <p14:tracePt t="25439" x="5006975" y="5056188"/>
          <p14:tracePt t="25456" x="4843463" y="5081588"/>
          <p14:tracePt t="25472" x="4719638" y="5105400"/>
          <p14:tracePt t="25488" x="4630738" y="5118100"/>
          <p14:tracePt t="25505" x="4581525" y="5130800"/>
          <p14:tracePt t="25522" x="4556125" y="5130800"/>
          <p14:tracePt t="25538" x="4518025" y="5143500"/>
          <p14:tracePt t="25555" x="4494213" y="5156200"/>
          <p14:tracePt t="25572" x="4456113" y="5156200"/>
          <p14:tracePt t="25588" x="4406900" y="5156200"/>
          <p14:tracePt t="25606" x="4356100" y="5156200"/>
          <p14:tracePt t="25608" x="4318000" y="5156200"/>
          <p14:tracePt t="25623" x="4281488" y="5156200"/>
          <p14:tracePt t="25625" x="4256088" y="5156200"/>
          <p14:tracePt t="25639" x="4205288" y="5156200"/>
          <p14:tracePt t="25656" x="4143375" y="5156200"/>
          <p14:tracePt t="25672" x="4092575" y="5168900"/>
          <p14:tracePt t="25689" x="4030663" y="5168900"/>
          <p14:tracePt t="25705" x="3979863" y="5168900"/>
          <p14:tracePt t="25722" x="3930650" y="5194300"/>
          <p14:tracePt t="25739" x="3892550" y="5194300"/>
          <p14:tracePt t="25755" x="3856038" y="5194300"/>
          <p14:tracePt t="25773" x="3817938" y="5194300"/>
          <p14:tracePt t="25775" x="3817938" y="5205413"/>
          <p14:tracePt t="25789" x="3805238" y="5205413"/>
          <p14:tracePt t="25806" x="3792538" y="5205413"/>
          <p14:tracePt t="26200" x="3843338" y="5181600"/>
          <p14:tracePt t="26207" x="3892550" y="5168900"/>
          <p14:tracePt t="26216" x="3956050" y="5143500"/>
          <p14:tracePt t="26224" x="4005263" y="5118100"/>
          <p14:tracePt t="26240" x="4117975" y="5068888"/>
          <p14:tracePt t="26257" x="4230688" y="5056188"/>
          <p14:tracePt t="26273" x="4356100" y="5018088"/>
          <p14:tracePt t="26290" x="4418013" y="4992688"/>
          <p14:tracePt t="26307" x="4456113" y="4992688"/>
          <p14:tracePt t="26324" x="4468813" y="4992688"/>
          <p14:tracePt t="26712" x="4481513" y="4992688"/>
          <p14:tracePt t="26720" x="4494213" y="4992688"/>
          <p14:tracePt t="26728" x="4506913" y="5005388"/>
          <p14:tracePt t="26760" x="4530725" y="5005388"/>
          <p14:tracePt t="26768" x="4543425" y="5005388"/>
          <p14:tracePt t="26776" x="4556125" y="5018088"/>
          <p14:tracePt t="26792" x="4581525" y="5018088"/>
          <p14:tracePt t="26793" x="4606925" y="5030788"/>
          <p14:tracePt t="26809" x="4643438" y="5030788"/>
          <p14:tracePt t="26826" x="4706938" y="5030788"/>
          <p14:tracePt t="26842" x="4732338" y="5056188"/>
          <p14:tracePt t="26858" x="4781550" y="5056188"/>
          <p14:tracePt t="26875" x="4819650" y="5056188"/>
          <p14:tracePt t="26892" x="4868863" y="5056188"/>
          <p14:tracePt t="26910" x="4945063" y="5056188"/>
          <p14:tracePt t="26912" x="4968875" y="5056188"/>
          <p14:tracePt t="26926" x="4994275" y="5056188"/>
          <p14:tracePt t="26928" x="5019675" y="5056188"/>
          <p14:tracePt t="26944" x="5057775" y="5056188"/>
          <p14:tracePt t="26959" x="5081588" y="5043488"/>
          <p14:tracePt t="26976" x="5119688" y="5043488"/>
          <p14:tracePt t="26992" x="5132388" y="5030788"/>
          <p14:tracePt t="27010" x="5157788" y="5030788"/>
          <p14:tracePt t="27026" x="5181600" y="5030788"/>
          <p14:tracePt t="27042" x="5207000" y="5030788"/>
          <p14:tracePt t="27059" x="5219700" y="5018088"/>
          <p14:tracePt t="27076" x="5257800" y="5018088"/>
          <p14:tracePt t="27092" x="5281613" y="5005388"/>
          <p14:tracePt t="27110" x="5307013" y="5005388"/>
          <p14:tracePt t="27112" x="5319713" y="5005388"/>
          <p14:tracePt t="27128" x="5332413" y="5005388"/>
          <p14:tracePt t="27143" x="5345113" y="5005388"/>
          <p14:tracePt t="27624" x="5332413" y="5005388"/>
          <p14:tracePt t="27632" x="5294313" y="5005388"/>
          <p14:tracePt t="27644" x="5219700" y="5005388"/>
          <p14:tracePt t="27661" x="4981575" y="5005388"/>
          <p14:tracePt t="27663" x="4868863" y="5018088"/>
          <p14:tracePt t="27678" x="4756150" y="5018088"/>
          <p14:tracePt t="27680" x="4656138" y="5018088"/>
          <p14:tracePt t="27694" x="4568825" y="5030788"/>
          <p14:tracePt t="27696" x="4481513" y="5043488"/>
          <p14:tracePt t="27712" x="4406900" y="5043488"/>
          <p14:tracePt t="27728" x="4368800" y="5056188"/>
          <p14:tracePt t="27744" x="4356100" y="5068888"/>
          <p14:tracePt t="27768" x="4356100" y="5081588"/>
          <p14:tracePt t="27778" x="4343400" y="5081588"/>
          <p14:tracePt t="27794" x="4330700" y="5105400"/>
          <p14:tracePt t="27832" x="4330700" y="5118100"/>
          <p14:tracePt t="27840" x="4318000" y="5118100"/>
          <p14:tracePt t="27872" x="4318000" y="5130800"/>
          <p14:tracePt t="27904" x="4305300" y="5130800"/>
          <p14:tracePt t="27928" x="4294188" y="5130800"/>
          <p14:tracePt t="27936" x="4294188" y="5143500"/>
          <p14:tracePt t="27952" x="4281488" y="5156200"/>
          <p14:tracePt t="28000" x="4268788" y="5168900"/>
          <p14:tracePt t="28009" x="4256088" y="5168900"/>
          <p14:tracePt t="28272" x="4268788" y="5168900"/>
          <p14:tracePt t="28279" x="4294188" y="5181600"/>
          <p14:tracePt t="28288" x="4356100" y="5205413"/>
          <p14:tracePt t="28295" x="4418013" y="5218113"/>
          <p14:tracePt t="28311" x="4556125" y="5230813"/>
          <p14:tracePt t="28328" x="4681538" y="5256213"/>
          <p14:tracePt t="28344" x="4743450" y="5256213"/>
          <p14:tracePt t="28361" x="4768850" y="5256213"/>
          <p14:tracePt t="30440" x="4794250" y="5256213"/>
          <p14:tracePt t="30448" x="4843463" y="5256213"/>
          <p14:tracePt t="30457" x="4906963" y="5256213"/>
          <p14:tracePt t="30468" x="4968875" y="5256213"/>
          <p14:tracePt t="30485" x="5057775" y="5256213"/>
          <p14:tracePt t="30487" x="5094288" y="5256213"/>
          <p14:tracePt t="30502" x="5132388" y="5256213"/>
          <p14:tracePt t="30504" x="5145088" y="5256213"/>
          <p14:tracePt t="30519" x="5170488" y="5256213"/>
          <p14:tracePt t="30536" x="5194300" y="5256213"/>
          <p14:tracePt t="30552" x="5207000" y="5256213"/>
          <p14:tracePt t="30608" x="5219700" y="5256213"/>
          <p14:tracePt t="30616" x="5232400" y="5256213"/>
          <p14:tracePt t="30640" x="5245100" y="5256213"/>
          <p14:tracePt t="30656" x="5257800" y="5256213"/>
          <p14:tracePt t="30671" x="5270500" y="5256213"/>
          <p14:tracePt t="30679" x="5281613" y="5256213"/>
          <p14:tracePt t="30687" x="5294313" y="5256213"/>
          <p14:tracePt t="30702" x="5294313" y="5243513"/>
          <p14:tracePt t="30704" x="5307013" y="5230813"/>
          <p14:tracePt t="30719" x="5345113" y="5218113"/>
          <p14:tracePt t="30736" x="5407025" y="5181600"/>
          <p14:tracePt t="30753" x="5457825" y="5156200"/>
          <p14:tracePt t="30769" x="5507038" y="5130800"/>
          <p14:tracePt t="30785" x="5519738" y="5118100"/>
          <p14:tracePt t="30802" x="5532438" y="5118100"/>
          <p14:tracePt t="31120" x="5519738" y="5118100"/>
          <p14:tracePt t="31864" x="5532438" y="5118100"/>
          <p14:tracePt t="31871" x="5557838" y="5092700"/>
          <p14:tracePt t="31880" x="5570538" y="5081588"/>
          <p14:tracePt t="31891" x="5595938" y="5056188"/>
          <p14:tracePt t="31906" x="5619750" y="5018088"/>
          <p14:tracePt t="31921" x="5632450" y="4956175"/>
          <p14:tracePt t="31939" x="5657850" y="4879975"/>
          <p14:tracePt t="31955" x="5657850" y="4805363"/>
          <p14:tracePt t="31972" x="5683250" y="4730750"/>
          <p14:tracePt t="31988" x="5708650" y="4679950"/>
          <p14:tracePt t="32006" x="5708650" y="4643438"/>
          <p14:tracePt t="32008" x="5708650" y="4630738"/>
          <p14:tracePt t="32023" x="5708650" y="4618038"/>
          <p14:tracePt t="32048" x="5708650" y="4605338"/>
          <p14:tracePt t="32056" x="5708650" y="4592638"/>
          <p14:tracePt t="32073" x="5708650" y="4579938"/>
          <p14:tracePt t="32096" x="5708650" y="4554538"/>
          <p14:tracePt t="32112" x="5708650" y="4543425"/>
          <p14:tracePt t="32128" x="5683250" y="4530725"/>
          <p14:tracePt t="32138" x="5670550" y="4518025"/>
          <p14:tracePt t="32155" x="5632450" y="4505325"/>
          <p14:tracePt t="32172" x="5595938" y="4479925"/>
          <p14:tracePt t="32189" x="5570538" y="4454525"/>
          <p14:tracePt t="32191" x="5545138" y="4443413"/>
          <p14:tracePt t="32207" x="5519738" y="4430713"/>
          <p14:tracePt t="32224" x="5495925" y="4418013"/>
          <p14:tracePt t="32240" x="5495925" y="4405313"/>
          <p14:tracePt t="32256" x="5483225" y="4405313"/>
          <p14:tracePt t="32273" x="5470525" y="4405313"/>
          <p14:tracePt t="32289" x="5457825" y="4392613"/>
          <p14:tracePt t="32306" x="5432425" y="4392613"/>
          <p14:tracePt t="32336" x="5419725" y="4392613"/>
          <p14:tracePt t="32344" x="5419725" y="4379913"/>
          <p14:tracePt t="32356" x="5407025" y="4379913"/>
          <p14:tracePt t="32373" x="5383213" y="4367213"/>
          <p14:tracePt t="32376" x="5357813" y="4367213"/>
          <p14:tracePt t="32389" x="5332413" y="4367213"/>
          <p14:tracePt t="32392" x="5319713" y="4367213"/>
          <p14:tracePt t="32408" x="5257800" y="4341813"/>
          <p14:tracePt t="32424" x="5232400" y="4341813"/>
          <p14:tracePt t="32440" x="5194300" y="4330700"/>
          <p14:tracePt t="32457" x="5157788" y="4330700"/>
          <p14:tracePt t="32473" x="5119688" y="4318000"/>
          <p14:tracePt t="32490" x="5045075" y="4305300"/>
          <p14:tracePt t="32507" x="4981575" y="4292600"/>
          <p14:tracePt t="32524" x="4945063" y="4292600"/>
          <p14:tracePt t="32540" x="4932363" y="4292600"/>
          <p14:tracePt t="32576" x="4919663" y="4292600"/>
          <p14:tracePt t="32584" x="4906963" y="4305300"/>
          <p14:tracePt t="32591" x="4894263" y="4318000"/>
          <p14:tracePt t="32607" x="4868863" y="4354513"/>
          <p14:tracePt t="32624" x="4868863" y="4392613"/>
          <p14:tracePt t="32640" x="4856163" y="4454525"/>
          <p14:tracePt t="32657" x="4856163" y="4543425"/>
          <p14:tracePt t="32673" x="4856163" y="4643438"/>
          <p14:tracePt t="32690" x="4856163" y="4756150"/>
          <p14:tracePt t="32708" x="4868863" y="4830763"/>
          <p14:tracePt t="32724" x="4881563" y="4868863"/>
          <p14:tracePt t="32741" x="4894263" y="4905375"/>
          <p14:tracePt t="32743" x="4906963" y="4905375"/>
          <p14:tracePt t="32757" x="4919663" y="4918075"/>
          <p14:tracePt t="32759" x="4932363" y="4918075"/>
          <p14:tracePt t="32774" x="4956175" y="4930775"/>
          <p14:tracePt t="32776" x="4981575" y="4956175"/>
          <p14:tracePt t="32791" x="5032375" y="4968875"/>
          <p14:tracePt t="32808" x="5119688" y="4992688"/>
          <p14:tracePt t="32824" x="5219700" y="5005388"/>
          <p14:tracePt t="32841" x="5294313" y="5018088"/>
          <p14:tracePt t="32857" x="5383213" y="5018088"/>
          <p14:tracePt t="32874" x="5470525" y="5018088"/>
          <p14:tracePt t="32891" x="5532438" y="5018088"/>
          <p14:tracePt t="32908" x="5607050" y="5018088"/>
          <p14:tracePt t="32911" x="5632450" y="5005388"/>
          <p14:tracePt t="32925" x="5657850" y="4981575"/>
          <p14:tracePt t="32927" x="5683250" y="4956175"/>
          <p14:tracePt t="32941" x="5719763" y="4930775"/>
          <p14:tracePt t="32944" x="5745163" y="4905375"/>
          <p14:tracePt t="32958" x="5770563" y="4879975"/>
          <p14:tracePt t="32960" x="5795963" y="4856163"/>
          <p14:tracePt t="32976" x="5845175" y="4792663"/>
          <p14:tracePt t="32992" x="5895975" y="4743450"/>
          <p14:tracePt t="33009" x="5921375" y="4705350"/>
          <p14:tracePt t="33025" x="5945188" y="4667250"/>
          <p14:tracePt t="33041" x="5970588" y="4630738"/>
          <p14:tracePt t="33058" x="6008688" y="4592638"/>
          <p14:tracePt t="33075" x="6034088" y="4567238"/>
          <p14:tracePt t="33092" x="6045200" y="4543425"/>
          <p14:tracePt t="33109" x="6045200" y="4530725"/>
          <p14:tracePt t="33112" x="6045200" y="4518025"/>
          <p14:tracePt t="33128" x="6045200" y="4505325"/>
          <p14:tracePt t="33142" x="6045200" y="4492625"/>
          <p14:tracePt t="33216" x="6045200" y="4479925"/>
          <p14:tracePt t="33232" x="6034088" y="4479925"/>
          <p14:tracePt t="33240" x="6021388" y="4479925"/>
          <p14:tracePt t="33256" x="5995988" y="4479925"/>
          <p14:tracePt t="33264" x="5970588" y="4479925"/>
          <p14:tracePt t="33276" x="5945188" y="4479925"/>
          <p14:tracePt t="33292" x="5883275" y="4479925"/>
          <p14:tracePt t="33309" x="5821363" y="4479925"/>
          <p14:tracePt t="33326" x="5795963" y="4479925"/>
          <p14:tracePt t="33328" x="5783263" y="4492625"/>
          <p14:tracePt t="33343" x="5770563" y="4492625"/>
          <p14:tracePt t="33359" x="5745163" y="4492625"/>
          <p14:tracePt t="33376" x="5732463" y="4505325"/>
          <p14:tracePt t="33392" x="5719763" y="4505325"/>
          <p14:tracePt t="33410" x="5708650" y="4505325"/>
          <p14:tracePt t="33425" x="5708650" y="4518025"/>
          <p14:tracePt t="33488" x="5732463" y="4518025"/>
          <p14:tracePt t="33496" x="5770563" y="4518025"/>
          <p14:tracePt t="33509" x="5808663" y="4518025"/>
          <p14:tracePt t="33511" x="5845175" y="4518025"/>
          <p14:tracePt t="33526" x="5883275" y="4518025"/>
          <p14:tracePt t="33528" x="5908675" y="4518025"/>
          <p14:tracePt t="33543" x="5932488" y="4518025"/>
          <p14:tracePt t="33559" x="5945188" y="4518025"/>
          <p14:tracePt t="33592" x="5957888" y="4518025"/>
          <p14:tracePt t="33609" x="5970588" y="4518025"/>
          <p14:tracePt t="33624" x="5970588" y="4505325"/>
          <p14:tracePt t="33632" x="5983288" y="4492625"/>
          <p14:tracePt t="33648" x="5983288" y="4479925"/>
          <p14:tracePt t="33659" x="5983288" y="4467225"/>
          <p14:tracePt t="33676" x="5983288" y="4443413"/>
          <p14:tracePt t="33693" x="5983288" y="4430713"/>
          <p14:tracePt t="33695" x="5983288" y="4418013"/>
          <p14:tracePt t="33710" x="5983288" y="4405313"/>
          <p14:tracePt t="33726" x="5983288" y="4392613"/>
          <p14:tracePt t="33728" x="5983288" y="4367213"/>
          <p14:tracePt t="33744" x="5983288" y="4341813"/>
          <p14:tracePt t="33760" x="5983288" y="4330700"/>
          <p14:tracePt t="33777" x="5983288" y="4305300"/>
          <p14:tracePt t="33928" x="5983288" y="4341813"/>
          <p14:tracePt t="33936" x="5983288" y="4379913"/>
          <p14:tracePt t="33944" x="5983288" y="4405313"/>
          <p14:tracePt t="33960" x="5983288" y="4467225"/>
          <p14:tracePt t="33978" x="5983288" y="4505325"/>
          <p14:tracePt t="33993" x="5983288" y="4554538"/>
          <p14:tracePt t="34011" x="5983288" y="4579938"/>
          <p14:tracePt t="34028" x="5983288" y="4618038"/>
          <p14:tracePt t="34044" x="5983288" y="4667250"/>
          <p14:tracePt t="34047" x="5983288" y="4679950"/>
          <p14:tracePt t="34060" x="5983288" y="4705350"/>
          <p14:tracePt t="34064" x="5983288" y="4730750"/>
          <p14:tracePt t="34078" x="5995988" y="4756150"/>
          <p14:tracePt t="34080" x="6008688" y="4779963"/>
          <p14:tracePt t="34095" x="6008688" y="4830763"/>
          <p14:tracePt t="34112" x="6021388" y="4868863"/>
          <p14:tracePt t="34128" x="6034088" y="4892675"/>
          <p14:tracePt t="34144" x="6034088" y="4918075"/>
          <p14:tracePt t="34161" x="6045200" y="4930775"/>
          <p14:tracePt t="34177" x="6045200" y="4943475"/>
          <p14:tracePt t="34288" x="6057900" y="4943475"/>
          <p14:tracePt t="34296" x="6070600" y="4943475"/>
          <p14:tracePt t="34304" x="6096000" y="4943475"/>
          <p14:tracePt t="34312" x="6121400" y="4943475"/>
          <p14:tracePt t="34328" x="6196013" y="4943475"/>
          <p14:tracePt t="34345" x="6270625" y="4943475"/>
          <p14:tracePt t="34361" x="6359525" y="4943475"/>
          <p14:tracePt t="34378" x="6496050" y="4930775"/>
          <p14:tracePt t="34395" x="6634163" y="4930775"/>
          <p14:tracePt t="34412" x="6746875" y="4930775"/>
          <p14:tracePt t="34428" x="6797675" y="4930775"/>
          <p14:tracePt t="34431" x="6846888" y="4918075"/>
          <p14:tracePt t="34445" x="6872288" y="4918075"/>
          <p14:tracePt t="34448" x="6897688" y="4918075"/>
          <p14:tracePt t="34461" x="6921500" y="4905375"/>
          <p14:tracePt t="34464" x="6934200" y="4892675"/>
          <p14:tracePt t="34479" x="6997700" y="4892675"/>
          <p14:tracePt t="34496" x="7021513" y="4868863"/>
          <p14:tracePt t="34513" x="7034213" y="4856163"/>
          <p14:tracePt t="34515" x="7046913" y="4830763"/>
          <p14:tracePt t="34529" x="7072313" y="4779963"/>
          <p14:tracePt t="39440" x="7097713" y="4856163"/>
          <p14:tracePt t="39448" x="7146925" y="4981575"/>
          <p14:tracePt t="39458" x="7185025" y="5130800"/>
          <p14:tracePt t="39475" x="7223125" y="5268913"/>
          <p14:tracePt t="39492" x="7223125" y="5294313"/>
          <p14:tracePt t="39672" x="7210425" y="5294313"/>
          <p14:tracePt t="39680" x="7146925" y="5305425"/>
          <p14:tracePt t="39692" x="7010400" y="5343525"/>
          <p14:tracePt t="39709" x="6434138" y="5568950"/>
          <p14:tracePt t="39711" x="5957888" y="5681663"/>
          <p14:tracePt t="39726" x="5332413" y="5768975"/>
          <p14:tracePt t="39728" x="4543425" y="5794375"/>
          <p14:tracePt t="39743" x="2490788" y="5794375"/>
          <p14:tracePt t="39759" x="150813" y="5732463"/>
          <p14:tracePt t="40048" x="238125" y="5281613"/>
          <p14:tracePt t="40060" x="325438" y="5230813"/>
          <p14:tracePt t="40077" x="450850" y="5181600"/>
          <p14:tracePt t="40079" x="500063" y="5156200"/>
          <p14:tracePt t="40093" x="538163" y="5130800"/>
          <p14:tracePt t="40095" x="588963" y="5130800"/>
          <p14:tracePt t="40111" x="650875" y="5118100"/>
          <p14:tracePt t="40112" x="701675" y="5105400"/>
          <p14:tracePt t="40128" x="863600" y="5105400"/>
          <p14:tracePt t="40144" x="1089025" y="5105400"/>
          <p14:tracePt t="40160" x="1314450" y="5105400"/>
          <p14:tracePt t="40177" x="1527175" y="5130800"/>
          <p14:tracePt t="40193" x="1665288" y="5143500"/>
          <p14:tracePt t="40209" x="1739900" y="5143500"/>
          <p14:tracePt t="40227" x="1778000" y="5143500"/>
          <p14:tracePt t="40244" x="1790700" y="5143500"/>
          <p14:tracePt t="40264" x="1814513" y="5143500"/>
          <p14:tracePt t="40278" x="1890713" y="5105400"/>
          <p14:tracePt t="40280" x="2027238" y="5068888"/>
          <p14:tracePt t="40295" x="2216150" y="5018088"/>
          <p14:tracePt t="40296" x="2441575" y="4992688"/>
          <p14:tracePt t="40311" x="2890838" y="4918075"/>
          <p14:tracePt t="40328" x="3379788" y="4818063"/>
          <p14:tracePt t="40344" x="3692525" y="4768850"/>
          <p14:tracePt t="40361" x="3779838" y="4756150"/>
          <p14:tracePt t="40378" x="3792538" y="4756150"/>
          <p14:tracePt t="40456" x="3792538" y="4743450"/>
          <p14:tracePt t="40464" x="3805238" y="4730750"/>
          <p14:tracePt t="40477" x="3856038" y="4705350"/>
          <p14:tracePt t="40479" x="3892550" y="4667250"/>
          <p14:tracePt t="40494" x="3968750" y="4630738"/>
          <p14:tracePt t="40496" x="4068763" y="4592638"/>
          <p14:tracePt t="40512" x="4281488" y="4518025"/>
          <p14:tracePt t="40528" x="4443413" y="4443413"/>
          <p14:tracePt t="40544" x="4506913" y="4405313"/>
          <p14:tracePt t="40664" x="4506913" y="4392613"/>
          <p14:tracePt t="40920" x="4506913" y="4405313"/>
          <p14:tracePt t="40928" x="4506913" y="4430713"/>
          <p14:tracePt t="40936" x="4506913" y="4454525"/>
          <p14:tracePt t="40945" x="4494213" y="4479925"/>
          <p14:tracePt t="40961" x="4456113" y="4543425"/>
          <p14:tracePt t="40979" x="4418013" y="4592638"/>
          <p14:tracePt t="40996" x="4343400" y="4679950"/>
          <p14:tracePt t="41012" x="4243388" y="4792663"/>
          <p14:tracePt t="41015" x="4156075" y="4856163"/>
          <p14:tracePt t="41029" x="4068763" y="4892675"/>
          <p14:tracePt t="41032" x="3979863" y="4930775"/>
          <p14:tracePt t="41046" x="3879850" y="4981575"/>
          <p14:tracePt t="41047" x="3743325" y="5043488"/>
          <p14:tracePt t="41061" x="3605213" y="5092700"/>
          <p14:tracePt t="41063" x="3454400" y="5168900"/>
          <p14:tracePt t="41078" x="3317875" y="5218113"/>
          <p14:tracePt t="41079" x="3192463" y="5256213"/>
          <p14:tracePt t="41095" x="2967038" y="5330825"/>
          <p14:tracePt t="41111" x="2790825" y="5381625"/>
          <p14:tracePt t="41128" x="2628900" y="5430838"/>
          <p14:tracePt t="41144" x="2478088" y="5468938"/>
          <p14:tracePt t="41161" x="2390775" y="5507038"/>
          <p14:tracePt t="41178" x="2365375" y="5507038"/>
          <p14:tracePt t="41196" x="2352675" y="5518150"/>
          <p14:tracePt t="41199" x="2339975" y="5518150"/>
          <p14:tracePt t="41216" x="2328863" y="5518150"/>
          <p14:tracePt t="41232" x="2316163" y="5518150"/>
          <p14:tracePt t="41272" x="2316163" y="5530850"/>
          <p14:tracePt t="41288" x="2303463" y="5530850"/>
          <p14:tracePt t="41311" x="2290763" y="5543550"/>
          <p14:tracePt t="41319" x="2278063" y="5543550"/>
          <p14:tracePt t="41329" x="2265363" y="5543550"/>
          <p14:tracePt t="41346" x="2252663" y="5543550"/>
          <p14:tracePt t="41363" x="2252663" y="5518150"/>
          <p14:tracePt t="41380" x="2239963" y="5481638"/>
          <p14:tracePt t="41397" x="2228850" y="5468938"/>
          <p14:tracePt t="41400" x="2228850" y="5456238"/>
          <p14:tracePt t="41414" x="2216150" y="5443538"/>
          <p14:tracePt t="41416" x="2190750" y="5430838"/>
          <p14:tracePt t="41430" x="2165350" y="5407025"/>
          <p14:tracePt t="41433" x="2127250" y="5394325"/>
          <p14:tracePt t="41447" x="2065338" y="5330825"/>
          <p14:tracePt t="41464" x="2014538" y="5268913"/>
          <p14:tracePt t="41481" x="1978025" y="5230813"/>
          <p14:tracePt t="41497" x="1965325" y="5205413"/>
          <p14:tracePt t="41513" x="1952625" y="5181600"/>
          <p14:tracePt t="41530" x="1927225" y="5168900"/>
          <p14:tracePt t="41553" x="1927225" y="5156200"/>
          <p14:tracePt t="41564" x="1914525" y="5143500"/>
          <p14:tracePt t="42304" x="1914525" y="5156200"/>
          <p14:tracePt t="42312" x="1914525" y="5181600"/>
          <p14:tracePt t="42320" x="1914525" y="5205413"/>
          <p14:tracePt t="42332" x="1914525" y="5243513"/>
          <p14:tracePt t="42349" x="1903413" y="5281613"/>
          <p14:tracePt t="42351" x="1903413" y="5294313"/>
          <p14:tracePt t="42367" x="1890713" y="5330825"/>
          <p14:tracePt t="42383" x="1878013" y="5356225"/>
          <p14:tracePt t="42400" x="1865313" y="5368925"/>
          <p14:tracePt t="42416" x="1865313" y="5394325"/>
          <p14:tracePt t="42432" x="1865313" y="5407025"/>
          <p14:tracePt t="42464" x="1865313" y="5418138"/>
          <p14:tracePt t="42472" x="1890713" y="5418138"/>
          <p14:tracePt t="42483" x="1952625" y="5430838"/>
          <p14:tracePt t="42500" x="2127250" y="5430838"/>
          <p14:tracePt t="42516" x="2403475" y="5430838"/>
          <p14:tracePt t="42519" x="2554288" y="5430838"/>
          <p14:tracePt t="42533" x="2703513" y="5430838"/>
          <p14:tracePt t="42536" x="2854325" y="5430838"/>
          <p14:tracePt t="42550" x="2967038" y="5430838"/>
          <p14:tracePt t="42552" x="3054350" y="5430838"/>
          <p14:tracePt t="42567" x="3205163" y="5430838"/>
          <p14:tracePt t="42584" x="3305175" y="5407025"/>
          <p14:tracePt t="42600" x="3341688" y="5394325"/>
          <p14:tracePt t="42616" x="3379788" y="5381625"/>
          <p14:tracePt t="42633" x="3417888" y="5343525"/>
          <p14:tracePt t="42650" x="3429000" y="5294313"/>
          <p14:tracePt t="42666" x="3492500" y="5243513"/>
          <p14:tracePt t="42684" x="3554413" y="5194300"/>
          <p14:tracePt t="42700" x="3579813" y="5143500"/>
          <p14:tracePt t="42717" x="3617913" y="5130800"/>
          <p14:tracePt t="42719" x="3630613" y="5118100"/>
          <p14:tracePt t="42736" x="3643313" y="5118100"/>
          <p14:tracePt t="42784" x="3643313" y="5105400"/>
          <p14:tracePt t="42792" x="3654425" y="5105400"/>
          <p14:tracePt t="42801" x="3654425" y="5092700"/>
          <p14:tracePt t="42817" x="3667125" y="5092700"/>
          <p14:tracePt t="42833" x="3679825" y="5068888"/>
          <p14:tracePt t="42850" x="3692525" y="5068888"/>
          <p14:tracePt t="42867" x="3692525" y="5056188"/>
          <p14:tracePt t="42885" x="3692525" y="5043488"/>
          <p14:tracePt t="42912" x="3705225" y="5030788"/>
          <p14:tracePt t="42920" x="3717925" y="5030788"/>
          <p14:tracePt t="42935" x="3717925" y="5018088"/>
          <p14:tracePt t="42952" x="3730625" y="5005388"/>
          <p14:tracePt t="42968" x="3767138" y="4981575"/>
          <p14:tracePt t="42985" x="3830638" y="4968875"/>
          <p14:tracePt t="43001" x="3905250" y="4968875"/>
          <p14:tracePt t="43017" x="3979863" y="4968875"/>
          <p14:tracePt t="43034" x="4056063" y="4968875"/>
          <p14:tracePt t="43051" x="4143375" y="4968875"/>
          <p14:tracePt t="43068" x="4243388" y="4943475"/>
          <p14:tracePt t="43085" x="4318000" y="4943475"/>
          <p14:tracePt t="43087" x="4356100" y="4943475"/>
          <p14:tracePt t="43101" x="4381500" y="4943475"/>
          <p14:tracePt t="43104" x="4406900" y="4943475"/>
          <p14:tracePt t="43118" x="4443413" y="4943475"/>
          <p14:tracePt t="43120" x="4468813" y="4943475"/>
          <p14:tracePt t="43135" x="4530725" y="4930775"/>
          <p14:tracePt t="43152" x="4619625" y="4905375"/>
          <p14:tracePt t="43168" x="4694238" y="4892675"/>
          <p14:tracePt t="43185" x="4768850" y="4868863"/>
          <p14:tracePt t="43201" x="4819650" y="4856163"/>
          <p14:tracePt t="43217" x="4894263" y="4830763"/>
          <p14:tracePt t="43234" x="4956175" y="4818063"/>
          <p14:tracePt t="43252" x="5006975" y="4792663"/>
          <p14:tracePt t="43268" x="5068888" y="4779963"/>
          <p14:tracePt t="43285" x="5132388" y="4779963"/>
          <p14:tracePt t="43288" x="5145088" y="4779963"/>
          <p14:tracePt t="43302" x="5157788" y="4779963"/>
          <p14:tracePt t="43318" x="5170488" y="4779963"/>
          <p14:tracePt t="43368" x="5194300" y="4768850"/>
          <p14:tracePt t="43376" x="5207000" y="4756150"/>
          <p14:tracePt t="43386" x="5219700" y="4756150"/>
          <p14:tracePt t="43402" x="5232400" y="4756150"/>
          <p14:tracePt t="43419" x="5245100" y="4756150"/>
          <p14:tracePt t="43568" x="5257800" y="4756150"/>
          <p14:tracePt t="43576" x="5257800" y="4768850"/>
          <p14:tracePt t="43586" x="5270500" y="4792663"/>
          <p14:tracePt t="43602" x="5281613" y="4843463"/>
          <p14:tracePt t="43619" x="5294313" y="4879975"/>
          <p14:tracePt t="43636" x="5294313" y="4930775"/>
          <p14:tracePt t="43656" x="5294313" y="4943475"/>
          <p14:tracePt t="43670" x="5294313" y="4956175"/>
          <p14:tracePt t="44040" x="5281613" y="4956175"/>
          <p14:tracePt t="44048" x="5257800" y="4956175"/>
          <p14:tracePt t="44056" x="5232400" y="4956175"/>
          <p14:tracePt t="44071" x="5194300" y="4956175"/>
          <p14:tracePt t="44087" x="5181600" y="4956175"/>
          <p14:tracePt t="44089" x="5170488" y="4956175"/>
          <p14:tracePt t="44104" x="5157788" y="4968875"/>
          <p14:tracePt t="44184" x="5145088" y="4968875"/>
          <p14:tracePt t="44192" x="5132388" y="4968875"/>
          <p14:tracePt t="44203" x="5094288" y="4968875"/>
          <p14:tracePt t="44220" x="5045075" y="4968875"/>
          <p14:tracePt t="44238" x="5019675" y="4968875"/>
          <p14:tracePt t="44240" x="5006975" y="4968875"/>
          <p14:tracePt t="44255" x="4994275" y="4968875"/>
          <p14:tracePt t="44424" x="4994275" y="4956175"/>
          <p14:tracePt t="44432" x="4994275" y="4943475"/>
          <p14:tracePt t="44504" x="4994275" y="4930775"/>
          <p14:tracePt t="44521" x="4994275" y="4905375"/>
          <p14:tracePt t="44528" x="4994275" y="4892675"/>
          <p14:tracePt t="44537" x="4994275" y="4879975"/>
          <p14:tracePt t="44555" x="4994275" y="4830763"/>
          <p14:tracePt t="44572" x="5006975" y="4805363"/>
          <p14:tracePt t="44588" x="5019675" y="4792663"/>
          <p14:tracePt t="44605" x="5032375" y="4768850"/>
          <p14:tracePt t="44864" x="5006975" y="4768850"/>
          <p14:tracePt t="44872" x="4956175" y="4779963"/>
          <p14:tracePt t="44881" x="4881563" y="4818063"/>
          <p14:tracePt t="44891" x="4806950" y="4843463"/>
          <p14:tracePt t="44905" x="4668838" y="4918075"/>
          <p14:tracePt t="44922" x="4518025" y="4992688"/>
          <p14:tracePt t="44938" x="4418013" y="5030788"/>
          <p14:tracePt t="44955" x="4318000" y="5081588"/>
          <p14:tracePt t="44972" x="4230688" y="5092700"/>
          <p14:tracePt t="44990" x="4143375" y="5130800"/>
          <p14:tracePt t="44992" x="4092575" y="5156200"/>
          <p14:tracePt t="45006" x="4017963" y="5168900"/>
          <p14:tracePt t="45008" x="3956050" y="5181600"/>
          <p14:tracePt t="45023" x="3756025" y="5230813"/>
          <p14:tracePt t="45040" x="3530600" y="5294313"/>
          <p14:tracePt t="45056" x="3241675" y="5356225"/>
          <p14:tracePt t="45073" x="2954338" y="5394325"/>
          <p14:tracePt t="45090" x="2703513" y="5418138"/>
          <p14:tracePt t="45106" x="2554288" y="5418138"/>
          <p14:tracePt t="45123" x="2478088" y="5418138"/>
          <p14:tracePt t="45140" x="2441575" y="5430838"/>
          <p14:tracePt t="45160" x="2428875" y="5430838"/>
          <p14:tracePt t="45232" x="2416175" y="5430838"/>
          <p14:tracePt t="45239" x="2403475" y="5430838"/>
          <p14:tracePt t="45248" x="2403475" y="5418138"/>
          <p14:tracePt t="45257" x="2390775" y="5394325"/>
          <p14:tracePt t="45273" x="2390775" y="5305425"/>
          <p14:tracePt t="45290" x="2390775" y="5205413"/>
          <p14:tracePt t="45306" x="2403475" y="5068888"/>
          <p14:tracePt t="45324" x="2490788" y="4856163"/>
          <p14:tracePt t="45340" x="2678113" y="4579938"/>
          <p14:tracePt t="45343" x="2790825" y="4443413"/>
          <p14:tracePt t="45357" x="2954338" y="4230688"/>
          <p14:tracePt t="45359" x="3103563" y="4041775"/>
          <p14:tracePt t="45374" x="3216275" y="3905250"/>
          <p14:tracePt t="45376" x="3317875" y="3792538"/>
          <p14:tracePt t="45391" x="3417888" y="3692525"/>
          <p14:tracePt t="45408" x="3492500" y="3641725"/>
          <p14:tracePt t="45424" x="3541713" y="3616325"/>
          <p14:tracePt t="45440" x="3579813" y="3590925"/>
          <p14:tracePt t="45457" x="3630613" y="3567113"/>
          <p14:tracePt t="45473" x="3667125" y="3541713"/>
          <p14:tracePt t="45491" x="3730625" y="3529013"/>
          <p14:tracePt t="45507" x="3792538" y="3516313"/>
          <p14:tracePt t="45524" x="3867150" y="3503613"/>
          <p14:tracePt t="45527" x="3917950" y="3503613"/>
          <p14:tracePt t="45541" x="4005263" y="3503613"/>
          <p14:tracePt t="45544" x="4117975" y="3503613"/>
          <p14:tracePt t="45558" x="4256088" y="3529013"/>
          <p14:tracePt t="45560" x="4394200" y="3567113"/>
          <p14:tracePt t="45575" x="4656138" y="3679825"/>
          <p14:tracePt t="45591" x="4832350" y="3779838"/>
          <p14:tracePt t="45608" x="4906963" y="3841750"/>
          <p14:tracePt t="45624" x="4945063" y="3916363"/>
          <p14:tracePt t="45641" x="4956175" y="3967163"/>
          <p14:tracePt t="45657" x="4956175" y="3992563"/>
          <p14:tracePt t="45674" x="4956175" y="4005263"/>
          <p14:tracePt t="45691" x="4956175" y="4029075"/>
          <p14:tracePt t="45708" x="4956175" y="4054475"/>
          <p14:tracePt t="45725" x="4956175" y="4092575"/>
          <p14:tracePt t="45727" x="4956175" y="4105275"/>
          <p14:tracePt t="45742" x="4956175" y="4117975"/>
          <p14:tracePt t="45744" x="4956175" y="4141788"/>
          <p14:tracePt t="45759" x="4956175" y="4154488"/>
          <p14:tracePt t="45775" x="4956175" y="4179888"/>
          <p14:tracePt t="45792" x="4981575" y="4205288"/>
          <p14:tracePt t="45808" x="4981575" y="4217988"/>
          <p14:tracePt t="45840" x="4994275" y="4217988"/>
          <p14:tracePt t="45856" x="5006975" y="4217988"/>
          <p14:tracePt t="45864" x="5019675" y="4217988"/>
          <p14:tracePt t="45876" x="5032375" y="4230688"/>
          <p14:tracePt t="45892" x="5068888" y="4241800"/>
          <p14:tracePt t="45895" x="5094288" y="4241800"/>
          <p14:tracePt t="45908" x="5119688" y="4241800"/>
          <p14:tracePt t="45911" x="5157788" y="4254500"/>
          <p14:tracePt t="45925" x="5181600" y="4267200"/>
          <p14:tracePt t="45928" x="5194300" y="4267200"/>
          <p14:tracePt t="45942" x="5219700" y="4279900"/>
          <p14:tracePt t="45944" x="5219700" y="4292600"/>
          <p14:tracePt t="45959" x="5232400" y="4318000"/>
          <p14:tracePt t="45976" x="5257800" y="4354513"/>
          <p14:tracePt t="45993" x="5257800" y="4405313"/>
          <p14:tracePt t="46008" x="5257800" y="4467225"/>
          <p14:tracePt t="46025" x="5257800" y="4518025"/>
          <p14:tracePt t="46042" x="5232400" y="4592638"/>
          <p14:tracePt t="46058" x="5219700" y="4656138"/>
          <p14:tracePt t="46076" x="5207000" y="4692650"/>
          <p14:tracePt t="46093" x="5207000" y="4705350"/>
          <p14:tracePt t="46095" x="5194300" y="4718050"/>
          <p14:tracePt t="46112" x="5194300" y="4730750"/>
          <p14:tracePt t="46136" x="5181600" y="4743450"/>
          <p14:tracePt t="46143" x="5170488" y="4743450"/>
          <p14:tracePt t="46159" x="5145088" y="4756150"/>
          <p14:tracePt t="46176" x="5094288" y="4792663"/>
          <p14:tracePt t="46192" x="5032375" y="4805363"/>
          <p14:tracePt t="46209" x="4956175" y="4830763"/>
          <p14:tracePt t="46225" x="4881563" y="4830763"/>
          <p14:tracePt t="46242" x="4794250" y="4856163"/>
          <p14:tracePt t="46259" x="4706938" y="4856163"/>
          <p14:tracePt t="46276" x="4606925" y="4856163"/>
          <p14:tracePt t="46293" x="4481513" y="4856163"/>
          <p14:tracePt t="46296" x="4406900" y="4856163"/>
          <p14:tracePt t="46310" x="4318000" y="4856163"/>
          <p14:tracePt t="46312" x="4230688" y="4856163"/>
          <p14:tracePt t="46327" x="4130675" y="4856163"/>
          <p14:tracePt t="46328" x="4030663" y="4856163"/>
          <p14:tracePt t="46344" x="3867150" y="4856163"/>
          <p14:tracePt t="46360" x="3730625" y="4856163"/>
          <p14:tracePt t="46376" x="3617913" y="4856163"/>
          <p14:tracePt t="46394" x="3554413" y="4856163"/>
          <p14:tracePt t="46409" x="3505200" y="4856163"/>
          <p14:tracePt t="46426" x="3479800" y="4856163"/>
          <p14:tracePt t="46443" x="3441700" y="4868863"/>
          <p14:tracePt t="46460" x="3405188" y="4868863"/>
          <p14:tracePt t="46477" x="3379788" y="4892675"/>
          <p14:tracePt t="46479" x="3354388" y="4892675"/>
          <p14:tracePt t="46494" x="3328988" y="4905375"/>
          <p14:tracePt t="46496" x="3305175" y="4918075"/>
          <p14:tracePt t="46511" x="3241675" y="4956175"/>
          <p14:tracePt t="46527" x="3205163" y="4992688"/>
          <p14:tracePt t="46544" x="3116263" y="5030788"/>
          <p14:tracePt t="46560" x="3003550" y="5105400"/>
          <p14:tracePt t="46577" x="2828925" y="5156200"/>
          <p14:tracePt t="46594" x="2603500" y="5205413"/>
          <p14:tracePt t="46610" x="2478088" y="5230813"/>
          <p14:tracePt t="46627" x="2465388" y="5256213"/>
          <p14:tracePt t="46644" x="2465388" y="5268913"/>
          <p14:tracePt t="46848" x="2465388" y="5256213"/>
          <p14:tracePt t="46856" x="2452688" y="5256213"/>
          <p14:tracePt t="46864" x="2441575" y="5243513"/>
          <p14:tracePt t="46878" x="2441575" y="5230813"/>
          <p14:tracePt t="46880" x="2441575" y="5218113"/>
          <p14:tracePt t="46897" x="2452688" y="5218113"/>
          <p14:tracePt t="46992" x="2478088" y="5218113"/>
          <p14:tracePt t="47000" x="2516188" y="5205413"/>
          <p14:tracePt t="47010" x="2590800" y="5194300"/>
          <p14:tracePt t="47027" x="2790825" y="5168900"/>
          <p14:tracePt t="47044" x="2941638" y="5168900"/>
          <p14:tracePt t="47061" x="3041650" y="5156200"/>
          <p14:tracePt t="47063" x="3067050" y="5156200"/>
          <p14:tracePt t="47078" x="3079750" y="5143500"/>
          <p14:tracePt t="47079" x="3103563" y="5130800"/>
          <p14:tracePt t="47096" x="3154363" y="5130800"/>
          <p14:tracePt t="47112" x="3192463" y="5118100"/>
          <p14:tracePt t="47129" x="3254375" y="5105400"/>
          <p14:tracePt t="47145" x="3305175" y="5105400"/>
          <p14:tracePt t="47162" x="3417888" y="5081588"/>
          <p14:tracePt t="47179" x="3530600" y="5081588"/>
          <p14:tracePt t="47196" x="3654425" y="5081588"/>
          <p14:tracePt t="47212" x="3756025" y="5056188"/>
          <p14:tracePt t="47227" x="3879850" y="5056188"/>
          <p14:tracePt t="47243" x="3968750" y="5030788"/>
          <p14:tracePt t="47260" x="4043363" y="5030788"/>
          <p14:tracePt t="47276" x="4105275" y="5030788"/>
          <p14:tracePt t="47293" x="4192588" y="5018088"/>
          <p14:tracePt t="47294" x="4217988" y="5018088"/>
          <p14:tracePt t="47310" x="4243388" y="5018088"/>
          <p14:tracePt t="47311" x="4268788" y="5018088"/>
          <p14:tracePt t="47327" x="4330700" y="4992688"/>
          <p14:tracePt t="47343" x="4381500" y="4992688"/>
          <p14:tracePt t="47360" x="4430713" y="4992688"/>
          <p14:tracePt t="47377" x="4506913" y="4992688"/>
          <p14:tracePt t="47393" x="4556125" y="4981575"/>
          <p14:tracePt t="47410" x="4581525" y="4981575"/>
          <p14:tracePt t="47427" x="4643438" y="4968875"/>
          <p14:tracePt t="47444" x="4694238" y="4956175"/>
          <p14:tracePt t="47460" x="4756150" y="4930775"/>
          <p14:tracePt t="47478" x="4894263" y="4892675"/>
          <p14:tracePt t="47495" x="5006975" y="4868863"/>
          <p14:tracePt t="47511" x="5068888" y="4856163"/>
          <p14:tracePt t="47527" x="5106988" y="4830763"/>
          <p14:tracePt t="47545" x="5132388" y="4830763"/>
          <p14:tracePt t="47600" x="5145088" y="4830763"/>
          <p14:tracePt t="47607" x="5157788" y="4830763"/>
          <p14:tracePt t="47615" x="5181600" y="4830763"/>
          <p14:tracePt t="47627" x="5219700" y="4830763"/>
          <p14:tracePt t="47644" x="5294313" y="4830763"/>
          <p14:tracePt t="47661" x="5370513" y="4830763"/>
          <p14:tracePt t="47662" x="5394325" y="4830763"/>
          <p14:tracePt t="47678" x="5419725" y="4830763"/>
          <p14:tracePt t="47679" x="5457825" y="4830763"/>
          <p14:tracePt t="47695" x="5470525" y="4830763"/>
          <p14:tracePt t="47823" x="5483225" y="4818063"/>
          <p14:tracePt t="47831" x="5495925" y="4805363"/>
          <p14:tracePt t="47839" x="5519738" y="4792663"/>
          <p14:tracePt t="47847" x="5519738" y="4768850"/>
          <p14:tracePt t="47862" x="5557838" y="4730750"/>
          <p14:tracePt t="47878" x="5583238" y="4705350"/>
          <p14:tracePt t="47895" x="5583238" y="4692650"/>
          <p14:tracePt t="47911" x="5595938" y="4679950"/>
          <p14:tracePt t="48136" x="5595938" y="4667250"/>
          <p14:tracePt t="48153" x="5595938" y="4656138"/>
          <p14:tracePt t="48159" x="5595938" y="4643438"/>
          <p14:tracePt t="48360" x="5595938" y="4630738"/>
          <p14:tracePt t="48368" x="5583238" y="4630738"/>
          <p14:tracePt t="48381" x="5570538" y="4630738"/>
          <p14:tracePt t="48400" x="5557838" y="4630738"/>
          <p14:tracePt t="48415" x="5557838" y="4618038"/>
          <p14:tracePt t="48432" x="5545138" y="4618038"/>
          <p14:tracePt t="48464" x="5532438" y="4618038"/>
          <p14:tracePt t="48473" x="5519738" y="4618038"/>
          <p14:tracePt t="48504" x="5507038" y="4618038"/>
          <p14:tracePt t="48544" x="5495925" y="4618038"/>
          <p14:tracePt t="48560" x="5483225" y="4618038"/>
          <p14:tracePt t="48567" x="5457825" y="4618038"/>
          <p14:tracePt t="48582" x="5432425" y="4618038"/>
          <p14:tracePt t="48584" x="5407025" y="4618038"/>
          <p14:tracePt t="48600" x="5357813" y="4618038"/>
          <p14:tracePt t="48616" x="5332413" y="4618038"/>
          <p14:tracePt t="48632" x="5307013" y="4618038"/>
          <p14:tracePt t="48648" x="5294313" y="4618038"/>
          <p14:tracePt t="48672" x="5281613" y="4618038"/>
          <p14:tracePt t="48712" x="5270500" y="4618038"/>
          <p14:tracePt t="48720" x="5270500" y="4630738"/>
          <p14:tracePt t="48880" x="5270500" y="4643438"/>
          <p14:tracePt t="48887" x="5307013" y="4656138"/>
          <p14:tracePt t="48900" x="5357813" y="4656138"/>
          <p14:tracePt t="48917" x="5495925" y="4679950"/>
          <p14:tracePt t="48919" x="5545138" y="4679950"/>
          <p14:tracePt t="48933" x="5595938" y="4679950"/>
          <p14:tracePt t="48935" x="5657850" y="4679950"/>
          <p14:tracePt t="48950" x="5695950" y="4679950"/>
          <p14:tracePt t="48952" x="5719763" y="4679950"/>
          <p14:tracePt t="48966" x="5732463" y="4679950"/>
          <p14:tracePt t="48968" x="5745163" y="4679950"/>
          <p14:tracePt t="48983" x="5757863" y="4679950"/>
          <p14:tracePt t="49136" x="5719763" y="4679950"/>
          <p14:tracePt t="49144" x="5695950" y="4705350"/>
          <p14:tracePt t="49151" x="5670550" y="4718050"/>
          <p14:tracePt t="49168" x="5632450" y="4756150"/>
          <p14:tracePt t="49184" x="5619750" y="4768850"/>
          <p14:tracePt t="49201" x="5595938" y="4792663"/>
          <p14:tracePt t="49217" x="5583238" y="4818063"/>
          <p14:tracePt t="49248" x="5570538" y="4830763"/>
          <p14:tracePt t="49280" x="5557838" y="4830763"/>
          <p14:tracePt t="49296" x="5545138" y="4843463"/>
          <p14:tracePt t="49304" x="5532438" y="4843463"/>
          <p14:tracePt t="49317" x="5519738" y="4843463"/>
          <p14:tracePt t="49319" x="5495925" y="4843463"/>
          <p14:tracePt t="49335" x="5470525" y="4843463"/>
          <p14:tracePt t="49351" x="5407025" y="4843463"/>
          <p14:tracePt t="49368" x="5345113" y="4843463"/>
          <p14:tracePt t="49384" x="5245100" y="4856163"/>
          <p14:tracePt t="49401" x="5094288" y="4868863"/>
          <p14:tracePt t="49418" x="4906963" y="4879975"/>
          <p14:tracePt t="49434" x="4630738" y="4879975"/>
          <p14:tracePt t="49451" x="4356100" y="4879975"/>
          <p14:tracePt t="49468" x="4056063" y="4879975"/>
          <p14:tracePt t="49485" x="3805238" y="4879975"/>
          <p14:tracePt t="49487" x="3705225" y="4892675"/>
          <p14:tracePt t="49501" x="3605213" y="4930775"/>
          <p14:tracePt t="49503" x="3492500" y="4943475"/>
          <p14:tracePt t="49518" x="3417888" y="4956175"/>
          <p14:tracePt t="49520" x="3328988" y="4968875"/>
          <p14:tracePt t="49535" x="3205163" y="4981575"/>
          <p14:tracePt t="49551" x="3103563" y="4992688"/>
          <p14:tracePt t="49568" x="3041650" y="5005388"/>
          <p14:tracePt t="49585" x="3016250" y="5005388"/>
          <p14:tracePt t="49602" x="3003550" y="5005388"/>
          <p14:tracePt t="49624" x="2992438" y="5018088"/>
          <p14:tracePt t="49776" x="3003550" y="5018088"/>
          <p14:tracePt t="49785" x="3016250" y="5018088"/>
          <p14:tracePt t="49792" x="3041650" y="5005388"/>
          <p14:tracePt t="49801" x="3079750" y="4992688"/>
          <p14:tracePt t="49818" x="3116263" y="4981575"/>
          <p14:tracePt t="49836" x="3192463" y="4956175"/>
          <p14:tracePt t="49852" x="3267075" y="4943475"/>
          <p14:tracePt t="49868" x="3328988" y="4918075"/>
          <p14:tracePt t="49886" x="3367088" y="4918075"/>
          <p14:tracePt t="49888" x="3392488" y="4918075"/>
          <p14:tracePt t="49902" x="3405188" y="4918075"/>
          <p14:tracePt t="49919" x="3417888" y="4918075"/>
          <p14:tracePt t="49968" x="3429000" y="4918075"/>
          <p14:tracePt t="49976" x="3441700" y="4905375"/>
          <p14:tracePt t="49985" x="3454400" y="4905375"/>
          <p14:tracePt t="50002" x="3479800" y="4892675"/>
          <p14:tracePt t="50019" x="3530600" y="4868863"/>
          <p14:tracePt t="50036" x="3567113" y="4856163"/>
          <p14:tracePt t="50053" x="3605213" y="4843463"/>
          <p14:tracePt t="50055" x="3617913" y="4830763"/>
          <p14:tracePt t="50070" x="3630613" y="4818063"/>
          <p14:tracePt t="50072" x="3667125" y="4792663"/>
          <p14:tracePt t="50087" x="3692525" y="4779963"/>
          <p14:tracePt t="50089" x="3717925" y="4779963"/>
          <p14:tracePt t="50104" x="3792538" y="4743450"/>
          <p14:tracePt t="50120" x="3843338" y="4730750"/>
          <p14:tracePt t="50137" x="3856038" y="4730750"/>
          <p14:tracePt t="50153" x="3867150" y="4730750"/>
          <p14:tracePt t="50169" x="3879850" y="4730750"/>
          <p14:tracePt t="50368" x="3867150" y="4730750"/>
          <p14:tracePt t="50376" x="3856038" y="4730750"/>
          <p14:tracePt t="50392" x="3843338" y="4730750"/>
          <p14:tracePt t="50408" x="3830638" y="4730750"/>
          <p14:tracePt t="50420" x="3817938" y="4730750"/>
          <p14:tracePt t="50436" x="3805238" y="4730750"/>
          <p14:tracePt t="50453" x="3792538" y="4730750"/>
          <p14:tracePt t="50471" x="3779838" y="4730750"/>
          <p14:tracePt t="50487" x="3767138" y="4730750"/>
          <p14:tracePt t="50504" x="3756025" y="4730750"/>
          <p14:tracePt t="50520" x="3743325" y="4730750"/>
          <p14:tracePt t="50536" x="3730625" y="4730750"/>
          <p14:tracePt t="50553" x="3692525" y="4730750"/>
          <p14:tracePt t="50571" x="3679825" y="4730750"/>
          <p14:tracePt t="50624" x="3667125" y="4730750"/>
          <p14:tracePt t="51104" x="3679825" y="4730750"/>
          <p14:tracePt t="51112" x="3717925" y="4730750"/>
          <p14:tracePt t="51121" x="3779838" y="4730750"/>
          <p14:tracePt t="51138" x="3892550" y="4730750"/>
          <p14:tracePt t="51155" x="3956050" y="4730750"/>
          <p14:tracePt t="51172" x="4017963" y="4730750"/>
          <p14:tracePt t="51188" x="4068763" y="4730750"/>
          <p14:tracePt t="51191" x="4092575" y="4730750"/>
          <p14:tracePt t="51205" x="4105275" y="4730750"/>
          <p14:tracePt t="51208" x="4130675" y="4730750"/>
          <p14:tracePt t="51222" x="4156075" y="4730750"/>
          <p14:tracePt t="51224" x="4168775" y="4730750"/>
          <p14:tracePt t="51239" x="4181475" y="4730750"/>
          <p14:tracePt t="51256" x="4192588" y="4730750"/>
          <p14:tracePt t="51296" x="4205288" y="4730750"/>
          <p14:tracePt t="51312" x="4217988" y="4730750"/>
          <p14:tracePt t="51320" x="4230688" y="4730750"/>
          <p14:tracePt t="51328" x="4256088" y="4730750"/>
          <p14:tracePt t="51338" x="4281488" y="4730750"/>
          <p14:tracePt t="51354" x="4343400" y="4730750"/>
          <p14:tracePt t="51371" x="4368800" y="4730750"/>
          <p14:tracePt t="51387" x="4406900" y="4730750"/>
          <p14:tracePt t="51407" x="4456113" y="4730750"/>
          <p14:tracePt t="51423" x="4468813" y="4730750"/>
          <p14:tracePt t="51440" x="4494213" y="4730750"/>
          <p14:tracePt t="51456" x="4530725" y="4730750"/>
          <p14:tracePt t="51473" x="4556125" y="4730750"/>
          <p14:tracePt t="51489" x="4581525" y="4718050"/>
          <p14:tracePt t="51506" x="4594225" y="4718050"/>
          <p14:tracePt t="51896" x="4619625" y="4718050"/>
          <p14:tracePt t="51904" x="4668838" y="4730750"/>
          <p14:tracePt t="51912" x="4743450" y="4768850"/>
          <p14:tracePt t="51924" x="4832350" y="4818063"/>
          <p14:tracePt t="51941" x="4994275" y="4892675"/>
          <p14:tracePt t="51943" x="5057775" y="4930775"/>
          <p14:tracePt t="51957" x="5094288" y="4943475"/>
          <p14:tracePt t="51975" x="5207000" y="4992688"/>
          <p14:tracePt t="51992" x="5232400" y="5018088"/>
          <p14:tracePt t="52008" x="5257800" y="5018088"/>
          <p14:tracePt t="52448" x="5219700" y="5018088"/>
          <p14:tracePt t="52456" x="5170488" y="4992688"/>
          <p14:tracePt t="52464" x="5119688" y="4992688"/>
          <p14:tracePt t="52476" x="5081588" y="4981575"/>
          <p14:tracePt t="52492" x="5006975" y="4956175"/>
          <p14:tracePt t="52495" x="4994275" y="4956175"/>
          <p14:tracePt t="52508" x="4981575" y="4956175"/>
          <p14:tracePt t="52526" x="4968875" y="4943475"/>
          <p14:tracePt t="52528" x="4956175" y="4930775"/>
          <p14:tracePt t="52543" x="4932363" y="4930775"/>
          <p14:tracePt t="52559" x="4906963" y="4930775"/>
          <p14:tracePt t="52576" x="4894263" y="4918075"/>
          <p14:tracePt t="52593" x="4843463" y="4879975"/>
          <p14:tracePt t="52609" x="4806950" y="4868863"/>
          <p14:tracePt t="52626" x="4794250" y="4868863"/>
          <p14:tracePt t="52672" x="4781550" y="4868863"/>
          <p14:tracePt t="53480" x="4794250" y="4868863"/>
          <p14:tracePt t="53488" x="4843463" y="4868863"/>
          <p14:tracePt t="53495" x="4919663" y="4856163"/>
          <p14:tracePt t="53512" x="5094288" y="4805363"/>
          <p14:tracePt t="53528" x="5181600" y="4792663"/>
          <p14:tracePt t="53545" x="5232400" y="4792663"/>
          <p14:tracePt t="53808" x="5245100" y="4792663"/>
          <p14:tracePt t="53816" x="5270500" y="4779963"/>
          <p14:tracePt t="53829" x="5332413" y="4768850"/>
          <p14:tracePt t="53831" x="5432425" y="4756150"/>
          <p14:tracePt t="53846" x="5557838" y="4756150"/>
          <p14:tracePt t="53848" x="5670550" y="4756150"/>
          <p14:tracePt t="53863" x="5883275" y="4756150"/>
          <p14:tracePt t="53880" x="6057900" y="4730750"/>
          <p14:tracePt t="53896" x="6157913" y="4730750"/>
          <p14:tracePt t="53913" x="6221413" y="4730750"/>
          <p14:tracePt t="53929" x="6246813" y="4730750"/>
          <p14:tracePt t="53946" x="6259513" y="4730750"/>
          <p14:tracePt t="54352" x="6259513" y="4743450"/>
          <p14:tracePt t="54360" x="6259513" y="4756150"/>
          <p14:tracePt t="54392" x="6259513" y="4768850"/>
          <p14:tracePt t="54423" x="6259513" y="4779963"/>
          <p14:tracePt t="54448" x="6246813" y="4792663"/>
          <p14:tracePt t="54456" x="6234113" y="4792663"/>
          <p14:tracePt t="54464" x="6234113" y="4805363"/>
          <p14:tracePt t="54481" x="6221413" y="4818063"/>
          <p14:tracePt t="54497" x="6208713" y="4830763"/>
          <p14:tracePt t="54514" x="6196013" y="4843463"/>
          <p14:tracePt t="54531" x="6170613" y="4856163"/>
          <p14:tracePt t="54548" x="6134100" y="4879975"/>
          <p14:tracePt t="54565" x="6108700" y="4918075"/>
          <p14:tracePt t="54567" x="6083300" y="4956175"/>
          <p14:tracePt t="54582" x="6057900" y="5005388"/>
          <p14:tracePt t="54584" x="6045200" y="5043488"/>
          <p14:tracePt t="54599" x="5995988" y="5156200"/>
          <p14:tracePt t="54615" x="5970588" y="5230813"/>
          <p14:tracePt t="54632" x="5945188" y="5318125"/>
          <p14:tracePt t="54648" x="5945188" y="5394325"/>
          <p14:tracePt t="54665" x="5932488" y="5456238"/>
          <p14:tracePt t="54681" x="5932488" y="5518150"/>
          <p14:tracePt t="54697" x="5932488" y="5594350"/>
          <p14:tracePt t="54715" x="5932488" y="5668963"/>
          <p14:tracePt t="54732" x="5932488" y="5707063"/>
          <p14:tracePt t="54748" x="5932488" y="5732463"/>
          <p14:tracePt t="54751" x="5932488" y="5743575"/>
          <p14:tracePt t="54768" x="5932488" y="5756275"/>
          <p14:tracePt t="54792" x="5932488" y="5768975"/>
          <p14:tracePt t="54799" x="5932488" y="5781675"/>
          <p14:tracePt t="54920" x="5921375" y="5781675"/>
          <p14:tracePt t="54928" x="5895975" y="5781675"/>
          <p14:tracePt t="54936" x="5857875" y="5781675"/>
          <p14:tracePt t="54948" x="5821363" y="5781675"/>
          <p14:tracePt t="54951" x="5770563" y="5756275"/>
          <p14:tracePt t="54966" x="5708650" y="5743575"/>
          <p14:tracePt t="54968" x="5670550" y="5732463"/>
          <p14:tracePt t="54983" x="5595938" y="5732463"/>
          <p14:tracePt t="54998" x="5570538" y="5732463"/>
          <p14:tracePt t="55000" x="5557838" y="5732463"/>
          <p14:tracePt t="55016" x="5532438" y="5732463"/>
          <p14:tracePt t="55033" x="5519738" y="5732463"/>
          <p14:tracePt t="55049" x="5507038" y="5732463"/>
          <p14:tracePt t="55184" x="5495925" y="5732463"/>
          <p14:tracePt t="55192" x="5470525" y="5719763"/>
          <p14:tracePt t="55199" x="5419725" y="5694363"/>
          <p14:tracePt t="55216" x="5270500" y="5619750"/>
          <p14:tracePt t="55232" x="5119688" y="5543550"/>
          <p14:tracePt t="55249" x="5006975" y="5481638"/>
          <p14:tracePt t="55266" x="4906963" y="5430838"/>
          <p14:tracePt t="55282" x="4856163" y="5407025"/>
          <p14:tracePt t="55299" x="4843463" y="5381625"/>
          <p14:tracePt t="55316" x="4806950" y="5343525"/>
          <p14:tracePt t="55319" x="4768850" y="5305425"/>
          <p14:tracePt t="55332" x="4743450" y="5281613"/>
          <p14:tracePt t="55335" x="4681538" y="5230813"/>
          <p14:tracePt t="55349" x="4630738" y="5194300"/>
          <p14:tracePt t="55351" x="4568825" y="5168900"/>
          <p14:tracePt t="55365" x="4506913" y="5130800"/>
          <p14:tracePt t="55366" x="4468813" y="5118100"/>
          <p14:tracePt t="55382" x="4456113" y="5105400"/>
          <p14:tracePt t="55383" x="4443413" y="5105400"/>
          <p14:tracePt t="55448" x="4443413" y="5092700"/>
          <p14:tracePt t="55456" x="4430713" y="5092700"/>
          <p14:tracePt t="55466" x="4418013" y="5081588"/>
          <p14:tracePt t="55483" x="4418013" y="5056188"/>
          <p14:tracePt t="55499" x="4406900" y="5005388"/>
          <p14:tracePt t="55517" x="4406900" y="4968875"/>
          <p14:tracePt t="55519" x="4406900" y="4943475"/>
          <p14:tracePt t="55533" x="4394200" y="4930775"/>
          <p14:tracePt t="55535" x="4394200" y="4918075"/>
          <p14:tracePt t="56144" x="4381500" y="4918075"/>
          <p14:tracePt t="56151" x="4368800" y="4918075"/>
          <p14:tracePt t="56159" x="4343400" y="4930775"/>
          <p14:tracePt t="56169" x="4281488" y="4968875"/>
          <p14:tracePt t="56185" x="4156075" y="5068888"/>
          <p14:tracePt t="56201" x="4056063" y="5156200"/>
          <p14:tracePt t="56218" x="3968750" y="5218113"/>
          <p14:tracePt t="56236" x="3917950" y="5294313"/>
          <p14:tracePt t="56252" x="3892550" y="5318125"/>
          <p14:tracePt t="56255" x="3867150" y="5330825"/>
          <p14:tracePt t="56280" x="3867150" y="5343525"/>
          <p14:tracePt t="56288" x="3867150" y="5356225"/>
          <p14:tracePt t="56664" x="3867150" y="5343525"/>
          <p14:tracePt t="56672" x="3867150" y="5318125"/>
          <p14:tracePt t="56687" x="3867150" y="5256213"/>
          <p14:tracePt t="56703" x="3867150" y="5205413"/>
          <p14:tracePt t="56720" x="3867150" y="5168900"/>
          <p14:tracePt t="56737" x="3867150" y="5130800"/>
          <p14:tracePt t="56753" x="3867150" y="5118100"/>
          <p14:tracePt t="56770" x="3867150" y="5105400"/>
          <p14:tracePt t="56840" x="3867150" y="5092700"/>
          <p14:tracePt t="56856" x="3867150" y="5081588"/>
          <p14:tracePt t="56864" x="3867150" y="5056188"/>
          <p14:tracePt t="56881" x="3867150" y="5043488"/>
          <p14:tracePt t="56887" x="3867150" y="5030788"/>
          <p14:tracePt t="56904" x="3879850" y="5018088"/>
          <p14:tracePt t="56920" x="3879850" y="5005388"/>
          <p14:tracePt t="56938" x="3879850" y="4992688"/>
          <p14:tracePt t="57352" x="3892550" y="4981575"/>
          <p14:tracePt t="57360" x="3930650" y="4968875"/>
          <p14:tracePt t="57371" x="3992563" y="4930775"/>
          <p14:tracePt t="57387" x="4105275" y="4856163"/>
          <p14:tracePt t="57404" x="4243388" y="4818063"/>
          <p14:tracePt t="57420" x="4305300" y="4792663"/>
          <p14:tracePt t="57437" x="4318000" y="4792663"/>
          <p14:tracePt t="57438" x="4330700" y="4792663"/>
          <p14:tracePt t="57848" x="4343400" y="4792663"/>
          <p14:tracePt t="57856" x="4394200" y="4792663"/>
          <p14:tracePt t="57865" x="4494213" y="4792663"/>
          <p14:tracePt t="57873" x="4643438" y="4792663"/>
          <p14:tracePt t="57889" x="4856163" y="4792663"/>
          <p14:tracePt t="57906" x="4981575" y="4792663"/>
          <p14:tracePt t="57923" x="5045075" y="4792663"/>
          <p14:tracePt t="57940" x="5068888" y="4792663"/>
          <p14:tracePt t="57957" x="5094288" y="4792663"/>
          <p14:tracePt t="57959" x="5094288" y="4779963"/>
          <p14:tracePt t="58064" x="5094288" y="4768850"/>
          <p14:tracePt t="58073" x="5106988" y="4756150"/>
          <p14:tracePt t="58081" x="5106988" y="4743450"/>
          <p14:tracePt t="58090" x="5106988" y="4730750"/>
          <p14:tracePt t="58105" x="5132388" y="4692650"/>
          <p14:tracePt t="58122" x="5145088" y="4667250"/>
          <p14:tracePt t="58138" x="5157788" y="4630738"/>
          <p14:tracePt t="58155" x="5181600" y="4605338"/>
          <p14:tracePt t="58172" x="5181600" y="4592638"/>
          <p14:tracePt t="58360" x="5181600" y="4643438"/>
          <p14:tracePt t="58368" x="5157788" y="4718050"/>
          <p14:tracePt t="58375" x="5132388" y="4792663"/>
          <p14:tracePt t="58391" x="5106988" y="4892675"/>
          <p14:tracePt t="58408" x="5094288" y="4968875"/>
          <p14:tracePt t="58424" x="5081588" y="5043488"/>
          <p14:tracePt t="58441" x="5081588" y="5092700"/>
          <p14:tracePt t="58457" x="5068888" y="5118100"/>
          <p14:tracePt t="58474" x="5068888" y="5143500"/>
          <p14:tracePt t="58491" x="5068888" y="5156200"/>
          <p14:tracePt t="58720" x="5068888" y="5130800"/>
          <p14:tracePt t="58728" x="5057775" y="5068888"/>
          <p14:tracePt t="58743" x="5045075" y="4992688"/>
          <p14:tracePt t="58745" x="5032375" y="4905375"/>
          <p14:tracePt t="58759" x="5019675" y="4779963"/>
          <p14:tracePt t="58776" x="5019675" y="4667250"/>
          <p14:tracePt t="58792" x="5019675" y="4579938"/>
          <p14:tracePt t="58808" x="5019675" y="4505325"/>
          <p14:tracePt t="58825" x="5019675" y="4443413"/>
          <p14:tracePt t="58842" x="5019675" y="4405313"/>
          <p14:tracePt t="58858" x="5019675" y="4392613"/>
          <p14:tracePt t="58879" x="5019675" y="4379913"/>
          <p14:tracePt t="59024" x="5032375" y="4379913"/>
          <p14:tracePt t="59032" x="5045075" y="4379913"/>
          <p14:tracePt t="59042" x="5045075" y="4430713"/>
          <p14:tracePt t="59059" x="5057775" y="4605338"/>
          <p14:tracePt t="59076" x="5068888" y="4779963"/>
          <p14:tracePt t="59079" x="5068888" y="4843463"/>
          <p14:tracePt t="59093" x="5068888" y="4892675"/>
          <p14:tracePt t="59095" x="5068888" y="4943475"/>
          <p14:tracePt t="59110" x="5068888" y="4981575"/>
          <p14:tracePt t="59112" x="5068888" y="5005388"/>
          <p14:tracePt t="59127" x="5068888" y="5018088"/>
          <p14:tracePt t="59143" x="5068888" y="5030788"/>
          <p14:tracePt t="59160" x="5068888" y="5043488"/>
          <p14:tracePt t="59432" x="5068888" y="5030788"/>
          <p14:tracePt t="59440" x="5068888" y="4992688"/>
          <p14:tracePt t="59447" x="5068888" y="4943475"/>
          <p14:tracePt t="59459" x="5068888" y="4905375"/>
          <p14:tracePt t="59476" x="5068888" y="4805363"/>
          <p14:tracePt t="59492" x="5081588" y="4756150"/>
          <p14:tracePt t="59494" x="5081588" y="4730750"/>
          <p14:tracePt t="59509" x="5081588" y="4705350"/>
          <p14:tracePt t="59511" x="5081588" y="4692650"/>
          <p14:tracePt t="59526" x="5094288" y="4656138"/>
          <p14:tracePt t="59543" x="5094288" y="4643438"/>
          <p14:tracePt t="59728" x="5106988" y="4643438"/>
          <p14:tracePt t="59735" x="5119688" y="4656138"/>
          <p14:tracePt t="59745" x="5119688" y="4692650"/>
          <p14:tracePt t="59761" x="5132388" y="4768850"/>
          <p14:tracePt t="59778" x="5132388" y="4830763"/>
          <p14:tracePt t="59794" x="5157788" y="4868863"/>
          <p14:tracePt t="59811" x="5157788" y="4918075"/>
          <p14:tracePt t="59827" x="5157788" y="4956175"/>
          <p14:tracePt t="59845" x="5157788" y="4981575"/>
          <p14:tracePt t="59862" x="5157788" y="4992688"/>
          <p14:tracePt t="59864" x="5157788" y="5005388"/>
          <p14:tracePt t="59890" x="5157788" y="5018088"/>
          <p14:tracePt t="60072" x="5157788" y="5005388"/>
          <p14:tracePt t="60079" x="5157788" y="4981575"/>
          <p14:tracePt t="60088" x="5157788" y="4930775"/>
          <p14:tracePt t="60096" x="5157788" y="4868863"/>
          <p14:tracePt t="60112" x="5157788" y="4779963"/>
          <p14:tracePt t="60129" x="5157788" y="4705350"/>
          <p14:tracePt t="60145" x="5157788" y="4667250"/>
          <p14:tracePt t="60162" x="5157788" y="4656138"/>
          <p14:tracePt t="60179" x="5157788" y="4643438"/>
          <p14:tracePt t="60431" x="5157788" y="4667250"/>
          <p14:tracePt t="60439" x="5145088" y="4692650"/>
          <p14:tracePt t="60446" x="5132388" y="4718050"/>
          <p14:tracePt t="60462" x="5119688" y="4743450"/>
          <p14:tracePt t="60463" x="5094288" y="4779963"/>
          <p14:tracePt t="60479" x="5081588" y="4843463"/>
          <p14:tracePt t="60495" x="5057775" y="4879975"/>
          <p14:tracePt t="60512" x="5045075" y="4905375"/>
          <p14:tracePt t="60528" x="5045075" y="4930775"/>
          <p14:tracePt t="60545" x="5045075" y="4943475"/>
          <p14:tracePt t="60832" x="5045075" y="4930775"/>
          <p14:tracePt t="60839" x="5045075" y="4905375"/>
          <p14:tracePt t="60847" x="5045075" y="4879975"/>
          <p14:tracePt t="60864" x="5045075" y="4856163"/>
          <p14:tracePt t="60881" x="5057775" y="4792663"/>
          <p14:tracePt t="60895" x="5068888" y="4768850"/>
          <p14:tracePt t="60913" x="5106988" y="4730750"/>
          <p14:tracePt t="60929" x="5119688" y="4718050"/>
          <p14:tracePt t="60946" x="5132388" y="4692650"/>
          <p14:tracePt t="60963" x="5145088" y="4679950"/>
          <p14:tracePt t="61160" x="5145088" y="4692650"/>
          <p14:tracePt t="61167" x="5145088" y="4718050"/>
          <p14:tracePt t="61182" x="5132388" y="4743450"/>
          <p14:tracePt t="61184" x="5106988" y="4768850"/>
          <p14:tracePt t="61199" x="5094288" y="4792663"/>
          <p14:tracePt t="61215" x="5081588" y="4805363"/>
          <p14:tracePt t="61232" x="5081588" y="4818063"/>
          <p14:tracePt t="62088" x="5068888" y="4818063"/>
          <p14:tracePt t="62095" x="5045075" y="4830763"/>
          <p14:tracePt t="62120" x="5032375" y="4830763"/>
          <p14:tracePt t="62127" x="5019675" y="4830763"/>
          <p14:tracePt t="62343" x="5019675" y="4843463"/>
          <p14:tracePt t="62351" x="5006975" y="4843463"/>
          <p14:tracePt t="62360" x="4981575" y="4856163"/>
          <p14:tracePt t="62368" x="4968875" y="4868863"/>
          <p14:tracePt t="62384" x="4906963" y="4892675"/>
          <p14:tracePt t="62401" x="4856163" y="4930775"/>
          <p14:tracePt t="62418" x="4806950" y="4943475"/>
          <p14:tracePt t="62434" x="4756150" y="4968875"/>
          <p14:tracePt t="62451" x="4732338" y="4981575"/>
          <p14:tracePt t="62468" x="4706938" y="4992688"/>
          <p14:tracePt t="62486" x="4694238" y="4992688"/>
          <p14:tracePt t="62488" x="4694238" y="5005388"/>
          <p14:tracePt t="62502" x="4681538" y="5005388"/>
          <p14:tracePt t="62504" x="4668838" y="5005388"/>
          <p14:tracePt t="62519" x="4656138" y="5018088"/>
          <p14:tracePt t="62816" x="4668838" y="5018088"/>
          <p14:tracePt t="62824" x="4694238" y="5005388"/>
          <p14:tracePt t="62836" x="4732338" y="4981575"/>
          <p14:tracePt t="62852" x="4843463" y="4943475"/>
          <p14:tracePt t="62855" x="4906963" y="4905375"/>
          <p14:tracePt t="62870" x="4956175" y="4868863"/>
          <p14:tracePt t="62872" x="5006975" y="4843463"/>
          <p14:tracePt t="62887" x="5081588" y="4805363"/>
          <p14:tracePt t="62903" x="5145088" y="4779963"/>
          <p14:tracePt t="62920" x="5194300" y="4756150"/>
          <p14:tracePt t="62936" x="5257800" y="4718050"/>
          <p14:tracePt t="62953" x="5294313" y="4667250"/>
          <p14:tracePt t="62969" x="5332413" y="4630738"/>
          <p14:tracePt t="62986" x="5345113" y="4618038"/>
          <p14:tracePt t="63003" x="5357813" y="4618038"/>
          <p14:tracePt t="63432" x="5357813" y="4630738"/>
          <p14:tracePt t="63447" x="5357813" y="4643438"/>
          <p14:tracePt t="63480" x="5357813" y="4656138"/>
          <p14:tracePt t="63792" x="5345113" y="4667250"/>
          <p14:tracePt t="63800" x="5345113" y="4679950"/>
          <p14:tracePt t="63807" x="5332413" y="4679950"/>
          <p14:tracePt t="63822" x="5332413" y="4692650"/>
          <p14:tracePt t="63839" x="5307013" y="4705350"/>
          <p14:tracePt t="63855" x="5307013" y="4718050"/>
          <p14:tracePt t="63880" x="5294313" y="4718050"/>
          <p14:tracePt t="63889" x="5294313" y="4730750"/>
          <p14:tracePt t="63912" x="5281613" y="4730750"/>
          <p14:tracePt t="63928" x="5281613" y="4743450"/>
          <p14:tracePt t="63937" x="5270500" y="4743450"/>
          <p14:tracePt t="63959" x="5257800" y="4743450"/>
          <p14:tracePt t="63982" x="5245100" y="4756150"/>
          <p14:tracePt t="64015" x="5232400" y="4756150"/>
          <p14:tracePt t="64030" x="5219700" y="4756150"/>
          <p14:tracePt t="64038" x="5207000" y="4756150"/>
          <p14:tracePt t="64046" x="5207000" y="4768850"/>
          <p14:tracePt t="64054" x="5207000" y="4779963"/>
          <p14:tracePt t="64071" x="5194300" y="4779963"/>
          <p14:tracePt t="64376" x="5170488" y="4779963"/>
          <p14:tracePt t="64384" x="5132388" y="4779963"/>
          <p14:tracePt t="64391" x="5094288" y="4779963"/>
          <p14:tracePt t="64407" x="5045075" y="4779963"/>
          <p14:tracePt t="64423" x="4994275" y="4779963"/>
          <p14:tracePt t="64440" x="4968875" y="4779963"/>
          <p14:tracePt t="64457" x="4894263" y="4768850"/>
          <p14:tracePt t="64473" x="4806950" y="4730750"/>
          <p14:tracePt t="64490" x="4606925" y="4667250"/>
          <p14:tracePt t="64506" x="4368800" y="4579938"/>
          <p14:tracePt t="64524" x="4105275" y="4479925"/>
          <p14:tracePt t="64527" x="3979863" y="4443413"/>
          <p14:tracePt t="64540" x="3892550" y="4418013"/>
          <p14:tracePt t="64543" x="3843338" y="4392613"/>
          <p14:tracePt t="64557" x="3817938" y="4379913"/>
          <p14:tracePt t="64559" x="3792538" y="4379913"/>
          <p14:tracePt t="64736" x="3779838" y="4392613"/>
          <p14:tracePt t="64743" x="3779838" y="4418013"/>
          <p14:tracePt t="64757" x="3767138" y="4443413"/>
          <p14:tracePt t="64759" x="3756025" y="4467225"/>
          <p14:tracePt t="64775" x="3756025" y="4505325"/>
          <p14:tracePt t="64791" x="3743325" y="4518025"/>
          <p14:tracePt t="64807" x="3743325" y="4543425"/>
          <p14:tracePt t="65032" x="3730625" y="4543425"/>
          <p14:tracePt t="65048" x="3717925" y="4543425"/>
          <p14:tracePt t="65056" x="3692525" y="4543425"/>
          <p14:tracePt t="65063" x="3679825" y="4554538"/>
          <p14:tracePt t="65073" x="3667125" y="4554538"/>
          <p14:tracePt t="65090" x="3617913" y="4554538"/>
          <p14:tracePt t="65106" x="3579813" y="4567238"/>
          <p14:tracePt t="65123" x="3554413" y="4579938"/>
          <p14:tracePt t="65140" x="3530600" y="4618038"/>
          <p14:tracePt t="65157" x="3505200" y="4656138"/>
          <p14:tracePt t="65158" x="3479800" y="4667250"/>
          <p14:tracePt t="65174" x="3441700" y="4705350"/>
          <p14:tracePt t="65190" x="3417888" y="4718050"/>
          <p14:tracePt t="65207" x="3392488" y="4756150"/>
          <p14:tracePt t="65230" x="3379788" y="4768850"/>
          <p14:tracePt t="65240" x="3367088" y="4779963"/>
          <p14:tracePt t="65368" x="3354388" y="4792663"/>
          <p14:tracePt t="65375" x="3328988" y="4792663"/>
          <p14:tracePt t="65383" x="3292475" y="4805363"/>
          <p14:tracePt t="65424" x="3279775" y="4805363"/>
          <p14:tracePt t="65624" x="3305175" y="4805363"/>
          <p14:tracePt t="65631" x="3392488" y="4805363"/>
          <p14:tracePt t="65643" x="3541713" y="4805363"/>
          <p14:tracePt t="65660" x="3843338" y="4805363"/>
          <p14:tracePt t="65664" x="4005263" y="4805363"/>
          <p14:tracePt t="65676" x="4156075" y="4805363"/>
          <p14:tracePt t="65679" x="4305300" y="4805363"/>
          <p14:tracePt t="65694" x="4443413" y="4792663"/>
          <p14:tracePt t="65696" x="4556125" y="4779963"/>
          <p14:tracePt t="65710" x="4656138" y="4756150"/>
          <p14:tracePt t="65711" x="4743450" y="4743450"/>
          <p14:tracePt t="65727" x="4856163" y="4743450"/>
          <p14:tracePt t="65743" x="4881563" y="4743450"/>
          <p14:tracePt t="65880" x="4868863" y="4743450"/>
          <p14:tracePt t="65888" x="4819650" y="4743450"/>
          <p14:tracePt t="65895" x="4756150" y="4743450"/>
          <p14:tracePt t="65911" x="4606925" y="4768850"/>
          <p14:tracePt t="65927" x="4430713" y="4818063"/>
          <p14:tracePt t="65944" x="4294188" y="4868863"/>
          <p14:tracePt t="65961" x="4143375" y="4879975"/>
          <p14:tracePt t="65977" x="4043363" y="4918075"/>
          <p14:tracePt t="65994" x="3979863" y="4918075"/>
          <p14:tracePt t="66160" x="3992563" y="4905375"/>
          <p14:tracePt t="66167" x="4005263" y="4892675"/>
          <p14:tracePt t="66177" x="4017963" y="4868863"/>
          <p14:tracePt t="66194" x="4043363" y="4843463"/>
          <p14:tracePt t="66211" x="4068763" y="4830763"/>
          <p14:tracePt t="66228" x="4081463" y="4805363"/>
          <p14:tracePt t="66231" x="4092575" y="4805363"/>
          <p14:tracePt t="66392" x="4092575" y="4792663"/>
          <p14:tracePt t="66400" x="4092575" y="4768850"/>
          <p14:tracePt t="66411" x="4092575" y="4756150"/>
          <p14:tracePt t="66428" x="4081463" y="4692650"/>
          <p14:tracePt t="66445" x="4017963" y="4630738"/>
          <p14:tracePt t="66447" x="3992563" y="4618038"/>
          <p14:tracePt t="66463" x="3892550" y="4567238"/>
          <p14:tracePt t="66479" x="3830638" y="4530725"/>
          <p14:tracePt t="66496" x="3805238" y="4530725"/>
          <p14:tracePt t="66608" x="3805238" y="4518025"/>
          <p14:tracePt t="66616" x="3843338" y="4505325"/>
          <p14:tracePt t="66630" x="3905250" y="4492625"/>
          <p14:tracePt t="66631" x="3992563" y="4479925"/>
          <p14:tracePt t="66646" x="4081463" y="4467225"/>
          <p14:tracePt t="66648" x="4168775" y="4454525"/>
          <p14:tracePt t="66663" x="4368800" y="4454525"/>
          <p14:tracePt t="66680" x="4518025" y="4454525"/>
          <p14:tracePt t="66696" x="4594225" y="4454525"/>
          <p14:tracePt t="66712" x="4606925" y="4454525"/>
          <p14:tracePt t="66824" x="4594225" y="4454525"/>
          <p14:tracePt t="66831" x="4518025" y="4454525"/>
          <p14:tracePt t="66847" x="4294188" y="4479925"/>
          <p14:tracePt t="66863" x="4017963" y="4518025"/>
          <p14:tracePt t="66880" x="3843338" y="4554538"/>
          <p14:tracePt t="66897" x="3779838" y="4567238"/>
          <p14:tracePt t="66913" x="3767138" y="4567238"/>
          <p14:tracePt t="67008" x="3792538" y="4567238"/>
          <p14:tracePt t="67015" x="3879850" y="4567238"/>
          <p14:tracePt t="67031" x="4030663" y="4567238"/>
          <p14:tracePt t="67047" x="4168775" y="4567238"/>
          <p14:tracePt t="67064" x="4256088" y="4567238"/>
          <p14:tracePt t="67080" x="4305300" y="4567238"/>
          <p14:tracePt t="67224" x="4256088" y="4567238"/>
          <p14:tracePt t="67231" x="4181475" y="4567238"/>
          <p14:tracePt t="67240" x="4117975" y="4567238"/>
          <p14:tracePt t="67247" x="4056063" y="4567238"/>
          <p14:tracePt t="67264" x="3979863" y="4567238"/>
          <p14:tracePt t="67281" x="3968750" y="4567238"/>
          <p14:tracePt t="67376" x="4005263" y="4567238"/>
          <p14:tracePt t="67383" x="4056063" y="4567238"/>
          <p14:tracePt t="67399" x="4192588" y="4567238"/>
          <p14:tracePt t="67415" x="4330700" y="4567238"/>
          <p14:tracePt t="67431" x="4381500" y="4567238"/>
          <p14:tracePt t="67448" x="4394200" y="4567238"/>
          <p14:tracePt t="67576" x="4318000" y="4567238"/>
          <p14:tracePt t="67583" x="4217988" y="4567238"/>
          <p14:tracePt t="67598" x="4105275" y="4567238"/>
          <p14:tracePt t="67599" x="3992563" y="4567238"/>
          <p14:tracePt t="67615" x="3805238" y="4567238"/>
          <p14:tracePt t="67631" x="3717925" y="4567238"/>
          <p14:tracePt t="67648" x="3692525" y="4567238"/>
          <p14:tracePt t="67665" x="3679825" y="4567238"/>
          <p14:tracePt t="67752" x="3743325" y="4567238"/>
          <p14:tracePt t="67759" x="3843338" y="4567238"/>
          <p14:tracePt t="67767" x="3968750" y="4567238"/>
          <p14:tracePt t="67783" x="4217988" y="4518025"/>
          <p14:tracePt t="67799" x="4406900" y="4479925"/>
          <p14:tracePt t="67816" x="4494213" y="4454525"/>
          <p14:tracePt t="67832" x="4506913" y="4454525"/>
          <p14:tracePt t="67959" x="4506913" y="4443413"/>
          <p14:tracePt t="67967" x="4506913" y="4418013"/>
          <p14:tracePt t="67975" x="4506913" y="4392613"/>
          <p14:tracePt t="67983" x="4494213" y="4354513"/>
          <p14:tracePt t="68000" x="4468813" y="4267200"/>
          <p14:tracePt t="68016" x="4456113" y="4205288"/>
          <p14:tracePt t="68032" x="4443413" y="4141788"/>
          <p14:tracePt t="68049" x="4430713" y="4092575"/>
          <p14:tracePt t="68066" x="4430713" y="4041775"/>
          <p14:tracePt t="68082" x="4430713" y="4017963"/>
          <p14:tracePt t="68100" x="4430713" y="3979863"/>
          <p14:tracePt t="68116" x="4430713" y="3954463"/>
          <p14:tracePt t="68119" x="4430713" y="3916363"/>
          <p14:tracePt t="68133" x="4430713" y="3892550"/>
          <p14:tracePt t="68135" x="4456113" y="3867150"/>
          <p14:tracePt t="68150" x="4468813" y="3816350"/>
          <p14:tracePt t="68152" x="4506913" y="3754438"/>
          <p14:tracePt t="68167" x="4619625" y="3616325"/>
          <p14:tracePt t="68184" x="4756150" y="3479800"/>
          <p14:tracePt t="68200" x="4881563" y="3354388"/>
          <p14:tracePt t="68216" x="4968875" y="3278188"/>
          <p14:tracePt t="68233" x="5045075" y="3241675"/>
          <p14:tracePt t="68249" x="5106988" y="3178175"/>
          <p14:tracePt t="68267" x="5207000" y="3128963"/>
          <p14:tracePt t="68283" x="5357813" y="3090863"/>
          <p14:tracePt t="68300" x="5495925" y="3041650"/>
          <p14:tracePt t="68317" x="5645150" y="3016250"/>
          <p14:tracePt t="68319" x="5708650" y="2990850"/>
          <p14:tracePt t="68333" x="5783263" y="2952750"/>
          <p14:tracePt t="68335" x="5857875" y="2928938"/>
          <p14:tracePt t="68351" x="5983288" y="2865438"/>
          <p14:tracePt t="68367" x="6108700" y="2803525"/>
          <p14:tracePt t="68384" x="6196013" y="2740025"/>
          <p14:tracePt t="68400" x="6246813" y="2678113"/>
          <p14:tracePt t="68417" x="6296025" y="2640013"/>
          <p14:tracePt t="68433" x="6346825" y="2603500"/>
          <p14:tracePt t="68450" x="6396038" y="2565400"/>
          <p14:tracePt t="68467" x="6446838" y="2552700"/>
          <p14:tracePt t="68484" x="6496050" y="2540000"/>
          <p14:tracePt t="68501" x="6534150" y="2527300"/>
          <p14:tracePt t="68503" x="6546850" y="2527300"/>
          <p14:tracePt t="68517" x="6559550" y="2527300"/>
          <p14:tracePt t="68519" x="6572250" y="2527300"/>
          <p14:tracePt t="68535" x="6584950" y="2527300"/>
          <p14:tracePt t="68760" x="6596063" y="2527300"/>
          <p14:tracePt t="68768" x="6608763" y="2527300"/>
          <p14:tracePt t="68775" x="6634163" y="2527300"/>
          <p14:tracePt t="68784" x="6659563" y="2527300"/>
          <p14:tracePt t="68801" x="6696075" y="2527300"/>
          <p14:tracePt t="68818" x="6708775" y="25273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</a:rPr>
              <a:t>Decision Making: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The clinic notices a peak in patient arrivals between 9 AM and 11 AM, with waiting times significantly increasing during those hours. The analysis suggests a clear relationship between low staff numbers and longer wait times. Management decides to: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Increase staffing during peak hours to reduce waiting times.</a:t>
            </a:r>
          </a:p>
          <a:p>
            <a:pPr marL="800100" lvl="1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rgbClr val="212121"/>
                </a:solidFill>
                <a:latin typeface="Alexandria"/>
                <a:ea typeface="Times New Roman" panose="02020603050405020304" pitchFamily="18" charset="0"/>
                <a:cs typeface="Arial" panose="020B0604020202020204" pitchFamily="34" charset="0"/>
              </a:rPr>
              <a:t>Introduce an appointment scheduling system to smooth outpatient arrivals and prevent overcrowding.</a:t>
            </a:r>
          </a:p>
          <a:p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88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011"/>
    </mc:Choice>
    <mc:Fallback xmlns="">
      <p:transition spd="slow" advTm="103011"/>
    </mc:Fallback>
  </mc:AlternateContent>
  <p:extLst>
    <p:ext uri="{3A86A75C-4F4B-4683-9AE1-C65F6400EC91}">
      <p14:laserTraceLst xmlns:p14="http://schemas.microsoft.com/office/powerpoint/2010/main">
        <p14:tracePtLst>
          <p14:tracePt t="1696" x="6696075" y="2527300"/>
          <p14:tracePt t="1705" x="6646863" y="2516188"/>
          <p14:tracePt t="1714" x="6534150" y="2465388"/>
          <p14:tracePt t="1731" x="6296025" y="2352675"/>
          <p14:tracePt t="1748" x="6070600" y="2278063"/>
          <p14:tracePt t="1765" x="5870575" y="2214563"/>
          <p14:tracePt t="1781" x="5570538" y="2165350"/>
          <p14:tracePt t="1798" x="5181600" y="2165350"/>
          <p14:tracePt t="1799" x="4968875" y="2152650"/>
          <p14:tracePt t="1815" x="4606925" y="2139950"/>
          <p14:tracePt t="1832" x="4305300" y="2078038"/>
          <p14:tracePt t="1848" x="4081463" y="2014538"/>
          <p14:tracePt t="1864" x="3956050" y="1989138"/>
          <p14:tracePt t="1881" x="3905250" y="1989138"/>
          <p14:tracePt t="1961" x="3917950" y="1989138"/>
          <p14:tracePt t="1969" x="3956050" y="1989138"/>
          <p14:tracePt t="1984" x="4005263" y="2014538"/>
          <p14:tracePt t="2000" x="4030663" y="2027238"/>
          <p14:tracePt t="2297" x="4030663" y="2039938"/>
          <p14:tracePt t="2305" x="4043363" y="2065338"/>
          <p14:tracePt t="2317" x="4056063" y="2114550"/>
          <p14:tracePt t="2320" x="4092575" y="2165350"/>
          <p14:tracePt t="2334" x="4143375" y="2227263"/>
          <p14:tracePt t="2336" x="4192588" y="2303463"/>
          <p14:tracePt t="2351" x="4243388" y="2365375"/>
          <p14:tracePt t="2353" x="4281488" y="2403475"/>
          <p14:tracePt t="2368" x="4381500" y="2527300"/>
          <p14:tracePt t="2385" x="4468813" y="2590800"/>
          <p14:tracePt t="2401" x="4518025" y="2640013"/>
          <p14:tracePt t="2417" x="4518025" y="2652713"/>
          <p14:tracePt t="2457" x="4530725" y="2665413"/>
          <p14:tracePt t="2473" x="4543425" y="2690813"/>
          <p14:tracePt t="2481" x="4556125" y="2703513"/>
          <p14:tracePt t="2488" x="4556125" y="2716213"/>
          <p14:tracePt t="2501" x="4568825" y="2740025"/>
          <p14:tracePt t="2518" x="4568825" y="2765425"/>
          <p14:tracePt t="2535" x="4568825" y="2803525"/>
          <p14:tracePt t="2537" x="4568825" y="2816225"/>
          <p14:tracePt t="2552" x="4568825" y="2840038"/>
          <p14:tracePt t="2568" x="4568825" y="2878138"/>
          <p14:tracePt t="2585" x="4568825" y="2928938"/>
          <p14:tracePt t="2602" x="4568825" y="2978150"/>
          <p14:tracePt t="2618" x="4518025" y="3041650"/>
          <p14:tracePt t="2634" x="4406900" y="3116263"/>
          <p14:tracePt t="2651" x="4305300" y="3165475"/>
          <p14:tracePt t="2668" x="4130675" y="3278188"/>
          <p14:tracePt t="2685" x="3905250" y="3416300"/>
          <p14:tracePt t="2688" x="3779838" y="3467100"/>
          <p14:tracePt t="2701" x="3654425" y="3503613"/>
          <p14:tracePt t="2718" x="3367088" y="3603625"/>
          <p14:tracePt t="2720" x="3216275" y="3641725"/>
          <p14:tracePt t="2735" x="3041650" y="3667125"/>
          <p14:tracePt t="2737" x="2879725" y="3703638"/>
          <p14:tracePt t="2752" x="2590800" y="3741738"/>
          <p14:tracePt t="2768" x="2378075" y="3741738"/>
          <p14:tracePt t="2785" x="2239963" y="3741738"/>
          <p14:tracePt t="2802" x="2178050" y="3741738"/>
          <p14:tracePt t="2818" x="2152650" y="3741738"/>
          <p14:tracePt t="2945" x="2152650" y="3716338"/>
          <p14:tracePt t="2952" x="2152650" y="3679825"/>
          <p14:tracePt t="2961" x="2152650" y="3641725"/>
          <p14:tracePt t="2969" x="2165350" y="3616325"/>
          <p14:tracePt t="2986" x="2203450" y="3554413"/>
          <p14:tracePt t="3002" x="2239963" y="3490913"/>
          <p14:tracePt t="3019" x="2278063" y="3441700"/>
          <p14:tracePt t="3036" x="2316163" y="3390900"/>
          <p14:tracePt t="3053" x="2352675" y="3341688"/>
          <p14:tracePt t="3056" x="2365375" y="3316288"/>
          <p14:tracePt t="3069" x="2390775" y="3303588"/>
          <p14:tracePt t="3071" x="2403475" y="3278188"/>
          <p14:tracePt t="3087" x="2416175" y="3278188"/>
          <p14:tracePt t="3088" x="2416175" y="3267075"/>
          <p14:tracePt t="3103" x="2428875" y="3267075"/>
          <p14:tracePt t="3329" x="2428875" y="3241675"/>
          <p14:tracePt t="3336" x="2428875" y="3216275"/>
          <p14:tracePt t="3344" x="2428875" y="3178175"/>
          <p14:tracePt t="3354" x="2428875" y="3128963"/>
          <p14:tracePt t="3370" x="2428875" y="3028950"/>
          <p14:tracePt t="3387" x="2428875" y="2916238"/>
          <p14:tracePt t="3403" x="2428875" y="2778125"/>
          <p14:tracePt t="3420" x="2416175" y="2627313"/>
          <p14:tracePt t="3436" x="2365375" y="2516188"/>
          <p14:tracePt t="3455" x="2316163" y="2439988"/>
          <p14:tracePt t="3456" x="2290763" y="2414588"/>
          <p14:tracePt t="3470" x="2265363" y="2403475"/>
          <p14:tracePt t="3472" x="2228850" y="2378075"/>
          <p14:tracePt t="3488" x="2178050" y="2352675"/>
          <p14:tracePt t="3504" x="2116138" y="2327275"/>
          <p14:tracePt t="3521" x="2052638" y="2290763"/>
          <p14:tracePt t="3537" x="2014538" y="2278063"/>
          <p14:tracePt t="3555" x="2003425" y="2278063"/>
          <p14:tracePt t="3577" x="1990725" y="2278063"/>
          <p14:tracePt t="3601" x="1978025" y="2265363"/>
          <p14:tracePt t="3617" x="1965325" y="2265363"/>
          <p14:tracePt t="3625" x="1952625" y="2265363"/>
          <p14:tracePt t="3637" x="1939925" y="2252663"/>
          <p14:tracePt t="3640" x="1939925" y="2239963"/>
          <p14:tracePt t="3654" x="1914525" y="2227263"/>
          <p14:tracePt t="3656" x="1903413" y="2201863"/>
          <p14:tracePt t="3672" x="1890713" y="2178050"/>
          <p14:tracePt t="3688" x="1890713" y="2165350"/>
          <p14:tracePt t="3704" x="1878013" y="2139950"/>
          <p14:tracePt t="3721" x="1865313" y="2127250"/>
          <p14:tracePt t="3738" x="1865313" y="2101850"/>
          <p14:tracePt t="3754" x="1852613" y="2101850"/>
          <p14:tracePt t="4876" x="1839913" y="2101850"/>
          <p14:tracePt t="4890" x="1814513" y="2114550"/>
          <p14:tracePt t="4907" x="1790700" y="2139950"/>
          <p14:tracePt t="4923" x="1778000" y="2165350"/>
          <p14:tracePt t="4939" x="1765300" y="2201863"/>
          <p14:tracePt t="4985" x="1765300" y="2214563"/>
          <p14:tracePt t="5000" x="1765300" y="2227263"/>
          <p14:tracePt t="5008" x="1752600" y="2239963"/>
          <p14:tracePt t="5024" x="1752600" y="2265363"/>
          <p14:tracePt t="5041" x="1752600" y="2290763"/>
          <p14:tracePt t="5058" x="1739900" y="2339975"/>
          <p14:tracePt t="5074" x="1727200" y="2403475"/>
          <p14:tracePt t="5091" x="1714500" y="2439988"/>
          <p14:tracePt t="5107" x="1701800" y="2490788"/>
          <p14:tracePt t="5124" x="1701800" y="2516188"/>
          <p14:tracePt t="5141" x="1689100" y="2552700"/>
          <p14:tracePt t="5158" x="1689100" y="2590800"/>
          <p14:tracePt t="5174" x="1689100" y="2603500"/>
          <p14:tracePt t="5176" x="1689100" y="2616200"/>
          <p14:tracePt t="5192" x="1689100" y="2640013"/>
          <p14:tracePt t="5208" x="1689100" y="2665413"/>
          <p14:tracePt t="5225" x="1689100" y="2678113"/>
          <p14:tracePt t="5257" x="1689100" y="2690813"/>
          <p14:tracePt t="8865" x="1701800" y="2703513"/>
          <p14:tracePt t="8872" x="1752600" y="2740025"/>
          <p14:tracePt t="8885" x="1852613" y="2790825"/>
          <p14:tracePt t="8901" x="2014538" y="2865438"/>
          <p14:tracePt t="8904" x="2090738" y="2903538"/>
          <p14:tracePt t="8918" x="2139950" y="2928938"/>
          <p14:tracePt t="8920" x="2178050" y="2941638"/>
          <p14:tracePt t="8936" x="2265363" y="2978150"/>
          <p14:tracePt t="8952" x="2316163" y="3003550"/>
          <p14:tracePt t="8969" x="2339975" y="3016250"/>
          <p14:tracePt t="8985" x="2352675" y="3016250"/>
          <p14:tracePt t="9002" x="2390775" y="3016250"/>
          <p14:tracePt t="9019" x="2428875" y="3028950"/>
          <p14:tracePt t="9034" x="2503488" y="3028950"/>
          <p14:tracePt t="9051" x="2590800" y="3054350"/>
          <p14:tracePt t="9069" x="2716213" y="3054350"/>
          <p14:tracePt t="9085" x="2916238" y="3054350"/>
          <p14:tracePt t="9088" x="3067050" y="3054350"/>
          <p14:tracePt t="9102" x="3241675" y="3054350"/>
          <p14:tracePt t="9104" x="3492500" y="3054350"/>
          <p14:tracePt t="9119" x="3830638" y="3054350"/>
          <p14:tracePt t="9120" x="4243388" y="3054350"/>
          <p14:tracePt t="9136" x="5057775" y="3054350"/>
          <p14:tracePt t="9152" x="5770563" y="3054350"/>
          <p14:tracePt t="9169" x="6270625" y="3041650"/>
          <p14:tracePt t="9185" x="6559550" y="2978150"/>
          <p14:tracePt t="9202" x="6797675" y="2941638"/>
          <p14:tracePt t="9219" x="6897688" y="2916238"/>
          <p14:tracePt t="9235" x="6959600" y="2916238"/>
          <p14:tracePt t="9252" x="7010400" y="2916238"/>
          <p14:tracePt t="9269" x="7085013" y="2916238"/>
          <p14:tracePt t="9272" x="7134225" y="2903538"/>
          <p14:tracePt t="9286" x="7197725" y="2890838"/>
          <p14:tracePt t="9288" x="7246938" y="2890838"/>
          <p14:tracePt t="9303" x="7297738" y="2890838"/>
          <p14:tracePt t="9305" x="7348538" y="2890838"/>
          <p14:tracePt t="9319" x="7397750" y="2890838"/>
          <p14:tracePt t="9320" x="7472363" y="2890838"/>
          <p14:tracePt t="9336" x="7585075" y="2890838"/>
          <p14:tracePt t="9353" x="7710488" y="2890838"/>
          <p14:tracePt t="9370" x="7861300" y="2890838"/>
          <p14:tracePt t="9386" x="8023225" y="2941638"/>
          <p14:tracePt t="9402" x="8148638" y="2990850"/>
          <p14:tracePt t="9419" x="8235950" y="3003550"/>
          <p14:tracePt t="9436" x="8261350" y="3016250"/>
          <p14:tracePt t="9672" x="8261350" y="3028950"/>
          <p14:tracePt t="9681" x="8261350" y="3041650"/>
          <p14:tracePt t="9688" x="8261350" y="3054350"/>
          <p14:tracePt t="9704" x="8099425" y="3128963"/>
          <p14:tracePt t="9720" x="7735888" y="3203575"/>
          <p14:tracePt t="9737" x="7110413" y="3290888"/>
          <p14:tracePt t="9753" x="6572250" y="3367088"/>
          <p14:tracePt t="9769" x="6308725" y="3441700"/>
          <p14:tracePt t="9787" x="6246813" y="3479800"/>
          <p14:tracePt t="9804" x="6221413" y="3490913"/>
          <p14:tracePt t="9857" x="6221413" y="3503613"/>
          <p14:tracePt t="9872" x="6221413" y="3529013"/>
          <p14:tracePt t="9881" x="6208713" y="3541713"/>
          <p14:tracePt t="9890" x="6196013" y="3541713"/>
          <p14:tracePt t="9904" x="6196013" y="3567113"/>
          <p14:tracePt t="9929" x="6196013" y="3554413"/>
          <p14:tracePt t="9938" x="6183313" y="3529013"/>
          <p14:tracePt t="9954" x="6170613" y="3516313"/>
          <p14:tracePt t="9970" x="6157913" y="3503613"/>
          <p14:tracePt t="9987" x="6157913" y="3479800"/>
          <p14:tracePt t="10004" x="6157913" y="3441700"/>
          <p14:tracePt t="10022" x="6157913" y="3416300"/>
          <p14:tracePt t="10037" x="6157913" y="3403600"/>
          <p14:tracePt t="10055" x="6157913" y="3390900"/>
          <p14:tracePt t="10072" x="6157913" y="3367088"/>
          <p14:tracePt t="10088" x="6170613" y="3354388"/>
          <p14:tracePt t="10104" x="6170613" y="3341688"/>
          <p14:tracePt t="10122" x="6183313" y="3316288"/>
          <p14:tracePt t="10138" x="6221413" y="3290888"/>
          <p14:tracePt t="10154" x="6270625" y="3267075"/>
          <p14:tracePt t="10171" x="6321425" y="3254375"/>
          <p14:tracePt t="10188" x="6383338" y="3228975"/>
          <p14:tracePt t="10204" x="6421438" y="3228975"/>
          <p14:tracePt t="10221" x="6446838" y="3203575"/>
          <p14:tracePt t="10238" x="6459538" y="3203575"/>
          <p14:tracePt t="10255" x="6483350" y="3203575"/>
          <p14:tracePt t="10257" x="6508750" y="3203575"/>
          <p14:tracePt t="10272" x="6584950" y="3190875"/>
          <p14:tracePt t="10288" x="6708775" y="3190875"/>
          <p14:tracePt t="10305" x="6821488" y="3190875"/>
          <p14:tracePt t="10322" x="6959600" y="3165475"/>
          <p14:tracePt t="10338" x="7034213" y="3165475"/>
          <p14:tracePt t="10354" x="7097713" y="3165475"/>
          <p14:tracePt t="10372" x="7110413" y="3165475"/>
          <p14:tracePt t="10497" x="7110413" y="3154363"/>
          <p14:tracePt t="10505" x="7059613" y="3154363"/>
          <p14:tracePt t="10512" x="6985000" y="3141663"/>
          <p14:tracePt t="10523" x="6897688" y="3128963"/>
          <p14:tracePt t="10538" x="6708775" y="3128963"/>
          <p14:tracePt t="10555" x="6546850" y="3128963"/>
          <p14:tracePt t="10573" x="6408738" y="3128963"/>
          <p14:tracePt t="10589" x="6270625" y="3128963"/>
          <p14:tracePt t="10592" x="6196013" y="3128963"/>
          <p14:tracePt t="10606" x="6146800" y="3128963"/>
          <p14:tracePt t="10608" x="6096000" y="3128963"/>
          <p14:tracePt t="10623" x="6057900" y="3128963"/>
          <p14:tracePt t="10625" x="6045200" y="3128963"/>
          <p14:tracePt t="10640" x="6008688" y="3128963"/>
          <p14:tracePt t="10665" x="5995988" y="3128963"/>
          <p14:tracePt t="10745" x="5983288" y="3116263"/>
          <p14:tracePt t="10753" x="5970588" y="3078163"/>
          <p14:tracePt t="10760" x="5970588" y="3041650"/>
          <p14:tracePt t="10773" x="5970588" y="3003550"/>
          <p14:tracePt t="10790" x="5970588" y="2916238"/>
          <p14:tracePt t="10792" x="5995988" y="2852738"/>
          <p14:tracePt t="10807" x="6034088" y="2816225"/>
          <p14:tracePt t="10808" x="6096000" y="2765425"/>
          <p14:tracePt t="10824" x="6234113" y="2665413"/>
          <p14:tracePt t="10840" x="6383338" y="2565400"/>
          <p14:tracePt t="10856" x="6496050" y="2503488"/>
          <p14:tracePt t="10873" x="6596063" y="2465388"/>
          <p14:tracePt t="10889" x="6659563" y="2439988"/>
          <p14:tracePt t="10906" x="6708775" y="2414588"/>
          <p14:tracePt t="10923" x="6784975" y="2414588"/>
          <p14:tracePt t="10939" x="6859588" y="2403475"/>
          <p14:tracePt t="10957" x="6934200" y="2403475"/>
          <p14:tracePt t="10973" x="7010400" y="2403475"/>
          <p14:tracePt t="10976" x="7034213" y="2403475"/>
          <p14:tracePt t="10990" x="7059613" y="2403475"/>
          <p14:tracePt t="10992" x="7097713" y="2403475"/>
          <p14:tracePt t="11007" x="7172325" y="2403475"/>
          <p14:tracePt t="11024" x="7235825" y="2403475"/>
          <p14:tracePt t="11040" x="7497763" y="2465388"/>
          <p14:tracePt t="11057" x="7697788" y="2540000"/>
          <p14:tracePt t="11074" x="7897813" y="2578100"/>
          <p14:tracePt t="11090" x="8035925" y="2590800"/>
          <p14:tracePt t="11107" x="8135938" y="2590800"/>
          <p14:tracePt t="11124" x="8235950" y="2603500"/>
          <p14:tracePt t="11140" x="8312150" y="2603500"/>
          <p14:tracePt t="11157" x="8348663" y="2603500"/>
          <p14:tracePt t="11159" x="8361363" y="2603500"/>
          <p14:tracePt t="11177" x="8374063" y="2603500"/>
          <p14:tracePt t="11192" x="8399463" y="2603500"/>
          <p14:tracePt t="11208" x="8424863" y="2603500"/>
          <p14:tracePt t="11225" x="8435975" y="2603500"/>
          <p14:tracePt t="11241" x="8448675" y="2603500"/>
          <p14:tracePt t="12248" x="8435975" y="2616200"/>
          <p14:tracePt t="12256" x="8424863" y="2627313"/>
          <p14:tracePt t="12265" x="8412163" y="2627313"/>
          <p14:tracePt t="12280" x="8399463" y="2627313"/>
          <p14:tracePt t="12293" x="8386763" y="2627313"/>
          <p14:tracePt t="12310" x="8386763" y="2640013"/>
          <p14:tracePt t="12312" x="8374063" y="2640013"/>
          <p14:tracePt t="12393" x="8361363" y="2640013"/>
          <p14:tracePt t="12410" x="8348663" y="2640013"/>
          <p14:tracePt t="12417" x="8335963" y="2640013"/>
          <p14:tracePt t="12427" x="8324850" y="2640013"/>
          <p14:tracePt t="12444" x="8299450" y="2640013"/>
          <p14:tracePt t="12461" x="8286750" y="2652713"/>
          <p14:tracePt t="12477" x="8261350" y="2652713"/>
          <p14:tracePt t="12600" x="8248650" y="2652713"/>
          <p14:tracePt t="12632" x="8248650" y="2640013"/>
          <p14:tracePt t="12649" x="8248650" y="2627313"/>
          <p14:tracePt t="12656" x="8248650" y="2616200"/>
          <p14:tracePt t="12671" x="8248650" y="2603500"/>
          <p14:tracePt t="12696" x="8261350" y="2603500"/>
          <p14:tracePt t="12703" x="8274050" y="2590800"/>
          <p14:tracePt t="12727" x="8286750" y="2590800"/>
          <p14:tracePt t="12735" x="8286750" y="2578100"/>
          <p14:tracePt t="12751" x="8299450" y="2578100"/>
          <p14:tracePt t="12767" x="8299450" y="2565400"/>
          <p14:tracePt t="12792" x="8299450" y="2552700"/>
          <p14:tracePt t="12800" x="8312150" y="2552700"/>
          <p14:tracePt t="13144" x="8324850" y="2540000"/>
          <p14:tracePt t="13256" x="8335963" y="2527300"/>
          <p14:tracePt t="13264" x="8335963" y="2516188"/>
          <p14:tracePt t="13280" x="8361363" y="2516188"/>
          <p14:tracePt t="13297" x="8399463" y="2503488"/>
          <p14:tracePt t="13313" x="8424863" y="2503488"/>
          <p14:tracePt t="13330" x="8461375" y="2503488"/>
          <p14:tracePt t="13346" x="8486775" y="2503488"/>
          <p14:tracePt t="13362" x="8524875" y="2490788"/>
          <p14:tracePt t="13380" x="8561388" y="2490788"/>
          <p14:tracePt t="13396" x="8586788" y="2490788"/>
          <p14:tracePt t="14513" x="8586788" y="2516188"/>
          <p14:tracePt t="14521" x="8574088" y="2527300"/>
          <p14:tracePt t="14533" x="8574088" y="2540000"/>
          <p14:tracePt t="14549" x="8574088" y="2552700"/>
          <p14:tracePt t="14566" x="8574088" y="2578100"/>
          <p14:tracePt t="14568" x="8561388" y="2578100"/>
          <p14:tracePt t="14582" x="8548688" y="2590800"/>
          <p14:tracePt t="14584" x="8537575" y="2603500"/>
          <p14:tracePt t="14600" x="8474075" y="2640013"/>
          <p14:tracePt t="14617" x="8386763" y="2703513"/>
          <p14:tracePt t="14633" x="8312150" y="2728913"/>
          <p14:tracePt t="14650" x="8235950" y="2765425"/>
          <p14:tracePt t="14666" x="8199438" y="2778125"/>
          <p14:tracePt t="14683" x="8174038" y="2816225"/>
          <p14:tracePt t="14699" x="8135938" y="2828925"/>
          <p14:tracePt t="14717" x="8110538" y="2828925"/>
          <p14:tracePt t="14720" x="8099425" y="2840038"/>
          <p14:tracePt t="14733" x="8086725" y="2840038"/>
          <p14:tracePt t="14736" x="8074025" y="2852738"/>
          <p14:tracePt t="14749" x="8048625" y="2852738"/>
          <p14:tracePt t="14751" x="8010525" y="2865438"/>
          <p14:tracePt t="14767" x="7986713" y="2878138"/>
          <p14:tracePt t="14769" x="7961313" y="2890838"/>
          <p14:tracePt t="14784" x="7897813" y="2916238"/>
          <p14:tracePt t="14800" x="7810500" y="2941638"/>
          <p14:tracePt t="14817" x="7723188" y="2978150"/>
          <p14:tracePt t="14834" x="7610475" y="3016250"/>
          <p14:tracePt t="14850" x="7497763" y="3065463"/>
          <p14:tracePt t="14866" x="7297738" y="3154363"/>
          <p14:tracePt t="14883" x="7085013" y="3254375"/>
          <p14:tracePt t="14900" x="6921500" y="3328988"/>
          <p14:tracePt t="14917" x="6846888" y="3367088"/>
          <p14:tracePt t="14935" x="6772275" y="3403600"/>
          <p14:tracePt t="14937" x="6734175" y="3416300"/>
          <p14:tracePt t="14951" x="6696075" y="3441700"/>
          <p14:tracePt t="14953" x="6672263" y="3454400"/>
          <p14:tracePt t="14967" x="6596063" y="3503613"/>
          <p14:tracePt t="14984" x="6508750" y="3541713"/>
          <p14:tracePt t="15001" x="6396038" y="3579813"/>
          <p14:tracePt t="15017" x="6296025" y="3641725"/>
          <p14:tracePt t="15034" x="6170613" y="3703638"/>
          <p14:tracePt t="15050" x="6057900" y="3754438"/>
          <p14:tracePt t="15067" x="5983288" y="3779838"/>
          <p14:tracePt t="15084" x="5970588" y="3792538"/>
          <p14:tracePt t="15101" x="5945188" y="3792538"/>
          <p14:tracePt t="17560" x="5945188" y="3779838"/>
          <p14:tracePt t="17568" x="5945188" y="3767138"/>
          <p14:tracePt t="17577" x="5957888" y="3741738"/>
          <p14:tracePt t="17589" x="5957888" y="3703638"/>
          <p14:tracePt t="17606" x="5970588" y="3679825"/>
          <p14:tracePt t="17607" x="5970588" y="3667125"/>
          <p14:tracePt t="17639" x="5970588" y="3654425"/>
          <p14:tracePt t="17897" x="5983288" y="3654425"/>
          <p14:tracePt t="17905" x="5983288" y="3641725"/>
          <p14:tracePt t="17912" x="5995988" y="3641725"/>
          <p14:tracePt t="17928" x="6008688" y="3629025"/>
          <p14:tracePt t="17942" x="6021388" y="3629025"/>
          <p14:tracePt t="17958" x="6034088" y="3629025"/>
          <p14:tracePt t="19552" x="6034088" y="3641725"/>
          <p14:tracePt t="19585" x="6034088" y="3654425"/>
          <p14:tracePt t="19601" x="6034088" y="3667125"/>
          <p14:tracePt t="19608" x="6034088" y="3679825"/>
          <p14:tracePt t="19616" x="6021388" y="3692525"/>
          <p14:tracePt t="19629" x="6021388" y="3716338"/>
          <p14:tracePt t="19631" x="5995988" y="3729038"/>
          <p14:tracePt t="19647" x="5970588" y="3754438"/>
          <p14:tracePt t="19649" x="5945188" y="3767138"/>
          <p14:tracePt t="19663" x="5895975" y="3803650"/>
          <p14:tracePt t="19680" x="5857875" y="3816350"/>
          <p14:tracePt t="19696" x="5795963" y="3854450"/>
          <p14:tracePt t="19713" x="5757863" y="3867150"/>
          <p14:tracePt t="19729" x="5708650" y="3879850"/>
          <p14:tracePt t="19746" x="5632450" y="3879850"/>
          <p14:tracePt t="19762" x="5519738" y="3892550"/>
          <p14:tracePt t="19780" x="5419725" y="3905250"/>
          <p14:tracePt t="19796" x="5332413" y="3905250"/>
          <p14:tracePt t="19813" x="5245100" y="3905250"/>
          <p14:tracePt t="19816" x="5219700" y="3905250"/>
          <p14:tracePt t="19829" x="5194300" y="3905250"/>
          <p14:tracePt t="19831" x="5157788" y="3905250"/>
          <p14:tracePt t="19847" x="5132388" y="3905250"/>
          <p14:tracePt t="19849" x="5106988" y="3905250"/>
          <p14:tracePt t="19864" x="5032375" y="3905250"/>
          <p14:tracePt t="19880" x="4968875" y="3905250"/>
          <p14:tracePt t="19897" x="4906963" y="3905250"/>
          <p14:tracePt t="19914" x="4856163" y="3905250"/>
          <p14:tracePt t="19930" x="4832350" y="3905250"/>
          <p14:tracePt t="19947" x="4794250" y="3905250"/>
          <p14:tracePt t="19963" x="4768850" y="3905250"/>
          <p14:tracePt t="19980" x="4719638" y="3905250"/>
          <p14:tracePt t="19997" x="4643438" y="3929063"/>
          <p14:tracePt t="20000" x="4619625" y="3929063"/>
          <p14:tracePt t="20013" x="4594225" y="3954463"/>
          <p14:tracePt t="20016" x="4556125" y="3979863"/>
          <p14:tracePt t="20030" x="4506913" y="3992563"/>
          <p14:tracePt t="20032" x="4481513" y="4017963"/>
          <p14:tracePt t="20048" x="4394200" y="4079875"/>
          <p14:tracePt t="20064" x="4343400" y="4117975"/>
          <p14:tracePt t="20081" x="4281488" y="4167188"/>
          <p14:tracePt t="20097" x="4243388" y="4205288"/>
          <p14:tracePt t="20114" x="4217988" y="4230688"/>
          <p14:tracePt t="20130" x="4192588" y="4241800"/>
          <p14:tracePt t="20147" x="4192588" y="4254500"/>
          <p14:tracePt t="20164" x="4181475" y="4267200"/>
          <p14:tracePt t="20181" x="4181475" y="4279900"/>
          <p14:tracePt t="20197" x="4168775" y="4292600"/>
          <p14:tracePt t="20200" x="4168775" y="4305300"/>
          <p14:tracePt t="20216" x="4156075" y="4305300"/>
          <p14:tracePt t="20229" x="4143375" y="4330700"/>
          <p14:tracePt t="20246" x="4143375" y="4341813"/>
          <p14:tracePt t="20248" x="4143375" y="4354513"/>
          <p14:tracePt t="20263" x="4143375" y="4367213"/>
          <p14:tracePt t="20280" x="4130675" y="4379913"/>
          <p14:tracePt t="20303" x="4130675" y="4392613"/>
          <p14:tracePt t="20327" x="4117975" y="4405313"/>
          <p14:tracePt t="20335" x="4117975" y="4418013"/>
          <p14:tracePt t="20352" x="4117975" y="4430713"/>
          <p14:tracePt t="20363" x="4117975" y="4443413"/>
          <p14:tracePt t="20384" x="4105275" y="4454525"/>
          <p14:tracePt t="20396" x="4105275" y="4467225"/>
          <p14:tracePt t="20953" x="4105275" y="4454525"/>
          <p14:tracePt t="20960" x="4117975" y="4430713"/>
          <p14:tracePt t="20968" x="4156075" y="4379913"/>
          <p14:tracePt t="20983" x="4205288" y="4305300"/>
          <p14:tracePt t="21000" x="4243388" y="4217988"/>
          <p14:tracePt t="21016" x="4305300" y="4129088"/>
          <p14:tracePt t="21033" x="4356100" y="4041775"/>
          <p14:tracePt t="21050" x="4406900" y="3967163"/>
          <p14:tracePt t="21066" x="4456113" y="3879850"/>
          <p14:tracePt t="21083" x="4518025" y="3803650"/>
          <p14:tracePt t="21099" x="4556125" y="3754438"/>
          <p14:tracePt t="21116" x="4594225" y="3703638"/>
          <p14:tracePt t="21133" x="4630738" y="3641725"/>
          <p14:tracePt t="21136" x="4643438" y="3629025"/>
          <p14:tracePt t="21150" x="4643438" y="3616325"/>
          <p14:tracePt t="21152" x="4656138" y="3603625"/>
          <p14:tracePt t="21167" x="4656138" y="3590925"/>
          <p14:tracePt t="21169" x="4668838" y="3579813"/>
          <p14:tracePt t="21184" x="4694238" y="3554413"/>
          <p14:tracePt t="21200" x="4719638" y="3529013"/>
          <p14:tracePt t="21217" x="4743450" y="3503613"/>
          <p14:tracePt t="21234" x="4756150" y="3479800"/>
          <p14:tracePt t="21250" x="4781550" y="3467100"/>
          <p14:tracePt t="21267" x="4806950" y="3454400"/>
          <p14:tracePt t="21284" x="4806950" y="3441700"/>
          <p14:tracePt t="21753" x="4819650" y="3441700"/>
          <p14:tracePt t="21760" x="4832350" y="3441700"/>
          <p14:tracePt t="21768" x="4843463" y="3441700"/>
          <p14:tracePt t="21785" x="4868863" y="3441700"/>
          <p14:tracePt t="21802" x="4881563" y="3454400"/>
          <p14:tracePt t="21818" x="4906963" y="3479800"/>
          <p14:tracePt t="21835" x="4906963" y="3490913"/>
          <p14:tracePt t="21936" x="4906963" y="3503613"/>
          <p14:tracePt t="21944" x="4919663" y="3503613"/>
          <p14:tracePt t="21952" x="4919663" y="3516313"/>
          <p14:tracePt t="21968" x="4919663" y="3541713"/>
          <p14:tracePt t="21986" x="4945063" y="3579813"/>
          <p14:tracePt t="22002" x="4968875" y="3616325"/>
          <p14:tracePt t="22018" x="5019675" y="3654425"/>
          <p14:tracePt t="22035" x="5145088" y="3692525"/>
          <p14:tracePt t="22052" x="5319713" y="3729038"/>
          <p14:tracePt t="22069" x="5519738" y="3767138"/>
          <p14:tracePt t="22072" x="5619750" y="3803650"/>
          <p14:tracePt t="22086" x="5719763" y="3816350"/>
          <p14:tracePt t="22088" x="5857875" y="3816350"/>
          <p14:tracePt t="22103" x="6008688" y="3816350"/>
          <p14:tracePt t="22104" x="6146800" y="3816350"/>
          <p14:tracePt t="22119" x="6434138" y="3816350"/>
          <p14:tracePt t="22137" x="6696075" y="3816350"/>
          <p14:tracePt t="22153" x="6946900" y="3816350"/>
          <p14:tracePt t="22169" x="7134225" y="3816350"/>
          <p14:tracePt t="22186" x="7285038" y="3816350"/>
          <p14:tracePt t="22202" x="7385050" y="3816350"/>
          <p14:tracePt t="22218" x="7459663" y="3816350"/>
          <p14:tracePt t="22235" x="7523163" y="3816350"/>
          <p14:tracePt t="22253" x="7548563" y="3816350"/>
          <p14:tracePt t="22256" x="7561263" y="3816350"/>
          <p14:tracePt t="22269" x="7572375" y="3816350"/>
          <p14:tracePt t="22528" x="7585075" y="3816350"/>
          <p14:tracePt t="22544" x="7610475" y="3803650"/>
          <p14:tracePt t="22553" x="7623175" y="3803650"/>
          <p14:tracePt t="22562" x="7635875" y="3803650"/>
          <p14:tracePt t="22570" x="7648575" y="3803650"/>
          <p14:tracePt t="22586" x="7648575" y="3792538"/>
          <p14:tracePt t="22602" x="7661275" y="3792538"/>
          <p14:tracePt t="22656" x="7661275" y="3779838"/>
          <p14:tracePt t="23464" x="7648575" y="3779838"/>
          <p14:tracePt t="23472" x="7635875" y="3779838"/>
          <p14:tracePt t="23480" x="7610475" y="3779838"/>
          <p14:tracePt t="23489" x="7597775" y="3779838"/>
          <p14:tracePt t="23505" x="7572375" y="3779838"/>
          <p14:tracePt t="23522" x="7561263" y="3779838"/>
          <p14:tracePt t="23545" x="7548563" y="3779838"/>
          <p14:tracePt t="23600" x="7535863" y="3779838"/>
          <p14:tracePt t="23608" x="7523163" y="3779838"/>
          <p14:tracePt t="23640" x="7510463" y="3779838"/>
          <p14:tracePt t="23808" x="7523163" y="3754438"/>
          <p14:tracePt t="23816" x="7535863" y="3741738"/>
          <p14:tracePt t="23824" x="7548563" y="3716338"/>
          <p14:tracePt t="23840" x="7572375" y="3679825"/>
          <p14:tracePt t="23857" x="7572375" y="3667125"/>
          <p14:tracePt t="23873" x="7585075" y="3654425"/>
          <p14:tracePt t="23890" x="7585075" y="3629025"/>
          <p14:tracePt t="23907" x="7585075" y="3616325"/>
          <p14:tracePt t="24088" x="7585075" y="3603625"/>
          <p14:tracePt t="24105" x="7585075" y="3590925"/>
          <p14:tracePt t="24112" x="7585075" y="3579813"/>
          <p14:tracePt t="24920" x="7572375" y="3579813"/>
          <p14:tracePt t="24928" x="7523163" y="3579813"/>
          <p14:tracePt t="24943" x="7472363" y="3579813"/>
          <p14:tracePt t="24945" x="7423150" y="3579813"/>
          <p14:tracePt t="24959" x="7297738" y="3579813"/>
          <p14:tracePt t="24977" x="7172325" y="3579813"/>
          <p14:tracePt t="24993" x="7034213" y="3616325"/>
          <p14:tracePt t="25009" x="6910388" y="3629025"/>
          <p14:tracePt t="25026" x="6872288" y="3629025"/>
          <p14:tracePt t="25043" x="6859588" y="3641725"/>
          <p14:tracePt t="25060" x="6846888" y="3654425"/>
          <p14:tracePt t="25184" x="6872288" y="3654425"/>
          <p14:tracePt t="25193" x="6921500" y="3654425"/>
          <p14:tracePt t="25200" x="6972300" y="3654425"/>
          <p14:tracePt t="25210" x="7034213" y="3654425"/>
          <p14:tracePt t="25227" x="7159625" y="3603625"/>
          <p14:tracePt t="25243" x="7272338" y="3554413"/>
          <p14:tracePt t="25261" x="7359650" y="3541713"/>
          <p14:tracePt t="25277" x="7410450" y="3516313"/>
          <p14:tracePt t="25295" x="7423150" y="3516313"/>
          <p14:tracePt t="25296" x="7435850" y="3516313"/>
          <p14:tracePt t="25416" x="7385050" y="3516313"/>
          <p14:tracePt t="25424" x="7335838" y="3529013"/>
          <p14:tracePt t="25432" x="7259638" y="3554413"/>
          <p14:tracePt t="25444" x="7210425" y="3579813"/>
          <p14:tracePt t="25461" x="7072313" y="3654425"/>
          <p14:tracePt t="25464" x="7021513" y="3667125"/>
          <p14:tracePt t="25478" x="6959600" y="3692525"/>
          <p14:tracePt t="25480" x="6910388" y="3703638"/>
          <p14:tracePt t="25496" x="6872288" y="3703638"/>
          <p14:tracePt t="25497" x="6846888" y="3716338"/>
          <p14:tracePt t="25512" x="6821488" y="3716338"/>
          <p14:tracePt t="25600" x="6859588" y="3716338"/>
          <p14:tracePt t="25609" x="6910388" y="3716338"/>
          <p14:tracePt t="25616" x="6997700" y="3716338"/>
          <p14:tracePt t="25627" x="7085013" y="3716338"/>
          <p14:tracePt t="25644" x="7210425" y="3692525"/>
          <p14:tracePt t="25661" x="7285038" y="3679825"/>
          <p14:tracePt t="25663" x="7310438" y="3667125"/>
          <p14:tracePt t="25679" x="7323138" y="3667125"/>
          <p14:tracePt t="25681" x="7335838" y="3667125"/>
          <p14:tracePt t="25800" x="7310438" y="3667125"/>
          <p14:tracePt t="25808" x="7259638" y="3667125"/>
          <p14:tracePt t="25817" x="7223125" y="3667125"/>
          <p14:tracePt t="25827" x="7172325" y="3667125"/>
          <p14:tracePt t="25844" x="7072313" y="3692525"/>
          <p14:tracePt t="25860" x="7010400" y="3692525"/>
          <p14:tracePt t="25877" x="6985000" y="3716338"/>
          <p14:tracePt t="25960" x="7010400" y="3716338"/>
          <p14:tracePt t="25968" x="7085013" y="3716338"/>
          <p14:tracePt t="25978" x="7197725" y="3692525"/>
          <p14:tracePt t="25996" x="7410450" y="3654425"/>
          <p14:tracePt t="26012" x="7635875" y="3603625"/>
          <p14:tracePt t="26029" x="7773988" y="3590925"/>
          <p14:tracePt t="26031" x="7797800" y="3590925"/>
          <p14:tracePt t="26046" x="7823200" y="3579813"/>
          <p14:tracePt t="26169" x="7810500" y="3579813"/>
          <p14:tracePt t="26176" x="7748588" y="3579813"/>
          <p14:tracePt t="26184" x="7648575" y="3579813"/>
          <p14:tracePt t="26196" x="7535863" y="3603625"/>
          <p14:tracePt t="26213" x="7310438" y="3654425"/>
          <p14:tracePt t="26216" x="7235825" y="3667125"/>
          <p14:tracePt t="26230" x="7146925" y="3679825"/>
          <p14:tracePt t="26232" x="7072313" y="3703638"/>
          <p14:tracePt t="26247" x="6997700" y="3716338"/>
          <p14:tracePt t="26249" x="6934200" y="3716338"/>
          <p14:tracePt t="26264" x="6846888" y="3729038"/>
          <p14:tracePt t="26280" x="6784975" y="3741738"/>
          <p14:tracePt t="26296" x="6772275" y="3741738"/>
          <p14:tracePt t="26314" x="6759575" y="3741738"/>
          <p14:tracePt t="26425" x="6746875" y="3741738"/>
          <p14:tracePt t="26432" x="6734175" y="3741738"/>
          <p14:tracePt t="26447" x="6721475" y="3767138"/>
          <p14:tracePt t="26464" x="6696075" y="3767138"/>
          <p14:tracePt t="26488" x="6684963" y="3779838"/>
          <p14:tracePt t="26640" x="6672263" y="3779838"/>
          <p14:tracePt t="26728" x="6659563" y="3792538"/>
          <p14:tracePt t="26753" x="6646863" y="3803650"/>
          <p14:tracePt t="26760" x="6646863" y="3816350"/>
          <p14:tracePt t="26776" x="6634163" y="3816350"/>
          <p14:tracePt t="26784" x="6621463" y="3829050"/>
          <p14:tracePt t="26817" x="6608763" y="3829050"/>
          <p14:tracePt t="28592" x="6584950" y="3829050"/>
          <p14:tracePt t="28617" x="6572250" y="3829050"/>
          <p14:tracePt t="28624" x="6572250" y="3841750"/>
          <p14:tracePt t="28657" x="6559550" y="3841750"/>
          <p14:tracePt t="28688" x="6546850" y="3841750"/>
          <p14:tracePt t="28696" x="6534150" y="3854450"/>
          <p14:tracePt t="29480" x="6534150" y="3867150"/>
          <p14:tracePt t="29496" x="6534150" y="3879850"/>
          <p14:tracePt t="29505" x="6534150" y="3905250"/>
          <p14:tracePt t="29512" x="6534150" y="3929063"/>
          <p14:tracePt t="29521" x="6534150" y="3954463"/>
          <p14:tracePt t="29538" x="6521450" y="3992563"/>
          <p14:tracePt t="29555" x="6508750" y="4017963"/>
          <p14:tracePt t="29571" x="6508750" y="4041775"/>
          <p14:tracePt t="29588" x="6496050" y="4054475"/>
          <p14:tracePt t="29606" x="6472238" y="4067175"/>
          <p14:tracePt t="29608" x="6472238" y="4092575"/>
          <p14:tracePt t="29622" x="6446838" y="4092575"/>
          <p14:tracePt t="29624" x="6434138" y="4105275"/>
          <p14:tracePt t="29639" x="6421438" y="4117975"/>
          <p14:tracePt t="29640" x="6383338" y="4141788"/>
          <p14:tracePt t="29656" x="6334125" y="4205288"/>
          <p14:tracePt t="29672" x="6270625" y="4241800"/>
          <p14:tracePt t="29688" x="6196013" y="4305300"/>
          <p14:tracePt t="29705" x="6108700" y="4367213"/>
          <p14:tracePt t="29721" x="5983288" y="4418013"/>
          <p14:tracePt t="29739" x="5857875" y="4479925"/>
          <p14:tracePt t="29756" x="5708650" y="4530725"/>
          <p14:tracePt t="29772" x="5519738" y="4579938"/>
          <p14:tracePt t="29789" x="5345113" y="4656138"/>
          <p14:tracePt t="29806" x="5194300" y="4705350"/>
          <p14:tracePt t="29808" x="5145088" y="4730750"/>
          <p14:tracePt t="29823" x="5006975" y="4756150"/>
          <p14:tracePt t="29840" x="4843463" y="4805363"/>
          <p14:tracePt t="29856" x="4668838" y="4843463"/>
          <p14:tracePt t="29872" x="4443413" y="4868863"/>
          <p14:tracePt t="29889" x="4192588" y="4892675"/>
          <p14:tracePt t="29905" x="3879850" y="4930775"/>
          <p14:tracePt t="29922" x="3530600" y="4930775"/>
          <p14:tracePt t="29939" x="3241675" y="4930775"/>
          <p14:tracePt t="29956" x="2979738" y="4930775"/>
          <p14:tracePt t="29972" x="2728913" y="4943475"/>
          <p14:tracePt t="29989" x="2528888" y="4943475"/>
          <p14:tracePt t="29992" x="2441575" y="4943475"/>
          <p14:tracePt t="30006" x="2390775" y="4943475"/>
          <p14:tracePt t="30008" x="2339975" y="4943475"/>
          <p14:tracePt t="30023" x="2303463" y="4943475"/>
          <p14:tracePt t="30025" x="2278063" y="4943475"/>
          <p14:tracePt t="30040" x="2239963" y="4930775"/>
          <p14:tracePt t="30296" x="2228850" y="4918075"/>
          <p14:tracePt t="30305" x="2216150" y="4892675"/>
          <p14:tracePt t="30313" x="2190750" y="4856163"/>
          <p14:tracePt t="30322" x="2139950" y="4805363"/>
          <p14:tracePt t="30338" x="2065338" y="4743450"/>
          <p14:tracePt t="30355" x="2039938" y="4705350"/>
          <p14:tracePt t="30372" x="2027238" y="4692650"/>
          <p14:tracePt t="30388" x="2027238" y="4667250"/>
          <p14:tracePt t="30405" x="2027238" y="4656138"/>
          <p14:tracePt t="30407" x="2027238" y="4643438"/>
          <p14:tracePt t="30422" x="2027238" y="4630738"/>
          <p14:tracePt t="30423" x="2027238" y="4618038"/>
          <p14:tracePt t="30439" x="2027238" y="4605338"/>
          <p14:tracePt t="30463" x="2027238" y="4592638"/>
          <p14:tracePt t="30479" x="2027238" y="4579938"/>
          <p14:tracePt t="30503" x="2027238" y="4567238"/>
          <p14:tracePt t="30519" x="2014538" y="4554538"/>
          <p14:tracePt t="30535" x="2014538" y="4543425"/>
          <p14:tracePt t="30856" x="2039938" y="4543425"/>
          <p14:tracePt t="30864" x="2078038" y="4543425"/>
          <p14:tracePt t="30875" x="2103438" y="4543425"/>
          <p14:tracePt t="30892" x="2139950" y="4543425"/>
          <p14:tracePt t="30908" x="2165350" y="4543425"/>
          <p14:tracePt t="30925" x="2178050" y="4543425"/>
          <p14:tracePt t="30942" x="2203450" y="4543425"/>
          <p14:tracePt t="30944" x="2216150" y="4543425"/>
          <p14:tracePt t="30960" x="2228850" y="4543425"/>
          <p14:tracePt t="30976" x="2239963" y="4543425"/>
          <p14:tracePt t="30992" x="2265363" y="4543425"/>
          <p14:tracePt t="31009" x="2290763" y="4543425"/>
          <p14:tracePt t="31025" x="2303463" y="4543425"/>
          <p14:tracePt t="31042" x="2339975" y="4543425"/>
          <p14:tracePt t="31059" x="2378075" y="4543425"/>
          <p14:tracePt t="31076" x="2428875" y="4543425"/>
          <p14:tracePt t="31092" x="2490788" y="4518025"/>
          <p14:tracePt t="31108" x="2541588" y="4505325"/>
          <p14:tracePt t="31125" x="2565400" y="4505325"/>
          <p14:tracePt t="31142" x="2578100" y="4505325"/>
          <p14:tracePt t="31144" x="2603500" y="4505325"/>
          <p14:tracePt t="31159" x="2628900" y="4505325"/>
          <p14:tracePt t="31177" x="2690813" y="4505325"/>
          <p14:tracePt t="31192" x="2703513" y="4505325"/>
          <p14:tracePt t="31552" x="2716213" y="4492625"/>
          <p14:tracePt t="31560" x="2741613" y="4492625"/>
          <p14:tracePt t="31568" x="2778125" y="4479925"/>
          <p14:tracePt t="31577" x="2854325" y="4467225"/>
          <p14:tracePt t="31592" x="3016250" y="4467225"/>
          <p14:tracePt t="31608" x="3116263" y="4467225"/>
          <p14:tracePt t="31625" x="3141663" y="4467225"/>
          <p14:tracePt t="31643" x="3154363" y="4467225"/>
          <p14:tracePt t="31681" x="3167063" y="4467225"/>
          <p14:tracePt t="31688" x="3205163" y="4467225"/>
          <p14:tracePt t="31696" x="3267075" y="4467225"/>
          <p14:tracePt t="31711" x="3379788" y="4467225"/>
          <p14:tracePt t="31712" x="3479800" y="4467225"/>
          <p14:tracePt t="31728" x="3679825" y="4467225"/>
          <p14:tracePt t="31744" x="3856038" y="4467225"/>
          <p14:tracePt t="31760" x="3956050" y="4467225"/>
          <p14:tracePt t="31778" x="4030663" y="4467225"/>
          <p14:tracePt t="31794" x="4081463" y="4467225"/>
          <p14:tracePt t="31811" x="4092575" y="4467225"/>
          <p14:tracePt t="32048" x="4105275" y="4467225"/>
          <p14:tracePt t="32056" x="4143375" y="4454525"/>
          <p14:tracePt t="32064" x="4217988" y="4430713"/>
          <p14:tracePt t="32079" x="4305300" y="4418013"/>
          <p14:tracePt t="32080" x="4368800" y="4405313"/>
          <p14:tracePt t="32096" x="4468813" y="4392613"/>
          <p14:tracePt t="32112" x="4518025" y="4379913"/>
          <p14:tracePt t="32128" x="4556125" y="4379913"/>
          <p14:tracePt t="32145" x="4581525" y="4379913"/>
          <p14:tracePt t="32161" x="4594225" y="4379913"/>
          <p14:tracePt t="32178" x="4606925" y="4379913"/>
          <p14:tracePt t="32195" x="4619625" y="4367213"/>
          <p14:tracePt t="32212" x="4630738" y="4367213"/>
          <p14:tracePt t="32228" x="4643438" y="4367213"/>
          <p14:tracePt t="32448" x="4619625" y="4367213"/>
          <p14:tracePt t="32456" x="4594225" y="4367213"/>
          <p14:tracePt t="32464" x="4581525" y="4367213"/>
          <p14:tracePt t="32480" x="4568825" y="4367213"/>
          <p14:tracePt t="32504" x="4556125" y="4367213"/>
          <p14:tracePt t="32528" x="4543425" y="4367213"/>
          <p14:tracePt t="32624" x="4543425" y="4379913"/>
          <p14:tracePt t="32632" x="4530725" y="4379913"/>
          <p14:tracePt t="34432" x="4530725" y="4367213"/>
          <p14:tracePt t="34440" x="4556125" y="4330700"/>
          <p14:tracePt t="34450" x="4619625" y="4241800"/>
          <p14:tracePt t="34468" x="4756150" y="4054475"/>
          <p14:tracePt t="34485" x="4919663" y="3816350"/>
          <p14:tracePt t="34487" x="4981575" y="3716338"/>
          <p14:tracePt t="34501" x="5045075" y="3629025"/>
          <p14:tracePt t="34504" x="5119688" y="3529013"/>
          <p14:tracePt t="34518" x="5170488" y="3454400"/>
          <p14:tracePt t="34520" x="5219700" y="3378200"/>
          <p14:tracePt t="34536" x="5294313" y="3278188"/>
          <p14:tracePt t="34551" x="5307013" y="3241675"/>
          <p14:tracePt t="34624" x="5307013" y="3228975"/>
          <p14:tracePt t="34640" x="5281613" y="3216275"/>
          <p14:tracePt t="34648" x="5194300" y="3203575"/>
          <p14:tracePt t="34656" x="5094288" y="3203575"/>
          <p14:tracePt t="34668" x="4968875" y="3190875"/>
          <p14:tracePt t="34684" x="4668838" y="3154363"/>
          <p14:tracePt t="34701" x="4406900" y="3128963"/>
          <p14:tracePt t="34703" x="4281488" y="3103563"/>
          <p14:tracePt t="34718" x="4181475" y="3078163"/>
          <p14:tracePt t="34720" x="4105275" y="3054350"/>
          <p14:tracePt t="34736" x="4056063" y="3041650"/>
          <p14:tracePt t="34776" x="4056063" y="3028950"/>
          <p14:tracePt t="34793" x="4056063" y="3016250"/>
          <p14:tracePt t="34801" x="4056063" y="3003550"/>
          <p14:tracePt t="34808" x="4056063" y="2990850"/>
          <p14:tracePt t="34818" x="4092575" y="2990850"/>
          <p14:tracePt t="34836" x="4268788" y="2965450"/>
          <p14:tracePt t="34852" x="4481513" y="2952750"/>
          <p14:tracePt t="34869" x="4756150" y="2952750"/>
          <p14:tracePt t="34871" x="4868863" y="2952750"/>
          <p14:tracePt t="34886" x="4968875" y="2952750"/>
          <p14:tracePt t="34888" x="5032375" y="2952750"/>
          <p14:tracePt t="34902" x="5068888" y="2952750"/>
          <p14:tracePt t="34904" x="5106988" y="2952750"/>
          <p14:tracePt t="34984" x="5106988" y="2990850"/>
          <p14:tracePt t="34992" x="5045075" y="3016250"/>
          <p14:tracePt t="35002" x="4994275" y="3041650"/>
          <p14:tracePt t="35019" x="4819650" y="3090863"/>
          <p14:tracePt t="35036" x="4630738" y="3116263"/>
          <p14:tracePt t="35052" x="4430713" y="3128963"/>
          <p14:tracePt t="35069" x="4318000" y="3128963"/>
          <p14:tracePt t="35072" x="4305300" y="3128963"/>
          <p14:tracePt t="35086" x="4294188" y="3128963"/>
          <p14:tracePt t="35112" x="4318000" y="3128963"/>
          <p14:tracePt t="35120" x="4368800" y="3116263"/>
          <p14:tracePt t="35136" x="4619625" y="3054350"/>
          <p14:tracePt t="35153" x="4956175" y="2978150"/>
          <p14:tracePt t="35169" x="5332413" y="2928938"/>
          <p14:tracePt t="35186" x="5619750" y="2916238"/>
          <p14:tracePt t="35203" x="5808663" y="2903538"/>
          <p14:tracePt t="35219" x="5857875" y="2903538"/>
          <p14:tracePt t="35280" x="5808663" y="2903538"/>
          <p14:tracePt t="35288" x="5719763" y="2916238"/>
          <p14:tracePt t="35297" x="5595938" y="2952750"/>
          <p14:tracePt t="35304" x="5445125" y="2990850"/>
          <p14:tracePt t="35320" x="5157788" y="3041650"/>
          <p14:tracePt t="35337" x="4945063" y="3090863"/>
          <p14:tracePt t="35353" x="4868863" y="3103563"/>
          <p14:tracePt t="35370" x="4856163" y="3103563"/>
          <p14:tracePt t="35400" x="4868863" y="3103563"/>
          <p14:tracePt t="35408" x="4956175" y="3103563"/>
          <p14:tracePt t="35420" x="5106988" y="3103563"/>
          <p14:tracePt t="35435" x="5457825" y="3103563"/>
          <p14:tracePt t="35452" x="5708650" y="3103563"/>
          <p14:tracePt t="35469" x="5895975" y="3103563"/>
          <p14:tracePt t="35471" x="5945188" y="3103563"/>
          <p14:tracePt t="35486" x="5983288" y="3090863"/>
          <p14:tracePt t="35487" x="6008688" y="3090863"/>
          <p14:tracePt t="35503" x="6034088" y="3090863"/>
          <p14:tracePt t="35591" x="6021388" y="3090863"/>
          <p14:tracePt t="35600" x="5932488" y="3116263"/>
          <p14:tracePt t="35607" x="5821363" y="3154363"/>
          <p14:tracePt t="35620" x="5695950" y="3190875"/>
          <p14:tracePt t="35637" x="5470525" y="3241675"/>
          <p14:tracePt t="35640" x="5383213" y="3267075"/>
          <p14:tracePt t="35654" x="5307013" y="3278188"/>
          <p14:tracePt t="35656" x="5270500" y="3290888"/>
          <p14:tracePt t="35671" x="5257800" y="3303588"/>
          <p14:tracePt t="35672" x="5245100" y="3303588"/>
          <p14:tracePt t="35687" x="5232400" y="3303588"/>
          <p14:tracePt t="35968" x="5232400" y="3316288"/>
          <p14:tracePt t="35976" x="5245100" y="3328988"/>
          <p14:tracePt t="35989" x="5270500" y="3367088"/>
          <p14:tracePt t="36005" x="5294313" y="3390900"/>
          <p14:tracePt t="36008" x="5294313" y="3416300"/>
          <p14:tracePt t="36022" x="5294313" y="3429000"/>
          <p14:tracePt t="36024" x="5307013" y="3441700"/>
          <p14:tracePt t="36040" x="5307013" y="3490913"/>
          <p14:tracePt t="36056" x="5307013" y="3541713"/>
          <p14:tracePt t="36072" x="5307013" y="3590925"/>
          <p14:tracePt t="36089" x="5294313" y="3667125"/>
          <p14:tracePt t="36105" x="5270500" y="3716338"/>
          <p14:tracePt t="36122" x="5232400" y="3754438"/>
          <p14:tracePt t="36138" x="5170488" y="3767138"/>
          <p14:tracePt t="36155" x="5068888" y="3803650"/>
          <p14:tracePt t="36172" x="4932363" y="3829050"/>
          <p14:tracePt t="36189" x="4794250" y="3867150"/>
          <p14:tracePt t="36191" x="4706938" y="3879850"/>
          <p14:tracePt t="36205" x="4619625" y="3892550"/>
          <p14:tracePt t="36208" x="4530725" y="3916363"/>
          <p14:tracePt t="36222" x="4443413" y="3929063"/>
          <p14:tracePt t="36224" x="4381500" y="3929063"/>
          <p14:tracePt t="36238" x="4294188" y="3941763"/>
          <p14:tracePt t="36240" x="4205288" y="3941763"/>
          <p14:tracePt t="36256" x="4068763" y="3967163"/>
          <p14:tracePt t="36272" x="3930650" y="3967163"/>
          <p14:tracePt t="36289" x="3843338" y="3992563"/>
          <p14:tracePt t="36306" x="3767138" y="3992563"/>
          <p14:tracePt t="36323" x="3692525" y="3992563"/>
          <p14:tracePt t="36339" x="3654425" y="3992563"/>
          <p14:tracePt t="36354" x="3605213" y="4005263"/>
          <p14:tracePt t="36371" x="3541713" y="4017963"/>
          <p14:tracePt t="36387" x="3505200" y="4041775"/>
          <p14:tracePt t="36404" x="3454400" y="4054475"/>
          <p14:tracePt t="36421" x="3417888" y="4067175"/>
          <p14:tracePt t="36437" x="3379788" y="4079875"/>
          <p14:tracePt t="36439" x="3367088" y="4092575"/>
          <p14:tracePt t="36455" x="3354388" y="4092575"/>
          <p14:tracePt t="36511" x="3354388" y="4105275"/>
          <p14:tracePt t="36528" x="3328988" y="4105275"/>
          <p14:tracePt t="36535" x="3317875" y="4117975"/>
          <p14:tracePt t="36544" x="3305175" y="4129088"/>
          <p14:tracePt t="36555" x="3292475" y="4129088"/>
          <p14:tracePt t="36571" x="3267075" y="4141788"/>
          <p14:tracePt t="36588" x="3216275" y="4154488"/>
          <p14:tracePt t="36605" x="3154363" y="4167188"/>
          <p14:tracePt t="36607" x="3116263" y="4179888"/>
          <p14:tracePt t="36621" x="3054350" y="4192588"/>
          <p14:tracePt t="36622" x="2992438" y="4217988"/>
          <p14:tracePt t="36638" x="2879725" y="4241800"/>
          <p14:tracePt t="36655" x="2728913" y="4279900"/>
          <p14:tracePt t="36671" x="2554288" y="4330700"/>
          <p14:tracePt t="36688" x="2365375" y="4392613"/>
          <p14:tracePt t="36705" x="2190750" y="4430713"/>
          <p14:tracePt t="36722" x="1990725" y="4454525"/>
          <p14:tracePt t="36738" x="1814513" y="4492625"/>
          <p14:tracePt t="36755" x="1639888" y="4505325"/>
          <p14:tracePt t="36772" x="1501775" y="4518025"/>
          <p14:tracePt t="36788" x="1439863" y="4518025"/>
          <p14:tracePt t="36808" x="1352550" y="4518025"/>
          <p14:tracePt t="36825" x="1289050" y="4518025"/>
          <p14:tracePt t="36842" x="1252538" y="4518025"/>
          <p14:tracePt t="36859" x="1227138" y="4518025"/>
          <p14:tracePt t="36976" x="1227138" y="4530725"/>
          <p14:tracePt t="36984" x="1239838" y="4543425"/>
          <p14:tracePt t="36991" x="1276350" y="4543425"/>
          <p14:tracePt t="37007" x="1389063" y="4554538"/>
          <p14:tracePt t="37023" x="1489075" y="4554538"/>
          <p14:tracePt t="37040" x="1577975" y="4554538"/>
          <p14:tracePt t="37056" x="1614488" y="4554538"/>
          <p14:tracePt t="37073" x="1639888" y="4554538"/>
          <p14:tracePt t="37232" x="1652588" y="4554538"/>
          <p14:tracePt t="37265" x="1665288" y="4554538"/>
          <p14:tracePt t="37271" x="1689100" y="4554538"/>
          <p14:tracePt t="37281" x="1701800" y="4554538"/>
          <p14:tracePt t="37290" x="1727200" y="4554538"/>
          <p14:tracePt t="37307" x="1778000" y="4543425"/>
          <p14:tracePt t="37323" x="1801813" y="4530725"/>
          <p14:tracePt t="37340" x="1839913" y="4530725"/>
          <p14:tracePt t="37357" x="1852613" y="4518025"/>
          <p14:tracePt t="37358" x="1865313" y="4518025"/>
          <p14:tracePt t="37374" x="1914525" y="4492625"/>
          <p14:tracePt t="37391" x="1978025" y="4467225"/>
          <p14:tracePt t="37407" x="2065338" y="4454525"/>
          <p14:tracePt t="37424" x="2116138" y="4430713"/>
          <p14:tracePt t="37441" x="2165350" y="4430713"/>
          <p14:tracePt t="37457" x="2178050" y="4430713"/>
          <p14:tracePt t="37474" x="2190750" y="4430713"/>
          <p14:tracePt t="37728" x="2190750" y="4418013"/>
          <p14:tracePt t="37736" x="2190750" y="4405313"/>
          <p14:tracePt t="37744" x="2203450" y="4392613"/>
          <p14:tracePt t="37760" x="2216150" y="4354513"/>
          <p14:tracePt t="37777" x="2216150" y="4341813"/>
          <p14:tracePt t="37800" x="2216150" y="4330700"/>
          <p14:tracePt t="38008" x="2228850" y="4330700"/>
          <p14:tracePt t="38016" x="2265363" y="4330700"/>
          <p14:tracePt t="38027" x="2328863" y="4330700"/>
          <p14:tracePt t="38044" x="2452688" y="4330700"/>
          <p14:tracePt t="38059" x="2554288" y="4330700"/>
          <p14:tracePt t="38076" x="2628900" y="4330700"/>
          <p14:tracePt t="38093" x="2654300" y="4330700"/>
          <p14:tracePt t="38109" x="2667000" y="4330700"/>
          <p14:tracePt t="38135" x="2678113" y="4330700"/>
          <p14:tracePt t="38143" x="2716213" y="4330700"/>
          <p14:tracePt t="38161" x="2816225" y="4330700"/>
          <p14:tracePt t="38177" x="2867025" y="4330700"/>
          <p14:tracePt t="38194" x="2916238" y="4330700"/>
          <p14:tracePt t="38210" x="2992438" y="4330700"/>
          <p14:tracePt t="38227" x="3092450" y="4330700"/>
          <p14:tracePt t="38245" x="3205163" y="4330700"/>
          <p14:tracePt t="38261" x="3305175" y="4330700"/>
          <p14:tracePt t="38263" x="3379788" y="4330700"/>
          <p14:tracePt t="38278" x="3467100" y="4318000"/>
          <p14:tracePt t="38280" x="3530600" y="4305300"/>
          <p14:tracePt t="38294" x="3617913" y="4305300"/>
          <p14:tracePt t="38296" x="3705225" y="4305300"/>
          <p14:tracePt t="38312" x="3856038" y="4305300"/>
          <p14:tracePt t="38328" x="3992563" y="4305300"/>
          <p14:tracePt t="38345" x="4092575" y="4305300"/>
          <p14:tracePt t="38361" x="4143375" y="4305300"/>
          <p14:tracePt t="38378" x="4192588" y="4305300"/>
          <p14:tracePt t="38395" x="4217988" y="4305300"/>
          <p14:tracePt t="38412" x="4230688" y="4305300"/>
          <p14:tracePt t="38840" x="4268788" y="4305300"/>
          <p14:tracePt t="38848" x="4356100" y="4305300"/>
          <p14:tracePt t="38862" x="4494213" y="4305300"/>
          <p14:tracePt t="38864" x="4606925" y="4305300"/>
          <p14:tracePt t="38880" x="4743450" y="4305300"/>
          <p14:tracePt t="38896" x="4806950" y="4305300"/>
          <p14:tracePt t="38913" x="4843463" y="4305300"/>
          <p14:tracePt t="38953" x="4856163" y="4305300"/>
          <p14:tracePt t="38969" x="4868863" y="4305300"/>
          <p14:tracePt t="38976" x="4881563" y="4305300"/>
          <p14:tracePt t="38992" x="4894263" y="4305300"/>
          <p14:tracePt t="39008" x="4919663" y="4305300"/>
          <p14:tracePt t="39016" x="4932363" y="4305300"/>
          <p14:tracePt t="39032" x="4956175" y="4305300"/>
          <p14:tracePt t="39047" x="4981575" y="4305300"/>
          <p14:tracePt t="39049" x="4994275" y="4305300"/>
          <p14:tracePt t="39063" x="5057775" y="4330700"/>
          <p14:tracePt t="39080" x="5106988" y="4330700"/>
          <p14:tracePt t="39097" x="5157788" y="4341813"/>
          <p14:tracePt t="39113" x="5207000" y="4341813"/>
          <p14:tracePt t="39129" x="5245100" y="4341813"/>
          <p14:tracePt t="39147" x="5294313" y="4341813"/>
          <p14:tracePt t="39163" x="5332413" y="4341813"/>
          <p14:tracePt t="39180" x="5370513" y="4341813"/>
          <p14:tracePt t="39197" x="5432425" y="4341813"/>
          <p14:tracePt t="39200" x="5457825" y="4341813"/>
          <p14:tracePt t="39214" x="5483225" y="4341813"/>
          <p14:tracePt t="39216" x="5507038" y="4341813"/>
          <p14:tracePt t="39230" x="5519738" y="4341813"/>
          <p14:tracePt t="39232" x="5545138" y="4341813"/>
          <p14:tracePt t="39247" x="5570538" y="4341813"/>
          <p14:tracePt t="39264" x="5595938" y="4318000"/>
          <p14:tracePt t="39280" x="5645150" y="4318000"/>
          <p14:tracePt t="39297" x="5670550" y="4318000"/>
          <p14:tracePt t="39313" x="5719763" y="4305300"/>
          <p14:tracePt t="39331" x="5745163" y="4305300"/>
          <p14:tracePt t="39347" x="5757863" y="4292600"/>
          <p14:tracePt t="39364" x="5783263" y="4292600"/>
          <p14:tracePt t="39381" x="5795963" y="4292600"/>
          <p14:tracePt t="39383" x="5808663" y="4279900"/>
          <p14:tracePt t="39398" x="5821363" y="4279900"/>
          <p14:tracePt t="39415" x="5832475" y="4279900"/>
          <p14:tracePt t="39417" x="5832475" y="4267200"/>
          <p14:tracePt t="39456" x="5845175" y="4267200"/>
          <p14:tracePt t="39472" x="5845175" y="4254500"/>
          <p14:tracePt t="39480" x="5857875" y="4241800"/>
          <p14:tracePt t="39488" x="5870575" y="4217988"/>
          <p14:tracePt t="39896" x="5895975" y="4217988"/>
          <p14:tracePt t="39904" x="5921375" y="4217988"/>
          <p14:tracePt t="39916" x="5945188" y="4230688"/>
          <p14:tracePt t="39932" x="5983288" y="4241800"/>
          <p14:tracePt t="39949" x="6070600" y="4267200"/>
          <p14:tracePt t="39951" x="6108700" y="4279900"/>
          <p14:tracePt t="39966" x="6157913" y="4292600"/>
          <p14:tracePt t="39968" x="6221413" y="4305300"/>
          <p14:tracePt t="39981" x="6259513" y="4330700"/>
          <p14:tracePt t="39982" x="6296025" y="4341813"/>
          <p14:tracePt t="39997" x="6334125" y="4341813"/>
          <p14:tracePt t="39999" x="6370638" y="4341813"/>
          <p14:tracePt t="40015" x="6472238" y="4367213"/>
          <p14:tracePt t="40031" x="6584950" y="4367213"/>
          <p14:tracePt t="40048" x="6672263" y="4379913"/>
          <p14:tracePt t="40064" x="6821488" y="4379913"/>
          <p14:tracePt t="40081" x="7021513" y="4379913"/>
          <p14:tracePt t="40099" x="7246938" y="4379913"/>
          <p14:tracePt t="40116" x="7372350" y="4379913"/>
          <p14:tracePt t="40133" x="7435850" y="4379913"/>
          <p14:tracePt t="40248" x="7448550" y="4379913"/>
          <p14:tracePt t="40256" x="7448550" y="4392613"/>
          <p14:tracePt t="40266" x="7459663" y="4392613"/>
          <p14:tracePt t="40283" x="7472363" y="4392613"/>
          <p14:tracePt t="40528" x="7497763" y="4392613"/>
          <p14:tracePt t="40536" x="7561263" y="4392613"/>
          <p14:tracePt t="40551" x="7661275" y="4392613"/>
          <p14:tracePt t="40552" x="7810500" y="4392613"/>
          <p14:tracePt t="40567" x="7974013" y="4379913"/>
          <p14:tracePt t="40569" x="8135938" y="4341813"/>
          <p14:tracePt t="40584" x="8412163" y="4267200"/>
          <p14:tracePt t="40600" x="8612188" y="4205288"/>
          <p14:tracePt t="40617" x="8686800" y="4179888"/>
          <p14:tracePt t="40633" x="8699500" y="4179888"/>
          <p14:tracePt t="40784" x="8712200" y="4167188"/>
          <p14:tracePt t="40792" x="8712200" y="4154488"/>
          <p14:tracePt t="40801" x="8712200" y="4141788"/>
          <p14:tracePt t="40817" x="8737600" y="4105275"/>
          <p14:tracePt t="40834" x="8763000" y="4054475"/>
          <p14:tracePt t="40851" x="8786813" y="4017963"/>
          <p14:tracePt t="40867" x="8799513" y="4005263"/>
          <p14:tracePt t="40884" x="8812213" y="3992563"/>
          <p14:tracePt t="41808" x="8799513" y="3992563"/>
          <p14:tracePt t="43328" x="8786813" y="3992563"/>
          <p14:tracePt t="43336" x="8774113" y="4017963"/>
          <p14:tracePt t="43344" x="8750300" y="4054475"/>
          <p14:tracePt t="43358" x="8737600" y="4092575"/>
          <p14:tracePt t="43360" x="8712200" y="4129088"/>
          <p14:tracePt t="43375" x="8699500" y="4167188"/>
          <p14:tracePt t="43392" x="8686800" y="4205288"/>
          <p14:tracePt t="43408" x="8674100" y="4217988"/>
          <p14:tracePt t="43592" x="8661400" y="4217988"/>
          <p14:tracePt t="43640" x="8650288" y="4217988"/>
          <p14:tracePt t="43648" x="8637588" y="4217988"/>
          <p14:tracePt t="43658" x="8624888" y="4217988"/>
          <p14:tracePt t="43676" x="8561388" y="4217988"/>
          <p14:tracePt t="43692" x="8499475" y="4241800"/>
          <p14:tracePt t="43708" x="8424863" y="4254500"/>
          <p14:tracePt t="43725" x="8324850" y="4305300"/>
          <p14:tracePt t="43727" x="8286750" y="4318000"/>
          <p14:tracePt t="43742" x="8248650" y="4318000"/>
          <p14:tracePt t="43744" x="8212138" y="4341813"/>
          <p14:tracePt t="43759" x="8099425" y="4392613"/>
          <p14:tracePt t="43776" x="7974013" y="4443413"/>
          <p14:tracePt t="43792" x="7835900" y="4518025"/>
          <p14:tracePt t="43809" x="7648575" y="4592638"/>
          <p14:tracePt t="43825" x="7459663" y="4692650"/>
          <p14:tracePt t="43842" x="7259638" y="4779963"/>
          <p14:tracePt t="43859" x="7010400" y="4918075"/>
          <p14:tracePt t="43876" x="6759575" y="5030788"/>
          <p14:tracePt t="43892" x="6521450" y="5118100"/>
          <p14:tracePt t="43909" x="6296025" y="5194300"/>
          <p14:tracePt t="43911" x="6183313" y="5243513"/>
          <p14:tracePt t="43925" x="6057900" y="5281613"/>
          <p14:tracePt t="43928" x="5957888" y="5305425"/>
          <p14:tracePt t="43941" x="5870575" y="5343525"/>
          <p14:tracePt t="43943" x="5795963" y="5381625"/>
          <p14:tracePt t="43958" x="5732463" y="5407025"/>
          <p14:tracePt t="43960" x="5683250" y="5430838"/>
          <p14:tracePt t="43975" x="5583238" y="5443538"/>
          <p14:tracePt t="43991" x="5483225" y="5456238"/>
          <p14:tracePt t="44008" x="5345113" y="5481638"/>
          <p14:tracePt t="44024" x="5119688" y="5481638"/>
          <p14:tracePt t="44041" x="4806950" y="5481638"/>
          <p14:tracePt t="44058" x="4481513" y="5481638"/>
          <p14:tracePt t="44075" x="4156075" y="5481638"/>
          <p14:tracePt t="44091" x="3879850" y="5481638"/>
          <p14:tracePt t="44108" x="3643313" y="5481638"/>
          <p14:tracePt t="44126" x="3454400" y="5481638"/>
          <p14:tracePt t="44128" x="3392488" y="5481638"/>
          <p14:tracePt t="44144" x="3241675" y="5481638"/>
          <p14:tracePt t="44160" x="3141663" y="5481638"/>
          <p14:tracePt t="44177" x="3067050" y="5468938"/>
          <p14:tracePt t="44208" x="3054350" y="5468938"/>
          <p14:tracePt t="44216" x="3041650" y="5468938"/>
          <p14:tracePt t="44226" x="3016250" y="5456238"/>
          <p14:tracePt t="44242" x="2954338" y="5430838"/>
          <p14:tracePt t="44258" x="2841625" y="5381625"/>
          <p14:tracePt t="44275" x="2728913" y="5330825"/>
          <p14:tracePt t="44292" x="2628900" y="5268913"/>
          <p14:tracePt t="44309" x="2541588" y="5230813"/>
          <p14:tracePt t="44325" x="2441575" y="5181600"/>
          <p14:tracePt t="44327" x="2403475" y="5181600"/>
          <p14:tracePt t="44342" x="2365375" y="5143500"/>
          <p14:tracePt t="44359" x="2328863" y="5130800"/>
          <p14:tracePt t="44376" x="2316163" y="5130800"/>
          <p14:tracePt t="44392" x="2303463" y="5130800"/>
          <p14:tracePt t="44455" x="2303463" y="5118100"/>
          <p14:tracePt t="44463" x="2303463" y="5105400"/>
          <p14:tracePt t="44475" x="2278063" y="5081588"/>
          <p14:tracePt t="44492" x="2216150" y="5043488"/>
          <p14:tracePt t="44509" x="2127250" y="5005388"/>
          <p14:tracePt t="44511" x="2103438" y="4981575"/>
          <p14:tracePt t="44526" x="2078038" y="4968875"/>
          <p14:tracePt t="44527" x="2039938" y="4943475"/>
          <p14:tracePt t="44543" x="1965325" y="4918075"/>
          <p14:tracePt t="44559" x="1903413" y="4892675"/>
          <p14:tracePt t="44576" x="1827213" y="4868863"/>
          <p14:tracePt t="44592" x="1790700" y="4856163"/>
          <p14:tracePt t="44609" x="1739900" y="4830763"/>
          <p14:tracePt t="44626" x="1727200" y="4830763"/>
          <p14:tracePt t="44643" x="1701800" y="4830763"/>
          <p14:tracePt t="44784" x="1701800" y="4818063"/>
          <p14:tracePt t="44793" x="1701800" y="4805363"/>
          <p14:tracePt t="44799" x="1701800" y="4792663"/>
          <p14:tracePt t="44812" x="1727200" y="4756150"/>
          <p14:tracePt t="44828" x="1752600" y="4718050"/>
          <p14:tracePt t="44845" x="1778000" y="4692650"/>
          <p14:tracePt t="44848" x="1801813" y="4692650"/>
          <p14:tracePt t="45032" x="1839913" y="4692650"/>
          <p14:tracePt t="45040" x="1914525" y="4692650"/>
          <p14:tracePt t="45048" x="2065338" y="4692650"/>
          <p14:tracePt t="45061" x="2278063" y="4743450"/>
          <p14:tracePt t="45063" x="2590800" y="4818063"/>
          <p14:tracePt t="45077" x="2916238" y="4868863"/>
          <p14:tracePt t="45079" x="3179763" y="4943475"/>
          <p14:tracePt t="45095" x="3479800" y="5043488"/>
          <p14:tracePt t="45111" x="3617913" y="5092700"/>
          <p14:tracePt t="45128" x="3630613" y="5092700"/>
          <p14:tracePt t="45392" x="3567113" y="5092700"/>
          <p14:tracePt t="45400" x="3441700" y="5068888"/>
          <p14:tracePt t="45413" x="3292475" y="5056188"/>
          <p14:tracePt t="45429" x="2967038" y="5043488"/>
          <p14:tracePt t="45431" x="2828925" y="5043488"/>
          <p14:tracePt t="45447" x="2728913" y="5043488"/>
          <p14:tracePt t="45449" x="2628900" y="5043488"/>
          <p14:tracePt t="45464" x="2403475" y="5043488"/>
          <p14:tracePt t="45481" x="2178050" y="5056188"/>
          <p14:tracePt t="45497" x="2003425" y="5081588"/>
          <p14:tracePt t="45513" x="1827213" y="5105400"/>
          <p14:tracePt t="45530" x="1752600" y="5105400"/>
          <p14:tracePt t="45546" x="1727200" y="5105400"/>
          <p14:tracePt t="46104" x="1765300" y="5105400"/>
          <p14:tracePt t="46112" x="1852613" y="5081588"/>
          <p14:tracePt t="46120" x="1965325" y="5056188"/>
          <p14:tracePt t="46131" x="2090738" y="5030788"/>
          <p14:tracePt t="46148" x="2228850" y="5005388"/>
          <p14:tracePt t="46164" x="2290763" y="4992688"/>
          <p14:tracePt t="46182" x="2328863" y="4981575"/>
          <p14:tracePt t="46184" x="2339975" y="4981575"/>
          <p14:tracePt t="46198" x="2352675" y="4981575"/>
          <p14:tracePt t="46200" x="2378075" y="4981575"/>
          <p14:tracePt t="47264" x="2390775" y="4981575"/>
          <p14:tracePt t="47272" x="2416175" y="4981575"/>
          <p14:tracePt t="47285" x="2516188" y="4992688"/>
          <p14:tracePt t="47287" x="2616200" y="5018088"/>
          <p14:tracePt t="47302" x="2703513" y="5043488"/>
          <p14:tracePt t="47304" x="2754313" y="5068888"/>
          <p14:tracePt t="47319" x="2803525" y="5081588"/>
          <p14:tracePt t="47432" x="2816225" y="5081588"/>
          <p14:tracePt t="47440" x="2828925" y="5081588"/>
          <p14:tracePt t="47452" x="2854325" y="5081588"/>
          <p14:tracePt t="47469" x="2928938" y="5081588"/>
          <p14:tracePt t="47471" x="2967038" y="5081588"/>
          <p14:tracePt t="47485" x="3003550" y="5068888"/>
          <p14:tracePt t="47488" x="3054350" y="5056188"/>
          <p14:tracePt t="47502" x="3103563" y="5043488"/>
          <p14:tracePt t="47504" x="3179763" y="5030788"/>
          <p14:tracePt t="47519" x="3317875" y="5018088"/>
          <p14:tracePt t="47536" x="3467100" y="5005388"/>
          <p14:tracePt t="47552" x="3605213" y="5005388"/>
          <p14:tracePt t="47569" x="3792538" y="5005388"/>
          <p14:tracePt t="47586" x="3943350" y="5005388"/>
          <p14:tracePt t="47602" x="4081463" y="4981575"/>
          <p14:tracePt t="47618" x="4256088" y="4968875"/>
          <p14:tracePt t="47636" x="4456113" y="4943475"/>
          <p14:tracePt t="47652" x="4630738" y="4918075"/>
          <p14:tracePt t="47669" x="4756150" y="4905375"/>
          <p14:tracePt t="47671" x="4794250" y="4892675"/>
          <p14:tracePt t="47687" x="4819650" y="4892675"/>
          <p14:tracePt t="47689" x="4843463" y="4892675"/>
          <p14:tracePt t="47703" x="4868863" y="4892675"/>
          <p14:tracePt t="47719" x="4881563" y="4879975"/>
          <p14:tracePt t="47736" x="4894263" y="4879975"/>
          <p14:tracePt t="47768" x="4906963" y="4879975"/>
          <p14:tracePt t="47776" x="4919663" y="4868863"/>
          <p14:tracePt t="47786" x="4932363" y="4856163"/>
          <p14:tracePt t="47802" x="4956175" y="4856163"/>
          <p14:tracePt t="47819" x="5006975" y="4856163"/>
          <p14:tracePt t="47836" x="5045075" y="4856163"/>
          <p14:tracePt t="47853" x="5094288" y="4856163"/>
          <p14:tracePt t="47855" x="5119688" y="4856163"/>
          <p14:tracePt t="47869" x="5157788" y="4856163"/>
          <p14:tracePt t="47871" x="5181600" y="4856163"/>
          <p14:tracePt t="47888" x="5207000" y="4856163"/>
          <p14:tracePt t="47904" x="5245100" y="4856163"/>
          <p14:tracePt t="47920" x="5270500" y="4856163"/>
          <p14:tracePt t="47937" x="5281613" y="4856163"/>
          <p14:tracePt t="48600" x="5281613" y="4879975"/>
          <p14:tracePt t="48608" x="5281613" y="4918075"/>
          <p14:tracePt t="48621" x="5281613" y="4943475"/>
          <p14:tracePt t="48624" x="5294313" y="4968875"/>
          <p14:tracePt t="48638" x="5294313" y="4992688"/>
          <p14:tracePt t="48640" x="5294313" y="5030788"/>
          <p14:tracePt t="48655" x="5319713" y="5092700"/>
          <p14:tracePt t="48672" x="5319713" y="5118100"/>
          <p14:tracePt t="48689" x="5319713" y="5130800"/>
          <p14:tracePt t="48705" x="5319713" y="514350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7165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TO 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36068"/>
            <a:ext cx="10171169" cy="3266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Key statistical tools for measuring central tendency are the mean, median, mode.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Key statistical tools for measuring dispersion are the range, interquartile range (IQR), variance, and standard deviation.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Key statistical tools for analyzing frequencies are the frequency distribution and frequency table.</a:t>
            </a:r>
          </a:p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/>
              </a:rPr>
              <a:t>In healthcare decision-making, these statistical tools are crucial for data analysis, trend identification, and informed decisions to improve patient care and efficiency.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2511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278"/>
    </mc:Choice>
    <mc:Fallback xmlns="">
      <p:transition advTm="90278"/>
    </mc:Fallback>
  </mc:AlternateContent>
  <p:extLst>
    <p:ext uri="{3A86A75C-4F4B-4683-9AE1-C65F6400EC91}">
      <p14:laserTraceLst xmlns:p14="http://schemas.microsoft.com/office/powerpoint/2010/main">
        <p14:tracePtLst>
          <p14:tracePt t="1923" x="5270500" y="5130800"/>
          <p14:tracePt t="1931" x="4945063" y="4981575"/>
          <p14:tracePt t="1938" x="4181475" y="4667250"/>
          <p14:tracePt t="1953" x="3192463" y="4254500"/>
          <p14:tracePt t="1954" x="2239963" y="3841750"/>
          <p14:tracePt t="1969" x="1076325" y="3254375"/>
          <p14:tracePt t="1986" x="300038" y="2590800"/>
          <p14:tracePt t="2861" x="4130675" y="87313"/>
          <p14:tracePt t="2873" x="4143375" y="161925"/>
          <p14:tracePt t="2875" x="4168775" y="250825"/>
          <p14:tracePt t="2890" x="4205288" y="463550"/>
          <p14:tracePt t="2907" x="4243388" y="663575"/>
          <p14:tracePt t="2923" x="4330700" y="889000"/>
          <p14:tracePt t="2940" x="4381500" y="1050925"/>
          <p14:tracePt t="2956" x="4394200" y="1163638"/>
          <p14:tracePt t="2973" x="4418013" y="1238250"/>
          <p14:tracePt t="2990" x="4430713" y="1276350"/>
          <p14:tracePt t="3007" x="4443413" y="1314450"/>
          <p14:tracePt t="3023" x="4443413" y="1339850"/>
          <p14:tracePt t="3040" x="4443413" y="1363663"/>
          <p14:tracePt t="3056" x="4443413" y="1376363"/>
          <p14:tracePt t="3074" x="4443413" y="1401763"/>
          <p14:tracePt t="3091" x="4430713" y="1450975"/>
          <p14:tracePt t="3107" x="4394200" y="1501775"/>
          <p14:tracePt t="3125" x="4381500" y="1576388"/>
          <p14:tracePt t="3140" x="4368800" y="1639888"/>
          <p14:tracePt t="3156" x="4368800" y="1701800"/>
          <p14:tracePt t="3173" x="4343400" y="1752600"/>
          <p14:tracePt t="3191" x="4343400" y="1789113"/>
          <p14:tracePt t="3211" x="4343400" y="1801813"/>
          <p14:tracePt t="3224" x="4343400" y="1814513"/>
          <p14:tracePt t="3241" x="4343400" y="1827213"/>
          <p14:tracePt t="3258" x="4343400" y="1839913"/>
          <p14:tracePt t="3259" x="4343400" y="1876425"/>
          <p14:tracePt t="3274" x="4343400" y="1901825"/>
          <p14:tracePt t="3275" x="4343400" y="1914525"/>
          <p14:tracePt t="3291" x="4343400" y="1939925"/>
          <p14:tracePt t="3315" x="4356100" y="1952625"/>
          <p14:tracePt t="3325" x="4368800" y="1965325"/>
          <p14:tracePt t="3341" x="4381500" y="1989138"/>
          <p14:tracePt t="3357" x="4406900" y="1989138"/>
          <p14:tracePt t="3374" x="4406900" y="2001838"/>
          <p14:tracePt t="3515" x="4418013" y="2001838"/>
          <p14:tracePt t="3524" x="4430713" y="2001838"/>
          <p14:tracePt t="3531" x="4443413" y="2001838"/>
          <p14:tracePt t="3548" x="4456113" y="2001838"/>
          <p14:tracePt t="3563" x="4456113" y="2014538"/>
          <p14:tracePt t="6315" x="4443413" y="1989138"/>
          <p14:tracePt t="6323" x="4343400" y="1865313"/>
          <p14:tracePt t="6333" x="4105275" y="1589088"/>
          <p14:tracePt t="6348" x="3103563" y="576263"/>
          <p14:tracePt t="6365" x="2352675" y="12700"/>
          <p14:tracePt t="7069" x="125413" y="638175"/>
          <p14:tracePt t="7084" x="300038" y="538163"/>
          <p14:tracePt t="7100" x="463550" y="450850"/>
          <p14:tracePt t="7118" x="650875" y="374650"/>
          <p14:tracePt t="7134" x="838200" y="287338"/>
          <p14:tracePt t="7151" x="1014413" y="187325"/>
          <p14:tracePt t="7167" x="1227138" y="87313"/>
          <p14:tracePt t="7185" x="1452563" y="12700"/>
          <p14:tracePt t="7380" x="2654300" y="87313"/>
          <p14:tracePt t="7387" x="2703513" y="161925"/>
          <p14:tracePt t="7402" x="2754313" y="263525"/>
          <p14:tracePt t="7419" x="2790825" y="338138"/>
          <p14:tracePt t="7435" x="2803525" y="363538"/>
          <p14:tracePt t="7452" x="2803525" y="374650"/>
          <p14:tracePt t="7468" x="2803525" y="438150"/>
          <p14:tracePt t="7485" x="2803525" y="612775"/>
          <p14:tracePt t="7502" x="2790825" y="876300"/>
          <p14:tracePt t="7519" x="2754313" y="1327150"/>
          <p14:tracePt t="7535" x="2754313" y="1876425"/>
          <p14:tracePt t="7552" x="2754313" y="2252663"/>
          <p14:tracePt t="7554" x="2754313" y="2390775"/>
          <p14:tracePt t="7568" x="2754313" y="2503488"/>
          <p14:tracePt t="7571" x="2741613" y="2590800"/>
          <p14:tracePt t="7586" x="2741613" y="2703513"/>
          <p14:tracePt t="7603" x="2741613" y="2765425"/>
          <p14:tracePt t="7619" x="2741613" y="2803525"/>
          <p14:tracePt t="7635" x="2741613" y="2840038"/>
          <p14:tracePt t="7653" x="2741613" y="2865438"/>
          <p14:tracePt t="7669" x="2741613" y="2941638"/>
          <p14:tracePt t="7685" x="2741613" y="3003550"/>
          <p14:tracePt t="7702" x="2741613" y="3065463"/>
          <p14:tracePt t="7720" x="2741613" y="3128963"/>
          <p14:tracePt t="7722" x="2741613" y="3141663"/>
          <p14:tracePt t="7736" x="2741613" y="3154363"/>
          <p14:tracePt t="7753" x="2741613" y="3165475"/>
          <p14:tracePt t="7755" x="2741613" y="3190875"/>
          <p14:tracePt t="7771" x="2741613" y="3203575"/>
          <p14:tracePt t="7786" x="2703513" y="3228975"/>
          <p14:tracePt t="7803" x="2654300" y="3267075"/>
          <p14:tracePt t="7820" x="2541588" y="3278188"/>
          <p14:tracePt t="7836" x="2403475" y="3278188"/>
          <p14:tracePt t="7853" x="2303463" y="3278188"/>
          <p14:tracePt t="7869" x="2228850" y="3278188"/>
          <p14:tracePt t="7886" x="2178050" y="3267075"/>
          <p14:tracePt t="7903" x="2090738" y="3241675"/>
          <p14:tracePt t="7920" x="1939925" y="3203575"/>
          <p14:tracePt t="7937" x="1852613" y="3165475"/>
          <p14:tracePt t="7939" x="1814513" y="3165475"/>
          <p14:tracePt t="7954" x="1778000" y="3154363"/>
          <p14:tracePt t="7970" x="1765300" y="3154363"/>
          <p14:tracePt t="8195" x="1790700" y="3154363"/>
          <p14:tracePt t="8203" x="1814513" y="3154363"/>
          <p14:tracePt t="8211" x="1852613" y="3154363"/>
          <p14:tracePt t="8220" x="1878013" y="3154363"/>
          <p14:tracePt t="8235" x="1927225" y="3154363"/>
          <p14:tracePt t="8252" x="1965325" y="3154363"/>
          <p14:tracePt t="8275" x="1978025" y="3154363"/>
          <p14:tracePt t="8285" x="1990725" y="3154363"/>
          <p14:tracePt t="8302" x="2027238" y="3154363"/>
          <p14:tracePt t="8319" x="2052638" y="3154363"/>
          <p14:tracePt t="8336" x="2065338" y="3154363"/>
          <p14:tracePt t="8337" x="2078038" y="3154363"/>
          <p14:tracePt t="8354" x="2090738" y="3141663"/>
          <p14:tracePt t="8369" x="2127250" y="3141663"/>
          <p14:tracePt t="8386" x="2139950" y="3141663"/>
          <p14:tracePt t="8402" x="2152650" y="3128963"/>
          <p14:tracePt t="8419" x="2165350" y="3128963"/>
          <p14:tracePt t="8436" x="2190750" y="3128963"/>
          <p14:tracePt t="8453" x="2216150" y="3128963"/>
          <p14:tracePt t="8469" x="2228850" y="3128963"/>
          <p14:tracePt t="9027" x="2216150" y="3128963"/>
          <p14:tracePt t="9035" x="2203450" y="3128963"/>
          <p14:tracePt t="9060" x="2203450" y="3116263"/>
          <p14:tracePt t="9067" x="2190750" y="3103563"/>
          <p14:tracePt t="9131" x="2178050" y="3103563"/>
          <p14:tracePt t="9147" x="2178050" y="3090863"/>
          <p14:tracePt t="9156" x="2165350" y="3090863"/>
          <p14:tracePt t="9173" x="2152650" y="3090863"/>
          <p14:tracePt t="9180" x="2139950" y="3090863"/>
          <p14:tracePt t="9189" x="2127250" y="3090863"/>
          <p14:tracePt t="9206" x="2103438" y="3090863"/>
          <p14:tracePt t="9223" x="2090738" y="3078163"/>
          <p14:tracePt t="9267" x="2078038" y="3078163"/>
          <p14:tracePt t="9274" x="2065338" y="3078163"/>
          <p14:tracePt t="9299" x="2052638" y="3065463"/>
          <p14:tracePt t="9323" x="2039938" y="3065463"/>
          <p14:tracePt t="9331" x="2039938" y="3054350"/>
          <p14:tracePt t="9341" x="2027238" y="3054350"/>
          <p14:tracePt t="9356" x="2014538" y="3054350"/>
          <p14:tracePt t="9373" x="2003425" y="3041650"/>
          <p14:tracePt t="9390" x="1990725" y="3028950"/>
          <p14:tracePt t="9407" x="1965325" y="3016250"/>
          <p14:tracePt t="9423" x="1952625" y="3003550"/>
          <p14:tracePt t="9426" x="1939925" y="2990850"/>
          <p14:tracePt t="9440" x="1927225" y="2990850"/>
          <p14:tracePt t="9457" x="1914525" y="2990850"/>
          <p14:tracePt t="9475" x="1903413" y="2978150"/>
          <p14:tracePt t="11163" x="1903413" y="2965450"/>
          <p14:tracePt t="11171" x="1878013" y="2916238"/>
          <p14:tracePt t="11179" x="1839913" y="2816225"/>
          <p14:tracePt t="11195" x="1790700" y="2690813"/>
          <p14:tracePt t="11211" x="1765300" y="2665413"/>
          <p14:tracePt t="11251" x="1765300" y="2652713"/>
          <p14:tracePt t="11259" x="1765300" y="2640013"/>
          <p14:tracePt t="11275" x="1765300" y="2627313"/>
          <p14:tracePt t="11283" x="1765300" y="2616200"/>
          <p14:tracePt t="11295" x="1765300" y="2603500"/>
          <p14:tracePt t="11312" x="1778000" y="2540000"/>
          <p14:tracePt t="11314" x="1790700" y="2516188"/>
          <p14:tracePt t="11329" x="1801813" y="2478088"/>
          <p14:tracePt t="11331" x="1827213" y="2414588"/>
          <p14:tracePt t="11346" x="1878013" y="2327275"/>
          <p14:tracePt t="11362" x="1914525" y="2239963"/>
          <p14:tracePt t="11379" x="1939925" y="2178050"/>
          <p14:tracePt t="11395" x="1965325" y="2127250"/>
          <p14:tracePt t="11412" x="1990725" y="2078038"/>
          <p14:tracePt t="11428" x="2003425" y="2001838"/>
          <p14:tracePt t="11445" x="2039938" y="1939925"/>
          <p14:tracePt t="11462" x="2065338" y="1865313"/>
          <p14:tracePt t="11479" x="2103438" y="1765300"/>
          <p14:tracePt t="11496" x="2152650" y="1689100"/>
          <p14:tracePt t="11512" x="2178050" y="1627188"/>
          <p14:tracePt t="11515" x="2190750" y="1601788"/>
          <p14:tracePt t="11530" x="2190750" y="1589088"/>
          <p14:tracePt t="11545" x="2190750" y="1563688"/>
          <p14:tracePt t="11763" x="2203450" y="1563688"/>
          <p14:tracePt t="11771" x="2216150" y="1576388"/>
          <p14:tracePt t="11781" x="2216150" y="1601788"/>
          <p14:tracePt t="11796" x="2252663" y="1676400"/>
          <p14:tracePt t="11813" x="2278063" y="1727200"/>
          <p14:tracePt t="11830" x="2290763" y="1765300"/>
          <p14:tracePt t="11847" x="2303463" y="1776413"/>
          <p14:tracePt t="11863" x="2303463" y="1789113"/>
          <p14:tracePt t="11866" x="2303463" y="1801813"/>
          <p14:tracePt t="11880" x="2303463" y="1814513"/>
          <p14:tracePt t="11882" x="2316163" y="1814513"/>
          <p14:tracePt t="11897" x="2316163" y="1827213"/>
          <p14:tracePt t="11899" x="2316163" y="1839913"/>
          <p14:tracePt t="12187" x="2316163" y="1852613"/>
          <p14:tracePt t="12195" x="2316163" y="1876425"/>
          <p14:tracePt t="12203" x="2316163" y="1889125"/>
          <p14:tracePt t="12213" x="2316163" y="1901825"/>
          <p14:tracePt t="12231" x="2316163" y="1952625"/>
          <p14:tracePt t="12249" x="2316163" y="1989138"/>
          <p14:tracePt t="12251" x="2316163" y="2014538"/>
          <p14:tracePt t="12264" x="2316163" y="2039938"/>
          <p14:tracePt t="12266" x="2316163" y="2065338"/>
          <p14:tracePt t="12280" x="2316163" y="2089150"/>
          <p14:tracePt t="12282" x="2316163" y="2114550"/>
          <p14:tracePt t="12297" x="2316163" y="2139950"/>
          <p14:tracePt t="12298" x="2316163" y="2165350"/>
          <p14:tracePt t="12314" x="2328863" y="2214563"/>
          <p14:tracePt t="12330" x="2328863" y="2278063"/>
          <p14:tracePt t="12346" x="2328863" y="2327275"/>
          <p14:tracePt t="12363" x="2339975" y="2365375"/>
          <p14:tracePt t="12380" x="2352675" y="2390775"/>
          <p14:tracePt t="12397" x="2352675" y="2403475"/>
          <p14:tracePt t="12413" x="2365375" y="2439988"/>
          <p14:tracePt t="12430" x="2365375" y="2452688"/>
          <p14:tracePt t="12447" x="2365375" y="2465388"/>
          <p14:tracePt t="12563" x="2352675" y="2465388"/>
          <p14:tracePt t="12571" x="2316163" y="2465388"/>
          <p14:tracePt t="12582" x="2278063" y="2465388"/>
          <p14:tracePt t="12599" x="2265363" y="2465388"/>
          <p14:tracePt t="13187" x="2252663" y="2465388"/>
          <p14:tracePt t="13195" x="2228850" y="2465388"/>
          <p14:tracePt t="13203" x="2178050" y="2465388"/>
          <p14:tracePt t="13217" x="2127250" y="2478088"/>
          <p14:tracePt t="13219" x="2065338" y="2490788"/>
          <p14:tracePt t="13234" x="1978025" y="2490788"/>
          <p14:tracePt t="13251" x="1939925" y="2503488"/>
          <p14:tracePt t="13267" x="1903413" y="2503488"/>
          <p14:tracePt t="13284" x="1878013" y="2503488"/>
          <p14:tracePt t="13301" x="1852613" y="2503488"/>
          <p14:tracePt t="13318" x="1827213" y="2503488"/>
          <p14:tracePt t="13333" x="1814513" y="2503488"/>
          <p14:tracePt t="13350" x="1801813" y="2503488"/>
          <p14:tracePt t="13378" x="1790700" y="2503488"/>
          <p14:tracePt t="13867" x="1765300" y="2516188"/>
          <p14:tracePt t="13875" x="1677988" y="2540000"/>
          <p14:tracePt t="13884" x="1565275" y="2590800"/>
          <p14:tracePt t="13902" x="1301750" y="2627313"/>
          <p14:tracePt t="13918" x="1038225" y="2616200"/>
          <p14:tracePt t="13924" x="901700" y="2565400"/>
          <p14:tracePt t="13934" x="763588" y="2527300"/>
          <p14:tracePt t="13951" x="550863" y="2478088"/>
          <p14:tracePt t="13954" x="476250" y="2465388"/>
          <p14:tracePt t="13969" x="363538" y="2452688"/>
          <p14:tracePt t="13971" x="250825" y="2439988"/>
          <p14:tracePt t="13985" x="100013" y="2414588"/>
          <p14:tracePt t="14357" x="163513" y="2403475"/>
          <p14:tracePt t="14369" x="312738" y="2478088"/>
          <p14:tracePt t="14370" x="476250" y="2527300"/>
          <p14:tracePt t="14385" x="738188" y="2665413"/>
          <p14:tracePt t="14402" x="925513" y="2728913"/>
          <p14:tracePt t="14418" x="1038225" y="2778125"/>
          <p14:tracePt t="14435" x="1089025" y="2803525"/>
          <p14:tracePt t="14451" x="1127125" y="2816225"/>
          <p14:tracePt t="14468" x="1163638" y="2828925"/>
          <p14:tracePt t="14485" x="1239838" y="2852738"/>
          <p14:tracePt t="14502" x="1289050" y="2852738"/>
          <p14:tracePt t="14518" x="1352550" y="2865438"/>
          <p14:tracePt t="14535" x="1427163" y="2890838"/>
          <p14:tracePt t="14551" x="1489075" y="2903538"/>
          <p14:tracePt t="14569" x="1539875" y="2928938"/>
          <p14:tracePt t="14570" x="1565275" y="2928938"/>
          <p14:tracePt t="14587" x="1601788" y="2952750"/>
          <p14:tracePt t="14604" x="1652588" y="2965450"/>
          <p14:tracePt t="14620" x="1714500" y="2990850"/>
          <p14:tracePt t="14636" x="1790700" y="3003550"/>
          <p14:tracePt t="14653" x="1865313" y="3016250"/>
          <p14:tracePt t="14671" x="1927225" y="3028950"/>
          <p14:tracePt t="14688" x="1965325" y="3041650"/>
          <p14:tracePt t="14691" x="2003425" y="3054350"/>
          <p14:tracePt t="14704" x="2027238" y="3065463"/>
          <p14:tracePt t="14706" x="2052638" y="3065463"/>
          <p14:tracePt t="14721" x="2065338" y="3078163"/>
          <p14:tracePt t="14723" x="2103438" y="3090863"/>
          <p14:tracePt t="14736" x="2139950" y="3090863"/>
          <p14:tracePt t="14738" x="2165350" y="3090863"/>
          <p14:tracePt t="14753" x="2190750" y="3090863"/>
          <p14:tracePt t="14754" x="2228850" y="3103563"/>
          <p14:tracePt t="14770" x="2278063" y="3116263"/>
          <p14:tracePt t="14787" x="2328863" y="3116263"/>
          <p14:tracePt t="14803" x="2339975" y="3116263"/>
          <p14:tracePt t="14819" x="2365375" y="3116263"/>
          <p14:tracePt t="14836" x="2403475" y="3116263"/>
          <p14:tracePt t="14853" x="2428875" y="3116263"/>
          <p14:tracePt t="14870" x="2452688" y="3128963"/>
          <p14:tracePt t="14887" x="2465388" y="3128963"/>
          <p14:tracePt t="14905" x="2490788" y="3128963"/>
          <p14:tracePt t="14921" x="2503488" y="3128963"/>
          <p14:tracePt t="14947" x="2516188" y="3128963"/>
          <p14:tracePt t="15227" x="2516188" y="3141663"/>
          <p14:tracePt t="15244" x="2516188" y="3165475"/>
          <p14:tracePt t="15251" x="2516188" y="3178175"/>
          <p14:tracePt t="15259" x="2516188" y="3190875"/>
          <p14:tracePt t="15272" x="2516188" y="3203575"/>
          <p14:tracePt t="15273" x="2516188" y="3228975"/>
          <p14:tracePt t="15287" x="2516188" y="3241675"/>
          <p14:tracePt t="15304" x="2516188" y="3267075"/>
          <p14:tracePt t="15322" x="2516188" y="3278188"/>
          <p14:tracePt t="15338" x="2516188" y="3290888"/>
          <p14:tracePt t="15354" x="2516188" y="3303588"/>
          <p14:tracePt t="15371" x="2490788" y="3341688"/>
          <p14:tracePt t="15388" x="2490788" y="3367088"/>
          <p14:tracePt t="15404" x="2478088" y="3390900"/>
          <p14:tracePt t="15420" x="2465388" y="3416300"/>
          <p14:tracePt t="15437" x="2465388" y="3429000"/>
          <p14:tracePt t="15454" x="2465388" y="3441700"/>
          <p14:tracePt t="15601" x="2452688" y="3454400"/>
          <p14:tracePt t="15609" x="2452688" y="3467100"/>
          <p14:tracePt t="15681" x="2452688" y="3479800"/>
          <p14:tracePt t="15690" x="2452688" y="3490913"/>
          <p14:tracePt t="15859" x="2428875" y="3490913"/>
          <p14:tracePt t="15867" x="2378075" y="3490913"/>
          <p14:tracePt t="15874" x="2265363" y="3503613"/>
          <p14:tracePt t="15891" x="1939925" y="3541713"/>
          <p14:tracePt t="15907" x="1601788" y="3554413"/>
          <p14:tracePt t="15924" x="1339850" y="3590925"/>
          <p14:tracePt t="15941" x="1239838" y="3603625"/>
          <p14:tracePt t="15957" x="1214438" y="3603625"/>
          <p14:tracePt t="19723" x="1239838" y="3603625"/>
          <p14:tracePt t="19732" x="1276350" y="3603625"/>
          <p14:tracePt t="19739" x="1314450" y="3603625"/>
          <p14:tracePt t="19751" x="1339850" y="3590925"/>
          <p14:tracePt t="19767" x="1376363" y="3579813"/>
          <p14:tracePt t="19971" x="1389063" y="3579813"/>
          <p14:tracePt t="19979" x="1401763" y="3579813"/>
          <p14:tracePt t="19986" x="1414463" y="3579813"/>
          <p14:tracePt t="20000" x="1452563" y="3579813"/>
          <p14:tracePt t="20001" x="1489075" y="3579813"/>
          <p14:tracePt t="20016" x="1514475" y="3579813"/>
          <p14:tracePt t="20018" x="1539875" y="3579813"/>
          <p14:tracePt t="20033" x="1565275" y="3579813"/>
          <p14:tracePt t="20050" x="1577975" y="3579813"/>
          <p14:tracePt t="20107" x="1589088" y="3579813"/>
          <p14:tracePt t="20115" x="1601788" y="3579813"/>
          <p14:tracePt t="20122" x="1614488" y="3579813"/>
          <p14:tracePt t="20134" x="1639888" y="3579813"/>
          <p14:tracePt t="20152" x="1677988" y="3567113"/>
          <p14:tracePt t="20154" x="1701800" y="3567113"/>
          <p14:tracePt t="20169" x="1714500" y="3554413"/>
          <p14:tracePt t="20171" x="1727200" y="3541713"/>
          <p14:tracePt t="20185" x="1739900" y="3541713"/>
          <p14:tracePt t="20187" x="1752600" y="3529013"/>
          <p14:tracePt t="20203" x="1765300" y="3529013"/>
          <p14:tracePt t="20219" x="1778000" y="3503613"/>
          <p14:tracePt t="20235" x="1801813" y="3479800"/>
          <p14:tracePt t="20252" x="1814513" y="3467100"/>
          <p14:tracePt t="20268" x="1827213" y="3454400"/>
          <p14:tracePt t="20284" x="1827213" y="3441700"/>
          <p14:tracePt t="20323" x="1839913" y="3429000"/>
          <p14:tracePt t="20339" x="1839913" y="3416300"/>
          <p14:tracePt t="20346" x="1839913" y="3390900"/>
          <p14:tracePt t="20354" x="1839913" y="3378200"/>
          <p14:tracePt t="20368" x="1839913" y="3354388"/>
          <p14:tracePt t="20371" x="1839913" y="3328988"/>
          <p14:tracePt t="20385" x="1839913" y="3303588"/>
          <p14:tracePt t="20387" x="1827213" y="3267075"/>
          <p14:tracePt t="20403" x="1801813" y="3216275"/>
          <p14:tracePt t="20419" x="1790700" y="3141663"/>
          <p14:tracePt t="20436" x="1778000" y="3065463"/>
          <p14:tracePt t="20453" x="1778000" y="3003550"/>
          <p14:tracePt t="20468" x="1778000" y="2965450"/>
          <p14:tracePt t="20485" x="1778000" y="2941638"/>
          <p14:tracePt t="20502" x="1778000" y="2916238"/>
          <p14:tracePt t="20519" x="1778000" y="2878138"/>
          <p14:tracePt t="20536" x="1778000" y="2852738"/>
          <p14:tracePt t="20552" x="1778000" y="2840038"/>
          <p14:tracePt t="20569" x="1790700" y="2828925"/>
          <p14:tracePt t="20571" x="1801813" y="2816225"/>
          <p14:tracePt t="20587" x="1827213" y="2778125"/>
          <p14:tracePt t="20603" x="1865313" y="2765425"/>
          <p14:tracePt t="20620" x="1890713" y="2740025"/>
          <p14:tracePt t="20636" x="1903413" y="2728913"/>
          <p14:tracePt t="20653" x="1927225" y="2703513"/>
          <p14:tracePt t="20669" x="1965325" y="2678113"/>
          <p14:tracePt t="20686" x="2014538" y="2652713"/>
          <p14:tracePt t="20703" x="2039938" y="2640013"/>
          <p14:tracePt t="20720" x="2065338" y="2640013"/>
          <p14:tracePt t="20737" x="2078038" y="2640013"/>
          <p14:tracePt t="20739" x="2103438" y="2640013"/>
          <p14:tracePt t="20753" x="2116138" y="2640013"/>
          <p14:tracePt t="20755" x="2139950" y="2640013"/>
          <p14:tracePt t="20771" x="2178050" y="2640013"/>
          <p14:tracePt t="20787" x="2239963" y="2640013"/>
          <p14:tracePt t="20804" x="2252663" y="2616200"/>
          <p14:tracePt t="20820" x="2265363" y="2616200"/>
          <p14:tracePt t="20836" x="2278063" y="2616200"/>
          <p14:tracePt t="20853" x="2290763" y="2616200"/>
          <p14:tracePt t="20875" x="2303463" y="2616200"/>
          <p14:tracePt t="20891" x="2316163" y="2603500"/>
          <p14:tracePt t="20903" x="2328863" y="2603500"/>
          <p14:tracePt t="20921" x="2339975" y="2590800"/>
          <p14:tracePt t="20923" x="2339975" y="2578100"/>
          <p14:tracePt t="20947" x="2352675" y="2565400"/>
          <p14:tracePt t="20954" x="2352675" y="2552700"/>
          <p14:tracePt t="20979" x="2365375" y="2540000"/>
          <p14:tracePt t="20987" x="2378075" y="2540000"/>
          <p14:tracePt t="21004" x="2378075" y="2527300"/>
          <p14:tracePt t="21027" x="2390775" y="2527300"/>
          <p14:tracePt t="21043" x="2390775" y="2516188"/>
          <p14:tracePt t="21053" x="2390775" y="2503488"/>
          <p14:tracePt t="21523" x="2390775" y="2516188"/>
          <p14:tracePt t="21531" x="2378075" y="2516188"/>
          <p14:tracePt t="21539" x="2365375" y="2527300"/>
          <p14:tracePt t="21555" x="2339975" y="2540000"/>
          <p14:tracePt t="21571" x="2328863" y="2552700"/>
          <p14:tracePt t="23275" x="2316163" y="2552700"/>
          <p14:tracePt t="23283" x="2290763" y="2552700"/>
          <p14:tracePt t="23292" x="2252663" y="2552700"/>
          <p14:tracePt t="23309" x="2165350" y="2552700"/>
          <p14:tracePt t="23327" x="2065338" y="2552700"/>
          <p14:tracePt t="23343" x="1952625" y="2527300"/>
          <p14:tracePt t="23360" x="1827213" y="2527300"/>
          <p14:tracePt t="23362" x="1790700" y="2527300"/>
          <p14:tracePt t="23377" x="1752600" y="2527300"/>
          <p14:tracePt t="23379" x="1714500" y="2527300"/>
          <p14:tracePt t="23394" x="1665288" y="2527300"/>
          <p14:tracePt t="23410" x="1627188" y="2527300"/>
          <p14:tracePt t="23427" x="1577975" y="2527300"/>
          <p14:tracePt t="23443" x="1527175" y="2527300"/>
          <p14:tracePt t="23460" x="1489075" y="2527300"/>
          <p14:tracePt t="23476" x="1452563" y="2527300"/>
          <p14:tracePt t="23493" x="1427163" y="2527300"/>
          <p14:tracePt t="23522" x="1414463" y="2527300"/>
          <p14:tracePt t="23611" x="1414463" y="2540000"/>
          <p14:tracePt t="23627" x="1414463" y="2552700"/>
          <p14:tracePt t="23651" x="1414463" y="2565400"/>
          <p14:tracePt t="23675" x="1414463" y="2578100"/>
          <p14:tracePt t="23683" x="1414463" y="2590800"/>
          <p14:tracePt t="23693" x="1427163" y="2590800"/>
          <p14:tracePt t="23715" x="1439863" y="2590800"/>
          <p14:tracePt t="23728" x="1452563" y="2590800"/>
          <p14:tracePt t="23731" x="1452563" y="2603500"/>
          <p14:tracePt t="23747" x="1465263" y="2603500"/>
          <p14:tracePt t="23787" x="1476375" y="2603500"/>
          <p14:tracePt t="23867" x="1489075" y="2616200"/>
          <p14:tracePt t="24147" x="1489075" y="2640013"/>
          <p14:tracePt t="24155" x="1465263" y="2678113"/>
          <p14:tracePt t="24162" x="1401763" y="2703513"/>
          <p14:tracePt t="24178" x="1276350" y="2765425"/>
          <p14:tracePt t="24195" x="1189038" y="2803525"/>
          <p14:tracePt t="24212" x="1150938" y="2816225"/>
          <p14:tracePt t="24228" x="1127125" y="2828925"/>
          <p14:tracePt t="24315" x="1114425" y="2828925"/>
          <p14:tracePt t="24491" x="1114425" y="2840038"/>
          <p14:tracePt t="24498" x="1114425" y="2852738"/>
          <p14:tracePt t="24513" x="1139825" y="2852738"/>
          <p14:tracePt t="24515" x="1189038" y="2878138"/>
          <p14:tracePt t="24530" x="1363663" y="2952750"/>
          <p14:tracePt t="24547" x="1489075" y="3003550"/>
          <p14:tracePt t="24563" x="1565275" y="3041650"/>
          <p14:tracePt t="24580" x="1614488" y="3054350"/>
          <p14:tracePt t="24596" x="1665288" y="3065463"/>
          <p14:tracePt t="24613" x="1714500" y="3090863"/>
          <p14:tracePt t="24630" x="1752600" y="3116263"/>
          <p14:tracePt t="24647" x="1801813" y="3141663"/>
          <p14:tracePt t="24663" x="1852613" y="3165475"/>
          <p14:tracePt t="24680" x="1878013" y="3165475"/>
          <p14:tracePt t="24683" x="1903413" y="3178175"/>
          <p14:tracePt t="24697" x="1939925" y="3190875"/>
          <p14:tracePt t="24699" x="1978025" y="3190875"/>
          <p14:tracePt t="24713" x="2014538" y="3203575"/>
          <p14:tracePt t="24715" x="2052638" y="3216275"/>
          <p14:tracePt t="24731" x="2190750" y="3241675"/>
          <p14:tracePt t="24747" x="2378075" y="3267075"/>
          <p14:tracePt t="24763" x="2603500" y="3290888"/>
          <p14:tracePt t="24781" x="2854325" y="3290888"/>
          <p14:tracePt t="24797" x="3179763" y="3328988"/>
          <p14:tracePt t="24813" x="3667125" y="3328988"/>
          <p14:tracePt t="24830" x="4281488" y="3328988"/>
          <p14:tracePt t="24847" x="4681538" y="3328988"/>
          <p14:tracePt t="24864" x="4881563" y="3328988"/>
          <p14:tracePt t="24866" x="4932363" y="3328988"/>
          <p14:tracePt t="24881" x="4968875" y="3328988"/>
          <p14:tracePt t="24883" x="4981575" y="3316288"/>
          <p14:tracePt t="24898" x="5019675" y="3290888"/>
          <p14:tracePt t="24914" x="5057775" y="3254375"/>
          <p14:tracePt t="24931" x="5068888" y="3228975"/>
          <p14:tracePt t="24948" x="5068888" y="3203575"/>
          <p14:tracePt t="24964" x="5094288" y="3178175"/>
          <p14:tracePt t="24981" x="5094288" y="3165475"/>
          <p14:tracePt t="24997" x="5094288" y="3128963"/>
          <p14:tracePt t="25013" x="5094288" y="3103563"/>
          <p14:tracePt t="25031" x="5094288" y="3078163"/>
          <p14:tracePt t="25034" x="5094288" y="3054350"/>
          <p14:tracePt t="25048" x="5094288" y="3016250"/>
          <p14:tracePt t="25051" x="5094288" y="2965450"/>
          <p14:tracePt t="25064" x="5094288" y="2928938"/>
          <p14:tracePt t="25066" x="5094288" y="2890838"/>
          <p14:tracePt t="25082" x="5045075" y="2878138"/>
          <p14:tracePt t="25643" x="5045075" y="2890838"/>
          <p14:tracePt t="25659" x="5045075" y="2903538"/>
          <p14:tracePt t="25666" x="5032375" y="2916238"/>
          <p14:tracePt t="25683" x="5032375" y="2952750"/>
          <p14:tracePt t="25699" x="5006975" y="2990850"/>
          <p14:tracePt t="25716" x="4994275" y="3041650"/>
          <p14:tracePt t="25733" x="4981575" y="3090863"/>
          <p14:tracePt t="25749" x="4968875" y="3141663"/>
          <p14:tracePt t="25766" x="4968875" y="3178175"/>
          <p14:tracePt t="25782" x="4945063" y="3203575"/>
          <p14:tracePt t="25799" x="4945063" y="3216275"/>
          <p14:tracePt t="25817" x="4945063" y="3228975"/>
          <p14:tracePt t="25819" x="4932363" y="3228975"/>
          <p14:tracePt t="25834" x="4932363" y="3241675"/>
          <p14:tracePt t="25850" x="4919663" y="3254375"/>
          <p14:tracePt t="25995" x="4906963" y="3254375"/>
          <p14:tracePt t="27075" x="4945063" y="3254375"/>
          <p14:tracePt t="27083" x="4994275" y="3254375"/>
          <p14:tracePt t="27092" x="5057775" y="3228975"/>
          <p14:tracePt t="27102" x="5094288" y="3228975"/>
          <p14:tracePt t="27120" x="5145088" y="3203575"/>
          <p14:tracePt t="27122" x="5170488" y="3190875"/>
          <p14:tracePt t="27137" x="5181600" y="3190875"/>
          <p14:tracePt t="27139" x="5194300" y="3190875"/>
          <p14:tracePt t="27179" x="5194300" y="3178175"/>
          <p14:tracePt t="27195" x="5194300" y="3165475"/>
          <p14:tracePt t="27203" x="5181600" y="3154363"/>
          <p14:tracePt t="27211" x="5145088" y="3154363"/>
          <p14:tracePt t="27220" x="5094288" y="3128963"/>
          <p14:tracePt t="27236" x="5032375" y="3103563"/>
          <p14:tracePt t="27253" x="4994275" y="3078163"/>
          <p14:tracePt t="27270" x="4945063" y="3065463"/>
          <p14:tracePt t="27285" x="4894263" y="3041650"/>
          <p14:tracePt t="27302" x="4856163" y="3041650"/>
          <p14:tracePt t="27318" x="4832350" y="3041650"/>
          <p14:tracePt t="27335" x="4806950" y="3041650"/>
          <p14:tracePt t="27352" x="4768850" y="3041650"/>
          <p14:tracePt t="27353" x="4743450" y="3041650"/>
          <p14:tracePt t="27369" x="4694238" y="3041650"/>
          <p14:tracePt t="27386" x="4643438" y="3041650"/>
          <p14:tracePt t="27402" x="4581525" y="3041650"/>
          <p14:tracePt t="27419" x="4518025" y="3054350"/>
          <p14:tracePt t="27435" x="4468813" y="3065463"/>
          <p14:tracePt t="27452" x="4443413" y="3065463"/>
          <p14:tracePt t="27469" x="4418013" y="3090863"/>
          <p14:tracePt t="27485" x="4381500" y="3103563"/>
          <p14:tracePt t="27502" x="4356100" y="3116263"/>
          <p14:tracePt t="27519" x="4343400" y="3141663"/>
          <p14:tracePt t="27536" x="4330700" y="3154363"/>
          <p14:tracePt t="27537" x="4318000" y="3165475"/>
          <p14:tracePt t="27553" x="4305300" y="3190875"/>
          <p14:tracePt t="27570" x="4305300" y="3241675"/>
          <p14:tracePt t="27586" x="4305300" y="3267075"/>
          <p14:tracePt t="27603" x="4305300" y="3303588"/>
          <p14:tracePt t="27619" x="4305300" y="3328988"/>
          <p14:tracePt t="27637" x="4318000" y="3367088"/>
          <p14:tracePt t="27654" x="4330700" y="3378200"/>
          <p14:tracePt t="27672" x="4343400" y="3390900"/>
          <p14:tracePt t="27675" x="4356100" y="3403600"/>
          <p14:tracePt t="27691" x="4368800" y="3416300"/>
          <p14:tracePt t="27705" x="4368800" y="3429000"/>
          <p14:tracePt t="27722" x="4368800" y="3454400"/>
          <p14:tracePt t="27739" x="4368800" y="3516313"/>
          <p14:tracePt t="27755" x="4343400" y="3603625"/>
          <p14:tracePt t="27771" x="4268788" y="3692525"/>
          <p14:tracePt t="27786" x="4217988" y="3741738"/>
          <p14:tracePt t="27803" x="4192588" y="3754438"/>
          <p14:tracePt t="27820" x="4181475" y="3754438"/>
          <p14:tracePt t="28042" x="4168775" y="3754438"/>
          <p14:tracePt t="28050" x="4130675" y="3754438"/>
          <p14:tracePt t="28059" x="4081463" y="3754438"/>
          <p14:tracePt t="28071" x="4017963" y="3754438"/>
          <p14:tracePt t="28087" x="3830638" y="3779838"/>
          <p14:tracePt t="28103" x="3605213" y="3829050"/>
          <p14:tracePt t="28120" x="3341688" y="3892550"/>
          <p14:tracePt t="28121" x="3241675" y="3905250"/>
          <p14:tracePt t="28137" x="3092450" y="3916363"/>
          <p14:tracePt t="28153" x="3041650" y="3916363"/>
          <p14:tracePt t="28170" x="3016250" y="3916363"/>
          <p14:tracePt t="30499" x="3003550" y="3916363"/>
          <p14:tracePt t="30507" x="2954338" y="3916363"/>
          <p14:tracePt t="30514" x="2854325" y="3879850"/>
          <p14:tracePt t="30529" x="2741613" y="3829050"/>
          <p14:tracePt t="30531" x="2628900" y="3792538"/>
          <p14:tracePt t="30546" x="2465388" y="3741738"/>
          <p14:tracePt t="30563" x="2252663" y="3729038"/>
          <p14:tracePt t="30579" x="2003425" y="3703638"/>
          <p14:tracePt t="30595" x="1903413" y="3679825"/>
          <p14:tracePt t="30612" x="1890713" y="3679825"/>
          <p14:tracePt t="30691" x="1890713" y="3667125"/>
          <p14:tracePt t="30698" x="1890713" y="3654425"/>
          <p14:tracePt t="30712" x="1890713" y="3629025"/>
          <p14:tracePt t="30714" x="1939925" y="3567113"/>
          <p14:tracePt t="30730" x="2052638" y="3479800"/>
          <p14:tracePt t="30746" x="2265363" y="3390900"/>
          <p14:tracePt t="30763" x="2516188" y="3367088"/>
          <p14:tracePt t="30779" x="2754313" y="3354388"/>
          <p14:tracePt t="30796" x="2992438" y="3354388"/>
          <p14:tracePt t="30812" x="3141663" y="3354388"/>
          <p14:tracePt t="30829" x="3228975" y="3367088"/>
          <p14:tracePt t="30845" x="3305175" y="3390900"/>
          <p14:tracePt t="30862" x="3367088" y="3416300"/>
          <p14:tracePt t="30880" x="3417888" y="3454400"/>
          <p14:tracePt t="30882" x="3454400" y="3479800"/>
          <p14:tracePt t="30896" x="3479800" y="3529013"/>
          <p14:tracePt t="30898" x="3530600" y="3567113"/>
          <p14:tracePt t="30913" x="3554413" y="3603625"/>
          <p14:tracePt t="30915" x="3579813" y="3629025"/>
          <p14:tracePt t="30931" x="3579813" y="3654425"/>
          <p14:tracePt t="30947" x="3605213" y="3667125"/>
          <p14:tracePt t="30963" x="3605213" y="3679825"/>
          <p14:tracePt t="30988" x="3605213" y="3692525"/>
          <p14:tracePt t="31011" x="3605213" y="3703638"/>
          <p14:tracePt t="32539" x="3592513" y="3629025"/>
          <p14:tracePt t="32547" x="3530600" y="3490913"/>
          <p14:tracePt t="32555" x="3479800" y="3316288"/>
          <p14:tracePt t="32567" x="3417888" y="3165475"/>
          <p14:tracePt t="32570" x="3367088" y="3028950"/>
          <p14:tracePt t="32584" x="3317875" y="2890838"/>
          <p14:tracePt t="32586" x="3241675" y="2752725"/>
          <p14:tracePt t="32601" x="3154363" y="2616200"/>
          <p14:tracePt t="32603" x="3067050" y="2490788"/>
          <p14:tracePt t="32616" x="2928938" y="2365375"/>
          <p14:tracePt t="32617" x="2790825" y="2227263"/>
          <p14:tracePt t="32632" x="2578100" y="2065338"/>
          <p14:tracePt t="32634" x="2328863" y="1901825"/>
          <p14:tracePt t="32649" x="1814513" y="1539875"/>
          <p14:tracePt t="32666" x="1301750" y="1201738"/>
          <p14:tracePt t="32683" x="938213" y="976313"/>
          <p14:tracePt t="32699" x="712788" y="863600"/>
          <p14:tracePt t="32716" x="550863" y="788988"/>
          <p14:tracePt t="32733" x="438150" y="750888"/>
          <p14:tracePt t="32750" x="350838" y="725488"/>
          <p14:tracePt t="32766" x="287338" y="700088"/>
          <p14:tracePt t="32783" x="212725" y="688975"/>
          <p14:tracePt t="32800" x="138113" y="663575"/>
          <p14:tracePt t="32801" x="112713" y="650875"/>
          <p14:tracePt t="32816" x="74613" y="638175"/>
          <p14:tracePt t="32818" x="38100" y="625475"/>
          <p14:tracePt t="35542" x="150813" y="374650"/>
          <p14:tracePt t="35558" x="312738" y="387350"/>
          <p14:tracePt t="35575" x="400050" y="387350"/>
          <p14:tracePt t="35592" x="463550" y="400050"/>
          <p14:tracePt t="35594" x="476250" y="400050"/>
          <p14:tracePt t="35609" x="488950" y="400050"/>
          <p14:tracePt t="35626" x="500063" y="400050"/>
          <p14:tracePt t="35643" x="538163" y="400050"/>
          <p14:tracePt t="35659" x="563563" y="400050"/>
          <p14:tracePt t="35675" x="588963" y="400050"/>
          <p14:tracePt t="35692" x="600075" y="400050"/>
          <p14:tracePt t="35708" x="625475" y="400050"/>
          <p14:tracePt t="35725" x="688975" y="400050"/>
          <p14:tracePt t="35742" x="763588" y="400050"/>
          <p14:tracePt t="35759" x="825500" y="400050"/>
          <p14:tracePt t="35776" x="838200" y="412750"/>
          <p14:tracePt t="35793" x="838200" y="425450"/>
          <p14:tracePt t="35795" x="838200" y="438150"/>
          <p14:tracePt t="36275" x="838200" y="425450"/>
          <p14:tracePt t="36491" x="825500" y="425450"/>
          <p14:tracePt t="36507" x="814388" y="425450"/>
          <p14:tracePt t="36523" x="801688" y="425450"/>
          <p14:tracePt t="36531" x="801688" y="438150"/>
          <p14:tracePt t="36544" x="788988" y="438150"/>
          <p14:tracePt t="36546" x="776288" y="438150"/>
          <p14:tracePt t="36562" x="763588" y="438150"/>
          <p14:tracePt t="36611" x="738188" y="450850"/>
          <p14:tracePt t="36619" x="725488" y="450850"/>
          <p14:tracePt t="36628" x="701675" y="463550"/>
          <p14:tracePt t="36644" x="650875" y="463550"/>
          <p14:tracePt t="36661" x="625475" y="476250"/>
          <p14:tracePt t="36678" x="612775" y="487363"/>
          <p14:tracePt t="36787" x="600075" y="500063"/>
          <p14:tracePt t="36842" x="600075" y="512763"/>
          <p14:tracePt t="36859" x="600075" y="525463"/>
          <p14:tracePt t="36867" x="600075" y="538163"/>
          <p14:tracePt t="36878" x="600075" y="550863"/>
          <p14:tracePt t="36895" x="600075" y="576263"/>
          <p14:tracePt t="36911" x="612775" y="600075"/>
          <p14:tracePt t="36914" x="638175" y="612775"/>
          <p14:tracePt t="36928" x="688975" y="638175"/>
          <p14:tracePt t="36931" x="725488" y="638175"/>
          <p14:tracePt t="36945" x="763588" y="650875"/>
          <p14:tracePt t="36947" x="801688" y="676275"/>
          <p14:tracePt t="36962" x="889000" y="712788"/>
          <p14:tracePt t="36979" x="976313" y="738188"/>
          <p14:tracePt t="36995" x="1076325" y="788988"/>
          <p14:tracePt t="37012" x="1176338" y="850900"/>
          <p14:tracePt t="37028" x="1276350" y="912813"/>
          <p14:tracePt t="37046" x="1401763" y="1001713"/>
          <p14:tracePt t="37063" x="1527175" y="1101725"/>
          <p14:tracePt t="37079" x="1677988" y="1227138"/>
          <p14:tracePt t="37082" x="1727200" y="1263650"/>
          <p14:tracePt t="37096" x="1790700" y="1314450"/>
          <p14:tracePt t="37098" x="1814513" y="1350963"/>
          <p14:tracePt t="37113" x="1839913" y="1363663"/>
          <p14:tracePt t="37115" x="1839913" y="1376363"/>
          <p14:tracePt t="37188" x="1852613" y="1376363"/>
          <p14:tracePt t="37195" x="1865313" y="1389063"/>
          <p14:tracePt t="37212" x="1878013" y="1401763"/>
          <p14:tracePt t="37315" x="1890713" y="1401763"/>
          <p14:tracePt t="37330" x="1903413" y="1401763"/>
          <p14:tracePt t="37339" x="1914525" y="1401763"/>
          <p14:tracePt t="37347" x="1927225" y="1401763"/>
          <p14:tracePt t="37362" x="1952625" y="1401763"/>
          <p14:tracePt t="37378" x="1990725" y="1414463"/>
          <p14:tracePt t="37395" x="2027238" y="1414463"/>
          <p14:tracePt t="37413" x="2052638" y="1427163"/>
          <p14:tracePt t="37430" x="2127250" y="1439863"/>
          <p14:tracePt t="37447" x="2216150" y="1489075"/>
          <p14:tracePt t="37464" x="2390775" y="1527175"/>
          <p14:tracePt t="37466" x="2478088" y="1552575"/>
          <p14:tracePt t="37480" x="2590800" y="1576388"/>
          <p14:tracePt t="37482" x="2678113" y="1601788"/>
          <p14:tracePt t="37498" x="2741613" y="1614488"/>
          <p14:tracePt t="37500" x="2816225" y="1639888"/>
          <p14:tracePt t="37513" x="2890838" y="1663700"/>
          <p14:tracePt t="37515" x="2941638" y="1676400"/>
          <p14:tracePt t="37530" x="3041650" y="1714500"/>
          <p14:tracePt t="37546" x="3141663" y="1765300"/>
          <p14:tracePt t="37562" x="3254375" y="1814513"/>
          <p14:tracePt t="37579" x="3317875" y="1865313"/>
          <p14:tracePt t="37596" x="3392488" y="1914525"/>
          <p14:tracePt t="37613" x="3417888" y="1939925"/>
          <p14:tracePt t="37631" x="3417888" y="1952625"/>
          <p14:tracePt t="37647" x="3467100" y="1989138"/>
          <p14:tracePt t="37663" x="3554413" y="2078038"/>
          <p14:tracePt t="37666" x="3592513" y="2114550"/>
          <p14:tracePt t="37680" x="3630613" y="2165350"/>
          <p14:tracePt t="37682" x="3654425" y="2214563"/>
          <p14:tracePt t="37698" x="3692525" y="2314575"/>
          <p14:tracePt t="37714" x="3730625" y="2427288"/>
          <p14:tracePt t="37731" x="3756025" y="2565400"/>
          <p14:tracePt t="37747" x="3756025" y="2716213"/>
          <p14:tracePt t="37764" x="3756025" y="2916238"/>
          <p14:tracePt t="37780" x="3756025" y="3141663"/>
          <p14:tracePt t="37797" x="3756025" y="3403600"/>
          <p14:tracePt t="37814" x="3756025" y="3667125"/>
          <p14:tracePt t="37831" x="3756025" y="3929063"/>
          <p14:tracePt t="37834" x="3756025" y="4067175"/>
          <p14:tracePt t="37847" x="3756025" y="4217988"/>
          <p14:tracePt t="37850" x="3756025" y="4367213"/>
          <p14:tracePt t="37864" x="3756025" y="4518025"/>
          <p14:tracePt t="37866" x="3756025" y="4643438"/>
          <p14:tracePt t="37882" x="3756025" y="4818063"/>
          <p14:tracePt t="37899" x="3756025" y="4892675"/>
          <p14:tracePt t="37915" x="3756025" y="4930775"/>
          <p14:tracePt t="37931" x="3743325" y="4956175"/>
          <p14:tracePt t="37948" x="3743325" y="4968875"/>
          <p14:tracePt t="37979" x="3743325" y="4981575"/>
          <p14:tracePt t="38083" x="3756025" y="4992688"/>
          <p14:tracePt t="38090" x="3779838" y="5005388"/>
          <p14:tracePt t="38099" x="3805238" y="5005388"/>
          <p14:tracePt t="38115" x="3867150" y="5005388"/>
          <p14:tracePt t="38132" x="3930650" y="4981575"/>
          <p14:tracePt t="38148" x="4030663" y="4930775"/>
          <p14:tracePt t="38165" x="4156075" y="4843463"/>
          <p14:tracePt t="38181" x="4294188" y="4768850"/>
          <p14:tracePt t="38198" x="4394200" y="4679950"/>
          <p14:tracePt t="38215" x="4456113" y="4656138"/>
          <p14:tracePt t="38231" x="4481513" y="4630738"/>
          <p14:tracePt t="38234" x="4506913" y="4618038"/>
          <p14:tracePt t="38249" x="4518025" y="4605338"/>
          <p14:tracePt t="38250" x="4530725" y="4605338"/>
          <p14:tracePt t="38265" x="4543425" y="4592638"/>
          <p14:tracePt t="38267" x="4556125" y="4579938"/>
          <p14:tracePt t="38282" x="4581525" y="4567238"/>
          <p14:tracePt t="38299" x="4619625" y="4554538"/>
          <p14:tracePt t="38316" x="4656138" y="4530725"/>
          <p14:tracePt t="38332" x="4706938" y="4505325"/>
          <p14:tracePt t="38349" x="4732338" y="4492625"/>
          <p14:tracePt t="38366" x="4743450" y="4492625"/>
          <p14:tracePt t="38419" x="4756150" y="4479925"/>
          <p14:tracePt t="38427" x="4768850" y="4479925"/>
          <p14:tracePt t="38434" x="4781550" y="4479925"/>
          <p14:tracePt t="38450" x="4794250" y="4479925"/>
          <p14:tracePt t="38491" x="4806950" y="4479925"/>
          <p14:tracePt t="38499" x="4819650" y="4479925"/>
          <p14:tracePt t="38506" x="4832350" y="4479925"/>
          <p14:tracePt t="38516" x="4856163" y="4479925"/>
          <p14:tracePt t="38533" x="4868863" y="4479925"/>
          <p14:tracePt t="38587" x="4881563" y="4479925"/>
          <p14:tracePt t="38603" x="4894263" y="4479925"/>
          <p14:tracePt t="38611" x="4906963" y="4479925"/>
          <p14:tracePt t="38618" x="4919663" y="4479925"/>
          <p14:tracePt t="38634" x="4932363" y="4479925"/>
          <p14:tracePt t="38715" x="4945063" y="4479925"/>
          <p14:tracePt t="38723" x="4956175" y="4479925"/>
          <p14:tracePt t="38739" x="4968875" y="4479925"/>
          <p14:tracePt t="38779" x="4981575" y="4479925"/>
          <p14:tracePt t="38786" x="4994275" y="4479925"/>
          <p14:tracePt t="38800" x="5006975" y="4479925"/>
          <p14:tracePt t="38817" x="5032375" y="4492625"/>
          <p14:tracePt t="38819" x="5045075" y="4518025"/>
          <p14:tracePt t="38834" x="5081588" y="4567238"/>
          <p14:tracePt t="38851" x="5145088" y="4656138"/>
          <p14:tracePt t="38867" x="5207000" y="4756150"/>
          <p14:tracePt t="38883" x="5281613" y="4843463"/>
          <p14:tracePt t="38901" x="5294313" y="4879975"/>
          <p14:tracePt t="38917" x="5307013" y="4892675"/>
          <p14:tracePt t="38963" x="5319713" y="4892675"/>
          <p14:tracePt t="40691" x="5270500" y="4892675"/>
          <p14:tracePt t="40698" x="5181600" y="4892675"/>
          <p14:tracePt t="40706" x="5081588" y="4892675"/>
          <p14:tracePt t="40722" x="4894263" y="4892675"/>
          <p14:tracePt t="40739" x="4768850" y="4843463"/>
          <p14:tracePt t="40755" x="4606925" y="4768850"/>
          <p14:tracePt t="40770" x="4406900" y="4679950"/>
          <p14:tracePt t="40787" x="4243388" y="4618038"/>
          <p14:tracePt t="40804" x="4156075" y="4579938"/>
          <p14:tracePt t="40821" x="4130675" y="4567238"/>
          <p14:tracePt t="47835" x="4130675" y="4554538"/>
          <p14:tracePt t="47843" x="4130675" y="4543425"/>
          <p14:tracePt t="47858" x="4143375" y="4505325"/>
          <p14:tracePt t="47874" x="4156075" y="4467225"/>
          <p14:tracePt t="47930" x="4156075" y="4454525"/>
          <p14:tracePt t="47947" x="4156075" y="4443413"/>
          <p14:tracePt t="47954" x="4156075" y="4430713"/>
          <p14:tracePt t="47963" x="4156075" y="4418013"/>
          <p14:tracePt t="47978" x="4156075" y="4405313"/>
          <p14:tracePt t="47990" x="4156075" y="4392613"/>
          <p14:tracePt t="48027" x="4156075" y="4379913"/>
          <p14:tracePt t="48034" x="4156075" y="4367213"/>
          <p14:tracePt t="48042" x="4168775" y="4341813"/>
          <p14:tracePt t="48058" x="4168775" y="4305300"/>
          <p14:tracePt t="48075" x="4168775" y="4279900"/>
          <p14:tracePt t="48091" x="4168775" y="4267200"/>
          <p14:tracePt t="48251" x="4181475" y="4267200"/>
          <p14:tracePt t="48258" x="4205288" y="4267200"/>
          <p14:tracePt t="48266" x="4256088" y="4267200"/>
          <p14:tracePt t="48275" x="4318000" y="4305300"/>
          <p14:tracePt t="48291" x="4418013" y="4379913"/>
          <p14:tracePt t="48308" x="4456113" y="4418013"/>
          <p14:tracePt t="48324" x="4468813" y="4454525"/>
          <p14:tracePt t="48342" x="4518025" y="4554538"/>
          <p14:tracePt t="48358" x="4530725" y="4656138"/>
          <p14:tracePt t="48376" x="4543425" y="4730750"/>
          <p14:tracePt t="48378" x="4543425" y="4768850"/>
          <p14:tracePt t="48392" x="4543425" y="4805363"/>
          <p14:tracePt t="48394" x="4543425" y="4830763"/>
          <p14:tracePt t="48409" x="4543425" y="4843463"/>
          <p14:tracePt t="48411" x="4543425" y="4856163"/>
          <p14:tracePt t="48426" x="4543425" y="4892675"/>
          <p14:tracePt t="48443" x="4543425" y="4905375"/>
          <p14:tracePt t="48459" x="4518025" y="4943475"/>
          <p14:tracePt t="48476" x="4468813" y="4956175"/>
          <p14:tracePt t="48492" x="4418013" y="4981575"/>
          <p14:tracePt t="48508" x="4368800" y="4992688"/>
          <p14:tracePt t="48525" x="4318000" y="5005388"/>
          <p14:tracePt t="48542" x="4294188" y="5005388"/>
          <p14:tracePt t="48559" x="4268788" y="5030788"/>
          <p14:tracePt t="48561" x="4230688" y="5030788"/>
          <p14:tracePt t="48576" x="4192588" y="5043488"/>
          <p14:tracePt t="48578" x="4156075" y="5068888"/>
          <p14:tracePt t="48593" x="4117975" y="5068888"/>
          <p14:tracePt t="48594" x="4092575" y="5081588"/>
          <p14:tracePt t="48610" x="4081463" y="5092700"/>
          <p14:tracePt t="48642" x="4068763" y="5092700"/>
          <p14:tracePt t="48651" x="4056063" y="5105400"/>
          <p14:tracePt t="48660" x="4030663" y="5118100"/>
          <p14:tracePt t="48676" x="3979863" y="5130800"/>
          <p14:tracePt t="48693" x="3943350" y="5156200"/>
          <p14:tracePt t="48709" x="3892550" y="5168900"/>
          <p14:tracePt t="48726" x="3779838" y="5205413"/>
          <p14:tracePt t="48742" x="3667125" y="5218113"/>
          <p14:tracePt t="48760" x="3541713" y="5243513"/>
          <p14:tracePt t="48762" x="3492500" y="5243513"/>
          <p14:tracePt t="48776" x="3441700" y="5256213"/>
          <p14:tracePt t="48779" x="3392488" y="5268913"/>
          <p14:tracePt t="48794" x="3254375" y="5281613"/>
          <p14:tracePt t="48810" x="3079750" y="5305425"/>
          <p14:tracePt t="48826" x="2979738" y="5318125"/>
          <p14:tracePt t="48843" x="2954338" y="5330825"/>
          <p14:tracePt t="48995" x="2941638" y="5343525"/>
          <p14:tracePt t="49002" x="2916238" y="5343525"/>
          <p14:tracePt t="49010" x="2879725" y="5356225"/>
          <p14:tracePt t="49027" x="2754313" y="5394325"/>
          <p14:tracePt t="49043" x="2603500" y="5394325"/>
          <p14:tracePt t="49060" x="2528888" y="5407025"/>
          <p14:tracePt t="49077" x="2503488" y="5407025"/>
          <p14:tracePt t="49093" x="2490788" y="5407025"/>
          <p14:tracePt t="49210" x="2465388" y="5407025"/>
          <p14:tracePt t="49218" x="2428875" y="5407025"/>
          <p14:tracePt t="49227" x="2378075" y="5407025"/>
          <p14:tracePt t="49243" x="2290763" y="5407025"/>
          <p14:tracePt t="49260" x="2239963" y="5407025"/>
          <p14:tracePt t="49277" x="2216150" y="5407025"/>
          <p14:tracePt t="49299" x="2203450" y="5407025"/>
          <p14:tracePt t="49314" x="2178050" y="5407025"/>
          <p14:tracePt t="49327" x="2165350" y="5407025"/>
          <p14:tracePt t="49345" x="2152650" y="5407025"/>
          <p14:tracePt t="49346" x="2139950" y="5407025"/>
          <p14:tracePt t="49361" x="2116138" y="5407025"/>
          <p14:tracePt t="49363" x="2090738" y="5394325"/>
          <p14:tracePt t="49378" x="2027238" y="5368925"/>
          <p14:tracePt t="49395" x="1965325" y="5343525"/>
          <p14:tracePt t="49411" x="1852613" y="5343525"/>
          <p14:tracePt t="49427" x="1801813" y="5343525"/>
          <p14:tracePt t="49444" x="1790700" y="5343525"/>
          <p14:tracePt t="50290" x="1839913" y="5343525"/>
          <p14:tracePt t="50298" x="1914525" y="5343525"/>
          <p14:tracePt t="50314" x="2039938" y="5343525"/>
          <p14:tracePt t="50330" x="2178050" y="5343525"/>
          <p14:tracePt t="50347" x="2316163" y="5343525"/>
          <p14:tracePt t="50364" x="2416175" y="5343525"/>
          <p14:tracePt t="50380" x="2490788" y="5356225"/>
          <p14:tracePt t="50397" x="2503488" y="5356225"/>
          <p14:tracePt t="50539" x="2516188" y="5356225"/>
          <p14:tracePt t="50627" x="2528888" y="5356225"/>
          <p14:tracePt t="50642" x="2528888" y="5368925"/>
          <p14:tracePt t="50834" x="2541588" y="5368925"/>
          <p14:tracePt t="50858" x="2554288" y="5368925"/>
          <p14:tracePt t="50875" x="2565400" y="5368925"/>
          <p14:tracePt t="50882" x="2578100" y="5368925"/>
          <p14:tracePt t="50898" x="2590800" y="5368925"/>
          <p14:tracePt t="50916" x="2616200" y="5368925"/>
          <p14:tracePt t="50922" x="2628900" y="5368925"/>
          <p14:tracePt t="50939" x="2641600" y="5368925"/>
          <p14:tracePt t="50948" x="2654300" y="5368925"/>
          <p14:tracePt t="50965" x="2667000" y="5368925"/>
          <p14:tracePt t="50982" x="2690813" y="5368925"/>
          <p14:tracePt t="50999" x="2703513" y="5368925"/>
          <p14:tracePt t="51002" x="2716213" y="5368925"/>
          <p14:tracePt t="51015" x="2728913" y="5368925"/>
          <p14:tracePt t="51018" x="2741613" y="5368925"/>
          <p14:tracePt t="51032" x="2754313" y="5368925"/>
          <p14:tracePt t="51034" x="2778125" y="5368925"/>
          <p14:tracePt t="51049" x="2790825" y="5368925"/>
          <p14:tracePt t="51051" x="2803525" y="5368925"/>
          <p14:tracePt t="51066" x="2867025" y="5368925"/>
          <p14:tracePt t="51083" x="2903538" y="5368925"/>
          <p14:tracePt t="51099" x="2979738" y="5368925"/>
          <p14:tracePt t="51115" x="3054350" y="5368925"/>
          <p14:tracePt t="51132" x="3116263" y="5356225"/>
          <p14:tracePt t="51148" x="3179763" y="5330825"/>
          <p14:tracePt t="51165" x="3228975" y="5305425"/>
          <p14:tracePt t="51183" x="3267075" y="5294313"/>
          <p14:tracePt t="51200" x="3317875" y="5268913"/>
          <p14:tracePt t="51202" x="3341688" y="5268913"/>
          <p14:tracePt t="51216" x="3341688" y="5256213"/>
          <p14:tracePt t="51218" x="3354388" y="5256213"/>
          <p14:tracePt t="51232" x="3367088" y="5256213"/>
          <p14:tracePt t="51234" x="3379788" y="5256213"/>
          <p14:tracePt t="51250" x="3405188" y="5256213"/>
          <p14:tracePt t="51266" x="3417888" y="5243513"/>
          <p14:tracePt t="51283" x="3429000" y="5243513"/>
          <p14:tracePt t="51300" x="3441700" y="5230813"/>
          <p14:tracePt t="51316" x="3454400" y="5230813"/>
          <p14:tracePt t="51332" x="3467100" y="5230813"/>
          <p14:tracePt t="51350" x="3479800" y="5218113"/>
          <p14:tracePt t="51371" x="3492500" y="5218113"/>
          <p14:tracePt t="51386" x="3505200" y="5205413"/>
          <p14:tracePt t="51402" x="3517900" y="5205413"/>
          <p14:tracePt t="51417" x="3517900" y="5194300"/>
          <p14:tracePt t="51419" x="3517900" y="5181600"/>
          <p14:tracePt t="51443" x="3530600" y="5168900"/>
          <p14:tracePt t="51459" x="3530600" y="5143500"/>
          <p14:tracePt t="51467" x="3541713" y="5143500"/>
          <p14:tracePt t="51484" x="3554413" y="5118100"/>
          <p14:tracePt t="51500" x="3567113" y="5092700"/>
          <p14:tracePt t="51516" x="3579813" y="5068888"/>
          <p14:tracePt t="51533" x="3605213" y="5043488"/>
          <p14:tracePt t="51550" x="3617913" y="4981575"/>
          <p14:tracePt t="51567" x="3679825" y="4943475"/>
          <p14:tracePt t="51570" x="3692525" y="4930775"/>
          <p14:tracePt t="51583" x="3717925" y="4905375"/>
          <p14:tracePt t="51586" x="3743325" y="4868863"/>
          <p14:tracePt t="51601" x="3767138" y="4856163"/>
          <p14:tracePt t="51603" x="3792538" y="4830763"/>
          <p14:tracePt t="51618" x="3830638" y="4779963"/>
          <p14:tracePt t="51634" x="3879850" y="4730750"/>
          <p14:tracePt t="51651" x="3917950" y="4679950"/>
          <p14:tracePt t="51667" x="3968750" y="4643438"/>
          <p14:tracePt t="51684" x="4030663" y="4579938"/>
          <p14:tracePt t="51700" x="4056063" y="4554538"/>
          <p14:tracePt t="51717" x="4056063" y="4543425"/>
          <p14:tracePt t="51762" x="4068763" y="4530725"/>
          <p14:tracePt t="52394" x="4056063" y="4530725"/>
          <p14:tracePt t="52410" x="4043363" y="4530725"/>
          <p14:tracePt t="52458" x="4043363" y="4518025"/>
          <p14:tracePt t="52467" x="4030663" y="4518025"/>
          <p14:tracePt t="57874" x="4017963" y="4518025"/>
          <p14:tracePt t="57883" x="4005263" y="4518025"/>
          <p14:tracePt t="57890" x="3992563" y="4518025"/>
          <p14:tracePt t="57900" x="3979863" y="4518025"/>
          <p14:tracePt t="57916" x="3968750" y="4518025"/>
          <p14:tracePt t="58002" x="3956050" y="4518025"/>
          <p14:tracePt t="58018" x="3943350" y="4518025"/>
          <p14:tracePt t="58026" x="3917950" y="4518025"/>
          <p14:tracePt t="58042" x="3905250" y="451802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9"/>
    </mc:Choice>
    <mc:Fallback xmlns="">
      <p:transition spd="slow" advTm="2699"/>
    </mc:Fallback>
  </mc:AlternateContent>
  <p:extLst>
    <p:ext uri="{3A86A75C-4F4B-4683-9AE1-C65F6400EC91}">
      <p14:laserTraceLst xmlns:p14="http://schemas.microsoft.com/office/powerpoint/2010/main">
        <p14:tracePtLst>
          <p14:tracePt t="1460" x="3892550" y="4518025"/>
          <p14:tracePt t="1468" x="3843338" y="4492625"/>
          <p14:tracePt t="1482" x="3730625" y="4430713"/>
          <p14:tracePt t="1484" x="3567113" y="4305300"/>
          <p14:tracePt t="1500" x="3116263" y="3879850"/>
          <p14:tracePt t="1516" x="2528888" y="3203575"/>
          <p14:tracePt t="1532" x="1852613" y="2339975"/>
          <p14:tracePt t="1549" x="1139825" y="1527175"/>
          <p14:tracePt t="1566" x="588963" y="801688"/>
          <p14:tracePt t="1582" x="300038" y="412750"/>
          <p14:tracePt t="1599" x="174625" y="212725"/>
          <p14:tracePt t="1616" x="87313" y="74613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6|2.7|1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1.6|4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2|2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3|1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29.5|13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4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5.2|1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9.5|21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3C9EB6A-2976-4CEE-AE84-4B287A64D2A6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www.w3.org/XML/1998/namespace"/>
    <ds:schemaRef ds:uri="http://schemas.microsoft.com/office/infopath/2007/PartnerControls"/>
    <ds:schemaRef ds:uri="http://schemas.microsoft.com/office/2006/metadata/properties"/>
    <ds:schemaRef ds:uri="688354b5-287c-4cda-825e-1d7935aea40e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aca13214-df29-4e3c-a050-857c0bf7bd8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1391</Words>
  <Application>Microsoft Office PowerPoint</Application>
  <PresentationFormat>Widescreen</PresentationFormat>
  <Paragraphs>192</Paragraphs>
  <Slides>43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2" baseType="lpstr">
      <vt:lpstr>Alexandria</vt:lpstr>
      <vt:lpstr>Arial</vt:lpstr>
      <vt:lpstr>Book Antiqua</vt:lpstr>
      <vt:lpstr>Calibri</vt:lpstr>
      <vt:lpstr>Calibri Light</vt:lpstr>
      <vt:lpstr>Roboto Light</vt:lpstr>
      <vt:lpstr>Segoe UI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hisham mosly</cp:lastModifiedBy>
  <cp:revision>78</cp:revision>
  <dcterms:created xsi:type="dcterms:W3CDTF">2023-04-29T09:08:00Z</dcterms:created>
  <dcterms:modified xsi:type="dcterms:W3CDTF">2024-10-05T00:01:54Z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