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2D77-DBD7-2435-DEE8-65D108665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C7826-5DAC-987E-4BE1-E3AFC05C7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DAAA4-069D-4A17-A392-AE296801896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5CFE5F-E030-A173-ABCE-D850535E6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9131F7-CF05-A97B-02B9-B3B42A67D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A5ADE-CB46-47B1-A967-9C821FC90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2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52F288-052E-3CEA-4AC3-D52FD8E0B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E6552B-311B-67C7-D50E-753750DC2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22F58-57DB-E573-56DB-8249B4D02F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BDAAA4-069D-4A17-A392-AE296801896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6523A-57C5-1B95-E363-E9ED8088D3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83452-7AF6-F489-09B8-4AF3598450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9A5ADE-CB46-47B1-A967-9C821FC90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56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E76BE6-86E9-D343-CD2B-26D6D031B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D8C09-9983-FA36-1EA3-4DCFBAD625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425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9C00D5-65D8-390A-6C5F-F33FCC0F5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54B83-4973-6AEA-4DF4-25A93FDC07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33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D4E38-E240-BD27-4358-DBAA0310C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FA312-6A08-3BFE-9358-0B04ADDCA0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2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5C664-4359-80C9-C4B8-E1C3E964E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5A34F-A582-1E2F-A0D0-3765B49C1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8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2E2FB-9854-E04E-A399-936B25324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96B47-15B2-E033-B970-9DB6D855B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5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929578-2074-8512-C19F-BF5D98BDB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E44B1-450D-819D-3EF8-B5F8B0C61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B31A37-9F4F-62FD-9260-3D645847F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679B3-ED3A-D2E9-5F00-91D185ADF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69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9E1F6-3EA9-F918-4AEB-403232212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60CECF-758E-1CA8-D271-32C0DE4CE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5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2DC88-748F-9CB8-7D4C-D646C7EC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0C618-4363-ECF1-8BA3-9F1CD14AC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8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2F5A2-6032-3EDC-DC42-91CEA90AB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AA1EF-9912-F4A7-D81E-FAD2783E9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F275B-4D8A-CEB4-AAC1-A92F5D99B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F23FC-C99D-56BC-4868-CF1FF8924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99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62CF45-1EC5-63BE-765F-CDDCEE393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F2E8B-F861-651F-07C4-E1BC342AC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50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76FDA-FA05-F362-4B49-76E8AA1A2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8B9C3-17D1-2CD8-C06F-96FBD84A5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0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7A87BB-1759-D620-406A-67A17B727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BC8F7-00F9-B7BE-D137-56C5C6D97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8A2B46-7762-2322-1D3E-974343A86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B7C06-8290-9F19-9D7F-1EF6DE2AC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54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B9A51-6764-125E-846A-A58686C8A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7E815-1AE6-9C0C-B57B-E24A5DA55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3DDC75-8E84-DA32-F602-5C05CE2C9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9ECF-2738-6CC5-778D-90018E93E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6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1F833-B17C-A1C2-6FE0-0F925E86C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C213A-3CE9-5135-312B-0DC62B5DD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556AB-F0B8-B12B-2E05-141B38F99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674EB-B389-00D2-8033-DDA471158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7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7CB160-8BB5-1A9F-202C-976217AD4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E18CB-6AC3-6D5E-DB41-8271E1E28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470C1-F7DE-8041-AD95-92134A691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43A6F-0424-AA7C-9D21-DD2786A9C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6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968E4-35A6-5E77-6B65-A9E779311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7EE5D-291C-63A0-3A6E-E60400F5C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0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73D8D-008A-8444-1ACC-2DA937453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1571C-EF82-001A-853E-C732D7FE2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132F7-208D-2559-60ED-C66E9C61D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22AB6-15D0-8ADB-64D2-1BCD42E628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9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E017A2-F3E3-C617-D160-0343DC420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C2500-39E7-B292-3798-A0E9EEC22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6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5B6DB-0D5E-9403-13B1-A813FBA11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8CD25-4E81-F8BE-77A3-50A49E6CF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F6F7B6-7A86-B530-9B51-89AD74A86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E54AC-99E5-BE17-3B42-EE58D3B38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1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E8235C-20AD-727A-6497-59B7356B0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2C1D80-989B-CD42-DADE-C21F12A13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86B2AF-D341-8F53-C90C-D953A7772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F4DA7-8B28-E4B5-FC60-9D3C046C67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9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D5160F-0DAA-E357-0112-06F4DD9BF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4A17E-9C29-5731-00B3-E4D873DC0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EF64D-87B2-920B-C90A-69FB4D66F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A015E-F502-BCED-96AB-CCAB2783B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A3093-69DE-5021-5C26-6C807DDD1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725C6C-90EA-EA7D-B189-748942BCC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F158B-8611-1DFD-3F55-517B16521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2FB2F-43A6-3822-568B-7499E2940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0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9C14A-6FF8-5E3D-3991-E0C260366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29BFD-00E5-D92B-1FBD-731AD4FC3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9EE4B-0646-4646-3222-FF8C875E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7625C-EFE1-4357-7D06-B81DDB4E2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3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7DD31-CDAF-1A72-E260-9C581815F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492DD5-1646-134B-E60C-C2209345B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1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887814-3E02-9D87-8ACA-DF74DD509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C32F7-85EA-DCEB-F002-4AFA01B5B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6AD2D-538F-A6C1-0EDF-5AAD3591F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1A261-88AC-7105-83B8-F5699066D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6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8FB410-F126-EF52-E256-9A8C0E62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039686-12BA-8F01-CECC-8C270A31C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3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F51F3-1D18-9752-E579-8A9BB4F9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CB86B-0483-AD9C-F980-9AAA02F79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5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8FA3E-43E0-471F-DF8E-98AB65BD7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DC582-1FB1-2BE6-60B1-186131751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2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3FC25-A1A2-2B02-78B5-F98C9A3D6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0D364-0AC3-9A3D-5010-A5A262994D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3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2025-05-19T19:44:06Z</dcterms:created>
  <dcterms:modified xsi:type="dcterms:W3CDTF">2025-05-19T19:44:06Z</dcterms:modified>
</cp:coreProperties>
</file>