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2.xml" ContentType="application/inkml+xml"/>
  <Override PartName="/ppt/notesSlides/notesSlide4.xml" ContentType="application/vnd.openxmlformats-officedocument.presentationml.notesSlide+xml"/>
  <Override PartName="/ppt/ink/ink3.xml" ContentType="application/inkml+xml"/>
  <Override PartName="/ppt/notesSlides/notesSlide5.xml" ContentType="application/vnd.openxmlformats-officedocument.presentationml.notesSlide+xml"/>
  <Override PartName="/ppt/ink/ink4.xml" ContentType="application/inkml+xml"/>
  <Override PartName="/ppt/ink/ink5.xml" ContentType="application/inkml+xml"/>
  <Override PartName="/ppt/notesSlides/notesSlide6.xml" ContentType="application/vnd.openxmlformats-officedocument.presentationml.notesSlide+xml"/>
  <Override PartName="/ppt/ink/ink6.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7.xml" ContentType="application/inkml+xml"/>
  <Override PartName="/ppt/notesSlides/notesSlide9.xml" ContentType="application/vnd.openxmlformats-officedocument.presentationml.notesSlide+xml"/>
  <Override PartName="/ppt/ink/ink8.xml" ContentType="application/inkml+xml"/>
  <Override PartName="/ppt/notesSlides/notesSlide10.xml" ContentType="application/vnd.openxmlformats-officedocument.presentationml.notesSlide+xml"/>
  <Override PartName="/ppt/ink/ink9.xml" ContentType="application/inkml+xml"/>
  <Override PartName="/ppt/notesSlides/notesSlide11.xml" ContentType="application/vnd.openxmlformats-officedocument.presentationml.notesSlide+xml"/>
  <Override PartName="/ppt/ink/ink10.xml" ContentType="application/inkml+xml"/>
  <Override PartName="/ppt/ink/ink11.xml" ContentType="application/inkml+xml"/>
  <Override PartName="/ppt/notesSlides/notesSlide12.xml" ContentType="application/vnd.openxmlformats-officedocument.presentationml.notesSlide+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notesSlides/notesSlide13.xml" ContentType="application/vnd.openxmlformats-officedocument.presentationml.notesSlide+xml"/>
  <Override PartName="/ppt/ink/ink31.xml" ContentType="application/inkml+xml"/>
  <Override PartName="/ppt/notesSlides/notesSlide14.xml" ContentType="application/vnd.openxmlformats-officedocument.presentationml.notesSlide+xml"/>
  <Override PartName="/ppt/ink/ink3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0"/>
  </p:notesMasterIdLst>
  <p:handoutMasterIdLst>
    <p:handoutMasterId r:id="rId41"/>
  </p:handoutMasterIdLst>
  <p:sldIdLst>
    <p:sldId id="264" r:id="rId3"/>
    <p:sldId id="569" r:id="rId4"/>
    <p:sldId id="572" r:id="rId5"/>
    <p:sldId id="573" r:id="rId6"/>
    <p:sldId id="613" r:id="rId7"/>
    <p:sldId id="574" r:id="rId8"/>
    <p:sldId id="612" r:id="rId9"/>
    <p:sldId id="575" r:id="rId10"/>
    <p:sldId id="576" r:id="rId11"/>
    <p:sldId id="577" r:id="rId12"/>
    <p:sldId id="614" r:id="rId13"/>
    <p:sldId id="579" r:id="rId14"/>
    <p:sldId id="580" r:id="rId15"/>
    <p:sldId id="581" r:id="rId16"/>
    <p:sldId id="582" r:id="rId17"/>
    <p:sldId id="608" r:id="rId18"/>
    <p:sldId id="609" r:id="rId19"/>
    <p:sldId id="610" r:id="rId20"/>
    <p:sldId id="619" r:id="rId21"/>
    <p:sldId id="620" r:id="rId22"/>
    <p:sldId id="621" r:id="rId23"/>
    <p:sldId id="622" r:id="rId24"/>
    <p:sldId id="624" r:id="rId25"/>
    <p:sldId id="623" r:id="rId26"/>
    <p:sldId id="617" r:id="rId27"/>
    <p:sldId id="618" r:id="rId28"/>
    <p:sldId id="606" r:id="rId29"/>
    <p:sldId id="605" r:id="rId30"/>
    <p:sldId id="607" r:id="rId31"/>
    <p:sldId id="625" r:id="rId32"/>
    <p:sldId id="626" r:id="rId33"/>
    <p:sldId id="627" r:id="rId34"/>
    <p:sldId id="628" r:id="rId35"/>
    <p:sldId id="629" r:id="rId36"/>
    <p:sldId id="630" r:id="rId37"/>
    <p:sldId id="631" r:id="rId38"/>
    <p:sldId id="63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4838" autoAdjust="0"/>
  </p:normalViewPr>
  <p:slideViewPr>
    <p:cSldViewPr snapToGrid="0">
      <p:cViewPr varScale="1">
        <p:scale>
          <a:sx n="66" d="100"/>
          <a:sy n="66" d="100"/>
        </p:scale>
        <p:origin x="7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05-Jul-21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27:40.521"/>
    </inkml:context>
    <inkml:brush xml:id="br0">
      <inkml:brushProperty name="width" value="0.05292" units="cm"/>
      <inkml:brushProperty name="height" value="0.05292" units="cm"/>
      <inkml:brushProperty name="color" value="#FF0000"/>
    </inkml:brush>
  </inkml:definitions>
  <inkml:trace contextRef="#ctx0" brushRef="#br0">13395 12919 273 0,'0'0'-78'0,"0"0"172"0,0 0-12 0,0 0-46 15,0 0-29-15,0 0 15 0,65-36-8 0,-65 36-21 16,0 0 7-16,0 0-14 0,29-11-1 16,-29 11-58-16,0 0-41 0,33-5 33 15</inkml:trace>
  <inkml:trace contextRef="#ctx0" brushRef="#br0" timeOffset="1511.2559">13587 12854 478 0,'0'0'191'0,"21"-7"41"0,-21 7 24 0,0 0 16 16,0 0-30-16,0 0-79 16,0 0 9-16,0 0-17 0,0 0-51 0,31-2-7 0,-31 2-3 15,0 0-21-15,0 0 7 0,0 0 6 16,0 0-13-16,0 0-4 0,0 0-3 0,0 0-18 16,0 0 16-16,0 0 4 0,0 0-2 15,0 0 4-15,0 0-18 0,0 0-6 16,0 0 11-16,0 0-12 0,0 0-5 15,30-3-7-15,-30 3-7 0,0 0 2 0,0 0-5 16,0 0-19-16,0 0 5 0,0 0 12 16,0 0-13-16,0 0 7 0,0 0-7 0,0 0-6 15,0 0 4-15,0 0-4 0,0 0 7 16,0 0-9-16,0 0 8 0,0 0 4 16,0 0 0-16,0 0 21 0,0 0 3 0,0 0-16 15,0 0 1-15,0 0-11 0,0 0 4 16,0 0-1-16,0 0 7 0,0 0 1 15,0 0-13-15,0 0 14 0,0 0-10 0,0 0 16 16,0 0-9-16,0 0 21 0,0 0-5 16,0 0 17-16,0 0-11 0,0 0-4 15,0 0-1-15,0 0 7 0,0 0 2 0,0 0-10 16,0 0-9-16,0 0 10 0,0 0-9 16,0 0-1-16,0 0 5 0,0 0-26 15,0 0 0-15,0 0 6 0,-82-18-4 0,82 18 4 16,-33-4 6-16,33 4-8 0,-43 0-1 15,43 0-6-15,-41-3 11 0,41 3 0 0,-41 0-18 16,41 0 3-16,-51 0 5 0,26 0-13 16,25 0 16-16,-62 0-9 0,34 0 3 15,-9 3 4-15,9-3-8 0,-9 4 5 16,3-4 1-16,3 3-1 0,31-3-7 0,-61 3 0 16,31-3 2-16,0 0 1 0,0 2 10 15,30-2-7-15,-43 4-9 0,43-4 17 0,-44 0-13 16,44 0 7-16,-40 3 1 0,40-3-5 15,-37 0 2-15,37 0-3 0,-32 0 17 16,32 0-17-16,0 0-2 0,-38 3 10 0,38-3-7 16,0 0 4-16,-40 0-5 0,40 0 6 15,-25 3-5-15,25-3-16 0,-37 0-2 0,37 0 3 16,-34 2 3-16,34-2-2 0,-35 4 4 16,35-4-3-16,-36 3 4 0,36-3-1 15,-42 3 7-15,42-3 3 0,-40 6-7 0,14-2 10 16,26-4-6-16,-41 4 15 0,16 0-8 15,25-4-7-15,-41 8-2 0,41-8 9 16,-43 4-4-16,24 1-1 0,19-5-7 0,-46 2 2 16,24 5 5-16,22-7 5 0,-42 3-9 15,42-3 12-15,-45 6 2 0,45-6 9 16,-40 3-8-16,20 0-11 0,20-3 9 0,-44 6-12 16,44-6 4-16,-38 6-17 0,16-3 14 15,22-3 13-15,-38 9-8 0,38-9 8 0,-32 6-7 16,32-6 3-16,-30 7 1 0,30-7 6 15,-30 4-19-15,30-4 8 0,0 0-15 0,-37 8 18 16,37-8-14-16,-29 4-3 0,29-4-4 16,-32 9-9-16,32-9-6 0,-33 7 20 15,33-7-4-15,-37 8 4 0,17-5 11 16,20-3-15-16,-42 2 20 0,42-2-1 0,-45 7 3 16,22-7 7-16,23 0 12 0,-49 7 4 15,26-7-18-15,23 0 6 0,-49 3-6 16,49-3 11-16,-43 3-8 0,18-3 5 0,25 0-11 15,-40 0 9-15,40 0-2 0,-42 2-4 16,42-2-4-16,-45-2-4 0,45 2 1 0,-41 0 0 16,41 0 3-16,-33-3 4 0,33 3 10 15,-37 3-17-15,37-3 10 0,-37-3-4 0,37 3-8 16,-36 0 18-16,36 0-5 0,0 0-10 16,-49 0 5-16,49 0-9 0,-37 0 0 15,37 0 8-15,-38-3-11 0,38 3 8 16,-39-4 4-16,39 4-2 0,-38-3-8 0,38 3 7 15,-49-2 18-15,21-3-11 0,28 5 12 16,-59-2 9-16,33-1-24 0,26 3 22 16,-59-3 7-16,36 3-7 0,23 0-1 0,-46-5-6 15,46 5 6-15,-45-4-12 0,45 4-3 16,-40-3 3-16,18-2-3 0,22 5-4 16,-38-1 5-16,38 1-13 0,-47-3 5 0,20-1-9 15,27 4 21-15,-48-4-12 0,19 1-8 16,29 3-1-16,-53-5 4 0,26 1-2 0,-3 1 5 15,30 3-4-15,-60-6-2 0,35 4 2 16,-7-5 1-16,32 7-2 0,-55-6 3 0,31 0 0 16,24 6 2-16,-57-6 8 0,37 3 0 15,20 3 2-15,-35-9-4 0,35 9-5 0,-47-9 3 16,47 9-3-16,-36-8-1 0,36 8 2 16,-34-9-5-16,34 9 0 0,-33-4 5 15,33 4-6-15,-29-8 2 0,29 8 3 16,-28-6 0-16,28 6-7 0,-29-6 3 0,29 6 3 15,0 0-10-15,-28-9 4 0,28 9-4 16,0 0 0-16,-29-6 1 0,29 6-1 16,0 0-2-16,-28-9-1 0,28 9-4 0,0 0 0 15,-22-10 4-15,22 10 3 0,0 0-5 16,0 0 7-16,-35-9-2 0,35 9-3 0,0 0 3 16,-25-10 3-16,25 10-2 0,0 0 1 15,-27-8 5-15,27 8-8 0,0 0-2 16,0 0 7-16,-27-9-5 0,27 9 3 0,0 0 0 15,0 0-2-15,-28-11 8 0,28 11-8 16,0 0 6-16,0 0 0 0,0 0-7 0,0 0 8 16,-32-8 0-16,32 8-7 0,0 0 3 15,0 0-4-15,0 0 4 0,0 0 2 16,0 0-11-16,0 0 4 0,-21-10-42 16,21 10-16-16,0 0-36 0,0 0-41 0,0 0-38 15,0 0-51-15,0 0-176 0,-5 41-428 16,5-26-3-16</inkml:trace>
  <inkml:trace contextRef="#ctx0" brushRef="#br0" timeOffset="3213.8782">13198 12910 3704 0,'0'0'-51'0,"0"0"-4"15,0 0 17-15,0 0-6 0,0 0-9 16,0 0 11-16,-37-16-9 0,37 16 5 15,0 0 12-15,0 0-8 0,0 0 13 0,0 0 22 16,0 0 5-16,0 0-10 0,0 0 19 16,0 0-7-16,0 0 5 0,-17-15-1 0,17 15-4 15,0 0 3-15,0 0 6 0,0 0-16 16,0 0 0-16,0 0 5 0,0 0 4 16,0 0-12-16,0 0-2 0,0 0 8 15,0 0 1-15,0 0-2 0,0 0-4 0,59-16 11 16,-59 16-7-16,37-3 15 0,-37 3-24 15,51-6 9-15,-24 3 5 0,5-1-3 0,-32 4-4 16,64-2 9-16,-38-1-11 0,9 0 6 16,-4 0 11-16,5 3-8 0,-2-4-5 15,-1 4 10-15,2 0 2 0,-5-2-17 16,6-1 17-16,-36 3-9 0,61 0-5 0,-32 0 12 16,-29 0-8-16,48 0-2 0,-48 0 15 15,42 0-17-15,-42 0 2 0,40 0 22 16,-40 0-5-16,36-3-5 0,-36 3 12 0,38 0 3 15,-38 0-12-15,40 0-10 0,-40 0 14 16,35 0-7-16,-35 0 0 0,39 0 0 0,-39 0-2 16,43 0-3-16,-21-4 0 0,-22 4-11 15,47 4 32-15,-20-4-23 0,-27 0-2 16,46 0 4-16,-22 0 1 0,-24 0-10 16,47 3 2-16,-21-3 12 0,-26 0 2 0,47 0 3 15,-23 0-7-15,-24 0 4 0,45-3-5 16,-45 3 3-16,40 0-4 0,-40 0 8 0,42 0 5 15,-42 0-7-15,40 0-4 0,-40 0-8 16,38 0 10-16,-38 0 0 0,36 3-3 16,-36-3-6-16,38 3 4 0,-11-3-2 15,-2 2 14-15,-25-2-7 0,58 4 2 0,-27-1-3 16,2-3 1-16,2 3-12 0,0 0 12 16,4-3 4-16,-4 2 2 0,-2 2 12 0,1-1-12 15,-1-3 4-15,-1 3 9 0,0 0-7 16,1-3 11-16,-1 0-16 0,0 3 5 15,-2-3 0-15,0 0-9 0,5 4 7 0,-35-4 3 16,57 4-16-16,-23-4-4 0,-3 1-4 16,-1 2-18-16,-30-3-20 0,52 8-34 0,-27-4-70 15,-25-4-97-15,32 14-472 0,-32-14 582 16</inkml:trace>
  <inkml:trace contextRef="#ctx0" brushRef="#br0" timeOffset="5968.2022">9237 12931 2966 0,'0'0'-21'16,"0"0"14"-16,0 0 12 0,0 0 3 0,0 0 7 15,-82-15 8-15,82 15 3 0,0 0 12 16,-17-15 9-16,17 15 10 0,0 0-12 0,-20-17-7 16,20 17 9-16,0 0-5 0,0 0-15 15,-17-17 3-15,17 17 14 0,0 0-11 16,0 0-11-16,-23-20 2 0,23 20 13 0,0 0 26 16,-19-11 9-16,19 11 15 0,0 0-13 15,-18-16 1-15,18 16-6 0,0 0 9 16,0 0-9-16,-25-15-9 0,25 15-14 0,0 0 4 15,-20-12-7-15,20 12-12 0,0 0-1 16,0 0-9-16,-29-15 4 0,29 15-6 16,0 0-6-16,0 0-13 0,-22-13 9 0,22 13-3 15,0 0 2-15,0 0 1 0,-28-10-7 16,28 10-7-16,0 0-9 0,-35-3 0 0,35 3-8 16,-30-2 14-16,30 2-6 0,0 0 1 15,-52-4 2-15,52 4-15 0,-37 0-2 16,37 0 2-16,-52 4 5 0,20-4-4 0,-1 2 6 15,-2 1-6-15,-4 4 4 0,-12 0-25 16,-6-3 0-16,-5 4 14 0,8-4-11 16,-11 1-10-16,0 2 12 0,6-6 9 0,4 3-11 15,5-1-2-15,-4 0 10 0,-3 1 6 16,4-1-7-16,-7-3 10 0,8 2-7 16,-8 1 10-16,8 1-10 0,-2-1 2 0,-1 2 12 15,0-1 0-15,1 2 4 0,1-3 23 16,-1 3-29-16,1 0 23 0,-1-3 9 0,2 4 2 15,5-3 4-15,-1-3 4 0,4 2 12 16,6 5-16-16,6-7 22 0,-1 2-37 16,-2 2 8-16,5-5-10 0,30 0 8 15,-52 6-6-15,25-3 3 0,3 0 3 0,24-3-10 16,-45 3-2-16,24 0 18 0,21-3-18 16,-49 6 4-16,21-3-10 0,-1 0 12 0,29-3-2 15,-52 6-7-15,22-3-5 0,7 0-2 16,23-3 6-16,-49 4-13 0,23-2-8 15,-6 1-7-15,3 3 7 0,-7-2 3 0,5 1 0 16,-10 2 15-16,9-3 7 0,-8-1-3 16,3-2 18-16,0 4 20 0,-5-5-4 15,4 3-7-15,3 1-10 0,-6-4 7 0,8 1 2 16,-7-1-2-16,5 4-1 0,35-4 5 16,-59 0-7-16,24 0-8 0,5 0 0 15,-2 0-6-15,32 0-10 0,-57 0 12 0,31-4-2 16,26 4 14-16,-61-1-9 0,36 1-12 15,-7-4 18-15,32 4 1 0,-58-3-12 16,26-3 4-16,2 6 4 0,30 0 0 0,-52-7-4 16,32 3 0-16,20 4-4 0,-42-3-10 15,42 3 18-15,-30-1-26 0,30 1 8 0,0 0 0 16,-38-4-11-16,38 4 15 0,-30-4 4 16,30 4-6-16,0 0 12 0,-41 0 2 15,41 0-10-15,0 0 16 0,-45-3-8 16,45 3-6-16,0 0 0 0,-42 0 17 0,42 0-13 15,0 0-2-15,-38-3 22 0,38 3-26 16,0 0-4-16,-35-3-2 0,35 3 3 16,0 0-5-16,-40-2 18 0,40 2-8 0,-29-4 6 15,29 4 9-15,-33-3 3 0,33 3 0 0,-40-3 12 16,40 3-1-16,-41-3-7 0,41 3 25 16,-38-6-5-16,38 6 13 0,-40-3 4 15,15 0-21-15,25 3-3 0,-49-3-12 0,24 0-5 16,25 3-7-16,-62-6 3 0,30 3 8 15,-4 3-1-15,2 0-14 0,-6 0 7 16,2-4 12-16,-3 4 2 0,3-2-9 16,3-3 8-16,-5 5 0 0,3-3-12 0,2 3 0 15,0-1 10-15,-2 1 7 0,0-4-18 16,2 4-7-16,35 0 11 0,-65-4-4 0,35 1-16 16,30 3 19-16,-54-1-4 0,22 1-11 15,7-8 6-15,25 8-9 0,-53-6 11 16,21 3 3-16,5 0 6 0,-8-3 17 0,1 0-6 15,-2-3 1-15,-1-1 11 0,-3 2 0 16,1-2-6-16,-4-2-4 0,4 3-5 16,-1-2-5-16,3-1-11 0,-3 0 0 0,0 3 5 15,7 0-13-15,2 3 4 0,0 0 2 16,-3-4 4-16,-1 0 7 0,5 5-11 16,2-3 0-16,-1 0-1 0,-3 1 5 0,2-4-5 15,-3 2-2-15,1 0 1 0,4-1 9 16,-1 2 2-16,1-1 2 0,1 2-10 0,0-3 1 15,27 10-6-15,-47-14 3 0,24 7 0 16,23 7-12-16,-37-12 13 0,37 12-8 16,-37-10 6-16,37 10-6 0,-28-9 3 0,28 9 0 15,-29-12-5-15,29 12 8 0,-28-6-2 16,28 6-3-16,-25-9 0 0,25 9 10 16,-29-9 2-16,29 9 6 0,-28-11 4 0,28 11-6 15,-23-9 0-15,23 9 0 0,0 0 3 16,-34-12-2-16,34 12-3 0,0 0 5 15,-30-12-1-15,30 12-2 0,0 0 8 0,-30-9-3 16,30 9-6-16,0 0-4 0,-22-10-11 16,22 10-14-16,0 0-37 0,0 0-43 0,0 0-75 15,0 0-43-15,0 0-71 0,0 0-608 16,0 0-359-16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28:42.617"/>
    </inkml:context>
    <inkml:brush xml:id="br0">
      <inkml:brushProperty name="width" value="0.05292" units="cm"/>
      <inkml:brushProperty name="height" value="0.05292" units="cm"/>
      <inkml:brushProperty name="color" value="#FF0000"/>
    </inkml:brush>
  </inkml:definitions>
  <inkml:trace contextRef="#ctx0" brushRef="#br0">2144 13352 364 0,'0'0'279'0,"-20"44"-101"0,20-44-70 15,0 0-53-15,0 0-6 0,0 0-23 16,0 0 11-16,0 0-11 0,0 0-11 0,0 0 0 16,0 0 6-16,0 0-21 0,0 0 15 15,0 0-10-15,0 0-5 0,0 0-10 16,0 0 20-16,0 0-20 0,0 0 15 15,0 0 0-15,0 0 4 0,0 0 1 0,0 0 20 16,0 0-6-16,0 0 0 0,0 0 0 16,0 0-15-16,0 0 1 0,0 0-1 15,0 0-18-15,0 0 9 0,0 0 9 0,0 0-4 16,0 0-10-16,0 0 14 0,0 0-9 16,0 0 0-16,0 0 0 0,0 0 5 0,0 0 14 15,0 0 17-15,0 0 9 0,0 0 0 16,0 0-6-16,0 0-18 0,0 0 1 15,0 0 3-15,0 0 9 0,0 0-5 16,0 0 7-16,0 0-28 0,0 0 8 0,0 0 8 16,0 0-16-16,0 0 20 0,0 0-20 15,0 0 7-15,0 0-15 0,0 0 8 0,0 0-12 16,0 0 0-16,0 0 4 0,0 0 4 16,0 0-4-16,0 0-11 0,0 0 18 15,0 0 1-15,0 0 8 0,0 0 10 0,0 0 1 16,0 0 33-16,0 0 20 0,0 0 12 15,0 0 17-15,0 0-5 0,0 0 0 0,0 0-18 16,0 0 3-16,0 0-17 0,0 0-7 16,0 0-10-16,0 0 2 0,0 0-15 15,0 0-8-15,0 0 3 0,0 0-9 16,0 0 0-16,0 0-8 0,0 0-5 0,0 0 2 16,0 0 1-16,0 0-3 0,0 0 2 15,0 0 7-15,0 0 0 0,0 0 19 0,0 0-7 16,0 0 10-16,0 0-2 0,0 0-26 15,0 0 11-15,0 0-11 0,0 0 6 16,0 0-6-16,0 0-5 0,0 0 2 0,0 0-8 16,0 0-1-16,0 0-3 0,0 0 12 15,0 0-11-15,0 0 2 0,0 0 7 16,0 0 4-16,0 0-19 0,0 0 4 0,0 0-8 16,0 0 12-16,0 0-8 0,0 0 2 15,52-17 11-15,-52 17-13 0,0 0 6 16,0 0-10-16,0 0-5 0,0 0 22 0,0 0-9 15,0 0-4-15,0 0 8 0,0 0-2 16,0 0-4-16,0 0 4 0,0 0-6 0,26-22 13 16,-26 22-20-16,0 0 14 0,0 0 1 15,0 0-12-15,32-17-1 0,-32 17 12 16,20-11 1-16,-20 11 2 0,19-13-8 16,-19 13-8-16,0 0 10 0,30-15 0 0,-30 15 6 15,0 0-20-15,18-12 14 0,-18 12 0 16,20-14-6-16,-20 14 0 0,24-7 6 0,-24 7-13 15,0 0 5-15,28-10 4 0,-28 10-5 16,0 0 12-16,25-10-8 0,-25 10 14 16,0 0-13-16,0 0 0 0,29-10 6 0,-29 10-6 15,0 0 2-15,0 0-15 0,0 0 24 16,21-3-12-16,-21 3-3 0,0 0 8 16,27-12-6-16,-27 12 0 0,0 0-1 15,29-8 5-15,-29 8-4 0,25-7 2 0,-25 7 8 16,0 0-21-16,33-8 18 0,-33 8-14 15,0 0 11-15,29-7 4 0,-29 7-17 0,0 0 22 16,26-5-1-16,-26 5-8 0,0 0 3 16,27-10-1-16,-27 10-7 0,0 0-1 0,30-5 0 15,-30 5-1-15,0 0 3 0,25-13 6 16,-25 13 2-16,0 0-8 0,24-7-3 16,-24 7 3-16,0 0 8 0,0 0-8 15,28-7 6-15,-28 7-2 0,0 0 0 0,0 0-11 16,0 0 14-16,27-5-6 0,-27 5 12 15,0 0-9-15,0 0 9 0,0 0-1 16,25-10-10-16,-25 10-4 0,0 0 4 0,22-9-1 16,-22 9-1-16,0 0 2 0,0 0 4 15,35-9-2-15,-35 9-9 0,0 0-1 0,25-6 10 16,-25 6 2-16,0 0-4 0,0 0 6 16,32-6-2-16,-32 6-2 0,0 0 0 15,0 0-13-15,22-6 15 0,-22 6 13 16,0 0 5-16,0 0 1 0,0 0 16 0,0 0-4 15,0 0 11-15,0 0 20 0,28-9-16 16,-28 9-20-16,0 0-3 0,0 0-3 0,0 0 9 16,0 0-3-16,0 0-14 15,0 0-3-15,32-6 0 0,-32 6-5 0,0 0 1 16,0 0-3-16,0 0 15 0,30-5-4 0,-30 5-12 16,0 0-8-16,0 0 3 0,0 0 11 15,0 0-1-15,32-5-5 0,-32 5 5 16,0 0 10-16,0 0-18 0,33-7 0 0,-33 7-11 15,0 0 11-15,37-9-5 0,-37 9 6 16,23-3-8-16,-23 3 7 0,32-6 7 16,-32 6-5-16,27-6 0 0,-27 6-11 0,0 0 9 15,42-6-4-15,-42 6 6 0,20-6-2 16,-20 6-6-16,28-7 8 0,-28 7-7 0,0 0 1 16,40-5 4-16,-40 5 6 15,30-3-8-15,-30 3-9 0,31-4 9 0,-31 4-7 16,0 0 9-16,38-3 1 0,-38 3-4 15,28 0-3-15,-28 0 6 0,0 0-17 0,32-2 10 16,-32 2 12-16,0 0-10 0,0 0 14 16,40 0 2-16,-40 0-11 0,27-5 4 0,-27 5 0 15,0 0-12-15,47-2 16 0,-47 2-12 16,30 0-3-16,-30 0 12 0,30 0-3 16,-30 0-7-16,0 0 5 0,49 0 1 0,-49 0-1 15,25 0-3-15,-25 0-10 0,0 0-3 16,43 0 9-16,-43 0 3 0,0 0-5 0,34-3 9 15,-34 3-6-15,0 0 2 16,37 0-5-16,-37 0 9 0,28 3 0 0,-28-3-4 16,0 0-12-16,37 0 7 0,-37 0 7 15,28 0-8-15,-28 0 6 0,32 2 8 0,-32-2-8 16,30 5-7-16,-30-5-5 0,32 2 6 16,-32-2 10-16,33 3 0 0,-33-3-6 0,36 4-1 15,-36-4 1-15,33 0 10 0,-33 0-6 16,30 0-6-16,-30 0 4 0,32 3 2 15,-32-3 0-15,33 0-4 0,-33 0 8 0,0 0-6 16,37 0 10-16,-37 0 4 0,29 3-16 16,-29-3 10-16,0 0-6 0,31 5-4 15,-31-5 10-15,0 0-8 0,30 4 0 16,-30-4 0-16,0 0 10 0,32 0-10 0,-32 0 8 16,25 6-4-16,-25-6-4 0,0 0 4 15,40 2-2-15,-40-2 8 0,22 4-8 0,-22-4-8 16,0 0 10-16,34 3-2 0,-34-3 20 15,0 0-14-15,31 3-16 0,-31-3 8 16,0 0 8-16,32 3 0 0,-32-3 0 0,0 0-4 16,32 3 8-16,-32-3-12 0,0 0 0 15,25 8-2-15,-25-8 8 0,0 0 10 16,0 0-14-16,0 0 4 0,27 4 0 0,-27-4 25 16,0 0-1-16,0 0-1 0,0 0-4 15,0 0 4-15,0 0-5 0,0 0 12 16,0 0-6-16,0 0-15 0,0 0 6 0,0 0 3 15,18 12 0-15,-18-12-11 0,0 0-12 16,0 0 17-16,0 0-7 0,0 0-2 0,0 0-1 16,0 0 1-16,0 0 4 0,0 0 4 15,0 0-26-15,0 0 15 0,34 5 3 16,-34-5-8-16,0 0 10 0,0 0 12 16,32 0-26-16,-32 0 13 0,0 0-5 0,0 0-6 15,0 0 3-15,43-5 16 0,-43 5-19 16,0 0-4-16,0 0 13 0,0 0-4 0,35 5 7 15,-35-5 3-15,0 0-8 0,29 0-11 16,-29 0 9-16,0 0-5 0,0 0 10 16,33 0-12-16,-33 0 11 0,0 0 6 0,23 6-15 15,-23-6 3-15,0 0-5 0,0 0 0 16,31 9 16-16,-31-9-14 0,0 0 1 16,26 12 10-16,-26-12-8 0,17 9 2 0,-17-9 9 15,0 0-16-15,30 12 5 0,-30-12-2 16,0 0 15-16,24 9-11 0,-24-9 0 15,20 7 0-15,-20-7-7 0,0 0 3 0,33 13-6 16,-33-13 19-16,24 12-8 0,-24-12-1 16,30 12-3-16,-30-12 17 0,26 12-18 15,-12-2-8-15,-14-10 9 0,30 15 6 0,-30-15-3 16,30 17-2-16,-30-17-14 0,22 12 16 16,-22-12 15-16,27 7 2 0,-27-7-22 0,30 14-2 15,-30-14-7-15,18 12 23 0,-18-12 6 16,20 9-9-16,-20-9-5 0,24 9 5 15,-24-9-8-15,0 0 7 0,20 12 16 16,-20-12-24-16,0 0-1 0,18 9 9 0,-18-9-1 16,0 0-9-16,17 13 8 0,-17-13 4 15,0 0 0-15,18 16-7 0,-18-16-2 0,0 0-3 16,17 14 2-16,-17-14 6 0,0 0-13 16,13 19 8-16,-13-19 4 0,15 15-2 0,-15-15-4 15,0 0 2-15,17 22 2 0,-17-22 0 16,15 18 2-16,-15-18 9 0,13 22-20 15,-13-22 7-15,9 15 16 0,-9-15-17 0,0 0 15 16,13 22-5-16,-13-22-19 0,0 0 12 16,15 22 5-16,-15-22 3 0,0 0-6 15,5 23-12-15,-5-23 10 0,12 20 0 0,-12-20 2 16,0 0-4-16,3 27 5 0,-3-27-1 16,0 0-5-16,9 25-4 0,-9-25 10 15,0 0-3-15,0 0 0 0,5 27 5 0,-5-27 2 16,0 0-10-16,0 0 3 0,-10 41-5 15,10-41 15-15,0 0-5 0,-7 28 0 16,7-28-5-16,0 0-5 0,-2 31 5 0,2-31-10 16,0 0 5-16,-10 28 5 0,10-28 5 15,0 0-5-15,-8 30 0 0,8-30 1 0,-12 21-7 16,12-21 4-16,-5 23 0 0,5-23 6 16,-12 24-8-16,12-24 8 0,0 0 1 15,-13 31-2-15,13-31 1 0,-8 20-8 16,8-20-1-16,-15 25-4 0,15-25 23 15,0 0-7-15,-14 25-5 0,14-25-7 0,0 0 5 16,-15 22 1-16,15-22 3 0,0 0 1 16,-13 21-3-16,13-21 3 0,0 0-9 0,-14 21 6 15,14-21 0-15,0 0 1 0,-10 26-6 16,10-26 5-16,0 0-1 0,0 0-8 0,-11 24 1 16,11-24 6-16,0 0-7 0,0 0 12 15,-14 23 0-15,14-23-2 0,0 0 20 0,-13 13-27 16,13-13-1-16,0 0 0 0,0 0 2 15,0 0-4-15,0 0 8 0,-8 23 3 16,8-23 6-16,0 0-13 0,0 0 3 16,0 0-12-16,0 0 7 0,0 0 11 0,-17 15-2 15,17-15-1-15,0 0-13 0,0 0 20 16,0 0-17-16,0 0 9 0,-15 22-4 0,15-22 26 16,0 0-34-16,-17 18 14 0,17-18-10 15,-17 15 1-15,17-15 21 0,-20 16-13 16,20-16-10-16,-23 19 11 0,23-19-4 0,-20 21 6 15,20-21-6-15,-17 19 9 0,2-11-11 16,15-8-1-16,-18 23 11 0,18-23-4 0,-20 15 14 16,20-15 11-16,-19 12-8 0,19-12 10 15,-22 12-3-15,22-12 12 0,-26 12-21 16,26-12 10-16,-29 13-17 0,6-7 9 0,23-6-10 16,-34 9-7-16,34-9 19 0,-36 11-13 15,15-10-3-15,21-1 4 0,-33 10-10 16,33-10 4-16,-44 10 1 0,28-4-4 0,16-6 8 15,-37 9-2-15,37-9-7 0,-39 9 14 16,21-3-19-16,18-6 11 0,-33 9-5 16,33-9 1-16,-30 10-8 0,30-10 13 0,-32 12-11 15,32-12 4-15,-25 8 2 0,25-8 14 16,-30 12-22-16,30-12 4 0,-27 11 5 0,27-11 2 16,-22 6 0-16,22-6 0 0,0 0 1 15,-40 13 0-15,40-13-1 0,-20 5-6 16,20-5 12-16,0 0-6 0,-35 10-3 0,35-10 3 15,-30 5 4-15,30-5-7 0,-32 10-3 16,32-10 5-16,-37 6-2 0,37-6 14 0,-37 8-4 16,12-7-8-16,25-1 2 0,-48 10 0 15,26-10-6-15,22 0 9 0,-49 2-10 16,24 1 0-16,0 1 7 0,25-4 0 16,-53 3-3-16,29 2 3 0,24-5-9 0,-50 5 7 15,25-2-3-15,25-3 2 0,-49 2 7 16,26 0 21-16,23-2-20 0,-49 5-2 0,31-2 2 15,18-3-7-15,-47 3 9 0,20 0-5 16,27-3-3-16,-40 3 7 0,15 0-13 16,25-3 7-16,-43 3-5 0,43-3 2 0,-45 4-5 15,24-2 1-15,21-2 13 0,-43 6-5 16,43-6-16-16,-40 3 14 0,40-3-2 0,-40 0 1 16,40 0-3-16,-37 0 0 0,37 0 8 15,-44 0 16-15,44 0-17 0,-35 0-6 16,35 0 9-16,-40 0-3 0,40 0-4 0,-37-3 1 15,37 3 2-15,-36-3-8 0,36 3 1 16,-37-3 3-16,37 3-4 0,-44-2 0 16,17-2 1-16,27 4 2 0,-40-3-2 0,40 3 5 15,-47-6-4-15,21 6-1 0,26 0-4 16,-54 0 16-16,26-3-24 0,28 3 6 16,-52-3 6-16,25 3 0 0,27 0 0 0,-55 0-7 15,33-3 9-15,22 3 3 0,-48 0-7 16,19 0-2-16,29 0 1 0,-48-5 3 0,48 5 0 15,-42 5 8-15,42-5-4 0,-37 0 4 16,37 0-3-16,-35-5 4 0,35 5-2 16,0 0-2-16,-44 0 0 0,44 0 3 0,0 0-2 15,-35-2-6-15,35 2 7 0,0 0-7 16,0 0 2-16,-33 0-1 0,33 0 3 0,0 0-5 16,0 0 5-16,0 0-8 0,-34 0 6 15,34 0 7-15,0 0 1 0,0 0 2 16,0 0 1-16,0 0 6 0,-31-5 1 0,31 5 10 15,0 0-9-15,0 0-5 0,0 0 3 16,0 0-5-16,-27-10-4 0,27 10 0 16,0 0-4-16,-22-23-24 0,9 9 5 15,13 14 5-15,-22-37 6 0,4 17 10 0,4 1 6 16,-3-1 13-16,1-1-4 0,1 3 3 16,0-1-1-16,1 0-4 0,14 19 0 0,-21-28-7 15,7 13-2-15,14 15-6 0,-22-24-1 16,22 24 0-16,-21-24 0 0,21 24-3 0,-17-26-2 15,17 26 2-15,-17-21-2 0,17 21 1 16,-18-18 4-16,18 18 4 0,-14-21-3 16,14 21 2-16,-16-29-1 0,16 29 0 0,-17-25 3 15,17 25-5-15,-13-32 8 0,13 32 0 16,-15-28-2-16,6 11-2 0,9 17 0 0,-17-30 4 16,9 9 2-16,8 21-3 0,-17-38 3 15,1 14-5-15,11 6 3 0,0-9 0 16,5 27 2-16,-17-42-2 0,8 24 1 0,9 18-4 15,-13-31-3-15,6 12 2 0,7 19-3 16,-11-31 0-16,11 31-5 0,-9-30-1 16,9 30-7-16,-11-29-18 0,11 29-20 15,-5-23-25-15,5 23-43 0,-9-22-82 0,9 22-159 16,-3-18-605-16,3 18-905 0</inkml:trace>
  <inkml:trace contextRef="#ctx0" brushRef="#br0" timeOffset="8592.5485">575 6400 1075 0,'0'0'229'0,"0"0"-10"15,-22-14-3-15,22 14-64 0,0 0-5 0,-18-20 23 16,18 20-51-16,0 0 7 0,-17-15-14 15,17 15-16-15,0 0-14 0,0 0-16 16,0 0-14-16,-15-17-7 0,15 17 10 0,0 0-11 16,0 0 6-16,0 0-12 0,0 0-9 15,0 0-4-15,-17-15-1 0,17 15 0 0,0 0-2 16,0 0-8-16,0 0-2 0,0 0 0 16,0 0-5-16,0 0-5 0,0 0 5 15,0 0-9-15,0 0 9 0,0 0-12 0,0 0 10 16,0 0 4-16,0 0-4 0,35-27-8 15,-35 27 13-15,30-9-17 0,-30 9 16 16,32-4-11-16,-32 4-10 0,37-8 21 0,-37 8 1 16,33-6-20-16,-33 6 13 0,36-3-1 15,-36 3-11-15,38-7 4 0,-38 7 0 16,30-5 8-16,-30 5-8 0,27-6 3 0,-27 6-3 16,0 0 12-16,38-4-2 0,-38 4-17 15,0 0 33-15,0 0-12 0,29-7-6 16,-29 7 3-16,0 0-1 0,0 0-10 15,0 0 3-15,32-5 11 0,-32 5-11 0,0 0-7 16,0 0 4-16,0 0-2 0,0 0-2 16,0 0 4-16,30 0-2 0,-30 0 19 0,0 0-7 15,0 0-10-15,0 0 3 0,35 0 2 16,-35 0-3-16,0 0 8 0,0 0-5 0,0 0 5 16,38-4-1-16,-38 4 1 0,0 0 6 15,0 0-13-15,35-4 2 0,-35 4-11 16,0 0 11-16,0 0 0 0,34-2 9 15,-34 2-11-15,0 0 2 0,0 0-10 0,32-3 6 16,-32 3-1-16,0 0-2 0,0 0 7 16,30-3 2-16,-30 3-6 0,0 0 8 0,0 0-8 15,32-4 8-15,-32 4-1 0,0 0 4 16,30-5-7-16,-30 5 11 0,21-6 1 16,-21 6-3-16,0 0 7 0,32-7 9 0,-32 7-27 15,0 0 13-15,29-4-2 0,-29 4 0 16,0 0-4-16,31-8-3 0,-31 8-2 0,0 0 20 15,29-5-22-15,-29 5-5 0,0 0 5 16,30-7-5-16,-30 7 7 0,0 0 5 16,35-3-5-16,-35 3 0 0,0 0 0 15,34-5 0-15,-34 5-5 0,0 0 7 0,28-1-2 16,-28 1 0-16,0 0 7 0,0 0 4 16,33-6-20-16,-33 6 16 0,0 0 0 0,0 0 8 15,32-5-17-15,-32 5 6 0,0 0-10 16,0 0 4-16,30-1 2 0,-30 1 2 15,0 0-2-15,30-6-7 0,-30 6 12 0,0 0-3 16,31-5 9-16,-31 5-7 0,0 0 7 16,26-4 2-16,-26 4-6 0,0 0 8 15,39-4 0-15,-39 4-6 0,0 0 12 16,30-7-6-16,-30 7-6 0,23-5-3 0,-23 5 9 16,30-7 12-16,-30 7-31 0,32-3 10 15,-32 3 13-15,32-6-11 0,-32 6-12 0,0 0-2 16,40-6-13-16,-40 6-8 0,27 0 1 15,-27 0-18-15,0 0-2 0,37 3-20 0,-37-3-39 16,28 9-49-16,-28-9-85 16,29 22-435-16,-21-9 117 0</inkml:trace>
  <inkml:trace contextRef="#ctx0" brushRef="#br0" timeOffset="10293.7219">1557 5797 2591 0,'0'0'-129'15,"0"0"32"-15,0 0 3 0,0 0 18 0,0 0 14 16,0 0-1-16,0 0 10 0,0 0-2 16,0 0 14-16,-27-10-8 0,27 10 26 0,0 0-4 15,0 0 19-15,0 0 1 0,0 0 30 16,0 0 4-16,0 0-12 0,0 0 19 15,0 0 18-15,0 0-37 0,-34 0 10 0,34 0-21 16,0 0 11-16,0 0-5 0,0 0 8 16,0 0-14-16,0 0 6 0,0 0 5 15,0 0-8-15,0 0 14 0,-40 0-11 16,40 0-6-16,0 0 10 0,0 0-14 0,0 0 7 16,0 0 3-16,0 0-3 0,0 0-11 15,0 0 1-15,0 0 13 0,0 0-13 0,0 0 10 16,0 0 3-16,0 0-7 0,0 0-6 15,0 0-7-15,0 0 16 0,0 0 1 16,0 0 0-16,77 27-7 0,-77-27 10 0,0 0-23 16,0 0 13-16,27 7 10 0,-27-7-14 15,0 0 8-15,18 8 3 0,-18-8-7 16,0 0-14-16,0 0 21 0,29 7 6 0,-29-7-6 16,0 0-7-16,0 0 0 0,18 8 0 15,-18-8 0-15,0 0-3 0,0 0-1 16,22 13 14-16,-22-13-6 0,0 0-8 0,0 0 8 15,22 17-4-15,-22-17-4 0,17 9 11 16,-17-9-10-16,0 0 3 0,21 18 10 0,-21-18-13 16,24 12-1-16,-24-12 14 0,16 9-3 15,-16-9-14-15,0 0 11 0,22 20-4 16,-22-20 6-16,0 0-6 0,22 9 7 16,-22-9-7-16,0 0 3 0,0 0-3 0,22 12 3 15,-22-12 4-15,0 0-10 0,0 0-1 16,0 0 11-16,0 0-7 0,20 9 7 15,-20-9 6-15,0 0-7 0,0 0-6 0,0 0 0 16,0 0-3-16,16 13 0 0,-16-13-7 16,0 0 10-16,0 0 10 0,0 0-4 0,0 0-9 15,0 0 0-15,0 0 19 0,0 0-6 16,0 0-13-16,0 0 6 0,0 0-6 16,21 12 9-16,-21-12-2 0,0 0-8 15,0 0 11-15,0 0-7 0,25 8 6 0,-25-8-6 16,0 0 7-16,25 10-1 0,-25-10 1 15,0 0-1-15,31 5 0 0,-31-5-2 0,0 0 2 16,21 9 0-16,-21-9 7 0,0 0-4 16,0 0-9-16,28 7 22 0,-28-7-3 15,0 0 0-15,0 0-4 0,0 0 10 0,0 0 20 16,0 0 3-16,25 6 1 0,-25-6-3 16,0 0-12-16,0 0 6 0,0 0-15 15,0 0 7-15,0 0 1 0,0 0-11 0,0 0-9 16,0 0-5-16,0 0 0 0,20 10-3 15,-20-10 8-15,0 0 6 0,0 0-11 16,0 0-1-16,0 0-1 0,0 0 1 0,0 0-9 16,0 0-6-16,0 0 16 0,24 10-13 15,-24-10 12-15,0 0 4 0,0 0 2 0,0 0 5 16,0 0-23-16,0 0 10 0,0 0 0 16,0 0-5-16,0 0 10 0,0 0-18 15,0 0 8-15,0 0 3 0,0 0-6 16,0 0 8-16,0 0-2 0,0 0-8 0,0 0 15 15,0 0-15-15,0 0 10 0,0 0-5 16,21 12-2-16,-21-12-1 0,0 0 3 0,0 0 5 16,0 0-5-16,0 0 15 0,0 0-20 15,0 0 5-15,0 0 10 0,0 0-10 16,0 0-15-16,0 0 13 0,0 0-1 16,0 0 1-16,0 0 2 0,0 0 5 15,0 0 7-15,0 0-19 0,0 0 9 0,0 0 11 16,0 0-6-16,0 0-17 0,0 0 8 0,-48 36 4 15,48-36 8-15,-25 20-7 0,25-20 4 16,-30 16-12-16,15-5 13 0,15-11 4 16,-37 21-12-16,17-9-2 0,0 1 9 0,-2-1-9 15,2 1 9-15,0-1-7 0,-5 3-5 16,5-3 13-16,-1 0-8 0,21-12 7 16,-36 19 1-16,21-13-1 0,15-6-19 0,-29 15 12 15,29-15 7-15,-23 15-4 0,23-15-8 16,-17 12 0-16,17-12 2 0,0 0 3 15,-25 17 5-15,25-17-2 0,0 0-13 0,-23 11 20 16,23-11-8-16,0 0-4 0,-17 14 7 16,17-14-8-16,-12 18-4 0,12-18 17 0,-20 27-13 15,13-7 3-15,-3 5 3 0,2-5-3 16,-4 4-8-16,4 5 6 0,-1-4-1 16,-2 2 6-16,2 1 4 0,-4 0-22 15,6 5-37-15,-6 5-75 0,-4 1-131 0,-8 7-375 16,-2-2 118-16</inkml:trace>
  <inkml:trace contextRef="#ctx0" brushRef="#br0" timeOffset="11840.1334">1378 11538 2477 0,'-27'-15'-55'0,"27"15"4"0,0 0 13 15,0 0-11-15,0 0-30 0,0 0-10 0,0 0-32 16,-17-15-10-16,17 15-42 0,0 0-276 0,0 0 102 16</inkml:trace>
  <inkml:trace contextRef="#ctx0" brushRef="#br0" timeOffset="12370.2434">1334 11508 1509 0,'0'0'-62'15,"0"0"8"-15,0 0 12 0,0 0 24 16,0 0 18-16,0 0 0 0,0 0 28 15,0 0 9-15,0 0 21 0,0 0 0 0,0 0-11 16,0 0 13-16,0 0-6 0,14-49-22 16,-14 49 28-16,0 0-20 0,0 0 10 15,0 0 22-15,0 0-13 0,0 0 9 0,-22-8-26 16,22 8-24-16,0 0 20 0,0 0-18 16,0 0 1-16,-39-7-1 0,39 7 7 15,0 0-11-15,-31 0 4 0,31 0 0 0,0 0-4 16,-42 3 0-16,42-3-3 0,-32 4-10 15,32-4 3-15,-38 1-12 0,38-1 12 16,-37 7-2-16,37-7 5 0,-35 4 13 0,35-4 0 16,-34 3 9-16,34-3-18 0,-40 5 2 15,40-5-9-15,-28 3 4 0,28-3-10 0,-34 7 0 16,34-7-10-16,0 0 13 0,-40 3-15 16,40-3 0-16,0 0-7 0,-30 2 13 15,30-2-3-15,0 0-1 0,-32 7 1 0,32-7 21 16,0 0-15-16,0 0 16 0,-37 3-10 15,37-3 3-15,0 0 0 0,0 0-12 16,-28 0 3-16,28 0 9 0,0 0 0 0,0 0-6 16,-25 5 0-16,25-5-6 0,0 0 3 15,0 0 16-15,0 0-10 0,-35 4 15 16,35-4-6-16,0 0 7 0,0 0-10 0,-39 3 9 16,39-3-6-16,-27 3 18 0,27-3-4 15,0 0 9-15,-43-3 34 0,43 3 1 16,-29 3-9-16,29-3-10 0,0 0 15 0,-36 3-4 15,36-3-17-15,0 0 3 0,-42 0-14 16,42 0 5-16,0 0-5 0,-27 3-3 16,27-3-17-16,0 0-7 0,0 0-40 0,0 0-42 15,-33 0-62-15,33 0-66 0,0 0-456 16,0 0 117-16</inkml:trace>
  <inkml:trace contextRef="#ctx0" brushRef="#br0" timeOffset="13634.4722">896 11406 2484 0,'0'0'-132'0,"0"0"2"16,0 0-4-16,0 0 4 0,0 0 13 16,0 0 35-16,0 0 22 0,0 0 3 15,0 0 52-15,0 0-7 0,0 0 12 0,0 0 41 16,0 0 0-16,0 0 15 0,0 0 15 15,0 0 12-15,0 0 6 0,0 0-14 16,0 0-9-16,0 0-18 0,0 0-1 0,0 0-5 16,0 0 1-16,0 0-21 0,0 0 16 15,0 0 3-15,0 0-19 0,0 0-1 16,0 0-8-16,0 0-13 0,0 0 12 0,0 0-12 16,0 0 9-16,0 0-3 0,0 0 15 15,0 0-18-15,0 0 9 0,62-6-6 16,-62 6-6-16,0 0 21 0,40-9-9 0,-40 9-12 15,32-9 11-15,-32 9-11 0,35-6 0 16,-35 6 6-16,38-14-6 0,-16 10 6 16,-22 4 0-16,42-13-12 0,-22 6 3 0,-20 7 3 15,40-5 0-15,-40 5 3 0,34-10-18 16,-34 10 18-16,26-6 6 0,-26 6 6 0,30-9-10 16,-30 9 4-16,34-3-9 0,-34 3 9 15,32-9-3-15,-32 9-9 0,33-6 3 16,-33 6 3-16,29-4 5 0,-29 4-8 0,31-6 0 15,-31 6 3-15,0 0 0 0,32-5 3 16,-32 5 11-16,0 0-6 0,34-14 3 16,-34 14 6-16,21-2 19 0,-21 2-6 0,29-10 0 15,-29 10-15-15,33-9 7 0,-33 9-9 16,35-9-6-16,-13 2 1 0,-22 7 10 16,34-8-14-16,-34 8 9 0,31-10-6 0,-31 10 6 15,25-9-3-15,-25 9 5 0,27-6 7 16,-27 6 12-16,0 0 1 0,25-9 6 0,-25 9 6 15,0 0-7-15,0 0-4 0,29-8-6 16,-29 8 8-16,0 0-8 0,0 0-8 16,0 0-14-16,0 0-7 0,25-7-21 0,-25 7-30 15,0 0-15-15,0 0-8 0,0 0-55 16,0 0-47-16,0 0-64 0,28-5-406 16,-28 5 116-16</inkml:trace>
  <inkml:trace contextRef="#ctx0" brushRef="#br0" timeOffset="14527.9294">1448 10818 2609 0,'-32'-8'-26'0,"32"8"5"16,0 0-12-16,0 0 24 0,-22-7-12 0,22 7-1 16,0 0 1-16,0 0 24 0,0 0-18 15,0 0 8-15,-31-9 7 0,31 9 3 16,0 0 28-16,0 0 3 0,0 0 2 16,0 0 9-16,0 0-16 0,0 0 11 0,0 0-14 15,0 0 3-15,-29-6 7 0,29 6-14 16,0 0-5-16,0 0-6 0,0 0-25 0,0 0-14 15,0 0-14-15,0 0 5 0,0 0 3 16,0 0 2-16,0 0 9 0,0 0-4 16,0 0 3-16,67 30-12 0,-37-23 18 15,-30-7-16-15,50 12-4 0,-21-5 13 0,3-3-7 16,-1 5 13-16,0-9 0 0,2 7 3 16,0-3-4-16,4 1 10 0,-2-1 7 0,6-1 6 15,-6 1-13-15,0-3 7 0,-2 3-7 16,1-1 3-16,-3 0 1 0,-2 1 6 15,-29-4 19-15,45 3 24 0,-45-3 22 16,35 2 7-16,-35-2 29 0,34 3-33 0,-34-3-7 16,26 7-10-16,-26-7-9 0,0 0 11 15,27 6-21-15,-27-6-5 0,0 0 13 16,0 0-16-16,29 2-3 0,-29-2-1 0,0 0 4 16,0 0-22-16,0 0 8 0,26 10 1 15,-26-10-9-15,0 0 1 0,0 0 4 0,0 0-9 16,0 0-3-16,0 0 30 0,0 0-33 15,0 0 6-15,14 15 7 0,-14-15-8 16,0 0-2-16,0 0 0 0,0 0 20 16,-42 38-7-16,42-38-8 0,-18 15-3 0,18-15-4 15,-17 18-8-15,17-18 7 0,-27 22 31 16,27-22-26-16,-18 21-2 0,18-21 3 0,-25 19 2 16,25-19-3-16,-22 22 6 0,22-22-18 15,-19 21 17-15,19-21-7 0,-20 18 10 16,20-18 0-16,-23 20-2 0,10-11-3 0,13-9-3 15,-24 21 3-15,24-21-5 0,-22 18 25 16,22-18-32-16,-26 19 14 0,9-7-7 16,17-12-5-16,-34 21 5 0,19-11 2 15,15-10 1-15,-26 19 7 0,26-19 10 16,-24 15-17-16,24-15 2 0,-25 12 2 0,25-12-12 16,-20 25-52-16,20-25-95 0,-23 20-283 0,23-20-141 15,0 0 115-15</inkml:trace>
  <inkml:trace contextRef="#ctx0" brushRef="#br0" timeOffset="16910.3585">1900 11355 1487 0,'0'0'300'0,"0"0"-158"0,-19-20-44 16,19 20-76-16,0 0 3 0,-17-15-32 16,17 15-8-16,0 0 12 0,-18-15 3 0,18 15 3 15,0 0 26-15,-17-19 6 0,17 19 3 16,0 0 19-16,-16-15 0 0,16 15 8 0,0 0-11 15,0 0-16-15,-22-20 2 0,22 20-6 16,0 0-10-16,0 0 12 0,0 0-7 16,0 0-20-16,-15-18 6 0,15 18-30 15,0 0-20-15,0 0-4 0,0 0-13 0,0 0-3 16,0 0-2-16,0 0 5 0,0 0 3 16,0 0 6-16,0 0 23 0,0 0 6 15,0 0 7-15,0 0 21 0,-12-21 3 0,12 21 3 16,0 0 0-16,0 0 3 0,0 0-16 0,0 0 6 15,0 0 0-15,0 0-3 16,0 0-7-16,0 0-3 0,0 0 0 0,0 0-7 16,0 0 7-16,0 0-3 0,0 0 0 15,0 0 16-15,0 0-20 0,0 0 1 16,0 0-4-16,0 0 3 0,0 0 7 0,0 0 10 16,0 0-16-16,0 0-11 0,0 0 11 15,0 0 9-15,0 0-3 0,0 0-10 0,0 0 3 16,0 0-2-16,0 0 5 0,0 0 4 15,0 0-6-15,0 0 6 0,-28 53 3 16,28-53 7-16,-2 21-10 0,2-21-3 0,0 0 6 16,-8 31 0-16,8-31 0 0,0 0-9 15,-4 32 12-15,4-32-9 0,0 0-3 16,-1 30 6-16,1-30 6 0,0 27 14 0,0-27-23 16,0 0 9-16,-9 30-12 0,9-30 2 15,0 0 1-15,0 27 3 0,0-27 0 16,0 0 0-16,0 0-7 0,-8 27 11 0,8-27-8 15,0 0 8-15,-2 24-14 0,2-24-3 16,0 0 9-16,-11 24 8 0,11-24-1 0,0 0 0 16,-5 26-3-16,5-26 0 15,0 0 7-15,0 0-1 0,-12 24 31 0,12-24 2 16,0 0-7-16,0 0 3 0,-5 23 5 16,5-23-15-16,0 0-13 0,0 0 22 0,0 0-22 15,0 0 6-15,0 0-3 0,0 0-3 16,-9 28 12-16,9-28-7 0,0 0-11 0,0 0 6 15,0 0 14-15,0 0 5 0,0 0 3 16,0 0 8-16,0 0 5 0,0 0 2 16,0 0-6-16,0 0-9 0,0 0-8 0,0 0-2 15,0 0 6-15,0 0-17 0,-13 13-3 16,13-13 18-16,0 0-13 0,0 0 2 16,0 0-14-16,0 0 9 0,0 0-2 0,0 0 12 15,0 0-2-15,0 0 16 0,0 0-24 16,0 0-10-16,0 0 15 0,0 0-1 15,0 0 1-15,0 0 6 0,0 0 10 0,0 0-8 16,0 0 5-16,0 0-6 0,0 0-8 16,0 0 4-16,0 0 2 0,0 0 11 0,0 0-29 15,0 0-12-15,0 0 23 0,0 0-30 16,0 0 6-16,0 0-9 0,0 0 7 16,0 0 7-16,0 0 8 0,0 0-4 15,0 0-4-15,0 0 8 0,0 0 10 0,0 0-21 16,0 0 0-16,0 0 12 0,0 0-7 15,0 0-3-15,0 0 3 0,0 0 2 0,0 0 13 16,0 0 20-16,0 0-26 0,0 0 10 16,0 0 0-16,0 0-32 0,0 0 32 15,0 0-8-15,0 0-18 0,0 0-14 0,0 0 7 16,55-55-3-16,-55 55 12 0,20-21-10 16,-20 21-3-16,20-26-5 0,-10 17-2 15,-10 9-12-15,20-24 10 0,-20 24 10 16,24-21-16-16,-24 21 7 0,20-25 1 0,-20 25-2 15,17-19 12-15,-17 19 13 0,8-15 6 16,-8 15 13-16,0 0-1 0,23-18-7 0,-23 18-2 16,0 0 12-16,14-15-10 0,-14 15-7 15,0 0 2-15,0 0 1 0,17-15-20 0,-17 15 12 16,0 0 0-16,0 0-9 0,0 0 4 16,0 0 1-16,0 0-16 0,11-19 23 15,-11 19-3-15,0 0 7 0,0 0 11 16,0 0-6-16,0 0-5 0,0 0-9 0,0 0 12 15,0 0-3-15,0 0 15 0,0 0-7 16,14-20 2-16,-14 20 0 0,0 0-12 16,0 0 17-16,0 0 6 0,0 0-13 0,0 0-5 15,0 0 2-15,11-21-24 0,-11 21-16 16,0 0 2-16,15-21-15 0,-15 21 6 0,17-15 5 16,-17 15 0-16,0 0 10 0,17-22-4 15,-17 22 14-15,0 0-6 0,13-20 13 16,-13 20-2-16,0 0 15 0,15-15 8 15,-15 15-8-15,0 0 0 0,0 0 16 0,0 0 8 16,0 0 14-16,0 0-8 0,17-18-23 16,-17 18 11-16,0 0-6 0,0 0-12 15,0 0-5-15,0 0 10 0,0 0 7 0,5-24-10 16,-5 24 3-16,0 0-8 0,0 0 8 16,0 0-6-16,0 0 1 0,0 0 0 0,0 0-15 15,0 0 1-15,0 0 14 0,0 0-3 16,0 0-9-16,0 0-8 0,0 0 8 15,0 0 14-15,0 0-16 0,0 0 1 16,0 0 4-16,0 0 6 0,0 0-4 0,0 0-1 16,0 0 6-16,0 0-8 0,0 0-10 15,0 0 17-15,0 0 11 0,0 0-11 0,0 0-2 16,-37-24-5-16,37 24-12 0,0 0-23 16,0 0-28-16,0 0-46 0,0 0-38 0,0 0-68 15,0 0-389-15,0 0 112 0</inkml:trace>
  <inkml:trace contextRef="#ctx0" brushRef="#br0" timeOffset="17441.0493">1149 10962 2232 0,'0'0'-123'15,"0"0"-28"-15,0 0-351 0,0 0 105 0</inkml:trace>
  <inkml:trace contextRef="#ctx0" brushRef="#br0" timeOffset="17813.4287">1374 10788 1727 0,'0'0'-106'0,"0"0"3"0,0 0 1 0,0 0-10 15,0 0-252-15,0 0 86 0</inkml:trace>
  <inkml:trace contextRef="#ctx0" brushRef="#br0" timeOffset="17839.4119">1396 10803 1101 0,'0'0'-316'16</inkml:trace>
  <inkml:trace contextRef="#ctx0" brushRef="#br0" timeOffset="17881.3865">1396 10803 912 0</inkml:trace>
  <inkml:trace contextRef="#ctx0" brushRef="#br0" timeOffset="18138.1851">1396 10803 838 0,'12'22'12'16,"-12"-22"11"-16,0 0 33 0,5 20-12 0,-5-20-6 16,13 23 37-16,-13-23 1 0,14 34-16 0,-9-14 18 15,1 2-3-15,3 3-12 0,-6 0 30 16,7 2-29-16,-7-3-1 0,2 3-10 0,-1-4-5 15,4 2 0-15,-1 1-6 0,3-2-8 16,-3 0 12-16,1 0-24 0,0 2 7 16,6-2-3-16,-6-2 6 0,0 2-14 15,4-3 7-15,0 5-4 0,-4-5-11 0,4 1-6 16,-2-3 17-16,-2 5-21 0,-8-24 13 16,15 37 4-16,-3-16-3 0,-4 0-7 0,2 1 0 15,2 0-7-15,-2 0 33 0,2-2-13 16,5 7-10-16,-4-7 7 0,-5 2-11 0,2-4 1 15,2 0 6-15,-12-18 22 0,12 24 54 16,-12-24 21-16,15 26 2 0,-15-26 6 16,10 21-17-16,-10-21-16 0,12 15-8 15,-12-15-70-15,6 20-19 0,-6-20-55 0,22 15-115 16,-22-15-381-16,0 0 10 0,29 2 112 16</inkml:trace>
  <inkml:trace contextRef="#ctx0" brushRef="#br0" timeOffset="20292.1032">1637 5928 1958 0,'0'0'-120'0,"0"-33"17"0,0 33 18 15,0 0 39-15,0 0 21 0,0 0 20 0,0 0 26 16,0 0 13-16,0 0-17 0,0 0 8 16,-8-26-5-16,8 26-4 0,0 0 16 0,0 0 4 15,0 0-4-15,0 0 18 0,-4-27 7 16,4 27-5-16,0 0 17 0,0 0-20 0,0 0 10 15,-8-25 3-15,8 25 11 0,0 0 11 16,0 0 4-16,0 0 27 0,-10-27-2 16,10 27-14-16,0 0 4 0,0 0-27 15,0 0-12-15,-12-24-1 0,12 24-9 0,0 0-5 16,0 0-4-16,0 0-26 0,0 0 11 16,0 0-6-16,-7-26 15 0,7 26-35 15,0 0 12-15,0 0-23 0,0 0 19 0,0 0-6 16,0 0-3-16,0 0 1 0,0 0 1 15,0 0-1-15,0 0-2 0,0 0-4 0,0 0 9 16,0 0-9-16,0 0-3 0,0 0 5 16,0 0-11-16,0 0 13 0,0 0-2 15,0 0-7-15,0 0 14 0,0 0-18 16,0 0 4-16,-10 72 3 0,10-72 4 0,-3 41-3 16,1-18 3-16,-1 2 7 0,-4 2-7 15,7-27 0-15,-6 59 9 0,4-26-13 0,-3-1 8 16,5 2-4-16,-7-1 2 0,6 2 3 15,1-3 2-15,-9-3-12 0,9 0 10 16,-3-2-17-16,3-27 21 0,-5 48-11 0,5-25 2 16,0-23-7-16,-3 39 10 0,3-14 1 15,0-25 3-15,-9 49-9 0,6-21 6 16,1 4-13-16,2-2 5 0,0 1 1 16,0 4 8-16,0-3-1 0,0-4 5 0,0 4-6 15,0-2-1-15,2 1 5 0,-4-4-5 0,4 1-7 16,-2-28 8-16,3 49-6 0,-3-26 6 15,0-23-8-15,4 42 7 0,1-23 1 16,-5-19 6-16,3 35-1 0,-3-35-8 0,0 32 3 16,0-32 6-16,5 28-14 0,-5-28 3 15,3 26 13-15,-3-26-24 0,0 0 8 16,10 33-1-16,-10-33-12 0,4 22-14 0,-4-22-16 16,8 23-12-16,-8-23-24 0,8 27-62 15,-8-27-26-15,15 36-84 0,-6-15-368 16,-4-2 116-16</inkml:trace>
  <inkml:trace contextRef="#ctx0" brushRef="#br0" timeOffset="81079.7008">26746 7861 1574 0,'0'0'225'0,"0"0"-103"0,0 0-45 0,-9-35-26 15,9 35-5-15,0 0-11 0,0 0-8 16,0 0-13-16,0 0-11 0,0 0-13 15,0 0-11-15,0 0-13 0,0 0 6 16,0 0 3-16,0 0 7 0,0 0 0 0,0 0 4 16,0 0 6-16,0 0 5 0,0 0 6 15,0 0 19-15,0 0 0 0,-15-18-8 16,15 18 18-16,0 0-1 0,0 0-17 16,0 0 0-16,0 0 10 0,0 0-7 0,0 0-4 15,0 0 11-15,0 0-11 0,0 0 0 16,0 0 1-16,0 0-8 0,0 0-2 0,0 0 2 15,0 0 4-15,0 0-3 0,0 0-7 0,0 0 16 16,0 0-3-16,0 0 28 0,0 0-12 16,0 0 5-16,0 0-12 0,-20-12 15 15,20 12-10-15,0 0 3 0,0 0 3 0,0 0-7 16,0 0-6-16,0 0 7 0,0 0-13 16,0 0 0-16,-16-15-8 0,16 15 5 15,0 0-14-15,0 0 12 0,-21-15-6 16,21 15 14-16,0 0-15 0,-20-12 7 0,20 12-4 15,0 0 1-15,0 0-17 0,-25-14 19 16,25 14-16-16,0 0-6 0,-21-8-6 0,21 8 3 16,0 0 3-16,0 0-9 0,-41-5 2 15,41 5-2-15,0 0 3 0,0 0-1 16,-28-3 0-16,28 3 3 0,0 0-9 0,0 0 15 16,0 0-1-16,-37-1 4 0,37 1 0 15,0 0 3-15,0 0 3 0,0 0-1 0,0 0-5 16,0 0 12-16,-42 1-6 0,42-1-6 15,0 0-4-15,-30 8 7 0,30-8-13 16,0 0 6-16,-32 15-2 0,32-15 11 0,-30 9-5 16,30-9-1-16,-30 15 4 0,30-15-4 15,-25 10 0-15,25-10 4 0,-27 12-1 16,27-12 14-16,-21 9 6 0,21-9 6 0,-26 6-3 16,26-6 3-16,0 0-3 0,-23 12-6 15,23-12-1-15,-25 6-3 0,25-6-6 0,0 0 7 16,-37 10-4-16,37-10-3 15,-28 7-3-15,28-7-1 0,0 0 1 0,-35 8 6 16,35-8-9-16,-22 5 0 0,22-5 15 0,-29 5-6 16,29-5-3-16,0 0 13 0,-28 6-7 15,28-6 0-15,0 0-21 0,-38 6 15 16,38-6-6-16,-32 6 6 0,32-6 0 0,-29 9 3 16,29-9-6-16,-26 7-1 0,26-7-2 15,0 0 3-15,-32 8 0 0,32-8-3 16,0 0-10-16,-25 8 13 0,25-8-10 15,0 0 10-15,0 0-10 0,0 0 7 0,-30 4-1 16,30-4 7-16,0 0-6 0,0 0-1 16,-19 17-2-16,19-17 5 0,0 0-12 0,-17 15 16 15,17-15-7-15,0 0 1 0,0 0-1 16,-15 18 11-16,15-18-8 0,0 0 4 0,-11 24 0 16,11-24-3-16,0 0 3 0,-14 19 0 15,14-19-7-15,0 0 14 0,-8 23-10 16,8-23-11-16,0 0 14 0,0 0 0 0,-15 21 10 15,15-21 0-15,0 0 7 0,0 0 2 16,0 0-12-16,0 0 9 0,-10 21-10 0,10-21 4 16,0 0-7-16,0 0 7 0,0 0-4 15,0 0 4-15,0 0-10 0,-9 21 12 16,9-21-2-16,0 0-1 0,0 0 1 16,0 0-1-16,0 0 6 0,-18 23-8 0,18-23-1 15,0 0 12-15,-13 15-18 0,13-15 6 16,0 0-6-16,-15 17 10 0,15-17-10 15,0 0 9-15,-14 28 6 0,14-28-15 0,0 0 6 16,-16 23 0-16,16-23 3 0,0 0-12 16,-12 25 6-16,12-25-3 0,0 0 3 0,-9 27 6 15,9-27-9-15,0 0 0 0,-8 26-3 16,8-26 9-16,0 0 21 0,-8 30 2 0,8-30-17 16,-12 27 14-16,12-27-3 0,-8 33-3 15,-1-18 3-15,9-15 5 0,-13 42-20 16,6-21 9-16,7-21 0 0,-15 41-6 0,10-20 0 15,-7-3 5-15,12-18-11 0,-5 30 3 16,5-30-5-16,-11 28 8 0,11-28-3 16,-10 24-5-16,10-24-1 0,-7 26 7 15,7-26-12-15,-12 24 8 0,12-24 1 0,-5 23-1 16,5-23-5-16,-8 28 11 0,8-28-9 16,-7 33 6-16,7-33-10 0,-10 30 12 0,5-12-10 15,5-18-10-15,-8 31 10 0,8-31 7 16,-7 36-7-16,7-36 3 0,-2 33-3 0,2-33 5 15,0 30-10-15,0-30 10 0,0 31-2 16,0-31-11-16,2 26 11 0,-2-26 5 16,0 0-8-16,3 32 5 0,-3-32 0 0,9 19 11 15,-9-19-8-15,13 18 15 0,-13-18 3 16,22 20-14-16,-4-11-4 0,7-1 5 16,-3 2-6-16,10-1 1 0,0-3 2 15,1 4 2-15,1-5-4 0,1 2-3 0,-2-2-3 16,-3-1 11-16,2 4-13 0,0-5 7 15,-4 1 15-15,-3 0 17 0,-25-4-36 0,52 7 14 16,-30-6-8-16,-22-1-4 0,44 8-5 16,-21-5 10-16,-23-3-8 0,47 1 0 15,-22 7 6-15,0-5 6 0,3-2-21 0,-6 6 14 16,-22-7-5-16,55 7 3 0,-28-1-3 16,3-3 3-16,-5 5-5 0,2-7 0 0,5 2 0 15,-2 0 14-15,0 1-16 0,0-2-10 16,-30-2 7-16,54 3 5 0,-31-3 3 15,-23 0 4-15,42 4 7 0,-42-4-7 0,37 3 7 16,-37-3 11-16,32 0-4 0,-32 0-8 16,28 4 15-16,-28-4-15 0,0 0 5 15,0 0-13-15,40 1 6 0,-40-1 2 0,0 0-6 16,0 0 1-16,30 0 14 0,-30 0-6 16,0 0-3-16,0 0 19 0,0 0-7 0,35 0 1 15,-35 0-11-15,0 0 12 0,0 0-2 16,0 0-1-16,0 0-12 0,0 0-20 15,27 5-35-15,-27-5-28 0,0 0-55 0,0 0-158 16,17 15-433-16,-17-15 581 0</inkml:trace>
  <inkml:trace contextRef="#ctx0" brushRef="#br0" timeOffset="82695.7977">23030 9170 2893 0,'-20'-12'-103'16,"20"12"39"-16,0 0 5 0,0 0 7 0,0 0 5 15,0 0 11-15,0 0-19 0,-23-19-3 16,23 19-15-16,0 0 11 0,0 0-7 0,0 0 8 15,0 0 2-15,0 0 27 0,0 0 7 16,0 0 11-16,0 0 7 0,-8-21 14 0,8 21 4 16,0 0 3-16,0 0 0 0,0 0 28 15,0 0-4-15,0 0 10 0,0 0 6 16,0 0 15-16,0 0-15 0,0 0 12 16,0 0-1-16,0 0-2 0,0 0-16 0,0 0 8 15,0 0-18-15,0 0 2 0,0 0-14 16,0 0 6-16,0 0-1 0,0 0-9 15,0 0 14-15,0 0 0 0,0 0-1 0,0 0 7 16,0 0 2-16,0 0 0 0,0 0-6 16,0 0-15-16,0 0 3 0,0 0-1 15,0 0 7-15,0 0-22 0,0 0 15 0,55-16-3 16,-55 16-12-16,42 0 1 0,-42 0-1 16,45 3 0-16,-45-3-4 0,48 6 2 0,-26-2-3 15,-22-4-4-15,40 5 9 0,-40-5 1 16,42 3-8-16,-42-3 9 0,35 4-6 15,-35-4 2-15,34 3 2 0,-34-3-9 0,33 5 0 16,-33-5 4-16,32 7 3 0,-32-7-3 16,33 6 8-16,-33-6-8 0,37 10-6 0,-20-3-5 15,-17-7 5-15,35 12 9 0,-35-12 2 16,33 12-5-16,-19-6-2 0,-14-6-2 0,32 15 0 16,-32-15 5-16,25 12-5 0,-25-12 0 15,28 12 9-15,-28-12 4 0,20 14-13 16,-20-14 0-16,20 13 4 0,-20-13 7 15,17 17-9-15,-17-17-8 0,23 15 4 0,-23-15-5 16,17 22 0-16,-17-22 3 0,17 21 11 16,-17-21-1-16,8 26 1 0,-8-26-3 15,14 23-4-15,-14-23 5 0,15 25-5 0,-15-25 4 16,11 26-4-16,-11-26 0 0,5 21-7 16,-5-21 5-16,0 0 11 0,9 24-9 0,-9-24-2 15,0 0 0-15,5 22-3 0,-5-22 7 16,0 0 1-16,3 31-3 0,-3-31 19 0,0 0-12 15,-3 44 1-15,3-44-1 0,-10 47-1 16,6-18 1-16,-1 1 10 0,-6 8-8 16,4 1-3-16,-5 0-2 0,2-3 3 0,2 3 7 15,-4 1-5-15,-1-6 1 0,4 0 18 16,-4-1-6-16,3-4 9 0,3-1-2 16,-3 0-11-16,4-7 0 0,-5 1 0 15,5 2-4-15,6-24-1 0,-14 35-3 0,8-17 6 16,6-18 0-16,-14 30-7 0,14-30 7 15,-11 22 3-15,11-22 6 0,-9 20 9 0,9-20 12 16,-11 20 9-16,11-20 5 0,0 0 10 16,-17 19 1-16,17-19-11 0,-29 15-12 0,8-6-1 15,-9-3-5-15,3 3 5 0,2 0 2 16,-5-2-5-16,30-7-2 0,-49 13-2 16,19-6-9-16,3 1-3 0,0 4-5 0,-1-3-4 15,1 1-7-15,2-2 0 0,7 2-25 16,18-10-42-16,-44 25-16 0,26-6-29 0,-9 8-58 15,2-3-130-15,0-3-562 0,3-6-89 16</inkml:trace>
  <inkml:trace contextRef="#ctx0" brushRef="#br0" timeOffset="102405.1937">21038 5641 1280 0,'0'0'294'0,"0"0"-137"0,0 0-58 16,0 0-61-16,0 0-15 0,0 0-31 0,0 0-3 16,-33 0-16-16,33 0-4 0,0 0-4 15,0 0 7-15,0 0-4 0,0 0 12 0,0 0-4 16,0 0-1-16,0 0 12 0,0 0 1 16,0 0-5-16,0 0 13 0,0 0-5 15,0 0 5-15,0 0 0 0,0 0 8 0,0 0-8 16,0 0 0-16,0 0-9 0,0 0-8 15,0 0-5-15,0 0 4 0,0 0-9 16,0 0 8-16,0 0-4 0,0 0-5 0,0 0 9 16,0 0 23-16,77 25 5 0,-44-25-19 15,-4 3 0-15,7 1 0 0,1-4-10 16,0 0 15-16,1 0-6 0,-1 0 11 0,2 0-6 16,-1 0 15-16,-6-4 0 0,1 4 4 15,1-3 10-15,-34 3-9 0,60 0-10 0,-30-1 9 16,-30 1-4-16,52-4 0 0,-29 4 4 15,-23 0-9-15,44-5 0 0,-44 5 9 16,42 0-9-16,-42 0 14 0,37 0-9 0,-37 0-10 16,35 0 1-16,-35 0 18 0,26-2-1 15,-26 2 10-15,0 0-5 0,0 0 5 0,42 0-14 16,-42 0 4-16,0 0 0 0,0 0 1 16,30 0-10-16,-30 0 14 0,0 0-14 15,0 0 9-15,36 0-4 0,-36 0-9 16,0 0 4-16,38 0 13 0,-38 0 8 0,35 0 17 15,-35 0-13-15,35 0 0 0,-35 0-5 16,37 0 0-16,-37 0-4 0,39 0 0 0,-39 0 4 16,36 0-1-16,-36 0-12 0,32-1 31 15,-32 1-4-15,0 0 3 0,42 0-15 0,-42 0 6 16,27 0-3-16,-27 0-8 0,0 0 4 16,43-5 6-16,-43 5-3 0,30 0-15 15,-30 0 8-15,35 0 2 0,-35 0-2 16,34-3-5-16,-34 3-9 0,32-4 26 0,-32 4 9 15,30-1-10-15,-30 1 28 0,0 0 14 16,33-4-11-16,-33 4 4 0,0 0-15 0,35-3-4 16,-35 3-9-16,0 0-5 0,0 0 9 15,41-4-11-15,-41 4-8 0,41-5 5 16,-19-1-8-16,7 2 2 0,-29 4-12 0,60-3 4 16,-32 1-5-16,2-1 3 0,5-1-5 15,-4 1 4-15,-31 3-7 0,58-6 8 0,-26 6-13 16,1-2 5-16,2-2-5 0,-1 1 5 15,1 3 0-15,3-6 0 0,-2 3-3 16,-1 3 6-16,0-3 2 0,-2 0-5 0,2-2-3 16,-3 5-7-16,7-1 10 0,-9-3-2 15,-2 2-6-15,-28 2 6 0,66-5-1 16,-35 5 1-16,3-1-11 0,3 1 23 0,-6 0-10 16,3-5-5-16,-1 5 0 0,-33 0 0 15,60 0 0-15,-36 0-5 0,-24 0-2 0,50 0 12 16,-28 0-10-16,-22 0 2 0,42 0-2 15,-42 0 10-15,36 0-7 0,-36 0-11 16,41 0 16-16,-41 0 9 0,33-2-12 0,-33 2 10 16,37 0 2-16,-37 0-7 0,43 0 7 15,-21 2 1-15,-22-2-4 0,45 0 6 16,-45 0-8-16,44-2 0 0,-19 2-2 0,-25 0 2 16,48-4 3-16,-48 4-6 0,40-3 6 15,-40 3 9-15,39-3 16 0,-39 3-8 0,35-3 8 16,-35 3-1-16,30 0 4 0,-30 0-10 15,0 0 3-15,37-3-9 0,-37 3 8 16,30 0-2-16,-30 0-18 0,32-3 3 0,-32 3-3 16,33-3 11-16,-33 3-12 0,34 0 3 15,-34 0 3-15,38-3-11 0,-38 3 6 16,30 0-6-16,-30 0-2 0,32-3 6 0,-32 3 4 16,0 0-8-16,42-3 3 0,-42 3-11 15,0 0-7-15,37-3 17 0,-37 3 7 0,0 0-17 16,38 0 2-16,-38 0 2 0,30-3-7 15,-30 3 1-15,0 0 12 0,49 0 7 16,-49 0-15-16,38 0 6 0,-38 0 6 16,36 0-12-16,-36 0 8 0,35 0 0 0,-35 0-6 15,35 0-2-15,-35 0 2 0,33 3 2 16,-33-3-6-16,35 0-10 0,-35 0 12 0,34 0 8 16,-34 0-6-16,40 3 8 0,-40-3-4 15,38 3-2-15,-11-3-2 0,-27 0-4 16,42 3 2-16,-14 0 6 0,3 0-12 0,-31-3 10 15,48 3 14-15,-19 0-22 0,-29-3 18 16,48 3-14-16,-48-3 4 0,42 0 0 0,-14 3-6 16,-3 0 8-16,-25-3 4 0,44 0-10 15,-44 0 10-15,42 4-12 0,-42-4 2 16,33 0-2-16,-33 0 0 0,32 2 4 0,-32-2 4 16,32 0 0-16,-32 0-2 0,0 0-8 15,42 0 0-15,-42 0 4 0,31 5 2 16,-31-5 0-16,34 0 0 0,-34 0 0 0,37 1 2 15,-37-1-4-15,35 0 2 0,-35 0-2 16,35 5 0-16,-35-5 2 0,37-5 4 16,-37 5-18-16,40 5 16 0,-40-5-2 0,38 0 6 15,-38 0-2-15,40 0-4 0,-40 0 2 16,39 0 6-16,-39 0-16 0,47 0 8 0,-26 0 0 16,-21 0 4-16,52 2-4 0,-25-2-2 15,5 0 4-15,-2 0 6 0,3 4-12 16,-2-4 2-16,0 1-2 0,-1-1 10 0,-1 0-6 15,-1 5-4-15,-28-5 6 0,52 3 18 16,-27-3-24-16,-25 0 0 0,39 3 2 0,-39-3-4 16,43 0 8-16,-43 0-6 0,34 0-2 15,-34 0 6-15,28 0-6 0,-28 0 6 16,0 0 4-16,37 0-6 0,-37 0 0 0,0 0 0 16,32 3 2-16,-32-3 2 0,0 0-10 15,0 0 6-15,30 3 6 0,-30-3-4 0,0 0-4 16,0 0 2-16,37 6-2 0,-37-6 14 15,36 6-8-15,-12 0-2 0,-24-6 2 16,38 3-6-16,-16 1 6 0,-22-4-6 16,47 8 4-16,-22-4 2 0,-2-1 4 0,-23-3 0 15,54 7-2-15,-32-7-6 0,6 1 2 16,-28-1 2-16,54 4 0 0,-24-1-2 0,3 1-6 16,-3-4 4-16,2 1 10 0,-32-1 4 15,60 0-12-15,-30 4-8 0,-4-4 8 16,-26 0-6-16,48 3-4 0,-26-3 6 0,-22 0 8 15,48 5-4-15,-48-5 0 0,49 1-4 16,-19 1 4-16,0-2 4 0,-30 0-12 0,47 5-2 16,-24-1 4-16,-23-4-13 0,50 4 11 15,-26-4-10-15,-24 0 4 0,38 7 1 0,-38-7 11 16,39 2-8-16,-39-2 4 16,35 8-5-16,-35-8 3 0,30 2 1 0,-30-2 1 15,35 4 8-15,-35-4-10 0,32 6 2 16,-32-6 8-16,38 5 8 0,-17-1-14 0,5 2 0 15,-26-6-3-15,47 6 3 0,-20 0 0 16,3-3 12-16,-2 3-12 0,1-1-6 0,-29-5-1 16,53 1 7-16,-29 2 4 0,-1 1 12 15,-23-4-16-15,49 5 4 0,-26-5 4 16,-23 0-6-16,45 5 4 0,-20-5-8 0,2 2 8 16,-27-2-2-16,54 4 0 0,-29-4 4 15,3 3 1-15,-28-3-10 0,50 0 3 0,-21 0-2 16,-29 0 0-16,53 3 10 0,-33-3 7 15,-20 0-13-15,49 0 8 0,-27 3-5 16,-22-3-6-16,40 0 12 0,-40 0 6 0,38 3 1 16,-38-3-3-16,35-3 3 0,-35 3-3 15,34 0-7-15,-34 0 2 0,40-3-4 0,-15 0 0 16,-25 3-6-16,52-3-22 0,-30-1 3 16,-22 4 2-16,52-2-23 0,-24-3 15 15,-28 5-3-15,42 0 4 0,-42 0 8 16,37-2-4-16,-37 2 0 0,31-3 13 0,-31 3-6 15,0 0 6-15,37-4 4 0,-37 4-4 0,0 0 0 16,34 0-7-16,-34 0 12 0,28-3 6 16,-28 3-9-16,0 0 3 0,42-1 4 15,-42 1-3-15,25-5-1 0,-25 5-3 16,0 0 2-16,35 0 3 0,-35 0-5 0,0 0 12 16,0 0-1-16,39 5 24 0,-39-5-21 15,0 0 2-15,0 0-5 0,31 0 1 0,-31 0 4 16,0 0 0-16,0 0 0 0,0 0 15 15,0 0-28-15,34 0 6 0,-34 0-2 16,0 0 7-16,0 0-14 0,0 0 14 0,0 0 1 16,0 0-12-16,35-5 19 0,-35 5 7 15,0 0-13-15,0 0-9 0,0 0 4 16,0 0 9-16,0 0 7 0,0 0-18 0,0 0 4 16,0 0-6-16,34 0 9 0,-34 0-5 15,0 0 1-15,0 0-1 0,0 0 2 0,0 0-12 16,0 0 8-16,0 0 6 0,0 0-3 15,0 0 3-15,31 5-12 0,-31-5 12 16,0 0 1-16,0 0-13 0,0 0 8 0,0 0 23 16,35-5-27-16,-35 5 6 0,0 0-6 15,31-6 0-15,-31 6 0 0,0 0-2 16,25-3 4-16,-25 3 9 0,0 0-9 0,31-9-6 16,-31 9-3-16,0 0 12 0,39-3-14 15,-39 3 1-15,22-6 12 0,-22 6 0 16,0 0-2-16,35-6 5 0,-35 6-3 0,0 0 2 15,27-3 13-15,-27 3-21 0,0 0 6 16,0 0 4-16,31-6-8 0,-31 6 12 0,0 0-10 16,0 0-2-16,45 0 4 0,-45 0-10 15,0 0 10-15,37 0 0 0,-37 0 0 16,0 0-8-16,45 0 6 0,-45 0-6 16,32 0 10-16,-32 0-12 0,34 3 8 0,-34-3-8 15,31 0 10-15,-31 0-10 0,29 0 14 16,-29 0-4-16,37-3-2 0,-37 3 2 0,37 0-4 15,-37 0 0-15,33 3-4 0,-33-3 4 0,33 0-2 16,-33 0-2-16,32 0 8 0,-32 0 11 16,0 0-11-16,34 0 2 0,-34 0-6 15,0 0-6-15,31 0 8 0,-31 0-4 0,0 0-2 16,0 0 2-16,34 3 0 0,-34-3 2 16,0 0 0-16,0 0 4 0,30 0 0 15,-30 0-8-15,0 0 0 0,0 0 14 16,32 3-10-16,-32-3 6 0,0 0-10 0,0 0 4 15,0 0 4-15,33 0-14 0,-33 0 10 16,0 0 6-16,0 0-8 0,0 0 4 16,0 0 10-16,35-3-12 0,-35 3 6 0,0 0-12 15,0 0 6-15,0 0 10 0,34-3-16 16,-34 3 6-16,0 0 2 0,0 0 12 0,32 3-18 16,-32-3-4-16,0 0 6 0,0 0 18 15,0 0-26-15,30 3 4 0,-30-3 10 0,0 0-6 16,0 0-2-16,0 0 4 0,0 0 4 15,0 0-4-15,27 9 0 0,-27-9 0 0,0 0-4 16,0 0 14-16,0 0-16 0,0 0 0 16,0 0 0-16,0 0-2 0,0 0 0 15,0 0 8-15,0 0-2 0,0 0 0 0,0 0 10 16,0 0-19-16,16 12 11 0,-16-12 7 16,0 0-16-16,0 0 9 0,0 0 13 15,0 0-3-15,0 0-10 0,0 0-6 16,5 25 10-16,-5-25-4 0,0 0-14 0,0 0 14 15,0 0-2-15,0 0-7 0,0 0 9 16,0 0 2-16,7 22-4 0,-7-22 6 0,0 0-10 16,5 25 10-16,-5-25 11 0,0 0-15 15,5 30 6-15,-5-30-6 0,7 20-6 0,-7-20 4 16,5 25 6-16,-5-25-6 0,0 0 2 16,5 29-2-16,-5-29 0 0,0 0-2 15,8 24 1-15,-8-24 6 0,0 0-8 0,0 0 7 16,7 23 5-16,-7-23-7 0,0 0 2 15,0 0-6-15,0 0-3 0,0 0 5 0,3 30 4 16,-3-30 0-16,0 0 1 0,0 0-1 16,0 0-4-16,8 30 18 0,-8-30-18 15,0 0 0-15,0 0-6 0,4 25 8 0,-4-25 4 16,0 0-12-16,0 0 3 0,0 0 3 16,0 0 4-16,0 27 0 0,0-27 1 15,0 0-3-15,0 0-3 0,0 0-1 0,0 35 0 16,0-35 10-16,0 0-6 0,-4 22 7 15,4-22-9-15,0 0 6 0,0 0 0 16,-5 31-6-16,5-31 4 0,0 0 8 0,0 0-6 16,0 30-8-16,0-30 2 0,0 0 2 15,0 18 4-15,0-18-8 0,0 0 2 0,0 22 4 16,0-22-4-16,0 0 4 0,0 25 0 16,0-25-2-16,5 17-2 0,-5-17-4 15,0 0 8-15,0 29 6 0,0-29-12 0,0 21 6 16,0-21 0-16,0 20-10 0,0-20 12 15,0 0-10-15,0 27 16 0,0-27-10 16,0 0 0-16,0 24 0 0,0-24 0 0,0 0 4 16,0 28-2-16,0-28 12 0,-8 27-10 15,5-10-6-15,3-17-2 0,-7 40 0 0,2-20 10 16,5-20-8-16,-8 41 0 0,-1-23 4 16,9-18 2-16,-5 34 2 0,5-34-4 15,-11 28 8-15,11-28 16 0,-9 25-1 0,9-25 6 16,0 0 8-16,-11 30-7 0,11-30 2 15,0 0 3-15,-16 23-8 0,16-23 8 16,-10 13 2-16,10-13-21 0,-20 15 12 0,20-15-7 16,-40 12-2-16,15-4-13 0,3-1 9 15,-8-2 2-15,30-5-5 0,-50 17-7 16,25-12 18-16,0 0-17 0,-7-1 4 0,-1 3 3 16,-1-3 6-16,-3-3-9 0,4 6-2 15,1-7-2-15,-1 4 7 0,1-3-7 0,3 6-3 16,-7-7 1-16,36 0-3 0,-61 3 0 15,33-1-4-15,28-2 11 0,-59 6-7 16,36-6 3-16,23 0 5 0,-48 0-7 0,26 0 3 16,22 0 5-16,-54 0-19 0,33 0 10 15,21 0 4-15,-47-6-3 0,47 6 0 0,-35 0-15 16,35 0 11-16,-36-2 0 0,36 2-7 16,0 0 10-16,-45-3-6 0,45 3 19 15,-32 0-13-15,32 0-1 0,0 0-9 0,-38 0 6 16,38 0-2-16,-28 0 6 0,28 0-6 15,0 0 1-15,-37 0 7 0,37 0-5 16,-37 0-5-16,37 0 0 0,-28 3 5 0,28-3 7 16,-37 0-12-16,37 0 0 0,-29 2 8 15,29-2-3-15,-37 0 5 0,37 0-10 16,0 0 5-16,-46 0 4 0,46 0-9 0,-30 0 5 16,30 0 8-16,-36 0-7 0,36 0-4 15,-35-2 14-15,35 2-5 0,-33 0-6 0,33 0-1 16,-35-3 2-16,35 3 7 0,-34 0-9 15,34 0-6-15,-33 0 17 0,33 0-16 16,-42-7 4-16,42 7-6 0,-40 0 8 0,40 0-3 16,-45 7 3-16,45-7 3 0,-41-7 0 15,41 7-6-15,-48 0 9 0,23 0-10 0,25 0 5 16,-54 0 4-16,29-1-7 0,25 1 7 16,-52 1-8-16,26-1 3 0,26 0 9 0,-57-1-18 15,22 1 3-15,5 0-4 0,-7 1-2 16,0-1-1-16,8 0 7 0,-7 7-7 15,36-7-2-15,-61 0 6 0,31 0 0 0,-1 3 1 16,0-3 7-16,0 2-16 0,31-2 9 16,-54 6-5-16,26-4 5 0,28-2 10 15,-49 0-12-15,21 3 3 0,28-3 4 16,-54 0-14-16,26 3 5 0,-2-3-11 0,30 0 11 16,-56 0 15-16,56 0-13 0,-41 0-2 15,41 0 0-15,-37 0 2 0,37 0 1 0,-35 0-1 16,35 0 3-16,0 0 3 0,-35 4 4 15,35-4-10-15,0 0 6 0,-32 0 1 0,32 0-2 16,0 0-1-16,0 0 5 0,-34 0-3 16,34 0-5-16,0 0-3 0,0 0-2 15,0 0 1-15,0 0-10 0,-40 0-4 0,40 0 0 16,0 0 16-16,0 0-8 0,-25 2-3 16,25-2 5-16,0 0 2 0,0 0-2 0,0 0-4 15,0 0 8-15,-38 0 9 0,38 0-13 16,0 0 5-16,0 0 8 0,0 0-5 15,0 0-1-15,-32 3 2 0,32-3 0 0,0 0 10 16,0 0-12-16,0 0 6 0,-34 7 8 16,34-7-12-16,0 0 5 0,0 0 1 15,-31 2-2-15,31-2-8 0,0 0 4 0,-34 6 6 16,34-6 6-16,-27 6-10 0,27-6 14 16,-33 6-8-16,33-6 0 0,-44 7 14 15,44-7-16-15,-40 5 2 0,40-5 10 0,-38 8-20 16,38-8 6-16,-35 4 2 0,35-4 0 15,-32 8 12-15,32-8-16 0,-32 7 2 0,32-7 8 16,-28 5-4-16,28-5-8 0,-22 10 4 16,22-10 0-16,0 0-4 0,-32 12 8 15,32-12-2-15,0 0 10 0,-28 5-10 0,28-5 2 16,0 0 6-16,-22 10 2 0,22-10-2 16,0 0-4-16,0 0 4 0,-25 8 0 15,25-8-6-15,0 0 7 0,-32 8-3 0,32-8 0 16,0 0 2-16,-33 8-4 0,33-8 0 15,-27 8 8-15,27-8-10 0,-29 4 0 0,29-4 10 16,-33 7-1-16,33-7-7 0,-32 5 6 16,32-5-8-16,-27 11-2 0,27-11-2 15,-23 6 2-15,23-6 2 0,0 0 2 0,-30 6-2 16,30-6 6-16,0 0-14 0,-27 12 4 16,27-12 2-16,0 0-3 0,0 0 7 15,-25 9-2-15,25-9 0 0,0 0-2 0,0 0 2 16,-25 7 0-16,25-7-4 0,0 0 4 15,0 0-8-15,-23 13 8 0,23-13 8 0,0 0-4 16,-17 12-4-16,17-12 0 0,0 0 3 16,-29 15-6-16,29-15 3 0,-16 18-4 15,16-18 2-15,-25 16 6 0,25-16-2 0,-20 20 0 16,20-20 7-16,-22 16-7 0,22-16 0 16,-27 19-8-16,27-19 2 0,-17 15 6 0,17-15-2 15,-16 15-4-15,16-15 8 0,0 0-8 16,-17 19 1-16,17-19-1 0,0 0 8 15,-19 12-8-15,19-12-2 0,0 0 2 0,0 0 10 16,-16 16-6-16,16-16-4 0,0 0 16 16,0 0-18-16,-17 16 12 0,17-16-8 15,0 0 27-15,0 0-29 0,-20 15 0 0,20-15 8 16,0 0 0-16,0 0-8 0,-22 18 4 16,22-18-6-16,0 0 4 0,-17 15 16 15,17-15-18-15,0 0 0 0,-16 15 4 0,16-15-6 16,0 0 4-16,-22 13-4 0,22-13 3 15,0 0 6-15,-17 15 9 0,17-15-14 0,-15 16-2 16,15-16 0-16,0 0 2 0,-25 18-1 16,25-18 3-16,-13 13 0 0,13-13 3 15,0 0-3-15,-19 16 8 0,19-16 6 0,0 0-16 16,-20 18-6-16,20-18 14 0,0 0 0 16,-22 20-12-16,22-20 4 0,-18 24 8 15,18-24-8-15,-17 20-2 0,17-20 0 0,-21 15 4 16,21-15 8-16,-17 20-16 0,17-20 12 15,0 0 0-15,-19 22-8 0,19-22 4 0,-13 12-8 16,13-12 6-16,0 0 4 0,0 0-2 16,-17 18 0-16,17-18 8 0,0 0-12 0,-20 21-4 15,20-21 8-15,-15 20-2 0,15-20 2 16,-17 16 2-16,17-16 2 0,-13 20-4 16,13-20-8-16,-20 20 14 0,20-20-8 15,-15 16 2-15,15-16 0 0,-17 16-7 0,17-16 9 16,0 0-2-16,-16 22 0 0,16-22-2 15,0 0 2-15,-17 19-4 0,17-19-2 16,0 0 8-16,-17 21-2 0,17-21 13 0,-15 16-11 16,15-16 2-16,-17 14-12 0,17-14 12 15,-16 19 0-15,16-19-6 0,0 0 4 0,-19 25 0 16,19-25 0-16,-17 15-8 0,17-15 4 16,0 0 2-16,-18 21 6 0,18-21-10 0,-13 16 6 15,13-16 6-15,0 0-4 0,-25 25 2 16,25-25-8-16,-19 19-4 0,19-19 8 15,-17 20-4-15,17-20-2 0,-16 16 18 0,16-16-22 16,-17 18 8-16,17-18 2 0,-15 17 9 16,15-17-15-16,-17 13 3 0,17-13-7 15,0 0 12-15,-17 23-8 0,17-23 8 0,-16 12-8 16,16-12 0-16,0 0 8 0,-19 22-6 16,19-22 4-16,0 0 2 0,-18 19 0 0,18-19-6 15,0 0 9-15,-15 13-9 0,15-13 0 16,0 0-3-16,0 0 3 0,-17 15 4 15,17-15-2-15,0 0 0 0,0 0 9 16,-17 18-7-16,17-18 0 0,0 0-6 0,-16 15 0 16,16-15 1-16,0 0-3 0,-17 19 2 15,17-19 12-15,-15 19-10 0,15-19 2 0,-17 21 2 16,17-21-6-16,-17 19 4 0,17-19 0 16,-16 20 4-16,16-20 9 0,-15 17-15 0,15-17 0 15,-14 17 0-15,14-17-9 0,0 0 15 16,-18 20 0-16,18-20 11 0,0 0-9 15,0 0-4-15,-14 19 9 0,14-19-17 0,0 0 6 16,0 0 8-16,0 0-10 0,0 0-2 16,-16 17 6-16,16-17-6 0,0 0 4 15,0 0-7-15,0 0 3 0,0 0 2 0,-9 21 4 16,9-21 0-16,0 0 2 0,-18 18-4 16,18-18 1-16,-10 20 1 0,10-20-2 0,0 0-2 15,-17 27-5-15,17-27 5 0,-11 20 4 16,11-20-6-16,-14 24 4 0,14-24 4 15,-13 25-4-15,13-25 0 0,-12 24-4 0,12-24 12 16,-13 24-5-16,13-24 9 0,-14 29-14 16,14-29 13-16,-10 21-9 0,10-21-7 15,0 0-1-15,-8 24 2 0,8-24 4 0,-12 20-2 16,12-20 8-16,0 0-8 0,-8 27-2 16,8-27 4-16,-14 19 2 0,14-19-2 0,0 0 2 15,-10 27-8-15,10-27 4 0,0 0 0 16,-8 21 2-16,8-21-1 0,0 0 6 15,-12 18-5-15,12-18 2 0,0 0-2 0,0 0 2 16,-10 23 6-16,10-23-20 0,0 0 18 16,0 0 3-16,0 0-3 0,0 0-12 0,-8 27 6 15,8-27-3-15,0 0-3 0,0 0 2 16,0 0 6-16,0 0 4 0,-12 18-4 16,12-18 1-16,0 0 1 0,0 0-6 0,0 0 12 15,0 0-22-15,0 0 26 0,-12 23-11 16,12-23-10-16,0 0-1 0,0 0 14 15,0 0-8-15,-11 18-4 0,11-18 3 0,0 0-1 16,0 0 13-16,-14 18-9 0,14-18 4 16,0 0 7-16,0 0-16 0,0 0 5 15,0 0 2-15,-16 18 0 0,16-18-1 0,0 0-4 16,0 0 5-16,0 0 3 0,-17 16-5 16,17-16 4-16,0 0 0 0,0 0-8 0,-23 15 8 15,23-15-4-15,0 0-4 0,0 0 8 16,-21 16-10-16,21-16 4 0,0 0 14 15,0 0-16-15,-20 12 9 0,20-12 3 0,0 0-4 16,0 0 7-16,-28 8-11 0,28-8 7 16,0 0 1-16,-34 7-5 0,34-7 5 15,0 0-3-15,-36 7 3 0,36-7-5 0,0 0 1 16,-32 3 3-16,32-3 4 0,0 0-9 16,-34 3 2-16,34-3-1 0,0 0 16 0,-33 3 15 15,33-3 6-15,0 0 20 0,-35 0-4 16,35 0 8-16,0 0-10 0,0 0 1 15,-44-3-10-15,44 3 2 0,0 0-9 0,-35-3-4 16,35 3-12-16,0 0 5 0,-33-6 13 16,33 6 4-16,-29-6-11 0,29 6 5 15,-31-6 6-15,31 6-6 0,-27-7 2 0,27 7-4 16,-32-5-2-16,32 5-7 0,0 0-5 16,-40-11-5-16,40 11-1 0,-32-1-5 0,32 1-6 15,-33-5 5-15,33 5-3 0,-37-1-1 16,37 1-2-16,-39 0 1 0,39 0-1 15,-38 0 1-15,38 0-3 0,-35 0-4 0,35 0-12 16,-49 1 4-16,21-1 3 0,28 0 5 16,-50 0-1-16,20 0 3 0,30 0-1 0,-51-1-3 15,51 1 2-15,-50-5-1 0,22 3 3 16,28 2 3-16,-54-5-12 0,26 0 6 16,-1 2 3-16,29 3 0 0,-52-6 3 0,31 3 3 15,21 3-3-15,-49-7-1 0,24 4 1 16,25 3-1-16,-37-8 0 0,37 8 3 0,-42-4-1 15,42 4-1-15,-35-8-1 0,35 8 0 16,-36-7-3-16,36 7 3 0,-37-6 1 16,37 6 2-16,-30-6-2 0,30 6 3 0,0 0-5 15,-41-6-1-15,41 6 0 0,0 0 6 16,-25-6-3-16,25 6 4 0,0 0 2 16,-30-6 1-16,30 6 3 0,0 0 5 0,-26-7-6 15,26 7 2-15,0 0-5 0,-29-7 1 16,29 7-3-16,0 0-1 0,-32-4 4 15,32 4-8-15,0 0 3 0,-42-11 0 0,42 11-7 16,-28-6 8-16,28 6-6 0,-33-9 3 16,33 9 3-16,-41-6-6 0,20 0 4 0,21 6-4 15,-44-6-4-15,19-1 2 0,-5 4 2 16,30 3 0-16,-57-5 0 0,25 1-2 16,1 0 2-16,4-2 2 0,27 6-4 0,-57-6 2 15,32 4-1-15,25 2-2 0,-49-4 2 16,26 1 1-16,23 3 0 0,-42-5 1 0,42 5 0 15,-35-5 1-15,35 5-2 0,-30-2 0 16,30 2 0-16,0 0-2 0,-40-6 0 16,40 6 4-16,0 0-4 0,-35-4 6 0,35 4-6 15,0 0 1-15,-29-3-3 0,29 3 4 16,0 0-3-16,0 0 1 0,-30-5 8 0,30 5-7 16,0 0-17-16,0 0-7 0,-49-3 2 15,49 3 1-15,-35 3 2 0,35-3 7 16,-48 3-4-16,31-1 1 0,17-2-1 0,-47 3 7 15,47-3-4-15,-47 7-5 0,24-4-5 16,23-3 5-16,-47 7 6 0,24-5-2 16,23-2 1-16,-42 6 4 0,15-2 0 0,27-4 0 15,-43 2 0-15,21 4 8 0,22-6-3 16,-39 5-10-16,39-5-3 0,-41 5 0 16,41-5-4-16,-35 4 3 0,35-4 4 0,-34 3-8 15,34-3 0-15,-25 5 11 0,25-5 2 16,0 0-3-16,-37 4 0 0,37-4 17 0,0 0-11 15,-35 3-6-15,35-3 7 0,0 0-1 16,-27 6-1-16,27-6-2 0,0 0-2 16,0 0 9-16,-32 2 0 0,32-2 0 0,0 0-8 15,0 0 12-15,0 0 2 0,-36 4-27 16,36-4 0-16,0 0 0 0,-35 3 0 0,35-3 4 16,0 0 6-16,-27 6 1 0,27-6-2 15,0 0-3-15,-45 6-7 0,45-6 1 16,-39 6-2-16,39-6 15 0,-38 11 0 15,14-11 3-15,24 0-7 0,-38 4 17 0,38-4-9 16,-42 7-3-16,19-5 0 0,23-2 2 16,-57 11 13-16,30-9-15 0,0 2 10 0,-3 2 7 15,30-6-14-15,-50 9-5 0,25-6 4 16,-4 0-2-16,29-3 10 0,-48 6 0 0,28-3-8 16,20-3 9-16,-44 10 1 0,19-10-2 15,25 0-2-15,-57 8-3 0,29-8 15 16,-2 4-5-16,30-4 2 0,-50 6 6 0,24-4-11 15,-2-2 3-15,28 0 2 0,-48 4-4 16,48-4-1-16,-36 8 3 0,36-8 6 16,-31 0-21-16,31 0 5 0,-29 1-3 0,29-1-10 15,0 0 11-15,-35 4 12 0,35-4-12 16,0 0 1-16,0 0 9 0,-35 2 2 16,35-2-7-16,0 0-3 0,0 0 4 0,0 0-3 15,-32 5 4-15,32-5 0 0,0 0 9 16,0 0-9-16,0 0 5 0,0 0 15 0,0 0-9 15,0 0 7-15,0 0-3 0,0 0 0 16,0 0 4-16,0 0 9 0,0 0 2 0,0 0 1 16,0 0-3-16,-30-11-4 0,30 11-7 15,0 0 7-15,0 0-21 0,0 0 5 16,5-36-5-16,-5 36 3 0,0 0 0 0,0 0-9 16,10-46 6-16,-10 46 10 0,5-32-4 15,-5 32 2-15,3-40 1 0,4 17-4 16,-7-9-3-16,2 1 2 0,1-7 8 0,-3 5 7 15,0-8-13-15,0-1-2 0,3-1 3 16,-3-3 0-16,5 1 0 0,-1 3-6 16,-1-3-2-16,1 2 1 0,-1-1-9 0,2 5 3 15,-2-3 0-15,-1-3 0 0,1 12 2 16,1-10-2-16,-1 11 6 0,-3 0-6 0,5-1 0 16,-5 2 0-16,10 1-1 0,-7-1 7 15,2 4 1-15,-1 0-10 0,1-2 6 16,1 1-17-16,-2-1 8 0,-1 2 8 0,5 0-6 15,-2-1-1-15,-5 1 17 0,8-5-15 16,-8 8 6-16,9-3 0 0,-6-1 6 16,-3 0-6-16,-1 28 0 0,7-53-6 0,3 30 3 15,-8-1 0-15,-2 24 6 0,6-43-9 16,-1 26 2-16,-5 17-2 0,2-38 0 0,-2 38 8 16,5-34-5-16,-5 34-2 0,8-33 2 15,-8 33 3-15,4-31 3 0,-4 31 9 0,0-32 1 16,0 32-11-16,1-31-7 0,-1 31-2 15,14-41 4-15,-12 16-3 0,1 1 6 0,5-6-10 16,-4 4 5-16,2-3 5 0,-1 2 18 16,0 0-5-16,-1-5 2 0,-3 4-6 15,3-4 12-15,1 0 4 0,-2 2 10 0,0-1 3 16,1-1 3-16,-4 1-6 0,0-1-4 16,0-3-3-16,5 4-2 0,-5-4-3 15,0 5-6-15,3 0-1 0,-3 1-3 16,2-1-8-16,-2 30-6 0,3-52-3 0,-3 27 2 15,3-3-2-15,-3 28 8 0,5-58-4 16,-5 30-1-16,0-6-2 0,2-1 2 0,-2-4-4 16,0-8 1-16,-2-1 13 0,4-3-6 15,-2 0-1-15,0-2-2 0,0-2 4 0,0-4-8 16,0 4-20-16,0 6-18 0,2 3-42 16,-2-1-26-16,3 4-43 0,-6 8-102 15,3 0-629-15,-4-2-306 0</inkml:trace>
  <inkml:trace contextRef="#ctx0" brushRef="#br0" timeOffset="105613.4596">22758 7544 962 0,'27'-9'-141'0,"-27"9"-148"15,0 0 121-15,0 0 46 0</inkml:trace>
  <inkml:trace contextRef="#ctx0" brushRef="#br0" timeOffset="310460.1011">29345 10959 1333 0,'0'0'358'16,"0"0"-143"-16,0 0-33 0,0 0-62 0,0 0-47 15,0 0-14-15,0 0-18 0,0 0-16 16,0 0 6-16,0 0 3 0,0 0 0 15,0 0 17-15,0 0 14 0,0 0 21 16,0 0 16-16,0 0 0 0,0 0 15 0,0 0 0 16,0 0-10-16,0 0 13 0,0 0 0 15,0 0-14-15,0 0 4 0,0 0-9 0,0 0-8 16,0 0-15-16,0 0-16 0,0 0-4 16,0 0 7-16,0 0-25 0,0 0-1 0,0 0 1 15,0 0-15-15,0 0 3 0,0 0 2 16,0 0-3-16,0 0-6 0,0 0-5 15,0 0 5-15,0 0-10 0,0 0-2 0,0 0 10 16,0 0-16-16,0 0 0 0,0 0 0 16,0 0 0-16,0 0-15 0,0 0-4 15,0 0-1-15,0 0 6 0,0 0 0 16,0 0-19-16,40-55-1 0,-40 55 8 0,10-19-2 16,-10 19 11-16,0 0 2 0,12-21-8 15,-12 21 10-15,0 0-4 0,0 0-1 0,17-19-7 16,-17 19 12-16,0 0-14 0,13-15 5 15,-13 15-4-15,0 0 0 0,0 0 14 0,19-20-8 16,-19 20 9-16,0 0-4 0,0 0-2 16,0 0 8-16,11-19 3 0,-11 19-8 15,0 0 3-15,0 0-13 0,0 0-14 16,0 0 3-16,22-9 11 0,-22 9-9 0,0 0 7 16,0 0-12-16,45 0-6 0,-45 0 0 15,25 0-9-15,-25 0 11 0,35-3 0 16,-35 3-1-16,0 0 6 0,42 0 8 0,-42 0 3 15,0 0 3-15,32 3 3 0,-32-3-10 16,0 0 7-16,0 0 7 0,34 0-3 0,-34 0-2 16,0 0 7-16,18 9-7 0,-18-9 8 15,0 0-8-15,0 0 7 0,0 0-8 0,22 15 12 16,-22-15-5-16,0 0 1 0,0 0-1 16,0 0 7-16,10 19-2 0,-10-19 9 15,0 0 1-15,0 0-10 0,3 32 4 16,-3-32 1-16,0 0 4 0,3 27-4 0,-3-27 0 15,0 0-6-15,-3 30 16 0,3-30-8 16,0 0 2-16,0 0 0 0,-5 40 5 16,5-40 0-16,-8 20 8 0,8-20-11 0,-9 29-1 15,9-29 11-15,-18 25-3 0,18-25-1 16,-12 24-3-16,12-24-5 0,-13 21 7 0,13-21 7 16,-14 22-4-16,14-22-3 0,-8 19-5 15,8-19-8-15,0 0 8 0,-18 21 8 16,18-21-8-16,0 0 3 0,-14 26-3 15,14-26-1-15,0 0-8 0,-11 18 1 0,11-18 6 16,0 0-9-16,0 0 3 0,-9 24 4 16,9-24-3-16,0 0-6 0,-11 18 0 0,11-18 9 15,0 0-9-15,-14 23 4 0,14-23 1 16,0 0-5-16,0 0 13 0,0 0-13 16,-15 21 2-16,15-21 7 0,0 0 5 15,0 0-12-15,0 0 14 0,-8 25-16 0,8-25-5 16,0 0 16-16,0 0 0 0,-12 21-11 15,12-21 4-15,0 0-2 0,0 0 3 0,0 0 1 16,0 0-1-16,-5 22 1 0,5-22-1 16,0 0 4-16,0 0 4 0,0 0 3 15,0 0 0-15,0 0-9 0,-8 25 7 0,8-25-8 16,0 0 6-16,0 0 1 0,0 0 1 16,0 0-5-16,0 0-2 0,0 33-1 15,0-33 1-15,0 0 9 0,0 0-7 0,0 0 0 16,0 0 2-16,0 0-4 0,0 0 11 15,0 0-16-15,11 32-18 0,-11-32-42 0,0 0-70 16,0 0-178-16,17 13-333 0,-17-13 119 16</inkml:trace>
  <inkml:trace contextRef="#ctx0" brushRef="#br0" timeOffset="311030.3944">29703 11838 2591 0,'0'0'33'0,"0"0"24"15,15 19 22-15,-15-19 6 0,0 0-3 16,0 0 9-16,0 0-16 0,0 0 1 0,15 15 0 15,-15-15-6-15,0 0 23 0,0 0 10 16,0 0-18-16,0 0 2 0,0 0-4 0,0 0-17 16,0 0 7-16,9 18-16 0,-9-18-7 15,0 0-16-15,0 0-19 0,0 0-14 16,0 0-1-16,0 0-32 0,0 0-16 0,0 0-19 16,0 0-14-16,21 3-53 0,-21-3-83 15,0 0-548-15,0 0 351 0</inkml:trace>
  <inkml:trace contextRef="#ctx0" brushRef="#br0" timeOffset="312524.0831">30041 10962 3262 0,'0'0'-67'16,"0"0"4"-16,0 0 24 0,0 0 19 16,0 0 5-16,0 0 10 0,0 0 10 0,0 0-10 15,0 0 0-15,0 0 7 0,0 0 1 16,0 0-11-16,0 0 1 0,0 0 4 0,0 0-7 16,9-63 5-16,-9 63 5 0,0 0 18 15,10-22-3-15,-10 22 2 0,0 0-9 16,11-25-3-16,-11 25 2 0,10-22 16 15,-10 22 4-15,0 0 7 0,14-24-3 0,-14 24-14 16,0 0 1-16,13-24 4 0,-13 24-8 16,0 0-5-16,17-19 0 0,-17 19-2 15,15-16-7-15,-15 16-2 0,0 0 2 0,23-18 0 16,-23 18-5-16,0 0 5 0,22-15 3 16,-22 15-6-16,0 0 1 0,0 0 9 0,22-13-7 15,-22 13 7-15,0 0-9 0,21-9-3 16,-21 9 5-16,0 0 5 0,0 0-5 0,39 0 2 15,-39 0-4-15,0 0 6 0,0 0-8 16,37 12 4-16,-37-12 0 0,0 0 0 16,28 10 2-16,-28-10 12 0,17 9-3 15,-17-9 5-15,0 0 5 0,23 12 6 0,-23-12-3 16,0 0-2-16,20 21-11 0,-20-21-2 16,17 14 2-16,-17-14 4 0,14 18 1 0,-14-18 5 15,0 0-10-15,15 27 10 0,-15-27-4 16,11 18 0-16,-11-18-2 0,0 27 10 15,0-27 6-15,0 0-7 0,-8 47-5 0,8-47 1 16,-10 40-8-16,2-20-2 0,-1 1 2 16,-3 0 6-16,-1 0-12 0,5 1 9 0,-6 3 3 15,-4 0 1-15,5-1-17 0,-4-3 4 16,2 2 17-16,0-5-19 0,1 3 0 16,1-2-4-16,1-3 8 0,12-16-1 15,-22 31 1-15,12-20 5 0,10-11-5 0,-21 22 1 16,21-22 8-16,-17 21-4 0,17-21-9 15,-12 20 18-15,12-20-13 0,-13 18 2 16,13-18-11-16,-13 18 0 0,13-18 13 0,0 0-15 16,-17 24 6-16,17-24 9 0,0 0-10 15,-10 27 1-15,10-27-6 0,0 0 8 0,0 0-3 16,-4 27-3-16,4-27 0 0,0 0 2 16,0 0-7-16,0 0 5 0,0 27 3 15,0-27-3-15,0 0 8 0,0 0-7 0,0 0-1 16,0 0 2-16,0 0 0 0,0 33 16 15,0-33-11-15,0 0-14 0,0 0 3 0,0 0 8 16,0 0-4-16,0 0 0 0,0 35 11 16,0-35-11-16,0 0 1 0,0 0-4 15,0 0 5-15,0 0-2 0,0 0 3 16,4 24-8-16,-4-24-13 0,0 0-27 0,0 0-50 16,0 0-81-16,0 0-280 0,10 10-282 15,-10-10 486-15</inkml:trace>
  <inkml:trace contextRef="#ctx0" brushRef="#br0" timeOffset="312925.8316">29993 11902 3154 0,'-15'22'27'16,"15"-22"18"-16,0 0 2 0,-14 25 0 0,14-25 5 15,0 0-5-15,0 0 19 0,-10 21 26 16,10-21 31-16,0 0 33 0,0 0 47 16,0 0 32-16,-8 18 5 0,8-18-13 0,0 0-23 15,0 0-14-15,0 0-27 0,0 0-19 16,0 0-22-16,0 0-15 0,0 0-20 16,0 0-24-16,0 0-32 0,0 0-37 15,0 0-46-15,0 0-50 0,0 0-50 0,0 0-94 16,0 0-266-16,0 0-417 0,0 0-640 15</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36:09.099"/>
    </inkml:context>
    <inkml:brush xml:id="br0">
      <inkml:brushProperty name="width" value="0.05292" units="cm"/>
      <inkml:brushProperty name="height" value="0.05292" units="cm"/>
      <inkml:brushProperty name="color" value="#FF0000"/>
    </inkml:brush>
  </inkml:definitions>
  <inkml:trace contextRef="#ctx0" brushRef="#br0">28422 6588 1509 0,'0'0'124'0,"0"0"-74"0,0 0-26 0,0 0-20 15,0 0-8-15,0 0 16 0,-35-14-4 16,35 14 8-16,0 0 8 0,0 0-12 15,0 0-12-15,0 0 12 0,-15-20-8 0,15 20 0 16,0 0-4-16,0 0 8 0,0 0-12 16,0 0 8-16,0 0-4 0,0 0 11 15,0 0-15-15,-15-24 4 0,15 24 0 0,0 0 8 16,0 0-16-16,0 0 8 0,-2-28-7 16,2 28 3-16,0 0-8 0,0 0-4 0,2-40 0 15,-2 40 8-15,0 0 8 0,8-34-12 16,-8 34 16-16,7-25-4 0,-7 25 24 15,6-25 31-15,-6 25-13 0,0 0-23 0,10-33 0 16,-10 33-7-16,12-31-9 0,-12 31 16 16,8-31-8-16,-8 31 15 0,11-31 7 15,-11 31 3-15,15-32-11 0,-9 17 6 0,-6 15-13 16,12-24-4-16,-12 24-1 0,13-24 1 16,-13 24-10-16,17-26 2 0,-17 26-6 0,13-15 0 15,-13 15 4-15,12-18-4 16,-12 18 3-16,0 0-10 0,15-19 4 0,-15 19 0 15,0 0-1-15,0 0 1 0,14-17 6 0,-14 17-13 16,0 0 6-16,0 0 11 0,16-14-3 16,-16 14-11-16,0 0 7 0,0 0-4 15,0 0 4-15,0 0-3 0,0 0 3 16,0 0 0-16,57 26 7 0,-57-26-7 0,17 12 3 16,-17-12-6-16,20 17-1 0,-20-17 8 15,20 13-1-15,-20-13 1 0,29 18 9 16,-21-7-2-16,-8-11-15 0,25 13-3 0,-25-13 7 15,23 20 14-15,-23-20-21 0,22 15 11 0,-22-15-1 16,20 22-6-16,-20-22-1 0,15 21-3 16,-15-21 1-16,2 31 6 0,1-12-11 15,-3-19 1-15,-5 33 7 0,5-33-4 16,-15 44 7-16,7-21 3 0,0-6 1 16,-4 4-4-16,-5-2 6 0,4 0 1 0,-6 2 4 15,3 0-1-15,-1-3-3 0,0 5 6 0,-3-4-3 16,3 3 0-16,1 0-6 0,-1-6 9 15,2 3-9-15,-2-3 2 0,17-16-6 16,-25 27 0-16,17-15 0 0,8-12 7 16,-17 24-1-16,17-24 1 0,-19 23-7 0,19-23 0 15,-16 19 7-15,16-19-1 0,-12 20-6 16,12-20 4-16,0 0-4 0,-15 23 16 16,15-23-13-16,0 0 7 0,-17 24-13 0,17-24 13 15,0 0-4-15,-13 16-12 0,13-16 9 16,0 0-3-16,-10 19-7 0,10-19 14 15,0 0-4-15,0 0-3 0,0 0-3 0,-9 25 12 16,9-25-12-16,0 0 23 0,0 0-24 16,0 0 11-16,-11 18-14 0,11-18 11 0,0 0 2 15,0 0 4-15,0 0 15 0,0 0 0 16,0 0-3-16,0 0 0 0,0 0 5 16,0 0 7-16,0 0-1 0,20 36-3 15,-20-36 5-15,0 0 0 0,18 10 2 0,-18-10-8 16,0 0-1-16,0 0-1 0,24 12-7 15,-24-12-6-15,0 0 2 0,20 12-3 16,-20-12-10-16,0 0-11 0,25 16-25 0,-25-16-31 16,15 15-38-16,-15-15-60 0,17 20-150 15,-17-20-230-15,16 14 112 0</inkml:trace>
  <inkml:trace contextRef="#ctx0" brushRef="#br0" timeOffset="281.8237">28678 7128 2164 0,'0'0'111'0,"-15"19"8"0,15-19 13 15,0 0-5-15,0 0-40 0,0 0-9 16,0 0-11-16,0 0-14 0,0 0-4 16,0 0-6-16,0 0-10 0,0 0-3 0,0 0-18 15,0 0-7-15,0 0-17 0,0 0-33 16,0 0-37-16,0 0-61 0,0 0-91 0,0 0-387 16,15 31 113-16</inkml:trace>
  <inkml:trace contextRef="#ctx0" brushRef="#br0" timeOffset="1362.1772">29165 6695 2291 0,'-52'-12'-130'0,"52"12"18"0,0 0-1 15,0 0 11-15,-17-21-1 0,17 21 9 16,0 0 27-16,-12-27-2 0,12 27 77 15,-8-23 6-15,8 23 20 0,0 0 34 16,-3-36 18-16,3 36-10 0,-5-31 17 0,5 31 62 16,-4-27-2-16,4 27-21 0,-5-28-24 15,5 28-16-15,-3-28-18 0,3 28-4 16,0 0 1-16,-3-38-18 0,3 38-7 0,0 0-8 16,-6-33-4-16,6 33-13 0,0 0-3 15,4-32-18-15,-4 32 0 0,0 0-5 0,5-37 0 16,-5 37 2-16,12-20 1 0,-12 20-3 15,8-22-3-15,-8 22 0 0,20-25-21 16,-20 25-4-16,20-22-7 0,-20 22-7 16,22-21-12-16,-4 12-7 0,-18 9-1 0,30-22-5 15,-16 14 10-15,-14 8 6 0,32-19 11 16,-17 10 6-16,-15 9 6 0,30-19 17 0,-19 9 13 16,-11 10 6-16,29-21 10 0,-12 12-3 15,-17 9-13-15,26-17 19 0,-26 17-13 16,25-13-3-16,-25 13 10 0,22-11-6 15,-22 11-8-15,19-13 11 0,-19 13-4 0,0 0-9 16,30-8 2-16,-30 8 1 0,0 0 0 16,25-7 3-16,-25 7-10 0,0 0 10 0,0 0 0 15,0 0 3-15,32-2-6 0,-32 2 13 16,0 0-4-16,0 0 7 0,21 21-6 16,-21-21 9-16,9 28-10 0,-9-28 7 0,8 34-3 15,-8-34-1-15,3 41-2 0,-3-22-1 16,0-19 10-16,-3 47 21 0,3-24 3 0,0-23 0 15,-8 51 2-15,4-28 17 0,3 2-4 16,1-25-4-16,-14 47-9 0,6-23 13 16,1 2-18-16,0 3 4 0,-6 4-5 0,1 2 3 15,-1-2-10-15,0 4-9 0,-1-4 0 16,1 2 3-16,1-4-3 0,2-3-5 16,-2-1-3-16,1-5 0 0,-4 2 11 15,5-3 10-15,1-2 3 0,9-19 16 0,-16 35-10 16,7-21-7-16,9-14 3 0,-12 23-2 15,12-23-9-15,-15 22 8 0,15-22-14 0,0 0-1 16,-13 27 6-16,13-27-9 0,0 0-9 16,-8 22 11-16,8-22-15 0,0 0-2 15,0 0 5-15,0 0-9 0,-9 21-1 0,9-21 8 16,0 0-1-16,0 0-2 0,0 0 2 16,0 0-2-16,0 0-4 0,0 0 2 15,0 0-6-15,0 0 2 0,-3 27 2 0,3-27-1 16,0 0 3-16,0 0-4 0,0 0-8 15,0 0-10-15,0 0-10 0,5 34-22 16,-5-34-25-16,0 0-24 0,12 25-40 0,-12-25-50 16,0 0-492-16,0 0 121 0</inkml:trace>
  <inkml:trace contextRef="#ctx0" brushRef="#br0" timeOffset="1610.0166">29165 7214 3075 0,'0'0'147'0,"0"0"-13"0,0 0 8 16,0 0-19-16,0 0-8 0,0 0-13 15,0 0 3-15,0 0-13 0,0 0-13 0,0 0 3 16,0 0-5-16,0 0-14 0,0 0-10 15,0 0-8-15,0 0-27 0,0 0-52 16,0 0-61-16,0 0-35 0,-9 24-103 0,9-24-600 16,0 0 10-16</inkml:trace>
  <inkml:trace contextRef="#ctx0" brushRef="#br0" timeOffset="46436.6482">24492 10359 4186 0,'0'0'-219'0,"0"0"6"0,0 0-25 0,0 0-532 16,0 0 328-16</inkml:trace>
  <inkml:trace contextRef="#ctx0" brushRef="#br0" timeOffset="48838.4029">25665 17460 2218 0,'0'0'0'0,"0"0"7"16,0 0-7-16,17 0 0 0,-17 0-30 0,0 0-32 15,0 0-65-15,0 0-188 0,0 0-134 0,25 22 102 16</inkml:trace>
  <inkml:trace contextRef="#ctx0" brushRef="#br0" timeOffset="128996.5337">27062 12783 4331 0,'0'0'-235'0,"0"0"-613"15,0 0-96-15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0:54.074"/>
    </inkml:context>
    <inkml:brush xml:id="br0">
      <inkml:brushProperty name="width" value="0.05292" units="cm"/>
      <inkml:brushProperty name="height" value="0.05292" units="cm"/>
      <inkml:brushProperty name="color" value="#FF0000"/>
    </inkml:brush>
  </inkml:definitions>
  <inkml:trace contextRef="#ctx0" brushRef="#br0">6640 3365 187 0,'67'4'24'0,"-5"-4"23"0,-12 3-32 16,2-3-7-16,0 4 15 0,-8-3-8 15,7-1 7-15,1 5-7 0,-2-2 0 16,4-3 21-16,-6 3-7 0,4-2-8 0,-5 4-7 15,2 1 13-15,-1 0-13 0,-6 6-35 0,7 6-70 16,-6 9-36-16,-11 5 33 0</inkml:trace>
  <inkml:trace contextRef="#ctx0" brushRef="#br0" timeOffset="22811.7418">25466 10844 2109 0,'0'0'316'0,"0"0"-155"16,0 0-52-16,0 0-39 0,0 0-47 15,0 0-7-15,0 0 14 0,0 0-9 0,0 0 30 16,0 0 14-16,0 0 22 0,0 0 24 15,0 0-4-15,0 0 0 0,0 0 38 16,0 0-37-16,0 0 18 0,0 0 8 0,0 0-8 16,-5-88 8-16,5 88-16 0,0 0-11 15,0 0-2-15,0-30 4 0,0 30-13 16,0 0 5-16,0 0-12 0,-5-27-10 0,5 27-13 16,0 0-6-16,0 0-7 0,0 0-6 15,0 0-6-15,0 0-6 0,0 0-8 0,0-35 2 16,0 35-4-16,0 0-3 0,0 0-2 15,0 0-4-15,0 0 3 0,0 0-5 16,-10-25 0-16,10 25-2 0,0 0-3 0,-15-21-5 16,15 21 0-16,-17-23-4 0,17 23 1 15,-18-20 1-15,18 20-2 0,-24-25 2 16,13 13-6-16,11 12 5 0,-30-27-6 0,16 17 1 16,14 10-2-16,-35-28 3 0,13 16-3 15,2 0 3-15,-3-1-1 0,-2 1 9 0,5 0 12 16,0 0 0-16,-6 2-1 0,1-6-5 15,-1 4-4-15,-1 0 0 0,2 0 1 0,-5-1 0 16,3 4-1-16,0-1-3 0,2-3 1 16,3 5 3-16,-5 0-3 0,6-3 2 15,21 11-3-15,-44-15-2 0,26 6-3 0,18 9-5 16,-37-9 2-16,14 3 1 0,23 6-4 16,-39-9 2-16,39 9-2 0,-43-6-4 15,43 6-1-15,-47 0-3 0,20-5 0 0,27 5-5 16,-60 8 3-16,30-5 3 0,-2 0 2 15,-2 3-3-15,4-3 0 0,-1 3 2 16,0 0-7-16,0 3 1 0,2-2-11 0,-3 1-6 16,-1 4 3-16,1-1-4 0,2-2 1 15,2-1-1-15,-4 2 5 0,7-1 4 0,-4 1-1 16,4-5 4-16,0 2 4 0,-5-1-1 16,30-6 5-16,-48 12 6 0,17-9-10 15,10 3 12-15,-8-1 1 0,29-5-3 0,-45 8-1 16,25-5 2-16,20-3 1 0,-45 5 2 15,45-5-4-15,-37 8 8 0,37-8-1 0,-42 4-2 16,19 1 5-16,23-5-9 0,-42 0 6 16,42 0 8-16,-48 3-12 0,22 3 7 0,-2-6-4 15,0 6 1-15,-3-3 3 0,31-3-2 16,-56 6 4-16,30-3-3 0,-2 4 6 16,28-7-3-16,-47 5-4 0,47-5 1 0,-38 3 3 15,38-3 2-15,-35 7-5 0,35-7 11 16,-37 3-9-16,37-3 7 0,-34 2-9 15,34-2-2-15,-40 3 3 0,40-3 4 0,-37 4-6 16,37-4 3-16,-36 0-4 0,36 0 15 16,-37 4-4-16,37-4-9 0,-34-4-9 15,34 4 10-15,-36 0 1 0,36 0-3 0,-39-4 0 16,39 4 16-16,-43-3 9 0,43 3-2 16,-47-2-2-16,23-1 4 0,24 3-10 0,-60-4 1 15,30 1-3-15,2 0 0 0,-9 3 1 16,2-2-3-16,1-1 6 0,-1-1-7 15,0 4-3-15,-4-3 5 0,1 0-6 0,3 1 4 16,-9 2-4-16,6 0 11 0,-2-4 7 16,-5 1 3-16,6 0 11 0,2 0 5 15,4 0-4-15,-9 3-9 0,-7-3-9 0,4 3-3 16,-8-3-4-16,4 3 1 0,-3 0 0 16,9 0-6-16,1 0 2 0,0 0 2 15,4-5-3-15,4 5-1 0,-6-1-5 0,12 1 3 16,-9-3 6-16,37 3 11 0,-55-3 10 0,25-5 5 15,30 8 0-15,-51-2 1 0,51 2-4 16,-43-3-5-16,25-1-1 0,18 4-3 16,-37-3-1-16,37 3-6 0,-34-1 0 0,34 1 0 15,-33-8-6-15,33 8-3 0,-32-3 1 16,32 3-1-16,-40-6-2 0,40 6 1 16,-40-6-4-16,40 6 4 0,-42-3-7 0,42 3 2 15,-42-3 2-15,15 3 1 0,27 0-3 16,-51-3 0-16,22-1-2 0,-1 1 0 15,30 3 2-15,-54 0-5 0,24 0 0 0,30 0-6 16,-47 0-7-16,47 0-8 0,-41 3-8 16,41-3 7-16,-47 4-3 0,47-4 2 15,-39 3 3-15,39-3 3 0,-33 3 8 0,33-3-2 16,-27 3-1-16,27-3 4 0,-27 6-3 16,27-6 2-16,0 0 1 0,-38 6-1 0,38-6 4 15,0 0 1-15,-34 11-2 0,34-11 1 16,-23 4-5-16,23-4 6 0,-23 12-3 15,23-12-4-15,-32 17-2 0,13-5 5 0,-1-2 0 16,20-10 0-16,-28 17 1 0,28-17 1 16,-29 13 3-16,29-13-2 0,-21 13 3 15,21-13 0-15,-20 12 1 0,20-12-2 0,0 0 1 16,-24 12-2-16,24-12 1 0,0 0-4 16,-18 12 2-16,18-12 3 0,0 0-1 0,0 0 3 15,0 0-5-15,0 0 1 0,-19 15 0 0,19-15-3 16,0 0 4-16,0 0 2 0,0 0-3 15,-8 28 10-15,8-28-4 0,0 0-5 16,0 0 4-16,0 0-2 0,3 38 0 16,-3-38 1-16,0 0-4 0,0 0 7 0,5 30 2 15,-5-30-6-15,0 0 3 0,0 0-1 16,4 33 4-16,-4-33 3 0,0 0-8 0,0 35 2 16,0-35 0-16,0 24 1 0,0-24-2 15,0 0 1-15,-9 34 1 0,9-34 5 16,-3 24-6-16,3-24 0 0,-7 29 3 15,7-29 1-15,-5 27-6 0,5-27 7 0,-8 27-5 16,8-27 7-16,-10 28-6 0,10-28-4 16,-7 32 4-16,7-32-2 0,-11 34 3 0,7-14 4 15,4-20-10-15,-13 42 7 0,6-27-2 16,7-15 0-16,-8 40 3 0,4-21 2 16,4-19-4-16,-1 36 4 0,1-36-1 0,0 34-1 15,0-34 1-15,0 31-2 0,0-31 2 16,1 30-3-16,-1-30 7 0,7 30-7 0,-7-30 1 15,8 23 2-15,-8-23-5 0,7 22 3 16,-7-22 1-16,0 0-3 0,14 30 0 16,-14-30 0-16,11 26 2 0,-11-26 0 0,19 21-2 15,-19-21 10-15,15 19-3 0,-15-19-4 0,20 20-2 16,-20-20 1-16,11 15 2 0,-11-15 0 16,19 15 3-16,-19-15 1 0,0 0-4 15,22 20-1-15,-22-20 7 0,0 0-4 0,23 15 3 16,-23-15 2-16,23 10-7 0,-23-10 5 15,31 9-5-15,-31-9 2 0,35 8 0 16,-35-8 1-16,33 10-2 0,-8-4-2 0,-25-6-5 16,45 6 8-16,-21-3-4 0,1 4 0 15,-25-7 3-15,53 4-3 0,-24-3 1 16,-7 2 0-16,-22-3-1 0,46 5 13 16,-19-5-4-16,0 2 2 0,-27-2-2 0,62 2-3 15,-32-2 2-15,5 5-4 0,-1-5 0 16,2 3 0-16,5 0-1 0,-8-3 0 0,2 3 0 15,2-3-2-15,-9 3-1 0,9-3-1 16,-8 6 2-16,1-6 0 0,-30 0 0 0,48 3-2 16,-24 0 0-16,-24-3 1 0,43 3 1 15,-16-3 1-15,-27 0-4 0,42 3 2 16,-42-3-2-16,45 0 0 0,-20 3 0 0,-25-3 5 16,54 0-3-16,-31 0 0 0,9 4-6 15,-32-4 2-15,47 0 5 0,-21 2-3 0,-26-2 1 16,39 0-2-16,-39 0 2 0,42 0 2 15,-42 0-4-15,35 0-1 0,-35 0 5 16,40 0-1-16,-40 0-2 0,40 3-1 0,-18-3 4 16,-22 0-1-16,42 0-2 0,-42 0 2 15,41-3-4-15,-41 3 4 0,52 0-4 16,-30-2 0-16,-22 2 4 0,54-4-1 0,-26 4 2 16,-28 0-3-16,49-3 4 0,-26 3-6 15,-23 0 6-15,45-3-5 0,-21 0 1 0,-24 3 0 16,45 0 0-16,-45 0 2 0,43-3-4 15,-16 3 4-15,-27 0-2 0,52 0 2 0,-30 0 1 16,-22 0-3-16,48 0 1 0,-18 0 1 16,-30 0-2-16,47-3-3 0,-47 3 7 15,45 3-5-15,-45-3-1 0,47-3 1 0,-47 3-1 16,37 3 3-16,-37-3-2 0,40 0 6 16,-40 0-4-16,33 3-2 0,-33-3 1 15,41 3 0-15,-41-3-3 0,36 3 3 0,-36-3-2 16,42 7 3-16,-23-5-3 0,-19-2 3 15,41 10 1-15,-21-7 1 0,1 5 0 16,-21-8-2-16,45 10 3 0,-20-8-3 0,0 6 0 16,-25-8-1-16,38 5 2 0,-14 2 0 15,-24-7 0-15,37 9 0 0,-37-9 0 0,38 6 0 16,-20 1 1-16,-18-7 1 0,41 9-1 16,-23-6-3-16,-18-3 3 0,45 8-3 15,-21-1 2-15,-24-7 0 0,41 9-1 0,-22-6 1 16,-19-3-2-16,35 9 1 0,-35-9-1 15,30 9 3-15,-30-9 0 0,30 3-2 0,-30-3 1 16,22 7 5-16,-22-7-1 0,0 0-2 16,40 5 3-16,-40-5-6 0,22 8 3 0,-22-8-1 15,0 0 2-15,33 6-2 0,-33-6-2 16,22 6 3-16,-22-6-1 0,27 6-1 16,-27-6 1-16,30 6-2 0,-30-6 2 15,28 9 2-15,-28-9-5 0,34 9 1 0,-34-9-1 16,37 9 0-16,-37-9 0 0,36 7 3 15,-19-3 0-15,-17-4-2 0,45 7-2 0,-16-2 3 16,-8-1-2-16,10-1 1 0,-1 2 0 16,-5-2-2-16,12-1 2 0,-12-2-2 0,6 4 4 15,0-1-1-15,-31-3-3 0,55 3 0 16,-28-3-1-16,3 4 2 0,-30-4 2 0,50-4-2 16,-18 4 2-16,-2-3-4 0,2 0 0 15,-7-3 5-15,6 3-2 0,-31 3 1 16,59-8-4-16,-31-1 1 0,-3 6 2 15,4-1 0-15,3-7-2 0,-11 6 1 0,8-2 2 16,-1 1-3-16,-6-3-1 0,8 3 1 16,-8-3 1-16,-22 9 1 0,43-17-2 0,-43 17-1 15,34-12 2-15,-34 12 0 0,33-4 3 16,-33 4-3-16,30-12 3 0,-13 4-5 16,-17 8 2-16,30-12 2 0,-30 12-4 0,34-15 0 15,-34 15 0-15,32-16 2 0,-32 16 0 16,30-15-5-16,-10 7 2 0,-20 8-3 15,33-14 4-15,-16 4-4 0,-17 10 1 0,43-18-2 16,-26 9-1-16,5 0 0 0,0 0-1 16,4 0-2-16,-2-2-2 0,1-1-2 0,3 0-6 15,-3 3-1-15,7-3 3 0,-5 0-2 16,3 0 7-16,-8-1-2 0,3 4 3 0,-5 1 0 16,3-4 8-16,-23 12 5 0,39-23-1 15,-21 11 3-15,-1-1 1 0,-4-5-7 16,4 3 3-16,-5-8-2 0,3 2 2 0,-2-7-1 15,-1 1-1-15,-4-8-1 0,1-1 3 16,-8 3 0-16,3-12-1 0,-9 3-3 0,-7-11 3 16,-8-3-1-16,-12-4 1 0,-11-2-1 15,-31-16-3-15,-23 8-11 0,-15 5-4 16,-34 16-22-16,-21 15-42 0,-19 16-71 0,-13 15-103 16,4 18-671-16,1 9-635 0</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1:34.849"/>
    </inkml:context>
    <inkml:brush xml:id="br0">
      <inkml:brushProperty name="width" value="0.05292" units="cm"/>
      <inkml:brushProperty name="height" value="0.05292" units="cm"/>
      <inkml:brushProperty name="color" value="#FF0000"/>
    </inkml:brush>
  </inkml:definitions>
  <inkml:trace contextRef="#ctx0" brushRef="#br0">6588 6730 519 0,'0'0'53'0,"0"0"69"16,0 0 5-16,0 0-2 0,0 0-28 0,0 0-3 16,0 0-4-16,0 0-3 0,0 0 6 15,0 0-13-15,0 0-18 0,0 0-11 16,0 0 3-16,0 0-5 0,0 0-21 15,0 0 12-15,0 0 11 0,0 0-9 0,0 0 11 16,0 0 18-16,0 0 8 0,0 0 8 16,0 0-23-16,0 0-24 0,0 0 9 15,0 0 0-15,0 0 1 0,0 0-12 0,0 0-11 16,0 0 7-16,0 0-19 0,0 0 6 16,0 0-9-16,0 0 9 0,0 0-12 0,0 0-4 15,0 0 25-15,0 0-24 0,0 0 5 16,0 0-11-16,0 0 0 0,0 0 6 15,0 0-12-15,0 0 18 0,0 0-1 16,0 0-11-16,0 0 0 0,0 0-5 16,0 0 5-16,0 0-3 0,0 0-6 0,0 0 12 15,0 0 6-15,0 0-33 0,0 0 19 0,0 0-10 16,0 0 9-16,0 0 6 0,0 0-9 16,0 0 9-16,0 0 12 0,0 0 0 15,54 44-12-15,-54-44 3 0,17 22-12 16,-17-22 6-16,20 16 9 0,-20-16-6 0,17 22 3 15,-17-22 5-15,18 20-10 0,-18-20 4 16,17 17-7-16,-17-17 5 0,18 15-6 0,-18-15 12 16,17 20 5-16,-17-20-17 0,18 19 4 15,-18-19 10-15,19 15-5 0,-19-15 3 16,20 15 0-16,-20-15 0 0,26 17-6 0,-26-17 5 16,22 11 10-16,-22-11 7 0,25 5-5 15,-25-5 6-15,27 3-12 0,-27-3 3 16,34 0 14-16,-34 0 2 0,36-3 13 0,-36 3 7 15,34-9-16-15,-14 2 13 0,3-5-1 16,4 0 1-16,8-3 8 0,-5-8-7 16,9 4 9-16,1-6 11 0,7-10-18 15,-5 0 13-15,6-7-10 0,6-3 41 0,-4-5-25 16,-2 3 3-16,-4 1 5 0,-1-2 24 16,-4 8-15-16,-1-5-3 0,-3 10-11 15,-5-6-18-15,2 2 1 0,2 1-8 0,-1-6 1 16,16-4-13-16,1 2 0 0,22-22-8 15,-7 14-9-15,17-9-1 0,-12 13 10 0,-5 7-23 16,1 0-11-16,-4 6-33 0,3 0-28 16,0 3-33-16,-8 7-57 0,-7 6-118 15,-1-3-541-15,3 7 88 0</inkml:trace>
  <inkml:trace contextRef="#ctx0" brushRef="#br0" timeOffset="1124.4716">6809 7944 3577 0,'0'0'-90'0,"0"0"4"0,0 0 0 16,-20-12 0-16,20 12-18 0,0 0-1 0,0 0-19 16,0 0 5-16,0 0 15 0,0 0 8 15,0 0 9-15,0 0 28 0,0 0 9 0,0 0 37 16,-17-20 16-16,17 20 13 0,0 0 28 15,0 0-4-15,0 0 15 0,0 0-7 16,0 0-13-16,0 0 3 0,0 0-10 16,0 0 9-16,0 0-14 0,0 0-9 0,0 0-3 15,0 0 0-15,0 0-5 0,0 0-1 16,0 0 6-16,0 0-8 0,0 0-6 0,47 72 11 16,-35-56-10-16,-4 3 7 0,4-1 0 15,0 1-2-15,0 1-6 0,-2 3 12 16,5-5-7-16,-7 2 9 0,7 0 13 0,-5 0 1 15,5-4 12-15,-1-1 2 0,-14-15 25 16,35 24-1-16,-17-16 20 0,10-6-18 16,4-2-2-16,5-5 11 0,8-6-18 0,9-3-1 15,-1-5-6-15,6-2 0 0,9-6 0 16,-2-7-2-16,2-4 12 0,19-16 8 16,5-6 13-16,-5-1-5 0,-3-1-10 0,1 0 5 15,0 0-5-15,-4 5-2 16,1-5-12-16,-17 13 4 0,-5 2-15 0,9 5-6 0,19-18-6 15,-14 13-11-15,-9 8-22 0,1-1-30 16,-3 3-23-16,-1 3-25 0,0-2-29 16,-10 7-20-16,0 2-70 0,-6 0-93 0,3-2-476 15,-16 9 326-15</inkml:trace>
  <inkml:trace contextRef="#ctx0" brushRef="#br0" timeOffset="2099.2269">6665 9190 3166 0,'0'0'-121'0,"0"0"19"0,0-32 31 0,0 32 8 15,0 0 31-15,0 0 4 0,0 0 11 16,0 0 6-16,0 0 11 0,0 0 8 0,0 0 12 15,0 0-15-15,0-31 12 0,0 31-17 16,0 0 6-16,0 0-4 0,0 0 1 0,0 0-11 16,0 0 5-16,0 0-5 0,0 0 5 15,0 0-3-15,0 0-2 0,0 0 2 16,0 0 12-16,0 0-9 0,0 0 0 0,0 0 6 16,0 0 0-16,0 0-9 0,0 0 1 15,42 77 8-15,-35-65-3 0,-7-12-3 16,17 33 3-16,-11-16 3 0,-6-17-6 15,20 29 8-15,-11-13 15 0,-9-16-12 0,18 25 3 16,-9-10 9-16,-9-15-1 0,21 22 2 16,-21-22 14-16,25 17 26 0,-25-17 9 0,36 8 13 15,-10-11-2-15,18-7-14 0,9-5 1 16,19-7-4-16,37-18-22 0,3-2 9 16,2-3-7-16,6-6-8 0,4-1 0 0,-4-8 0 15,1 3-11-15,-6-5 6 0,-4-2-13 16,-9 2 7-16,0-4-9 0,-5 9 10 15,-2-2-42-15,-4 6-53 0,-18 11-67 0,-8 0-159 16,-3 9-435-16,-2-8 526 0</inkml:trace>
  <inkml:trace contextRef="#ctx0" brushRef="#br0" timeOffset="5425.9812">19410 10021 296 0,'0'0'118'15,"0"0"-118"-15,0 0 36 0,0 0 12 0,0 0 6 16,0 0 69-16,0 0 40 0,0 0 16 15,0 0 26-15,0 0 11 0,0 0 0 16,0 0-25-16,0 0 9 0,0 0-37 0,0 0-15 16,0 0-27-16,0 0-18 0,0 0-2 15,0 0-14-15,0 0-16 0,0 0 1 0,0 0-6 16,0 0-3-16,0 0-13 0,0 0-5 16,0 0-9-16,0 0 5 0,0 0-17 15,0 0 6-15,0 0-9 0,0 0 2 0,0 0-4 16,0 0 1-16,0 0-8 0,0 0 6 15,0 0 0-15,0 0 4 0,12 45-8 0,-12-45 8 16,12 27-7-16,0-7-11 0,-4-1 5 16,9-1 2-16,-4 0-2 0,5-3-5 15,-2 1 0-15,2 3 1 0,0-4 3 16,1-2-6-16,-1-1 5 0,6-1 1 0,-4-2 1 16,1 2-1-16,6-7-8 0,-27-4 11 15,54 8-7-15,-24-11 7 0,10-2-1 0,-3-3-6 16,10-4 7-16,1-7 6 0,4-2-3 15,0-8 9-15,6-4 20 0,3-1 3 0,0-10 34 16,20-13 8-16,-9 4 22 0,-17 4-5 16,5 0 41-16,-3 3-9 0,27-22-16 15,-6-1-17-15,-6 18-16 0,12-8-6 0,10 1-17 16,-4 2-11-16,2 3-26 0,5 5-44 16,2 2-52-16,-11 10-52 0,-13 10-68 15,-3 1-187-15,2-3-487 0,-17 2-165 0</inkml:trace>
  <inkml:trace contextRef="#ctx0" brushRef="#br0" timeOffset="11224.4855">6600 12278 3815 0,'0'0'-177'0,"-17"-18"22"16,17 18 19-16,0 0 1 0,-23-19 21 15,23 19-2-15,-17-11-24 0,17 11-12 16,0 0-30-16,-25-12-424 0,25 12 115 0</inkml:trace>
  <inkml:trace contextRef="#ctx0" brushRef="#br0" timeOffset="15502.5869">6384 12214 2268 0,'0'0'-87'0,"0"0"4"15,-38 4 12-15,38-4 10 0,0 0-14 0,0 0-17 16,-40 0 8-16,40 0 11 0,0 0 14 15,-34 1-10-15,34-1 29 0,0 0 31 0,-31 7 40 16,31-7-4-16,0 0 20 0,-34 4 20 16,34-4 19-16,0 0-10 0,-28 6 27 15,28-6 1-15,0 0-15 0,0 0-10 0,-29 5-8 16,29-5-25-16,0 0 3 0,0 0-2 16,0 0-12-16,0 0-7 0,0 0-4 15,0 0 10-15,0 0-4 0,0 0-15 16,0 0 3-16,0 0-1 0,0 0 4 0,0 0-15 15,0 0 14-15,57 34-5 0,-57-34 10 16,34 6-13-16,-18 0-1 0,-16-6-11 0,42 6 26 16,-18-3 7-16,4 1 3 0,2 0 10 15,2-3-13-15,1-1 4 0,-1 0 15 0,2 0 5 16,-34 0 18-16,63-1 3 0,-41 1 31 16,6-4-8-16,-28 4-10 0,49-4 2 15,-49 4 15-15,50-3-23 0,-25-3-3 16,-2 0 2-16,6 0-9 0,1-3-13 15,7-4-11-15,0 1-2 0,6-3-4 0,2 0-2 16,0-2-8-16,9-4 2 0,-5 6-9 16,-8 0 3-16,3-1-9 0,-6 5-7 0,2-3 9 15,1 2-1-15,-11 2-2 0,0 5 1 16,0-5-10-16,-5 2 8 0,3 4-3 0,-28 4-11 16,54-8-6-16,-26 1 11 0,1 4 2 15,4-1 7-15,-1 3-20 0,2 1 9 16,-1-4-14-16,5 1 13 0,1 3-7 0,1-5 4 15,-1 5 5-15,-3 0-2 0,1 0-3 16,3 0-3-16,-6-2-4 0,1 4 5 16,-2-2-6-16,1-2 12 0,-2 4-3 0,1-4-6 15,-1 4-1-15,-32-2 2 0,62-2-4 16,-29 2 15-16,1 0-5 0,2-1 2 16,5 1-5-16,-3 0-4 0,6 0 5 0,-8 0-2 15,1 0-8-15,3 0 13 0,-3 0-8 16,3 0 3-16,-6-4-2 0,8 4 2 0,-9 0 3 15,7-5-3-15,-3 5-8 0,0 0 4 16,0 0 2-16,-1 0-5 0,-2 0 8 16,1 0-1-16,0 0-1 0,0-3-2 0,-5 6 0 15,5 2 4-15,-4-5-3 0,4 5-5 16,-5-3 7-16,5 3-2 0,3 2 1 16,6-6-1-16,-1 10 1 0,4-8 5 0,-7 2-11 15,4 2 5-15,-6-4 12 0,-4 2-19 16,-2-1-1-16,-2 2 14 0,-5-3-8 0,2-1 2 15,-27-2-1-15,40 7 2 0,-40-7 2 16,38 3-11-16,-16 0 4 0,-22-3-4 16,43 12 4-16,-16-5 4 0,3 3-4 0,0-3 15 15,7 4-15-15,0 4 10 0,6-3-4 16,-1 0 6-16,0 0-2 0,3 3-9 16,-5-2 1-16,1-1-8 0,-3 2 14 0,1-2 6 15,-4-3-4-15,-4 0-4 0,3 0-10 16,-2 0 7-16,-4-2 7 0,2 1-8 0,5-1 5 15,7 3 7-15,-8-1-11 0,2-3-1 16,10 3 12-16,-3 1-3 0,4-5 1 16,-4 1-6-16,6 2-1 0,1-4-2 0,-1 4 0 15,4-4 5-15,-3 4-11 0,-1-4-1 16,-6-3 7-16,1 3 0 0,1-1 4 16,-3-3 2-16,-2 3-9 0,7-3 2 0,-9 2 12 15,2-2-10-15,-3 0-1 0,3 5-1 16,2-10-3-16,7 10 2 0,-1-5 4 15,2 0 0-15,1 0 1 0,0 2-4 0,6 1-2 16,-6-3 6-16,-1 7-5 0,2-4 13 16,-4-1-11-16,-1 1 2 0,5 1-5 15,-4-1 2-15,-4 0 2 0,-6-1 0 0,1 2-3 16,-2-1 7-16,-4 0 1 0,2 0-6 16,-1-3 0-16,1 3 1 0,-5 0-6 0,5 2 12 15,3-4-6-15,-1 2-2 0,0 0 6 16,8 1-4-16,-1-2 1 0,-3 6-6 0,5-2 2 15,-5 0 2-15,-4-3 3 0,-3-1-8 16,1 5 13-16,-5-4-8 0,0 0-3 16,-5 3 6-16,-25-6-3 0,45 6 0 0,-45-6 0 15,37 4 3-15,-37-4-6 0,37 2-1 16,-37-2-6-16,30 6 13 0,-30-6-2 16,27 3-5-16,-27-3 4 0,30 6-3 15,-30-6 9-15,30 3-17 0,-30-3 11 0,32 3 2 16,-32-3 1-16,33 4 12 0,-33-4-10 15,35 4-4-15,-35-4-2 0,34 3 5 0,-34-3-6 16,35 1 4-16,-35-1 0 0,30 3-8 16,-30-3 3-16,0 0 6 0,40 0-6 0,-40 0 10 15,29 0-7-15,-29 0-2 0,28 5 12 16,-28-5-18-16,0 0 10 0,47 0 1 16,-47 0-3-16,32-5 2 0,-32 5-11 0,32-3 9 15,-32 3 11-15,0 0-7 0,48-1-5 16,-48 1 13-16,30-3-8 0,-30 3-2 0,32-4-1 15,-32 4-2-15,30-4 4 0,-30 4 2 16,35-6-1-16,-35 6-5 0,30-6 5 16,-30 6-4-16,37-6 1 0,-37 6-1 0,37-9 3 15,-37 9-1-15,43-9-6 0,-21 3 10 16,-22 6-6-16,49-10 3 0,-24 5-3 16,-4 0-3-16,10 0 1 0,-31 5 7 15,38-10-1-15,-15 4-10 0,-23 6 2 0,36-7 8 16,-36 7-5-16,28-5 5 0,-28 5-7 15,27-9 7-15,-27 9-4 0,27-3 6 0,-27 3-6 16,26-9-3-16,-26 9 4 0,0 0-3 16,34-13 4-16,-34 13 1 0,22-5 2 0,-22 5-7 15,0 0 2-15,31-12-2 0,-31 12 1 16,0 0 0-16,29-7-1 0,-29 7 6 16,0 0 3-16,23-11-4 0,-23 11-3 0,0 0 2 15,20-12 2-15,-20 12-1 0,0 0-7 16,30-15 1-16,-30 15 1 0,24-9 4 0,-24 9-2 15,20-11-4-15,-20 11 2 0,25-7 0 16,-25 7 5-16,0 0-14 0,32-12 0 16,-32 12 9-16,0 0-1 0,25-9 2 15,-25 9 5-15,0 0-6 0,0 0 11 0,18-9-7 16,-18 9 0-16,0 0-5 0,0 0 16 16,0 0-2-16,27-14-11 0,-27 14 3 0,0 0-3 15,0 0 9-15,20-12-1 0,-20 12-9 16,0 0 1-16,30-18-2 0,-30 18 1 15,19-12 1-15,-19 12 7 0,15-13-5 0,-15 13 1 16,0 0 4-16,23-15 11 0,-23 15 0 16,0 0-3-16,17-19 4 0,-17 19 5 0,0 0-6 15,20-21-9-15,-20 21 1 0,12-15-6 16,-12 15 5-16,0 0-3 0,21-22-5 16,-21 22 8-16,0 0 0 0,12-18-4 0,-12 18 6 15,0 0-9-15,0 0 2 0,13-21 6 16,-13 21-7-16,0 0 0 0,12-20-6 15,-12 20 5-15,0 0 1 0,0 0-4 16,15-24 2-16,-15 24-3 0,0 0-3 0,9-25 1 16,-9 25-2-16,10-18 0 0,-10 18 4 15,0 0-6-15,15-24 3 0,-15 24 3 0,0 0-5 16,8-28 2-16,-8 28 9 0,8-25 2 16,-8 25 11-16,0 0 7 0,7-29 3 0,-7 29 4 15,0 0-4-15,10-21-7 0,-10 21-3 16,0 0 1-16,0 0 1 0,7-24-7 15,-7 24 1-15,0 0-3 0,0 0 3 0,0 0-2 16,8-30-1-16,-8 30-2 0,0 0-1 16,0 0 2-16,0 0-5 0,0 0-1 0,2-26 0 15,-2 26 5-15,0 0-1 0,0 0 1 16,0 0 5-16,0 0-8 0,0 0-1 16,6-28 3-16,-6 28-2 0,0 0-5 0,0 0-3 15,0 0 10-15,0 0-11 0,11-20 1 16,-11 20 1-16,0 0 1 0,0 0 0 15,0 0 3-15,0 0-2 0,0 0 4 0,0 0-6 16,15-19 6-16,-15 19 0 0,0 0-7 16,0 0 5-16,0 0-1 0,0 0-2 15,0 0-1-15,15-20 2 0,-15 20-1 0,0 0 0 16,0 0 0-16,0 0-4 0,0 0 6 16,0 0-1-16,18-12-5 0,-18 12 5 0,0 0-2 15,0 0 2-15,0 0-1 0,0 0 2 16,0 0 1-16,20-12 1 0,-20 12-4 15,0 0-20-15,0 0 4 0,0 0 0 0,0 0-2 16,0 0 5-16,0 0 0 0,0 0 3 16,17-24-9-16,-17 24-25 0,18-27-21 0,-8 8 5 15,7-3 4-15,-5 4 11 0,-12 18-3 16,26-34 2-16,-15 16 14 0,-11 18-1 16,16-29-6-16,-16 29 12 0,17-25-7 0,-17 25 15 15,17-23-6-15,-17 23 2 0,15-26 1 16,-9 11 12-16,-6 15-3 0,14-28 24 15,-14 28-1-15,8-30 5 0,-8 30-11 0,5-30 0 16,-5 30-6-16,4-38 12 0,-4 38-2 16,0-36-9-16,0 36 4 0,-4-39-4 15,4 39-5-15,-5-42 6 0,-3 21 8 0,8 21-8 16,-17-44 1-16,9 20-3 0,-6 2 8 16,1-1 5-16,0-1 16 0,-1 3-21 15,-3-3-3-15,-4 2 5 0,4 0-2 0,0 1-5 16,-1 2 2-16,-1-3 6 0,-2 5-8 15,4-3 0-15,-3 5 6 0,2 0-15 0,-1 0 7 16,19 15 7-16,-40-29-8 0,20 18 6 16,3 2-7-16,17 9 5 0,-45-19-6 0,25 7 8 15,20 12 6-15,-40-12-7 0,23 5-11 16,17 7 5-16,-42-8-8 0,42 8 10 16,-35-7-5-16,35 7 3 0,-32 0 1 0,32 0-1 15,-40-4-6-15,40 4 10 0,-40 0 8 16,40 0-10-16,-45 4-7 0,45-4 9 0,-40-4-8 15,15 8 19-15,25-4-18 0,-54 7 3 16,21-4-2-16,-8 2 10 0,8 2-4 16,-7-2-3-16,6 2-10 0,-1-1 5 0,0-3 12 15,0 3-8-15,5-3-3 0,-2 3 18 16,4-3-14-16,-1 1 13 0,-4-2-8 16,4 1-5-16,-2 1-1 0,31-4 4 0,-54 7-6 15,26-6 6-15,-2-1-9 0,30 0 14 16,-57 11-7-16,22-10-7 0,4 10 7 15,-12-5-1-15,4 0-12 0,-6 6 14 0,0-3-5 16,-7 4 3-16,-1-1-10 0,-1 0 7 16,4-3-9-16,1 2 9 0,1-6 2 0,1 5 1 15,-1-5 0-15,-1 2-3 0,4-1 3 16,-4-3 12-16,1-1-5 0,-2 5-4 16,5-7 6-16,-4 3 14 0,-3 0-4 0,5-3-9 15,-9 3 2-15,0-3-9 0,-2 3 10 16,-11-3 3-16,-1 3-5 0,-9 0 5 0,-1 4-5 15,-2-3 11-15,-10-3-7 0,13 2 16 16,6-3 7-16,-4 0 3 0,7 0 1 16,9 0 7-16,3-3-3 0,6 2-11 0,2-6-2 15,-2 3-3-15,3-5-4 0,-1 3 1 16,5 0 8-16,-3-3-20 0,2 3 6 0,1-3-6 16,2 2-6-16,-1-3 8 0,4 2-3 15,-3-5-4-15,4 6-3 0,-4-5 2 16,7 4-2-16,1-2 4 0,5 1-7 15,-5 3 1-15,5-3 3 0,-2 3 1 0,0-3 0 16,6 3-6-16,2-5 0 0,24 11 1 16,-50-12-5-16,23 3 12 0,6 3-8 0,-8-3 5 15,4 0-8-15,25 9 4 0,-50-15 1 16,18 5 0-16,4 1-9 0,-13-1 4 16,5 5 3-16,-6-3 1 0,2-4-4 0,-2 7-1 15,7-2 3-15,-9 1-1 0,6 4-6 16,-1-2 7-16,-4 1-1 0,-2 0 1 0,3 0-3 15,-2 3 3-15,6 0 0 0,-6-2-2 16,-4 2-1-16,4 0 0 0,-4 2 3 16,-1-2 3-16,11 0-6 0,-6 0 5 0,6 0-1 15,-6 3-1-15,6-3-1 0,-11 3 2 16,9-3 5-16,4 3-8 0,0-3 3 16,1 4 0-16,3-2-4 0,-1-2 3 0,1 3 0 15,32-3 1-15,-62 3 1 0,31 1-5 16,4-4 4-16,-5 3 0 0,32-3-11 0,-50 5 13 15,26-5-2-15,24 0 4 0,-50 4-11 16,23-4 6-16,27 0 1 0,-50 3-4 0,22 2 2 16,3-5-5-16,25 0 3 0,-57 8 0 15,27-8 0-15,3 5 1 0,-1-2-4 16,-4 4-3-16,5 0-3 0,-1-2-2 16,-4 2 0-16,2 1 9 0,-2-1-14 0,0 2 12 15,-1-3-4-15,-1 3 3 0,-6 0 1 16,3 2 2-16,-3-2-4 0,2-5 7 0,-1 7-6 15,4-5 11-15,-5 0-6 0,6 0 4 16,-6 0-8-16,7 3 4 0,1-6-1 16,-1 4 2-16,-4 0 2 0,3-3 4 0,3 5-11 15,2-9 7-15,-3 7 5 0,-1 1-4 16,6-7 0-16,-6 6 0 0,3-3-2 16,-2 1 5-16,32-5-8 0,-57 3 1 0,27 0 0 15,0-3 4-15,-2 7 1 0,0-7-1 16,-1 0-1-16,33 0 0 0,-64 2-3 0,34-2 6 15,5 0-4-15,25 0 0 0,-57 0-8 16,34 3 7-16,23-3-2 0,-44 0-3 0,44 0-2 16,-43 0 12-16,43 0-2 0,-37 0 0 15,37 0-3-15,-32 0 13 0,32 0 2 0,-30 0 6 16,30 0-4-16,0 0-2 0,-37-3 3 16,37 3-3-16,0 0-3 0,0 0 9 15,-37 0-8-15,37 0 1 0,0 0-5 0,0 0-1 16,-32-2 3-16,32 2 2 0,0 0-22 15,0 0-66-15,-50-3 4 0,50 3-2 16,-43 3 13-16,13-3 23 0,30 0 3 16,-69-3 9-16,32 3 1 0,2-4 11 0,0 1 8 15,-2 3 8-15,5-3-13 0,32 3 7 16,-65-4-2-16,35 4 3 0,-2-1-4 0,32 1 0 16,-50-4-1-16,27 8 6 0,23-4-13 15,-47-4 5-15,47 4 8 0,-44 0-1 16,44 0-2-16,-36-3 7 0,36 3 3 0,-34-4-12 15,34 4-8-15,-33-1 11 0,33 1 3 16,0 0 0-16,-40-4-8 0,40 4 2 0,0 0 9 16,0 0-3-16,-37 0-4 0,37 0 3 15,0 0-4-15,0 0 7 0,0 0-24 0,-34-4-2 16,34 4 5-16,0 0-10 0,-31 13 4 16,31-13 2-16,-26 15-8 0,26-15 7 15,-20 12 2-15,20-12 1 0,-20 13 4 0,20-13 6 16,0 0 0-16,-28 15 14 0,28-15-14 15,-17 9 9-15,17-9-5 0,0 0-1 0,0 0 11 16,-25 13-9-16,25-13 1 0,0 0-8 16,0 0 11-16,-27 13-4 0,27-13 7 15,0 0-5-15,0 0-6 0,0 0 4 16,0 0 9-16,-16 12-7 0,16-12-4 16,0 0 2-16,0 0 13 0,0 0-11 0,0 0-2 15,-19 21-2-15,19-21-2 0,-17 21 4 16,17-21-8-16,-23 31 2 0,11-11 4 0,1-2-6 15,1 2 4-15,10-20 21 0,-21 40-33 16,15-20 10-16,6-20-6 0,-14 31 25 0,14-31-12 16,-11 27 4-16,11-27-5 0,-9 21-7 15,9-21-3-15,-11 22 9 0,11-22 10 0,0 0-12 16,-10 31 4-16,10-31-3 0,-5 21 3 16,5-21 12-16,0 0-12 0,0 39 4 15,0-39 20-15,1 35-18 0,-1-35-6 0,7 39 10 16,0-23-6-16,-7-16 2 0,11 44-6 15,-6-23 4-15,-1 3 4 0,-4-24-8 0,8 38 10 16,-5-20-4-16,-3-18-2 0,9 34 0 16,-9-34 0-16,11 35 2 0,-7-20-2 15,-4-15 4-15,10 33 6 0,-3-11-4 16,1 0 6-16,-3 2-2 0,3-3-2 0,4 6 4 16,-2 3-6-16,5 0 8 0,2 8-6 15,0-5-2-15,-2 1 7 0,5 2-11 16,0 2 6-16,-4 1-4 0,10 5-4 0,-10-6 12 15,8 8-8-15,1-4 4 0,-2 2-4 16,2 1-2-16,-3-1-6 0,5 1 10 0,3 2-6 16,7 12-59-16,0-4-98 0,-1 3-379 15,1-2-156-15,-8-14 673 0</inkml:trace>
  <inkml:trace contextRef="#ctx0" brushRef="#br0" timeOffset="19738.3254">7607 11902 1561 0,'0'0'261'0,"0"0"-121"0,0 0-43 16,0 0-54-16,0 0-8 0,0 0-5 15,0 0-2-15,0 0-22 0,0 0 25 0,0 0-5 16,0 0 7-16,0 0 9 0,0 0 15 16,0 0 18-16,0 0 7 0,0 0 3 0,-17-37-10 15,17 37-8-15,0 0-4 0,0 0-10 16,0 0-3-16,0 0-3 0,0 0-4 16,0 0-20-16,0 0-3 0,0 0 10 0,0 0-8 15,0 0-7-15,0 0 4 0,0 0-2 16,0 0-3-16,0 0-4 0,0 0 0 0,0 0-3 15,27 76 0-15,-27-76 2 0,10 35-6 16,-10-35-3-16,5 27 16 0,-5-27 5 16,4 28-23-16,-4-28 11 0,11 34 10 15,-9-15 4-15,-2-19-5 0,12 45 14 0,-9-16-5 16,2-4-11-16,-2 3 4 0,6-1 6 16,-4 1-6-16,3-2-1 0,2 1 9 0,-5-3-4 15,4 3 14-15,-1-3 4 0,-5 1-1 16,2 0-8-16,4 0 25 0,-1 2-15 15,0 2 0-15,-3-2 3 0,5 3-16 0,-4 2 26 16,5 2-30-16,-2 2 12 0,1-1-2 16,1-2 3-16,-6 5 29 0,7-8-20 15,-5 4 4-15,4 4 0 0,-2-5-2 0,1-1-7 16,-3 4 8-16,3 1-23 0,1 0 13 16,-1 0-3-16,0 3 9 0,2-3-12 15,-4 3 0-15,1-3 7 0,-1 6 3 0,4-4-5 16,-7 5 3-16,5-2-2 0,-5 0-5 15,7 0-3-15,-7 0-9 0,-2 0 4 0,5 2-7 16,-6-8 6-16,5 3-8 0,-2-7 1 16,-2-2 7-16,2-3-10 0,-2-2-3 15,3 1 1-15,-6-26-2 0,3 39 3 0,0-20 1 16,-3-19-4-16,4 30-1 0,-4-30-2 16,5 32-5-16,-5-32 5 0,5 30-3 15,-5-30 0-15,3 27-3 0,-3-27 2 0,0 26-4 16,0-26 3-16,0 0-7 0,3 33-8 15,-3-33-25-15,5 26-22 0,-5-26-23 16,0 0-29-16,0 39-32 0,0-23-51 0,0-16-76 16,0 0-623-16,-11 35-348 0</inkml:trace>
  <inkml:trace contextRef="#ctx0" brushRef="#br0" timeOffset="20814.286">7612 14170 4086 0,'0'0'-104'0,"-22"-27"8"15,22 27 5-15,-11-19 12 0,11 19-7 16,-12-21 2-16,12 21-7 0,0 0-17 0,-15-26-8 15,15 26-5-15,0 0 39 0,-10-27 20 16,10 27 23-16,0 0 13 0,-3-35-1 16,3 35 3-16,0 0 13 0,-4-37 0 15,4 37 20-15,0 0 15 0,0-33 26 0,0 33-10 16,0 0 4-16,0 0-4 0,-1-30 0 16,1 30-5-16,0 0-3 0,0 0-20 0,0 0 15 15,1-29-3-15,-1 29 7 0,0 0-15 16,0 0 8-16,0 0-10 0,0 0 0 15,0 0-19-15,0 0 10 0,0 0 6 0,0 0-2 16,0 0 5-16,0 0 2 0,0 0-7 16,0 0 9-16,0 0 16 0,49 59-16 15,-37-34 19-15,-1-1-7 0,-1 3 3 0,9 2-14 16,-6 5 2-16,4-3-8 0,-1 0 14 16,6 1-4-16,0-1 10 0,-4 4-13 15,7-7 1-15,-3 3-1 0,-3-2 6 0,4-3-18 16,0 1 14-16,-1-3-5 0,3 2 1 15,-5-8-1-15,-3 4 5 0,3-3-5 16,4-3 6-16,-4 1-8 0,-4-2-2 0,3-3 2 16,-1 4 2-16,7-4-4 0,-5 0-2 15,4 2 0-15,1-5 0 0,-3 0 0 0,4-3 4 16,-26-6 3-16,36 16 0 0,-36-16-18 16,38 8 28-16,-21-5 8 0,-17-3 2 15,30 6-3-15,-30-6-1 0,32-2 1 0,-32 2 5 16,0 0 11-16,46-13-19 0,-46 13 5 15,29-18-7-15,-12 7 3 0,-2-2-8 16,1-3-5-16,-16 16-3 0,32-38-2 0,-15 21-12 16,-4-10 5-16,6 4 13 0,-1-4-6 15,-3 2-8-15,-1-1-7 0,-3-1 12 16,1-1 4-16,1-2-4 0,-6-2 20 0,3 8 0 16,-7-3 2-16,6-1-3 0,-6-4-7 15,-1 2-3-15,1-2-3 0,-3 5 7 0,3 0-8 16,-3 27 4-16,0-56-11 0,0 29 1 15,6 0 0-15,-3-4-10 0,-3 31 3 0,0-53-5 16,2 29-7-16,-2 24-2 0,0-45 6 16,5 22-2-16,0-3 6 0,-5 26-6 15,5-40-6-15,-5 40 7 0,3-30 2 16,-3 30-2-16,3-32-2 0,-3 32-1 0,5-24 5 16,-5 24 3-16,0 0-6 0,4-28 9 15,-4 28-3-15,0 0 0 0,0 0 2 16,1-30-2-16,-1 30 4 0,0 0-7 0,0 0 7 15,0 0-5-15,-26-21 3 0,26 21-2 16,-27-8 0-16,27 8 3 0,-54 5 7 0,21 1-5 16,-7-5 18-16,-11 7 9 0,-12-3 6 15,-4 2-8-15,-3 0 4 0,-16 1 4 0,3-1-7 16,-13-7 1-16,1 0-8 0,-2 0-7 16,2-7 6-16,18 7-18 0,-2 0-43 15,-1 0-50-15,13 10-70 0,-13 7-120 16,4 11-638-16,3 1-534 0</inkml:trace>
  <inkml:trace contextRef="#ctx0" brushRef="#br0" timeOffset="24571.4017">6003 4585 706 0,'0'0'25'0,"0"0"53"0,-8-27 64 0,8 27 69 15,-12-23-78-15,12 23-21 0,0 0-18 0,-12-33-8 16,12 33-7-16,-11-21-6 0,11 21-13 16,-11-18 5-16,11 18-19 0,-16-22-1 15,16 22 6-15,-22-20-5 0,22 20 0 16,-27-24-7-16,11 13-12 0,16 11 4 0,-44-28-11 16,19 16 3-16,-7-3-16 0,-3-1 3 15,-3-4 6-15,-14 0 24 0,0 1-21 0,0 1-3 16,2-2-3-16,-4 2-7 0,-3 3 0 15,4 0-2-15,-7 1-4 0,9 10 6 16,-2-4-6-16,-12-1 0 0,-1 6 6 16,-7 2-6-16,3-3 22 0,-4 0-3 0,5 4-7 15,-1 0 10-15,0 4-10 0,1 0 7 16,4 0-7-16,0 0-12 0,11 0 12 16,4-3 0-16,-2 4 6 0,-1 0-3 0,6-3-3 15,-2 3-3-15,1 1 2 0,3 0-8 16,-4 0-3-16,4 0 6 0,-4 0 0 15,1 3 3-15,3-3-1 0,1 5-19 0,-3-7 11 16,6 8 0-16,-8 0-6 0,4-4 18 16,7 4-18-16,-3 0 9 0,5 1-6 15,4-4 3-15,-2 0 6 0,-2 2 2 0,2 1-16 16,-6-1 8-16,6 2-6 0,-4-1 9 16,3 0 0-16,-5 0 0 0,3 3-6 0,3-1 8 15,1-1-7-15,1 0-4 0,-1 1-3 16,1 1 6-16,-1 0-3 0,1 3 9 15,3 2 0-15,3-3-3 0,-5 5 6 16,6-4-3-16,-3 6-9 0,3-1 12 0,-4-2 0 16,6 1-6-16,-2-1 0 0,3 5 5 15,-5-5 1-15,6 0-6 0,-4 3-3 16,4-4 0-16,-4 4 9 0,5-2 3 0,-3-2-15 16,6 4-5-16,-5 3 19 0,2 0 1 15,0-3-3-15,0 5-12 0,-2-2 6 16,4 1 9-16,1-2-12 0,4-3 11 0,-4 8-2 15,0 0-6-15,-1-3 3 0,0 3 0 16,3-4-6-16,-4 5 14 0,1-5-5 16,1 0-3-16,-5 2 11 0,9-5-11 0,0 1-3 15,-1-4 6-15,-1 0-12 0,2 4 6 16,-1 3 11-16,-2-4-11 0,9 0 0 16,-5 3 0-16,4 0 9 0,-1 0-1 0,1-3 1 15,0 8-7-15,3-5 4 0,1 4-9 16,-6 0 17-16,9 0-6 0,-8 2-2 0,6 4 0 15,-2 3 2-15,2-5-5 0,-2-4-9 16,1 2 3-16,1 1 17 0,3 9-14 16,-2-4 3-16,2 5 2 0,0-1 1 0,0 4 10 15,2 0-11-15,1 0 1 0,6-1 5 16,-6 2 2-16,2-1-2 0,3-5-8 16,1 9 2-16,1-9-5 0,-5 0 8 15,3 5-3-15,-3-7-7 0,2 5 7 0,-2-3 5 16,0 1-12-16,2 0 7 0,1-4 6 15,-3 5 2-15,3 2-5 0,-1-3-8 0,1 4 13 16,1 2-6-16,-1-7 6 0,0 15 5 16,6-5-10-16,-2-8-5 0,-2 5 15 15,3-1-13-15,0 2 7 0,-1-4 6 16,1 7-13-16,-4-11 5 0,9 9-3 0,-4-12 6 16,-1 4-6-16,2 0 1 0,2-2-3 15,1 4-15-15,1 2 32 0,1-3-17 16,5 0 5-16,-2 1-10 0,-1-2 10 0,1 0-10 15,2-1 4-15,-5-4-4 0,-1-1-2 16,-1-2-5-16,2 1 4 0,-3 0 6 16,3-4 6-16,-8-2-13 0,1-3-6 0,1-2 10 15,1 1 2-15,-2-3-17 0,2 2 13 16,2-3 2-16,0 0 5 0,4 0-10 16,1-2 5-16,1 2-2 0,1 3-16 0,4-3 3 15,1-4-5-15,-6 3 3 0,-1-5-11 16,-2-1 10-16,-3 0 3 0,-2-3-11 15,-15-12 21-15,25 25-8 0,-12-15-5 0,-13-10 2 16,20 17 10-16,-20-17-7 0,24 19 8 16,-24-19 0-16,18 20-11 0,-18-20 10 15,20 15-5-15,-20-15 14 0,24 15-6 0,-24-15 1 16,20 17-4-16,-20-17 17 0,16 12-3 16,-16-12-5-16,17 11-3 0,-17-11 0 0,17 13 13 15,-17-13-7-15,28 14 4 0,-16-2-2 16,10-2 3-16,-2 3 2 0,-20-13-13 15,37 29 10-15,-14-18 1 0,-4 1-9 16,-3 0 4-16,4 3-1 0,-1-2-10 0,-19-13 5 16,33 22-6-16,-19-10 17 0,-14-12 4 15,31 17 1-15,-17-6 20 0,-14-11-19 0,23 16-9 16,-6-5 17-16,-17-11-5 0,28 16 7 16,-14-5-15-16,-14-11 5 0,28 20-9 15,-13-13 4-15,-15-7-7 0,37 24-30 16,-20-6-64-16,-1 3-110 0,1 10-471 0,0-3 121 15</inkml:trace>
  <inkml:trace contextRef="#ctx0" brushRef="#br0" timeOffset="28646.1285">14695 6092 436 0,'0'0'-7'0,"0"0"21"0,0-36 34 16,0 36-14-16,0 0 26 0,0 0 74 0,2-32 8 15,-2 32-24-15,0 0-6 0,3-24-1 16,-3 24 10-16,0 0 3 0,0 0 24 16,3-28-36-16,-3 28-5 0,0 0-15 0,0 0-18 15,0 0-12-15,0 0 5 0,5-27-9 16,-5 27-24-16,0 0 10 0,0 0-5 15,0 0 17-15,0 0-9 0,0 0-6 0,0 0-4 16,0 0 9-16,0 0-16 0,0 0-3 16,5-29-4-16,-5 29 1 0,0 0-4 15,0 0 12-15,0 0 2 0,0 0-6 0,0 0 3 16,12-18 13-16,-12 18 7 0,0 0-18 16,0 0-2-16,12-22-12 0,-12 22 17 0,0 0 15 15,10-23 9-15,-10 23-20 0,0 0 1 16,10-29-12-16,-10 29-12 0,0 0 4 15,3-34 8-15,-3 34-15 0,0 0-10 0,-10-38-1 16,10 38-3-16,-13-20 0 0,13 20-3 16,-12-25-1-16,12 25-6 0,-13-21-1 15,13 21 1-15,-20-21-9 0,20 21-9 0,-29-17 1 16,29 17-9-16,-28-12-6 0,28 12-3 16,-37-8-6-16,20 1-1 0,17 7 5 15,-42-3-4-15,42 3-3 0,-43-4 13 0,43 4-4 16,-45-3 2-16,45 3 3 0,-47 3 4 15,47-3 7-15,-44 0 11 0,44 0 9 16,-38 0-3-16,38 0 6 0,-30 4-12 0,30-4 12 16,-30 0 0-16,30 0-4 0,0 0 1 15,-37 3-3-15,37-3 9 0,0 0-3 0,-34 3-13 16,34-3 3-16,0 0-6 0,-26 5-9 16,26-5 8-16,0 0-3 0,-22 11 7 15,22-11-1-15,0 0 3 0,-25 14-2 16,25-14 2-16,0 0-10 0,-22 19-7 0,22-19 3 15,-17 19-4-15,17-19 3 0,-16 24 11 16,6-8-12-16,-6 2 4 0,16-18 14 16,-23 37-7-16,10-15 0 0,-1-2 18 0,1 4 0 15,0-1 0-15,-1-1 8 0,-1 2 15 16,2 0 7-16,-1 2-11 0,-1-1 14 0,7 2-22 16,-9 5 8-16,4-2-1 0,1 3 11 15,-1-1 0-15,4-2-4 0,-1 4 7 16,5-4 6-16,2 4 10 0,-2-3-4 0,10 1-4 15,-5 2 0-15,3 0 6 0,2 6 2 16,5-4-13-16,4 8 3 0,2-8 0 16,1 10-4-16,2-2-3 0,14-2 2 0,-3 2-14 15,4-7 23-15,6 3-18 0,2-3 6 16,3-7-1-16,7 2 0 0,-7-8-2 0,0-6 4 16,3-3 1-16,-2-7 15 0,0-4-43 15,3-4 24-15,-1-8-13 0,13-7-11 16,-6-1-8-16,2-5-30 0,0 0-27 0,-1-5-25 15,-5 0-19-15,-3 3 31 0,-4-1 23 16,-6 1-68-16,-6-1 21 0,-2 1 45 16,-7-4 43-16,-6 9 92 0,0 0 10 15,-4-1-8-15,-13 19 1 0,17-32 0 0,-7 17-20 16,-10 15 0-16,5-27-5 0,-5 27-34 16,0 0-5-16,0-36-28 0,0 36-22 0,0 0 7 15,-15-30-2-15,15 30 8 0,-22-23 0 16,6 14-9-16,16 9 5 0,-44-21-8 0,17 14 11 15,6-1 9-15,-10 1-9 0,1 0 0 16,4 2 5-16,-5-2 13 0,3 1 9 16,28 6 0-16,-54-9 31 0,28 6 2 15,26 3-12-15,-44-5 2 0,44 5 6 0,-40-7 2 16,40 7-11-16,-33 0 7 0,33 0 6 16,-32-3-6-16,32 3 10 0,0 0-2 0,-42-2-5 15,42 2-4-15,0 0-12 0,0 0-2 16,-32-8-8-16,32 8-2 0,0 0 10 15,0 0-8-15,0 0-3 0,0 0 6 0,0 0-11 16,0 0 1-16,0 0 2 0,0 0-10 16,97-12 10-16,-97 12 5 0,42-7-10 15,-18 2 0-15,1-3 12 0,-25 8-14 0,48-12 19 16,-26 8-2-16,3-4-5 0,-25 8 2 16,35-12 7-16,-35 12 5 0,30-8 29 15,-30 8 5-15,27-10 13 0,-27 10-2 0,25-9-19 16,-25 9-5-16,18-12 10 0,-18 12-13 15,17-16 1-15,-17 16-12 0,22-15-11 0,-22 15 0 16,22-20 2-16,-22 20-7 0,18-15 5 16,-18 15-6-16,18-15-1 0,-18 15-1 15,0 0 1-15,21-17-5 0,-21 17 0 0,0 0 5 16,25-19-7-16,-25 19-2 0,16-12 3 16,-16 12-7-16,0 0 4 0,20-16-4 15,-20 16 6-15,0 0-10 0,0 0 8 0,26-16-4 16,-26 16-2-16,0 0 6 0,0 0-14 15,0 0 6-15,21-7 6 0,-21 7-7 16,0 0 5-16,0 0-4 0,0 0 0 0,0 0 2 16,44 4 0-16,-44-4-2 0,0 0 1 15,22 12 14-15,-22-12-21 0,18 12 7 0,-18-12-1 16,20 15 11-16,-20-15-10 0,17 17-5 16,-17-17 0-16,25 18 12 0,-10-9-8 15,-15-9 12-15,25 22-6 0,-12-14 4 16,-13-8 5-16,25 20 2 0,-10-10-5 0,-15-10 5 15,22 15-5-15,-22-15 5 0,25 18-2 16,-11-9-5-16,-14-9 3 0,23 18 4 16,-8-9 11-16,2 5-13 0,3-2-11 0,-3 2-15 15,-1 1-48-15,1 2-59 0,-3 2-78 16,-14-19-233-16,15 37-287 0,-12-22 556 16</inkml:trace>
  <inkml:trace contextRef="#ctx0" brushRef="#br0" timeOffset="29477.9359">15923 6032 3065 0,'0'0'35'0,"-17"37"-5"16,17-37-3-16,0 0-18 0,0 0-30 16,0 0-21-16,0 0-3 0,0 0 5 0,0 0-1 15,0 0 12-15,0 0 3 0,0 0 10 16,0 0 6-16,0 0-4 0,0 0 12 0,0 0 12 16,0 0-10-16,0 0 6 0,0 0 4 15,0 0 19-15,0 0-8 0,0 0-3 16,0 0 0-16,57-52-5 0,-57 52-13 0,22-15 15 15,-22 15-10-15,25-17-5 0,-25 17 13 16,16-19-8-16,-16 19 5 0,17-20 2 16,-17 20 1-16,15-18-3 0,-15 18 7 0,5-24 5 15,-5 24 5-15,9-24-10 0,-9 24 24 16,0 0 4-16,0-32-12 0,0 32-15 0,0 0-9 16,0 0-9-16,-14-39-11 0,14 39-3 15,0 0 2-15,-15-22-13 0,15 22-4 16,0 0 3-16,-25-15-5 0,25 15 11 15,0 0 1-15,-23-13-1 0,23 13 0 16,0 0-2-16,-32-7 12 0,32 7-8 0,0 0 11 16,0 0-3-16,-47 7 7 0,47-7-5 15,0 0 3-15,-37 13-2 0,37-13-1 0,-25 12-10 16,25-12 13-16,-20 15 7 0,20-15-7 16,-20 18 5-16,20-18-5 0,-17 24-3 0,17-24 11 15,-16 23-1-15,16-23 9 0,-12 34-14 16,7-16 6-16,-4 4-1 0,9-22 1 15,-6 49 5-15,1-19 2 0,1 1-2 0,1 0-3 16,6 6 10-16,6 4-5 0,-3-1 8 16,6 3 2-16,2-3 5 0,2-2-3 15,4 3 0-15,4-2 0 0,1-6 0 16,-3-2-3-16,6-3 3 0,0-3 11 0,-1-6 2 16,8-2 2-16,5-4 4 0,6-3-8 15,-1-8-10-15,3 1 5 0,3-8 3 0,9-5-5 16,2-3-7-16,1-5 3 0,-1-5-12 15,5-4-14-15,-5-1-36 0,0-6-50 0,-5-1-60 16,-5-6-116-16,-7 3-427 0,-9-2 680 16</inkml:trace>
  <inkml:trace contextRef="#ctx0" brushRef="#br0" timeOffset="30255.4541">16978 5707 2842 0,'-10'-21'61'0,"10"21"7"15,0 0-14-15,0 0-11 0,0 0-31 16,0 0-9-16,0 0-3 0,0 0-3 0,0 0 6 16,0 0 4-16,0 0-9 0,0 0 7 15,0 0-13-15,0 0 13 0,0 0-5 16,0 0 3-16,0 0-3 0,32 61 0 0,-32-61 5 15,13 31-8-15,-4-12 6 0,-1-2-8 16,2 5 7-16,-10-22 1 0,17 33-3 0,-5-13-3 16,-12-20 6-16,13 27 2 0,-8-12-10 15,-5-15 12-15,13 23 13 0,-13-23 14 16,0 0 21-16,15 24 64 0,-15-24 22 16,0 0 23-16,12 19 17 0,-12-19-25 0,0 0-35 15,0 0-7-15,0 0-16 0,0 0-12 16,0 0-14-16,0 0-21 0,-5-78-18 0,10 48-18 15,0-5 2-15,-3 5-11 0,3-4 3 16,5 3 0-16,-7 0-3 0,6 6-5 16,-4 0 8-16,-5 25 2 0,10-42-10 0,-7 24-1 15,-3 18 6-15,5-27-6 0,-5 27 7 16,10-28 2-16,-10 28-9 0,0 0-6 0,7-29 6 16,-7 29-3-16,0 0 0 0,11-21 1 15,-11 21 0-15,0 0-2 0,0 0-7 16,32-6 5-16,-32 6 0 0,0 0 9 15,0 0-3-15,47 21 5 0,-47-21-10 16,34 23 11-16,-19-11 0 0,1 0-7 0,1 0 4 16,-17-12-2-16,27 19-4 0,-27-19 6 0,28 15-1 15,-28-15 8-15,19 12 12 0,-19-12 9 16,0 0 5-16,26 3-9 0,-26-3-6 16,0 0-2-16,31-34 7 0,-23 13-9 0,7-1-5 15,-3-6 5-15,3 1-9 0,-9 0 6 16,8-5-10-16,-1 1-7 0,2 4-1 0,-6 3-1 15,1 1 1-15,0 2 2 0,-10 21-2 16,11-37-1-16,-11 37 0 0,12-28-1 16,-12 28 3-16,13-21-1 0,-13 21 5 15,14-22-6-15,-14 22-1 0,18-15 2 0,-18 15 1 16,24-12 4-16,-24 12-6 0,30-11 1 16,-30 11 2-16,35-2-2 0,-35 2 3 0,42 2-5 15,-42-2 8-15,47 14-2 0,-17-10 1 16,-4 6-2-16,13 6 2 0,-12 0 0 15,11 5-3-15,-6-1-14 0,1-4-25 0,1 4-43 16,-7-2-6-16,1-6-31 0,-3 4-2 16,-1-3-32-16,-3-1-25 0,-6-4-33 0,-15-8-39 15,32 16-521-15,-22-10 309 0</inkml:trace>
  <inkml:trace contextRef="#ctx0" brushRef="#br0" timeOffset="31056.8005">18086 4173 3558 0,'-10'-19'19'0,"10"19"-10"0,-15-27-22 0,15 27-32 16,0 0-28-16,-5-28-8 0,5 28 13 15,0 0 0-15,0 0 13 0,-12-25 12 16,12 25 13-16,0 0 5 0,0 0 3 0,0 0 7 16,0 0 0-16,0 0 2 0,0 0-2 15,0 0 7-15,0 0-2 0,0 0-6 0,65 15 6 16,-65-15 13-16,35 38-9 0,-11-13 14 16,-1 5-5-16,-3 1 2 0,12 9 0 15,-4 2 3-15,-1-2-8 0,2 4 10 0,-1-3-7 16,2-5 2-16,2 1 8 0,-10-2-8 15,3-8 2-15,-4 0 1 0,1-4 17 16,-5-2-5-16,1-3 10 0,-3 1-6 0,-5-4 5 16,-10-15 10-16,22 24-18 0,-22-24 8 15,19 20 3-15,-9-9-9 0,-10-11 3 16,13 16-6-16,-13-16 1 0,15 12 1 0,-15-12 12 16,0 0 3-16,28 9 17 0,-28-9-9 15,0 0-3-15,49-15-3 0,-31 3-2 0,12-9-4 16,1-5-3-16,5-4-8 0,1-7-3 15,5 2 5-15,-4-4-7 0,-1-1 1 16,3 3-8-16,-4-3-1 0,12-7-20 16,-3 2-11-16,-8 4-9 0,5-2-6 0,-4 2 1 15,-1 5 16-15,-3 3-13 0,-6 4 15 16,0 2-3-16,-6 3 7 0,2 5 1 0,-6-1-10 16,0 2 10-16,3 3 5 0,-3 6-5 15,-18 9-2-15,50-15 7 0,-30 12-3 16,-20 3 5-16,54 9-7 0,-24 0 13 0,-5 3-9 15,12 7 2-15,-9 1 12 0,9 3-12 16,-4 1 5-16,-1 3-2 0,2 0-3 0,-3-3 3 16,-5 3-1-16,2-3 1 0,-1 4 2 15,-2-2 0-15,-2-3 10 0,-4 1 8 16,-3-8 1-16,-1 7 15 0,-5-2 11 16,-1 5 36-16,-8 2 9 0,-1-28 3 0,-15 50-24 15,-1-15-1-15,-4-4 2 0,-10-4-12 16,-7 6-2-16,0-4-3 0,-2 2-7 0,-2-4 5 15,7-5-4-15,-8 3-12 0,1-4 2 16,-1 0-1-16,0-1-1 0,3-5-4 16,8 4-11-16,-8-7 5 0,12 3 3 0,1-3-10 15,4 0-1-15,-5-4 4 0,27-8-10 16,-35 18 3-16,35-18-24 0,-30 9-15 16,30-9-29-16,-29 9-36 0,29-9-39 15,-36 6-47-15,16-3-80 0,20-3-564 0,-61-6 71 16</inkml:trace>
  <inkml:trace contextRef="#ctx0" brushRef="#br0" timeOffset="31651.4794">20402 4072 3582 0,'19'5'-71'0,"-19"-5"10"0,0 0 10 15,0 0 4-15,0 0-1 0,0 0 6 16,0 0 4-16,0 0 7 0,25 10 0 0,-25-10 1 16,0 0 8-16,0 0 5 0,0 0-3 15,0 0-3-15,0 0 1 0,0 0 9 0,0 0 3 16,15 15 0-16,-15-15-3 0,0 0 10 16,0 0 1-16,0 0 7 0,-27 54 0 15,27-54 0-15,-13 38-2 0,13-15 2 16,-5-2 2-16,5-21-4 0,0 46 7 0,3-19 5 15,7-3-5-15,2 2 5 0,5-5-2 16,3 3 4-16,3 3 3 0,9-10-17 0,-2-2 9 16,2-2-5-16,5-4 3 0,-9-3 10 15,9-6-1-15,-9 0 10 0,6 0 27 0,-7-10 2 16,-27 10 8-16,48-18 27 0,-31 3-3 16,0-2-6-16,-11-10-9 0,3 0-16 15,-9 0 2-15,-4-6-13 0,-7 1 8 16,-5-5 16-16,3 4 11 0,-2 1-5 0,-7 1-1 15,2 4-17-15,5 7-11 0,-12 2-7 16,4 6-10-16,0 4-6 0,23 8-7 16,-49-12-14-16,27 8-29 0,22 4-15 0,-35 0-16 15,35 0-13-15,-32 9-28 0,32-9-28 16,-23 22-47-16,23-22-82 0,-22 21-539 16,17-10 219-16</inkml:trace>
  <inkml:trace contextRef="#ctx0" brushRef="#br0" timeOffset="31839.3718">20588 4191 3697 0,'0'0'94'16,"0"0"-16"-16,25 12-6 0,-25-12-22 0,47 3-11 15,-10 1 4-15,10-4-7 0,6 0 11 16,2 0-7-16,16 3-11 0,2 1-5 16,-6-3-2-16,5 2-9 0,2 1 7 0,6 0 5 15,-1-3-8-15,19-1-6 0,-6 3-3 16,-3-3 2-16,3 5-18 0,-8-2-81 0,-11 1-102 15,-2-4-254-15,-21 1-344 0,-13 3 240 16</inkml:trace>
  <inkml:trace contextRef="#ctx0" brushRef="#br0" timeOffset="32560.859">18756 7578 3507 0,'-15'-42'-17'16,"9"26"8"-16,6 16 11 0,-20-29-17 16,20 29-32-16,-17-24-13 0,17 24 0 15,-10-23 9-15,10 23 11 0,-15-21 30 0,15 21 41 16,-19-21 16-16,19 21-3 0,-16-23-1 15,16 23 7-15,-15-23 3 0,15 23 5 0,-20-28-2 16,13 9 6-16,7 19-15 0,-19-40-12 16,9 21-3-16,5-1-4 0,5 20-7 0,-11-39-7 15,11 39 3-15,-4-36-19 0,4 36-17 16,-1-42-24-16,1 42 17 0,1-45 2 0,-1 24 8 16,0 21 22-16,0-44 26 0,0 44 0 15,0-36-7-15,0 36-11 0,-1-37 25 16,1 37 12-16,0-32-9 0,0 32-5 0,0 0 12 15,0-32-18-15,0 32 3 0,0 0-25 16,-4-32 8-16,4 32 8 0,0 0-4 16,0 0-6-16,4-27 4 0,-4 27-3 0,0 0-14 15,0 0 20-15,0 0-19 0,0 0 5 16,0 0-1-16,11-21 12 0,-11 21-18 16,0 0-4-16,0 0 13 0,51 33 5 0,-26-10-12 15,6 1-4-15,8 7 4 0,-1 2 10 16,9 4-3-16,3 6 0 0,6 3-5 15,-5-2 3-15,6 0-2 0,0 3 6 0,3-3 4 16,-1 6-3-16,3-3 9 0,-5-3-15 16,3 3 18-16,-7-3-9 0,6 0-10 0,-10-3 5 15,-8-4 1-15,1-1-4 0,-8-6 1 16,-4-5-5-16,-5 5-3 0,-2-5-1 0,1-1-28 16,-9 1-32-16,0-5-25 0,-7 7-35 15,-4-3-73-15,-4-24-128 0,-9 40-478 16,2-24 184-16</inkml:trace>
  <inkml:trace contextRef="#ctx0" brushRef="#br0" timeOffset="33057.1266">19802 6957 3626 0,'5'-32'10'0,"-5"32"2"16,0-34-14-16,0 34-31 0,-5-29-24 16,5 29-1-16,0 0 10 0,-7-31 6 15,7 31 17-15,-15-24 28 0,15 24 35 0,-20-16 21 16,20 16-14-16,-30-12 9 0,30 12-6 16,-27-5-13-16,27 5 0 0,0 0-5 15,-47 2-4-15,47-2-2 0,-26 20-1 0,2-9 3 16,2 1-3-16,7 3 0 0,-5-2-6 15,20-13-4-15,-31 27 1 0,15-8-9 0,1-3 20 16,-1 2 3-16,-3 0-3 0,9 1 3 16,10-19 1-16,-20 31-2 0,8-16-1 15,12-15-1-15,-5 32-8 0,5-32 16 16,0 26-7-16,0-26 0 0,0 0 3 0,17 41-18 16,-5-26 4-16,-12-15 9 0,20 27-6 15,-3-11-10-15,-1 0 7 0,5-1-1 0,-3-3 1 16,9 1 6-16,-1-4 0 0,5 1 7 15,9-2 2-15,5-2 2 0,-3-1-5 16,1-5 9-16,7 1-15 0,-3-1-4 0,0-1 2 16,-8 1 0-16,-3-5-1 0,4 3 2 15,-8-2 6-15,5 1-10 0,-9 0 1 0,4 1-8 16,0-2 14-16,0 1-19 0,-7-2 1 16,7 0-16-16,-2 0-36 0,5 0-46 15,-5 0-54-15,5-5-96 0,-5 1-627 16,-1-4-212-16</inkml:trace>
  <inkml:trace contextRef="#ctx0" brushRef="#br0" timeOffset="33833.3529">20883 6619 4078 0,'0'0'6'0,"-31"-11"29"15,31 11 14-15,-25-10-4 0,25 10-6 16,0 0-12-16,-30-12 15 0,30 12-32 0,0 0 0 16,-30 0 6-16,30 0-1 0,0 0-7 15,-35 17 3-15,35-17 4 0,-25 21-17 16,12-2 13-16,-3-3 2 0,1 5 1 0,7 2-6 15,-2 1 6-15,2 1-1 0,-1 2 4 16,3-3 6-16,2 4-4 0,4-28-1 16,0 55-13-16,4-31 9 0,2 2 1 15,6-5-5-15,0 1 2 0,-1-2 3 0,9-4 0 16,-1 1-5-16,-4-2 4 0,3 0-3 16,-18-15 1-16,27 23-3 0,-13-11 13 15,-14-12 16-15,25 16 30 0,-25-16 24 0,20 11-14 16,-20-11-9-16,0 0-8 0,0 0-13 15,0 0-5-15,45-24-1 0,-45 24-10 0,23-27-2 16,-13 10-6-16,-10 17 0 0,17-30 0 16,-5 16-4-16,-12 14-9 0,16-29-1 15,-16 29-1-15,16-28 0 0,-16 28-4 0,10-25 1 16,-10 25 0-16,15-20 0 0,-15 20-3 16,0 0-2-16,11-19-5 0,-11 19 4 0,0 0-2 15,17-17-2-15,-17 17-2 0,0 0 5 16,0 0-1-16,49 6-3 0,-49-6 7 15,33 11-5-15,-33-11 1 0,43 7 1 0,-21 1 2 16,2-4 1-16,-24-4-2 0,40 8 0 16,-40-8-2-16,37 7 4 0,-37-7 5 15,31 5 2-15,-31-5 4 0,31 3 14 0,-31-3 9 16,0 0 8-16,35-3-1 0,-35 3-8 16,33-24-5-16,-15 4-4 0,-1 0-4 0,5-10-3 15,-4 5-1-15,1-7 1 0,-6 7-4 16,-3 4-1-16,4 3-1 0,-3-5-3 15,-11 23-1-15,20-33-3 0,-10 20-1 0,-10 13 1 16,15-23-3-16,-15 23 0 0,12-20 1 16,-12 20-1-16,25-24 0 0,-1 11-1 0,-1-2-1 15,12-3 3-15,7 0-2 0,7-2 0 16,2-1 1-16,3 2-3 0,-4-3 2 16,2 4 0-16,-2 1-1 0,-10 0-1 15,9 2-3-15,-16 0-8 0,1 3-16 0,-6 0-22 16,-1-1-28-16,-2 6-40 0,-7-2-65 15,-18 9-120-15,15-19-659 0,-15 19-919 0</inkml:trace>
  <inkml:trace contextRef="#ctx0" brushRef="#br0" timeOffset="34024.2338">21118 6057 4944 0,'-36'-25'-40'0,"7"5"14"15,6-2 42-15,3 4-2 0,-2 3-6 0,7 0 3 16,15 15-7-16,-22-29 1 0,22 29 2 15,-15-27-6-15,10 10 3 0,5 17-3 16,-3-28 3-16,3 28-18 0,-5-35-8 0,5 35 2 16,0 0-6-16,13-40-14 0,-13 40-16 15,15-23-17-15,-15 23-19 0,27-11-41 0,-27 11-35 16,32-7-73-16,-32 7-605 0,25-3-72 16</inkml:trace>
  <inkml:trace contextRef="#ctx0" brushRef="#br0" timeOffset="34653.8423">22172 5719 3740 0,'0'0'-92'0,"45"-12"30"16,-18 6 39-16,-7-3 14 0,2 0 1 0,5-1 8 16,-5 2 6-16,4-4 17 0,-1-1-4 15,2 1 0-15,5-7-11 0,5 3 19 16,-4 1-18-16,7 1-1 0,-5 2 2 0,4 0-4 16,3 0-4-16,-9 3-4 0,2 0 0 15,-5 3 8-15,-1 0-6 0,-7-2 0 0,-22 8-4 16,41-7 2-16,-41 7 0 0,34-5 33 15,-34 5 21-15,0 0 17 0,17 22 15 0,-17-22-2 16,-9 40-15-16,9-40-3 0,-21 53-4 16,7-22-7-16,6 1-1 0,-4 4-11 15,2 0-8-15,5 2 14 0,-3-2-18 16,1 4-3-16,7-8-2 0,0 1-1 0,0 2 2 16,7-2-2-16,-2-3-2 0,0-3 2 15,6 3-7-15,-2-3 6 0,4 3-7 16,6-3 0-16,2 2 0 0,4-1-4 0,11 1-2 15,5 1 10-15,-4 0-14 0,12 0 4 16,-4 2-3-16,3 0 4 0,-9-6-5 0,6 5 5 16,-7-6-1-16,-6-1-1 0,0-6-9 15,-7 5 0-15,-1-9-4 0,-3 5 8 0,-1-4-7 16,-3 3 5-16,0 2-2 0,0 4 2 16,-2-5-4-16,0 5 8 0,-2 0 2 15,-5 5-4-15,1-1-1 0,-8 1 3 0,3-2 9 16,-4 0 6-16,0-27 14 0,-14 56-7 15,-6-29 0-15,-11 7 1 0,-15-1-4 0,-7 5 4 16,-9-2-8-16,-3 3 0 0,-1-5 0 16,11-10-7-16,0-4 1 0,5 4-24 15,5-4-38-15,8-1-41 0,2-4-34 16,8 1-33-16,2-9-51 0,-2 4-112 0,7-11-535 16,20 0-127-16</inkml:trace>
  <inkml:trace contextRef="#ctx0" brushRef="#br0" timeOffset="35667.8821">23350 6154 3911 0,'8'-24'-98'0,"-8"24"9"0,0 0 13 15,0 0 5-15,0 0 33 0,0 0 23 0,0 0 32 16,9-32 28-16,-9 32-3 0,0 0 32 16,0 0 10-16,8-24-9 0,-8 24-8 15,12-18-4-15,-12 18-17 0,28-26-17 0,-9 11 17 16,-1 2-12-16,0 1 1 0,9-3-1 16,2 3-10-16,-4-5 3 0,1-4-2 0,5 3-2 15,-6 0-18-15,0-2 5 0,-2 4-2 16,2-9-1-16,-3-1-4 0,0 2 10 15,-6-2-6-15,1-1-9 0,2 0-3 16,-6-2-23-16,-5 1 19 0,1 1-33 0,-4-3-4 16,-2 3-8-16,-3 27 5 0,-3-53 4 15,-6 27 33-15,1 5-53 0,-10 0-2 0,-4 6 5 16,2-1 4-16,-9 0 7 0,8 8 17 16,-8-1 0-16,6 0 1 0,23 9 4 15,-59 0 4-15,27 1 11 0,2 11-1 0,-5 5 19 16,2 4 9-16,-2 1 8 0,4 3-9 15,-4 9 13-15,5-7-3 0,8 3 1 0,-4-1 7 16,4 1-6-16,5 0-4 0,-3 2 1 16,3-2 14-16,9-1 0 0,0-2-1 15,1-2-5-15,5 3 13 0,2-28-5 16,0 49-2-16,5-24 2 0,4-1-12 0,2 1 7 16,11 3-1-16,-2-6-3 0,10-2 6 15,4 4-5-15,1-11-11 0,8 1 2 0,-4-3-3 16,4-4 3-16,-4-2 2 0,1-1-4 15,-3-4-6-15,6-4 4 0,-1-6 1 16,3-2 1-16,4-3-2 0,1-3 4 0,-3-6-6 16,1-1 3-16,1-5 0 0,3-5-1 15,-7 1 0-15,5-9 0 0,-1-3-4 0,-4-2-3 16,3-5 1-16,-13 0-4 0,-4 4 33 16,-6-1-32-16,0 1 21 0,-7 4 5 15,-5 4 5-15,1 0 6 0,-6 5-12 0,1 9 5 16,-4-3-6-16,8 7-6 0,-8 1 4 15,-5 22-12-15,12-36 0 0,-12 36 2 0,8-31-8 16,-8 31-1-16,10-25 0 0,-10 25-8 16,7-21 0-16,-7 21-2 0,0 0-3 15,0 0 3-15,13-20-1 0,-13 20 1 0,0 0-1 16,0 0 1-16,0 0 0 0,32 41 2 16,-32-41-2-16,13 30 7 0,-13-30-7 15,12 29 0-15,-12-29-2 0,8 24 5 0,-8-24 2 16,12 19 4-16,-12-19 19 0,0 0 16 15,12 20 12-15,-12-20 14 0,0 0 16 16,0 0 9-16,17 13-10 0,-17-13-13 0,0 0-6 16,0 0-12-16,41-67-10 0,-14 29-7 15,-2-4-3-15,4-5-6 0,-1 1-2 0,-3-4-4 16,7 5-8-16,-5 1 2 0,-7 11-4 16,7-1-5-16,-9 5 1 0,-1 2-3 15,1 6-2-15,-1 4 0 0,0 4-1 0,-4-2 0 16,-13 15-3-16,35-17-1 0,-35 17 0 15,30-7 4-15,-30 7-3 0,35 7 2 0,-35-7-1 16,42 17 2-16,-18-10-3 0,1 9 5 16,5 1-2-16,2 3 0 0,-4-2 0 15,9 5 3-15,-4-2-3 0,11 1 2 0,-1 5-15 16,2-3-43-16,-1 5-58 0,1 1-65 16,-3-3-142-16,-5 2-266 0,-9-5-337 15,-8-8-595-15</inkml:trace>
  <inkml:trace contextRef="#ctx0" brushRef="#br0" timeOffset="36758.2605">24226 8019 4503 0,'0'0'-88'0,"0"0"-4"16,0 0-13-16,0 0-13 0,0 0 0 0,19-17 9 15,-19 17 8-15,0 0 10 0,0 0 0 16,0 0 17-16,0 0 6 0,0 0 12 15,0 0 32-15,35 3 35 0,-35-3 27 16,0 0 4-16,0 0 21 0,20 27 28 0,-20-27-19 16,18 23-3-16,-18-23 2 0,17 31-19 15,-7-14 20-15,4 10 3 0,1-4 3 0,5 4-10 16,0 5 3-16,5 0-3 0,7 6 3 16,3 0-7-16,3-5-6 0,4 2 0 15,3-3-3-15,-5-3 1 0,6-3 15 0,-10-8-2 16,1 0 6-16,0-3 3 0,-2 0 0 15,0 0 4-15,7-7-5 0,-10-3-4 0,10 2-10 16,3-5-4-16,10-4-7 0,2-3-8 16,10 0-2-16,1-5-5 0,14-5-4 15,0-5-2-15,0-2-4 0,0-2-2 16,0-2-4-16,-6 2 0 0,-8-1-1 0,-11 3 9 16,-3 0 10-16,-9 1 4 0,3-3-6 15,-8 0-4-15,4-5-5 0,-6 2-5 0,-4 8-2 16,-6-3-3-16,1 4-1 0,-8 3-6 15,3-1-16-15,-7 5-18 0,-1-6-18 16,-16 17-19-16,32-22-21 0,-20 14-34 0,-12 8-32 16,18-19-18-16,-18 19-39 0,9-21-40 15,-9 21-51-15,0 0-621 0,0 0-532 0</inkml:trace>
  <inkml:trace contextRef="#ctx0" brushRef="#br0" timeOffset="37511.3736">26092 7873 4324 0,'-40'-9'-126'16,"14"0"17"-16,0 3 22 0,26 6 11 15,-40-13 10-15,18 9 33 0,22 4 9 0,-30-8 18 16,30 8 38-16,-30-11 50 0,30 11 8 16,-32-11 12-16,32 11 30 0,-25-13-4 0,25 13-5 15,0 0-3-15,-32-12-19 0,32 12-9 16,0 0-13-16,-25-8-12 0,25 8-10 0,0 0-5 16,0 0-6-16,0 0-2 0,0 0-9 15,0 0-1-15,45-37-8 0,-12 28-2 0,11-2 0 16,-1 2-3-16,6-1-1 0,11 2-7 15,-1-1 1-15,3-6-6 0,3 2 3 16,0 1-3-16,9-6 4 0,4-1-2 16,6 3-4-16,-5-3-3 0,3 4 4 0,-4-2-5 15,2 0-2-15,-13 2-3 0,-1 0-3 16,-1 3 5-16,-3-1-2 0,1-3-1 16,-8 9 2-16,-6-4 3 0,-1 0-1 0,-4 4-3 15,-9 1-5-15,-5-1 8 0,4 2-6 16,-8-2 4-16,1 3 2 0,-27 4-3 0,44-8 6 15,-44 8-2-15,35-7-1 0,-35 7-5 16,28-1 3-16,-28 1 1 0,22-7 0 0,-22 7-2 16,0 0 1-16,32-8-3 0,-32 8 1 15,0 0 4-15,0 0-7 0,0 0 2 16,0 0 5-16,37 8-3 0,-37-8-4 0,0 0 7 16,8 20-19-16,-8-20-2 0,0 0 2 15,0 35-1-15,0-35 3 0,-3 31-2 16,3-31 7-16,-5 38 6 0,-2-7 14 15,2-6 7-15,-7 13 1 0,2-1-6 0,2 0 0 16,-7 3 2-16,3 4 1 0,4-5-1 16,-6 4-3-16,3-1-1 0,2 2 3 0,-3 3 3 15,1-4-3-15,-3-1 6 0,6 2-4 16,-4-3-2-16,4-1 10 0,-4-7 0 0,-3 3 3 16,2-1 2-16,-1-5-3 0,3 2 0 15,1-7-6-15,-5-1 1 0,0 0 0 16,-2 0-5-16,3 2-2 0,1-5 1 0,1-1-3 15,-1-2 2-15,0 0-1 0,13-18-4 16,-19 26 1-16,19-26 1 0,-25 27-1 16,15-15 1-16,10-12-2 0,-25 19-1 0,25-19 2 15,-30 11 1-15,30-11-6 0,-39 7 4 16,39-7-1-16,-43-3 0 0,43 3-1 0,-44-14 1 16,16 4-3-16,3 0 2 0,1-7-2 15,-4 0 0-15,-2-5 1 0,5 1-1 16,-5-11-2-16,0-4 1 0,-2-5 1 0,-2-5-3 15,1-8 7-15,-4-8-7 0,-3 0 2 16,7 1-1-16,-3 5-1 0,10 3-2 16,1 7-10-16,1 4-28 0,7 3-37 0,1 9-63 15,4-1-89-15,-8 4-224 0,11 3-475 16,-2-1-644-16</inkml:trace>
  <inkml:trace contextRef="#ctx0" brushRef="#br0" timeOffset="46695.9052">26498 10944 611 0,'0'0'120'0,"24"-12"-42"0,-24 12-3 16,16-12-8-16,-16 12-1 0,0 0 13 15,20-16 37-15,-20 16 28 0,0 0 36 16,22-19 15-16,-22 19 21 0,0 0-20 0,19-17-19 16,-19 17-4-16,13-20-22 0,-13 20-43 15,12-21-5-15,-12 21-10 0,10-21-31 16,-10 21-2-16,16-24-20 0,-16 24-25 16,19-26-13-16,-19 26 6 0,17-24-18 0,-17 24 5 15,13-24 5-15,-13 24 10 0,15-26 9 16,-15 26 20-16,8-21 9 0,-8 21 3 0,9-24-14 15,-9 24-14-15,3-30 20 0,-3 30-5 16,3-29 50-16,-3 29-31 0,0-34-13 0,0 34-13 16,0-31-10-16,0 31-48 0,-3-36-6 15,3 36 6-15,-3-38 14 0,3 38-15 16,-9-36 22-16,9 36 14 0,-6-35-8 16,1 17 7-16,5 18 20 0,-14-32-12 15,14 32 6-15,-17-25-13 0,17 25-8 0,-26-24-4 16,26 24 6-16,-25-15-4 0,25 15 9 15,-29-15-5-15,29 15-4 0,-28-9-3 0,28 9 7 16,-30-6-4-16,30 6 13 0,0 0-11 16,-44 12 6-16,22-2 2 0,6 5 9 0,-6 2-15 15,5 3 12-15,2 7-2 0,-2 4 27 16,2 3-31-16,0 6 2 0,2 3 18 16,5 0 5-16,-1 3 0 0,6-2-8 15,1-1 8-15,4 4-3 0,5-5 9 0,3-1-15 16,3-2 4-16,5-5-6 0,2-1 5 15,2 2-4-15,0-8 2 0,8-3 8 0,0-1-5 16,2-4 0-16,1-4 9 0,3-7 5 16,-3 0-13-16,0-4 2 0,4-7-3 15,3 3-6-15,-1-9-1 0,4 1-2 0,-4-7 0 16,-1-1 0-16,2-2-3 0,-1-3-10 16,1-8-15-16,-5 2-15 0,9-7-48 0,-6-1-21 15,1 2-28-15,-6-4-24 0,4 0-27 16,-9 0-54-16,-6 2-561 0,1 3 246 15</inkml:trace>
  <inkml:trace contextRef="#ctx0" brushRef="#br0" timeOffset="47050.3234">27348 10258 3437 0,'-17'-19'50'0,"17"19"0"16,-15-18 7-16,15 18 6 0,0 0-16 0,-18-18-7 16,18 18-22-16,0 0-10 0,0 0 0 15,-14-23 1-15,14 23 5 0,0 0-6 0,0 0-2 16,0 0-2-16,0 0 9 0,0 0-5 15,0 0 8-15,0 0-3 0,69 59-3 16,-46-40-1-16,-1 1-9 0,8 7 12 16,4-4-9-16,1-1 9 0,0-1 1 0,-2 0-2 15,-1-1 1-15,-5-2 19 0,-4-6 6 16,2 0 21-16,-4 0 39 0,-1-1 28 0,-20-11 21 16,31 7-18-16,-31-7-20 0,0 0-11 15,0 0-12-15,39-33-12 0,-34 18-9 16,-5 15-7-16,7-56-5 0,-1 26-5 0,-6-4-10 15,-6-1-3-15,6 2-1 0,-4 0-1 16,4-2-26-16,-3 2 1 0,1-1-3 0,-6-1-1 16,4 5 4-16,-1-2-5 0,2 5 4 15,-2-3 0-15,5 30-9 0,-8-54-13 16,-1 27-22-16,9 6-17 0,0 21-35 0,-8-36-28 16,8 36-39-16,-3-35-59 0,3 35-145 15,-10-27-510-15,10 27-233 0</inkml:trace>
  <inkml:trace contextRef="#ctx0" brushRef="#br0" timeOffset="47507.0319">27984 9484 4139 0,'0'0'-36'0,"0"0"11"16,0 0 2-16,0 0-22 0,0 0-14 15,0 0 2-15,0 0 3 0,0 0 13 16,0 0-6-16,0 0 25 0,0 0 18 16,8 27 6-16,-8-27 10 0,0 0-2 0,0 0 10 15,-17 47 5-15,17-47-9 0,-10 40 2 16,2-18 13-16,4 3-14 0,4-25 9 16,4 54-1-16,1-22-6 0,-2-7-1 0,7 2 3 15,-1 1-8-15,2-3-4 0,6-4-2 16,0 4 2-16,-1-6 4 0,8-5-6 0,-1 3 6 15,2-8-4-15,6-1-9 0,-3-5 4 16,4-3 8-16,0 0-14 0,-32 0 18 0,55-11-17 16,-28 2 2-16,-9-6 6 0,2 0-5 15,-5-2 2-15,-2-5 10 0,-13 22-4 16,15-42 8-16,-15 21 12 0,0 21 2 0,-15-51 1 16,5 29-17-16,-3-3 8 0,0 5-21 15,-4-2 27-15,-5 1-13 0,0 2-3 16,1-6-4-16,-1 7 3 0,2-1-14 15,-4 4 2-15,3 3 2 0,1-1 1 0,20 13 2 16,-37-22-7-16,20 17-34 0,17 5 1 16,0 0-16-16,-47 0-27 0,47 0-23 0,-22 19-40 15,22-19-89-15,-13 16-572 0,8-4 186 16</inkml:trace>
  <inkml:trace contextRef="#ctx0" brushRef="#br0" timeOffset="48065.6855">28487 9472 3413 0,'0'0'-82'0,"0"0"15"16,0 0 10-16,0 0 12 0,0 0-2 0,0 0 0 15,0 0 14-15,0 0-2 0,0 0 9 16,0 0-5-16,0 0 13 0,12 34 2 16,-12-34 5-16,23 8 11 0,-23-8 11 15,27 12-3-15,-27-12 0 0,38 17 7 0,-12-9 1 16,-8 2-6-16,9 0 1 0,-6-3-6 0,3 3 8 16,-2 0-8-16,1 4 2 0,2-6-4 15,-25-8 12-15,40 15-15 0,-23-5 5 16,-17-10 5-16,33 12 0 0,-33-12-2 0,29 12 17 15,-29-12 34-15,20 6 13 0,-20-6 4 16,0 0-26-16,0 0 0 0,0 0-16 0,35-21 8 16,-35 21-5-16,5-29-7 0,-5 29-11 15,-5-33 6-15,5 33-6 0,-3-41 4 16,3 41 4-16,-7-37-4 0,7 37 5 16,-3-33-13-16,3 33 5 0,-9-27 0 0,9 27-8 15,0 0-2-15,-3-34 7 0,3 34-7 16,0 0-6-16,0-30 12 0,0 30-8 15,0 0-5-15,0 0 9 0,18-20-4 0,-18 20-6 16,0 0-4-16,37 0 6 0,-37 0-4 16,35 3-4-16,-35-3 4 0,47 5 8 0,-18 2 1 15,-1-3-1-15,-3-3 13 0,7 4-23 16,-32-5 2-16,59 3-12 0,-28-1-11 0,-1-4-2 16,2 2-20-16,-32 0-14 0,60-8-18 15,-29 3-35-15,-5-2-32 0,-4-1-60 16,-22 8-517-16,27-22 551 0</inkml:trace>
  <inkml:trace contextRef="#ctx0" brushRef="#br0" timeOffset="48393.0543">29211 8764 3137 0,'-33'-62'44'0,"1"3"46"0,4 0 7 0,-2 1-8 16,-2-7 23-16,2 6-6 0,3 6 6 0,2 3-15 15,3 6-8-15,4 8-3 0,1 1-17 16,-1 4-4-16,9 8-2 0,-2-4-10 15,2 3-7-15,-4 6 5 0,13 18-4 16,-15-35-4-16,15 35-6 0,-12-24-8 0,12 24-3 16,-8-21 1-16,8 21 0 0,0 0-4 15,0 0-7-15,0 0 2 0,0 0-2 0,0 0 0 16,0 0-4-16,0 0 4 0,82 33-6 16,-57-4-1-16,10 4 2 0,3 4-1 15,-1 7 1-15,8 4-3 0,0 2-2 0,-4 6 1 16,0-3 0-16,0-3 4 0,0 6-7 15,0-5 6-15,2-1-2 0,-10-6-8 0,1-1 8 16,-1 4-1-16,3-5 0 0,-3 0-4 16,2 0-2-16,0-3-4 0,2 3-24 15,0-7-54-15,8 4-59 0,-5-12-109 16,2 0-637-16,-5-9-321 0</inkml:trace>
  <inkml:trace contextRef="#ctx0" brushRef="#br0" timeOffset="49369.9947">29611 7348 4100 0,'-6'-20'-94'0,"6"20"12"0,0 0 12 16,-11-31 3-16,11 31 6 0,0 0 6 15,-6-30 1-15,6 30 12 0,0 0 2 16,0 0 3-16,-7-29-2 0,7 29 8 15,0 0 4-15,0 0 3 0,0 0-1 0,0 0 13 16,0 0 5-16,0 0 17 0,0 0 46 16,0 0 0-16,0 0 22 0,72 54 13 15,-52-14-3-15,9-1-11 0,-6 10 7 0,10 10-5 16,-2 6 2-16,0 2-3 0,-1 7-2 0,2-3-21 16,10 28-3-16,-7-19-5 0,-5-13-3 15,0 4-14-15,1-3 7 0,4-4-1 16,-9-2-4-16,-1-11 2 0,2-3-6 0,-5-6-10 15,-2-4 13-15,0-5-18 0,-6-1-13 16,2-2-29-16,1 0-44 0,-5-3-35 0,3-7-50 16,-7 2-125-16,-5-7-553 0,2-1-17 15</inkml:trace>
  <inkml:trace contextRef="#ctx0" brushRef="#br0" timeOffset="49783.2133">29421 8425 4041 0,'-22'-29'77'0,"2"5"39"16,5 0-13-16,1 1-31 0,14 23-47 0,-3-38-33 15,16 12-22-15,6-3-24 0,9 2 5 16,-3 0 7-16,7 2-3 0,6-5 9 16,-2 1 10-16,-6 8 26 0,5-3-11 0,-2-5 18 15,7 1-1-15,4 1 11 0,-1-1-10 16,6 2 4-16,-4 0 2 0,4 2-11 0,-1 3-2 15,-1-5 12-15,2 8-10 0,-4-4-9 16,-4 7-26-16,-4 0 0 0,-3-2-1 16,1 5 2-16,-7 5 3 0,-4-2 0 15,1-2 18-15,-7 2 15 0,-18 9 27 0,35-12-6 16,-35 12 4-16,30-11-2 0,-30 11-13 16,0 0 10-16,36 8 4 0,-36-8-2 0,25 16-4 15,-17 4-3-15,5 4 6 16,1 6 2-16,4 3-1 0,-4 4 0 0,2 0-1 15,4 0 2-15,4 0 2 0,-4 5-7 0,2-5-2 16,1-7 2-16,-3 5-5 0,-1-6-4 16,1-2-3-16,3-2 12 0,-3-5-4 0,-3 0-6 15,0-6 0-15,-2 3-1 0,1-4-41 16,-2 1-48-16,-14-14-106 0,16 3-215 16,-16-3-427-16,0 0 32 0</inkml:trace>
  <inkml:trace contextRef="#ctx0" brushRef="#br0" timeOffset="49969.0958">30344 7319 4189 0,'-8'-16'152'16,"-4"-2"10"-16,12 18-21 0,-17-31-24 0,17 31-29 16,-13-22-16-16,13 22-14 0,0 0-14 0,5-32-3 15,-5 32-9-15,0 0 1 0,0 0-17 16,21-29-27-16,-21 29-46 0,17-9-36 15,-2 7-48-15,-15 2-60 0,0 0-155 0,40 2-517 16,-40-2-236-16</inkml:trace>
  <inkml:trace contextRef="#ctx0" brushRef="#br0" timeOffset="50379.3944">31010 7359 4172 0,'13'24'19'16,"-13"-24"32"-16,0 0 6 0,0 0-53 16,0 0-41-16,8 30 6 0,-8-30-1 15,2 25 6-15,-2-25 2 0,0 29-4 0,0-29 19 16,0 33-14-16,0-33 12 0,0 32 2 16,0-32-2-16,0 32 6 0,0-32 7 15,7 41-2-15,1-16 14 0,1 0-14 0,1 0 9 16,11 7 5-16,-4-4-1 0,8 1-6 15,-1-5 0-15,1-3-7 0,-7-3 2 0,2-1 1 16,4-2 6-16,-4-3 3 0,-4-3 16 16,-16-9 10-16,34 6-18 0,-34-6 6 0,0 0 9 15,45-24-15-15,-30 8 1 0,-7-4-11 16,1-3 11-16,-4-4 7 0,-5 27 40 16,3-54-24-16,-3 26-2 0,-3-3-10 15,-2 6-1-15,0-4-10 0,-4 1 7 0,-2 4 0 16,-4-2-8-16,1 5-4 0,-6 3 0 15,-3 0-6-15,-2 6-8 0,-5 5-20 0,-6 2 1 16,0 0-22-16,2 5-28 0,-3 7-19 16,1 0-16-16,5 2-52 0,5-3-62 15,-3 3-178-15,7 0-398 0,4-6 227 0</inkml:trace>
  <inkml:trace contextRef="#ctx0" brushRef="#br0" timeOffset="50998.0504">31266 7188 3858 0,'0'0'117'0,"0"0"-28"0,35 0-60 16,-35 0-26-16,30 10-28 0,-10-1-9 16,5-1-1-16,-2 2 4 0,1 3-4 15,1-4-1-15,-3 5 11 0,-4-6 11 0,4 2-3 16,-22-10-4-16,30 13 1 0,-30-13 6 15,28 16-1-15,-13-8 5 0,-15-8-6 0,0 0 10 16,26 16 2-16,-26-16 24 0,16 7 25 16,-16-7 33-16,0 0 23 0,22 12 13 15,-22-12 15-15,0 0 6 0,0 0 2 0,0 0-15 16,0 0-23-16,0 0-11 0,0 0-15 16,0 0-7-16,0 0-6 0,0 0-7 15,0 0-8-15,0 0-2 0,-22-72-1 0,22 72-4 16,-6-25-4-16,6 25-7 0,0 0-5 15,-10-29-11-15,10 29-13 0,0 0-7 16,0 0-1-16,-7-22 2 0,7 22 2 0,0 0-3 16,0 0 5-16,0 0-5 0,0 0 6 15,0 0-3-15,0 0 1 0,0 0 5 0,0 0-2 16,0 0 4-16,0 0 0 0,0 0 4 16,0 0 13-16,0 0 17 0,0 0 13 15,0 0 6-15,0 0 9 0,0 0 7 0,0 0 3 16,0 0-7-16,65 12-7 0,-65-12-10 15,15-20-5-15,-15 20-5 0,19-28-4 0,-13 12 0 16,6-4-1-16,-12 20-8 0,13-31-1 16,-13 31-4-16,15-27-2 0,-15 27-4 15,17-26-3-15,-17 26-1 0,14-21 2 0,-14 21-6 16,8-19 0-16,-8 19 0 0,15-19-3 16,-15 19 1-16,0 0 1 0,13-16-5 15,-13 16-1-15,0 0 1 0,0 0-2 16,24-12 2-16,-24 12 1 0,0 0-2 0,58 15 2 15,-28-2-1-15,0-2-2 0,6 2-3 16,2 5-18-16,1-4-29 0,1 4-41 0,0 1-61 16,-7-3-84-16,1 0-250 0,-11-5-476 15,-6-2-935-15</inkml:trace>
  <inkml:trace contextRef="#ctx0" brushRef="#br0" timeOffset="51862.0828">27647 12284 4913 0,'-8'-24'-64'0,"8"24"12"0,-12-22 3 0,12 22 0 0,0 0 9 15,-8-24-3-15,8 24 1 0,0 0 12 16,0 0 8-16,-12-24 30 0,12 24 21 15,0 0 24-15,0 0 10 0,0 0 3 0,-10-26-10 16,10 26-3-16,0 0-5 0,0 0-7 16,0 0-3-16,0 0-1 0,0 0 1 0,0 0 13 15,0 0 1-15,70 40-5 0,-48-25-5 16,10 4-2-16,1 3-4 0,8-7 3 16,4 2-4-16,12-4 2 0,3 1-6 0,5-8-3 15,7-3-4-15,0-6-1 0,2 0-2 16,-8-11-4-16,3 2-4 0,-4-6-12 15,-1-9-19-15,-12-1-28 0,1-4-33 0,-14-1-26 16,-4-8-38-16,-5 2-53 0,-8-9-112 16,-9-6-610-16,-10 7-554 0</inkml:trace>
  <inkml:trace contextRef="#ctx0" brushRef="#br0" timeOffset="52055.9756">27754 11439 4650 0,'-31'-2'70'0,"31"2"44"15,-44-6-1-15,24-1-15 0,20 7-17 0,0 0-6 16,-35-5-9-16,35 5-10 0,0 0-1 16,-27-10-5-16,27 10 0 0,0 0-2 0,0 0-8 15,0 0 1-15,-23-9-9 0,23 9-2 16,0 0-4-16,0 0-13 0,0 0-19 16,0 0-44-16,0 0-48 0,0 0-51 15,0 0-71-15,0 0-206 0,82 12-499 0,-82-12-605 16</inkml:trace>
  <inkml:trace contextRef="#ctx0" brushRef="#br0" timeOffset="52711.7068">28731 11604 4634 0,'0'0'22'16,"37"3"18"-16,-37-3-13 0,32 4-7 0,-32-4-4 15,38 4-2-15,-19 0-1 0,-19-4 3 16,47 12-5-16,-26-3-4 0,-21-9 5 0,44 12-5 16,-27-8-1-16,-17-4-3 0,35 13 5 15,-35-13-3-15,30 5-1 0,-30-5 2 16,18 10-1-16,-18-10-6 0,22 9 7 0,-22-9-2 15,0 0 7-15,0 0-6 0,0 0 3 16,30 6 0-16,-30-6-2 0,0 0 2 0,0 0-6 16,0 0 4-16,12-40-9 0,-12 40-4 15,5-40 5-15,-2 18-2 0,2-2 5 16,-5 24-6-16,7-50-6 0,-4 28 11 16,-3 22-6-16,5-35-3 0,-5 35-6 0,5-35 0 15,-5 35 1-15,12-25-3 0,-12 25 6 16,12-17 7-16,-12 17-9 0,25-10-1 0,-25 10 2 15,0 0 12-15,33 3-9 0,-33-3-1 16,0 0-1-16,49 15 4 0,-33-8 7 16,-16-7-6-16,32 12 6 0,-32-12 10 0,32 11-14 15,-32-11-1-15,22 10 14 0,-22-10 25 16,25 7 43-16,-25-7-5 0,0 0-11 0,0 0-6 16,0 0-4-16,0 0-3 0,27-25-3 15,-27 25-6-15,0 0-1 0,5-37-6 16,-5 37-2-16,-5-27-1 0,5 27 0 0,0 0-4 15,-4-44-3-15,4 44 1 0,0 0-5 16,0-33-3-16,0 33-1 0,0 0-2 16,0-30-2-16,0 30-6 0,12-24 4 0,-12 24-4 15,13-21-4-15,-13 21 3 0,19-18-2 16,-19 18-3-16,25-23 2 0,-25 23 0 0,27-15 3 16,-27 15-4-16,30-12 1 0,-30 12-2 15,30-9 0-15,-30 9-5 0,33 0-11 16,-33 0-37-16,34 9-43 0,-34-9-48 0,37 15-50 15,-19-8-159-15,-1-2-560 0,-4 3-531 16</inkml:trace>
  <inkml:trace contextRef="#ctx0" brushRef="#br0" timeOffset="53378.9511">29927 11015 4616 0,'0'0'31'0,"0"0"3"0,0 0-10 0,0 0-27 16,0 0 3-16,0 0-6 0,0 0 9 0,0 0 0 16,0 0-3-16,0 0 8 0,0 0-2 15,54 37 4-15,-34-26 3 0,7 6-1 16,-5-2 0-16,4 4 5 0,6 2-4 16,0 5 10-16,1-2-3 0,1 9 1 0,4-2 3 15,-8-2-4-15,2 4 0 0,-3 1-1 16,-4-3-2-16,0-1-1 0,-5 3-3 0,2-4 3 15,-1 2 0-15,-4-4-3 0,-4-3-4 16,1-4 0-16,-6-2 1 0,-8-18 20 16,14 35-1-16,-14-35 8 0,0 28-2 0,0-28 0 15,0 0 0-15,-19 33-3 0,19-33-6 16,-22 9-3-16,22-9-2 0,0 0-6 0,-41 0-31 16,41 0-15-16,-41-24-18 0,21 7-14 15,-3-4-19-15,-2-6-10 0,-5-7-9 16,-2-10 8-16,4-1 9 0,-9-13 2 0,3-3 34 15,2-3 27-15,-1-3-6 0,1 3 18 16,4-4-2-16,1 5 5 0,0 9 0 0,7 1-3 16,2 4 12-16,1 6-20 0,4 3 8 15,-1-1-10-15,9 1 11 0,-6 4-1 16,6-2-4-16,1-1-7 0,-1 4 17 0,5 2-15 16,5-1-1-16,-1-1 3 0,4 3 5 15,2-7-14-15,2 9-1 0,1 0 2 16,0 0-8-16,4 3 7 0,-3 7-16 15,2-2 12-15,1 1 3 0,1 5 1 0,1 0 6 16,-19 16 10-16,28-27-7 0,-13 18 0 16,-15 9 11-16,25-18-10 0,-25 18 4 0,22-12 4 15,-22 12 0-15,0 0 7 0,32 0 3 16,-32 0 12-16,0 0 15 0,30 27 8 0,-18-12 6 16,-4 9 18-16,4 0 10 0,-6 8 14 15,5 2-5-15,-5 6-6 0,-1 3-10 16,0 4-1-16,-5-1-9 0,0-1-2 0,-1 2-9 15,-3 0-2-15,-1-2-7 0,2-6-6 16,0 3-24-16,-2-9-29 0,-4-1-32 0,2-1-36 16,-4-8-46-16,-6 1-89 0,4-13-223 15,-1-2-378-15,14-9 19 0</inkml:trace>
  <inkml:trace contextRef="#ctx0" brushRef="#br0" timeOffset="53827.6758">30284 10021 3939 0,'0'0'98'0,"31"7"-9"0,-31-7-7 0,22 11-34 16,-22-11 2-16,32 15-9 0,-12 1-20 0,0-1 8 16,4-2 4-16,1 6-14 0,-2-4 3 15,-3 3-4-15,2-3-4 0,1 0 5 16,-3 4-1-16,4 0-2 0,-4-1-1 15,2 4-1-15,4-2-2 0,-7 0-5 0,1-2 5 16,-3 1-6-16,-2-1 0 0,-2 0 0 16,-13-18 4-16,17 24-1 0,-17-24 6 0,6 23 10 15,-6-23-2-15,0 0-4 0,0 0 7 16,0 0-4-16,-33 21 8 0,33-21-4 0,0 0 5 16,-60-21-1-16,31-2-2 0,-2 2 1 15,-3-6 2-15,1-4 1 0,-1-4 10 16,-3 5-1-16,4-6-10 0,10 8 2 0,-6-3-4 15,9 4-6-15,0-4 0 0,3-1-9 16,5 5 3-16,2-1-5 0,4-3-2 16,4 3-1-16,2 28-1 0,5-62-1 0,3 32 2 15,1-3-1-15,4 1-3 0,4 5 0 16,5-2-5-16,-1 4 2 0,0 1-2 0,7 6-2 16,-8 0-11-16,2 3-14 0,1 1-12 15,-4 1-29-15,1 2-18 0,-20 11-33 16,43-18-41-16,-29 8-64 0,-14 10-127 0,21-15-518 15,-9 7-217-15</inkml:trace>
  <inkml:trace contextRef="#ctx0" brushRef="#br0" timeOffset="54190.0487">30692 9484 4010 0,'0'0'-15'0,"0"0"21"0,0 0-1 16,0 0-22-16,0 0 10 0,0 0-15 0,0 0 14 15,0 0 3-15,-12 72-8 0,15-45 5 16,8 3 4-16,-5 5-9 0,8 1 7 15,1-2 16-15,-2 7-10 0,2-5 0 0,-2 2 4 16,4-4-6-16,-2 0 7 0,2-3 3 16,-5-7 0-16,1 0-1 0,0-3-3 0,3-1 13 15,-5-2 7-15,1-3 0 0,-12-15 16 16,27 19-3-16,-27-19-3 0,31 5-1 16,-31-5-3-16,0 0 8 0,47-15-1 0,-47 15 21 15,30-27-4-15,-21 7 1 0,4-4 14 16,-4 0 25-16,-4-3 4 0,1-9 3 0,1 6 0 15,-7-3 10-15,-7-5-7 0,4-2-17 16,-2 3-7-16,-7 0-7 0,4 1-13 16,-6 6-6-16,3 1-8 0,1 5-5 15,1 3-8-15,9 21-18 0,-16-40-21 0,11 21-22 16,5 19-14-16,-14-25-1 0,14 25 1 16,-22-9-1-16,22 9-18 0,0 0-28 0,0 0-37 15,0 0-36-15,-60 18-66 0,60-18-204 16,-27 9-442-16,27-9-241 0</inkml:trace>
  <inkml:trace contextRef="#ctx0" brushRef="#br0" timeOffset="54601.7918">30941 9318 4304 0,'0'0'87'16,"0"0"4"-16,0 0-19 0,0 0-55 0,0 0 4 15,42 20-4-15,-42-20-7 0,0 0-2 16,32 24-2-16,-21-20 1 0,-11-4 3 16,27 19-8-16,-10-9 5 0,-17-10 4 15,35 18-10-15,-13-2 3 0,1 0 4 0,6-1 2 16,1 6-1-16,-3 1 4 0,3 1-9 16,1 1 2-16,0-3-5 0,0 3 15 0,-2-6-19 15,-4 4 2-15,-2-6-2 0,-3-1 7 16,-3-2 3-16,-2-2 8 0,-15-11 13 0,25 20-1 15,-25-20 2-15,0 0-9 0,22 2 0 16,-22-2 5-16,0 0 9 0,0 0 5 16,0 0-2-16,2-64 1 0,-2 64-4 0,-2-50 0 15,2 18-2-15,-5 0 3 0,2-6 1 16,-1 2 28-16,3 1 17 0,-3-7-9 0,-1 5-5 16,2-1-6-16,3 8-4 0,-3-4-8 15,-1 3-4-15,1 4-6 0,3 27-4 16,-5-53-10-16,1 28-6 0,4 25-28 0,0-39-40 15,0 39-42-15,0-35-52 0,0 17-65 16,0 18-155-16,4-34-584 0,-4 16-782 16</inkml:trace>
  <inkml:trace contextRef="#ctx0" brushRef="#br0" timeOffset="54941.1211">31925 9108 4625 0,'0'0'-158'15,"20"-13"-6"-15,-20 13-41 0,23-14-35 16,-23 14-578-16,27-20 82 0</inkml:trace>
  <inkml:trace contextRef="#ctx0" brushRef="#br0" timeOffset="55989.7066">32142 8942 3556 0,'0'0'-47'16,"15"-25"51"-16,-15 25 16 0,12-22-3 15,-12 22-2-15,13-17 0 0,-13 17-7 0,0 0-19 16,17-28 1-16,-17 28-3 16,0 0-2-16,5-25 9 0,-5 25-22 0,7-22-11 15,-7 22-1-15,0 0-3 0,-4-34 16 0,4 34 20 16,0 0 7-16,-16-37 10 15,16 37 3-15,-14-21 3 0,14 21 2 0,-23-18-7 0,23 18-11 16,-25-15-7-16,25 15-11 0,-34-3-2 16,34 3-3-16,-43 6 3 0,43-6-12 15,-60 12 8-15,33-6 3 0,2 6 19 16,-4-3 7-16,1 3 11 0,-1 0 17 0,6 3 3 16,-7 4 7-16,7 4-2 0,-6-3-2 15,7 2 9-15,-1 3-16 0,3 0 11 0,3-4 1 16,7 4 1-16,-5-4 0 0,7 5 9 15,-1-3 4-15,9-23 0 0,-8 45 8 16,8-24 2-16,0-21 8 0,0 36-13 0,0-36 9 16,5 39 16-16,3-23-2 0,1 4 4 15,6-2-1-15,5 0-6 0,2-6-5 0,9 8-11 16,-2-5-5-16,8-3-7 0,-1 0-5 16,-6-2-7-16,6-5-2 0,-6 2-5 15,5-4-8-15,-5-3-1 0,-30 0-4 16,62-10-2-16,-35-3-5 0,6-1-7 0,-6-6-14 15,3 0-8-15,-12-8-4 0,2 1-5 16,4-9-2-16,-7 1 7 0,-6-5-2 0,3-2 6 16,-3-5-2-16,-9 0 1 0,11 3 0 15,-8 2 12-15,4-1 11 0,-6 9 6 16,-1 0 1-16,1 3 6 0,1 2-3 0,1 2 2 16,-5 27-10-16,0-42 5 0,0 42-4 15,5-35-4-15,-5 35-5 0,3-30 1 0,-3 30-11 16,8-25 4-16,-8 25-1 0,0 0 0 15,19-21 2-15,-19 21 2 0,18-8-3 16,-18 8 3-16,0 0-3 0,0 0 1 0,0 0 1 16,55 20-2-16,-55-20-1 0,27 15 2 15,-27-15-1-15,20 15 1 0,-20-15-2 16,19 12 3-16,-19-12 4 0,16 13 1 0,-16-13 10 16,0 0 8-16,0 0 10 0,24 15 9 15,-24-15 16-15,0 0 12 0,0 0-2 16,0 0-10-16,0 0-7 0,0 0-2 15,0 0-8-15,11-52-6 0,-11 52-3 0,-8-53-4 16,8 20 0-16,-3 1-5 0,1 1 1 16,2 31-1-16,-3-54-4 0,3 33-2 0,0 21-1 15,-5-44-4-15,5 44-2 0,-4-33-6 16,4 33 0-16,0-29-4 0,0 29 1 0,0 0-1 16,-1-37 1-16,1 37-2 0,0 0 1 15,0 0-1-15,1-28 1 0,-1 28-2 0,0 0 0 16,0 0 3-16,0 0-1 0,0 0 1 15,0 0-2-15,0 0 1 0,0 0 2 16,14-14 2-16,-14 14 3 0,0 0 3 16,0 0 6-16,0 0 6 0,0 0 1 0,0 0-4 15,0 0 0-15,3-37-3 0,-3 37-3 16,0-34-2-16,0 34 1 0,0-44-4 0,3 17 4 16,-3-1-5-16,0 28 2 0,5-53-3 15,-1 29-1-15,-4 24-1 0,1-40-1 16,-1 40-3-16,7-35-1 0,3 18 1 0,-10 17 1 15,5-35-3-15,-5 35 2 0,8-25-2 16,-8 25 1-16,6-24 1 0,-6 24 0 0,0 0-2 16,20-20 3-16,-20 20-1 0,0 0 0 15,25-7-1-15,-25 7 1 0,0 0 1 16,0 0 1-16,33-5-1 0,-33 5 0 0,0 0 0 16,32 20 0-16,-32-20 0 0,28 22-2 15,-16-9 2-15,5 1 2 0,0 3-2 16,3-2 0-16,-4 3 1 0,1-3 0 0,0 3-1 15,1-2 0-15,-1-3-21 0,-17-13-39 16,22 19-45-16,-9-8-60 0,-13-11-156 16,15 2-248-16,-15-2-365 0,0 0-681 0</inkml:trace>
  <inkml:trace contextRef="#ctx0" brushRef="#br0" timeOffset="56735.8266">32582 7685 4458 0,'0'0'-174'15,"0"0"8"-15,-15 15 10 0,15-15 3 16,0 0 17-16,0 0 9 0,0 0 20 15,0 0 49-15,0 0 38 0,0 0 27 0,0 0 22 16,62-48 48-16,-62 48 31 0,12-20 14 16,-12 20-21-16,15-21-4 0,-15 21-13 15,13-25-13-15,-13 25-16 0,8-22 3 0,-8 22-10 16,14-17-2-16,-14 17-11 0,15-23 5 16,-15 23-12-16,0 0-1 0,17-24 1 0,-17 24-9 15,11-15-4-15,-11 15 4 0,0 0-6 16,12-18 1-16,-12 18-2 0,0 0 1 15,17-17-6-15,-17 17 7 0,0 0-8 0,22-13 5 16,-22 13-13-16,23-7 7 0,-23 7-8 16,0 0 7-16,45-7 1 0,-45 7 1 0,40-3-6 15,-40 3 11-15,42 0-7 0,-42 0-2 16,45 0-1-16,-21 0 1 0,-24 0 1 0,38 0 0 16,-38 0-6-16,35 0 10 0,-35 0-4 15,30 0-10-15,-30 0 4 0,0 0 4 16,34 0-2-16,-34 0 1 0,0 0 3 0,0 0 1 15,35 0 2-15,-35 0-1 0,0 0-10 16,0 0 5-16,0 0 0 0,30 10 3 16,-30-10-3-16,0 0 6 0,0 0-6 15,23 7 3-15,-23-7 2 0,0 0 2 0,0 0 5 16,26 12 4-16,-26-12 3 0,0 0 12 16,0 0-1-16,25 15 0 0,-25-15-1 0,23 15-1 15,-23-15 0-15,17 13-5 0,-17-13-3 16,20 19 1-16,-20-19-3 0,17 13-2 0,-17-13-2 15,0 0-3-15,23 15-25 0,-23-15-61 16,10 17-59-16,-10-17-96 0,0 0-250 16,0 0-363-16,0 0-63 0</inkml:trace>
  <inkml:trace contextRef="#ctx0" brushRef="#br0" timeOffset="57502.9456">33144 7103 3795 0,'0'0'16'15,"-45"-6"27"-15,45 6 18 0,0 0 6 16,0 0-5-16,-22-11 5 0,22 11 3 0,0 0 11 16,0 0-9-16,0 0 3 0,0 0-1 15,-26-7-4-15,26 7-1 0,0 0-4 16,0 0-1-16,0 0-9 0,0 0 2 0,0 0-10 16,0 0 7-16,0 0-1 0,0 0-1 15,0 0 0-15,0 0-6 0,0 0-3 16,-17-17-9-16,17 17-2 0,0 0-7 0,0 0-3 15,0 0-2-15,0 0-6 0,33-40-6 16,-33 40-11-16,22-22-9 0,-22 22-5 16,23-26-2-16,-8 9-8 0,-15 17 3 0,24-32 3 15,-14 16-1-15,2-2 3 0,-12 18 3 16,11-32 7-16,-11 32 8 0,10-28 0 16,-10 28-1-16,12-28 4 0,-12 28-1 0,3-24 5 15,-3 24-2-15,0 0-1 0,0-34-5 16,0 34 1-16,0 0-1 0,-15-30 0 15,15 30-3-15,-18-12-8 0,18 12-4 0,-28-11 6 16,28 11 0-16,-37-2 8 0,37 2-5 16,-40 0-1-16,40 0 5 0,0 0-1 0,-42 0-1 15,42 0-2-15,0 0-2 0,-40 0 1 16,40 0 2-16,-22 8-2 0,22-8 9 0,-20 20 0 16,20-20 0-16,-24 24-2 0,24-24 2 15,-13 32 0-15,13-32 0 0,-8 29 8 16,8-29-10-16,-4 31 9 0,4-31-7 15,-5 32 9-15,5-32-4 0,0 31 11 16,0-31-4-16,5 33 0 0,-5-33 1 0,12 30-3 16,-4-15 2-16,-8-15 0 0,15 28-3 15,-6-16 0-15,-9-12 0 0,16 27 4 0,-16-27-1 16,17 17 5-16,-17-17-2 0,22 15 0 16,-22-15-2-16,23 12-1 0,-23-12-2 0,31 7-1 15,-31-7 1-15,38-2-3 0,-38 2-2 16,55-10 2-16,-23 3 0 0,-7-1-5 15,7-2-5-15,-5 1-17 0,8-6-21 0,-7 2-15 16,-3 1-28-16,7 0-19 0,-7-4-15 16,-3 4-23-16,5 0-50 0,-11-3-97 15,-1 2-585-15,-3-4-244 0</inkml:trace>
  <inkml:trace contextRef="#ctx0" brushRef="#br0" timeOffset="58117.3095">33325 6178 3947 0,'0'0'-150'16,"-2"-27"10"-16,2 27 9 0,0 0 24 15,0 0 19-15,0 0 33 0,0 0 36 16,0 0 2-16,5-28 8 0,-5 28 16 0,0 0 0 15,0 0 3-15,0 0 13 0,0 0-4 16,0 0-6-16,0 0 10 0,60 19-2 16,-60-19-7-16,34 15-3 0,-17-2 14 0,-1-2-10 15,1 1-6-15,-17-12 9 0,32 19 4 16,-20-7 8-16,-12-12 13 0,21 16-9 16,-21-16-4-16,25 15-5 0,-25-15-2 0,19 16 1 15,-19-16-6-15,0 0-1 16,17 15-3-16,-17-15 18 0,0 0 1 0,0 0 24 0,13 16 27 15,-13-16 1-15,0 0-16 0,0 0 3 16,0 0 0-16,0 0-4 0,0 0 2 16,0 0-7-16,0 0-6 0,0 0 0 15,-65-40-13-15,51 22-6 0,-2-6 0 0,0 4-10 16,0-7-19-16,-1-7-6 0,4-1-17 16,-2-2-16-16,-2 2-3 0,5 3 2 0,-1-2 10 15,6 6 11-15,-3 3-5 0,2 1-9 16,8 24 14-16,-12-41-4 0,12 41 4 0,-3-31 5 15,3 31-1-15,-9-30-5 0,9 30 3 16,0 0-6-16,12-37 2 0,-12 37 3 16,13-18 3-16,-13 18 1 0,24-16-15 15,-24 16 17-15,27-13-3 0,-27 13-1 0,31-5 9 16,-31 5-5-16,34-3-2 0,-34 3-3 16,0 0 4-16,48 3-5 0,-48-3 9 15,30 9 9-15,-13 0-10 0,-17-9 1 0,32 23 8 16,-15-10 2-16,1 7 3 0,-1-2-9 15,-4 4-8-15,2 2-1 0,-6-3-15 0,2 2-29 16,-2-2-4-16,-9-21-43 0,3 41-44 16,-3-25-91-16,0-16-579 0,-15 29 125 15</inkml:trace>
  <inkml:trace contextRef="#ctx0" brushRef="#br0" timeOffset="58690.9559">33015 4434 3730 0,'0'0'18'0,"19"-8"21"0,-19 8-19 15,0 0 2-15,0 0-7 0,25-6-7 16,-25 6 7-16,0 0 1 0,0 0-5 15,0 0-2-15,0 0-3 0,0 0 2 0,0 0-1 16,0 0 1-16,0 0-4 0,0 0 5 16,43 13 2-16,-43-13 4 0,14 17 9 15,-14-17 18-15,16 25 1 0,-4-10 17 0,3 6 3 16,-6 2-5-16,4 1 15 0,4 9 8 16,6 2 3-16,-6 2-7 0,3 6-13 15,2 3-1-15,4-1-7 0,0 2 1 16,-5-1-10-16,6 1-5 0,-2-4 0 0,-6-10 0 15,2 1-1-15,-4-4 5 0,0 0-4 16,1-9-2-16,-4 0 9 0,-1-1 1 0,-1-5 0 16,-12-15 5-16,26 27-1 0,-7-21-3 15,6-3-3-15,-25-3-8 0,65-3-6 16,-26-6 0-16,4 0-4 0,-3-3-5 0,-1-4-7 16,4 0-13-16,-4-2-35 0,1 0-34 15,-7-7-49-15,7 0-49 0,-1-2-70 0,1-10-171 16,-7 4-514-16,-1-8-559 0</inkml:trace>
  <inkml:trace contextRef="#ctx0" brushRef="#br0" timeOffset="59003.759">33037 5119 4636 0,'-20'18'82'0,"20"-18"23"0,-13 12-1 0,13-12-17 16,0 0-10-16,0 0-4 0,0 0-11 0,0 0-6 15,0 0-1-15,0 0-3 0,60-50-9 16,-13 25-4-16,10-14-5 0,13 0-6 16,29-23-38-16,9 0-86 0,4-10-115 0,7 3-276 15,-2-18-435-15,-5 4-581 0</inkml:trace>
  <inkml:trace contextRef="#ctx0" brushRef="#br0" timeOffset="61323.0098">19892 5752 1183 0,'0'0'366'0,"0"0"-132"16,0 0-40-16,0 0-55 0,-18-18-60 15,18 18-16-15,0 0-20 0,0 0-21 0,0 0-12 16,0 0 6-16,0 0-9 0,0 0-4 15,-15-18 0-15,15 18-3 0,0 0 0 16,0 0 9-16,0 0-5 0,0 0 2 0,0 0 19 16,0 0-12-16,0 0 5 0,0 0 4 15,0 0-4-15,0 0 1 0,0 0-4 0,0 0-3 16,0 0 30-16,0 0 25 0,0 0-1 16,0 0 29-16,-19 71-8 0,11-44-16 15,6 1-7-15,1 4-6 0,-8-2-1 16,6 4-4-16,-4-3-5 0,4-3-8 0,-5 4 20 15,4-4 13-15,-1 1 0 0,-1-1 15 16,1 3-5-16,-4-3-7 0,6-1-11 0,-4 1-14 16,-5 1 3-16,1 6-3 0,2 0-18 15,-6-5 8-15,2 4-8 0,-4-4 2 16,2 2 3-16,-3-2 7 0,3-3-7 0,-4 2 11 16,4-2-3-16,-3 3-3 0,4-7-6 15,-2-6 3-15,1 6-3 0,0 1-6 0,3-1-5 16,3 1 2-16,-6 6-7 0,-1 1 2 15,-1 1-6-15,9 1 1 0,-4 2-5 16,0-1 9-16,0-4-9 0,6 2 2 16,-6-7 0-16,5 5-5 0,-4-6 0 0,2 1-3 15,1-3 6-15,0 1 0 0,8-23-5 16,-10 42-3-16,1-22 2 0,9-20-6 0,-10 32 8 16,10-32-4-16,-12 24 7 0,12-24-7 15,-8 20-8-15,8-20 9 0,-8 23-3 16,8-23-2-16,0 0 3 0,-10 27-6 0,10-27 2 15,-9 24 5-15,9-24-5 0,-13 31 6 16,11-8-3-16,2-23-6 0,-15 35 8 0,15-35-12 16,-8 36-5-16,8-36 1 0,-3 31 6 15,3-31-12-15,0 31 9 0,0-31-9 16,0 27 4-16,0-27 10 0,8 27-3 0,-8-27 2 16,3 25-3-16,-3-25 4 0,0 0 4 15,12 31-6-15,-12-31 2 0,5 19 1 16,-5-19-5-16,0 0 0 0,23 16 4 15,-23-16-3-15,25 5 0 0,-25-5 9 0,0 0-6 16,54-18-3-16,-27 6 11 0,-6 0-7 16,8-1 4-16,1-3 1 0,0 1-5 0,5-1 2 15,-5 1 3-15,-3-1 0 0,7 3-10 16,-6 1 1-16,6-3 3 0,-6 3 3 16,9-3-1-16,1 3-5 0,-3-4 1 0,0 3 4 15,6 1-4-15,0 0 5 0,3 3 15 16,-6-4-22-16,8 5 5 0,-5-6 2 0,6 6 0 15,-3-1-4-15,4-2 1 0,-4 7 6 16,-1-5-6-16,-1-2 6 0,-2 6-5 0,-6-2 4 16,-1 3-4-16,-1-4 2 0,-5 5 9 15,3-3-15-15,-30 6 3 0,43-10 0 16,-21 8 3-16,-22 2 6 0,32-7 3 16,-32 7 7-16,0 0 5 0,35-5 9 0,-35 5 1 15,0 0-2-15,30-5-8 0,-30 5-3 16,0 0 4-16,30-1-1 0,-30 1 6 15,0 0-14-15,0 0 6 0,0 0-1 0,35-5-1 16,-35 5-1-16,0 0 6 0,30-2-5 16,-30 2-1-16,0 0 3 0,36-4 1 15,-36 4 1-15,0 0 1 0,40 0 3 0,-40 0 8 16,38-3 4-16,-11 0 3 0,-27 3-7 16,65-6 1-16,-26 3-4 0,11 0-4 0,-2 1-1 15,-1-3-7-15,0 5-9 0,3 5-79 16,-11-3-100-16,-9 4-289 0,-9 6-464 0,-21-12-582 15</inkml:trace>
  <inkml:trace contextRef="#ctx0" brushRef="#br0" timeOffset="63977.7151">15638 8477 662 0,'-33'-2'228'0,"33"2"109"0,0 0-121 16,-49-9-5-16,34 1 37 0,15 8-7 15,-33-15-41-15,33 15 28 0,-30-23-6 0,15 11-5 16,15 12 6-16,-25-20-39 15,25 20-17-15,-19-28-29 0,13 13-8 0,6 15-17 16,6-40-16-16,-6 40-13 0,30-50-13 16,-11 21-10-16,4 3-2 0,6-2-15 15,-8 1-2-15,6-1 2 0,7-6-6 0,2-5 16 16,8 3 0-16,1-7-6 0,14-7-12 16,28-9 16-16,11 4-45 0,6-6-1 0,11 9-6 15,-1-6 9-15,8 9-7 0,10 0 0 16,2-4-2-16,2 6 3 0,-4-2 1 0,-2 2-4 15,-3 2 6-15,-1-2-2 0,-7 3-7 16,-7 4 14-16,-2 0-9 0,-6-1 0 0,-20 6 7 16,-8 6-6-16,-2 1-2 0,6-2 3 15,1 0-1-15,-3 1 4 0,28-7 1 16,4-2-2-16,-3 1 5 0,4 4-17 0,-1-3 9 16,-16 4-7-16,-11 5 5 0,-2 3 1 15,-8-3-4-15,-1 0 2 0,-12 7 3 16,11-7-3-16,-18 3 8 0,1 4-2 0,-1-2-1 15,-3 1-7-15,2 2 6 0,-3-6 1 16,1 8-2-16,-2-6 2 0,3 5-1 16,-5-5-1-16,10 5-1 0,1-3-4 0,-9 3 4 15,7-2-2-15,5 3-2 0,1-3 8 16,-4 0-6-16,3 2-6 0,-3-1 6 16,3-1-15-16,0 5 15 0,-10-3 3 0,-5 6-4 15,-6-5-4-15,-1 5 8 0,-11 3 3 16,5 1 0-16,-7-2-4 0,2 0 2 0,-4 2-4 15,4-2 5-15,1 1-2 0,3-2 0 16,4-2-1-16,1-2 5 0,6-1-8 0,-3 0-1 16,11-5 4-16,3 6-2 0,1-3 0 15,-4-2 1-15,2 1-2 0,3 2 1 16,-1-1 0-16,-6 2 0 0,1-5 3 0,3-2-5 16,-11 8 1-16,0-1 4 0,0 1-8 15,0-4 4-15,2 3 4 0,-4-4-6 0,9 1 6 16,-1-2-5-16,1 0 0 0,3 0 2 15,-1 1-2-15,-3-1 0 0,1-1 0 16,-3 7 1-16,-5-5 1 0,1 7 0 16,-8-4 9-16,0 5 12 0,-6-3 3 0,0 3 21 15,-2 0 26-15,-5-2 12 0,0 5-6 16,4-6-8-16,-6 0-2 0,-1-3-11 0,3-5-7 16,7 2-7-16,-9-3-5 0,5-4-5 15,3 4-4-15,-6-4-3 0,0 3-1 16,3-1-4-16,-4-1-1 0,-3 6-5 0,1-4-2 15,-4 1 1-15,4 3-1 0,-10-5 1 16,4 2-2-16,1-1-2 0,-7 0-2 0,-1-2-1 16,1-4 0-16,-5 2 0 0,0-4-1 15,-5 2-2-15,1-6-2 0,-1 0 2 16,-7-1-1-16,7-7-4 0,-6 4 4 0,1-4 0 16,-9-4-2-16,3-1-1 0,-1 1 0 15,-3-6 2-15,0 1-1 0,-9 0-1 0,3 2-3 16,-10-3 3-16,0-2-1 0,-1 8 0 15,-10 3-4-15,-2 0 3 0,-6 2-3 16,2 5-2-16,-1 1 1 0,-8 5-7 0,-5-1 4 16,2 2-1-16,-12 5-1 0,2 3 1 15,-9-4-3-15,2 3 2 0,-6 3 1 0,-28-5-1 16,12 4 3-16,18 4 1 0,-6-1 0 16,-1 5 0-16,5 0 1 0,-11 3 1 15,10 3-1-15,-3-2 0 0,-3 6 2 16,8-2-1-16,5 4 0 0,-3 3-1 0,6 0-2 15,-1 3 0-15,0 1 1 0,-1-1-2 16,3 1-2-16,-3 5 5 0,-2 0-1 0,-9 0 3 16,12 0-3-16,-6 3 4 0,1 3-4 15,3-3 2-15,-3 3 0 0,4-3 1 16,3 5 1-16,7-7 2 0,3 2-2 0,-1-1 0 16,6 2 0-16,-3-1-2 0,5 0 2 15,-1 0-3-15,-7 5-3 0,4-5 0 0,-4 3 1 16,-8 3 4-16,0 2-2 0,9-8 3 15,-16 10-1-15,7-4 1 0,-10 0-2 16,5 5 1-16,-10-7-2 0,4 7 2 0,-3-2-1 16,8-3 10-16,-8 2-4 0,1 1 4 15,1-3 5-15,1 1 5 0,1 2 0 0,-5-2 8 16,8-1 5-16,-3 1 0 0,12-1-2 16,-4 4 0-16,0-2-6 0,3 7 2 15,2-7-6-15,-3 8 0 0,7 1-5 0,-7 1 3 16,5-3-4-16,-3 5 0 0,4-5-3 15,6 1 2-15,10-2-1 0,1-5-5 0,6 0 4 16,11-3-4-16,-3-3-1 0,6 0 2 16,-1 2 0-16,9-5 0 0,-1 0 1 15,-7 3-1-15,3 1-2 0,-8 1 2 16,1 3 2-16,-3-4-1 0,-5 5-1 0,-3-2 0 16,-3 1 0-16,-3 3-1 0,5-4-4 15,-2-2 5-15,5 5-3 0,-1-2 1 0,2-4-2 16,6 1 1-16,-3-2-1 0,8 0 2 15,-5-3 4-15,3 0-4 0,8 2-2 16,-1-5 1-16,-5 3-1 0,2 3 0 0,-1-3 1 16,2 1-1-16,-1 2 0 0,-2 3 0 15,1 1-2-15,-2 3 6 0,-6 5-6 16,0 0 0-16,0 8 2 0,-1-1-1 0,-3 6 1 16,-2 3-1-16,11-7 5 0,-3 6-3 15,1-7-1-15,4 4-2 0,-1-3 3 0,4 2 1 16,2-2 1-16,8-5-5 0,-5 0 0 15,5-4 0-15,-3 7 0 0,4 1 2 0,2 10-1 16,-3 6-1-16,11-1 1 0,-3 4 3 16,14 10 0-16,9 1-1 0,12 15 1 0,15 23 3 15,24 3 3-15,8-7-3 0,11 1 1 16,6-12 1-16,1-3-2 0,-1-4 4 16,2-6-7-16,-5-4 5 0,-17-14-3 0,-11-14 0 15,-2-2 2-15,-11-11-1 0,-1 0-1 16,-9-2 2-16,0-1-3 0,-2-7 0 15,3 3-2-15,14-3-15 0,8 7-67 16,25-11-102-16,14-5-363 0,13-18-396 0,36-24-755 16</inkml:trace>
  <inkml:trace contextRef="#ctx0" brushRef="#br0" timeOffset="80326.6937">17892 6898 1420 0,'0'0'535'16,"0"0"-333"-16,0 0-71 0,0 0-41 0,-29-18-9 15,29 18 7-15,0 0-14 0,0 0-17 16,0 0 0-16,-12-21-7 0,12 21 2 15,0 0-9-15,0 0-17 0,44-47 3 0,-27 31-8 16,-1-1 2-16,-1 2 13 0,4 0-11 16,1-1 3-16,-3 1 9 0,1 0 0 0,2-2 14 15,-6 2 6-15,4 0 8 0,2 2-8 16,-3-6 1-16,3 3-11 0,0-4-8 16,8 1 1-16,2-5-8 0,2 0-15 0,5-5 6 15,8 4-3-15,4-6-5 0,1 5 7 16,2-3-10-16,3 2 5 0,-2 0-7 15,3-2 6-15,9-2-6 0,-7 8-2 16,-4-3 2-16,8-4 6 0,-7 0-3 0,5 6-1 16,-3 4 11-16,-7-5-11 0,2 3 13 15,-3 0-10-15,-1-3 4 0,2 7 2 0,1-2-9 16,-3-4-9-16,-13 8 7 0,10-4 3 16,-1 5-11-16,-6-3 7 0,4-2 6 0,0 4-8 15,-4-1 4-15,-1-2-2 0,-2 4 6 16,-4 0-1-16,0 3 13 0,-9 0-2 15,6 1 5-15,-6-1-2 0,5 0-1 0,-4 0 2 16,-3 3-7-16,6-3 8 0,-26 12-1 16,40-22-1-16,-12 5-3 0,-3 1-6 15,9-3 3-15,-3 0-10 0,10-2 3 16,5-1 4-16,6-6-1 0,0 4-9 0,17 0 2 16,-4-6-2-16,4 7 2 0,-11 1-3 15,11-2-3-15,9-2 1 0,-7 2-3 0,6 0 5 16,-9-1-5-16,7 3 6 0,-1-3-1 15,3 2 0-15,0-1 4 0,-2 2-9 0,11-4 6 16,-8 2 5-16,7-1-2 0,-3 0-6 16,2 1-3-16,-2 2 4 0,-12-1-1 15,-4 7-6-15,-1-3 8 0,-7 3 9 0,6 1-18 16,-9 2 5-16,2-2 10 0,-10 3-17 16,-7 2 6-16,-2 0-2 0,-2 2 5 15,-8 1 1-15,0 2 4 0,-1-2 8 0,-27 7 8 16,47-12 4-16,-29 6-2 0,8 1 0 15,-26 5-8-15,43-14 1 0,-20 4-5 16,8 2 3-16,-3-2-5 0,2 1-3 16,0-3 9-16,-5 3-9 0,7 0-9 0,-5-1 10 15,-2 0-5-15,2 3-1 0,-2 1-3 0,-25 6-2 16,45-15-8-16,-25 6 14 0,3 1-4 16,-1-1-3-16,7 3 3 0,-3-4-4 15,-1 5 5-15,6-5-1 0,-3 1-5 0,2 1 6 16,4-5-3-16,1 2-4 0,3 3-2 15,2-5 10-15,4 1-11 0,-1 3 4 0,1-3 2 16,4 3-1-16,-3-5 3 16,2 2-3-16,4 2-3 0,0 2 3 0,-4-4 1 15,2 2 2-15,3 2-3 0,-6-6 4 0,0 6-8 16,2-1 5-16,-6 0-1 0,3-5 0 16,0 5 4-16,-5 0-5 0,6 0-3 15,-6 0 5-15,2 0-2 0,-1 0-3 16,-1-1 5-16,4-1 1 0,-6 0-5 0,3 6 3 15,-8-5 1-15,2 4-1 0,-5-3 3 16,-1 3-4-16,-1-1-3 0,1 2 8 0,-6-2-9 16,-23 7 8-16,39-9-1 0,-39 9-4 15,35-10 6-15,-35 10 4 0,30-5-1 16,-30 5-2-16,21-8 3 0,-21 8-8 0,0 0 0 16,32-4 5-16,-32 4-3 0,0 0-4 15,30-8 4-15,-30 8 2 0,31-4 1 0,-31 4-1 16,25-4-3-16,-25 4 2 0,26-7-7 15,-26 7 5-15,0 0 2 0,44-3-6 16,-44 3 3-16,0 0 3 0,28-5-6 0,-28 5 5 16,0 0-2-16,32 0 0 0,-32 0 1 15,0 0-4-15,0 0 3 0,34-4-1 16,-34 4 5-16,0 0-4 0,36-6 2 0,-36 6 0 16,37-6-1-16,-37 6-2 0,49-6 2 15,-18 3-1-15,8 0 0 0,6-3-1 16,2 3-1-16,1-4 1 0,1 5 4 0,-4-1-3 15,-8-3-2-15,0 2 10 0,-6 4-5 16,0-7-2-16,0 6-1 0,-31 1 7 0,46-4 11 16,-26 0 6-16,-20 4 2 0,33-3-1 15,-33 3-3-15,30-3 1 0,-30 3-4 16,30-1-1-16,-30 1-3 0,0 0-1 0,34 0-3 16,-34 0 6-16,0 0-7 0,0 0-3 15,0 0-5-15,40 0 3 0,-40 0-5 0,0 0-5 16,0 0 7-16,30 1-1 0,-30-1-1 15,0 0-1-15,0 0 1 0,27 10 0 16,-27-10-2-16,0 0 0 0,0 0-1 0,0 0-1 16,25 12 9-16,-25-12-6 0,22 25 0 15,-4-10-1-15,0 6 4 0,11 8 2 16,3 7 0-16,-4 1-1 0,12 3 5 0,-6 4-6 16,2-4 0-16,-2 2 0 0,1 1 1 15,0 1-2-15,0-5 0 0,-5 3 3 16,-1-3-1-16,3 2-2 0,-2-2-2 0,5 2 8 15,-5 2-3-15,5-4 2 0,-1 2-5 16,-3-2 3-16,3 2-4 0,-7-1 3 0,4-4-3 16,-7-2 0-16,1-3-3 0,-5 2 1 15,2-1 1-15,-6-2 5 0,-2 4-5 16,4 4 2-16,-6-2-2 0,1 2 2 0,-1-1-7 16,3 2-10-16,-7 2-11 0,1-2-7 15,-1-1-3-15,2-4-10 0,2-2 0 0,-7-4 9 16,2-2-3-16,1-5 13 0,-8-21 33 15,3 36 10-15,-3-36 2 0,0 32 1 16,0-32-4-16,-11 22-1 0,11-22-2 16,-34 27-3-16,11-16-2 0,-9 9 2 0,-12-4-2 15,-9 2-1-15,-7 3-2 0,-2 2-1 16,-10-2 1-16,7-2 1 0,-6 1-2 16,-2 7 1-16,3-4-3 0,-7 2 2 0,6 2 2 15,-2 0-3-15,-1 0-2 0,4 3 3 16,5-6 1-16,8 0-3 0,7 2 1 0,-7-5-2 15,5 6 3-15,2-3-3 0,1 5 0 16,-1-1-2-16,1 2 6 0,1-1-1 0,3 1 2 16,5-3-1-16,-4 5-3 0,6-2-2 15,-1-1 1-15,2-3 2 0,4 5-1 16,1-8 2-16,-1 2-8 0,1 2 11 0,0-3-3 16,-1 1 0-16,4-1-2 0,-4 4 2 15,1-3 0-15,2-1-2 0,-5 2 3 16,5-2-3-16,-6 3 0 0,3-1 2 0,1-2-1 15,2-1-5-15,0-3 5 0,3 4-1 16,-3-1-3-16,0 0 3 0,3-3 0 16,2 0 5-16,-2-5-4 0,2 1-1 0,0 3 3 15,-7 1-3-15,7-6-3 0,-11 9 3 16,2-5 0-16,-1 0-2 0,0 0 3 0,-5 0 0 16,0 6 3-16,3-8-3 0,-12 7 2 15,4-2 8-15,0 5 6 0,6-8 4 16,-4 0 4-16,-2 1 2 0,-5 0 5 0,9-6-1 15,-4 3 1-15,0 0 7 0,0-3-1 16,5-1-5-16,-5 0 1 0,-1 3-22 0,6-5 0 16,-8 5-5-16,1 4 0 0,-7-3-1 15,-2 4 1-15,-6 0-1 0,3 0 1 16,-6-1-3-16,-10 6-1 0,1-5 2 16,-3 7 0-16,-2-3-2 0,-3-3 0 0,1 1 2 15,2 3-4-15,-5-4 3 0,4 0-2 16,8 3-3-16,-5-8 4 0,15 3-5 0,0-4 4 15,7-2 0-15,7-1 0 0,-1 0-1 16,1 2 0-16,2-5-1 0,8 3 0 16,-6 0 0-16,8 0 0 0,-3-2 0 0,-3 5-1 15,11-3 1-15,-5 0-3 0,5 0 1 16,4-3-2-16,-2 5-4 0,4-2-2 16,-5-1 2-16,0 5-3 0,2-1-2 0,1 1 0 15,-3 3 1-15,-2-2-2 0,5-1-2 16,-3 7 6-16,3-9 0 0,-1 4-4 0,5-1 7 15,-9 0-3-15,5-1 4 0,-6 4-3 16,1-7 4-16,-3 2 2 0,1 2-1 0,1-5-2 16,-11 1 4-16,9-5 2 0,-7 4 2 15,-5-2-5-15,6 0 1 0,-1-2 4 16,-3-2-1-16,6-6-1 0,1 5 3 16,-4-5-2-16,3-5 8 0,-2-1-2 0,2 0 0 15,-8-6 3-15,2 0 0 0,-8-10 1 16,2 1 5-16,-6-8 5 0,-4-4 0 0,-8-2 6 15,4-1 6-15,-4-6 8 0,-23-12 2 16,0-3-6-16,0-3 1 0,-3-2-2 16,6-4 1-16,-5-2-2 0,1-6 5 0,1-3-3 15,1-1-3-15,9-6-4 0,-1-8 4 16,4-15-7-16,7-11-5 0,12-18-3 16,0-17-5-16,5-19-8 0,9-16-11 0,11-22-14 15,2-15-30-15,16-1-12 0,5-1-53 16,12 12-60-16,-13 15-129 0,-4 14-245 0,-18 17-395 15,-25 11-754-15</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4:27.008"/>
    </inkml:context>
    <inkml:brush xml:id="br0">
      <inkml:brushProperty name="width" value="0.05292" units="cm"/>
      <inkml:brushProperty name="height" value="0.05292" units="cm"/>
      <inkml:brushProperty name="color" value="#FF0000"/>
    </inkml:brush>
  </inkml:definitions>
  <inkml:trace contextRef="#ctx0" brushRef="#br0">15113 7759 1328 0,'0'0'173'0,"0"0"-53"0,0 0-34 16,0 0 6-16,0 0-46 0,0 0-11 15,0 0 6-15,0 0 0 0,0 0-19 16,0 0 0-16,-32-49 10 0,32 49-14 16,0 0 0-16,0 0 6 0,0 0 1 0,0 0 6 15,0 0 10-15,0 0 2 0,-13-18-3 16,13 18 5-16,0 0-16 0,0 0 22 15,0 0-7-15,0 0-1 0,0 0-1 0,0 0-3 16,0 0-22-16,0 0 10 0,0 0-7 16,0 0-8-16,0 0-1 0,0 0 4 0,0 0-13 15,0 0-2-15,0 0 6 0,0 0 6 16,0 0-7-16,0 0 4 0,0 0-9 0,0 0 3 16,0 0-6-16,0 0 11 0,0 0 20 15,0 0-11-15,0 0 0 0,0 0-4 16,0 0-2-16,0 0 6 0,0 0-12 15,0 0-2-15,0 0 2 0,0 0-8 0,0 0 3 16,0 0 17-16,0 0-23 0,0 0 6 16,0 0-8-16,0 0 5 0,0 0 1 0,0 0 2 15,0 0-3-15,0 0 0 0,0 0 3 16,0 0 0-16,0 0 8 0,0 0-2 16,0 0 10-16,0 0-21 0,0 0 13 0,0 0 5 15,0 0-13-15,0 0 6 0,0 0-4 16,0 0 1-16,0 0-11 0,0 0 5 0,0 0 14 15,0 0-14-15,0 0 6 0,0 0-8 16,0 0 13-16,0 0-3 0,0 0-2 16,0 0-1-16,0 0 14 0,0 0-3 15,0 0 8-15,0 0 5 0,0 0 3 0,0 0-12 16,0 0-1-16,0 0-4 0,0 0 6 16,0 0-1-16,0 0 1 0,0 0-18 0,0 0 17 15,0 0-2-15,0 0-10 0,0 0 0 16,0 0 5-16,0 0 2 0,0 0-3 15,0 0 1-15,0 0 9 0,0 0-2 0,0 0-7 16,0 0 6-16,0 0-9 0,0 0 10 16,0 0-1-16,0 0-7 0,0 0-6 0,0 0 15 15,0 0-13-15,0 0-1 0,0 0 1 16,0 0-3-16,0 0 3 0,0 0 2 16,0 0-5-16,0 0 3 0,0 0 8 0,0 0-10 15,0 0 8-15,0 0-16 0,0 0 12 16,0 0-5-16,0 0-8 0,0 0 3 15,0 0 6-15,0 0 3 0,70 7 6 16,-70-7-12-16,0 0-3 0,0 0 1 0,45 4 2 16,-45-4 2-16,0 0 1 0,37 0 15 15,-37 0-18-15,32 0-5 0,-32 0 10 0,0 0-1 16,42 0-8-16,-42 0 4 0,32 0-5 16,-32 0-11-16,0 0 28 0,38 0-12 0,-38 0-3 15,0 0 10-15,38 0-7 0,-38 0 14 16,0 0-19-16,31-3 16 0,-31 3-15 15,0 0 6-15,0 0-4 0,35 0 15 0,-35 0-13 16,0 0 2-16,0 0-6 0,35-1 6 16,-35 1-6-16,0 0 4 0,28-6 6 15,-28 6-12-15,0 0 1 0,37 0 3 16,-37 0 0-16,0 0 2 0,39 0-2 0,-39 0-7 16,31 0 13-16,-31 0-17 0,0 0 13 15,44 7-3-15,-44-7-1 0,28 3 8 16,-28-3 1-16,0 0-3 0,42 5 3 0,-42-5 6 15,24 2-7-15,-24-2-8 0,0 0 10 16,41 2-8-16,-41-2 16 0,0 0-17 0,29 3 1 16,-29-3-7-16,0 0 14 0,0 0-3 15,27 5-4-15,-27-5-5 0,0 0 5 0,0 0-3 16,0 0 1-16,0 0 6 0,33 3 3 16,-33-3 3-16,0 0-5 0,0 0-3 15,32 4-5-15,-32-4 19 0,0 0-6 0,25 5 1 16,-25-5 2-16,0 0 13 0,32 0-9 15,-32 0-2-15,0 0 2 0,0 0-8 16,33 3 8-16,-33-3 0 0,0 0-3 0,0 0 3 16,0 0-2-16,39-3 1 0,-39 3 5 15,0 0-7-15,0 0 3 0,0 0 1 16,30 0-12-16,-30 0 4 0,0 0 1 0,0 0-7 16,40-5 14-16,-40 5 6 0,0 0-2 15,0 0 17-15,33 0-19 0,-33 0 1 0,0 0 1 16,0 0-7-16,32-3 16 0,-32 3-10 15,0 0 3-15,0 0 1 0,0 0-7 16,32-1 3-16,-32 1-15 0,0 0 12 0,28-8-5 16,-28 8-2-16,32-3 6 0,-32 3-5 15,39-2 6-15,-39 2-7 0,41-7 20 16,-14 4-12-16,-27 3-11 0,49-7-1 0,-24 2-7 16,1 2 4-16,-26 3-2 0,61-9-2 15,-31 1 6-15,2 7-13 0,1-10 14 0,-1 7 2 16,1-3-12-16,2 0 5 0,-1 5 2 15,-2-4 10-15,-2 1-10 0,2 0-2 16,-7 3 1-16,-25 2 8 0,46-7-9 0,-46 7 2 16,41-6 3-16,-21 2-8 0,-20 4 3 15,37-2-7-15,-37 2 3 0,36-6 11 0,-36 6-7 16,47-7-3-16,-23 4 13 0,-24 3-13 16,51-5 16-16,-22-2-11 0,-29 7 2 15,45-7 6-15,-20 5 0 0,-25 2-3 16,40-6 15-16,-40 6-3 0,42-4 8 0,-22-1-9 15,-20 5 7-15,34-3 3 0,-34 3-9 16,28-5 12-16,-28 5-12 0,29-4-2 0,-29 4-4 16,0 0-4-16,31-3-2 0,-31 3 1 15,0 0-4-15,39 3 4 0,-39-3-6 16,37-3-1-16,-37 3 5 0,40 0 2 0,-40 0 0 16,48 0-7-16,-24 0 7 0,-24 0-6 15,50 3 5-15,-25-3-5 0,-25 0 3 16,48 0-5-16,-48 0 0 0,46-3-4 0,-23 3 8 15,-23 0-3-15,44 0 2 0,-44 0-1 16,45 0 2-16,-24 0-1 0,-21 0-4 0,49 0-11 16,-49 0 15-16,47-5 9 0,-47 5-9 15,42 0-6-15,-42 0 9 0,46-3-5 16,-46 3 9-16,42 0-15 0,-42 0 8 0,39 0 2 16,-39 0-8-16,37-1 9 0,-37 1-2 15,36 0-4-15,-36 0 14 0,34-3-4 0,-34 3 2 16,0 0 2-16,38 0 8 0,-38 0 9 15,29-5 2-15,-29 5-6 0,0 0-4 16,40-3-2-16,-40 3 9 0,30-5-5 0,-30 5 1 16,33-3-4-16,-33 3 6 0,36-4-8 15,-36 4-3-15,38-3 3 0,-38 3 4 0,33-6 1 16,-33 6 7-16,34-3-7 0,-34 3 6 16,33-3-1-16,-33 3-4 0,39-5 1 15,-39 5 3-15,42-4-6 0,-42 4 1 0,31-8-1 16,-31 8 2-16,26-1-1 0,-26 1-8 15,0 0 5-15,35-7-3 0,-35 7 0 16,0 0 0-16,23-3-3 0,-23 3 2 0,0 0 0 16,0 0 2-16,37-7 2 0,-37 7 2 15,0 0-4-15,28-6 2 0,-28 6 2 16,0 0-4-16,30-6-1 0,-30 6-3 0,0 0 0 16,0 0 2-16,31-8-6 0,-31 8 0 15,0 0-2-15,0 0-1 0,26-7 0 16,-26 7 4-16,0 0-7 0,0 0-1 0,25-8 1 15,-25 8 4-15,0 0-9 0,34-4 2 0,-34 4 1 16,22-9 0-16,-22 9-1 0,33-4-2 16,-33 4 0-16,0 0 2 0,37-8-2 15,-37 8 1-15,0 0-3 0,33-7 0 0,-33 7 0 16,0 0 3-16,20-4 0 0,-20 4-3 16,0 0-2-16,0 0 6 0,0 0-4 0,37-3-1 15,-37 3 2-15,0 0 0 0,0 0-2 16,0 0 6-16,35-1-5 0,-35 1 0 15,0 0 1-15,40 1 2 0,-40-1-2 0,32-1-2 16,-32 1 3-16,0 0-1 0,42 0 0 16,-42 0 0-16,37-4-1 0,-37 4 4 15,37 0-3-15,-37 0-1 0,43-3 1 16,-14-1 0-16,-29 4-1 0,46-5 1 0,-17 2 0 16,-29 3 1-16,45-5 1 0,-25 2-4 15,-20 3 2-15,42 0 1 0,-42 0 0 16,28-1-3-16,-28 1 3 0,0 0 0 0,37-3-2 15,-37 3 1-15,0 0 0 0,0 0 0 0,37 0-1 16,-37 0 1-16,0 0-1 0,0 0 1 16,0 0-1-16,30-5-9 0,-30 5-13 15,0 0-19-15,0 0-25 0,0 0-42 0,0 0-42 16,20 5-36-16,-20-5-43 0,0 0-196 16,0 0-482-16,0 0-471 0</inkml:trace>
  <inkml:trace contextRef="#ctx0" brushRef="#br0" timeOffset="3445.9816">15786 6265 4153 0,'0'0'-199'15,"0"0"13"-15,0 0 8 0,0 0 12 16,-22-13 13-16,22 13 27 0,0 0 6 0,0 0 20 16,0 0 12-16,0 0 11 0,0 0 10 15,-27-12 21-15,27 12 17 0,0 0-1 0,0 0 22 16,0 0 14-16,0 0-1 0,0 0-2 15,-18-12 0-15,18 12-3 0,0 0 12 16,0 0-12-16,0 0 6 0,-25-16-9 0,25 16 0 16,0 0-6-16,0 0 3 15,0 0-26-15,-36-9 8 0,36 9-9 0,0 0 2 16,-33-3-3-16,33 3 16 0,-32-3 5 16,32 3 7-16,0 0-10 0,-42-4 0 0,42 4 4 15,-31 0 5-15,31 0-5 0,-42-3 12 16,42 3 0-16,-37 0-7 0,37 0 1 0,-42 0 6 15,42 0 6-15,-37 0 7 0,37 0 6 16,-31 0-13-16,31 0-2 0,-34 0 5 0,34 0 4 16,0 0-4-16,-45 0-3 0,45 0 4 15,-32 3-13-15,32-3 0 0,-30 4-4 16,30-4-5-16,-32 8-1 0,32-8-3 16,-33 10-6-16,33-10-1 0,-32 13 14 0,12-5-11 15,20-8-3-15,-34 16 3 0,16-3 20 16,18-13-13-16,-33 14 0 0,18-10-1 15,15-4 4-15,-34 12 4 0,34-12 2 16,-30 12 8-16,30-12-11 0,-28 12 7 0,28-12-4 16,-26 14 1-16,26-14 0 0,-21 9 6 15,21-9-10-15,0 0 11 0,-27 15-15 0,27-15 15 16,-17 12-14-16,17-12 3 0,-13 19-4 16,13-19 8-16,-12 22-7 0,12-22 6 15,-8 21-3-15,8-21 4 0,-15 24-1 0,15-24 15 16,-12 23-4-16,12-23 3 0,-5 20 4 15,5-20 10-15,0 0 6 0,-13 32-13 0,13-32 13 16,-12 24-1-16,12-24 1 0,-8 37 5 16,-4-16 10-16,3 10-27 0,3-6 20 15,1 5-4-15,-7 9-16 0,7-2 0 0,-3 0 9 16,-1 2-15-16,4 2 0 0,-1-11 0 16,4 4-4-16,-5-1 10 0,4 1-1 0,-2-2-2 15,2-1-6-15,-3-3-1 0,6 3 21 16,-3-4-15-16,0 0-3 0,3-27 6 15,0 58 0-15,0-29 2 0,3 2-10 16,-3 1 5-16,3-1-3 0,6 3-11 0,-7 2 0 16,11 3 10-16,-11 0-4 0,9 2 7 15,-6-1 4-15,7 0-15 0,-7-3 1 16,7 1 8-16,-7-2-6 0,1-6 1 0,3-1 7 16,-2-3-2-16,1-2-4 0,-3 3 4 15,3-7 0-15,-3 2 12 0,-5-22-10 0,12 32 8 16,-12-32-1-16,8 31-4 0,4-17 4 15,-12-14-5-15,23 29 2 0,-6-17-27 16,8 0-81-16,4-3-225 0,-1-6-317 16,-28-3 118-16</inkml:trace>
  <inkml:trace contextRef="#ctx0" brushRef="#br0" timeOffset="7403.8493">22835 7804 2718 0,'0'0'110'0,"0"0"-11"0,0 0-3 16,0 0-46-16,0 0-35 0,0 0-43 15,0 0-20-15,45 20 0 0,-45-20-15 0,0 0 4 16,0 0 10-16,0 0-4 0,0 0 14 15,0 0 5-15,0 0-1 0,0 0-3 16,0 0 9-16,0 0-1 0,0 0 9 0,0 0 3 16,0 0-13-16,0 0 19 0,0 0-1 15,0 0 1-15,0 0-7 0,28 8 10 0,-28-8-10 16,0 0 9-16,0 0 14 0,34 8-1 16,-34-8 0-16,32 4 10 0,-32-4-1 15,38 5-12-15,-11 1 6 0,-27-6-2 0,57 1-4 16,-29 4 9-16,-3-2 3 0,7 0 4 15,-5-3 15-15,-27 0 8 0,60 6 6 0,-35-6-16 16,7 0-11-16,-5 3 25 0,-27-3-3 16,63 3-17-16,-33-3 8 0,2 0 2 15,2 2 0-15,-3-2-6 0,-2 4-8 16,8-1 10-16,-9 0-5 0,9 1-14 0,-4-1 14 16,2-1-11-16,-5 6 5 15,4-5-3-15,3-2-2 0,-4 7 7 0,2-5-2 0,-1-1 2 16,-2 5 0-16,1-4-3 0,4 4 3 15,-4-5-3-15,2 1 12 0,-1 3-5 16,-1-2-2-16,1-2 6 0,1 1-9 0,-2 0 11 16,2 1-18-16,1-1 11 0,2 0-7 15,-3-1 0-15,9-2 6 0,-6 0 8 16,6 0-10-16,4 0 4 0,-1 0 9 0,2-2-18 16,-1 2 2-16,-3-3-4 0,4 0 2 15,4-1 10-15,-11 1 5 0,12 3-18 0,-6-3-3 16,-3 1-11-16,9-2 8 0,-2 0 6 15,-4 2-4-15,-1 2-3 0,-3-3 1 16,2 1 10-16,3-3-8 0,-1 3 9 16,1-1-7-16,-6-1 6 0,6 1 0 0,-1 1-2 15,1 2 4-15,-1-3-3 0,-1-2 5 16,2 2-2-16,-1 2 5 0,1-7 13 0,-2 5-11 16,4 1-10-16,-2-5 11 0,-2 4-5 15,5-4 3-15,-4 5-24 0,2-1 11 16,-1 0-2-16,-1-2-6 0,-1 4 5 0,3 1 6 15,2-3-6-15,9 0-1 0,-10 3 5 16,5-5-3-16,0 5-5 0,-2-1 1 0,6-3-5 16,-8 2 0-16,5-3-2 0,-4 5 11 15,-1-1 0-15,-1-2-5 0,0-1-4 0,-2-1 17 16,1 0-10-16,7 3 16 0,-7-4-26 16,5 1 13-16,1 0-3 0,0-1 0 15,3 5-3-15,6-7 4 0,4 4-6 0,-1-1-4 16,3-2-12-16,-1 1 21 0,3 1-5 15,-2-2 0-15,1 2-1 0,1-2 8 16,-2 0-12-16,-6-1 1 0,0 0 0 16,0 4 2-16,0-4 0 0,-9 4-7 0,1-1 12 15,4 1-3-15,-5-3-5 0,6 0 1 16,-1 1 0-16,-2 0 1 0,-2 1-3 16,0 4 1-16,8-2 6 0,-5 0 2 0,-1-2-6 15,-6 5 2-15,13-4 6 0,-8 4-7 16,-3-4-3-16,2 4 8 0,-5-3 4 0,3 1 9 15,2 2-7-15,-3-5-1 0,-1 3 10 16,4 2-13-16,0-4 3 0,0 2-5 0,-4 2 5 16,2 0 5-16,-1 0-3 0,1 2 6 15,2-4-18-15,-7 2 3 0,4 0 7 0,3 0-2 16,-5 0-6-16,-4 2 12 0,4-2-15 16,0 4 4-16,-2 3-5 0,3-2-34 15,4 3-40-15,4 4-82 0,-15 0-221 0,0 0-420 16,-6-5 178-16</inkml:trace>
  <inkml:trace contextRef="#ctx0" brushRef="#br0" timeOffset="10037.7908">23092 6596 1314 0,'0'0'182'0,"0"0"-147"0,0 0-96 16,0 0-157-16,0 0-133 0,-40-5 87 15</inkml:trace>
  <inkml:trace contextRef="#ctx0" brushRef="#br0" timeOffset="11553.624">23002 6515 1600 0,'0'0'249'15,"0"0"-39"-15,0 0-18 0,0 0-49 0,0 0-17 16,-15-23-31-16,15 23-23 0,0 0-13 16,0 0-6-16,0 0-10 0,0 0-3 0,0 0 3 15,0 0-7-15,0 0-5 0,43-30 2 16,-21 23-13-16,3 2 5 0,5-2 3 15,-5-3-8-15,6 5-3 0,-3-2 7 0,2 1-9 16,0 1-1-16,-5 1 10 0,2-2 4 16,7-1 5-16,-3 2 14 0,16-5-8 15,2 1 8-15,13-3-9 0,-4 1-1 0,11-1-9 16,1 0-4-16,0 4-3 0,-1-2 0 16,-4-2-4-16,-3 3 2 0,0 5 4 15,-14-8-7-15,1 2 19 0,-4 5-8 0,-12-2-11 16,3 6 4-16,-6-7 8 0,-4 5-1 15,1 2-15-15,-27 1 5 0,44-8-11 0,-44 8 4 16,38-6 9-16,-38 6-17 0,45 0 8 16,-45 0-1-16,46 0-7 0,-20 2 8 15,4-2-1-15,-1 4-7 0,-29-4 4 0,57 9-8 16,-29-6 11-16,1 1-9 0,-6 0 0 16,-23-4 8-16,44 6-3 0,-23-4-3 15,-21-2-7-15,39 3 12 0,-39-3 1 0,37 2-8 16,-37-2 7-16,41 0-7 0,-19 5 15 15,-22-5-9-15,52 0-5 0,-24 0-2 0,6-5 12 16,1 5-13-16,-2 0-2 0,8-2 17 16,-5 2-11-16,5 0-2 0,-3-3 2 15,-1 1-4-15,0 2 2 0,3-5 5 16,-5 5-1-16,3-1-6 0,4 1 4 0,-5-4 2 16,8 4-2-16,5-4 3 0,-1 4-5 15,6-3-4-15,-3 3 8 0,1 0 0 16,8 0-3-16,-4-1-2 0,3 1 1 0,-5 0 11 15,5 0-11-15,-3 0 0 0,2 0 12 16,1 0-10-16,8-4 7 0,-6 4 9 0,-3 0-9 16,3 0 2-16,6 0 5 0,-6 0-18 15,-2-4 4-15,2 4 8 0,-5 0 1 0,-2 0-8 16,2 0 3-16,0 4-3 0,-5-4-1 16,5 0 1-16,-2 4 4 0,-1-4-7 15,1 1-1-15,2-1-5 0,-5 3 13 16,4-3-12-16,-2 4 7 0,-2 0-9 0,-2-4 2 15,2 0 3-15,1 0 2 0,-1 0 0 16,-5 0-4-16,2 0 8 0,-1 0-18 16,-1-4 14-16,1 4 7 0,-4-4-7 0,3 1 0 15,-2 2 2-15,0-3 3 0,-1 0-9 16,1 0 15-16,2 2-13 0,-1-4 0 16,0 2-3-16,-5 1 10 0,5-2-3 0,-1 2 2 15,-5-4-1-15,0 3-3 0,-5-1 19 16,9 2-13-16,-11-2-3 0,4 2-10 15,-4-4 12-15,-1 2 2 0,2 4-3 0,-3-2-4 16,3 0 3-16,-4 3-5 0,2-5 15 16,-32 5-7-16,65 0-7 0,-32 0 1 0,3 0 5 15,-3 0-3-15,7 0-2 0,-3 5-4 16,3-5 1-16,4 3 4 0,2 0 5 16,0-2 2-16,-5 4-8 0,5-2-2 0,-1 1 8 15,3-1-1-15,-8-3-9 0,-1 2 3 16,-2 1-3-16,-4-3 1 0,2 3-2 0,-5-3 13 15,6 5-11-15,-6-3 3 0,1-2 0 16,0 2 3-16,2 1 2 0,-3-3-1 16,-5 4-6-16,7-1 0 0,-32-3 12 15,59 3-13-15,-39-3 3 0,-20 0-5 0,48 5 7 16,-48-5-2-16,37 4 3 0,-15-4-3 16,-22 0-7-16,31 3 17 0,-31-3-13 15,0 0-2-15,39 3 3 0,-39-3-5 0,27 2 6 16,-27-2 4-16,0 0-6 0,33 4 10 15,-33-4-11-15,32 8 6 0,-32-8 1 0,35 4-8 16,-11 0 5-16,1 1 9 0,-25-5-6 16,48 12-3-16,-24-4-2 0,2-2 4 0,4 3 0 15,-8-3 6-15,3 0-11 0,-1 0-1 16,1 3 1-16,-25-9 3 0,40 12-5 16,-20-4 5-16,2-1-5 0,-22-7 7 15,37 17 3-15,-17-9-7 0,0 2 4 0,-20-10-6 16,40 19 1-16,-23-14 6 0,-17-5 11 15,30 17-14-15,-30-17 7 0,26 11-4 0,-12-1 5 16,-14-10 19-16,0 0 3 0,27 12 15 16,-27-12 3-16,0 0 0 0,26 12-6 15,-26-12-6-15,0 0-7 0,17 13 0 0,-17-13-11 16,0 0 7-16,0 0-3 0,20 12-8 16,-20-12 2-16,0 0-3 0,17 18 1 15,-17-18-4-15,0 0 2 0,17 24-2 16,-17-24-1-16,15 23-7 0,-15-23 1 0,8 24 10 15,-8-24-7-15,13 30-4 0,-4-6 6 16,-4-4-3-16,5 5-1 0,-5 2 10 0,2 0 2 16,3 5-15-16,-4 5 7 0,4-4-5 15,2 2 3-15,-7-3-3 0,7-5 6 0,-6-3-7 16,6 1 0-16,-7-1-6 0,-5-24 3 16,12 35 6-16,-12-35-7 0,5 28 2 15,3-14-3-15,-8-14 1 0,4 25 1 0,-4-25 0 16,0 0 2-16,5 31 11 0,-5-31-12 15,0 0-1-15,8 24 2 0,-8-24 5 0,0 0 1 16,0 0-6-16,0 30-2 0,0-30 8 16,0 0 8-16,0 32 10 0,0-32 7 15,0 0 3-15,-8 40-4 0,8-40 0 16,-5 31-7-16,5-31 1 0,-9 31-2 0,9-31-3 16,-6 36-5-16,1-16 3 0,5-20-4 15,-12 45 2-15,10-20-4 0,-6-3-1 0,8-22-21 16,-15 44-24-16,8-16-54 0,-3 4-64 15,-13 3-128-15,-11-2-636 0,-8 2-532 16</inkml:trace>
  <inkml:trace contextRef="#ctx0" brushRef="#br0" timeOffset="12725.7456">22912 6495 4279 0,'0'0'-161'15,"0"0"10"-15,0 0 28 0,0 0 9 16,0 0 14-16,0 0 35 0,0 0 24 0,0 0 22 15,-52-27 10-15,52 27 5 0,0 0-5 16,0 0 9-16,0 0-11 0,0 0 0 16,0 0 0-16,0 0 7 0,0 0-7 0,0 0 4 15,0 0 7-15,0 0-7 0,0 0 5 16,0 0 4-16,0 0 10 0,0 0-17 16,0 0 7-16,0 0-4 0,0 0-2 0,0 0-1 15,0 0 10-15,0 0-14 0,0 0 9 16,0 0 4-16,-54 34-8 0,54-34 10 15,-16 25-1-15,7-13-10 0,9-12 3 0,-27 27-2 16,16-7 4-16,-4 2 4 0,-2-2-8 16,-1-2-1-16,2 10 14 0,-5-4-15 0,4-1 1 15,0-2 12-15,4 4-9 0,-6-6 4 16,6 2 4-16,0-5-3 0,1 3 3 16,12-19 5-16,-23 29-6 0,14-15 4 0,9-14 2 15,-16 25 2-15,16-25-7 0,-14 32 3 16,6-14 6-16,1 5 0 0,2 1 2 15,-2 4-2-15,4 3 2 0,6 0-6 0,7-4 3 16,-5 9 3-16,9-5-6 0,1 8-3 16,17 3 8-16,-4 2-13 0,11-4-20 15,1 7-76-15,2-8-160 0,-9-5-484 16,-1-6 488-16</inkml:trace>
  <inkml:trace contextRef="#ctx0" brushRef="#br0" timeOffset="18725.6709">14986 8878 1791 0,'-23'-12'290'15,"23"12"-70"-15,0 0-68 0,0 0-37 16,-29-16 7-16,29 16-22 0,0 0-8 0,-22-16 3 15,22 16 6-15,0 0 11 0,-23-13 13 16,23 13 6-16,0 0 5 0,0 0-8 0,0 0-11 16,-29-11-16-16,29 11-10 0,0 0-15 15,0 0-11-15,0 0-32 0,-16-12-2 16,16 12-20-16,0 0-7 0,0 0-16 0,0 0-9 16,0 0-8-16,0 0-8 0,0 0-7 15,0 0 5-15,0 0 4 0,0 0-1 16,0 0 6-16,0 0-2 0,0 0 0 15,0 0 3-15,0 0 10 0,0 0-4 0,0 0 7 16,0 0 0-16,0 0-1 0,0 0 7 16,0 0-6-16,0 0-2 0,0 0 12 0,0 0 2 15,0 0-12-15,0 0 14 0,0 0-11 16,0 0-3-16,0 0 22 0,0 0-2 0,0 0-10 16,0 0 20-16,0 0-8 0,0 0 3 15,0 0 9-15,0 0-12 0,0 0 6 16,90 12 0-16,-90-12-8 0,54 0-2 15,-23 0 2-15,6-4 6 0,0 4-18 0,3-3 18 16,7 1-8-16,5-1-4 0,-2-1 6 16,2 0 2-16,-2 3-12 0,-1-4 12 15,-1 4-16-15,-4-4 8 0,-1 3 4 0,-9-2 4 16,2 4-2-16,-2-3 1 0,-4 0 9 16,-30 3-6-16,50-2-4 0,-26 2-2 0,-24 0 10 15,43-5-7-15,-43 5 7 0,43 0-10 16,-43 0 6-16,44 5-8 0,-22-5 7 0,-22 0-7 15,43 2-9-15,-19-2 11 0,4 3 9 16,-28-3-11-16,49 3 2 0,-28-3 6 16,-21 0-8-16,49 4 9 0,-29-2 14 15,-20-2 0-15,45 0 5 0,-18 5-4 0,-27-5 5 16,45 1-9-16,-45-1 6 16,42 0-5-16,-19 5-5 0,-23-5 7 0,54 1-5 15,-29 3-4-15,5-4-2 0,0 4-3 16,-30-4 0-16,54 5-1 0,-24 2-3 0,-2-7 4 15,1 3-11-15,-29-3 13 0,41 6-1 0,-17-4 2 16,-24-2-7-16,37 4 8 0,-37-4-19 16,33 3 9-16,-33-3 0 0,29 3-3 15,-29-3 5-15,25 6-6 0,-25-6-3 0,0 0 11 16,31 3-10-16,-31-3 3 0,0 0 1 16,36 6 11-16,-36-6-5 0,0 0-5 15,33 7 4-15,-33-7-2 0,0 0 9 16,35 4-15-16,-35-4-1 0,22 4 15 0,-22-4-1 15,0 0-7-15,30 5-4 0,-30-5-2 16,0 0 13-16,30 4-14 0,-30-4 21 0,0 0 2 16,27 5-14-16,-27-5 6 0,0 0 4 15,0 0-8-15,27 3 0 0,-27-3 8 0,0 0-5 16,0 0-6-16,31 3-4 0,-31-3 16 16,0 0-12-16,34 6 33 0,-34-6 8 15,35 3-4-15,-35-3 4 0,37 3-1 0,-14-1 1 16,-23-2-1-16,39 4-5 0,-14-4-1 15,-25 0-1-15,43 3 9 0,-43-3 11 16,49 3-3-16,-24-3-8 0,5 0 2 16,-30 0-8-16,57 0-2 0,-29 0 0 0,2 0-11 15,-30 0-2-15,52 0-3 0,-27 0 0 16,-25 0-4-16,49 0 1 0,-49 0 0 0,45 0-7 16,-45 0-1-16,47-3-1 0,-29 6-1 15,-18-3-5-15,45 0 3 0,-19 0-3 0,-26 0 3 16,48 3-1-16,-25 1-2 0,-23-4-1 15,44 0 4-15,-19 2-4 0,-25-2-1 16,44 3 2-16,-44-3-3 0,36 3 1 0,-12 1 1 16,-24-4 1-16,35 3-10 0,-35-3 8 15,50 3 0-15,-20-3 1 0,4 0 0 16,1 0 2-16,7 0 1 0,4 2-3 0,0-2 0 16,10 0 2-16,6 0 0 0,-6 0 4 15,14-2 3-15,3 2 9 0,-7-3 3 16,11 0 3-16,-7 3 0 0,8-4-1 0,-1 1-1 15,2 0-3-15,1 1-3 0,14 2-1 16,-10-4-2-16,-4 4-4 0,4 0-9 0,-6 4-38 16,-1 1-58-16,10 8-65 0,-15-1-94 15,2 10-299-15,-12-9-378 0,-12-8-626 16</inkml:trace>
  <inkml:trace contextRef="#ctx0" brushRef="#br0" timeOffset="19893.5889">3618 9303 1531 0,'-26'-37'-525'0,"6"5"231"0,0 5 80 0</inkml:trace>
  <inkml:trace contextRef="#ctx0" brushRef="#br0" timeOffset="22753.0359">3544 8819 895 0,'-37'-3'138'0,"37"3"31"0,0 0-15 16,0 0-31-16,0 0-11 0,0 0-16 15,0 0-12-15,-48-13-21 0,48 13-2 16,0 0-20-16,0 0 3 0,0 0 7 15,0 0-12-15,0 0-4 0,0 0-7 0,0 0 0 16,0 0-1-16,0 0 0 0,0 0 0 16,0 0-1-16,0 0 4 0,0 0 8 15,0 0-6-15,0 0 9 0,0 0-13 0,0 0 28 16,0 0 25-16,0 0-14 0,68 43-4 16,-48-32 7-16,5-2 6 0,-1 0 4 0,3 3-28 15,8 0 14-15,-2-3-24 0,9 3 13 16,-5 3 5-16,3-3-1 0,0 1-13 15,2-2 0-15,-2-4-12 0,2 4 20 0,1-2 2 16,3-5-19-16,0 7 8 0,3-5 3 16,3-3-9-16,-2 0 0 0,3 0 3 15,-4 2-14-15,-4-4 1 0,12 2 0 0,-7 0-4 16,5 2-17-16,-8-4 30 0,10 7-15 16,-3-6-12-16,11 8 2 0,-8-5-2 15,1 5 1-15,8-4 6 0,-5 0-11 16,-5 1 3-16,-3-2 4 0,-1 1-3 0,3 1-9 15,4 2 11-15,-4-3-6 0,-1 0 9 16,-1 2-5-16,1-7 6 0,7 5-9 0,0 0 7 16,-9-1-8-16,8-4 6 0,0 7 1 15,10-5-11-15,-16-2 1 0,1 3-1 0,0 3 4 16,-1-6 5-16,-6 4-12 0,1-3-2 16,-4 2 8-16,-8-1 2 0,0 3-9 15,-6-3 1-15,3-3 6 0,-6 3 1 16,2 2 2-16,2-5 15 0,0 1 3 0,-2 2-16 15,5-3 13-15,-1 3-9 0,-1 1-6 16,-1-2 9-16,1 1-3 0,-3 1-4 16,2 3-9-16,2-7 1 0,-3 1 4 0,-2 7-1 15,-1-5 1-15,1-2-2 0,1 7 15 16,-2-5-1-16,-28-3 10 0,44 9-9 0,-23-7 10 16,-21-2-10-16,37 7-7 0,-37-7-2 15,40 5 7-15,-14 3-10 0,-3-3 5 0,4 2-7 16,-27-7 6-16,60 8-3 0,-25 0-1 15,-3-4 8-15,3-1-10 0,2 1 8 16,3 2-5-16,-5-1-2 0,4 0-11 0,-6-1 19 16,9-1-8-16,-9-2 3 0,-1 3-13 15,5-1 13-15,-5-6 2 0,1 6-17 16,2-3 18-16,-5 0-7 0,2 0 4 16,2 0-3-16,-3 0-4 0,-31 0 0 0,64-7-1 15,-29 7-2-15,-2-1-5 0,4-2 10 16,-8 3 5-16,8-4-5 0,-4-3-5 0,2 4-3 15,-5 1 6-15,5-2 2 0,-5 0-3 16,-30 4 6-16,57-3-2 0,-30-1-6 16,3-1 9-16,-8 1-13 0,-22 4 0 0,48-7 14 15,-22 0-12-15,-5 2 0 0,-21 5 3 16,39-10 3-16,-17 5-7 0,-22 5 10 0,43-13-16 16,-18 4 21-16,-1 0-8 0,1 1-12 15,-4 0 9-15,6-1-13 0,-27 9 3 0,35-16 9 16,-15 7-2-16,-20 9-10 0,32-17 19 15,-15 5-11-15,-17 12-3 0,33-24 7 16,-18 12 3-16,2-3-2 0,-4-1-3 16,-13 16-1-16,29-30-3 0,-17 15 8 15,-12 15-10-15,20-26 8 0,-12 11-5 0,-8 15-5 16,22-27-4-16,-12 15-4 0,-10 12 1 16,17-26-5-16,-17 26 5 0,16-25 2 0,-16 25 2 15,17-23 1-15,-17 23 9 0,13-22 6 16,-13 22 7-16,12-20 5 0,-12 20-7 0,0 0-3 15,15-20-2-15,-15 20 12 0,0 0-6 16,9-25 12-16,-9 25-2 0,0 0 1 0,0 0-7 16,8-27-2-16,-8 27 13 0,0 0 11 15,0 0 2-15,5-26 0 0,-5 26 5 16,0 0-1-16,0 0-2 0,0 0-9 0,3-28 0 16,-3 28 0-16,0 0 6 0,0 0 1 15,0 0 1-15,0 0 7 0,0-30-7 16,0 30-6-16,0 0-8 0,0 0-39 15,5-39-64-15,-5 39-12 0,0-38 10 0,0 38 8 16,0-39 17-16,4 10 9 0,-4 29 1 16,0-43 12-16,0 43-7 0,-4-39 2 0,4 39 19 15,4-41-4-15,-4 41-4 0,-4-38 10 16,4 38-15-16,4-36 11 0,-4 36 6 0,1-36 8 16,-1 36 5-16,4-28-4 0,-4 28-2 15,0-29 6-15,0 29 3 0,0 0-9 16,3-35-7-16,-3 35 9 0,0 0-13 0,5-25 24 15,-5 25-24-15,0 0-3 0,15-35 6 16,-15 35-11-16,12-20 10 0,-12 20 14 16,10-23-6-16,-10 23 5 0,0 0-1 15,12-28-9-15,-12 28 2 0,5-22 5 0,-5 22 0 16,0 0 2-16,8-35-11 0,-8 35 16 16,5-25-11-16,-5 25 6 0,3-29-1 0,-3 29 4 15,4-27-7-15,-4 27-5 0,0 0 26 16,0-38-7-16,0 38-13 0,-7-26 8 0,7 26-3 15,-10-32 4-15,10 32-1 0,-17-30 7 16,4 12 1-16,1 0 3 0,-8-2 5 16,0 1 0-16,0 1 3 0,-12 2 4 15,2-1-10-15,0-3 2 0,-10 9-4 0,-7-5 15 16,3 4-30-16,-4 3 17 0,-9-3-24 16,0 5 25-16,-6 1 1 0,7 2-11 15,-9-2 5-15,12 4 10 0,-4 2-9 0,0-4 3 16,2 8-9-16,-2-2 16 0,-3 3-2 15,-6 0-8-15,4 1-2 0,0 3 9 0,4-2-19 16,-2 2 3-16,11-2 3 0,-3 4-2 16,6-2-1-16,-3 2 5 0,4-2-5 15,-2 3-3-15,4 0-5 0,-3 0 11 0,5 0 2 16,0 1-5-16,5-5-3 0,-5 8 4 16,11-7-5-16,-8 3-2 0,6 0 6 0,2-2-2 15,3 3-6-15,2-6 11 16,-2 4-4-16,6-2 15 0,-8 0-8 0,1 1 3 15,4-2-8-15,3 1-1 0,-6-1 5 0,27-8-8 16,-47 12 9-16,24-7-9 0,-8 2 6 16,1-2 4-16,4 3-4 0,-5-6-15 15,1 4 11-15,-5 1 8 0,0-4-11 0,2-1 5 16,-3 5 11-16,1-7-9 0,0 5-3 16,2-4-6-16,-7 5 0 0,3-6-1 15,-5 4 8-15,2 1-11 0,-5-2 26 0,8 1-17 16,-8-2-5-16,0 3 3 0,-4-5 0 15,12 1 3-15,0 3 6 0,-1-2-6 0,-2-2-5 16,3 5 2-16,-12-5-6 0,1 1 12 16,1 4-3-16,-5-3-7 0,-1 2-4 15,3 2 9-15,-2-3-5 0,2 1-8 0,-2 7 8 16,1-10-8-16,3 7 10 0,-6-1-10 16,9 0 10-16,-3-3-7 0,3 1 2 0,-1-4 3 15,1 2-3-15,5 2-6 0,2-5 23 16,-1 0-9-16,6 0-6 0,-1-5 11 15,1 5-12-15,33 0 9 0,-60-3-11 16,35 3-2-16,25 0 10 0,-54-1 0 0,54 1 6 16,-44 0-8-16,44 0-5 0,-46-5 1 15,19 5-1-15,27 0 10 0,-47 5-12 16,24-5 16-16,23 0-6 0,-47 1-3 0,17 2 7 16,30-3 11-16,-47 5-13 0,47-5 3 15,-45 5-1-15,25-1-7 0,20-4 3 0,-41 3 7 16,41-3-16-16,-38 3 1 0,38-3 8 15,-35 7 1-15,35-7-4 0,-34 2 2 0,34-2-2 16,-35 3 1-16,35-3 4 0,-32 2 10 16,32-2-20-16,-38 0 9 0,38 0-1 15,-35 8 9-15,35-8-21 0,-39 2 5 16,39-2-6-16,-33 2-10 0,33-2 6 0,-37 11-1 16,37-11 5-16,-38 5-4 0,38-5 17 15,-35 7-14-15,35-7 13 0,-34 6-14 16,34-6 3-16,-32 6 5 0,32-6 2 0,-37 6-4 15,37-6 3-15,-33 10-3 0,33-10-1 16,-37 8-1-16,37-8-5 0,-40 11-5 0,40-11-8 16,-33 7 5-16,13-2-7 0,20-5 6 15,-39 11-3-15,39-11 13 0,-35 10 0 0,35-10-7 16,-25 6 11-16,25-6 1 0,-29 9-8 16,29-9 7-16,0 0 1 0,-33 6 8 15,33-6-2-15,0 0 6 0,-32 5 6 16,32-5 2-16,0 0-8 0,0 0 6 0,-33 1-2 15,33-1-8-15,0 0-2 0,0 0 6 16,-37-6 6-16,37 6-8 0,0 0 6 0,0 0-2 16,-40-6-6-16,40 6-2 0,0 0 10 15,-30 0-4-15,30 0-6 0,0 0-12 16,-49 11-4-16,49-11 4 0,-38 9 3 0,11-7 1 16,4 3 0-16,23-5 6 0,-42 14 4 15,22-11-3-15,20-3-11 0,-41 9 14 0,20-6-11 16,21-3 2-16,-49 12 9 0,32-11 13 15,17-1-14-15,-36 12 1 0,36-12-6 16,-37 8-14-16,37-8-5 0,-39 10 3 16,39-10 0-16,-31 10 10 0,31-10-10 0,-25 5 10 15,25-5-6-15,-31 7 20 0,31-7-12 16,0 0 1-16,-26 8-1 0,26-8 14 0,0 0-11 16,-30 6 4-16,30-6-2 0,0 0 2 15,-26 12 0-15,26-12 0 0,-21 16 5 16,21-16-5-16,-27 19 12 0,9-2-15 0,18-17 6 15,-29 21-3-15,16-9 0 0,13-12 4 16,-22 18 1-16,22-18-5 0,-15 19 9 0,15-19 10 16,-15 13-17-16,15-13 5 0,0 0 10 15,0 32 11-15,0-32-8 0,30 32 1 16,3-11 2-16,6 10-27 0,6-1-106 16,12 11-228-16,-5 6-324 0,-2-9 118 0</inkml:trace>
  <inkml:trace contextRef="#ctx0" brushRef="#br0" timeOffset="66258.7083">9944 12152 2704 0,'0'0'-101'0,"0"0"3"16,0 0-13-16,0 0-95 0,0 0-340 15,-8-12 106-15</inkml:trace>
  <inkml:trace contextRef="#ctx0" brushRef="#br0" timeOffset="73334.916">20523 11937 1955 0,'0'0'-79'16,"0"0"44"-16,0 0 20 0,0 0 34 15,0 0 8-15,0 0 15 0,0 0-5 16,0 0-74-16,0 0 55 0,0 0 74 0,0 0 14 15,-42-23 2-15,42 23 10 0,0 0-15 16,0 0-30-16,0 0-5 0,0 0-10 16,0 0-23-16,-20-13-4 0,20 13-6 0,0 0 14 15,0 0-4-15,0 0-5 0,0 0 13 16,0 0-7-16,0 0 3 0,0 0-5 0,0 0-11 16,0 0 2-16,0 0 5 0,0 0 2 15,0 0 7-15,0 0-17 0,0 0 14 0,0 0-8 16,0 0-2-16,0 0 2 0,0 0 9 15,0 0-16-15,0 0-1 0,0 0-11 0,0 0 5 16,0 0-10-16,0 0 5 0,0 0 0 16,0 0-5-16,0 0-1 0,50-32 3 15,-50 32-1-15,0 0 6 0,30-7-2 0,-30 7-14 16,0 0 7-16,0 0 5 0,39-2 0 16,-39 2-7-16,0 0-11 0,30-3 11 0,-30 3 11 15,0 0-7-15,38 0 0 16,-38 0-4-16,0 0 5 0,49 3-5 0,-29-1 0 15,-20-2-11-15,45 7 13 0,-25-4-2 16,-20-3 9-16,50 9-11 0,-30-9-1 0,-20 0 8 16,47 6-16-16,-30-3 9 0,-17-3-3 15,44 3 5-15,-26 0 2 0,-18-3-10 0,38 9 12 16,-16-9 5-16,-22 0-3 0,40 3-12 16,-18 1 15-16,-22-4-7 0,42 2 2 15,-42-2 0-15,42 0-4 0,-42 0 5 0,38 3-7 16,-38-3 6-16,37 0-8 0,-37 0 10 15,28 0 9-15,-28 0-2 0,0 0 9 0,37 0 9 16,-37 0 3-16,0 0 3 0,30 0-18 16,-30 0 5-16,0 0 5 0,0 0-11 15,34 5 4-15,-34-5 5 0,0 0-7 0,32-8 2 16,-32 8-1-16,0 0-2 0,48-2 6 16,-48 2-19-16,37 0 11 0,-37 0 0 0,43-4 1 15,-43 4-14-15,47-3 7 0,-23 3-7 16,-24 0 11-16,56 3-19 0,-27 1 8 15,-1-4 3-15,6 2-3 0,-6 1 0 0,9 2-8 16,-7-3 13-16,5 2-7 0,4 2-4 16,-4-3 15-16,0 1-15 0,-2 4 6 0,6-5-3 15,1 3-2-15,-8-3 2 0,3 0 5 16,-2 3-15-16,3-3 2 0,-3 3-8 16,2-2 6-16,0-2 3 0,0 4 10 0,-1-2-8 15,-2-1 8-15,1 1-1 0,-3-3-6 16,5-1-3-16,-5 3 3 0,2 2-3 15,-32-5-7-15,54 4 2 0,-32-4-2 0,-22 0 3 16,41 1 3-16,-41-1 7 0,42 2-4 16,-42-2-4-16,42-2 3 0,-42 2 3 15,42-1 0-15,-42 1-6 0,40-9 1 0,-40 9 3 16,45-3 0-16,-21-2 2 0,-24 5 0 16,43-7 6-16,-16 4 2 0,-2-2-1 0,3-2-1 15,1 1-8-15,-1 0 8 0,4 0-2 16,-32 6 4-16,57-9-4 0,-24 6-4 15,-3-3 4-15,2 3 0 0,2 0 1 0,-3-3 1 16,-5 2-17-16,5 2 13 0,-1-6 6 16,-30 8-12-16,61-2 8 0,-30-2 2 15,3 4 7-15,-1-6-5 0,1 6-6 0,3-1 7 16,3 1 1-16,-5-5-4 0,3 2-1 16,9 0 1-16,-3 3 4 0,-4-3 1 0,3-3-17 15,1 2 12-15,-2 2-4 0,-2-1 8 16,-3 0-8-16,-4-4-4 0,6 5 2 0,-6-4 4 15,2 6-2-15,-5-4 2 0,5 1 5 16,-5-4-9-16,9 5-1 0,-7 2 8 16,3-3-7-16,3-4 17 0,1 6-22 0,4-3 3 15,2-4 8-15,2 6-8 0,0 0 4 16,2-6-4-16,-1 8 2 0,1-6-3 16,3 4 5-16,-6-5 0 0,3 1 4 15,-1 4-4-15,3-5 3 0,0 1 7 0,1-3-12 16,10 3 5-16,0-5-6 0,0 6 3 15,3-2 5-15,0-1-3 0,1 1-2 0,-4 1-2 16,-9 0 6-16,2 3 3 0,-3-3-7 16,0 6 4-16,-2-6-2 0,-1 3-10 0,-4 0 10 15,3 0 6-15,-6 3-5 0,2-4 3 16,1-1-8-16,-8 5 13 0,3-3-4 16,-2-1-1-16,-1 4 1 0,0-3 8 0,3 0-6 15,-7 3 0-15,4 0-4 0,0-4 2 16,3 4 9-16,-1 0-3 0,1 0-12 0,-3-1 5 15,3 2-10-15,0-1 11 0,-5-1-10 16,9 2 11-16,-9-2-11 0,3 1 3 16,-4-4 3-16,7 4 8 0,-7-3-8 0,4 3 17 15,-4-4 4-15,6 4-2 0,-5-1 14 16,0-3-4-16,-5 0 8 0,5 0 18 16,-4 2 15-16,-31 2 16 0,60-6-1 15,-42-1 3-15,-18 7 2 0,39-1-14 0,-39 1-5 16,38-7-15-16,-38 7-6 0,37-7-3 15,-37 7-8-15,47-3-7 0,-22 1-1 0,5 2-5 16,2-4-5-16,1 4 0 0,7-3-4 16,-6 3 1-16,3 0-4 0,-1 0-3 0,0 3-5 15,2-3 3-15,-3 0-3 0,-3 4 0 16,3-4 0-16,-5 2-1 0,2-2-5 16,0 0 0-16,0 3 2 0,-2 0-3 0,-5 1 0 15,-25-4-2-15,57 3-2 0,-32 1 3 16,7 0 0-16,-7 0-3 0,6 0 3 0,-6 0 0 15,2 8 0-15,-2-11-4 0,2 11-3 16,3-5 0-16,-3 0 0 0,-5-1 1 16,8 3 2-16,-5-3-2 0,0 0-1 0,7 0-4 15,-7 3 6-15,3-3-4 0,2 1-6 16,2-2 1-16,0 3-3 0,0-6-3 16,1 3 4-16,-1 3 1 0,3-5 1 0,-5 0-1 15,5 0 6-15,-1-3 0 0,1 3-4 16,-5-3 4-16,2 3 1 0,-2-3-2 0,2 0 2 15,-32 0 0-15,53 3 1 0,-28-3 3 16,-25 0-3-16,49 0 2 0,-49 0 1 0,40 3 1 16,-40-3-2-16,42 0 0 0,-19 0 0 15,-23 0 5-15,42 6-6 0,-42-6 3 16,45 0 2-16,-25 4-2 0,-20-4-3 0,54 0 2 16,-24 0 1-16,-3 2 2 0,-27-2 1 15,45 0 0-15,-20 0-2 0,-25 0-2 16,37 0 2-16,-37 0 1 0,40 3 0 0,-40-3 0 15,28 0-1-15,-28 0 0 0,0 0-6 16,41 0-23-16,-41 0-36 0,30 3-44 16,-30-3-87-16,18 0-317 0,-18 0-351 0,0 0-190 15</inkml:trace>
  <inkml:trace contextRef="#ctx0" brushRef="#br0" timeOffset="75312.2811">3069 12894 3920 0,'0'0'-105'0,"0"0"12"0,0 0-8 0,0 0 4 16,0 0-41-16,0 0-17 0,0 0 17 16,40-27 45-16,-40 27 41 0,0 0 34 15,0 0 44-15,0 0 18 0,0 0 19 0,0 0-1 16,0 0-4-16,0 0 14 0,0 0-21 15,-7-37-24-15,7 37 3 0,0 0-7 16,0 0-1-16,0 0-2 0,0 0 7 0,0 0-3 16,0 0 13-16,0 0-18 0,0 0 19 15,0 0 2-15,0 0-5 0,0 0 0 0,0 0-10 16,0 0-11-16,0 0 8 0,4-32 6 16,-4 32-13-16,0 0-7 0,0 0 26 15,0 0-31-15,0 0 5 0,0 0 8 16,43-1-12-16,-43 1 9 0,25 0-3 0,-25 0-5 15,37 0-1-15,-37 0-10 0,0 0 18 16,52 1-14-16,-52-1 6 0,38 0-4 0,-38 0 9 16,42 4-9-16,-18-4 6 0,9 3 11 15,-1-3-10-15,6 3 3 0,-1-3-8 0,3 4-16 16,9-1 22-16,-4-3 3 0,2 2-18 16,-2 1-1-16,5 4 14 0,-6-4-1 15,-8-1-3-15,1 2 6 0,3-1 3 0,-6 0-6 16,1 0 3-16,-2-1-5 0,1 5 5 15,-1-7 8-15,3 3 3 0,-3 3-14 16,-1-2 11-16,1 0 6 0,2-3-8 0,0 2 6 16,-6 1-13-16,8 0 9 0,-4-3-4 15,2 2 30-15,-1-3 1 0,-1 5 6 16,1-5 7-16,4 0 4 0,-4 0 4 0,2 0 2 16,-2 0 5-16,3-5 5 0,-7 5-15 15,8-3 2-15,1 3 7 0,-2-1-11 16,11-3-6-16,-3 0-4 0,-1 1-4 0,3 2 5 15,1-3-8-15,1 0-9 0,-6-2 3 16,6 3 1-16,-3 0 0 0,-4-3-1 0,-5 3 1 16,5 0-4-16,-2-4 1 0,0 5-4 15,-3-1 2-15,3 0-3 0,-5-1 2 16,4 1-8-16,4 1 3 0,4-1-4 16,-2 3 1-16,2-7-3 0,2 4-1 0,-1-1-5 15,6 3 0-15,-4-3 2 0,5 1-3 16,-2-2-6-16,-2 3-7 0,2 2-32 0,-1 0-30 15,-2 2-36-15,4 10-52 0,-6-4-110 16,1 4-702-16,-11-2-935 0</inkml:trace>
  <inkml:trace contextRef="#ctx0" brushRef="#br0" timeOffset="80089.073">20683 10221 2088 0,'0'0'239'0,"0"0"-95"15,0 0-53-15,0 0-44 0,0 0-1 0,0 0 0 16,0 0 5-16,0 0 9 0,0 0 8 16,0 0 8-16,0 0-2 0,0 0 18 0,0 0 5 15,0 0 4-15,0 0 3 0,22-18-28 16,-22 18-13-16,0 0-5 0,0 0 10 16,0 0-19-16,0 0-17 0,0 0-9 0,0 0-9 15,35 0 25-15,-35 0-20 0,0 0 0 16,47 0 8-16,-47 0-8 0,52 1-10 0,-20 2-1 15,0 2-8-15,1-2 9 0,-3-3-5 16,5 3 7-16,-1 0 4 0,1 0 1 16,-2-3-14-16,8 0 4 0,-1 0-3 0,0 0 8 15,5 0-11-15,5 0-3 0,-3 0 12 16,2 0-7-16,2 0 12 0,-4 0-14 16,3-3 6-16,1 6-8 0,-5-3 2 15,-5 0-2-15,2 0 18 0,1 0-27 0,-4 3 13 16,2-3-2-16,1 0-5 0,-1 0-1 15,6 3 10-15,-9-3-8 0,4 3 6 0,2-3 18 16,-6 0-31-16,-1 3 8 0,4-3-3 16,-8 0 2-16,1 3 6 0,3-3 0 0,-3 3-4 15,-4-3 6-15,4 4-6 0,-5-4 4 16,-2 2-6-16,4 1 1 0,-2-3 4 16,-1 3 5-16,2 1-6 0,-31-4 9 0,51 5-13 15,-28-5 10-15,5 3 5 0,1 4-15 16,-29-7 9-16,48 5-1 0,-26-2-4 0,-22-3 3 15,42 8-15-15,-22-6 16 0,-20-2 4 16,37 7-8-16,-37-7-5 0,42 7 10 16,-26-2-8-16,-16-5-4 0,44 6 0 15,-44-6 3-15,37 9 6 0,-21-6-6 0,-16-3 4 16,40 12 4-16,-18-5-2 0,0-1-8 16,5 0 3-16,-6 3 8 0,10-3 4 0,-10 3-16 15,4-2 18-15,2 3-6 0,0-3-18 16,3 1 12-16,-3 1 4 0,-2-3-5 15,7 0-1-15,-4 0 3 0,4 1 0 0,-7 1-4 16,2-1 4-16,3-5-2 0,-8 5 4 16,-22-7-2-16,48 11-2 0,-23-2-1 0,-25-9 1 15,40 8 0-15,-20-5 2 0,-20-3-4 16,54 9 6-16,-29-6 4 0,2 4-4 0,5-4-2 16,1 2-11-16,-1-1-4 0,1 2 2 15,2-3 8-15,-1 3-12 0,1-1-1 16,-1-1 1-16,2-1 6 0,-2 2-2 15,-2-4 9-15,1 6 0 0,-3-4-7 0,0-1 5 16,-3 1-1-16,5 2 3 0,-2-5-6 16,5 6 1-16,-2-6-1 0,-1 1 8 15,2 4-2-15,6-2-5 0,-3 0 11 0,-1 3-4 16,10-3 0-16,-6 0 6 0,3 3 5 16,1-3-12-16,-1 0-7 0,-4 0 8 0,6 3-6 15,-3-3 4-15,-2 0 2 0,-3 1 8 16,11-1-10-16,-3-1 12 0,-3 1-8 15,7 1-8-15,-4-1 6 0,2-3-7 0,1 0 1 16,1 5 10-16,-9-5-14 0,8 0 4 16,-6 0 8-16,-2-5-12 0,2 5 9 0,-2-3-7 15,0 3 6-15,-4-4 12 0,2 1-12 16,1 1-4-16,-4-1 8 0,0-1-4 16,0-2 4-16,3 4 4 0,3-5-6 0,2 1 10 15,-5 4-6-15,6-5-6 0,-6-1 0 16,6 1 4-16,-9 1-6 0,4 3-2 15,2-8 6-15,-7 9 16 0,4-5-8 0,-3 3-2 16,2-1-6-16,3-2 6 0,2-1-4 16,3 2 2-16,-1 0 2 0,-2-1 0 15,6 2 1-15,-8-2-9 0,7 2 4 0,-2-2 6 16,2 1-10-16,-3 1 4 0,4-4 2 16,-4 6-2-16,3-5 18 0,-2 1-24 0,2 2 6 15,-1-2-4-15,-2 4-6 0,-1-2 14 16,2 1-2-16,2-2 0 0,-8 4-2 15,1-2-2-15,-3 1-4 0,-4-3 4 0,4 3 2 16,-5 0 0-16,1 0 0 0,-1-2 10 16,-2 4-4-16,2-2-4 0,0-5-8 0,-6 5 14 15,5 1-4-15,-31 2 0 0,58-3-2 16,-28-4-4-16,2 6 2 0,0-4 0 16,1 2 0-16,-1 0-4 0,2 0 10 15,2 0-12-15,-2 0 4 0,1-3 12 0,3 0-8 16,-2 2 9-16,2-1-14 0,5-1-1 15,-6-1-2-15,5 0-2 0,-2 2 6 0,2-2 4 16,-2 2-4-16,2-3-4 16,-2 4 6-16,-6 0 0 0,6-3 0 0,-10 6 2 15,5-7-2-15,-5 5 4 0,2-2-12 0,-7 2 10 16,-25 3 4-16,57-7-16 0,-35 4 6 16,-22 3 16-16,48-6-16 0,-48 6-2 0,45-3 12 15,-21 0-6-15,-24 3-4 0,53-3 0 16,-28 0 6-16,-25 3-4 0,52-3-2 15,-27 0 0-15,-25 3 8 0,54-3-8 0,-26 3 1 16,-28 0 3-16,54-3-2 0,-24 0-6 16,0 0 14-16,-30 3-8 0,47-5 0 15,-47 5 2-15,45-3 2 0,-45 3 0 16,40 0-4-16,-40 0 0 0,37 0-8 0,-37 0-2 16,45 3-14-16,-20 2-7 0,-25-5-7 15,49 6 2-15,-28 0 3 0,3 0-4 16,8 0 7-16,-6 0 2 0,1 0-7 0,-2 0 12 15,2 1 3-15,3-2-3 0,-30-5 0 16,47 12 11-16,-24-5 1 0,3 1-3 0,-5 0-3 16,9-3 12-16,-8 2-7 0,7-2 0 15,-1 2 0-15,0 3 7 0,1-5-3 0,-1 5-2 16,1-4 7-16,-4 3 3 0,0-3-3 16,-2 3-2-16,2-2 2 0,-25-7 3 15,36 16-5-15,-20-7 9 0,3 0-2 0,-19-9-7 16,33 21 0-16,-14-6 14 0,2 5-10 15,-4-4 6-15,0 2-6 0,1-1-1 16,-1-1 6-16,-4 2 3 0,-1 0 12 0,-2 5 19 16,0-2 18-16,-7 7-1 0,-3-28 4 15,2 56-4-15,-2-26 0 0,-2 3-8 16,-1 8 10-16,-7-1-21 0,8 3 1 0,-1 0-15 16,-5-2 9-16,4 1-7 0,-1-3-8 15,0-4 8-15,-1-1 15 0,1-2-11 0,-4-2-1 16,4-3 11-16,-10 6-11 0,3-4 5 15,-1 2-6-15,-7 3 9 0,2 10-16 0,-9 3 3 16,5-2-6-16,-3 7-19 0,3 0-74 16,0 2-132-16,1-6-436 0,-3-6-63 15,4-10 611-15</inkml:trace>
  <inkml:trace contextRef="#ctx0" brushRef="#br0" timeOffset="86768.0442">3606 11416 2989 0,'0'0'8'0,"0"0"10"16,30-12-18-16,-30 12-26 0,0 0-18 15,0 0-5-15,0 0-5 0,0 0 5 0,0 0 10 16,0 0 28-16,0 0 36 0,0 0 8 15,0 0 11-15,0 0 4 0,0 0 7 16,0 0-11-16,0 0-3 0,0 0-6 0,0 0-20 16,0 0-8-16,0 0 3 0,0 0-20 15,0 0-2-15,0 0-6 0,0 0-4 0,0 0-4 16,0 0-9-16,0 0 9 0,0 0-8 16,0 0 7-16,0 0 1 0,0 0 4 15,0 0 0-15,0 0 6 0,0 0 16 16,0 0 11-16,0 0 2 0,0 0 33 0,0 0-14 15,0 0 13-15,0 0-9 0,0 0-3 16,0 0 5-16,0 0-6 0,25-7-9 0,-25 7 4 16,0 0 2-16,0 0-22 0,0 0 3 15,0 0-6-15,0 0 8 0,0 0 10 16,0 0-6-16,0 0-13 0,0 0 4 0,35 19 9 16,-35-19-9-16,0 0 3 0,0 0-22 15,0 0 21-15,22 8-2 0,-22-8 0 16,0 0 0-16,0 0 5 0,0 0-5 15,22 12 2-15,-22-12-7 0,0 0-13 0,33 8 15 16,-33-8-8-16,37 3 13 0,-37-3 5 16,43 4-10-16,-21-4-4 0,-22 0-11 15,52 1 18-15,-30-1-7 0,-22 0 2 0,48 0 2 16,-48 0 10-16,42 0 0 0,-42 0 1 16,35 0 1-16,-35 0 11 0,30 0-5 0,-30 0 6 15,32 4-6-15,-32-4-9 0,34 0-5 16,-34 0 10-16,33 7-8 0,-33-7 3 0,40 5 2 15,-18-2-7-15,-22-3 15 0,37 10-12 16,-37-10-3-16,37 5 0 0,-14-5 7 16,-23 0 21-16,33 7 13 0,-33-7-4 15,32 8-5-15,-32-8 6 0,25 7 3 0,-25-7-11 16,30 3-3-16,-30-3-13 0,36 3 7 16,-36-3 7-16,41 0-9 0,-41 0-18 15,41 3 10-15,-41-3 4 0,51 0-13 0,-29 0 1 16,13 3 14-16,-5-3-13 0,0 0-5 15,6-3 10-15,-3 3 0 0,7-3-12 0,-6 0 9 16,7 0-11-16,-2 0 7 0,3 3-7 16,3-4 2-16,-8 2 5 0,0-1-13 0,-4 0 10 15,2 0-12-15,0-1 0 0,-5 2 11 16,-30 2-9-16,56-3 13 0,-25-4-17 0,-6 4-3 16,-25 3 20-16,54-3-8 0,-29 3 1 15,-25 0 6-15,52 0-13 0,-25-2 4 16,-27 2-6-16,48-3 11 0,-23 3 0 15,-25 0-5-15,47 0 6 0,-47 0 6 0,45-4-11 16,-20 4-9-16,-25 0 18 0,44 0-5 16,-44 0-2-16,38 0-14 0,-38 0 7 15,41-3 9-15,-41 3-5 0,30 0 2 0,-30 0-2 16,31 0 0-16,-31 0 0 0,31-4 3 16,-31 4 4-16,35-1-4 0,-35 1 0 0,36-7-9 15,-36 7 19-15,42-5-17 0,-22 3-2 16,-20 2 24-16,46-6-18 0,-46 6-3 15,40-7 3-15,-40 7-2 0,40-5 20 0,-40 5-12 16,32-3-3-16,-32 3 6 0,33-4-14 16,-33 4 1-16,32-6-2 0,-32 6 8 0,32 0-4 15,-32 0 2-15,33-2 2 0,-33 2-4 16,32-4 7-16,-32 4-7 0,37-3 17 16,-37 3-18-16,40 0 6 0,-40 0-5 15,37 0 7-15,-37 0 1 0,0 0-4 0,45-3-12 16,-45 3 20-16,0 0 0 0,28 3 13 15,-28-3 9-15,0 0 0 0,29 0-1 0,-29 0-5 16,0 0-6-16,0 0 2 0,0 0-2 16,30 0-9-16,-30 0-5 0,0 0 0 15,0 0 3-15,0 0-5 0,0 0 1 0,0 0 2 16,33 3-1-16,-33-3 13 0,0 0-15 16,0 0-5-16,0 0 1 0,27 6 3 0,-27-6-3 15,0 0 0-15,0 0 5 0,22 6-5 16,-22-6-2-16,0 0 2 0,0 0 2 15,28 12-3-15,-28-12 8 0,0 0-5 0,24 15-7 16,-24-15 5-16,16 17-3 0,-16-17 3 16,22 22 6-16,-14-10-3 0,-8-12-7 0,24 24-25 15,-16-8 11-15,-8-16-2 0,20 31 4 16,-10-16-4-16,4 3 16 0,-6 0-26 16,2 1 22-16,2 2 4 0,-4 1-4 0,4 0-7 15,1-1 9-15,-6 2-5 0,5 1 8 16,1-3 4-16,-5 5-8 0,4-2 10 15,1 1-5-15,-4-1 4 0,9 6 1 0,-8-3-9 16,5 0 6-16,-6 0 0 0,1 1 3 16,1-3-13-16,5 2 1 0,-11-2 1 15,6 0 2-15,-2-1-9 0,-1 0 18 0,-5-3-11 16,-3-21 2-16,9 44-10 0,-9-25 11 16,0-19 7-16,6 39-15 0,3-16 5 0,-9-23 3 15,8 40-11-15,-8-20 18 0,0-20-25 16,5 40 6-16,-2-20-3 0,-3-20-9 15,5 33 9-15,-5-33-2 0,4 35 5 0,-4-35 5 16,1 27-15-16,-1-27 15 0,-1 28 4 16,1-28 6-16,0 0-1 0,-9 40 1 0,9-40 4 15,-3 27-8-15,3-27-7 0,-8 25 4 16,8-25 4-16,-10 25 3 0,10-25-3 16,-14 22 12-16,14-22-18 0,-8 24 4 0,8-24-9 15,-12 25 20-15,12-25-11 0,-16 23 2 16,16-23 3-16,-14 29-12 0,14-29 1 0,-15 22 13 15,15-22-9-15,-8 21 6 0,8-21 10 16,-14 18 4-16,14-18-8 0,0 0 10 16,-16 24-17-16,16-24-1 0,-17 17-2 15,17-17-2-15,0 0 2 0,-27 15 7 0,27-15-4 16,0 0 11-16,-22 15-12 0,22-15 3 16,-20 6 2-16,20-6 7 0,0 0 15 0,-31 9 0 15,31-9-8-15,0 0-1 0,-31 9 4 16,31-9 4-16,-26 7-1 0,26-7-8 15,0 0-7-15,-34 8-5 0,34-8 0 0,-22 8 7 16,22-8 3-16,0 0-13 0,-35 5-4 16,35-5 12-16,-25 10 12 0,25-10-15 15,0 0 0-15,-35 9-1 0,35-9-8 0,-32 7 6 16,32-7-6-16,-43 8-1 0,18-1 11 16,-4-1-42-16,-2 0-41 0,-11 3-44 0,5-3-120 15,2 0-562-15,0 1 154 0</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9:02.792"/>
    </inkml:context>
    <inkml:brush xml:id="br0">
      <inkml:brushProperty name="width" value="0.05292" units="cm"/>
      <inkml:brushProperty name="height" value="0.05292" units="cm"/>
      <inkml:brushProperty name="color" value="#FF0000"/>
    </inkml:brush>
  </inkml:definitions>
  <inkml:trace contextRef="#ctx0" brushRef="#br0">22294 5540 4362 0,'0'0'-195'16,"0"0"6"-16,0 0 14 0,0 0 12 15,0 0-3-15,0 0 16 0,0 0-8 16,0 0 7-16,0 0 0 0,0 0 16 0,0 0-3 16,0 0 9-16,0 0 7 0,0 0 17 15,0 0 7-15,-60 38 13 0,60-38 2 0,-23 9 28 16,23-9 13-16,-24 9 27 0,24-9 19 15,-23 10 30-15,23-10-4 0,0 0 3 16,-29 12 11-16,29-12-1 0,-21 10 0 0,21-10-8 16,-25 8 6-16,25-8 0 0,-20 9-11 15,20-9-4-15,-31 16 4 0,31-16-14 16,-26 22 4-16,14-13 2 0,12-9-6 0,-28 21 0 16,28-21 3-16,-26 19-7 0,26-19 1 15,-20 15-7-15,20-15 3 0,-16 16 4 16,16-16 5-16,0 0 4 0,-22 15 8 0,22-15 9 15,0 0-1-15,-18 16-12 0,18-16 1 16,0 0-5-16,0 0-2 0,-21 18 3 0,21-18-1 16,0 0-2-16,-18 21 2 0,18-21-8 15,-18 20-9-15,18-20 12 0,-19 21-4 16,19-21-7-16,-16 21 4 0,16-21 4 0,-17 18-14 16,17-18 13-16,-22 18 14 0,22-18 12 15,-18 20 0-15,18-20 2 0,-20 15 17 16,20-15-21-16,-19 19-15 0,19-19 19 0,-12 15-5 15,12-15-19-15,-18 15 2 0,18-15-3 16,-17 15-2-16,17-15 0 0,-15 22-9 16,15-22 9-16,-10 22-7 0,10-22 6 15,-20 29-3-15,12-16 3 0,8-13-1 0,-24 29-3 16,24-29-7-16,-10 25 2 0,10-25 8 16,-16 23-12-16,2-8 9 0,14-15 4 0,-17 25 3 15,4-6 1-15,13-19-1 0,-20 28-8 16,8-13 5-16,12-15 16 0,-18 24-27 0,11-9 8 15,7-15-5-15,-16 32 1 0,4-17 3 16,12-15-7-16,-15 34 4 0,0-13 1 16,15-21-5-16,-12 35-2 0,5-16 8 0,7-19-4 15,-10 40 1-15,4-19-5 0,6-21 4 16,-12 37 2-16,10-17-10 0,2-20 14 0,-10 35 1 16,10-35 18-16,-10 35-33 0,7-18 8 15,3-17 4-15,-9 38-8 0,9-38 2 16,-8 36 7-16,3-14-7 0,-2 2 4 0,7-24-2 15,-11 51 2-15,9-26-6 0,0-1 6 16,-6 1-10-16,8-25 8 0,-7 47 0 16,4-27 0-16,0 5 0 0,3-25 11 15,-5 41-17-15,1-21 8 0,4-20 0 0,0 40-4 16,0-40 8-16,-3 43-10 0,1-21 8 16,2-22 2-16,-5 49 0 0,5-24-10 0,0-25 8 15,-3 52 0-15,3-28-2 0,-5 3-8 16,5-27 2-16,0 51 4 0,0-22-8 0,0-4 4 15,0-25 8-15,5 55-7 0,-2-31 1 16,-3-24 0-16,0 46 2 0,0-25-2 16,0-21-4-16,5 42 4 0,-3-18 0 0,-2-24-8 15,3 40 8-15,1-18 2 0,-4-22 2 16,8 47-6-16,-5-24 2 0,4-3 0 0,1 4 6 16,-4 6-10-16,4-5 6 0,2 1-2 15,0 2 0-15,5-3-6 0,0 5 21 16,-5 2-13-16,10-2 2 0,-8-1-16 0,0 1 26 15,6-3-10-15,-6-2-12 0,0 1 19 16,-1-2-9-16,-1-1-6 0,2-2 2 16,-4 0 2-16,-8-21-6 0,15 33 2 0,-6-18 6 15,-9-15-2-15,11 32 2 0,-9-13-10 16,-2-19 10-16,12 27 11 0,-12-27-13 16,12 31 4-16,-12-31-8 0,5 31 10 0,-5-31 1 15,11 24-1-15,-11-24-10 0,7 28 4 16,-7-28 5-16,10 24-7 0,-10-24 2 0,5 24 0 15,-5-24 0-15,8 26 11 0,-8-26-9 16,10 28-6-16,-10-28-2 0,9 28 6 0,-9-28 7 16,8 24-18-16,-8-24 9 0,15 28 13 15,-5-13-7-15,-10-15-3 0,20 32 10 16,-8-15-9-16,-4-2 0 0,7 4 1 16,-15-19 1-16,21 35 3 0,-8-20-2 0,-3 0 1 15,-10-15 21-15,15 25-17 0,-15-25 4 16,22 24 2-16,-22-24 4 0,18 23-7 15,-18-23 1-15,19 21 7 0,-14-10-2 0,-5-11-11 16,23 24 19-16,-11-12-10 0,-12-12-1 16,21 21 12-16,-6-6-11 0,4-3 13 0,-19-12-6 15,27 25-13-15,-14-13 4 0,4 0-5 16,-17-12 4-16,27 23 3 0,-17-11-3 0,-10-12 6 16,28 20 0-16,-28-20-10 0,30 19 5 15,-20-10 6-15,-10-9-11 0,32 23 6 16,-20-14-7-16,-12-9 5 0,33 15-2 0,-20-4-4 15,-13-11-4-15,29 20 7 0,-29-20-4 16,27 15 1-16,-17-7-5 0,-10-8 2 0,30 16 2 16,-30-16-8-16,30 16 9 0,-30-16-3 15,22 15 2-15,-9-5-6 0,-13-10 7 16,30 15-7-16,-30-15 3 0,22 18-1 0,-22-18 11 16,25 16-9-16,-12-6 4 0,-13-10-2 15,31 15 2-15,-18-6 3 0,7 3-5 16,0 4-3-16,-3-4 2 0,0 0 2 15,3 1-7-15,-4-1-1 0,1 1 1 0,-17-13 0 16,28 17-3-16,-12-7-1 0,-16-10 9 16,25 18-7-16,-14-6-1 0,-11-12-8 15,25 20 12-15,-13-8-7 0,-12-12 6 0,29 24-2 16,-13-11 5-16,-1 2-9 0,2 0 3 0,1-1 4 16,-1-1-4-16,3 4 3 0,-1-2-2 15,2 3 5-15,-2-3-2 0,3 2-3 16,-6-5-5-16,6 3 6 0,-22-15-4 0,35 24 4 15,-21-11-7-15,-1 0 5 0,-13-13 3 16,32 19-3-16,-12-7 6 0,-10 0-9 0,-10-12 3 16,32 21 0-16,-17-12 0 0,1 3 3 15,1 0-3-15,3 1-6 0,0 0 6 16,0-1 6-16,2 3-4 0,-2-5 2 0,4 5 4 16,1-3-3-16,-2 1-4 0,-1-1-2 15,5 0 1-15,-4-5-3 0,5 4 10 0,-2-1-6 16,-3 2-2-16,2-3 5 0,0 0 2 15,2-2-2-15,-5 1 3 0,3 1-2 16,-2 2 1-16,2-5-2 0,-3 3-2 0,5 0 2 16,-5 0 4-16,6 1 0 0,-1 1-8 15,3 1 3-15,-2 0 2 0,6 5-4 16,-1-4 2-16,2 4-3 0,-1-1 1 0,6 2 2 16,-7 0 1-16,1 2 4 0,3-5-6 15,-2 4-2-15,-2-4 0 0,4-3-1 16,-9 4 5-16,4-4-4 0,-5 0 5 0,3 1-5 15,-5-4 0-15,-1 0 4 0,6 2-4 16,-12-4-4-16,6 2 4 0,1 0 5 0,-5 2-1 16,5-7-1-16,-25-4-2 0,43 20 0 15,-21-13 2-15,0 1 2 0,5-1-2 16,-7 1-3-16,1 1 2 0,-21-9-2 0,46 15 3 16,-23-12 2-16,2 7-5 0,-25-10 5 15,45 10 2-15,-18-6 2 0,0 1-6 16,-27-5 1-16,52 10 5 0,-26-7-3 0,6-1 2 15,-3-2 3-15,-29 0-3 0,53 7-1 16,-24-7 8-16,-3 3-1 0,1 0-2 0,-27-3-4 16,55 3-2-16,-28 0 1 0,5 0-1 15,-4 0 2-15,-28-3-1 0,54 3-3 0,-24 0-1 16,0 0 0-16,-30-3 3 0,52 4-3 16,-20-4 3-16,-1 0 2 0,3 0 0 0,-2 0-1 15,-1 0 1-15,3-4 1 0,-1-2-3 16,1 3 1-16,13-3 1 0,-9-3-1 15,6-1 0-15,-1 5-5 0,-3-5 7 16,7-2-7-16,-8 0 1 0,6-1 2 0,0 1-4 16,-5-1 0-16,2 4-1 0,-2-3-1 15,2 1 1-15,3-1-1 0,-8 5 5 16,5-6-4-16,-4 5-3 0,-3-3 6 0,9 2-1 16,-7 0-2-16,4-1 1 0,3 2-1 15,-2-1 2-15,3 2-3 0,-2-4 1 0,1 2 0 16,-1 6 0-16,-1-9 1 0,3 7 2 15,2-5-7-15,-8 5 4 0,6-2-1 0,0-1 0 16,-5 1 0-16,5 1 2 16,-3 0-2-16,-2-3 1 0,2 3 1 0,-2-2 0 15,4-1-1-15,-6 0 0 0,6 3 1 16,-1-6-3-16,1 3 2 0,1-3 0 0,0-5 0 16,5 4 0-16,2-7 0 0,-2 1 0 15,7 1-5-15,-8 3 5 0,2-6-1 0,-7 4 0 16,-4 2-3-16,2-3 8 0,6 0 2 15,-4-1-3-15,3-3 2 0,-2 1-4 0,3-1 3 16,3-2-1-16,0 3-1 0,1-2 4 16,5 2-7-16,-8-1 3 0,3 2-4 15,-1-4 2-15,0 4 0 0,-3-2 1 0,1 1 0 16,-6 6-1-16,1-5-1 0,-8 5 0 16,6-3-1-16,-2 3 2 0,-6-5 0 15,6 3 1-15,-3-3-1 0,8 0 1 0,-8-2-2 16,11 1 2-16,-3-2-1 0,1-5-2 15,7 5-4-15,-1-3 4 0,-9 5-1 16,6-3 1-16,-6-1-2 0,-4 3 3 0,-2 4 0 16,-4-4-1-16,-1 4 2 0,1-5 4 15,-1-1-5-15,-3 0 11 0,-4-4 2 0,2-1 5 16,-6 0-3-16,6-13-3 0,-5 6 5 16,3-7-1-16,-3-7-5 0,-1 2 2 15,1-5-1-15,-5-2 3 0,0 0-5 0,-2-5 14 16,-7 2 0-16,2 1-1 0,2-3-1 15,-7 1-1-15,-5 5-4 0,0 1 1 0,0-8 0 16,0-2-3-16,-2-1 0 0,-1 5 2 16,-6 2-2-16,9 3-3 0,-5 6 0 15,2-6 0-15,3 0-5 0,-5-5 0 0,5-3 1 16,-7 10-2-16,6 0 2 0,1-2 4 16,-9-1 2-16,4 3 1 0,-5-5-1 15,2 3 5-15,0 7 2 0,-9 0-3 0,3-6-1 16,-4 4-1-16,6-2-1 0,-6 7-1 15,1 3-4-15,0-3 2 0,-1 8 3 0,-2-2-5 16,2 2 1-16,-9-7-2 0,5 2-1 16,2 4 1-16,-7 2 0 0,5-1 2 15,-6-2 0-15,-4 2-2 0,2-4-1 0,-5 5-1 16,0-2 3-16,-5-3-7 0,1 4 2 16,1 5 0-16,-4-5-2 0,5 5 5 15,4 7-4-15,1-6-3 0,2 6-1 0,-5 4 1 16,5-2-2-16,-6-1 0 0,6 2-1 15,-5 0 2-15,5-1 0 0,-5 4-3 0,1-3 4 16,-6-2 0-16,4 6-1 0,-1-2 3 16,-7-2-5-16,4 3 2 0,0-6-1 0,-9 4 0 15,1 1 1-15,4-2 0 0,1 3 3 16,4-1-2-16,-1 3-5 0,-3 1 3 16,6-3-4-16,-5 1 1 0,4 2 2 0,-6 2-4 15,6-4 4-15,-6 2-1 0,4-4 2 16,-7 1 1-16,4-2-2 0,-4 2 0 15,-8-3 1-15,1-4-3 0,-3 6 2 0,-5-2-1 16,7 1 3-16,-5 1 1 0,3 1 0 16,0-1-2-16,5-1 3 0,14 5-4 0,-7 3 7 15,6 0-8-15,1-1-3 0,4 3 2 16,3 3-1-16,-3-3 4 0,2 0-1 0,-1 0-3 16,1 2 3-16,5-1 0 0,2 3 2 15,-5-3 0-15,30 9-1 0,-47-13 0 16,27 8 3-16,20 5-3 0,-37-10 2 0,37 10-3 15,-40-12 2-15,24 6 1 0,16 6-1 16,-31-6-1-16,31 6-1 0,-35-13-14 16,35 13-7-16,-35-7 2 0,8 4 2 0,27 3 4 15,-56-9-2-15,25 6 4 0,0-3-1 16,-6 3 4-16,-7 0 0 0,1-3-1 16,-1 2 6-16,-9-1-3 0,-1-1 1 0,1 2 2 15,-17-3-2-15,1 2 4 0,0-2-1 16,-6 3 2-16,1-5-1 0,-16 6-1 15,-2-5 5-15,2-1-4 0,-6 2-1 0,-1 2 1 16,2-5 2-16,-4 4 2 0,-6-3 0 16,-37 0-2-16,-5 1 1 0,3-2 17 0,-8-2-8 15,-9-2 1-15,-10 5-2 0,-1-3-1 16,-7 2-3-16,-7 2-13 0,-9-1-9 0,-6 1-20 16,-10 6-12-16,-8 2-19 0,3 2-22 15,4 12-31-15,11 1-27 0,10 15-43 16,1 3-107-16,24 14-619 0,19-3-563 0</inkml:trace>
  <inkml:trace contextRef="#ctx0" brushRef="#br0" timeOffset="2732.4237">26185 10763 4318 0,'0'0'-144'0,"0"0"20"16,0 0 23-16,0 0 4 0,0 0 11 15,0 0 17-15,0 0 10 0,0 0 11 16,0 0 23-16,0 0 12 0,0 0 17 15,0 0 0-15,0 0 9 0,0 0-9 0,0 0 13 16,0 0-2-16,0 0 4 0,10 20-5 16,-10-20-1-16,0 0 7 0,0 0 25 0,0 0-1 15,7 23 15-15,-7-23 16 0,0 0-17 16,10 38-4-16,-3-25-9 0,-7-13 9 16,11 35 7-16,-2-10-7 0,-1-1 21 0,1 4 7 15,-6 0 11-15,2 3 1 0,-2 4 0 16,6 7 5-16,-9 0-3 0,1 12-1 0,-1 6 3 15,-1 5-5-15,-3 6-6 0,-4 16-5 16,0 2 0-16,-4 4-5 0,-2 29-8 0,-4-2-6 16,8-13-7-16,-7 12-3 0,6-15-11 15,-9 17-1-15,8 0-4 0,-2-20-3 16,-1 19-6-16,5 3-1 0,-8 2-1 0,1 6 0 16,1-3 3-16,-5 1-1 0,5-4-3 15,-4-5 1-15,3-4-1 0,-1-17 5 16,9-13-2-16,-4-3 0 0,4-7-2 0,1-3-2 15,3-10-5-15,5 3-1 0,-3-6 1 16,3-3-5-16,3-5 0 0,-1-5-1 16,1 0-4-16,5-5 1 0,-3 1-3 0,2-6-2 15,3-7-9-15,-5 2-16 0,5-5-14 16,-3 0-23-16,1-2-31 0,-3-3-40 0,7-5-41 16,-7 0-56-16,-5-17-135 0,12 21-196 15,-12-21-366-15,15 4-581 0</inkml:trace>
  <inkml:trace contextRef="#ctx0" brushRef="#br0" timeOffset="5634.3471">26284 10810 4445 0,'0'0'-104'0,"0"0"25"0,0 0 3 16,20-27 6-16,-20 27 0 16,0 0 2-16,0 0 7 0,0 0 9 0,0 0 6 15,0 0 26-15,0 0 22 0,0 0 2 16,0 0-2-16,0 0-2 0,0 0 12 0,0 0-8 15,0 0-2-15,0 0 5 0,0 0 9 16,0 0-10-16,0 0 7 0,0 0 6 0,-28-29-13 16,28 29 5-16,0 0-1 0,0 0-6 15,0 0-2-15,-29-7 3 0,29 7 14 0,0 0-19 16,0 0 0-16,0 0 0 0,0 0 11 16,0 0-14-16,-32-3 6 0,32 3 5 15,0 0-8-15,0 0-2 0,0 0 13 16,-33 19-11-16,33-19 0 0,-17 19 7 0,17-19-3 15,-20 18 5-15,20-18-5 0,-28 21 7 16,14-5 11-16,3 4-8 0,11-20 6 0,-29 32 4 16,12-10-7-16,2-4-6 0,2 4-4 15,-2-2 9-15,7 0-2 0,-6 2-12 16,-1-5 5-16,15-17 7 0,-18 38-2 0,3-23 2 16,3 1 6-16,12-16 6 0,-17 24 1 15,17-24-4-15,-13 24 12 0,13-24-3 0,-17 26 6 16,17-26 14-16,-18 36 22 0,4-14-6 15,6 3-2-15,-5-1-8 0,-6 1-2 16,6-1-11-16,-2-3 7 0,1 2-1 0,1 1-9 16,1-5-1-16,-3 1-5 0,4 0 3 15,11-20 11-15,-17 28 0 0,7-13 2 0,-2 3 0 16,12-18-3-16,-20 29-2 0,20-29-4 16,-17 24-3-16,17-24-1 0,-16 18-4 15,16-18-2-15,-12 19-3 0,12-19-2 0,-14 16-2 16,14-16-5-16,0 0-1 0,-15 17-4 15,15-17 0-15,0 0-1 0,0 0-2 16,0 0 1-16,-11 22 0 0,11-22 3 16,0 0-2-16,0 0 1 0,0 0-2 0,0 0-1 15,0 0-1-15,0 0 0 0,0 0-1 16,0 0-3-16,0 0 0 0,0 0-1 0,0 0-1 16,0 0-5-16,0 0 4 0,0 0-3 15,0 0 0-15,0 0-7 0,0 0-6 0,0 0-5 16,0 0 1-16,0 0 1 0,48-50-1 15,-34 32 4-15,-14 18 5 0,28-39 0 0,-18 21 2 16,3-2 2-16,1-4 0 0,3 2 0 16,-2-2-3-16,0 1-1 0,-2-1-5 15,7-3-7-15,-3 3-3 0,3-5-5 0,-3 5 1 16,-1-4 2-16,6 0-1 0,0 4 1 16,-5-4 3-16,1 2 3 0,-5 2-2 0,4 6 8 15,-2-3-4-15,-3-1 6 0,0 5 1 16,1-3 3-16,2 1 0 0,-15 19 0 15,25-33 1-15,-20 16-1 0,-5 17 1 0,17-20-1 16,-17 20 1-16,15-25 3 0,-15 25-1 16,15-19 0-16,-15 19 3 0,8-18-3 15,-8 18 1-15,0 0-2 0,17-25-1 0,-17 25 2 16,10-16 2-16,-10 16 0 0,0 0-2 16,12-23 2-16,-12 23 1 0,0 0 1 0,8-19 11 15,-8 19 0-15,0 0 3 0,0 0-3 16,12-23 0-16,-12 23-2 0,0 0 2 15,0 0 1-15,0 0 2 0,0 0-4 0,12-20-3 16,-12 20 0-16,0 0 0 0,0 0-4 16,0 0-1-16,0 0 0 0,0 0 5 15,0 0-5-15,0 0 7 0,0 0 0 0,0 0 1 16,0 0 3-16,0 0 1 0,0 0-1 16,0 0 2-16,0 0 1 0,0 0 1 15,0 0-2-15,0 0-2 0,0 0-2 0,8-22 0 16,-8 22-2-16,0 0 0 0,0 0-4 15,0 0 3-15,0 0-5 0,0 0 3 0,0 0-1 16,0 0 0-16,0 0-1 0,0 0 0 16,0 0-2-16,0 0 4 0,0 0-3 15,0 0 1-15,0 0 0 0,0 0-2 0,0 0 2 16,0 0-2-16,0 0-1 0,0 0 1 16,0 0-1-16,0 0 3 0,0 0-2 15,0 0 0-15,0 0 1 0,17 56 2 0,-17-56 1 16,11 24 2-16,-11-24-2 0,14 24 1 0,-4-9-3 15,-10-15 3-15,10 29 1 0,-10-29 2 16,15 31-1-16,-7-13 5 0,1 2 0 16,-9-20 0-16,18 39-2 0,-5-18-1 0,-4 5-1 15,1-2-1-15,5 0 3 0,-2-2 0 16,1 2-3-16,-1 0 0 0,0-1-2 0,1-2-1 16,-1 1 0-16,4-1 4 0,0-2-5 15,-9-1 2-15,5-2-3 0,-13-16 3 16,25 31 0-16,-16-19 0 0,-9-12 1 0,23 25-2 15,-14-13-1-15,-9-12 2 0,16 22-5 16,-16-22 3-16,17 15-1 0,-17-15 1 16,20 17-2-16,-20-17 0 0,0 0 1 0,12 16 0 15,-12-16-2-15,0 0 0 0,13 16 1 16,-13-16-1-16,0 0-2 0,14 16 1 16,-14-16-1-16,0 0 3 0,0 0-5 0,16 17 3 15,-16-17-1-15,0 0 1 0,15 16-2 16,-15-16 1-16,0 0-1 0,21 16 0 15,-21-16 1-15,0 0-1 0,16 15-1 0,-16-15 1 16,0 0-2-16,20 16 2 0,-20-16-1 16,0 0 2-16,25 9-2 0,-25-9 1 0,0 0-3 15,24 12 3-15,-24-12 1 0,0 0 1 16,0 0-4-16,22 12 1 0,-22-12-2 0,0 0 3 16,23 15 0-16,-23-15 0 0,20 7-1 15,-20-7 0-15,27 8 2 0,-27-8-5 16,27 4 3-16,-27-4 0 0,0 0 0 0,33 8 1 15,-33-8-1-15,0 0 0 0,23 8 0 16,-23-8 2-16,0 0-2 0,22 9-2 0,-22-9 1 16,0 0 1-16,0 0 0 0,0 0 1 15,20 16-2-15,-20-16 1 0,0 0-1 16,0 0 0-16,0 0 2 0,0 0 0 16,0 0 0-16,22 9-1 0,-22-9 0 0,0 0 2 15,0 0-2-15,0 0 0 0,0 0 0 0,0 0 0 16,0 0 0-16,0 0 0 0,0 0-1 15,0 0 3-15,0 0-2 0,0 0 2 16,0 0 1-16,0 0-2 0,0 0 2 0,0 0 3 16,0 0 2-16,0 0-2 0,0 0 1 15,0 0 1-15,0 0 1 0,0 0 0 0,0 0 1 16,0 0 2-16,0 0-1 0,0 0 3 16,0 0 1-16,0 0-2 0,0 0 2 15,0 0-3-15,-60 24-2 0,60-24 1 0,-30 0 4 16,30 0 2-16,-42 0-1 0,10 3-2 15,2 2-1-15,-5-5-4 0,-4 4 3 16,-6 0-3-16,-7 1-3 0,-10 5-1 0,-3-5 2 16,-7 6-1-16,-18-2 2 0,-5 0-3 15,-1-3-3-15,-1 3 18 0,7-6-10 16,15 0 8-16,6 3-2 0,4-3-5 0,8 4 0 16,10-3-12-16,4 0-17 0,-1 4-22 15,9 4-32-15,0 3-53 0,10 0-73 0,8 7-210 16,-3-4-92-16,5-1-41 0,15-17-407 15,-18 12-792-15</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9:20.781"/>
    </inkml:context>
    <inkml:brush xml:id="br0">
      <inkml:brushProperty name="width" value="0.05292" units="cm"/>
      <inkml:brushProperty name="height" value="0.05292" units="cm"/>
      <inkml:brushProperty name="color" value="#FF0000"/>
    </inkml:brush>
  </inkml:definitions>
  <inkml:trace contextRef="#ctx0" brushRef="#br0">15163 5722 1117 0,'0'0'326'0,"0"0"-46"0,0 0-97 15,0 0-72-15,0 0-40 0,0 0-22 16,0 0-12-16,0 0 0 0,0 0 10 16,0 0 6-16,0 0 17 0,0 0 5 15,0 0 1-15,0 0 13 0,0 0 0 0,0 0 10 16,0 0-7-16,0 0 12 0,0 0-24 16,0 0 6-16,0 0 5 0,0 0-15 0,0 0-15 15,0 0 10-15,0 0-17 0,0 0 2 16,0 0 12-16,0 0-21 0,0 0 4 0,0 0-6 15,0 0 16-15,0 0 2 0,0 0-3 16,0 0 2-16,0 0 6 0,0 0-1 16,0 0-2-16,0 0 1 0,0 0-10 15,0 0 5-15,0 0-14 0,0 0-9 0,0 0-3 16,0 0-4-16,0 0-1 0,0 0-6 16,0 0 0-16,0 0-6 0,0 0-1 0,0 0-4 15,0 0-3-15,0 0-5 0,0 0-2 16,0 0 7-16,0 0-10 0,0 0-5 15,0 0 5-15,0 0-5 0,0 0 2 0,0 0-6 16,0 0 6-16,0 0-3 0,0 0-7 16,0 0 2-16,0 0 6 0,0 0-16 0,0 0 5 15,0 0 12-15,0 0-1 0,0 0-5 16,0 0 2-16,0 0-1 0,0 0 6 16,5 50-12-16,-5-50 6 0,12 25-2 0,-12-25 1 15,18 31 10-15,-13-15 0 0,7 8 0 16,-4-3 12-16,6 3-12 0,-2-2 6 15,-1 0-9-15,-2-4-2 0,2 0-2 0,-11-18 4 16,17 31 9-16,-12-19-6 0,-5-12 6 16,13 26-2-16,-13-26-5 0,16 17 15 15,-16-17-8-15,0 0-2 0,15 24 14 0,-15-24-13 16,0 0 2-16,8 20-14 0,-8-20 13 16,0 0-5-16,0 0-1 0,8 22-10 0,-8-22 11 15,0 0-2-15,0 0-1 0,14 25 8 16,-14-25-3-16,8 16 3 0,-8-16-3 15,0 0-3-15,12 19-6 0,-12-19 18 0,0 0-15 16,11 23 6-16,-11-23-3 0,0 0 5 16,0 0-4-16,12 17 4 0,-12-17 9 0,0 0 6 15,0 0-3-15,19 12 5 0,-19-12 18 16,0 0 21-16,51-13 8 0,-17-3 3 16,3-4 0-16,10-10 0 0,-1-3 7 15,11-8-3-15,2-6 2 0,-4 2-7 0,20-22-19 16,-13 5 5-16,-12 8 7 0,22-16-4 15,2-6-6-15,5-1-3 0,6-7-10 0,-3 2-5 16,0-6-4-16,3 5-3 0,-3-2-4 16,8-5-2-16,-4 4-8 0,7-3 5 15,-4 2-4-15,-9 4-3 0,6 0-6 0,-9 2-12 16,1 4-18-16,1 3-27 0,-14 19-23 16,-10 11-39-16,0 4-36 0,-4 13-41 0,-6 4-61 15,-7 7-185-15,-8 5-485 0,1-1-565 16</inkml:trace>
  <inkml:trace contextRef="#ctx0" brushRef="#br0" timeOffset="1912.2552">16197 7291 4278 0,'0'0'-178'0,"0"0"27"0,-7-19 19 16,7 19 27-16,0 0 41 0,-10-25 33 0,10 25-15 16,0 0 8-16,0 0 12 0,-6-32-7 15,6 32 7-15,0 0 6 0,-5-24 11 0,5 24 9 16,0 0 20-16,0 0 13 0,-12-28 11 15,12 28 11-15,0 0-2 0,0 0 23 16,0 0-20-16,-3-27 17 0,3 27-6 0,0 0 17 16,0 0-11-16,0 0 13 0,0 0-22 15,0 0 7-15,0 0-24 0,0 0 5 0,0-33-8 16,0 33-6-16,0 0-2 0,0 0-8 16,0 0-2-16,0 0-6 0,0 0-11 15,0 0 9-15,31-6-6 0,-31 6 0 0,0 0-3 16,0 0 3-16,0 0-2 0,51 18 1 15,-51-18-10-15,23 16 2 0,-10-3 3 16,-13-13 9-16,32 27-14 0,-15-11 8 0,0-3-3 16,3 10-6-16,-4-4 1 0,3 0 8 15,-3 1-9-15,-2 2 4 0,3-4-2 0,-4 0 6 16,2 2-8-16,0-3 0 0,-2-2-5 16,-13-15 5-16,22 29 8 0,-8-12-8 15,1-5-6-15,-15-12 14 0,23 24-8 0,-8-17 1 16,-15-7 1-16,27 17 5 0,-27-17 4 15,38 14 2-15,-38-14-3 0,47-7 14 16,-17 0 21-16,14-10 11 0,4 1 8 16,8-18 6-16,14-10 7 0,22-21 6 0,10-12-5 15,3-7 6-15,-1-20-1 0,10-4 7 0,-6 2-3 16,-6 6 16-16,-10 13-11 0,7-17-44 16,28-11-28-16,19-7-31 0,4-2-9 15,3 8-3-15,-11 5-4 0,3 9-3 0,-11 13-16 16,-12 9-27-16,-8 6-32 0,1 13-32 15,-11 4-28-15,3 9-39 0,-25 10-89 0,-7 8-630 16,-9 2-592-16</inkml:trace>
  <inkml:trace contextRef="#ctx0" brushRef="#br0" timeOffset="3553.7676">19921 8825 4461 0,'0'0'-104'0,"0"0"8"15,0 0-9-15,11 21-27 0,-11-21-17 16,0 0-2-16,0 0 9 0,0 0 8 0,0 0 38 16,0 0 34-16,0 0 38 0,0 0 22 15,0 0 18-15,0 0 3 0,0 0 6 16,0 0 3-16,0 0-3 0,0 0 6 15,0 0-6-15,0 0 1 0,0 0-4 0,54-15 10 16,-54 15-2-16,0 0 0 0,0 0-13 16,0 0 14-16,0 0-14 0,0 0 2 0,0 0 1 15,0 0-8-15,0 0-6 0,0 0 19 16,0 0 1-16,0 0 6 0,0 0-5 16,0 0 16-16,0 0-3 0,0 0-4 0,0 0 2 15,0 0-1-15,0 0-15 0,0 0 9 16,0 0-6-16,0 0-6 0,0 0-12 0,0 0 4 15,13 12 5-15,-13-12-4 0,0 0-5 16,7 25 11-16,-7-25-11 0,12 25 5 16,-12-25-9-16,10 34 8 0,-7-14-11 15,5 4 13-15,-1-1 3 0,-2 2-13 0,0 2 4 16,-1 2-2-16,2-4-3 0,-2 2 1 16,1 0-5-16,5 1 9 0,-2 0 0 0,0-1-4 15,2-3 2-15,0 3-6 0,4-4-1 16,1 2 14-16,-3-3-14 0,8-2 4 0,-5 2-6 15,-2-2 11-15,5-4 1 0,1-5 22 16,-19-11 6-16,33 19 10 0,-14-16 19 16,-19-3-1-16,62-22 0 0,-16-3 1 0,15-14-6 15,19-21 1-15,12-14-20 0,3-15-1 16,4-10-17-16,3-15 3 0,5-8 4 16,7-8 1-16,5-11-5 0,8-5-6 15,23-25-2-15,-23 25 0 0,1 8-6 0,-6-1-6 16,0 13-5-16,-7 2-8 0,1 10-14 15,-3 11-29-15,-4 0-9 0,3 14-18 0,-8 7-31 16,0 9-35-16,-9 9-69 0,-3 8-239 16,-15 10-375-16,-20 11 38 0</inkml:trace>
  <inkml:trace contextRef="#ctx0" brushRef="#br0" timeOffset="7195.5828">1726 7895 3607 0,'-35'3'-94'0,"35"-3"-11"0,0 0 1 16,0 0-41-16,0 0-48 0,-34 0-33 15,34 0-423-15,0 0 119 0</inkml:trace>
  <inkml:trace contextRef="#ctx0" brushRef="#br0" timeOffset="9901.3898">1657 7898 2447 0,'-28'-10'-85'0,"28"10"63"16,0 0-4-16,0 0 26 0,0 0 0 15,0 0-13-15,0 0 10 0,0 0 6 16,0 0-16-16,-22-9 6 0,22 9 27 0,0 0-23 15,0 0 16-15,0 0-7 0,0 0-3 16,0 0-16-16,0 0 10 0,0 0 0 0,0 0-4 16,0 0 11-16,0 0 2 0,0 0-12 15,0 0-4-15,0 0-7 0,0 0 1 16,0 0-1-16,84 21 4 0,-84-21-1 0,30 8 11 16,-30-8-17-16,26 4 10 0,-26-4-1 15,36 8-6-15,-36-8 7 0,30 5 7 0,-30-5 9 16,36 7-6-16,-15-7-6 0,-21 0-8 15,36 5 10-15,-36-5 8 0,40 7-8 16,-40-7 11-16,39 3-3 0,-16-1-4 16,-23-2 7-16,42 4-11 0,-15 0 18 0,3-2 0 15,-30-2-8-15,54 0 5 0,-24 0-8 16,5-2 7-16,-2-2 7 0,2 4-10 0,-4-4 0 16,4 2-1-16,-35 2-2 0,55-3 15 15,-32 1 1-15,-23 2 32 0,45-5 25 16,-45 5 7-16,41-2 0 0,-41 2-5 0,30 0-8 15,-30 0 1-15,28-3 7 0,-28 3-13 16,0 0 9-16,0 0 3 0,37-4-14 16,-37 4 13-16,0 0 9 0,0 0-27 0,32-5 8 15,-32 5 1-15,0 0-12 0,26-3 0 16,-26 3-8-16,34-8-17 0,-34 8 21 16,43-12 1-16,-21 7-18 0,10-2-4 0,-4 0 7 15,4-1-15-15,2 2-23 0,-3 0 32 16,-2 0-25-16,3 0 13 0,-6 0 2 0,3-1 6 15,-6 2-21-15,-23 5 16 0,44-11-5 16,-23 5-14-16,-21 6 12 0,42-10-4 16,-23 7-10-16,-19 3 5 0,38-12-5 0,-38 12-4 15,49-8 9-15,-24 1-4 0,0 2 1 16,7 2-1-16,-2-4 3 0,2 2 1 16,1-2-2-16,2 0-3 0,-1 2-9 0,-3-3 10 15,3 5-6-15,-4-1 18 16,2-1-9-16,-2 0-1 0,0 3-9 0,0-3 8 15,-30 5-4-15,50-10 0 0,-18 5 8 0,0 2-20 16,1-2 11-16,1-2-3 0,3 1 1 16,8 3-1-16,0 0 8 0,-2-3-4 15,3 3-7-15,0-4 14 0,0 5-4 0,-5-3 13 16,-2-1 8-16,-6 4-12 0,-1-2 1 16,-2 4 6-16,-30 0-12 0,52-1 31 15,-30-4-25-15,-22 5-5 0,43 0 7 0,-43 0-7 16,37-6 5-16,-37 6-16 0,45-6 28 15,-21 3-27-15,2-3 0 0,-26 6 9 0,52-13-2 16,-22 10-9-16,-1-2 3 0,3 1 15 16,-11-2-1-16,-21 6 16 0,57-9 10 15,-35 2 0-15,8 2 1 0,-30 5 4 0,42-8-4 16,-14 4 4-16,-3-4-16 0,-25 8 8 16,44-7-4-16,-17 2-11 0,1 2-1 0,4-2-5 15,-2-2-1-15,0 4 0 0,0-3 3 16,5 3-10-16,-5 0 3 0,7-3-4 15,-8 6 7-15,8-3-5 0,-9-5 2 0,-1 7 0 16,-27 1-4-16,60-3-4 0,-33-1-1 16,-1 4 2-16,-26 0 1 0,52-3 1 15,-32 6-1-15,-20-3 1 0,54 4-5 0,-24-1 2 16,-5-2 3-16,7-1 1 0,-32 0-4 16,60 5-4-16,-35 1 5 0,7-5 9 15,-2 4-8-15,-1-2-4 0,-1 0-2 0,-3 3 4 16,-25-6 2-16,44 7-7 0,-26-4 0 15,-18-3 6-15,38 4-4 0,-16 0-5 0,-22-4 10 16,34 9-4-16,-14-1 0 0,-20-8-5 16,37 7 3-16,-16 1 3 0,3-3-2 15,1 2 3-15,-3-2 3 0,4 2-3 0,-4 0-4 16,1 1 6-16,-23-8-5 0,46 10-2 16,-26-5 3-16,-20-5 0 0,40 10 0 0,-22-3 4 15,6 0 0-15,-24-7 1 0,42 11-3 16,-19-4 0-16,2-2 0 0,-5 3-5 15,-20-8 17-15,45 12-14 0,-21-4 3 0,-3-4 2 16,3 8 0-16,1-5-5 0,-25-7 0 16,38 13 0-16,-14-5 1 0,-24-8 3 15,38 12-6-15,-11-4 0 0,-7-1 2 0,2 0-1 16,-22-7-1-16,43 12 7 0,-21-7-8 16,-22-5 3-16,44 13 7 0,-23-8-14 15,4 2 12-15,-1-1-5 0,1 0-1 0,2 0 5 16,-1 0-4-16,0 0 4 0,0 0-2 15,4 2-13-15,2-4 15 0,-2 1-3 0,2 2-1 16,-3-2 2-16,-1 1-2 0,9 0 7 16,-12 0-10-16,5 0 6 0,0-3-5 15,0 4 8-15,2-2-4 0,-4 3 2 0,9-4-2 16,-3 4-4-16,6-3 2 0,2 2-9 16,3-4 14-16,-2 6-1 0,-1-6-3 0,-2 3 3 15,2 0-1-15,-8-3-3 0,-1 4 0 16,-1-4-3-16,0 0 3 0,-6-1 3 15,-26-2-6-15,47 7 6 0,-23-7-1 0,-24 0-1 16,46 6 6-16,-24-4-16 0,5 6 13 16,-27-8-6-16,47 5-4 0,-24-5 3 15,2 7 5-15,2-5-1 0,-27-2-2 0,42 10-1 16,-17-8 1-16,0 4 0 0,4-1 3 16,-29-5-7-16,48 7 5 0,-23-2 8 15,4 1-4-15,-29-6-4 0,53 6-1 0,-24 0 6 16,1-5 0-16,0 4-3 0,0-5 5 15,-2 3-10-15,9 0 7 0,-8-3 2 0,7 0-5 16,-7 4 4-16,11-1-5 0,-7-3 0 16,4 4 3-16,-3-4-3 0,9 4 2 15,-8-4 3-15,9 5-5 0,-7-4 0 0,4 2 5 16,0 2 4-16,4-2-8 0,0-1 3 16,-2 2 7-16,1-4-12 0,4 3-3 0,1 0 3 15,1-3 4-15,-1 2-5 0,2 3 6 16,-4-5-4-16,5 0 0 0,-3 2 3 15,-6-2-6-15,1 0 3 0,-6 0 3 16,1 3-1-16,-3-3-3 0,-7 0 0 0,1 0 4 16,2 0-2-16,-2 2-1 0,-30-2 0 15,57 4-2-15,-29-4-3 0,1 0 11 16,-29 0-9-16,60 0 6 0,-30 0 1 0,5 0-5 16,-5 0 2-16,4 0-1 0,1 0-3 15,-2 0 7-15,-1 0-5 0,-32 0 3 0,62-4-3 16,-34 4-7-16,1-2 12 0,-29 2 1 15,50-3-1-15,-23 3-3 0,-27 0 7 0,43-7-6 16,-23 5 3-16,-20 2 1 0,37-3-5 16,-37 3 3-16,35-7 0 0,-35 7-6 15,42-2 0-15,-42 2 7 0,48-8-1 0,-17 5-1 16,0 2-3-16,-2-4 4 0,8 5-2 16,-9-3 1-16,2-2-1 0,5 2-2 0,-5 3 4 15,2-4-5-15,-32 4 9 0,50-6-6 16,-26 1 8-16,-24 5 2 0,42-1-1 15,-14-2 4-15,-28 3-1 0,47-8 1 16,-17 7 3-16,-5-5-4 0,7 0-5 0,-2 2 1 16,5 2 0-16,-1-4 0 0,6 1-4 15,-5 3-1-15,8-2 4 0,-4-2-5 0,1 4 4 16,2-2-3-16,-2 1-2 0,-3-2 0 16,0 5 1-16,3-8 3 0,-7 6-5 15,1 1 6-15,-3-4 2 0,3-2-4 0,-2 5 3 16,1-4 2-16,1 2 1 0,-3-2-3 15,3 6-1-15,-2-6 0 0,4 2 0 0,1 2 0 16,0-1-3-16,0-4 1 0,0 5-1 16,-1-1 5-16,6-6-4 0,-8 6-3 15,4-2 6-15,-3 2-3 0,-5-1-2 0,5-1 5 16,-3 2 1-16,-7 1 3 0,5-5-4 16,1 1 7-16,-1 0-1 0,-30 6-1 15,60-11 2-15,-28 4-1 0,10 1 1 0,-6-5-1 16,1 3-2-16,5-2-1 0,0 2 0 15,-7 3-3-15,0-6-2 0,-3 5 2 16,0-3 4-16,-1 3-6 0,-1-4 5 16,-3 5-1-16,0-2 2 0,1 2-11 0,-4-2 0 15,-24 7 0-15,45-10 2 0,-17 5-2 16,-28 5 7-16,42-9-3 0,-7 1 6 0,9 1 4 16,1-2-1-16,7-2-2 0,-2 3 3 15,10-4-6-15,-9 8 0 0,-3-5-2 0,1-3-1 16,-1 1 0-16,-3 4-1 0,-3-4 1 15,3 2-4-15,0 3 0 0,-4-4 5 16,0 4-3-16,-1 1-5 0,2-2 4 0,-8 0-1 16,13 2-1-16,-14-2 2 0,7-1-2 0,2 0 1 15,3 7-2-15,-5-7 0 0,-1 4 1 16,-2-4-1-16,-4 5 0 0,6 2 2 16,-1-3-3-16,-1 1 0 0,0-1 1 15,6-4-2-15,-6 7 2 0,0-2 0 0,3 0-1 16,-5 3 0-16,3-5-1 0,-2 5 2 15,-6-1 0-15,5-2 3 0,-35 3-6 16,60 0 2-16,-26-3-1 0,-3 3 2 16,3 0-1-16,-2-5 1 0,1 5 0 0,-33 0-3 15,62 0 4-15,-27 0-1 0,-2-1-2 16,3 1 2-16,-1 0-1 0,-2 0 0 0,1 0 1 16,-3-3 2-16,5 3-3 0,-1 0 0 15,-4 3 0-15,3-3 0 0,1 0 0 0,2 0 2 16,-4 0 0-16,1 0-3 0,1 0 1 15,0 0-1-15,0 1 1 0,-1-1 0 16,7 0 0-16,-7 5 0 0,4-5 0 0,1 3 0 16,-2-3 3-16,3 0-3 0,3 3-3 15,4-3 2-15,2 1 4 0,1-1-4 0,2 5 3 16,-2-2 0-16,7 0-1 0,-5-2-2 16,1-1 1-16,4-1 4 0,0 2-4 0,-2 4-1 15,2-2 3-15,0-3-2 0,-5 4 0 16,8-4 1-16,-7 3 1 0,3-3-2 15,2 4 0-15,-8-4 4 0,11 1-3 16,-6-1-1-16,2 0 0 0,-2 3 3 0,5-3-3 16,-3 0 0-16,5 5-1 0,-2-5 0 15,-5 3 4-15,5-3-5 0,-3 1 0 16,10 2 4-16,-7 2-1 0,2-5 3 0,-1 0-6 16,-5-5 1-16,0 13 2 0,-3-8-1 15,1 1-1-15,-2 2-5 0,-6 5-25 0,1-3-23 16,-2 5-45-16,1 6-61 0,-11-1-78 15,-5 10-281-15,-18-5-428 0,-6-3-791 0</inkml:trace>
  <inkml:trace contextRef="#ctx0" brushRef="#br0" timeOffset="13396.266">19942 7992 4565 0,'0'0'-164'0,"0"0"22"16,0 0 18-16,0 0 2 0,0 0 11 16,0 0-7-16,-16-15 5 0,16 15-2 0,0 0 7 15,0 0 0-15,0 0 11 0,0 0 20 16,0 0 11-16,0 0 19 0,0 0 14 0,0 0 13 15,0 0 15-15,0 0 10 0,0 0 15 16,0 0-5-16,0 0 10 0,0 0-12 16,0 0 7-16,0 0 0 0,0 0-15 0,0 0 7 15,-32-5-10-15,32 5 1 0,0 0 2 16,0 0-5-16,0 0 0 0,0 0 5 16,-49 18-13-16,49-18 6 0,0 0 4 0,0 0-14 15,-25 6 7-15,25-6 10 0,0 0-3 16,-25 6 6-16,25-6 14 0,0 0-8 0,0 0 1 15,-30 3 4-15,30-3-5 0,0 0 3 16,0 0-3-16,0 0-2 0,0 0 4 16,-35 3-14-16,35-3 10 0,0 0 2 0,0 0-3 15,0 0-4-15,0 0-4 0,-30 4 3 16,30-4-6-16,0 0 3 0,0 0 4 16,0 0-3-16,0 0 1 0,0 0 4 0,0 0 2 15,-35-4 0-15,35 4-4 0,0 0-5 16,0 0 5-16,0 0 4 0,0 0 3 0,0 0-1 15,0 0 0-15,0 0 29 0,0 0-14 16,0 0 12-16,0 0 1 0,-35-3 6 16,35 3 27-16,0 0-26 0,0 0-11 0,0 0 8 15,0 0-9-15,0 0 4 0,0 0-12 16,0 0 2-16,0 0-12 0,0 0 0 16,0 0 1-16,0 0 6 0,0 0-18 0,0 0 4 15,0 0 8-15,0 0-10 0,0 0-2 16,0 0 0-16,0 0-7 0,0 0 4 15,0 0 3-15,0 0 9 0,0 0 3 0,0 0-4 16,0 0 15-16,0 0-12 0,-34-3-1 16,34 3 5-16,0 0-12 0,0 0 4 0,0 0-6 15,0 0 18-15,0 0-17 0,0 0 2 16,0 0-3-16,0 0 5 0,0 0-6 16,0 0-6-16,0 0 19 0,0 0-17 0,0 0-1 15,0 0 12-15,0 0-19 0,0 0 15 16,0 0-4-16,0 0-3 0,0 0-3 0,0 0 3 15,0 0-4-15,0 0 2 16,0 0-7-16,0 0 1 0,0 0 1 0,0 0 4 16,0 0 1-16,0 0-7 0,0 0-2 0,0 0 17 15,0 0-12-15,0 0 3 0,0 0-5 16,0 0 10-16,0 0 0 0,0 0-7 16,-28-6 7-16,28 6-11 0,0 0-5 0,0 0 15 15,0 0-2-15,0 0-5 0,0 0 6 16,0 0-11-16,0 0 1 0,0 0-1 15,0 0 5-15,0 0-8 0,0 0-4 0,0 0-8 16,0 0 5-16,0 0 7 0,0 0-9 16,0 0 3-16,0 0 0 0,0 0 5 0,0 0 4 15,0 0-14-15,0 0 16 0,67 30 6 16,-67-30-10-16,26 6 7 0,-26-6-3 16,29 7-4-16,-29-7 15 0,28 5-10 0,-28-5-2 15,34 11 0-15,-16-5 4 0,-18-6-4 16,37 12 17-16,-15-6-6 0,-22-6-11 0,31 12 22 15,-14-4-18-15,-17-8-2 0,32 9 1 16,-32-9 1-16,28 12-3 0,-28-12-1 16,26 12-3-16,-26-12 24 0,28 13-12 0,-28-13-2 15,32 19 1-15,-16-6 1 0,0-2 2 16,-1 3-8-16,3 3 1 0,-1-4 13 16,-1 4-10-16,-2 1 7 0,4 2 2 0,-3-2-11 15,2 2 6-15,-5 3-11 0,6-5 5 16,-1 6 4-16,-2-1 3 0,0-4 5 15,-2 3 1-15,1-1-6 0,1-2-2 0,3 1 4 16,-3 2-7-16,-1-4-2 0,-1-1 6 16,2 0 3-16,-2 2-11 0,-13-19 9 0,21 30 4 15,-13-18-2-15,-8-12-13 0,20 26 3 16,-20-26 6-16,12 27-3 0,-4-12 4 16,-8-15-6-16,15 27 2 0,-15-27-2 0,7 25-4 15,-7-25 6-15,8 29 13 0,-8-29-9 16,3 23-1-16,-3-23 2 0,7 22 2 0,-7-22-6 15,0 0 6-15,5 32 5 0,-5-32-2 16,0 0 3-16,-10 37-11 0,10-37 10 16,-5 23-4-16,5-23-8 0,-8 25 18 15,8-25 0-15,-10 26-8 0,10-26 9 0,-15 23-6 16,15-23-3-16,-27 28-1 0,15-16 4 16,0 5-4-16,12-17 2 0,-41 27-6 15,26-12 5-15,-2-3-10 0,-2 1 14 0,-1 2-11 16,0-3 12-16,-5 5-8 0,9-5 14 15,-3 0 2-15,19-12 17 0,-33 21 10 0,9-9 19 16,24-12 8-16,-38 15 12 0,8-4-9 16,0-5 0-16,-12 3-6 0,-10-1-4 0,-5-3-4 15,-17-3-1-15,-9-2-5 0,-24 0 2 16,-36-2 7-16,-14-3 15 0,7 0 8 16,4-1 4-16,24-5-10 0,23 10-7 0,6-2-12 15,17 0-28-15,-6 6-46 0,0 12-76 16,-10 6-88-16,-26 12-201 0,-4 11-164 0,-4-24-400 15,14-6-703-15</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49:49.125"/>
    </inkml:context>
    <inkml:brush xml:id="br0">
      <inkml:brushProperty name="width" value="0.05292" units="cm"/>
      <inkml:brushProperty name="height" value="0.05292" units="cm"/>
      <inkml:brushProperty name="color" value="#FF0000"/>
    </inkml:brush>
  </inkml:definitions>
  <inkml:trace contextRef="#ctx0" brushRef="#br0">3710 12675 719 0,'-31'-3'148'0,"31"3"-64"0,0 0-73 16,0 0-141-16,-30-4-117 0,30 4 62 16</inkml:trace>
  <inkml:trace contextRef="#ctx0" brushRef="#br0" timeOffset="2318.6205">3619 12659 797 0,'0'0'110'0,"0"0"32"0,0 0-29 15,0 0-9-15,0 0-19 0,0 0-16 16,0 0-15-16,0 0-10 0,0 0-26 0,-30-5 20 16,30 5-25-16,0 0 8 0,0 0-12 15,0 0 11-15,0 0-15 0,0 0 19 0,0 0-19 16,0 0 11-16,0 0-8 0,0 0-4 16,0 0 8-16,0 0 20 0,0 0 0 0,0 0 0 15,0 0 2-15,0 0 1 0,0 0 3 16,0 0 21-16,0 0 6 0,0 0-15 15,0 0 2-15,0 0-4 0,102-12-11 16,-73 9 3-16,7 3-7 0,10-3 2 16,2-1-16-16,2 1 10 0,2 1-16 0,18-4 12 15,-16-1-19-15,11 2 13 0,0-2-7 0,-3 0 9 16,4 2 1-16,-1-4 8 0,-3-2 0 16,3 3 2-16,-5-2 3 0,2-2-3 15,-2 6 17-15,-11-3-18 0,6 2 2 0,-1-3-16 16,-4 9 15-16,-2-5-13 0,4-2-13 15,2 6 15-15,-4-5 3 0,7 3-18 16,-4-1 9-16,-1-1 4 0,3 3-9 16,-1 0 1-16,-6 0-6 0,1-3 5 0,-1 6-7 15,-3-6 5-15,-8 6 25 0,-3-4 12 16,-4-1 15-16,0 5 8 0,-30 0 32 0,47-6 7 16,-47 6 3-16,40-4-18 0,-40 4-7 15,33-3-12-15,-33 3-24 0,36-2 0 16,-36 2 1-16,33 0-20 0,-33 0 2 0,45-7-1 15,-16 7 0-15,-29 0-1 0,56-3 2 16,-24 3 5-16,2-3-16 0,-3 3 4 16,-31 0-18-16,61-4 6 0,-30 3-21 0,0 1 22 15,-1-4 6-15,-30 4-8 0,50 0 2 16,-27-5-4-16,-23 5-3 0,44-3-7 16,-44 3 5-16,38-1 0 0,-38 1 8 0,39-3-4 15,-39 3 4-15,32-4-8 0,-32 4 8 16,33-4-13-16,-33 4 10 0,40-4-10 0,-15 0 13 15,2-3 0-15,-27 7-8 0,55-6-5 16,-28 4 29-16,0-2-4 0,4 1-5 16,-2-3-2-16,-29 6-3 0,48-6 4 0,-29 3-6 15,-19 3 4-15,48-6 7 0,-28 3-22 16,-20 3 9-16,46-6-11 0,-46 6 7 16,36-3-2-16,-36 3 4 0,41-6-3 0,-41 6 3 15,33-5-7-15,-33 5-1 0,43-4 4 16,-16 4 8-16,-27 0-13 0,52-8 8 15,-25 8-10-15,6-3 4 0,-33 3-11 0,56-6 16 16,-25 6 4-16,-6-3-5 0,7 0 0 16,-32 3-5-16,47-3 8 0,-24 0-6 0,-23 3 3 15,42 0 4-15,-42 0-16 0,35-3 11 16,-35 3-7-16,36 0 8 0,-36 0-6 16,35 0 1-16,-35 0 2 0,41 0-7 0,-41 0 1 15,44 3-3-15,-21-3 9 0,-23 0-7 16,52 3-1-16,-23 0 8 0,2 0-1 0,-31-3 1 15,51 8 1-15,-23-7-1 0,-6 6-3 16,-22-7 4-16,48 8-2 0,-19-3-8 16,-6-3 6-16,2 5 1 0,-25-7-8 0,54 9 13 15,-22-3-6-15,-1 0 4 0,0-3 2 16,-1 3-4-16,5-3-4 0,-5 3 8 16,7-3-7-16,-1 3 8 0,8 2-16 0,1-7 12 15,-6 6-3-15,-1-3 0 0,6-1-7 16,-1-2 5-16,-6 2 2 0,0 2 6 15,1-1-9-15,-1-3 5 0,1 3-10 0,-4-4-2 16,-1 0 10-16,4 0 3 0,-3-4-7 16,2 8-7-16,-2-4 4 0,-2 0 5 0,1 0 5 15,6 0 0-15,-6 0 0 0,7 3 8 16,-5-3-14-16,4 0-5 0,-4 3 14 16,2-3-4-16,-4 0-7 0,6 0 5 0,-6 2-3 15,4-2 17-15,-9 0-11 0,-28 0-6 16,54 0 11-16,-32 0-9 0,-22 0-2 0,38 5 3 15,-38-5 1-15,39 0 1 0,-39 0-5 16,35 2 7-16,-35-2 4 0,35 0-10 16,-35 0 2-16,43 3 9 0,-43-3-12 15,40 4-4-15,-14-4-5 0,-26 0 12 0,48 3 6 16,-26 0-25-16,-22-3 13 0,43 2 1 16,-43-2-2-16,35 3 4 0,-35-3 0 0,36 4-9 15,-36-4 0-15,28 0 3 0,-28 0 8 16,30 3 1-16,-30-3-8 0,27 5 1 15,-27-5 4-15,30 4 1 0,-30-4-1 16,45 6 3-16,-45-6 2 0,45 3-5 0,-18 0-1 16,0 0 11-16,-27-3-9 0,52 6-4 0,-26-3 4 15,0 0 9-15,-26-3-14 0,43 4 15 16,-20-2-20-16,-23-2 13 0,34 3 7 16,-34-3 0-16,37 5-14 0,-37-5 10 0,28 2-10 15,-28-2 18-15,34 0-16 0,-34 0 7 16,36 5-11-16,-36-5 13 0,39 5-7 0,-14-5 13 15,-25 0-11-15,38 3 1 0,-38-3-1 16,46 0-1-16,-26 2 1 0,-20-2 3 16,41 4-5-16,-41-4-4 0,42 3 14 15,-18 0-7-15,-24-3 4 0,45 0-7 0,-22 3-11 16,-23-3 17-16,57 3-13 0,-32 0 3 16,5 0 9-16,6 4-1 0,-6-5 1 15,5 1 0-15,-2 0-5 0,7 4 10 0,-6-5-5 16,1 1-3-16,-3 4 0 0,3 0-6 15,2-6 16-15,-6 7-7 0,8-3-9 0,-7-3 14 16,1 6-20-16,2-4 15 0,7 1-3 16,3 2 3-16,4-1-12 0,-4-1 13 0,8-1-2 15,-1 2 7-15,10 3-6 0,-2-3 3 16,-4 0-11-16,1 0 1 0,-1 4-1 16,0-5 7-16,-5 2-5 0,3-2-6 0,-2 3 9 15,3-6-5-15,-5 5-1 0,5-4 14 16,-1 3-11-16,-1-3 3 0,1 3-2 15,6-3 5-15,-10 0 2 0,6 0-11 0,-5 0 6 16,-2-3 0-16,3 0 6 0,-10 3-6 16,-1-3-11-16,0 0 8 0,0 0-5 15,-2-3 21-15,8 3-21 0,-7-3 9 16,7 3 1-16,1-3-2 0,1 3-9 0,-7-3 15 16,6 0-6-16,1 0-2 0,-3 0-2 15,3 0 7-15,-2 3-15 0,0-3 6 0,-4 0 10 16,6 0-5-16,-11-2-5 0,11 3 4 15,-1 0 8-15,-1-1-7 0,-4-2 1 0,11 0 0 16,-9 1 1-16,4 1 1 0,4-2-7 16,-3-2 7-16,-1 3-7 0,1-5-3 0,-1 7 5 15,-4-1 9-15,-2 0-10 0,-1 0 10 16,-5 3 0-16,0-4-4 0,-1 2-2 16,-2 2 6-16,1-3-5 0,-5 0-1 15,-30 3-7-15,62 0 13 0,-37-4-6 0,7 4 6 16,-32 0-9-16,48 0 6 0,-48 0-6 15,47 0 3-15,-47 0-6 0,44 0 10 0,-24 4-8 16,-20-4 7-16,33 0-6 0,-33 0 3 16,34 0 0-16,-34 0-2 0,0 0-2 15,38 3 10-15,-38-3-17 0,0 0 19 0,27 3-8 16,-27-3 9-16,0 0-9 0,32 2-2 16,-32-2-2-16,0 0 8 0,37 7-10 0,-37-7 3 15,30 6 11-15,-30-6-10 0,43 11-2 16,-18-10 14-16,4 5-13 0,1 2-4 15,5-7 13-15,-2 6-3 0,3-2-3 0,-3 0 6 16,9-2-15-16,-9-3 12 0,11 2-11 16,-7 0 10-16,3 3-2 0,-2-5-11 15,6 3 6-15,-4 0 7 0,7 0 2 0,-11 0 4 16,11 0-9-16,0 0-12 0,-7-3 9 16,4 3-19-16,4 0 4 0,-11-3-8 15,7 3 3-15,-4-3 17 0,3 3-16 0,2-3 4 16,-11 0-7-16,4 3 8 0,-3-3-5 15,4 4-4-15,-6-4 21 0,1 2-21 0,-1 1 5 16,2-3-14-16,-1 3 7 0,1 1-1 16,-5-1 5-16,5 1-12 0,-5-3 3 15,4 2-2-15,3 2-1 0,-4-5 5 0,6 3-8 16,-8-1-3-16,6 0 2 0,2 3 8 16,-6-2 3-16,4 1-2 0,-4-3-5 15,1-1 11-15,1 0-1 0,-2 4-9 16,3-4 18-16,-6 0 3 0,11 0-4 0,-12 0 4 15,8 0 4-15,-9 0-4 0,9-4 0 0,-37 4-1 16,62-1-8-16,-30 1 9 0,-4-4-12 16,11 1-4-16,-8-2 1 0,4 1-18 15,-1-4-6-15,-2 4-20 0,-2-3-9 0,5-3 2 16,-8 4 12-16,-2-3-14 0,3-3 21 16,-6 0 23-16,-4 0 67 0,-18 12-11 15,39-32-7-15,-29 14 26 0,3 3-12 0,2-7-3 16,-3 3 16-16,3-2-55 0,-7-1-22 15,2-2-55-15,4 3-32 0,1-6-120 16,-10-2-339-16,8 2 114 0</inkml:trace>
  <inkml:trace contextRef="#ctx0" brushRef="#br0" timeOffset="4190.4814">18308 11983 2465 0,'-10'-19'103'0,"10"19"-18"15,-27-36-9-15,12 16-17 0,-1-1-13 0,0 3-33 0,3-4-26 16,3 3-50-16,-5 2-7 0,-3-3-7 15,1 5 21-15,2-6-4 0,-9 6 36 16,1-4 14-16,-5 0 7 0,-4-2 37 0,-5 2-7 16,-12-3 15-16,-2 5 37 0,-10-2 42 15,10 3 45-15,-6-2 14 0,1 3-29 0,10 1-21 16,-5 6 0-16,11-5-52 0,-2 4-30 16,-6 3-10-16,8 0-19 0,3 3-5 15,-1 0 6-15,-8-4-6 0,11 5 2 16,-8-4-10-16,8 6 5 0,1-4 9 0,-8 1 1 15,6 0-5-15,-1 1 7 0,-5-1-10 16,-3-1 23-16,-5 4 4 0,1-3 6 0,9 3-32 16,-7-4 3-16,9 3-6 0,-3 1-6 15,5 0-7-15,-1 0 2 0,-5 0 4 16,7 1 3-16,1-1-18 0,-2 0-2 0,-3 4 10 16,2-1 16-16,4-3-12 0,-2 0 7 15,5 4 2-15,-7-1 5 0,-7-3-3 16,8 0-3-16,-6 0 10 0,5 0 20 0,-2 0-1 15,-2-3-16-15,4 3 14 0,-2 0-19 16,8-4-1-16,-3 4 3 0,-1-3-11 0,2 3 8 16,-1-4-12-16,1 3 5 0,-1-3-13 15,-1 4 10-15,-3-3 2 0,-6-2-11 16,4 3 18-16,-4-4-9 0,1 6 10 0,-6-7 5 16,4 6-5-16,0-3 5 0,3 1 12 15,-3-4-5-15,-2 4 1 0,12 1 0 16,0-2-6-16,-3 1 7 0,-1 0-14 0,6 0-10 15,-4 1 9-15,2-2-1 0,-4 4-5 16,4-3-3-16,-5 0 4 0,0 0 16 16,-5-3-1-16,-7-2-5 0,2 7-5 0,-17-2 1 15,-4 3-2-15,-1-3 8 0,2-2 11 16,0 4 9-16,5-3 8 0,5 4-13 0,3-3 5 16,3 3-11-16,4-4-7 0,-4 4-8 15,-1 4-5-15,3-4-4 0,4 3 2 16,-4-3-3-16,-2 0-2 0,4 0-1 0,-5 0 4 15,2 0-3-15,-8 0 7 0,3 4 0 16,-11-4-7-16,-6 1-1 0,1 4 3 0,-3-5 2 16,7 3-6-16,-4 0 2 0,6-3 3 15,11 1 2-15,2 4-3 0,1-2-6 0,-3 0-9 16,2 3-3-16,3-3-1 0,-5 0 2 16,2 3 0-16,5-3 9 0,-5-3 16 0,0 6 7 15,4-2-7-15,-9-2-2 0,7-2 0 16,-1 3-3-16,1 0 4 0,4 1-3 15,2-1-7-15,6 1 5 0,9-4-6 16,-3 1 2-16,1-1-2 0,34 0-3 0,-60 0-2 16,35 3-1-16,25-3 8 0,-45 0-6 15,18 4 1-15,27-4 1 0,-44 0 1 16,44 0-9-16,-40 5 10 0,15-4-7 0,25-1 1 16,-48 2 4-16,23 3 1 0,25-5-8 15,-57 0 9-15,27 3-2 0,-1 1 3 16,1-3-6-16,-6 3 1 0,2-1 0 0,2 1 6 15,-1-1-5-15,-6 2-1 0,4-2 2 16,-8 4-1-16,1-2 2 0,-3 5-5 0,-4-5 0 16,2 2 0-16,-13 5-3 0,3-2 4 15,-13-2-1-15,1 4 2 0,-1-1 0 0,-15 1-4 16,-2 0 8-16,2-5-2 0,-6-2-7 16,9 2 7-16,5-4 5 0,-1 1 2 15,1-3-4-15,2-1-3 0,3 0-3 0,-4 3 6 16,8-3-3-16,-3-3 3 0,11 3 0 15,-8 0-5-15,1-1 4 0,5-3-4 0,2 1 1 16,-6-7 5-16,13 8 18 0,-12-8-17 16,-1 4 6-16,-4-3-5 0,0 0 0 0,0-1-1 15,-12 0-2-15,-7-2 4 16,0 6-10-16,-3-6 8 0,5 3-6 0,-8-4-3 16,0 5 4-16,-1-2 0 0,-1 1 2 15,7 1-4-15,-5-6 2 0,-1 4-2 0,4 2-1 16,-1-2 3-16,-4-2-4 0,1 6 2 15,1-6-2-15,-6 3 4 0,-2 0-2 0,-1-2 1 16,4 6 4-16,-4-5 4 0,0 1 5 16,4 0 8-16,-5 3-4 0,9 0 4 15,-8-3-15-15,9 3 8 0,0-1-4 0,13 4-1 16,-7 1 3-16,9-1-5 0,5-4 0 16,1 7-1-16,9-3 3 0,-6-1-7 15,16 2 3-15,3-1-1 0,1 3 2 0,-3-5-4 16,12 3-2-16,-6 1 3 0,3 1-1 15,-4-4 3-15,12 0 0 0,-5 0-3 0,7 4 0 16,0-3 3-16,0 3-5 0,0-2-2 16,0 2 3-16,5-3-4 0,3 3-1 15,-3 0-9-15,0-4-7 0,3 4 4 0,2 0-4 16,-7 0 7-16,7 0 0 0,-4 4 1 16,3-4-2-16,-1 0 7 0,27 0 0 0,-49-4-3 15,24 4 8-15,-1 4-5 0,0-4-1 16,-4 0 6-16,0 0-6 0,7 0 6 15,-7 0-3-15,5 0 6 0,-2 0-4 0,2 0 4 16,-2-4-4-16,27 4 7 0,-54 0-14 16,29 0 9-16,-6 0 2 0,2 0-1 0,1-3 3 15,-4 3-4-15,2 0 3 0,-2 0 4 16,2-3-3-16,5 3 8 0,-10-2-8 16,5 2 5-16,-2-4-4 0,-2 4-1 0,-2-3 0 15,2 3-5-15,-1-3 4 0,2 3-6 16,1 0 0-16,-2-3 0 0,3 3-7 0,0 0 1 15,3 3-13-15,-4-3 9 0,-1 0 3 16,1 3-10-16,2 0 6 0,-2 1 4 0,2-2 7 16,30-2-3-16,-64 3 4 0,38 0-2 15,-6 1-2-15,32-4-2 0,-55 5-8 16,25-2-5-16,-1 5-1 0,0-4 11 16,6-1-8-16,-7 5 4 0,0-6 2 0,5 5 1 15,0 0-5-15,27-7 6 0,-48 11 4 16,23-4-4-16,6-4-1 0,-1 3 8 15,-3 0-1-15,3 0-6 0,20-6-9 0,-45 15 14 16,25-6 0-16,1 3 1 0,-1-1-2 16,-3-2-1-16,3 3 6 0,20-12-7 0,-37 22 9 15,15-10 8-15,5-1-9 0,1 1-2 16,16-12 10-16,-35 24-8 0,18-16-4 0,17-8 3 16,-32 28-10-16,19-16 18 0,-4 3-8 15,5 0-13-15,-1 5 22 0,-2 1-10 16,0 1-2-16,5 1 2 0,3 1 2 0,0 6-11 15,4 2 11-15,0 1-6 0,6 1 6 16,5 4-7-16,1 6 13 0,4-1-9 0,9 7 3 16,0-3 3-16,3 1-1 0,3 2-1 15,0-4 4-15,3-2 1 0,-5 2-5 16,1-4 2-16,0-1 0 0,1-1-6 0,-6-5 9 16,2 0-1-16,-4-4-8 0,1 0 5 15,-1 3 2-15,0-4 2 0,-6 0 0 0,6-1 1 16,-2 5-42-16,-1-3-43 0,6 6-53 15,-2-3-57-15,5-1-257 0,-4-1-362 16,8-8 135-16</inkml:trace>
  <inkml:trace contextRef="#ctx0" brushRef="#br0" timeOffset="5760.0094">19124 12454 3626 0,'0'0'-32'0,"0"0"-2"0,0 0-4 15,0 0-10-15,0 0-16 0,0 0-10 0,0 0 18 16,0 0 7-16,0 0 30 0,0 0 36 15,0 0 30-15,0 0 24 0,0 0 23 16,0 0 6-16,0 0 20 0,0 0-11 0,0 0-23 16,0 0-8-16,0 0-8 0,0 0-6 15,0 0 1-15,0 0-19 0,34 6 0 16,-34-6 5-16,0 0-18 0,0 0-5 0,0 0-2 16,40-6 5-16,-40 6-10 0,57-3-5 15,-20-4 0-15,11 4-11 0,7 1-2 0,1-1 0 16,9-4-5-16,-2 2 1 0,6 0 4 15,-7 3 3-15,7-4-9 0,-13 2 3 16,3 4-5-16,-1 0 4 0,-1-1-1 16,9 1 5-16,4 0 2 0,3 0-2 0,4 1-6 15,9-1-5-15,9 0-19 0,5 0-18 16,-1 0-25-16,3-1-12 0,7-3-10 0,-2 4-1 16,-3-5 0-16,-2 2-2 0,3-1 7 15,-15 0 5-15,1-3 15 0,-13 6 14 16,-6-3 2-16,-3-3 11 0,-4 4 8 0,-8 0 0 15,8-3 1-15,-13 0 12 0,0 3 6 16,-2 0-9-16,5-3 5 0,-6 3 8 0,-2 0 1 16,-9 0-7-16,-1 0 11 0,5 0-2 15,-10 0-5-15,-1 3-12 0,-31 0-2 0,49-4-32 16,-49 4-37-16,45 0-74 0,-45 0-241 16,25-2-189-16,-15-3 117 0</inkml:trace>
  <inkml:trace contextRef="#ctx0" brushRef="#br0" timeOffset="6434.6946">22146 12063 2520 0,'-12'-15'39'0,"12"15"-1"16,0 0-20-16,0 0-7 0,0 0-13 16,-17-18-1-16,17 18-6 0,0 0 6 15,0 0 26-15,0 0 9 0,0 0 11 0,0 0 15 16,0 0 3-16,0 0-15 0,0 0 4 15,0 0-6-15,0 0 0 0,0 0 9 16,0 0-18-16,0 0 14 0,0 0-6 0,0 0-11 16,47-19 1-16,-47 19-5 0,0 0 13 15,50 7-18-15,-50-7-5 0,55 12-2 0,-28-7-5 16,8 2 5-16,-1-1 0 0,2-1 4 16,6-1-12-16,2 2 14 0,4 0 9 15,-6 0-18-15,10-3 10 0,-7 3 1 0,2-3 5 16,1 3-2-16,3-3-8 0,-6 3 0 15,3 0 3-15,-1-2-8 0,-5 1 7 16,-2 3 5-16,-5-6 2 0,-3 0-5 0,2 6-1 16,-3-5-1-16,1 3-9 0,-10-3 11 15,-22-3-11-15,43 9 5 0,-28-3-2 0,-15-6 0 16,34 9-6-16,-17 1 6 0,-17-10-5 16,26 21 8-16,-14-7-11 0,-12-14-3 15,28 27-4-15,-16-15 2 0,-12-12 2 0,19 24 3 16,-19-24 0-16,18 23 24 0,-18-23-16 15,13 15 10-15,-13-15 28 0,0 0 1 0,4 24 31 16,-4-24-1-16,0 0-5 0,0 0-5 16,-20 36-16-16,0-22 1 0,-6 0-9 15,5 3-4-15,-9-2-6 0,3 0 1 16,-5 0 6-16,-1 0 4 0,-6-3-8 0,4 5 3 16,-8-2 5-16,-4 0-5 0,-2-3 14 15,1 0-1-15,1-1 3 0,3-4-6 0,1 3-10 16,3 0-46-16,5 2-87 0,-1 3-69 15,1 1-104-15,-2-5-675 0,1-1-697 16</inkml:trace>
  <inkml:trace contextRef="#ctx0" brushRef="#br0" timeOffset="11694.6962">19630 13439 4528 0,'0'0'-68'0,"0"0"26"16,0 0 2-16,0 0-4 0,0 0-22 15,-66 3-13-15,66-3-1 0,0 0 3 0,0 0 5 16,0 0 23 0,0 0 3-16,0 0 21 0,0 0-4 0,0 0 25 0,0 0 8 0,0 0-10 15,0 0-6-15,0 0 14 0,0 0 4 16,0 0 0-16,0 0 8 0,0 0 19 0,0 0 18 16,0 0 8-16,0 0-13 0,0 0 5 15,0 0-9-15,-41 9 15 0,41-9-21 16,0 0-8-16,0 0-17 0,0 0 18 0,0 0-5 15,0 0-13-15,0 0 3 0,0 0-3 16,0 0-6-16,0 0 12 0,0 0-17 16,0 0 11-16,-24 7-14 0,24-7 21 15,0 0-5-15,0 0 17 0,0 0-1 0,0 0 1 16,0 0-2-16,-30 4 3 0,30-4 5 16,0 0-5-16,0 0 0 0,0 0 6 0,0 0-9 15,0 0-6-15,0 0 2 0,0 0-10 16,0 0 6-16,0 0 1 0,0 0 2 0,0 0-2 15,0 0-1-15,0 0 1 0,0 0 2 16,115-11 0-16,-83 6 5 0,5 1-9 16,5 1 2-16,-4-2 7 0,9-3 5 0,2 6 1 15,-4-4 5-15,5-3 1 0,-3 3 3 16,6-1 4-16,1-5 2 0,4 4-1 0,3-6-2 16,-8 9-3-16,-4-4-4 0,-1-2 2 15,1 6-1-15,-1-2 1 0,-9 1-5 16,8 0 2-16,-2-3-4 0,-10 6-3 0,10-3-2 15,-3 0-1-15,1 0-5 0,3-2-3 16,-5 3-4-16,6 3 1 0,-2-4 1 16,1-2-4-16,-10 5-1 0,9 0-2 0,-9 2-1 15,5-4-1-15,-7 1 0 0,1 2-2 16,-3 2 0-16,3-1 2 0,-2-4-3 0,-1 2-2 16,-32 3 3-16,64-4-3 0,-32 2 0 15,1 2 0-15,-1-3-2 0,0 0 0 16,-32 3 1-16,61 0 0 0,-29-4 0 15,-3 4-2-15,-29 0 3 0,57 0-2 0,-32-3-3 16,-25 3 3-16,48 0 0 0,-24 0-2 16,-24 0 2-16,41 0-1 0,-41 0 0 0,39 0-1 15,-39 0 0-15,37 0 3 0,-37 0-2 16,36-2-1-16,-36 2-1 0,39 2 1 16,-39-2 1-16,35 0-1 0,-35 0 0 0,40 0 0 15,-40 0 0-15,40-2 0 0,-40 2 1 16,34 0-1-16,-34 0 0 0,33 2 1 0,-33-2-1 15,32-2 0-15,-32 2-1 0,0 0 2 16,45 0-2-16,-45 0 0 0,25 0 1 0,-25 0 2 16,0 0 1-16,49-3-3 0,-49 3 1 15,33 0-2-15,-33 0 3 0,35-3-3 16,-35 3 1-16,31 0 1 0,-31 0-2 0,0 0 0 16,41 0 0-16,-41 0 0 0,0 0 1 15,32-4-3-15,-32 4-4 0,0 0-19 0,0 0-28 16,35 0-22-16,-35 0-32 0,0 0-35 15,0 0-27-15,32 7-36 0,-32-7-97 16,0 0-640-16,0 0-763 0</inkml:trace>
  <inkml:trace contextRef="#ctx0" brushRef="#br0" timeOffset="12840.6584">22149 12892 4517 0,'0'0'-176'16,"0"0"31"-16,0 0 20 0,0 0 29 0,-32-9 26 0,32 9 40 16,0 0 38-16,-23-11 26 0,23 11 38 15,0 0 25-15,0 0 3 0,-24-12-5 0,24 12-11 16,0 0-10-16,0 0-6 0,0 0-7 16,-18-15-13-16,18 15-5 0,0 0 5 15,0 0-7-15,0 0-13 0,0 0 0 16,0 0-2-16,-25-9-6 0,25 9 5 0,0 0-9 15,0 0 3-15,0 0-4 0,0 0-3 16,0 0-2-16,0 0 4 0,0 0 0 0,0 0 0 16,0 0-1-16,0 0 3 0,-27-9-3 15,27 9 1-15,0 0 9 0,0 0-2 16,0 0 3-16,0 0-3 0,0 0-1 0,-28-7-3 16,28 7-5-16,0 0 4 0,0 0-3 15,0 0 0-15,0 0-1 0,0 0-2 0,-34-3-8 16,34 3 3-16,0 0 1 0,0 0-4 15,0 0-1-15,0 0 3 0,0 0 1 16,0 0 2-16,-42 3-4 0,42-3-1 0,0 0-1 16,0 0 3-16,0 0 0 0,0 0-3 15,0 0-3-15,0 0 4 0,0 0-3 16,0 0 2-16,0 0 2 0,0 0 1 0,0 0 1 16,0 0 1-16,0 0-2 0,0 0 0 15,79 34 2-15,-51-28-2 0,1 1 5 16,-4 1-1-16,3 0 2 0,4 1 4 15,0-3 2-15,1 3 2 0,-1 0 8 0,2-3-5 16,4 6 0-16,2-3 5 0,-5 1-4 16,-3-5 0-16,2 6-2 0,-1-8-5 0,-1 6 4 15,0-5 1-15,-1 1-3 0,-6 1 3 16,-25-6 3-16,42 7 8 0,-22-5 9 0,-20-2 3 16,35 10 0-16,-35-10-5 0,27 5-7 15,-27-5-1-15,24 3-4 0,-24-3-3 16,0 0-3-16,36 7-2 0,-36-7-1 0,0 0-4 15,0 0-1-15,26 3 4 0,-26-3-5 16,0 0-2-16,0 0 0 0,26 6-1 0,-26-6-5 16,0 0 5-16,0 0-1 0,0 0-2 15,0 0-1-15,30 6-1 0,-30-6-1 16,0 0 1-16,26 9-1 0,-26-9 2 16,23 6-2-16,-23-6 5 0,25 10-3 0,-25-10-5 15,37 12 2-15,-17-8-2 0,-20-4 1 16,38 15 2-16,-9-12-2 0,-6 6 2 0,6-6-1 15,-1 3-1-15,-28-6 2 0,50 9-2 16,-21-3-1-16,-4 1 0 0,2-5 6 16,-27-2-6-16,46 11 1 0,-25-8-3 0,-21-3 1 15,36 4 3-15,-36-4-5 0,35 9 3 16,-35-9 1-16,24 5 3 0,-24-5-4 0,0 0 1 16,32 6 0-16,-32-6-1 0,0 0 0 15,0 0 1-15,31 7 0 0,-31-7-1 0,0 0-1 16,0 0 0-16,0 0 2 0,22 5-1 15,-22-5-3-15,0 0 4 0,0 0 0 16,0 0 0-16,0 0 0 0,0 0-2 0,-42 51 1 16,42-51 1-16,-36 21-1 0,12-9 3 15,-8 6-1-15,2 0-1 0,-7 0 1 16,-1 5-1-16,-6 1 1 0,-1-2 0 0,0 5 0 16,8-6-1-16,-6 8 1 0,4 1-3 15,-2-3 2-15,-3 8 1 0,1-5-2 16,7-2 3-16,-7 1 0 0,9-5-1 15,-7 3 1-15,4 3-4 0,-3-3-19 0,1 0-40 16,1 5-59-16,3-4-60 0,-6 4-166 0,-7-3-197 16,-1-8-395-16,-4-6-714 0</inkml:trace>
  <inkml:trace contextRef="#ctx0" brushRef="#br0" timeOffset="53910.453">15520 3779 4309 0,'0'0'-130'16,"0"0"12"-16,0 0 0 0,0 0 13 16,0 0 3-16,21-12-10 0,-21 12 1 0,0 0-3 15,0 0 9-15,0 0 6 0,0 0 14 16,0 0 5-16,0 0 14 0,0 0 8 0,0 0 5 15,0 0 9-15,0 0 6 0,0 0 5 16,0 0-1-16,0 0 8 0,0 0 6 16,0 0 3-16,0 0-3 0,30-4 2 0,-30 4 6 15,0 0 1-15,34 5 2 0,-34-5-3 16,48 8 0-16,-16-5 0 0,2 3 9 16,6 3-18-16,2-3 3 0,6 3-4 0,1-3-2 15,-1 1 8-15,6 1 1 0,-8 0-1 16,5-5-3-16,1-2 22 0,-4 2-9 15,2-3 15-15,-1 0 4 0,-1 0 6 0,6-3 15 16,-2 3-3-16,3-1 2 0,10-6 0 16,0 0 8-16,6 4-6 0,-3-3-6 0,1 3-6 15,6-3-6-15,-5 0 0 0,-1 3-3 16,-4 0 6-16,0 0-14 0,-6 0 7 16,-4 0-7-16,0 0 8 0,-3 0-9 15,-3 0 6-15,3 0 0 0,-1 0-5 0,5-2 4 16,-8 5 7-16,4-1-7 0,-4 1 1 15,-6 0 0-15,3 0-8 0,1 1 2 0,-1 4 0 16,3-2 1-16,-1 0-1 0,-5 3-3 16,1-3 9-16,3 3-8 0,-3 0 5 15,7 1-11-15,-6 1 3 0,-2 1 5 0,-4 1 3 16,7-2-3-16,-6 0 3 0,-4 1-11 16,-5-3 3-16,2 0 6 0,1 4 4 15,-1-5 3-15,1 5 0 0,-2-5 12 0,0 2-7 16,3-1-8-16,-2 0 18 0,1 3-18 15,2-3 0-15,-1 0 0 0,-1 1 2 16,-1 0-12-16,1-1 10 0,-1-1-5 0,-2 2 2 16,2-1-4-16,-4 0 2 0,6 0-3 15,-4 0 13-15,5 0 4 0,-1-3-5 0,2 1 3 16,11 1 2-16,-5-2-9 0,-5 4 4 16,0-3-2-16,-4-4-1 0,6 1-8 15,2-1 15-15,1 0 10 0,5 0 2 0,3 0-5 16,-3 0-12-16,3 0-2 0,-5 0 7 15,6 0 0-15,-5 0-7 0,6 0-4 16,-5-1-1-16,5 1 7 0,-4 0-8 0,3-4-7 16,-3 4 4-16,2-3 0 0,2 3 9 15,-2-4-5-15,4 1-8 0,-1 3 6 16,1 0 1-16,6 3-5 0,2-6 0 0,3 3 11 16,6 0-5-16,-3 3-6 0,4 1 0 15,-5-4 2-15,7 0-6 0,-1 3 12 16,3 1-10-16,-6-3 0 0,0 2 2 0,7 6 11 15,2-9-5-15,-6 8-4 0,2-1 5 16,6 1-7-16,-1 4-2 0,-6-2 0 0,11-1 2 16,-3 2-5-16,-8-1-3 0,-6 4-5 15,4-6-2-15,-3 5 6 0,-1-4-6 16,3 3-5-16,-5-3 0 0,1-3 9 16,0 4 0-16,2-5 2 0,-1-2-2 0,3 1 0 15,-1-4-9-15,-3-4-1 0,5 1 3 16,1-2-1-16,-4-2 1 0,1-2-3 0,0-3 5 15,-4-2-3-15,-3 2-5 0,4 0 2 16,-5 0 8-16,0-3-13 0,-8-1 13 0,1 4-1 16,-15 0 5-16,3 0 10 0,-4-3 27 15,-7-1 12-15,-1-3-1 0,-7-2-12 16,1 0 28-16,-8-5-21 0,-2-1-13 16,-10 0 10-16,-2-4 10 0,2-4 6 0,-5 5-6 15,-5-3 7-15,-2-3-7 0,2 3 4 16,-6-4-13-16,-1 3-5 0,-1-1-9 15,1 2-13-15,-2 2 20 0,-4 1-18 0,1-2 4 16,-4-1 2-16,4 4-10 0,-7-4 6 16,4 2 7-16,-5-2 7 0,5 4 7 0,0-1-2 15,-2 0-4-15,2 1 0 0,2 2 0 16,3-1 3-16,-2 1-6 0,0-2 4 16,2 2-4-16,0 3-5 0,2-7-3 15,-1-4 8-15,3 5 2 0,-4-7-5 0,1 0-6 16,-2 0 8-16,-1 0 0 0,-7-8 1 15,4-2 2-15,-5-2-15 0,-6-1 10 0,-3-6-10 16,-9 4 8-16,7-3 7 0,-7 6 21 16,4-8-7-16,-4 9 2 0,8 6-4 15,3 1-1-15,0 1-3 0,1 3-4 16,2 6 8-16,4 0-11 0,0 3-6 0,3 4 4 16,-1-1-5-16,3 1-4 0,0-1 1 15,1 7-2-15,1-4 2 0,1 4-6 0,0-1 1 16,-1 0 2-16,0 4-1 0,6-3 9 15,12 18 2-15,-30-29-1 0,13 14 2 0,-1 1-9 16,-4-3-7-16,22 17-5 0,-39-30 0 16,21 14 3-16,-5 1 5 0,4-1-8 15,-4 0 13-15,1 1-14 0,2 0-8 0,0 0 11 16,-2-2-2-16,-1 1-3 0,-6-3 10 16,6 0-3-16,-6 1-1 0,-1 0 1 15,-2-2-1-15,-1 2-3 0,-5 3-2 0,-6 0 1 16,2-1 0-16,-6 2-9 0,-9 2 8 15,7 1-2-15,-1 1-10 0,-2 4 0 0,-6-3 7 16,3-3-9-16,2 6 8 0,-6 0-2 16,5 0 0-16,-7 0 7 0,5 1-6 15,3 0-4-15,-18 3 6 0,7-3 4 0,-2 2-1 16,0 1-5-16,-6-2-7 0,1 4-5 16,-9 4-10-16,1-4 0 0,-3 0-3 0,-13 2 7 15,-13 1-4-15,4 2 6 0,-4-3 3 16,-36 3-18-16,3 0 3 0,19-2 4 15,13 0 8-15,10-2 7 0,1-1 13 0,4 5 10 16,13-5-8-16,1 0-2 0,4 3-2 16,6-3 0-16,-10 3 7 0,8-3-10 15,1 3 7-15,10-3-9 0,0 0 5 0,5 0 0 16,-3 0-3-16,5 3 7 0,-6-3-2 16,11 0-4-16,-10 3-13 0,1-3 10 15,3 0-9-15,-1 0-4 0,5 3 8 0,0-3-5 16,2 0 11-16,-2 4-15 0,3-4 7 15,-4 2-4-15,-4-2 6 0,5 3-1 0,-11-3-8 16,1 3 13-16,-5-3 1 0,7 0 3 16,3 0 3-16,-4 3-7 0,10-6 7 15,-5 6 8-15,-4-6-17 0,7 3 3 0,1 3 7 16,0-3-7-16,2 0-4 0,-2 0 9 16,5-3-7-16,4 3 8 0,2 0-4 15,-2 0 16-15,4 0-12 0,3-3 4 16,-1 3 4-16,3 0-2 0,1 0-4 0,1-3 0 15,32 3 4-15,-62 0-9 0,41 0-3 16,21 0-10-16,-51 0-27 0,30 3-10 0,-11 0-6 16,32-3 10-16,-55 7-13 0,24-2 6 15,5-2 9-15,-6 1 5 0,0 3 6 16,2-6-6-16,-2-1 22 0,2 8 2 0,-5-4 1 16,2-3 11-16,-1 1 2 0,-3 3 8 15,4-2 24-15,-4 1-2 0,-1-2 4 0,6-2-7 16,-7 3-3-16,1 4 3 0,3-4-12 15,0 0-5-15,-4 2-5 0,-4 2-7 16,-4-4 2-16,2 3 8 0,-2 3-8 0,-2-7-2 16,1 8 3-16,3-4 6 0,-4 0-4 15,1 0 5-15,1 2-16 0,-2-2 21 16,2-1-11-16,4 2 6 0,3-1 0 0,1-3-6 16,7 3-2-16,-1 0 5 0,-2 0-2 15,5 0 2-15,-2 3 5 0,-5 5 0 16,2 0-10-16,2 1-10 0,-1 4-3 0,-4 0-7 15,3 2-1-15,-4 6 0 0,-1-4-9 16,6-2-11-16,-1 0 13 0,5 1 6 0,-2-3-10 16,4-1 14-16,6-3-4 0,1 1 7 15,-1-4-1-15,0 0 5 0,10-3-2 16,-3 1 2-16,2 0 0 0,-2-1 3 0,1 3 9 16,1-3-6-16,13-9 6 0,-23 22-1 15,11-13 1-15,-1 7-6 0,4-4-4 16,-4 3 22-16,-4 0-15 0,7 1 6 0,3-1 3 15,-3 3-4-15,2 2-5 0,0 1 15 16,3 0-6-16,1 1 6 0,-1 3-3 16,-3-3 0-16,6 2-3 0,-3 3 12 0,5-6-6 15,-3 5 0-15,-1-2-3 0,3 0 10 16,-3 4-1-16,4-2-6 0,-5 4-6 16,2-2 19-16,0 6-7 0,1 7 0 0,2-2-6 15,-3 7 0-15,3-1-3 0,3 9 6 16,-1 1 4-16,4 7-1 0,8-1 3 0,1 1-3 15,5 8-6-15,-3 3 18 0,4-3-21 16,-1 1 15-16,-3-11-9 0,-3 2 6 16,2-7-6-16,-4 1 5 0,-2-11-5 0,3 2 6 15,-4-4-12-15,3-2-3 0,-2 0 12 16,5-2 0-16,5-2-4 0,5 5 7 16,10 2 8-16,12 6 0 0,35 16-6 0,18 1 1 15,4-3-78-15,10 0-203 0,-2-2-316 16,-2-2 111-16</inkml:trace>
  <inkml:trace contextRef="#ctx0" brushRef="#br0" timeOffset="345315.6528">3636 14369 2890 0,'0'0'-141'0,"0"0"18"16,0 0 5-16,0 0 0 0,0 0 19 15,0 0 53-15,0 0 33 0,0 0 19 16,0 0 24-16,0 0 38 0,0 0 21 0,0 0-6 16,0 0 0-16,0 0-1 0,0 0 5 15,0 0-8-15,0 0-12 0,0 0-7 16,0 0 4-16,0 0-6 0,0 0-11 0,0 0-6 16,0 0 7-16,0 0-13 0,17-39-9 15,-17 39 16-15,0 0-4 0,0 0-6 0,0 0 17 16,0 0-40-16,0 0 4 0,0 0 4 15,0 0-6-15,0 0-15 0,0 0 15 16,0 0-7-16,35-3 0 0,-35 3 13 16,0 0-19-16,45 5 4 0,-45-5 3 0,37 7-18 15,-37-7 9-15,43 7-5 0,-24-7 9 16,-19 0 9-16,47 5 3 0,-26-2-12 0,-21-3-12 16,52 7 33-16,-22-7-21 0,5 3-4 15,7-3 2-15,7 0-1 0,4-3-9 16,7 3 9-16,6 0 6 0,9-3 5 0,-6-1-8 15,4 4-6-15,6 0-1 0,-6 4 3 16,1-4 2-16,0 0-11 0,-7 3 8 16,1 0-1-16,-3-1-1 0,1 1 10 0,-1 1-17 15,3 2 17-15,-4 0 10 0,1 2-20 16,10 0 12-16,2 0-10 0,15-1-10 16,4 6-1-16,4-1-15 0,1 0-27 0,24 6-18 15,-16-2 7-15,-19-5-8 0,-1 6-3 16,-7-2-1-16,-9-3 8 0,-4-2 3 0,-2-1 21 15,-7 0 12-15,-15 2 9 0,4-7 11 16,-8 3 23-16,5-2 22 0,-13 2 14 16,1-2-20-16,1 0-6 0,-2 0 20 15,11 5-9-15,-6-4 10 0,11 3-19 0,2-3-7 16,0 0 2-16,16 3 5 0,1-3 2 16,2-2 1-16,7-1-8 0,-3 1 4 15,1 0-7-15,-1 1-2 0,-4-1-3 0,-1-4 12 16,-12 0-7-16,-4 0 3 0,-1 3 2 15,-2-6 9-15,-1 3 20 0,3 0-4 0,-6 0-4 16,6 0 12-16,5-4-18 0,-8-4 7 16,6 7 1-16,2-3-5 0,-4 1-26 15,7-1 23-15,-3 1-19 0,-1 0 15 0,0 3-20 16,-4-2 7-16,5 2 6 0,-5 0-2 16,0 0-19-16,5 0 13 0,0 0-1 15,-1 0-14-15,-5 0 21 0,6 0-13 0,1 0-12 16,2 2 12-16,0-2 4 0,11 0-4 15,-1 0 5-15,4 3 3 0,3 4-10 0,5-4 15 16,-4 1-13-16,4 0 6 0,8 5-14 16,-1-1 16-16,-14-1-4 0,6 1-4 15,-8 1 3-15,-1 1-7 0,0-2 6 16,-2 2 6-16,1-1-18 0,-6 0 12 0,0 2 26 16,4-3-34-16,-6-3 8 0,3 5 4 15,2-3-14-15,-3-1 6 0,6-3 2 0,6 0-2 16,-2 0-4-16,3 0 12 15,3 0 3-15,-4-3-5 0,0-3-8 0,-2 3 6 16,-3-3 2-16,1 0 4 0,-7-3-18 0,1 3 29 16,-5-5 12-16,-9 4-16 0,-1-4 21 15,5 3-12-15,-7-2-10 0,3 2 4 16,4-2-5-16,0-2-3 0,8 3-3 0,-3-3 2 16,4 2-11-16,-3-2 8 0,1 3-3 15,-2-3-5-15,0 2 4 0,-2-1 8 16,-7 0-21-16,7-4 26 0,-13 7-12 15,2-2 7-15,-1-1 49 0,-2-2-17 0,2 5 3 16,-9-5 6-16,6 4-20 0,-2-5-2 16,-1 7-3-16,0-4-3 0,3 0-1 0,3 1 4 15,4 1-7-15,-3 3-5 0,1-1 2 16,4-1-5-16,-6 2-6 0,2 0 9 16,4 0-9-16,-2 0 13 0,-2-4-12 0,-5 4-4 15,4 1-2-15,-1-1 5 0,-10-1 6 16,1-2-18-16,-1 4 7 0,-2 2 5 15,-5-3-9-15,4-4 7 0,-1 4-1 0,1 3-3 16,-1-4-5-16,2 4-2 0,1 0 11 16,-3-2-1-16,2 2-12 0,5 0 12 15,-8 0-2-15,2 0-3 0,-1 0 1 0,-4 0 4 16,5 0-3-16,-35 0-1 0,62 0 3 16,-32 0-5-16,5 0 2 0,-5 0-3 0,5 2 4 15,-1-4 1-15,-1 2-8 0,-33 0 5 16,69-3 2-16,-36 3-3 0,2 0-11 0,-1-5 16 15,6 5-6-15,-5 0-6 0,3-3 8 16,1 3 2-16,-2 0-10 0,0 0 6 16,4 0 6-16,8-4-10 0,-4-1 5 15,4 2-2-15,-4 2-8 0,0-6 0 0,7 3 1 16,-9 1-12-16,6-2-11 0,-1-2 21 16,-3 4-1-16,1 0-13 0,-3-3 12 15,-4 0 2-15,-3 3-5 0,8-3 13 0,-7 3-4 16,-4-3 9-16,1 3-19 0,-1-5 2 15,2 8 15-15,4-5 0 0,-3 5-6 0,-4-3 17 16,2-1-16-16,-1 1-1 0,2 2 1 16,0-3 4-16,-5-3 1 0,6 6 0 0,-3-7-2 15,1 2 7-15,-4 3-11 0,5-4 4 16,2 2 7-16,-1-5 1 0,-1 2 12 16,12-2 8-16,-7-2-12 0,1 3 13 0,2-3-11 15,-4 1 6-15,-1-1-1 0,4 0 2 16,-2 3-7-16,2-3-4 0,3 0-1 0,-1-2 1 15,1 2-2-15,-2 0-16 0,6 3 10 16,-11-1-15-16,6 2-5 0,4-1-1 16,-9-1 4-16,2 2 11 0,-5 1 1 15,9 2 4-15,-10-2-12 0,2-1 6 0,-2 3 3 16,-2-2-7-16,4 2-23 0,-3-2 4 16,-1 1 2-16,0 0-5 0,1 0-6 0,1 0-2 15,-2 0-5-15,13 0-6 0,-15-3-1 16,6 2-3-16,-2 2 2 0,4-5 16 15,-4-2-6-15,0 1 6 0,-1-3-1 16,-3 1 17-16,-1 1-2 0,2-3-1 0,2-2 8 16,-8 5 0-16,-2-3 13 0,3-3-9 15,-6 0 6-15,6-3 1 0,-7 4 7 0,-3 2 8 16,3 0-2-16,-7-6-15 0,1-1 4 16,-4-3-3-16,-2 3 10 0,-3-2 41 0,-5 24-18 15,0-52 25-15,0 27-7 0,0 25-9 16,-13-52 1-16,4 27-2 0,-6 0-1 0,2 1 13 15,-2-1-28-15,5 3 6 0,-10 1-1 16,0 0 2-16,0-1-18 0,3 2 1 16,0 0-1-16,-1 1 7 0,-6 1-12 0,3 3 6 15,6-2-5-15,-5 1 1 0,-4-1-1 16,6 2-4-16,-2 0-3 0,-2-1 5 0,2 1 0 16,-2-5 10-16,4 8-18 0,-7-3 6 15,1-3 6-15,6 6-16 0,-12 0-2 16,1-1 7-16,7 5 5 0,-8-6-19 15,5 4 15-15,-3 2 5 0,1-1-2 0,-1 3-1 16,-4-1-5-16,3 0 2 0,-2 2 8 16,-4-2 1-16,1 6-13 0,-4-3 11 15,2 1-5-15,-7-3 6 0,-2 6-3 0,-4-3-11 16,4-1 2-16,-8 4 6 0,2-4 3 16,0 4 3-16,-1 0-12 0,-2 0 11 0,1 0-2 15,2 0-14-15,3 0 7 0,-2 4 4 16,1-4 7-16,4 0-4 0,5 0-11 0,3 4 10 15,-3-4-6-15,3 3 8 0,4-3 2 16,-1-3-3-16,-1 3 6 0,0 3-9 16,2-3-6-16,-3-3 14 0,0 3-8 0,2 0 14 15,-1-4-12-15,2 0 2 0,-4 4 5 16,37 0 1-16,-57 0 10 0,25-3-8 0,32 3 8 16,-52-1-13-16,22 1 0 0,30 0-1 15,-48 0 7-15,21-4 1 0,27 4 2 16,-52-4 14-16,25 1-4 0,27 3-3 0,-48-3-4 15,48 3-12-15,-49-5 1 0,21 1-8 16,-1 1 8-16,-4 0-3 0,-1 0-5 16,-1 0 13-16,-3 0-1 0,-1 0 7 0,4 0-1 15,-3 0 9-15,-7 0-8 0,1 0-3 16,-3 3-6-16,4-3 3 0,-6 0-3 0,1-1 3 16,3 4-11-16,-4-2 6 0,1 2-3 15,-4 0-8-15,0 2-3 0,-2-2-9 0,-3 7-4 16,1-4-1-16,-10 0 2 0,13 0 10 15,-9 0-5-15,5-3 6 0,2 0 17 16,6 3-10-16,-8-3 11 0,9-3-7 16,6 3 4-16,2 0-9 0,-9-3-2 0,13 0 0 15,-1 3-2-15,-5-3-3 0,4 0-11 16,4 0-3-16,1-1-3 0,-6 2-17 0,1 2-16 16,4-5 5-16,-11 2-10 0,-3 2-2 15,6-3 10-15,-3 0 12 0,3 1 11 16,3 2 6-16,4-3 16 0,-5 4 6 0,7-4-5 15,-3 1-7-15,3 3 7 0,0 0 5 16,33 0-7-16,-66 0-4 0,33 0-3 0,1 0 2 16,32 0-1-16,-65 3 1 0,33-3 7 15,-1 4 5-15,-1 0-9 0,-13 0 0 16,9 4 14-16,-7-7-4 0,-2 7-2 0,-2-2 5 16,-3-3 2-16,-1 3-2 0,8-6 16 15,-9 6-6-15,6-3 8 0,6 0 6 0,-5 0-8 16,5-3-4-16,5 3-4 0,1 0 2 15,2-3-13-15,-1 3 15 0,0 0-15 16,0 1-3-16,1-4 12 0,4 2 8 0,-2 1-12 16,-1 0-2-16,1 0-6 0,4 1 6 15,-4 0 7-15,-2-3 3 0,3 2 2 0,-3 1-24 16,-3 0 9-16,4-1 9 0,0 3-6 16,-8 1 8-16,5-6-13 0,-1 3 11 0,0-1 5 15,0 0-2-15,-8-1 5 0,0-2 26 16,8 5-1-16,-5-5 4 0,-1 2 1 15,-1 1-5-15,1 1-7 0,6-4-7 16,-13 3-1-16,3-3 5 0,-3 0-13 0,1 3-2 16,-1-3 1-16,-2 2 1 0,4 1-6 15,-4 1-2-15,0-1-7 0,-2-3 7 16,-2 3-2-16,2-3 4 0,2 0-7 0,2 0-3 16,-2 0 5-16,-3-3 9 0,3 3-4 15,0-3-9-15,2-1-1 0,0 1 4 0,-4 1 0 16,2-1 2-16,6-4-6 0,-3 4 2 15,-3 1-15-15,0-3-7 0,1 3-8 0,-10-1 6 16,3 0-16-16,-11-1 5 0,-4 3-9 16,-4 1 5-16,-2 0 14 0,0 0 10 15,-3 0-11-15,-1-4 14 0,-9 4 20 0,-2-3 4 16,-1-2 2-16,-11 4-16 0,4-6 10 16,-5 0 6-16,-32 6 1 0,24-7 5 15,15 2 16-15,-1 1 14 0,4-2-5 0,4 1-11 16,-3 0-4-16,1-3-5 0,3 3-1 15,2 0 3-15,-4 0-2 0,4-3-5 16,-1 1 1-16,14 4-3 0,2-4-2 0,3 2-5 16,2 3 3-16,-4-4-5 0,9 5-3 15,-4-1-1-15,7 3-2 0,9-3 1 0,-7 3-6 16,8-3 2-16,-8 3 1 0,11-4-1 16,-1 4 0-16,5 0 4 0,-4 0-6 0,2 4-3 15,6-4 0-15,4 0 3 0,-2 0 0 16,1 0 0-16,3 0 6 0,-5 0-3 0,3 0-6 15,0 3 0-15,4-3 3 0,-8 0 0 16,8 0 0-16,1 3 1 0,2-3-3 16,5 0 3-16,-7 3 1 0,2-3 3 0,-3 0-6 15,2 0-2-15,0 2 3 0,4-4 2 16,-2 2 1-16,3 0-1 0,26 0 0 16,-50 0-1-16,24 2-2 0,3-4 3 0,23 2 2 15,-45 0-2-15,23 0-3 0,-3 0 0 16,-2-3-3-16,-3 3 5 0,-2 0-1 15,1-3-2-15,-1 3 2 0,0 0-3 16,4-3 1-16,-4-1 4 0,2 4-2 0,-2 0-3 16,7-2 2-16,-7 2 1 0,0-3 1 15,2 3 0-15,-2-3-1 0,2-1 0 0,3 4 0 16,-3-3-5-16,-5 3 7 0,2-2-1 16,1-1-4-16,-6 3 6 0,2-4-3 0,3 1 2 15,-1 3-9-15,-2-3 8 0,2 3-1 16,2-4-5-16,-1 4 2 0,1-1 3 0,2-3-4 15,-5 1 0-15,2 3 11 0,1 0-9 16,-2 0-1-16,-3-5 3 0,7 5-4 16,-5 5 9-16,5-10-3 0,-3 5 4 0,1 5-9 15,-2-5 2-15,-1 0 1 0,2 3-2 16,-4-3 1-16,0 0 2 0,-6 0-2 0,8 4 5 16,-9-4 14-16,4 0 5 0,-7 1-7 15,-1 3 2-15,-9 6-15 0,-5-2-8 0,-3 8-25 16,-12 11-21-16,-30 17-44 15,-7 10-33-15,5 15-43 0,-8-2-102 0,13 5-636 16,4-11-476-16</inkml:trace>
  <inkml:trace contextRef="#ctx0" brushRef="#br0" timeOffset="350815.0958">7873 10484 4208 0,'0'0'-166'0,"0"0"8"0,0 0-4 0,0 0 5 16,0 0 7-16,0 0 1 0,0 0 8 15,0 0 11-15,0 0 7 0,0 0 5 16,0 0 25-16,0 0 0 0,0 0 9 0,0 0 6 16,0 0 15-16,0 0 18 0,0 0 38 15,0 0 27-15,0 0 31 0,0 0 18 16,0 0 11-16,0 0 0 0,0 0 24 0,0 0-20 16,0 0 3-16,0 0-8 0,0 0-4 15,0 0 5-15,0 0-16 0,0 0-9 0,0 0 6 16,0 0-5-16,0 0 0 0,0 0-13 15,0 0 1-15,0 0 5 0,0 0 0 16,0 0-7-16,0 0 8 0,0 0-15 16,0 0 11-16,0 0-22 0,0 0-16 0,0 0 19 15,0 0-11-15,0 0-7 0,0 0 5 16,0 0 1-16,0 0-13 0,0 0 2 0,0 0-10 16,0 0 10-16,0 0-11 0,0 0 7 15,0 0 1-15,0 0-6 0,67-27 5 0,-35 21-4 16,5-3-2-16,-1 1 4 0,5-5 6 15,-6 4-8-15,3-3-2 0,2 2 4 16,-1-1 18-16,1-3-12 0,-2-1-4 16,6 3-4-16,-6-1 0 0,6-6 4 0,1 11-6 15,-6-5 20-15,-1-3-10 0,1 8-6 16,-8-2 7-16,-2 1 1 0,-2 3-4 16,-1-3 4-16,-26 9-14 0,39-12 14 0,-39 12-4 15,32-11 11-15,-32 11 0 0,30-9-1 16,-30 9-5-16,25-4-18 0,-25 4 3 15,23-8 18-15,-23 8-20 0,0 0 10 0,24-9-7 16,-24 9 9-16,0 0 0 0,0 0 7 16,31-6-9-16,-31 6 8 0,0 0 11 15,0 0-14-15,22-9-3 0,-22 9 9 0,0 0-9 16,0 0 2-16,34-7 3 0,-34 7-3 16,0 0-4-16,40-5 0 0,-20 2 7 15,-20 3-5-15,48-4-4 0,-21 1 1 0,5-2 6 16,0 2 1-16,1-1 16 0,-1-3 0 15,1 6-2-15,-4-3 5 0,-29 4-11 0,53-8 2 16,-33 6 3-16,-20 2-5 0,41-5-1 16,-41 5 8-16,30-5-18 0,-30 5 6 15,21-4 6-15,-21 4-3 0,0 0-1 0,36-4 14 16,-36 4-6-16,0 0-9 0,28-3-7 16,-28 3 9-16,0 0-12 0,0 0 15 15,40 0-17-15,-40 0 5 0,0 0 15 0,44 0-4 16,-18-4 5-16,-26 4 12 0,46-3-16 15,-18 1 1-15,-28 2-4 0,43 0 1 16,-43 0 7-16,39-3 1 0,-39 3 2 0,40-4-1 16,-40 4-2-16,30-3-4 0,-30 3 0 15,29 0 0-15,-29 0-1 0,40 0-6 0,-40 0 0 16,33 0 19-16,-33 0-19 0,40 7-8 16,-40-7 14-16,42 0-3 0,-22 3-9 15,-20-3-6-15,34 2 3 0,-34-2 0 0,40 3 4 16,-40-3-2-16,37 7 8 0,-37-7-5 15,33 4-2-15,-33-4-3 0,34 0 2 16,-34 0 1-16,35 4 2 0,-35-4-6 0,33 5 1 16,-33-5 7-16,40 3-7 0,-40-3 0 15,34 4-3-15,-14 1 6 0,-20-5 3 16,37 3-6-16,-37-3 9 0,48 4 9 0,-23-4-12 16,4 1 8-16,-29-1-3 0,55-1-1 15,-23 2-5-15,-1-2 5 0,1 2 0 0,-2-1-5 16,0 0-3-16,1 0 1 0,-31 0 2 15,48 0 1-15,-48 0-9 0,44 0 6 16,-44 0-8-16,43-1 10 0,-43 1-1 0,39 0-2 16,-16 1-2-16,-23-1 9 0,37 0-9 15,-37 0 2-15,45 7 0 0,-23-3-5 16,9-4 11-16,-2 6-5 0,-1-6 4 0,4 5-6 16,-5-1-2-16,5 2-1 0,-32-6 5 15,53 6 0-15,-24-6-3 0,-29 0 3 16,41 6-1-16,-22-3 1 0,-19-3 5 0,33 6 4 15,-33-6 0-15,32 3-2 0,-32-3-4 16,30 3 4-16,-30-3-4 0,29 3 5 0,-29-3-3 16,41 7 9-16,-17-3-9 0,4 0-8 15,2 0 5-15,2 0 4 0,2 0-8 16,1 1 3-16,2-2 5 0,-1 0-8 0,0 0-2 16,-1 0 8-16,-2 0-3 0,2 0-4 15,4 0 1-15,-4 0 5 0,0-3 3 0,0 0-1 16,2 0-3-16,0 3-6 0,-4-6 1 15,1 3 6-15,-8 3-2 0,-26-3 0 16,59-3 1-16,-36 3-7 0,-23 0 4 0,49-3 8 16,-26 3-3-16,-23 0 1 0,47-3-2 15,-47 3 5-15,42 0-2 0,-42 0-1 16,37-3 4-16,-37 3 0 0,28 0 0 0,-28 0 1 16,0 0-5-16,37 0 7 0,-37 0-3 15,0 0-5-15,25-3 3 0,-25 3-9 16,0 0-2-16,0 0-34 0,30 3-20 0,-30-3-50 15,22 21-62-15,-12-3-127 0,-3 1-616 16,-7-19-479-16</inkml:trace>
  <inkml:trace contextRef="#ctx0" brushRef="#br0" timeOffset="353061.1598">14404 10633 4206 0,'0'0'-124'15,"0"0"17"-15,0 0 1 0,22-6-9 0,-22 6-15 16,0 0-13-16,0 0-9 0,0 0 9 15,30-3 5-15,-30 3 12 0,0 0 16 0,0 0-4 16,0 0 13-16,43 9 15 0,-43-9-6 16,30 4 16-16,-30-4 11 0,37-4 9 15,-37 4-2-15,49 0 10 0,-26-3 6 16,-23 3 38-16,59-6-3 0,-26 4 11 0,2-5-4 16,12-1 7-16,1 7 3 0,4-5 1 15,14-3-1-15,4 1-13 0,-5 3 10 0,2-2-11 16,8 4 1-16,-1-3 6 0,-1 0 1 15,1 5-11-15,-4-7 7 0,1-1 21 16,-1 2-18-16,-5 2 1 0,2-5 37 0,-5 2 3 16,-5 1 6-16,-7 0-1 0,5-3 5 15,-1 7-3-15,8-9 4 0,-11 7 3 16,10-2-16-16,1 1-13 0,3 1 3 0,3-2-17 16,-4-2 16-16,3 0-5 0,1 3-12 15,6-2 0-15,-5 4 5 0,-2-4 12 16,3 0-23-16,-5 0 6 0,-1-6 18 0,-1 5 9 15,-1-4 4-15,2 2 7 0,-11-3 6 16,7 6-5-16,-3-4 4 0,3-1-4 0,1 5-15 16,1-3 2-16,-6-1-1 0,6 4-11 15,2 1 1-15,1 1-6 0,-11 0-3 16,8 0-9-16,3 0 9 0,-7 3-16 16,-4-2 7-16,6 2 2 0,-3 2 0 0,2 1 0 15,-6-4-2-15,12 0 6 0,-3 1-4 16,-2 6 2-16,9-6-8 0,-2 2 1 15,-4 1-4-15,-6-4 7 0,14 4-3 0,-11 0-4 16,-2 0-4-16,-4 0 0 0,4 0 5 16,-2 4 1-16,-1-3-4 0,-3 2 4 0,1 1-4 15,2 0 3-15,-4 0 1 0,0 4-19 16,0-2 28-16,-1 3-9 0,0 0-6 0,0 0 4 16,-1 4-2-16,-2-5 4 0,-2 4-3 15,3 0 3-15,-3 1 4 0,-4-1-6 16,4-2-12-16,-7 2 12 0,9 1 0 15,-10-1-12-15,5 2 10 0,-6-3 4 0,3 2-10 16,-2-1-2-16,-2-3 0 0,7 3 6 16,-5 1 2-16,-1-5-2 0,6 4-6 15,0 0 1-15,1 1 12 0,4 1-5 0,5-6 2 16,-5 4-2-16,7-2-6 0,4-1-2 16,2 3 10-16,-10-4-4 0,-1-4 4 0,1 3-2 15,2-5-4-15,-5 1-2 0,5 2 18 16,-4-5-12-16,-1 0-2 0,5 0 6 15,-5 0 4-15,1 0-4 0,1 0 11 16,-6 0-17-16,2 0 4 0,2 0 0 0,3 0-4 16,-3-5 4-16,-3 5 8 0,3 0-10 15,-11 0 6-15,8 0-4 0,-9 0 4 0,4 0-4 16,-6 0 0-16,-1 0 2 0,-32 0 11 16,58 0 5-16,-26 0-12 0,-3 0-6 15,-29 0 7-15,53 5-3 0,-35-5 4 0,-18 0-1 16,49 3-13-16,-29 0 6 0,-20-3 2 15,44 1-4-15,-44-1 2 0,35 5 3 16,-35-5-9-16,43 7 0 0,-24-2 6 0,-19-5-8 16,43 15-5-16,-23-9-1 0,2 3-7 15,-22-9-6-15,43 12 11 0,-21-5-8 16,2 1 7-16,-3 3-1 0,3-6-4 0,-1 6 4 16,-23-11 4-16,35 8 2 0,-15-1-2 15,7-2 8-15,-5 2-2 0,-22-7-11 0,45 9 7 16,-22-6-8-16,-23-3 5 0,49 6-1 15,-26-3 4-15,6 0 4 0,-29-3-1 16,53-3-1-16,-21 3 12 0,2-3-6 16,1 0 0-16,-2 0 5 0,7 0-10 0,-6-3-1 15,6-1 2-15,0 2-2 0,2-1-1 16,0-1 18-16,-9 2-19 0,7 1 5 0,5-3 6 16,-1-1-10-16,-6 0 7 0,8 3 9 15,-1-5-11-15,-2 5 12 0,6-2-4 16,3 2-2-16,-1-2-27 0,3 4-68 0,-2-2-112 15,-2 1-400-15,-1-2-39 0,-8-3 119 16</inkml:trace>
  <inkml:trace contextRef="#ctx0" brushRef="#br0" timeOffset="354110.6182">25613 10766 2746 0,'20'13'82'16,"-20"-13"12"-16,29 3 2 0,-29-3-16 0,58-8-12 15,-14 4-1-15,4-7-13 0,14 2-14 16,5 0 1-16,-2-3-5 0,9-1-1 15,8-4-4-15,0 3 4 0,3-2 23 0,2-1-8 16,4-2 18-16,1 1 11 0,-5-2 5 16,6 3 4-16,-6-2 15 0,5 4-12 0,-5-1-11 15,-5-1 2-15,0 0-11 0,5 4-4 16,-3-2-5-16,-1 0-14 0,-1 3-5 16,-5 0-7-16,7 3-1 0,-7 3-7 0,-4-3-4 15,6 1 0-15,13 3 1 0,-8-5-11 16,-4 4 10-16,-1 0-13 0,-6 3 10 15,1-3-8-15,-4 3-4 0,-1 0-2 0,1 0 0 16,-13 0 1-16,0-1-2 0,-7 1-1 16,-2 1-2-16,1 2 4 0,-2 0-4 0,1 0 5 15,-8 0 9-15,6 0-7 0,-1 0 2 16,3 2 3-16,-3-2-6 0,-3 0 3 16,-2 3 0-16,1-3-10 0,-1 0 6 0,-2 4 0 15,-1-4 0-15,-4 3 1 0,6-3-1 16,-1 0 0-16,-1 0-4 0,0 0-1 15,3 0 8-15,-1 0-11 0,1 0 6 0,-3 0 3 16,3 0-6-16,0 3-2 0,2-6-4 16,-1 3-29-16,6 3-38 0,0-3-41 0,2 3-46 15,-14 0-141-15,0-3-590 0,-2-6-321 16</inkml:trace>
  <inkml:trace contextRef="#ctx0" brushRef="#br0" timeOffset="356600.4519">3649 11286 4012 0,'0'0'-128'0,"0"0"12"0,0 0 1 0,0 0 14 15,0 0-5-15,0 0-4 0,0 0 5 16,0 0 1-16,0 0 10 0,0 0 12 16,0 0 11-16,0 0 11 0,0 0 5 0,0 0 8 15,0 0 33-15,0 0-3 0,0 0 5 16,0 0 12-16,-5-27-5 0,5 27 5 16,0 0-9-16,0 0-2 0,0 0-13 15,0 0 22-15,0 0-10 0,0 0 3 0,0 0 0 16,0 0-5-16,74 6 11 0,-74-6-15 15,43 6 21-15,-16-2-18 0,-27-4 12 0,59 5-18 16,-31-5 27-16,1 0-12 0,2 3 3 16,-4 0 0-16,5 1 9 0,-32-4 3 15,65 3 9-15,-28-6 15 0,15 3-10 16,3-7 6-16,12 2 0 0,25-2 8 0,10 1-14 16,34-8 7-16,2 7-10 0,-19-1-4 15,-12 3 12-15,-1-2-20 0,-4 1 8 0,3 4-8 16,-8-2 8-16,2 1-13 0,-4 0 10 15,-8-2-5-15,-8 1 0 0,-2 1-3 16,-4 3-5-16,3-3 3 0,-5 0 8 0,3 0-6 16,0 3 3-16,1-3-19 0,2 0 14 15,1 3 2-15,-2-5 3 0,6 4 15 16,-7 1-25-16,7-3 10 0,-5 3-3 0,-3-3 5 16,-1 3 0-16,-6-5-12 0,-7 5 10 15,-6-1-3-15,-1-3 20 0,-1 4 3 16,-3-2 2-16,-6-6 12 0,-3 7-5 0,-3-4-9 15,-3 2 11-15,2 0-9 0,-4 2-4 16,2-4-7-16,1-1 8 0,-2 3-18 0,4 0 3 16,-4 0 8-16,4-3-2 0,5 3-7 15,7 0-2-15,-6 0-11 0,7 3 15 16,4-4-8-16,-6 1-7 0,3 1 15 16,-3-1-6-16,-4 3-10 0,2-4 8 0,-11 1 4 15,4 3-9-15,-4 0 24 0,-5-3-9 16,-30 3 15-16,54 0-26 0,-29 0-1 0,7-4 7 15,-32 4-5-15,51-1 1 0,-25 1 2 16,0-4-3-16,-26 4-5 0,64-5 4 16,-31 3-4-16,-1 1 0 0,2 1 8 15,-1-4-10-15,2 0-2 0,4 0 6 0,-1 1-6 16,-3 3-9-16,5 0 13 0,-3 0-2 16,0 0 4-16,-4 0 2 0,8 3-4 0,-3-3 0 15,1 4-10-15,1 0 10 0,-5-4 0 16,-2 4-2-16,2-4 0 0,-4 1 10 15,0 1-2-15,-31-2-14 0,52 5 4 0,-27-1 2 16,5-4 4-16,-3 1-2 0,-27-1 8 16,50 7 1-16,-21-4-9 0,-1 1 4 15,1-1-6-15,4-1 21 0,4 1-23 16,0 4 4-16,6-4 2 0,4 2 0 0,2-1-4 16,-1-1 4-16,-9 0-13 0,4 0 13 15,-8 0-2-15,4-3-6 0,-6 3 8 16,-1 2-2-16,1-4-6 0,-33-1 16 0,54 3 3 15,-32-3-9-15,-22 0 13 0,55 3-17 16,-32-3 2-16,-23 0 2 0,52 5 5 0,-27-5-18 16,-25 0 20-16,57 1-20 0,-25-1 5 15,-2 0 6-15,0 3 7 0,0-3-5 16,-1 5-8-16,-29-5 6 0,56 2-9 0,-27-2 22 16,-7 4-13-16,-22-4 8 0,46 0-5 15,-46 0-1-15,36 1 12 0,-36-1-2 0,30 0 11 16,-30 0-1-16,31 0-16 0,-31 0 0 15,0 0 14-15,37 5-5 0,-37-5-21 16,32 0 16-16,-32 0-6 0,34 3 2 16,-34-3-10-16,40 3 18 0,-40-3-11 0,36 0-1 15,-12 1 2-15,-24-1-2 0,42 0-6 16,-42 0 10-16,40 0-4 0,-15 0 5 0,-25 0-9 16,37 5-5-16,-37-5 14 0,37 0-1 15,-37 0-12-15,40 3 10 0,-40-3-1 16,43 3-5-16,-43-3-3 0,44 0 1 15,-18 3 0-15,5 0 2 0,-6 0 4 0,-25-3-4 16,58 3 3-16,-29 1 7 0,2-2-12 16,-2 1 2-16,-1 0 15 0,2 0-24 0,-30-3 7 15,64 4 6-15,-34-4-12 0,5 0 8 16,0 0 2-16,0 2 0 0,4-2-6 16,1-2 6-16,-1 2 4 0,-1-4-4 15,-1 4-1-15,5 0-6 0,-6-3 1 0,1 0 2 16,3 3 10-16,-6-3-6 0,3 1-4 15,-4-2 9-15,11 1-7 0,-3 0 10 0,8 0-22 16,-1-3-5-16,9 3-19 0,-5-2-23 16,12 1-32-16,1-4-70 0,-15 3-228 0,5 3-326 15,-11-6 582-15</inkml:trace>
  <inkml:trace contextRef="#ctx0" brushRef="#br0" timeOffset="366700.9459">13624 10969 2898 0,'0'0'-113'0,"32"-7"-57"16,-32 7-77-16,0 0-334 0,0 0 113 16</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0:52.617"/>
    </inkml:context>
    <inkml:brush xml:id="br0">
      <inkml:brushProperty name="width" value="0.05292" units="cm"/>
      <inkml:brushProperty name="height" value="0.05292" units="cm"/>
      <inkml:brushProperty name="color" value="#FF0000"/>
    </inkml:brush>
  </inkml:definitions>
  <inkml:trace contextRef="#ctx0" brushRef="#br0">3571 8870 3331 0,'0'0'-145'0,"0"0"29"0,0 0 17 0,0 0 24 15,0 0-3-15,0 0 6 0,0 0 10 16,0 0 4-16,0 0 6 0,0 0-5 16,0 0 2-16,0 0-7 0,42-27 18 0,-42 27-1 15,0 0 5-15,36-9 14 0,-36 9-11 16,30-6 10-16,-30 6-4 0,31-9-3 15,-31 9-1-15,30-6 6 0,-30 6 4 16,26-7 4-16,-26 7 3 0,27-5-4 0,-27 5-1 16,25-7 16-16,-25 7-8 0,29-5 15 15,-29 5-15-15,37-11 15 0,-37 11 8 0,40-9-16 16,-24 4 4-16,-16 5 16 0,37-10-1 16,-37 10 37-16,34-10-1 0,-34 10 17 0,31-8-5 15,-31 8 13-15,29-7-6 0,-29 7-7 16,22-5 1-16,-22 5-16 0,0 0 5 15,28-10-7-15,-28 10-3 0,0 0-4 16,27-5-9-16,-27 5 3 0,0 0-6 0,0 0-3 16,27-10 2-16,-27 10-11 0,0 0 1 15,0 0 1-15,28-6-4 0,-28 6 7 16,0 0-5-16,0 0-3 0,27-6 1 0,-27 6-7 16,0 0 15-16,0 0-12 0,38-5 0 15,-38 5 9-15,0 0-17 0,37-1 11 0,-37 1-8 16,29 0 3-16,-29 0 2 0,31-3-10 15,-31 3 5-15,39-3 5 0,-39 3 1 16,43 0-1-16,-43 0 3 0,49-5-5 16,-27 5-1-16,-22 0 17 0,61 0-30 0,-27 5 19 15,-2-5-5-15,1 0 18 0,-1 3-14 16,1-3-4-16,-1 0 2 0,-32 0 13 0,47 3-7 16,-47-3-11-16,44 0-5 0,-23 0 10 15,-21 0-5-15,44 1 13 0,-44-1-3 16,42 0-15-16,-16 0 5 0,-26 0 0 15,52 5 0-15,-20-5 5 0,-4 3 0 0,4 0-5 16,2-3 0-16,-3 2-3 0,3 2 8 16,-4-1 6-16,-3 4-9 0,3-7 8 0,-30 0-15 15,48 5 3-15,-28-5 7 0,-20 0 0 16,42 6 5-16,-42-6-13 0,37 4 6 16,-37-4-8-16,32 2 2 0,-32-2 6 0,30 0-3 15,-30 0-8-15,30 6 11 0,-30-6 2 16,30 4-10-16,-30-4 7 0,37 6-2 15,-14-4-2-15,1 5 4 0,9-4 6 0,-3 0-8 16,2-1 0-16,2 3 2 0,1-3-12 16,-3 1 8-16,-4 0 12 0,4-3-3 15,-4 4-12-15,-28-4 0 0,49 2 18 0,-24-2-23 16,-25 0 7-16,45 5 8 0,-23-5-2 16,-22 0-8-16,48 1 12 0,-24 4-2 0,-24-5-12 15,45 0 12-15,-45 0-8 0,42 0 1 16,-42 0 7-16,36 0-10 0,-36 0 10 15,34 1-5-15,-34-1 0 0,32 0 5 16,-32 0 0-16,0 0-15 0,36 0 15 0,-36 0-5 16,29 0 7-16,-29 0-14 0,0 0 17 15,42 4-5-15,-42-4-5 0,37 0-5 16,-37 0 5-16,40 0 17 0,-15 0-9 0,-25 0 4 16,52 0-12-16,-27 0 5 0,-25 0 2 15,48 4-4-15,-26-4-8 0,-22 0 5 16,42 3-2-16,-42-3 6 0,35 0-6 0,-35 0 4 15,35 5 3-15,-35-5-2 0,39 4 2 16,-18-1-8-16,-21-3 8 0,40 6-10 16,-14-4-2-16,-26-2 7 0,43 10-5 0,-16-4 5 15,-27-6 5-15,43 6 5 0,-26 1-10 16,-17-7-3-16,40 8-9 0,-40-8 14 0,37 8 6 16,-20-6-3-16,-17-2-5 0,36 10 10 15,-36-10-20-15,26 5 0 0,-26-5 15 16,31 7-10-16,-31-7 10 0,30 5-5 15,-30-5-3-15,29 7 1 0,-29-7 4 0,32 3-7 16,-32-3 18-16,33 7-13 0,-33-7 5 16,32 2 0-16,-32-2 12 0,30 3-17 0,-30-3 4 15,35 7-8-15,-35-7-1 0,34 3 2 16,-34-3 8-16,40 5 5 0,-15-5-3 16,-25 0-12-16,45 7 3 0,-20-4-1 0,0 0-1 15,-25-3-1-15,50 2 7 0,-20 2 3 16,-8-1-3-16,-22-3-16 0,49 0 19 15,-29 5-13-15,-20-5 13 0,43 1-10 0,-43-1 3 16,47 0 4-16,-25 0-4 0,-22 0 4 16,48 4-4-16,-22-4 0 0,-26 0-3 15,51-4 5-15,-27 4 0 0,-24 0 5 0,47 4-10 16,-21-4 14-16,-26 0-1 0,49 0-3 16,-49 0-5-16,47 0 4 0,-26 0-8 0,-21 0-6 15,44-4 29-15,-44 4-26 16,35 4 5-16,-35-4 4 0,32 0-2 0,-32 0-5 15,33 2 3-15,-33-2-6 0,35 6 4 16,-35-6 4-16,42 6 2 0,-18 2-4 16,1-4-8-16,0 4-17 0,7 1-3 0,-2 0-13 15,5 0-10-15,-5-1-23 0,5-1 4 16,-1-1-16-16,1 2 3 0,-5-4-2 0,3 4 9 16,-1-5 7-16,-5-1 14 0,3 2 0 15,-30-4 24-15,42 3 6 0,-42-3 8 16,42 3 2-16,-42-3 17 0,33 0-10 0,-33 0 0 15,44 0 3-15,-44 0 7 0,35 0 0 16,-35 0 13-16,42-3-19 0,-19 0-1 16,-23 3-24-16,47 0-10 0,-47 0-19 0,43 0-30 15,-19 0-12-15,-24 0-31 0,47 0 14 16,-47 0-1-16,38-4 3 0</inkml:trace>
  <inkml:trace contextRef="#ctx0" brushRef="#br0" timeOffset="192.9006">9499 9071 1212 0,'0'0'-19'0,"32"-5"19"0,-32 5 4 15,28-5 1-15,-28 5 10 0,25-3-20 16,-25 3 5-16,0 0 10 0,46-4-20 15,-46 4 15-15,23-8 0 0,-23 8-20 0,0 0 20 16,42-1-24-16,-42 1 14 0,28-8 5 16,-28 8 0-16,0 0-5 0,35-4 0 0,-35 4 0 15,22-8 15-15,-22 8 24 16,0 0 25-16,27-6-2 0,-27 6 12 0,0 0-15 16,33-10-31-16,-33 10 12 0,22-8 0 0,-22 8-1 15,25-11-13-15,-25 11-25 0,24-8 8 16,-24 8-38-16,26-11-22 0,-26 11-56 15,32-12 0-15,-32 12-249 0,32-14 88 0</inkml:trace>
  <inkml:trace contextRef="#ctx0" brushRef="#br0" timeOffset="272.8464">10101 8908 1173 0,'0'0'-11'0,"0"0"22"16,30-13-11-16,-30 13-6 0,0 0-24 0,0 0-32 16,0 0-45-16,22-8-173 0,-22 8 70 0</inkml:trace>
  <inkml:trace contextRef="#ctx0" brushRef="#br0" timeOffset="495.71">10376 8608 1411 0,'0'0'168'0,"0"0"-81"0,-24-30-124 15,24 30-96-15,0 0-272 0,-16-14 93 16</inkml:trace>
  <inkml:trace contextRef="#ctx0" brushRef="#br0" timeOffset="1923.6727">10101 8440 1523 0,'-33'-20'47'0,"-4"8"20"15,7 0 7-15,-2-1-18 0,12 6-1 0,-8-3-28 16,28 10-12-16,-45-13-53 0,26 8-5 16,19 5-25-16,-43-15-10 0,21 7 2 15,22 8 16-15,-49-14-7 0,24 11 26 0,2-6 13 16,23 9 24-16,-49-12 8 0,21 3 6 16,6 2 26-16,22 7 9 0,-52-13 17 0,24 4 20 15,1 2 1-15,27 7 5 0,-55-11-25 16,28 0 9-16,-5 5-1 0,2 0-10 15,0 0-4-15,0 0 2 0,-5 0 12 0,-7-4 11 16,0 7-2-16,5-6 89 0,-3 1-21 16,-5-3-18-16,-3 7 5 0,2-9-6 15,-2 4-1-15,6-3 5 0,-3 1-13 0,3 2-5 16,2 1-18-16,2-2-24 0,2 1-12 16,6 0-11-16,-1-2-20 0,5 6-13 0,26 5-5 15,-51-13 1-15,25 11 4 0,3-3-17 16,23 5 5-16,-50-11-7 0,23 5-1 15,27 6-1-15,-40-10 4 0,18 7 5 16,22 3-12-16,-38-8 1 0,13 4 3 0,25 4 6 16,-40-5-6-16,40 5 3 0,-46-7 3 15,46 7-4-15,-41-6 2 0,41 6-1 16,-44-2-11-16,22-2 2 0,22 4 9 0,-40-9 0 16,40 9 2-16,-42-2-8 0,19-3 0 15,23 5 1-15,-45-2 3 0,21-1 0 0,24 3-11 16,-47-4 7-16,47 4 4 0,-51 0-7 15,51 0-5-15,-49 0 5 0,27 4-1 16,22-4-8-16,-53-4 13 0,21 4-1 0,32 0-12 16,-62 4 14-16,32-4 0 0,-2 0-7 15,-1 3 11-15,33-3-4 0,-60 0 2 16,28 0-6-16,2 2 8 0,-2-2-4 0,0 5-6 16,2-3 2-16,30-2 6 0,-59 3 2 15,33-3 0-15,-4 2-8 0,30-2 2 0,-52 4 12 16,52-4-20-16,-45 4 12 0,45-4 0 15,-46 0-29-15,46 0-8 0,-45 0-15 16,22 2 4-16,23-2 7 0,-50 3 10 16,21-3 0-16,-3 3 0 0,32-3 10 0,-55 0 1 15,23 0 10-15,-1 0 3 0,-4-3 9 16,0 3 2-16,1-3 1 0,-10-3-3 0,1 0-5 16,2 1 3-16,-4 0-1 0,0 0-22 15,2-2-5-15,1 2 7 0,1-3-3 16,-2 4-13-16,3-4-11 0,3 3-7 0,1-2 14 15,-6 0 15-15,11 2 0 0,-9-3 2 16,2 4 6-16,-5-4 9 0,5 1-5 16,-2 1 22-16,2-6-6 0,-2 5 0 15,0-3-6-15,2 0 1 0,-2 7 0 0,9-5 10 16,1 2-10-16,-2 0-11 0,3-1-27 16,2 4 5-16,-3-2 11 0,2-2-4 0,-5 4 9 15,35 3-21-15,-60-7 32 0,27 2-4 16,2-2 4-16,3 2 2 0,3-3 9 0,-7 4-6 15,2-6 12-15,-2 0 6 0,4-2-12 16,-6 0 8-16,3 0 27 0,0 3-27 16,5-1-16-16,-4 3 13 0,1-1-13 15,1 3-21-15,28 5 3 0,-50-7-18 0,26 3-6 16,24 4-17-16,-47-3 2 0,47 3-8 16,-47-3 8-16,21 3-2 0,26 0 3 15,-44 3 11-15,44-3 11 0,-45 0-12 0,20 0 17 16,25 0 15-16,-40 3-16 0,40-3 23 15,-42 4 15-15,42-4-12 0,-39-4 20 0,39 4-16 16,-30 0 16-16,30 0-8 0,-35-3 15 16,35 3 12-16,0 0-12 0,-43-3-1 15,43 3-2-15,-27-7 13 0,27 7-7 0,-28-5 4 16,28 5-15-16,0 0 22 0,-42-7 17 16,42 7-5-16,-30-3 14 0,30 3 8 15,-29-8 6-15,29 8 13 0,-37-10 8 16,37 10-15-16,-33-9 21 0,33 9 2 0,-39-12-22 15,23 4 7-15,16 8 2 0,-34-12 0 16,34 12-11-16,-33-15-17 0,18 7-5 16,15 8-2-16,-32-12 3 0,32 12-11 0,-22-7-4 15,22 7-8-15,0 0-10 0,-32-12 5 16,32 12-3-16,0 0-8 0,-25-13-3 0,25 13-3 16,0 0 3-16,-25-10 3 0,25 10-5 15,0 0-3-15,0 0 13 0,-32-8-13 16,32 8-2-16,0 0-4 0,-25-10 2 0,25 10 0 15,0 0-2-15,0 0-8 0,-30-9 6 16,30 9-4-16,0 0-9 0,-27-3 19 16,27 3-12-16,0 0 6 0,0 0-4 0,-38-5-11 15,38 5 4-15,0 0 15 0,0 0-12 16,-49 8-5-16,49-8 0 0,-30 9-12 0,9-3-4 16,21-6 3-16,-30 12 2 0,30-12-1 15,-36 17 7-15,20-11 9 0,16-6-5 16,-34 12-2-16,14 0 7 0,-2-2-8 15,2 3 10-15,0-1 2 0,-8 3-7 0,6 2 5 16,-10 5 7-16,4-3-12 0,1 2 25 16,0 1-18-16,-1-3 0 0,4 6-7 15,-1-5 7-15,7 3 2 0,1-2 1 0,2 4-3 16,3-2 0-16,-1 9-3 0,5-1 10 16,-1 5-12-16,3 8 0 0,4-1-5 0,4 6-19 15,1 12-36-15,5 3-98 0,1-3-286 16,2 3-140-16,-2-4 116 0</inkml:trace>
  <inkml:trace contextRef="#ctx0" brushRef="#br0" timeOffset="5305.5568">12363 7861 2412 0,'0'0'-3'0,"0"0"13"0,0 0-13 0,0 0-29 16,0 0-9-16,0 0-8 0,0 0-7 16,-8-41-8-16,8 41 13 0,0 0 12 15,0 0 18-15,-17-16 21 0,17 16 11 0,0 0 10 16,-29-15-11-16,29 15 8 0,-25-5-11 15,25 5 3-15,0 0 7 0,-43-3-13 16,43 3 23-16,-39-4 0 0,39 4 29 16,0 0-7-16,-51 4-4 0,29-1-23 0,22-3-3 15,-52 0-6-15,22 5 8 0,-2-1-8 0,0-1-1 16,0-3-3-16,-3 5 10 0,0-4 8 16,0 1-6-16,0 2 15 0,2 1-1 15,-3-5-9-15,1 1 11 0,0 3-11 0,2-4-6 16,4 2 5-16,29-2-6 0,-53 4 9 15,53-4-14-15,-44 2-12 0,44-2-15 0,-33 0-12 16,33 0-3-16,-32 5 3 0,32-5 8 16,0 0-9-16,-32 0 18 0,32 0-6 15,0 0-4-15,0 0 9 0,-38 1-2 16,38-1-1-16,0 0 3 0,0 0-5 16,0 0 5-16,-27 4 0 0,27-4-6 0,0 0 3 15,0 0 3-15,0 0 6 0,0 0 0 16,0 0 3-16,0 0 0 0,0 0 6 0,0 0-6 15,0 0-12-15,0 0 15 0,0 0 3 16,0 0-6-16,0 0 3 0,0 0 0 0,57 37-9 16,-57-37 6-16,18 12 0 0,-18-12-6 15,22 18 18-15,-22-18-6 0,20 20-3 0,-20-20 9 16,32 24-9-16,-20-12 3 0,4 1 3 16,1 5-3-16,0-3 14 0,-1 4-17 15,1 1 9-15,5 9-3 0,0-2-1 16,-1 3-5-16,3 0 9 0,4 10-3 0,1-3-4 15,-6-3 4-15,4 3-12 0,-2-4 12 16,-2 2-4-16,1-4-5 0,-2-1 6 0,1 0 11 16,-6 2-11-16,-1-10 2 0,1 1-2 15,-2-1 2-15,2-4-5 0,-7 0 6 16,5 2 5-16,-2-2-20 0,-13-18 12 0,21 25 2 16,-10-12-8-16,-11-13-6 0,22 31 4 15,-7-16-4-15,-7 0-28 0,-8-15-37 16,20 33-59-16,-16-15-123 0,-4-18-306 0,0 31 112 15</inkml:trace>
  <inkml:trace contextRef="#ctx0" brushRef="#br0" timeOffset="5588.9962">11729 8709 2577 0,'0'0'152'0,"8"-28"-4"16,-8 28-5-16,5-23-28 0,-5 23-45 0,19-21-6 16,-19 21-34-16,25-29 14 15,-13 19-1-15,-12 10-14 0,21-22 13 0,-21 22 14 16,20-20 0-16,-20 20-1 0,17-15-12 16,-17 15 0-16,25-18-11 0,-5 6 0 0,-1 0-11 15,-19 12 5-15,31-24-15 0,-9 15-11 16,-22 9-5-16,34-20-23 0,-18 11-1 15,10 0-21-15,2 1-24 0,-3 2-14 0,3 0-44 16,6 5-51-16,-2-6-115 0,-1 0-382 16,0 4 118-16</inkml:trace>
  <inkml:trace contextRef="#ctx0" brushRef="#br0" timeOffset="5838.8551">12679 8333 2861 0,'0'0'56'16,"0"0"11"-16,0 0-16 0,0 0 2 0,0 0-14 16,0 0-2-16,0 0-11 0,0 0 6 15,0 0-4-15,44 12-7 0,-44-12-12 0,0 0 5 16,21 23 0-16,-21-23-2 0,19 25 6 16,-11-11-13-16,2 4 8 0,-10-18 3 0,24 33-14 15,-11-14 10-15,2-2 1 0,-3 3-8 16,-4-2 12-16,6-2-10 0,-14-16-5 15,16 28-4-15,-16-28-16 0,14 22-24 0,-14-22-41 16,15 17-45-16,-15-17-94 0,6 10-458 16,-6-10 120-16</inkml:trace>
  <inkml:trace contextRef="#ctx0" brushRef="#br0" timeOffset="6073.7135">12629 8012 3063 0,'-12'-28'77'16,"4"6"14"-16,8 22 52 0,-8-34-27 0,8 34-16 16,-9-25-17-16,9 25-10 0,0 0 2 15,-7-27-4-15,7 27 36 0,0 0 24 16,-5-25-5-16,5 25 3 0,0 0-4 0,0 0-11 16,-8-27-18-16,8 27-12 0,0 0-12 15,0 0-23-15,0 0-15 0,0 0-24 16,0 0-14-16,0 0-48 0,17-31-41 0,-17 31-55 15,0 0-82-15,45 11-276 0,-45-11-322 16,0 0 24-16</inkml:trace>
  <inkml:trace contextRef="#ctx0" brushRef="#br0" timeOffset="6472.9899">13089 8019 3924 0,'0'0'154'16,"0"0"-5"-16,0 0-45 0,0 0-83 0,0 0-82 15,0 0-44-15,0 0-22 0,0 0-2 16,0 0 2-16,0 0 13 0,0 0 15 15,0 0 7-15,0 0 4 0,0 0 9 0,0 0 10 16,52-7-5-16,-52 7 11 0,17 14 8 16,-17-14-5-16,25 18 16 0,-15-6 0 0,6 5 4 15,-2 0-3-15,-14-17 13 0,28 30 6 16,-11-13 16-16,-2 3-4 0,2 1 21 16,-2 1 5-16,7 4-9 0,-2 3 9 0,1-2-3 15,3 5-1-15,1-1 7 0,-3 0-9 16,4 0 3-16,-4 2 7 0,3-3-15 15,-5 2 5-15,4-2 0 0,1-2 8 0,-7 0-11 16,1-1-42-16,-3-2-28 0,1-3-68 16,-4-3-157-16,6-1-297 0,-7-6 114 15</inkml:trace>
  <inkml:trace contextRef="#ctx0" brushRef="#br0" timeOffset="6702.8459">13723 8302 2419 0,'0'0'-10'15,"23"-23"-28"-15,-3 11-49 0,2 0-64 0,2 1-68 0,1-1-275 16,-25 12 107-16</inkml:trace>
  <inkml:trace contextRef="#ctx0" brushRef="#br0" timeOffset="6890.7325">14014 8177 1691 0,'35'-9'-87'0,"-35"9"27"0,29 0 12 0,-29 0 8 16,0 0 93-16,36 20 12 0,-22-12 7 16,-14-8 13-16,23 29-6 0,-14-14 2 15,-1 6 55-15,0 0 11 0,-8-21-20 0,7 51 9 16,-7-31-5-16,0-20-6 0,-5 47-11 15,0-19 9-15,-7-1-8 0,-1 8-11 16,-7-2-3-16,0 0-29 0,-5 1 10 0,3-2-27 16,-5-1 10-16,2-3-16 0,-3-4 4 15,2 3-6-15,1-5-20 0,-3 2-23 0,5-8-23 16,-4 3-42-16,7-4-52 0,-7-3-113 16,5-2-509-16,-3-3 489 0</inkml:trace>
  <inkml:trace contextRef="#ctx0" brushRef="#br0" timeOffset="7417.4053">14339 8329 3127 0,'0'0'-7'0,"0"0"7"0,-24 19-12 0,24-19-6 16,0 0 1-16,-12 24 7 0,12-24 0 15,-8 28 2-15,8-28 1 0,-5 28 2 0,5-28 7 16,0 33 3-16,0-33-22 0,5 41 24 15,3-22-9-15,-8-19 4 0,19 39-7 16,-2-18 10-16,-1 0-2 0,3-1-3 0,1-5-3 16,3 3 11-16,-1-4-13 0,6-2 5 15,4-3-3-15,-2-6-2 0,5-1-2 0,-4-2-6 16,4-2 3-16,-5-9-8 0,7 4 2 16,-4-10 16-16,-3-1 21 0,-5-4-21 15,2-1 25-15,0-6 31 0,-7-1-4 0,-7-1 11 16,1-4 18-16,-9 2 16 0,3 3-1 15,-3-9 29-15,-10 7-17 0,2 1-13 16,-4-7-10-16,-8 8-16 0,1-2-12 0,-2 5-4 16,-4-2-8-16,-2 10-4 0,5 0-15 15,-3 2-12-15,-3 9-9 0,-2-2-15 0,25 10-15 16,-57-3-13-16,23 6-5 0,-3 4-17 16,4 0-19-16,1-3-30 0,-1 10-25 15,1-2-60-15,7 0-196 0,0-3-316 0,1-1 623 16</inkml:trace>
  <inkml:trace contextRef="#ctx0" brushRef="#br0" timeOffset="8068.2601">15399 8149 3145 0,'34'4'184'0,"-34"-4"-30"0,21 4-28 16,-21-4-60-16,22 3-44 0,-22-3-15 16,15 4 11-16,-15-4-8 0,0 0 32 0,0 0 20 15,24 1 51-15,-24-1-18 0,0 0-16 16,16 7-11-16,-16-7-17 0,0 0 5 16,20 8-10-16,-20-8-9 0,12 16 2 0,-2-7-6 15,-10-9-1-15,17 21-14 0,-10-7 3 16,3 1-9-16,0 1 5 0,-5 0 4 15,1-1-9-15,3 1-3 0,-3 1 0 0,-4-3 0 16,6 5-3-16,-3-4 9 0,-5-15-5 16,9 31-4-16,-6-17 9 0,-3-14-12 0,5 26 6 15,-5-26-3-15,10 21-2 0,-10-21 2 16,2 15-9-16,-2-15 9 0,0 0 1 0,3 21 5 16,-3-21-4-16,0 0-2 0,9 15 3 15,-9-15-1-15,0 0-3 0,0 0-2 0,0 0 5 16,0 0-2-16,0 0-1 0,0 0-3 15,8-65-1-15,-8 47-5 0,0 18-10 16,3-60-11-16,6 25-3 0,-8-2-28 0,11-3 7 16,-7 1 2-16,7 3-1 0,-2 4 7 15,0 3 5-15,2-6 14 0,-1 3 2 0,3 8-12 16,-1 0 2-16,0 4 2 0,1 1 8 16,2 0 3-16,-4 4 0 0,-12 15 14 15,29-22-12-15,-13 17 1 0,-16 5 7 16,39-9 0-16,-39 9 9 0,43 9 0 0,-21-1-2 15,5 6 0-15,0 3 3 0,4 5 6 16,-2-1-11-16,-4 3 2 0,7 2 7 0,-2 1-6 16,0 2 1-16,-8-2-9 15,3-2 26-15,-2-1-7 0,-6-6 13 0,0 0 9 16,-1 2 10-16,-2-5 11 0,1 1 6 16,-15-16-17-16,20 28-6 0,-12-7-1 0,-3 0-9 15,-1 4 1-15,-4-25-9 0,0 53-35 0,0-26-32 16,0 2-39-16,0 1-37 0,0-6-41 15,-4 3-69-15,8-7-604 0,1-6-13 16</inkml:trace>
  <inkml:trace contextRef="#ctx0" brushRef="#br0" timeOffset="8775.8759">16960 8249 3958 0,'0'0'-6'16,"18"-17"-5"-16,-18 17-30 0,19-13-64 16,-19 13-40-16,0 0 0 0,13-23 46 0,-13 23 56 15,0 0 57-15,0 0 59 0,0 0 54 16,0 0 14-16,0 0-19 0,0 0-17 0,-35-36-26 16,35 36-5-16,0 0-11 0,0 0-12 15,-52 33-2-15,39-14 4 0,-4 1-8 16,-1 3-7-16,1 4-9 0,3-1 3 0,1-1-10 15,1-2 0-15,1-1-4 0,-1 0-4 16,4-2 8-16,-2 3-12 0,10-23 0 0,-12 34-4 16,8-17 0-16,4-17 12 0,0 32-14 15,0-32 4-15,12 28 1 0,-12-28 0 16,0 0-11-16,22 22 7 0,-22-22-1 0,32-5-3 16,-32 5 2-16,0 0 9 0,47-23 0 15,-34 7 7-15,5 1 17 0,-6-3 10 0,0-2 6 16,-1-1-1-16,-11 21 13 0,12-44-14 15,-9 26 0-15,-3 18-6 0,4-43-4 16,4 23-5-16,-8 20-3 0,-8-42-7 0,8 42-5 16,-4-36-5-16,4 36-5 0,-3-35-4 15,3 35-10-15,-5-27 4 0,5 27-3 16,-3-25 3-16,3 25 1 0,-9-23-1 0,9 23 0 16,0 0 0-16,-13-28 0 0,13 28-3 15,0 0 0-15,-10-26 0 0,10 26-5 16,0 0-6-16,0 0-14 0,-8-24 7 0,8 24-6 15,0 0-7-15,0 0 6 0,0 0 5 16,0 0 8-16,-12-23-5 0,12 23 6 0,0 0-5 16,0 0-4-16,0 0 7 0,0 0 2 15,0 0 3-15,0 0-1 0,0 0-2 16,0 0 6-16,0 0 0 0,42 55 3 0,-42-55 3 16,21 33-6-16,-2-16 5 0,-2 2 9 15,1 1-6-15,-3-3-1 0,3 3 6 0,1-5 3 16,-2 0 17-16,3 1-7 0,-4 0 9 15,3-4 5-15,-4 3 9 0,7-6-1 0,1 3 1 16,-3-2-1-16,7-2-4 0,-5 3-1 16,6-3-9-16,-6-2-1 0,8-1-3 15,-7 2-6-15,4 3-11 0,2-8-31 0,-4 4-33 16,-25-6-45-16,48 11-30 0,-26-10-31 16,0 4-43-16,-22-5-113 0,35 0-555 15,-22-6-250-15</inkml:trace>
  <inkml:trace contextRef="#ctx0" brushRef="#br0" timeOffset="9250.6564">17948 7771 4137 0,'0'0'-48'0,"0"0"-8"0,0 0 1 0,0 0-14 16,11-24 4-16,-11 24 7 0,0 0 14 15,0 0 22-15,0 0 18 0,0 0 12 0,0 0 36 16,3-24 3-16,-3 24 1 0,0 0 2 16,0 0 1-16,0 0 0 0,0 0-2 15,0 0 6-15,0 0-21 0,0 0-6 0,0 0-6 16,0 0 4-16,0 0-6 0,0 0 4 15,0 0-3-15,0 0 1 0,-70 61-1 16,46-37-1-16,6 4 1 0,-6 0-8 0,1 3 3 16,1 2-3-16,-6 8 0 0,3 2 18 15,-4 0 1-15,-1 2-18 0,8 0 6 0,-3 0 9 16,9-4-8-16,2-1 5 0,7 0 2 16,-1-3 0-16,1-7-1 0,11 0-1 15,-4 2-3-15,8-5 4 0,2 0-3 0,0 2-3 16,10-4 3-16,0-2-2 0,5 4-4 15,4-10-2-15,3 2 2 0,-4-4-5 0,6 1 3 16,6-3 3-16,-5-1-3 0,-3-3-5 16,8-3-2-16,0-6-7 0,7 0-23 15,5-6-46-15,11 0-36 0,-1-6-50 16,-2-7-88-16,12-6-646 0,-7-4-331 0</inkml:trace>
  <inkml:trace contextRef="#ctx0" brushRef="#br0" timeOffset="9691.1596">18867 7618 4256 0,'-19'-22'-14'0,"19"22"-1"0,-26-15 1 0,26 15-22 16,-20-17-45-16,20 17-3 0,-25-8 6 16,25 8 7-16,0 0 7 0,-42-7 19 15,42 7 33-15,-37 3 24 0,37-3-2 0,-37 7 4 16,37-7 5-16,-38 12 11 0,11 0-17 16,-3 6 7-16,-2 6 4 0,2-4 11 15,-2 3-9-15,0 2 4 0,4 5-10 0,-2 1-5 16,11-4 10-16,-2 6-8 0,6 8-3 15,1-1 20-15,2 2-11 0,4 10 26 16,5-4-25-16,-1 1-14 0,4 2 4 0,7 2-4 16,1 6 9-16,4-9 8 0,7 0-9 15,-4-6 11-15,8 0-13 0,7-4 12 0,9-6-9 16,2-4 5-16,6-2 2 0,7-7 1 16,3-3-12-16,8-4 1 0,-5-2-7 15,10-3-9-15,-1-3-31 0,3-6-32 0,-2-6-30 16,0 0-27-16,-6-6-35 0,1-6-52 15,-8-1-71-15,-3-9-499 0,-3 0 302 16</inkml:trace>
  <inkml:trace contextRef="#ctx0" brushRef="#br0" timeOffset="9963.0946">19799 7667 3370 0,'0'0'-25'0,"0"0"7"0,0 0-3 0,0 0 9 15,0 0-2-15,0 0 10 0,0 0-1 16,0 0 14-16,0 0 5 0,0 0 12 0,0 0 3 16,0 0 21-16,0 0 10 0,0 0-10 15,68 56 12-15,-58-42 24 0,5 8-13 0,2 3 4 16,0 4-23-16,-1-2 5 16,5 1 1-16,-3 4-18 0,0 0-2 0,6-2-2 15,-4 0-12-15,-2 4 1 0,6-5 2 16,-8 2-8-16,4-4 1 0,-5-3-5 15,4-1-29-15,-6-5-25 0,4 0-17 0,-10 0-19 16,-7-18-80-16,18 12-183 0,-18-12-442 16,0 0 283-16</inkml:trace>
  <inkml:trace contextRef="#ctx0" brushRef="#br0" timeOffset="10276.9012">19874 7220 3742 0,'0'0'114'16,"0"0"5"-16,-10-33-35 0,10 33-41 0,0 0-22 15,0 0-7-15,0 0-14 0,-5-24 3 16,5 24 1-16,0 0-2 0,0 0-4 16,0 0 14-16,0 0-14 0,0 0 27 0,0 0-20 15,0 0-3-15,33-16 8 0,-33 16-8 16,0 0-4-16,0 0 11 0,34 1 3 0,-34-1 23 15,0 0 17-15,0 0-9 0,26-15-12 16,-26 15-7-16,7-18-24 0,-7 18-1 16,0 0-12-16,-12-42-8 0,-6 23-4 0,-5 0 7 15,-19 3-13-15,-10 0 12 0,-12 8 2 16,-1 8 24-16,-12 5 3 0,-37 30-6 0,-4 21-18 16,-6 36-52-16,-10 22-172 0,-3 15-595 15,-42 26 10-15</inkml:trace>
  <inkml:trace contextRef="#ctx0" brushRef="#br0" timeOffset="12418.613">19511 7167 2586 0,'0'0'138'16,"-22"11"-55"-16,22-11-35 0,0 0-13 16,0 0-32-16,0 0 2 0,-10 22-7 15,10-22 9-15,0 0 7 0,0 0 4 0,0 0 3 16,57 30-11-16,-34-22 19 0,6-4-9 15,8 1-2-15,-1 2-3 0,3-7 5 16,3 2 5-16,-4-4 12 0,7 2 11 0,-10-4 22 16,11 1 9-16,-8 0 4 0,7-3 25 15,-6 0-9-15,3-3-27 0,-1 0-11 0,-7-5-8 16,6 5 13-16,-7-4-30 0,-1 10 8 16,-7-10-15-16,4-2-30 0,9-4-44 15,-1 0-62-15,0-4-92 0,-4 3-241 0,1-2-281 16,-7-3 560-16</inkml:trace>
  <inkml:trace contextRef="#ctx0" brushRef="#br0" timeOffset="18168.8934">10660 10036 1612 0,'0'0'91'0,"0"0"-79"0,0 0-8 0,0 0-28 16,0 0-38-16,0 0-10 0,0 0 7 15,0 0 21-15,0 0-10 0,0 0 3 0,0 0 32 16,0 0 33-16,-60-8 14 0,60 8 13 16,0 0 4-16,0 0-22 0,0 0 12 0,0 0-18 15,0 0-4-15,0 0 4 0,-30-1-8 16,30 1 0-16,0 0-9 0,0 0 8 0,0 0 0 15,0 0-24-15,0 0-14 16,0 0-18-16,0 0 12 0,0 0 0 0,0 0-5 16,-44 9 18-16,44-9 19 0,0 0 8 15,0 0 33-15,0 0-5 0,-33 3-10 0,33-3 27 16,0 0-5-16,0 0 11 0,-35 3 3 16,35-3 31-16,0 0-45 0,0 0 2 15,-22 6-11-15,22-6-43 0,0 0-11 0,0 0-16 16,0 0-20-16,0 0-29 0,-25 10 0 15,25-10-20-15,0 0 15 0,0 0-5 0,-15 17 2 16,15-17 7-16,0 0 1 0,0 0 9 16,0 0 47-16,0 0 6 0,0 0 61 15,0 0 69-15,-9 23 10 0,9-23 27 16,0 0-3-16,0 0 0 0,0 0-31 0,0 0 0 16,0 0-24-16,0 0 5 0,0 0-28 15,0 0-1-15,0 0 2 0,0 0-12 0,0 0-4 16,0 0-10-16,57 12-1 0,-57-12-3 15,57-5-14-15,-23 3 16 0,1 2-12 16,-2-2-4-16,1 2 0 0,-3 0-3 0,-31 0 0 16,57 0 5-16,-33-3-11 0,-24 3 8 15,47 0-20-15,-47 0 18 0,33 0 10 16,-33 0-14-16,33 3-14 0,-33-3 6 0,29 2-12 16,-29-2 9-16,0 0-6 0,35 2 15 15,-35-2-12-15,0 0 5 0,34 5-7 16,-34-5 10-16,0 0-2 0,0 0-15 0,28 3 15 15,-28-3-3-15,0 0 8 0,0 0-3 16,0 0 6-16,0 0 0 0,28 5-17 0,-28-5 12 16,0 0 4-16,0 0-7 0,25 7 21 15,-25-7 14-15,0 0-20 0,29 10 13 16,-29-10-2-16,25 5-14 0,-25-5 8 0,40 10-6 16,-40-10-5-16,37 6 8 0,-17 0-13 15,-20-6 5-15,37 3 5 0,-37-3 29 16,37 6-10-16,-37-6-6 0,28 6-2 0,-28-6 9 15,30 0-6-15,-30 0-2 16,32 6 4-16,-32-6 5 0,33 4-11 0,-33-4 7 16,37 4 4-16,-37-4-22 0,42 1 22 15,-19 2-21-15,-23-3-15 0,46 0 13 0,-18 4-1 16,1 0-9-16,-29-4 16 0,50 1-24 16,-27-1-2-16,-23 0 15 0,40 0-3 0,-40 0 0 15,34 0 12-15,-34 0-2 0,33 3-8 16,-33-3 15-16,32 0 10 0,-32 0-19 0,33 0 6 15,-33 0-1-15,31 5-17 0,-31-5 17 16,0 0-16-16,46 0 4 0,-46 0 8 16,34 3-4-16,-34-3 3 0,40 0 0 0,-40 0-9 15,38 3 2-15,-17 0-7 0,-21-3 14 16,40 0-6-16,-40 0-12 0,41 3 8 16,-20 0 2-16,-21-3 29 0,45 0 3 0,-45 0 1 15,50 0-9-15,-23 0-7 0,1 3 8 16,4-3-12-16,-2 0-2 0,3 3 15 0,-1-3-22 15,2 0-7-15,-3 0 10 0,0 0 7 16,-31 0-18-16,56 3 8 0,-34-3-6 16,-22 0-5-16,49 0 5 0,-29 3 8 15,-20-3-18-15,45 3 7 0,-45-3 7 16,48 4-1-16,-24-4 1 0,3 2-9 0,-27-2 14 16,57 0-14-16,-32 3-3 0,6-3 14 15,-31 0-8-15,49 0 4 0,-29 3-8 0,-20-3-1 16,43 4 5-16,-43-4-6 0,39 0 6 15,-39 0-3-15,40 3 0 0,-40-3 9 0,34 2-6 16,-34-2 4-16,36 0-10 0,-36 0 11 16,42 0 3-16,-20 3-5 0,-22-3 3 15,52 0-1-15,-25 3-9 0,3 1 8 0,-5 0-12 16,-25-4 10-16,58 0-4 0,-23 0 2 16,-6 0-6-16,4-4 1 0,-1 0 6 0,2 4 1 15,-1-3 0-15,4 0 3 0,-2 1 4 16,7-5 1-16,-5 4 1 0,6-2-4 15,1-2 3-15,2 1 5 0,0 0-2 16,0-3-9-16,0 3 3 0,2-2-1 0,1-1-6 16,1 5 4-16,-2-7-3 0,6 5 6 15,4-3-6-15,1 0-2 0,8-3 8 0,1 3-5 16,3-1-2-16,2-2-1 0,1 2-12 16,-1 0-5-16,1 6-27 0,0 0-44 15,-4 1-49-15,-1-1-70 0,-13 4-210 0,-5 0-440 16,-18 0-110-16</inkml:trace>
  <inkml:trace contextRef="#ctx0" brushRef="#br0" timeOffset="23697.5324">2711 10215 104 0,'0'0'-17'0,"0"0"-17"0,0 0 7 16</inkml:trace>
  <inkml:trace contextRef="#ctx0" brushRef="#br0" timeOffset="24214.2437">2676 10251 327 0,'0'0'157'0,"0"0"-49"0,0 0 6 0,-22 15 24 15,22-15-36-15,0 0-5 0,-25 15-3 0,25-15 1 16,-18 12-23-16,18-12 8 0,-29 20-17 15,12-5-9-15,1-3 2 0,-1 7-22 16,-3-4-4-16,3 6 7 0,-6 5-4 0,3-1-9 16,1-2 20-16,-4 6-20 0,3 1 7 15,0-2-11-15,0 4-5 0,3-2 0 0,0 1 16 16,0 2-16-16,4-1 4 0,-2 1-8 16,0-1-4-16,5-1 12 0,2 3-12 15,-6-6-14-15,6-1 21 0,1 0 4 0,0 1-21 16,2 3 28-16,2-1-3 0,3-1-1 15,0 4-10-15,3-2-1 0,6-1 15 0,-3 2-18 16,3-5 14-16,4 7-11 0,4-4 7 16,0 2 0-16,3 1-17 0,3-1 0 15,4-1 27-15,5-8-3 0,4 12-1 16,5-8-10-16,7-2 10 0,-9-7-20 0,9 2 4 16,2-2-7-16,-5-6 6 0,-3 0-15 15,-2-3 18-15,7 0-15 0,-8 1 6 16,-4-5 6-16,-2-2 7 0,4 1 0 0,-12 0 0 15,2-2 9-15,-27-2 41 0,47-2 29 16,-24 2 6-16,-23 0 16 0,42-11 12 0,-19 3 2 16,-2-2-44-16,-21 10-25 0,38-27 4 15,-20 8-13-15,-4-3-1 0,-1 1 6 16,-1 0-18-16,-4-7-8 0,1-1 4 0,-4-1-11 16,-5-5 0-16,0 2-9 0,-5-10 0 15,-2-3 2-15,5 3 2 0,-9-4-17 16,6 2 2-16,-4 1-13 0,6 1-10 0,-2 4-33 15,-4-2-11-15,1 5-30 0,-5 2-42 16,3 6-110-16,-4 3-430 0,-6 10 119 16</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2:12.956"/>
    </inkml:context>
    <inkml:brush xml:id="br0">
      <inkml:brushProperty name="width" value="0.05292" units="cm"/>
      <inkml:brushProperty name="height" value="0.05292" units="cm"/>
      <inkml:brushProperty name="color" value="#FF0000"/>
    </inkml:brush>
  </inkml:definitions>
  <inkml:trace contextRef="#ctx0" brushRef="#br0">10555 6186 3734 0,'36'-11'-201'0,"-36"11"1"0,41-9 19 0,-16 1 6 15,0 4 16-15,-2-4 5 0,6 4 19 16,-8-7-7-16,8 6 16 0,-29 5 8 16,47-12 2-16,-22 5 18 0,-2 3 10 0,-23 4 10 15,44-11 10-15,-44 11-10 0,28-6 31 16,-28 6 8-16,29-9 0 0,-29 9-1 16,28-3 31-16,-28 3-5 0,0 0 32 15,33-10 9-15,-33 10-18 0,0 0 9 0,29-2 12 16,-29 2-12-16,0 0 16 0,0 0-5 15,25-10 25-15,-25 10-21 0,0 0-9 0,0 0-4 16,0 0 8-16,27-7-8 0,-27 7-4 16,0 0 22-16,0 0-7 0,0 0-5 15,0 0 1-15,0 0-13 0,0 0 9 16,0 0-5-16,25-5-4 0,-25 5 8 0,0 0-7 16,0 0-1-16,0 0-7 0,0 0 0 15,0 0 18-15,0 0-32 0,0 0 21 0,0 0-7 16,0 0 7-16,42 2-18 0,-42-2 11 15,0 0-3-15,31 3 10 0,-31-3-8 0,0 0-6 16,36 3 0-16,-36-3 7 0,30 4-7 16,-30-4 4-16,0 0 3 0,35 0-11 15,-35 0 8-15,30 4 9 0,-30-4-13 16,32 0 0-16,-32 0 7 0,38 1 0 0,-38-1-7 16,44 0 13-16,-14 0-6 0,-30 0-7 15,50 0 7-15,-18 0-14 0,-2 0 14 0,-3 5 6 16,-27-5-9-16,57 2 2 0,-36-2-9 15,-21 0 10-15,49 0-4 0,-29 3-3 16,-20-3-3-16,47 2 6 0,-24 3 3 0,-23-5-12 16,47 3 6-16,-24-3 3 0,-23 0-6 15,47 2 16-15,-25 2-13 0,-22-4 0 16,38 3-3-16,-38-3 6 0,36 3 0 16,-36-3 1-16,25 3 2 0,-25-3-9 0,0 0 3 15,40 3-3-15,-40-3 6 0,0 0-6 16,33 3 6-16,-33-3-6 0,22 6 6 0,-22-6 0 15,32 3-3-15,-32-3 0 0,33 9-6 16,-9-6 6-16,-24-3 0 0,38 11 0 0,-16-10 0 16,-22-1 6-16,40 14-6 0,-17-8 4 15,3 0-8-15,-3 0 11 0,-23-6-10 16,53 10 6-16,-31-5-3 0,8-2 0 16,-5 4-7-16,2-2 24 0,3 2-14 0,0-2 4 15,6 5-11-15,-3-5 1 0,4 7 6 16,5-8 7-16,1 4-13 0,1 0 19 15,4-5-13-15,1 7-3 0,-3-8 0 0,3 5 3 16,-1-1 7-16,-2-3-7 0,-3 0 4 16,2 3-14-16,-11-3 11 0,6 0 2 0,-7 1-12 15,3-2 12-15,-6 1-3 0,-4 0-3 16,4 1 13-16,-3 0 0 0,5-3-1 16,-4 2 7-16,4 2 0 0,-3-2-7 15,4-3 7-15,4 3 9 0,0-2-16 16,-4-1 12-16,1 5-9 0,1-5-15 0,-2 3 9 15,-1-3 6-15,-5 3-12 0,-27-3 12 0,52 0-1 16,-32 1-5-16,-20-1 0 0,45 0 3 16,-45 0-9-16,42 5 5 0,-42-5 4 15,43 3-9-15,-18-3 8 0,7 0-2 0,-32 0-12 16,50 3 14-16,-26-1-11 0,-24-2 15 16,48 4-12-16,-48-4 2 0,44 3-8 15,-24 0 3-15,-20-3 0 0,45 5 6 16,-25-3-6-16,-20-2 9 0,42 2-12 0,-19 1 8 15,-23-3 4-15,42 5-1 0,-42-5-11 16,47 2 17-16,-25 1-2 0,-22-3-12 0,45 2 0 16,-25 3 0-16,-20-5-6 0,37 2 12 15,-37-2-4-15,36 0 15 0,-36 0 2 16,34 3-2-16,-34-3 10 0,32 0 0 0,-32 0 2 16,28 3 3-16,-28-3-6 0,32 0-3 15,-32 0 3-15,38 4 5 0,-38-4-6 16,37 0 0-16,-37 0 7 0,45 0-12 0,-16 0-5 15,4 0-1-15,4 5-2 0,8 1-53 16,-1 1-100-16,9 5-307 0,-11 1-164 16,3 1 112-16</inkml:trace>
  <inkml:trace contextRef="#ctx0" brushRef="#br0" timeOffset="3964.1737">19213 6420 319 0,'42'-10'124'0,"-4"3"-35"0,4 2-56 0,-12-2-13 15,10 4-13-15,-6 1 12 0,6-3-38 16,-1 2 19-16,11-1 6 0,-8 4-6 0,1-5 0 16,7 2 13-16,-8 3-6 0,-3 0 6 15,6 0-7-15,-7 0 7 0,4 0-7 16,-4 0-6-16,4 0 0 0,-7 0 0 0,2 0-6 16,3 3 12-16,-5 2-6 0,2-5-6 15,0 0 12-15,3 2 0 0,-5-2-18 16,7 2 12-16,-3-2-13 0,11 0 13 0,-8 0 0 15,-6 0 0-15,8 0-13 0,-7-2 26 16,-2 2-19-16,3 0 6 0,-3-2 25 16,-1-3 13-16,3 5 5 0,-5-3-7 0,1 0-6 15,-33 3-12-15,64-4 16 0,-31 4 1 16,-3-2-18-16,5 2 27 0,-3-3-33 0,5 3 22 16,-5 0-22-16,9 0-6 0,-7 0 1 15,3-3 10-15,-4 3-6 0,1 0 12 16,-3-5-12-16,-31 5 6 0,61-1-16 15,-41 1 15-15,-20 0 16 0,47-3 34 0,-47 3 9 16,40-3-8-16,-40 3 3 0,41 0-1 16,-41 0 2-16,44-5-15 0,-44 5-1 0,37-1-13 15,-37 1 3-15,37-6-12 0,-37 6 7 16,33-5-4-16,-33 5-12 0,30-3 0 16,-30 3-1-16,30-1-3 0,-30 1 14 0,32-4-14 15,-32 4-9-15,0 0 1 0,35-4 7 16,-35 4-10-16,0 0 2 0,37-3 1 0,-37 3-8 15,0 0 12-15,28-3-8 0,-28 3 7 16,0 0-7-16,29-6 3 0,-29 6 1 16,0 0 3-16,0 0-8 0,0 0-6 15,42 0 14-15,-42 0 37 0,43-3-4 0,-13 0 5 16,2 2-13-16,5 1-1 0,6-5-3 16,-8 2-1-16,9 3-6 0,-2-4-1 0,-2 4-6 15,-5-5-3-15,4 2 3 0,-6-1-3 16,0 2-10-16,4 2 10 0,-5-3 14 15,2-2-12-15,-3 3-3 0,1-1 3 0,2 1 0 16,-3-3-12-16,-1 4 3 0,1-3 9 16,4 4-9-16,-5-4-3 0,-30 4 9 0,60-3-4 15,-37 3-4-15,-23 0 1 0,49-1 1 16,-26 1 0-16,-23 0 0 0,52 0-6 16,-52 0-5-16,42 0 0 0,-22 1 0 15,-20-1 6-15,40-1-1 0,-40 1-5 0,40 0 3 16,-40 0-3-16,30 1 0 0,-30-1 0 15,32 0 2-15,-32 0 9 0,25 3-14 0,-25-3 3 16,0 0 6-16,42 0-6 0,-42 0 2 16,32 4-4-16,-32-4 9 0,35 0-1 15,-35 0-9-15,40 4-2 0,-15-4 2 0,-25 0 11 16,49 0-18-16,-26 0 15 0,-23 0-8 16,49 1 1-16,-24-1 7 0,-25 0 5 15,53 5-7-15,-24-5-6 0,-1 2 9 0,-28-2-9 16,57 3 0-16,-28-3 3 0,-1 2 6 15,0 3-4-15,8-2-4 0,-6-3-1 16,5 2 14-16,2 2-4 0,-1-1-9 0,13 2-1 16,-4-4 3-16,0 2 0 0,4 0 0 15,-1 2 8-15,-3-1 2 0,4-1-7 0,5-3-3 16,-13 4 0-16,8-2 3 0,-1-2 7 16,-4 3 0-16,4-3-2 0,-4 3-3 15,-2-3-2-15,1 0 2 0,-4 0 3 0,4 0 4 16,-3 4-1-16,-1-4-1 0,-2 0 0 15,-1 0-10-15,5 4 5 0,-8-4 0 16,0 0 0-16,1 1 2 0,1-1 1 0,-5 3 7 16,2 2-10-16,0-2 2 0,1 0 3 15,1-3 5-15,-3 1-8 0,3 4 3 16,-1-5-7-16,-1 0-1 0,-2 3 8 0,2-3 19 16,0 3-3-16,-32-3-7 0,48 0 14 15,-23 0-10-15,-25 0 14 0,46 1-5 0,-46-1-7 16,36 0-7-16,-36 0 2 0,40 5-4 15,-40-5-7-15,36 3 13 0,-36-3-5 16,38 3-6-16,-16-1 6 0,-22-2-12 0,48 15 7 16,-23-11 1-16,1-1-4 0,0 4-1 15,1-2 1-15,3 5-1 0,-3-3-1 16,-2 3-12-16,3-6 5 0,1 5 13 0,3-2-11 16,-4 0 0-16,2 1 9 0,10 4-11 15,-3-1 4-15,0-3-4 0,6 1 4 16,-4 3 0-16,4-1 7 0,1 1-13 0,4-3 2 15,-4 3 2-15,3-2-4 0,1 3-3 16,4-6 10-16,-5 3-3 0,5-2 2 0,-4 4 0 16,4-8 8-16,0 4-3 0,-3 0 3 15,1-3-2-15,-5 2 0 0,3-4 15 16,1 6-17-16,-7-8 0 0,6 5 8 16,-4-2 4-16,6 1-6 0,-5-2 1 0,-3 1 1 15,3 1-8-15,0-2-2 0,-5 1 1 16,9-2 9-16,-4 1-10 0,0 0 5 15,4-3 5-15,-11 5-18 0,6-2 11 0,-7 0-5 16,4-3-8-16,-4 1 18 0,5-1 14 16,-5 5-11-16,3-5 1 0,0 0-5 15,2 0 4-15,-2-5 5 0,0 5 9 0,2 0-24 16,7 0 6-16,-14 0-3 0,8-1 5 16,-3 1-5-16,2 0 3 0,-2 0-3 0,-1-3-6 15,-2 3 3-15,-1 0-2 0,-1 0 9 16,-1-3-3-16,6 3-1 0,-10-5 2 15,7 5-1-15,-5-3 2 0,-32 3-6 0,65-3-2 16,-35 3 9-16,4-2-1 0,-34 2-4 16,60-4-1-16,-32 4 14 0,4-3-7 15,-2 0-8-15,-30 3-1 0,57-2-6 0,-32-2 0 16,-25 4 12-16,57-3-2 0,-29 0 6 16,1-3-10-16,1 3 3 0,2 0-3 0,-4 2-3 15,2-8 4-15,5 6-4 0,-5 3 0 16,6-7-1-16,-6 2 4 0,5 2-6 15,-2-1 0-15,-1 3-5 0,2-7 9 16,-1 5-8-16,0 2 11 0,-1-2-14 0,0-2 11 16,0 1-9-16,1 1 8 0,-1-2 4 15,3 0-11-15,2-2 3 0,3 2 4 0,0-5 2 16,-1-3-7-16,1 4 7 0,-3-3-5 16,3 0-2-16,-5-2 15 0,3 2-5 15,-4 0 16-15,-6 0 9 0,1-1 9 0,1-2-4 16,-7-1 7-16,4 2-5 0,-3-3 7 15,-1 0 4-15,-1 0-12 0,-2 0-2 0,3 2-5 16,-6-5-9-16,0 4 7 0,-1-4-7 16,1 4-2-16,0-3-4 0,-2 1-7 15,-2-3 3-15,-4-1 1 0,6 1-5 16,-4-2 5-16,-6-1-1 0,4 0 12 0,-9 24 4 16,8-51-5-16,-8 24-2 0,3 0-3 15,-3 0-1-15,0-5 0 0,0 32-5 16,-3-58-2-16,0 26-3 0,1 2 3 0,-1 3 0 15,-6-5-4-15,4 2 0 0,-6 3-3 16,-1-3-9-16,0-2 4 0,-4 2-6 0,-6-2 1 16,0 1-4-16,-5 3-1 0,-1-6-1 15,-12 4 5-15,-5-3-6 0,-6 2 6 0,-6-1 4 16,-4-1-1-16,-5 1-2 0,1 2 4 16,5 5-1-16,5 1-3 0,-6 1 1 15,8 5 5-15,1-3-2 0,-3 3-1 0,1 1-6 16,2 0-3-16,-4 1-1 0,2 0-5 15,-5 5 0-15,4-1 4 0,2-2 5 16,-4 1-1-16,-3 1-1 0,3 0 6 16,-8 1-6-16,-4-2-1 0,-5 4 1 0,4-3 1 15,-12 0 1-15,-7-1 4 0,8 1-3 16,2 0 0-16,-3-4 8 0,13 4-3 0,1-3-6 16,1 2 3-16,-3-1 0 0,1 2 2 15,0-3-2-15,3 3 5 0,-3 0-4 0,-5 0 7 16,6-4-6-16,-11 1-1 0,0-4 1 15,-6 4-2-15,-2-3 8 0,-38-4-5 16,1 0-1-16,-7-3-1 0,-4-5-17 0,-16 3-2 16,-14-6 9-16,-11 1-3 0,-16-5 4 15,-4-4 11-15,-11-4 1 0,-12-8 4 16,-11-1-2-16,-52-12 6 0,-4-6 5 0,5 7 3 16,3 5-4-16,47 10-5 0,-3 7-6 15,1 8-28-15,-4 23-59 0,-14 29-79 0,-50 23-185 16,-4 27-512-16,4-3-181 0</inkml:trace>
  <inkml:trace contextRef="#ctx0" brushRef="#br0" timeOffset="16812.8695">16585 6730 2529 0,'0'0'239'0,"0"0"-127"15,0 0-86-15,0 0-82 0,0 0-59 16,0 0-40-16,0 0-3 0,0 0 30 0,0 0 22 16,0 0 51-16,0 0 72 0,0 0 48 15,0 0 27-15,0 0 7 0,0 0-9 16,0 0-15-16,0 0-11 0,0 0-26 0,0 0-16 15,0 0-13-15,0 0-6 0,0 0-9 16,0 0 0-16,0 0-8 0,0 0 8 16,0 0 1-16,0 0 2 0,0 0 11 0,0 0 10 15,0 0 10-15,0 0-3 0,0 0 11 16,0 0 13-16,0 0 18 0,0 0 1 16,0 0-16-16,0 0-40 0,0 0 6 0,0 0 12 15,-38-32-20-15,38 32 12 0,0 0 3 16,0 0 2-16,0 0-6 0,0 0-2 0,0 0-9 15,-17-18-12-15,17 18-32 0,0 0-5 16,0 0 10-16,-25-12 1 0,25 12-19 16,-22-9-2-16,22 9 13 0,-30-9 15 0,30 9 5 15,-32-7 6-15,32 7 15 0,-47-12-15 16,22 9-9-16,25 3-8 0,-48-5 14 16,23 1-4-16,25 4 6 0,-40-7-5 0,40 7-6 15,-39-1 0-15,39 1-3 0,-35-3-4 16,35 3 4-16,-30-5-7 0,30 5 15 15,0 0 2-15,-40-4 0 0,40 4 10 0,0 0 13 16,-34-1-5-16,34 1 6 0,0 0 6 16,-30-2-18-16,30 2 14 0,0 0 1 0,0 0-3 15,-33-8 8-15,33 8 11 0,0 0-2 16,0 0-9-16,-27-7 10 0,27 7 1 16,0 0-12-16,0 0-5 0,0 0-8 0,0 0 11 15,-27-7-9-15,27 7-13 0,0 0 2 16,0 0 4-16,0 0 2 0,0 0-30 15,0 0-3-15,-27-10 13 0,27 10 34 16,0 0-3-16,0 0-2 0,-21-13 18 0,21 13 19 16,0 0-11-16,-20-17 15 0,20 17-14 15,0 0 0-15,-22-12 5 0,22 12-16 0,0 0 7 16,-19-15-27-16,19 15 12 0,0 0-7 16,-30-17 0-16,30 17 24 0,-18-10-20 0,18 10 10 15,0 0 19-15,-29-18-1 0,29 18 1 16,-18-9-18-16,18 9 7 0,-22-13-17 15,22 13-4-15,0 0 0 0,-33-12 18 0,33 12-9 16,0 0-3-16,-29-8-4 0,29 8 4 16,0 0-13-16,-20-10-6 0,20 10 0 15,0 0 2-15,0 0-4 0,0 0-5 0,-28-10 5 16,28 10-3-16,0 0 12 0,0 0-16 16,0 0-6-16,0 0 14 0,-34 0-18 15,34 0 1-15,0 0-2 0,0 0 2 0,0 0 6 16,-40 12 1-16,40-12 10 0,0 0-6 15,-20 9-9-15,20-9 11 0,0 0 0 0,-27 10 3 16,27-10-5-16,0 0 4 0,-38 12-9 16,38-12 7-16,-27 10-2 0,27-10 4 15,-30 9 1-15,30-9-3 0,-27 9-5 16,27-9 5-16,-28 12 2 0,28-12 5 0,-32 7-5 16,32-7 10-16,-33 12-10 0,33-12-4 15,-35 5 11-15,35-5 1 0,-27 11 6 0,27-11-4 16,-24 9-10-16,24-9 10 0,0 0-3 15,-31 12 1-15,31-12-13 0,-19 6 3 16,19-6 5-16,0 0-3 0,-27 9-4 0,27-9 9 16,0 0 0-16,-20 12-8 0,20-12 16 15,0 0-4-15,-16 20 1 0,16-20-7 0,-14 17-3 16,14-17 7-16,-8 21-2 0,8-21-7 16,-12 31 12-16,12-31-10 0,-12 28-4 15,12-28 4-15,-8 32 2 0,0-17 6 16,8-15-1-16,-5 30-2 0,5-30-2 0,-9 27 14 15,9-27-3-15,-8 28-9 0,8-28 5 16,-8 29-10-16,8-29 12 0,-5 27-4 0,5-27-3 16,-4 26 4-16,4-26-6 0,0 0 9 15,0 39-9-15,0-39-1 0,4 28 1 16,-4-28 9-16,8 31-7 0,-8-31 0 0,13 31 5 16,-3-15 9-16,2 1-23 0,-12-17 20 15,20 38-11-15,-5-20 5 0,-6 3-10 0,4-2 8 16,0-3 1-16,4 1 1 0,-2 2 0 15,0-3 6-15,-1-1-11 0,-3 3 3 16,6-2-1-16,-2 3-2 0,-2-2 2 16,-13-17 5-16,25 27-11 0,-13-15 8 0,3 4 8 15,2-4 8-15,-17-12-22 0,33 27 20 16,-9-14-4-16,-2 2 6 0,4-3-2 0,10 3-5 16,-6-4 7-16,5 1-2 0,-2 0-5 15,-1 0 0-15,-2-4-2 0,4 4 0 16,-3-1 0-16,-2-2-3 0,3-1 16 0,-7 2-14 15,0-4 5-15,7 4 6 0,-1-2-8 16,-2 2-9-16,3-5 19 0,6 8 2 16,0-2 7-16,6-4-17 0,-9-1-3 0,9 4 0 15,-9-3 6-15,-2-1-16 0,1 0 4 16,-3 0 10-16,3 0-6 0,-6 3-8 16,1-5-2-16,3 3 17 0,-4-3-9 0,-1 1 10 15,-1-1-9-15,5 4 1 0,0-4 2 16,-1-1 9-16,1 5-14 0,4-6 1 0,-5 5-4 15,8-4-2-15,-4-1 5 0,3 5-7 16,-9-4 17-16,9 0-17 0,-4 1 6 16,1-1 5-16,-2-3 2 0,4 2-9 0,-1-2 0 15,2 0-1-15,3 3-3 0,4-3 8 16,-6 0-5-16,14 0 3 0,-3 0 5 0,3-3-15 16,3-2 4-16,-3 1 4 0,-2 1-4 15,2-2-2-15,-2 0 11 0,3 0-14 16,-2-2 3-16,-5 5 8 0,-4-6 5 0,3 4-6 15,-4-4-5-15,4 5-4 0,-12-1 6 16,-1-4-7-16,1 7 8 0,1-6-3 16,-9 3-9-16,5-4 15 0,-5 4-6 15,-25 4 3-15,55-12 1 0,-31 4-8 0,1 0 1 16,-5-4-1-16,3 1-7 0,-1-3 18 16,-2 2-7-16,-3-4 19 0,3 1-23 0,-3-1 15 15,-2-1-11-15,3-3 20 0,-4 2 7 16,-14 18-16-16,18-40 19 0,-6 21 24 15,-6-4-19-15,-6 23 6 0,9-39-19 0,-6 22-7 16,-3 17 1-16,8-40-24 0,-4 18-2 16,-4 22-19-16,0-50-15 0,-4 26 6 0,4 24-14 15,-8-52 0-15,1 25 7 0,-4-2-1 16,-1-5 12-16,-5 3 17 0,-5-4-2 0,-8-1 17 16,-3-3 2-16,-4 2 10 0,-5 0 41 15,-10-5-29-15,-6 2 0 0,-2-5 18 16,-11 4-6-16,3 5 0 0,3-2 31 15,-2 2-17-15,1 5 1 0,15 4-9 0,-8 1 1 16,11 2-3-16,1 3-7 0,7 5-10 16,-1 1-9-16,3 2-15 0,1 1 6 15,-6 7-12-15,-3-2 2 0,10 4-13 0,2 6-14 16,1-1-16-16,-2 11-13 0,-1 2-24 16,3 11-52-16,-5 5-96 0,7-5-577 0,-4 12 111 15</inkml:trace>
  <inkml:trace contextRef="#ctx0" brushRef="#br0" timeOffset="17465.4632">18654 7395 3528 0,'0'0'-67'16,"25"-12"30"-16,-25 12 28 0,0 0 18 0,0 0 4 16,0 0 5-16,0 0 6 0,0 0-24 15,29-7 21-15,-29 7-5 0,0 0-4 0,0 0 6 16,0 0-4-16,0 0 8 0,0 0 1 15,0 0-2-15,30-5-1 0,-30 5-7 16,0 0 11-16,0 0-7 0,39 0 15 0,-39 0-24 16,0 0 16-16,48 5-14 0,-25-2 2 15,-23-3 3-15,46 7-5 0,-18-2 6 16,-1-1-9-16,6 3 3 0,-4-1 23 0,9 1-18 16,7 8 10-16,-3-7-6 0,12 11 18 15,6-3-2-15,14 2-4 0,6 6 1 0,3 0 13 16,33 11-21-16,-4-1 6 0,3 3-7 15,-3-2-3-15,1 5 2 0,-1-4 7 16,1-3 6-16,-1 4-15 0,-18-8-3 0,-9-5 2 16,-1 0-7-16,1 1 7 0,-1-4-8 15,-4 2 10-15,4-3-2 0,-5-4-11 0,-14 0 2 16,7-1 4-16,3 1-6 0,4 2-2 16,-4 0-11-16,-10 2-20 0,7 1-21 15,2 7-35-15,-9-4-21 0,0 11-51 0,-13-10-62 16,-5 10-200-16,-7-6-345 0,-7-2 383 15</inkml:trace>
  <inkml:trace contextRef="#ctx0" brushRef="#br0" timeOffset="17940.7466">23693 8682 3441 0,'0'0'218'0,"13"13"-4"0,-13-13-26 16,0 0-46-16,17 22-56 0,-17-22-15 0,18 15-9 15,-18-15-9-15,22 22-6 0,-22-22-1 16,27 24-8-16,-12-8 0 0,3-4-11 16,-1 10 2-16,-2-4-3 0,10 4-3 0,-3 3-7 15,0 2-3-15,8 7 4 0,-3 2 1 16,1 2-10-16,0 5 10 0,3 4-1 15,4 9-3-15,-7-8 1 0,-3 5-9 0,7 7 4 16,-7-10 3-16,4 1-2 0,-1 12-1 16,-5-11-1-16,2 4-1 0,1-3-4 0,-5-3 8 15,6 1-8-15,-9-1-1 0,3-4-3 16,2 2-18-16,-10-9-48 0,4 0-29 16,-5-6-49-16,-4-4-80 0,1-8-213 15,-9-9-400-15,0-12-13 0</inkml:trace>
  <inkml:trace contextRef="#ctx0" brushRef="#br0" timeOffset="18289.2739">23741 9201 3742 0,'0'0'-75'0,"-23"-23"25"15,23 23 21-15,-12-13 1 0,12 13 1 16,0 0 14-16,-16-23-4 0,16 23-5 0,0 0 0 16,-6-27 2-16,6 27 5 0,0 0 4 15,26-34 4-15,-13 14 2 0,5 5 5 16,4-6 16-16,8-3 0 0,2 0 3 0,10-2 6 16,-2-5-6-16,7 1 11 0,0-2-6 15,1 5 8-15,2-3-9 0,4-7-2 0,6 2 1 16,-3-1-1-16,2-2-3 0,1 5-1 15,-10 1 5-15,-2-2-16 0,1 7 4 0,-11-3 6 16,3 8-8-16,-8-1-8 0,-1-3-6 16,-4 5-12-16,4-3-16 0,-5 7-15 15,-4 0-28-15,2 3-37 0,-1 2-50 0,-3 3-128 16,-2 3-400-16,-2 0 676 0</inkml:trace>
  <inkml:trace contextRef="#ctx0" brushRef="#br0" timeOffset="18687.0261">25195 8821 3105 0,'0'0'90'0,"5"32"-16"0,-5-32-3 15,3 28-5-15,-3-28-4 0,2 33-17 16,1-12 5-16,-3-21-19 0,0 51 21 0,4-21-29 16,-4 3 3-16,0 1 1 0,5-2-5 15,-5 3 4-15,3 1 13 0,-1 0-4 0,-2-1 2 16,3-2 8-16,0 0-7 0,6 6 6 15,3-6-8-15,-1 1 9 0,11-3-1 16,-4-7 4-16,8 2-12 0,4-5 3 16,1-2-6-16,3-8 1 0,6-6 3 0,-5 2 4 15,4-9 0-15,2-3-5 0,5 0 20 16,-3-10-5-16,1 0-8 0,4-6 3 0,-3-8-8 16,-5-3-8-16,1-4 3 0,-8-7-11 15,-8-4 6-15,-1-1-5 0,-8-5 4 16,-11-3 11-16,-1 8 4 0,-11-1 0 0,-3-4-7 15,-7 1-5-15,-1 2-5 0,-2 4-1 0,1 9-5 16,-6 7-4-16,-3 1-10 0,-1 8-2 16,-11 6-5-16,3 3-4 0,4 5 0 15,-4 1-12-15,0 6-8 0,4 3-28 16,-6 0-18-16,6 9-19 0,-4 1-25 0,-1 9-27 16,3-2-72-16,-1 2-250 0,-7 6-364 15,3-4 23-15</inkml:trace>
  <inkml:trace contextRef="#ctx0" brushRef="#br0" timeOffset="19623.5228">25463 10415 3809 0,'-10'-23'-41'0,"10"23"13"0,-22-36 4 16,17 20 10-16,5 16 7 0,-12-22 5 16,12 22-8-16,0 0 8 0,-13-27 16 0,13 27 35 15,0 0 38-15,-14-22 23 0,14 22 19 16,0 0-3-16,0 0-19 0,0 0-8 16,-5-23-16-16,5 23-9 0,0 0-8 0,0 0-10 15,0 0-2-15,0 0-14 0,0 0 2 16,64 64-6-16,-44-34-4 0,0 9-3 0,7 6 4 15,3 0-11-15,-5 6-2 0,7 9 4 16,-2-3-11-16,2 2 2 0,1-1-1 0,-3-9 4 16,0 5-9-16,1-7 1 0,-5 0-1 15,1-4 1-15,2-1-2 0,-3 2 4 16,1-4-12-16,3 1 8 0,-8-11-4 0,0-3 8 16,-2-1-9-16,-4-5 2 0,1-3-4 15,-2 1 5-15,-6-4 4 0,-9-15 9 16,20 21-4-16,-20-21-7 0,0 0-15 15,11 17-7-15,-11-17-7 0,0 0 2 0,0 0 2 16,0 0-9-16,0 0-5 0,0 0 6 16,-97-10 4-16,69 7-11 0,-9-1-5 0,4 4 1 15,-7 0-18-15,-6 0 8 0,-2 7-4 16,-1-3 5-16,-1-3-6 0,5 7 16 0,0-5 5 16,8-2 2-16,7 7 13 0,-5-5 1 15,5 3-1-15,-2 4 7 0,7-2 8 16,-5 1 9-16,11 1 5 0,-6 1 7 0,3 1 0 15,7 5-3-15,15-17 0 0,-28 30 10 16,20-11-8-16,8-19 4 0,-9 41-4 0,9-41 7 16,14 42 0-16,-3-19-2 0,6-3-3 15,6 1-2-15,3-1 0 0,4-5 9 16,5 0-1-16,0-4 8 0,8 1 5 0,-4-8 8 16,8 3 7-16,-7-7-4 0,7 0-6 15,5-2-3-15,1-6-7 0,-3 3-8 0,12-8-21 16,-5-2-17-16,0-4-35 0,0-3-23 15,0 1-29-15,-7-6-28 0,2-4-26 16,-2-9-56-16,-10 0-114 0,9-6-555 16,-11 5-250-16</inkml:trace>
  <inkml:trace contextRef="#ctx0" brushRef="#br0" timeOffset="20075.2411">26607 10612 4075 0,'0'0'-18'0,"0"0"-7"0,-17-18 6 16,17 18-8-16,0 0-10 0,0 0 5 15,0 0 3-15,0 0 6 0,-55 30-2 16,55-30 4-16,-25 28-5 0,13-11 7 16,-1-1-1-16,-2 3 18 0,5 6 8 0,-4-4 0 15,4 3 8-15,-1 2 3 0,6-1 3 16,-4 2-10-16,9-27 9 0,0 52 2 0,5-27-3 15,0 4-9-15,10-8 8 0,4 3-6 16,2 1 1-16,10-5 3 0,4 0-4 16,6-5 0-16,0 1 0 0,7-7-9 0,-1-3 2 15,1-3 12-15,4 0 15 0,0-6 22 16,-15 3 36-16,1-3 45 0,-4-3 29 16,8-10-72-16,-5-3-14 0,-6-6 12 0,-1-2 5 15,-1-3 16-15,-9-7-17 0,-5-3-15 16,-13 3-16-16,-2 0-7 0,-5-6-4 15,-4 5-7-15,1 2-5 0,-7 5-9 0,-2 0-21 16,-11 9-18-16,-6 5-9 0,1 1 4 16,-7 5 0-16,11 4 4 0,-8-1 0 0,7 6-2 15,-5 2 6-15,2 5-2 0,-2 3 2 16,-1 4-7-16,-4 0-22 0,12 6-34 16,-2 1-26-16,0 1-24 0,11 0-37 0,3-1-52 15,-3-1-137-15,6-3-523 0,1-3-207 16</inkml:trace>
  <inkml:trace contextRef="#ctx0" brushRef="#br0" timeOffset="20361.446">27410 10305 4536 0,'0'0'247'0,"0"0"-41"0,30-4-67 15,-30 4-68-15,0 0-10 0,35 5-9 0,-35-5-8 16,18 12-6-16,-18-12-7 0,26 14-1 16,-26-14-2-16,21 8-5 0,-21-8-2 15,19 16-1-15,-19-16 0 0,20 18-5 0,-5-5-3 16,-2 3 3-16,4-1-10 0,-17-15-22 16,32 33-9-16,-16-20-8 0,0 4-7 0,0-5-4 15,-16-12-4-15,24 23-14 0,-11-13-17 16,-13-10-13-16,17 21-23 0,-17-21-10 0,20 15-26 15,-20-15-58-15,0 0-137 16,8 5-516-16,-8-5-185 0</inkml:trace>
  <inkml:trace contextRef="#ctx0" brushRef="#br0" timeOffset="20551.1272">27366 9776 4456 0,'0'-45'136'0,"-3"1"47"15,3 8-27-15,-2 5-24 0,2 3-18 0,0 28-25 16,-3-42-53-16,3 42-59 0,3-39-9 16,-3 39 1-16,5-24-8 0,-5 24-5 0,14-21-14 15,-14 21-15-15,0 0-9 0,16-12-34 16,-16 12-36-16,0 0-82 0,0 0-264 16,0 0-329-16,0 0 38 0</inkml:trace>
  <inkml:trace contextRef="#ctx0" brushRef="#br0" timeOffset="21080.7968">27918 9857 4225 0,'9'3'275'0,"-9"-3"-40"16,0 0-31-16,0 0-65 0,18 7-79 0,-18-7-10 15,12 18-28-15,-4-5-29 0,2 4-8 16,-1 2-1-16,2 3 4 0,-2-4 1 0,2 3 1 15,-4-5 1-15,3 1-3 0,-2 6 2 16,-3-8 1-16,2 8 1 0,3-7 0 16,-6 4 5-16,4-1-5 0,-3-4 3 0,-5-15 0 15,13 32 2-15,-11-20 6 0,5 3 3 0,-7-15 2 16,8 21 11-16,-8-21 6 0,5 19 10 16,-5-19 7-16,0 0 10 0,8 19 15 15,-8-19 6-15,0 0 2 0,0 0-9 0,0 0-9 16,0 0-9-16,0 0-5 0,0 0-6 15,17-56-6-15,-13 27-2 0,1-4-2 0,5-4-6 16,-2-3-1-16,2-6-10 0,2 2-7 16,4-4-16-16,-4 6-4 0,3 3 4 0,2-1-1 15,0 3 1-15,-1 7 4 0,8-4 1 16,-6 2 0-16,2 5 1 0,-3 6 3 16,1-1 3-16,-1 3 4 0,5 1-5 0,-5 1 3 15,1 2-4-15,-3 3 1 0,2-1 0 16,-1 5 2-16,1 1 0 0,-17 7 0 0,32-8 0 15,-12 8 7-15,-20 0 0 0,44 3 0 16,-19 1 4-16,0 4-3 0,3 5 1 16,-3-5-1-16,10 4 2 0,-1 3 4 0,-2 5 0 15,1-5 2-15,-1 4-5 0,3-4 3 16,-5 4-4-16,0-1 2 0,0 4-2 0,5-4-3 16,-4 7-13-16,-3 2-38 0,0 13-51 15,-1 4-62-15,-17-5-114 0,-6-1-326 0,-4-1-327 16,-9 2-597-16</inkml:trace>
  <inkml:trace contextRef="#ctx0" brushRef="#br0" timeOffset="21902.9164">27055 11561 4686 0,'17'-20'32'16,"-5"2"1"-16,-12 18 2 15,20-22-21-15,-20 22-4 0,16-15-2 0,-16 15 8 0,24-12-9 16,-24 12 5-16,25-6 22 0,-25 6 35 16,0 0 23-16,23-12 4 0,-23 12-1 15,0 0-11-15,25-9-9 0,-25 9-4 0,0 0-9 16,0 0-4-16,51 16-6 0,-51-16-3 15,35 18-4-15,-15-3-4 0,5 6-5 0,-2 0-2 16,4 8-4-16,-2-2-3 0,2 2-3 16,0 0-2-16,1 3-2 0,-4-3-1 15,4-1-3-15,-3 1-3 0,0-2 3 0,4-1 6 16,-6-2 0-16,2 1-5 0,-5-1-3 16,-3-3 2-16,3-1-3 0,-3-5 1 0,-1 3-2 15,-2-3-2-15,1 2 3 0,-15-17 0 16,20 21-1-16,-20-21-1 0,13 19 0 15,-13-19-3-15,7 21 0 0,-7-21-2 0,0 0 0 16,0 0 0-16,-20 42-2 0,20-42 1 16,-28 20-2-16,11-8 1 0,17-12-4 0,-42 15 2 15,15-6-1-15,-3 1 0 0,-5 2-1 16,-2-1-2-16,4-1 0 0,-9 4-2 16,3-6 3-16,4 2 0 0,4-1 0 0,2-1 0 15,-3 2-1-15,6-1 2 0,2-3-3 16,24-6 0-16,-48 15 3 0,29-4 0 15,-4-2-3-15,23-9 2 0,-29 15-1 0,29-15 2 16,-25 18-2-16,25-18 3 0,-20 18-1 16,20-18-1-16,-11 22 1 0,11-22 2 15,0 28 0-15,0-28 1 0,0 0-2 0,18 49 0 16,-1-31 2-16,-1-3 0 0,6 2-1 16,5-2 1-16,3 4-1 0,10-8 0 0,-1 1-1 15,7-1 3-15,-2-7-2 0,8 1-1 16,-2-1-1-16,5-8 1 0,0-4-8 0,2 0-10 15,0-8-13-15,0-2-16 0,0 0-10 16,-5-8-13-16,0-4-18 0,-4 0-31 16,-3-4-36-16,-11-7-36 0,-1 5-16 0,-1-5-30 15,-12 8-72-15,-3 1-618 0,-2-4-612 16</inkml:trace>
  <inkml:trace contextRef="#ctx0" brushRef="#br0" timeOffset="22019.8447">28069 11857 4466 0,'0'0'-41'16,"0"0"1"-16,-24-17 1 0,24 17-24 16,0 0-67-16,0 0-76 0,0 0-206 15,-33-5-360-15,33 5 313 0</inkml:trace>
  <inkml:trace contextRef="#ctx0" brushRef="#br0" timeOffset="22643.4606">28940 11517 3546 0,'34'3'212'0,"-34"-3"-12"15,0 0-2-15,0 0-27 0,0 0-37 16,0 0-19-16,20-21-17 0,-20 21-9 16,0 0-10-16,0 0-12 0,0 0-4 0,0 0 0 15,0 0-6-15,0 0-8 0,0 0-3 16,0 0-2-16,0 0-1 0,0 0-5 15,0 0 1-15,0 0 1 0,-25 74-11 0,11-50 1 16,3 2-1-16,-4 2 4 0,3-1-5 16,-1 8-3-16,-1-7-1 0,6 4-1 15,1-5-2-15,6 1 0 0,1 4-3 0,0-32 1 16,1 52-4-16,6-27-3 0,3-4 0 16,5-3 0-16,0-3-2 0,10-4-1 0,-1-7 1 15,7 1-2-15,1-5-1 0,-32 0 0 16,74-16-1-16,-36 0 0 0,11-8 1 0,-9-7 10 15,-3-6 11-15,-1 0 6 0,-2-6 6 16,-2 0 3-16,-11-4-2 0,0-1-3 0,-8 4-6 16,0 1-3-16,-11 2-4 0,-2 1-3 15,-7 5-3-15,-1 0-2 0,-5 1-6 16,-4 7 1-16,-3 2-3 0,-9 3-2 16,4 1 0-16,-7 5 1 0,4 5-2 15,1-3 0-15,-8 2-3 0,5 7 1 0,-10-6-1 16,6 9-1-16,3-1-2 0,-3-1-6 15,34 4-7-15,-57 7-5 0,35-2-21 0,-4 3-22 16,6 4-21-16,20-12-32 0,-30 24-27 16,25-8-25-16,5-16-39 0,-14 30-86 0,14-30-669 15,10 19-915-15</inkml:trace>
  <inkml:trace contextRef="#ctx0" brushRef="#br0" timeOffset="23175.126">29690 11048 5205 0,'12'-15'107'16,"-12"15"0"-16,13-27-19 0,-13 27-12 0,15-18-23 15,-15 18-25-15,0 0-15 0,20-17 0 16,-20 17-5-16,0 0 3 0,22-4-5 16,-22 4 1-16,0 0 0 0,0 0-4 0,0 0 5 15,43 24-4-15,-43-24 0 0,19 24 1 16,-8-9 2-16,-2 3-2 0,6-3-2 0,-15-15-4 15,17 29 4-15,-6-13 0 0,-11-16-2 16,14 21 2-16,-14-21 0 0,16 18 1 16,-16-18-3-16,15 20-1 0,-15-20 3 15,12 15 1-15,-12-15-1 0,0 0 6 0,17 15 12 16,-17-15 0-16,0 0-3 0,0 0-1 0,0 0-1 16,48-42-6-16,-34 21-1 0,3-14-7 15,-1-1-10-15,8-9-6 0,-6-4-7 16,2-3-16-16,7-1-13 0,-5 1 2 0,-2 3 6 15,-4 9 3-15,5 6 5 0,-10-1 4 16,6 8 2-16,-4 0 4 0,1 5 0 16,-1 3 3-16,0 1 5 0,-13 18 3 0,26-28 6 15,-13 19 4-15,-13 9-1 0,35-10 5 16,-35 10 4-16,44 0 3 0,-44 0-4 16,51 17-1-16,-20-8 2 0,-1 9-2 0,-5 0 1 15,7 1 0-15,-2 0 0 0,-2 2 2 16,4 1-2-16,-10-2 5 0,6 3 2 0,-5-2-4 15,6 4 3-15,-4-1-1 0,-3 0 1 16,-2 2 2-16,7-1-2 0,-9-2-3 16,7 1 0-16,-3-1 0 0,-5-1-3 15,-2-4-9-15,1 5-21 0,3-7-27 0,-3 7-52 16,1-2-50-16,-3-6-87 0,-1-4-234 16,0-3-427-16,-13-8-437 0</inkml:trace>
  <inkml:trace contextRef="#ctx0" brushRef="#br0" timeOffset="23582.1343">31495 10555 4644 0,'5'-17'220'0,"-2"-1"-18"0,-3 18-26 16,4-36-29-16,-1 25-75 0,-3 11-50 0,8-27-29 16,1 15-44-16,-9 12-24 0,21-22 6 15,-12 10 12-15,-9 12 21 0,16-21 18 16,-2 7 19-16,-4-1 5 0,-2 5-1 0,4-5-4 15,-4 3-5-15,2 0-11 0,5-4-13 16,0 4-13-16,-1-7 0 0,-2 4 9 0,1-3 2 16,-13 18-2-16,23-44-3 0,-14 23 7 15,2-6-1-15,-6 1-5 0,4 1-10 16,-4-2 3-16,-2 3-11 0,-3-8-5 0,0 32 5 16,-8-51 0-16,-6 29 4 0,-2 1 2 15,-8-2 1-15,-1 8 8 0,-10 0 13 16,-7 3-6-16,-3 4 12 0,3 7-1 0,-1 1 24 15,-6 9 12-15,-3 3 1 0,-5 7 23 16,-8 12 24-16,0 3 17 0,5 2 10 0,-5 4 12 16,9 3-8-16,3-1 4 0,6 9-3 15,9 0-5-15,1-7-6 0,12 2-6 16,-2 7 2-16,22-11-10 0,1 8-6 0,21 1-6 16,23 3-11-16,21-9-7 0,36 2-46 15,28-17-91-15,22-15-94 0,12-10-226 0,8-25-524 16,-1-15-730-16</inkml:trace>
  <inkml:trace contextRef="#ctx0" brushRef="#br0" timeOffset="29950.8778">14262 11338 2201 0,'0'0'132'0,"0"0"-25"0,0 0-51 15,0 0-62-15,0 0-19 0,11-24-15 16,-11 24 21-16,0 0 0 0,0 0 26 16,0 0 27-16,0 0 22 0,0 0-2 0,0 0-4 15,5-21-12-15,-5 21 11 0,0 0-6 16,0 0 10-16,0 0 4 0,0 0-8 15,0 0 6-15,0 0-8 0,-8-42-8 16,8 42-19-16,0 0 0 0,0 0-10 0,0 0-23 16,0 0 11-16,0 0-16 0,0 0-7 15,0 0-3-15,-13-18-3 0,13 18-3 0,0 0 2 16,0 0-8-16,0 0 18 0,0 0-8 16,0 0 14-16,0 0-9 0,0 0 8 15,0 0-11-15,0 0 14 0,0 0-1 0,0 0 12 16,0 0-2-16,0 0 33 0,0 0-14 15,51-5 12-15,-51 5 1 0,52 5 15 0,-22-5-21 16,9 3 1-16,3 1-19 0,5 0 18 16,4 0-5-16,1-3 5 0,3-1 0 15,-1 0 0-15,10 0 3 0,-11 0 14 16,7 0-8-16,-4 0 5 0,0 0-5 0,-5-1-5 16,0-3 6-16,0 0-2 0,0 0-12 15,3 1 4-15,-2 1-9 0,-4 2 5 16,3-3 1-16,-3 3-11 0,-1 0 0 0,-7 0 5 15,2 0 4-15,-4 0 14 0,-6 0-30 16,8 3 2-16,-11-3 7 0,-29 0-4 0,48 0 4 16,-23 2-9-16,-25-2 13 0,37 3 7 15,-37-3-2-15,30 0 15 0,-30 0-9 0,0 0 11 16,44 0-9-16,-44 0-14 0,0 0-1 16,30 4-28-16,-30-4-35 0,0 0-47 15,0 0-90-15,0 0-189 0,27 4-285 16,-27-4 117-16</inkml:trace>
  <inkml:trace contextRef="#ctx0" brushRef="#br0" timeOffset="30866.8168">14442 11290 2740 0,'0'0'6'16,"0"0"8"-16,0 0 8 0,0 0-19 0,0 0-11 16,0 0-15-16,0 0 7 0,0 0-15 0,0 0-3 15,0 0 2-15,0 0 6 0,0 0-1 16,0 0 4-16,0 0 5 0,-21-10 0 0,21 10 0 15,0 0-3-15,0 0 15 0,0 0-7 16,0 0 13-16,0 0 0 0,0 0 10 16,0 0-14-16,0 0 32 0,0 0-10 15,0 0 6-15,0 0 15 0,0 0-4 0,-9 40 2 16,9-40 0-16,0 0 6 0,9 42 1 16,-9-42 2-16,0 38 24 0,0-38-23 15,-4 36 13-15,4-36 15 0,0 30-23 0,0-30 18 16,4 35 4-16,-4-35-1 0,-4 37 4 15,4-37-13-15,0 41 2 0,0-41-24 0,-5 40 10 16,5-15-5-16,-3 0 2 0,3-25-25 16,-4 52 7-16,3-24 4 0,1-4 2 0,0-24-29 15,-4 55 16-15,4-26-16 16,-6-5 11-16,6-24-8 0,6 48-3 0,-6-25 1 16,0-23 2-16,0 43 4 0,0-22 7 15,0-21-17-15,4 44-6 0,-4-44 10 0,0 36-11 16,0-15-2-16,0-21 1 0,5 38-20 15,3-17-17-15,1 5-25 0,1-5-75 0,1 1-167 16,1-4-452-16,6-6 385 0</inkml:trace>
  <inkml:trace contextRef="#ctx0" brushRef="#br0" timeOffset="32005.1316">16092 11391 3217 0,'0'0'-3'0,"0"0"11"0,0 0-8 15,0 0-15-15,0 0-2 0,0 0-21 0,83-6 6 16,-83 6 10-16,0 0-3 0,0 0 10 15,0 0 2-15,0 0 18 0,0 0 18 0,0 0 9 16,0 0 0-16,0 0-12 0,0 0 23 16,0 0-19-16,0 0-12 0,0 0 4 0,0 0-6 15,0 0 13-15,0 0-11 0,0 0 4 16,-92-9 7-16,92 9 0 0,0 0 13 0,0 0-5 16,0 0 4-16,0 0-6 0,0 0 5 15,0 0 2-15,0 0-2 0,0 0 8 16,0 0-11-16,0 0-3 0,0 0-3 0,0 0-9 15,0 0 6-15,-33-3-6 0,33 3-3 16,0 0-5-16,0 0 0 0,0 0 8 16,0 0-18-16,0 0 4 0,0 0 13 15,0 0 12-15,0 0-11 0,-9 31-5 0,9-31 4 16,-5 32 29-16,5-32-14 0,-8 35 10 16,8-10 11-16,-5-1-10 0,-3 4 6 0,4 3-10 15,-1 1 12-15,-1-3 0 0,-6 9 7 16,5-2-4-16,-3 2 1 0,0 1-14 0,2 0 0 15,-1 6-4-15,3-6 3 0,-4 5-13 16,1-4 3-16,6 0-6 0,-7 0 5 16,7-6-12-16,-1 0 10 0,-2-4-14 0,1 0 8 15,-2 2-6-15,5-7-6 0,-3 4 2 16,4-6 1-16,1-23 3 0,0 44-1 0,-5-24-6 16,5-20 2-16,-2 40-12 0,2-40 11 15,0 35 5-15,0-35-8 0,-4 33-5 16,4-33 1-16,4 31-6 0,-4-31-11 0,2 31-13 15,-2-31-20-15,6 32-34 0,1-18-20 16,-4 3-37-16,-3-17-56 0,9 27-170 16,-9-27-455-16,0 18 73 0</inkml:trace>
  <inkml:trace contextRef="#ctx0" brushRef="#br0" timeOffset="32374.9152">16058 12704 3580 0,'0'0'-60'0,"0"0"17"15,0 0 16-15,0 0 18 0,0 0-8 16,0 0 6-16,0 0-3 0,-70-35 14 15,43 34-13-15,-3-8 22 0,-8 4-3 0,-6 2 12 16,-4-6 24-16,-9 3 23 0,-5-1-9 16,0 2 4-16,-2-5 18 0,-1 5-7 15,3-7-1-15,4 5 6 0,-3-2-7 0,6-2 3 16,3 5-11-16,4 0 17 0,-1 0-14 16,3 1 7-16,5-2-8 0,3 1-7 0,3 3-11 15,5-3-4-15,3 3-13 0,27 3-16 16,-47-6-12-16,47 6-15 0,-40-3-23 0,40 3-3 15,-34 3-25-15,34-3-24 0,-35 18-44 16,10-9-88-16,4 3-284 0,-18-3-261 16,4 5 353-16</inkml:trace>
  <inkml:trace contextRef="#ctx0" brushRef="#br0" timeOffset="32986.9036">14242 13251 3401 0,'0'0'130'0,"0"0"-31"16,0 0 1-16,0 0-3 0,0 0-49 15,0 0-23-15,0 0-20 0,0 0-7 0,0 0 2 16,0 0-24-16,0 0 24 0,0 0 30 15,0 0 8-15,0 0 21 0,0 0 6 16,0 0 8-16,0 0-16 0,0 0-9 16,0 0-3-16,0 0-16 0,56-40-3 0,-56 40 13 15,0 0-10-15,37-5-12 0,-37 5 1 16,35-6 1-16,-5 2-7 0,-1 1 2 0,-29 3 0 16,70-5 5-16,-25 1-15 0,0 1 4 15,9-4 6-15,-2-3-13 0,10 6 21 0,-7-7-28 16,7 3 13-16,-2-2 1 0,-6 1 10 15,-3 0-18-15,-4 3 4 0,5-4-4 16,-3 5 2-16,1-1 8 0,2-5-5 0,1 8-7 16,-3-2 13-16,1 1-11 0,-5 4-5 15,1 0 7-15,-3-3 4 0,-4 3-5 0,-5 0-4 16,4 3 0-16,-9-3 11 0,1 0-13 16,-31 0 7-16,46-3-10 0,-46 3 10 15,40 0-16-15,-40 0 1 0,33 3-4 0,-33-3-22 16,29 0-23-16,-29 0-16 0,28 4-26 15,-28-4-25-15,13 5-46 0,-13-5-123 0,0 0-500 16,0 0 196-16</inkml:trace>
  <inkml:trace contextRef="#ctx0" brushRef="#br0" timeOffset="33302.7075">15854 13089 3619 0,'0'0'38'0,"0"0"7"0,0 0 9 16,0 0-36-16,0 0-32 0,0 0 8 15,0 0-2-15,0 0 16 0,0 0-16 16,0 0 6-16,0 0 10 0,0 0 20 0,49 27-1 16,-49-27-2-16,0 0 45 0,11 18-5 15,-11-18 1-15,5 27-6 0,-5-27-2 0,14 42-1 16,-9-18-13-16,1 3-12 0,-1 4 7 16,7 3-2-16,-5-1 20 0,1 6-7 15,-4-4 5-15,1 1 2 0,5-3-8 16,-5 0-9-16,-4-1-2 0,8 7 10 0,-1 4-14 15,0 1 5-15,-3-2-10 0,14 9-3 16,-11-9-4-16,9 8-1 0,-9-5-2 0,9 5-2 16,3 2-17-16,-3 1-14 0,-9-9-20 15,6 4-15-15,1-5-25 0,-9 1-17 16,8-2-25-16,-6-2-33 0,-8 1-53 0,0-9-153 16,-12-2-467-16,2-9 71 0</inkml:trace>
  <inkml:trace contextRef="#ctx0" brushRef="#br0" timeOffset="33890.8601">14160 13806 3655 0,'0'0'-48'0,"0"0"14"16,0 0 11-16,-15-21 1 0,15 21-12 0,0 0 10 15,0 0-7-15,0 0 11 0,-11-22 14 16,11 22 14-16,0 0 12 0,0 0 18 15,0 0 5-15,0 0 12 0,0 0 16 0,0 0-17 16,-11-18-14-16,11 18-12 0,0 0 1 16,0 0-9-16,0 0 13 0,0 0-16 15,0 0 10-15,0 0-3 0,0 0-1 0,28 69 5 16,-18-46-4-16,2 5 2 0,-2 5-15 16,0 5 5-16,2 1 11 0,-4-1-2 0,4 5 5 15,-11-7 3-15,11 8 7 0,-7-4-4 16,9-3-4-16,-6 3-2 0,2 2 8 15,5-1-14-15,2-1-2 0,-2 0 2 0,3 0-27 16,-1-1-25-16,3 0-31 0,3-3-43 16,-1-5-56-16,-2-3-145 0,5-4-502 0,-8-6 158 15</inkml:trace>
  <inkml:trace contextRef="#ctx0" brushRef="#br0" timeOffset="34116.8973">14680 14853 3691 0,'0'0'100'0,"15"13"-10"0,-15-13-11 0,0 0-40 15,33 12-8-15,-14-8-20 0,13-3-19 16,-32-1-23-16,80-1-6 0,-32-3-4 0,4-3 9 16,13-5 1-16,4 4 10 0,10-8 13 15,4-2 8-15,-7-2 12 0,0 3 13 0,-10 1-4 16,7-6 15-16,-7 7-10 0,12-2-7 16,-1-2 32-16,-12 3-9 0,1 4-6 0,-6-3-4 15,-3 2-1-15,0 4-3 0,-6-3-6 16,-4 2 6-16,-3 3-10 0,1 2-33 15,-8 1-54-15,3 4-45 0,-10-3-91 0,2 6-252 16,-9-3-295-16,-23 0 409 0</inkml:trace>
  <inkml:trace contextRef="#ctx0" brushRef="#br0" timeOffset="35342.3749">15645 11929 3426 0,'10'23'59'0,"-10"-23"-7"0,12 24-14 16,-12-24 4-16,15 27-11 0,-3-7 0 0,-1-1 6 15,3-1-7-15,-1 2-8 0,-1 0-1 16,3-3-19-16,-2 3 20 0,-13-20-4 16,20 27-9-16,-10-15 3 0,-10-12 17 0,22 18 7 15,-22-18 18-15,13 20 17 0,-13-20 12 16,0 0-3-16,25 9-17 0,-25-9-20 0,0 0-10 16,0 0-7-16,0 0 5 0,36-33-10 15,-36 33-2-15,13-19 11 0,-13 19-7 16,0 0-3-16,12-22-10 0,-12 22 5 0,0 0-4 15,0 0-8-15,0 0 4 0,15-24 22 16,-15 24 12-16,0 0 7 0,0 0 0 16,0 0-1-16,0 0 3 0,6-23-10 0,-6 23-9 15,0 0-4-15,0 0-8 0,0 0-6 16,0 0-10-16,0 0-26 0,0 0-20 0,0 0-29 16,0 0-7-16,0 0-20 0,14-18-28 15,-14 18-5-15,0 0-15 0,0 0-19 0,0 0-29 16,0 0-88-16,0 0-498 0,0 0 276 15</inkml:trace>
  <inkml:trace contextRef="#ctx0" brushRef="#br0" timeOffset="35931.1084">15310 11838 3526 0,'0'0'-4'15,"-5"-38"-31"-15,5 38 0 0,0 0-20 0,0 0 1 0,0 0-13 16,-6-33 15-16,6 33 4 0,0 0 43 16,0 0 29-16,0 0 29 0,-2-31 28 15,2 31-6-15,0 0 11 0,0 0-3 0,0 0-22 16,0 0-6-16,0 0-6 0,0 0-7 16,0 0-3-16,0 0-14 0,13-28 10 0,-13 28-5 15,0 0 0-15,0 0-15 0,0 0 2 16,0 0 3-16,54 47-3 0,-37-32-8 15,1 6-2-15,-1 1 11 0,5 5-10 16,-6 2-5-16,6-2 3 0,-7-1 8 0,5 1-1 16,0 3 6-16,4-6 9 0,-11-1-10 0,9 1-1 15,0-2 18-15,4-1-11 0,-6-6 1 16,12 4 14-16,-7-6-1 0,4-4-7 16,8-3 10-16,-6-6-6 0,3-3 11 0,4-9 11 15,1-1 7-15,1-6 14 0,7-9-3 16,-7-7-1-16,10-8 0 0,9-7-1 15,1-1-5-15,15-20-4 0,0 8-10 0,4-5-8 16,5 4-4-16,8-1-12 0,0 6-12 16,1-1-12-16,8 0-17 0,-1 7-7 15,4 1-17-15,-21 14-20 0,-11-1-21 16,-1 4-20-16,-3 7-18 0,-11 2-32 0,-2 1-39 16,-6 3-123-16,-12 1-563 0,-4 2-215 0</inkml:trace>
  <inkml:trace contextRef="#ctx0" brushRef="#br0" timeOffset="36491.6512">14912 11615 3860 0,'0'0'-169'0,"-8"-18"13"15,8 18 4-15,0 0 28 0,0 0 5 16,0 0 37-16,0 0 44 0,-13-24 38 0,13 24 10 16,0 0 43-16,0 0 21 0,0 0 28 15,-14-27 38-15,14 27-4 0,0 0 6 0,0 0-4 16,0 0-16-16,0 0-11 0,-5-26-3 16,5 26-15-16,0 0-1 0,0 0-19 15,0 0-7-15,0 0-15 0,0 0-19 16,0 0-3-16,0 0 4 0,0 0-5 0,0 0-13 15,0 0-43-15,17 127-56 0,-17-61-71 0,0 6-176 16,-3 0-515-16,-9 11-74 0</inkml:trace>
  <inkml:trace contextRef="#ctx0" brushRef="#br0" timeOffset="37570.6623">14889 13818 3640 0,'0'0'-101'0,"0"0"69"16,-42-48 25-16,42 48 31 0,0 0 34 16,-5-31 6-16,5 31-19 0,0 0-28 15,5-41 3-15,-5 41-22 0,17-33-8 0,-4 14-4 16,6 0-3-16,-3 1 9 0,-2 0 0 16,-14 18 2-16,28-27 8 0,-19 14 2 0,-9 13 2 15,23-26 19-15,-23 26-9 0,17-15-10 16,-17 15 10-16,0 0-2 0,21-15-6 15,-21 15 4-15,0 0 13 0,0 0 10 0,0 0-9 16,15 56 8-16,-18-28 15 0,0 2-21 16,-6 7 4-16,1 3-3 0,-4-1 41 15,2 3 16-15,-3-3 9 0,1 2-4 0,-3-5 8 16,0 0-5-16,2 3-3 0,-1-3 1 16,1-1-9-16,3-5-12 0,-2 0-9 15,2-4-9-15,3 2-1 0,2-5-6 0,5-23-5 16,-11 43-4-16,9-24-5 0,2-19 2 15,-3 37-6-15,3-37 1 0,-5 27-5 0,5-27-1 16,0 0 1-16,8 38-4 0,-8-38 2 16,8 19 1-16,-8-19-3 0,14 15-5 15,-14-15 1-15,27 5-4 0,-27-5 2 0,33 4-4 16,-33-4-18-16,35-4-21 0,-35 4-36 16,40-3-43-16,-40 3-40 0,40-12-58 0,-14 4-147 15,-10-8-557-15,1 1-498 0</inkml:trace>
  <inkml:trace contextRef="#ctx0" brushRef="#br0" timeOffset="38276.4023">14904 13624 4246 0,'-23'-12'-135'0,"23"12"26"0,0 0 31 16,-21-18 14-16,21 18 17 0,0 0 18 15,-26-15 11-15,26 15-2 0,-19-14-4 0,19 14 6 16,0 0-1-16,-25-14-1 0,25 14 20 16,0 0-12-16,-28-19 1 0,28 19 3 15,-17-8 4-15,17 8 10 0,0 0-4 16,-28-17-6-16,28 17 0 0,0 0 0 0,-22-6-5 15,22 6 1-15,0 0-3 0,0 0 1 16,-47 9 10-16,47-9 2 0,-22 15 17 0,22-15-9 16,-23 35 19-16,15-16-2 0,-1 1-13 15,9-20 5-15,-8 52-13 0,3-23 6 16,1 1 4-16,4-1 14 0,0 4-24 0,0-3 11 16,0-2 19-16,4 4 16 0,1-2 1 15,0-3-3-15,1 5 1 0,5 2-2 0,4-1 0 16,1 2 5-16,8-4-9 0,1 0 2 15,8 5-5-15,4-6-6 0,7 2-9 16,1-7 1-16,-3-1-11 0,1-9 13 0,2 0-2 16,-6-4 13-16,9-3 5 0,-6 0 9 15,-2-8-2-15,5-4-2 0,-5-4-1 16,2 0-4-16,-2-7-7 0,9-10 4 0,-4-6-11 16,-3-6-1-16,6-15-10 0,-1-3-28 15,10-27-16-15,-12 8-31 0,-11 11-14 16,4-5-6-16,-4-1-14 0,-6 0-19 0,-3 1 6 15,-10 13 11-15,-13 8 13 0,-4 8 4 16,-18 4 13-16,-5 7 4 0,-18 10-1 0,-14 9 5 16,-13 9 2-16,-16 9-14 0,-36 25-33 15,-2 5-125-15,-3 17-556 0,-7 11 283 16</inkml:trace>
  <inkml:trace contextRef="#ctx0" brushRef="#br0" timeOffset="43419.5339">15326 11752 3331 0,'0'0'-83'15,"0"0"16"-15,0 0-16 0,0 0-36 16,0 0-59-16,0 0-106 0,0 0-323 0,0 0 113 16</inkml:trace>
  <inkml:trace contextRef="#ctx0" brushRef="#br0" timeOffset="43948.3122">17723 11000 2143 0,'-24'-12'-539'0,"24"12"108"0</inkml:trace>
  <inkml:trace contextRef="#ctx0" brushRef="#br0" timeOffset="44402.5409">17634 10962 1995 0,'-15'-8'25'15,"15"8"7"-15,-37-19 53 0,37 19 69 16,-28-18-11-16,9 8-24 0,-4-2-25 0,23 12-26 16,-34-23-12-16,18 8-4 0,-3 3-3 15,19 12-7-15,-35-27 5 0,17 15 2 0,1 0 1 16,17 12 3-16,-30-28 15 0,15 12 27 16,15 16 28-16,-30-27-17 0,15 15 0 0,-2-3-30 15,17 15 1-15,-20-27-24 0,5 12 18 16,15 15-8-16,-17-24-12 0,17 24-20 15,-15-23 0-15,15 23 1 0,-18-16 2 16,18 16-25-16,0 0 10 0,-17-20-21 0,17 20 23 16,0 0-24-16,-15-16 15 0,15 16-9 15,0 0 1-15,0 0-1 0,-15-17 4 0,15 17 0 16,0 0 5-16,0 0-2 0,0 0 0 16,0 0-13-16,0 0 1 0,0 0-3 15,0 0 8-15,0 0 8 0,0 0-11 0,0 0 1 16,37 65 28-16,-9-23-7 0,-1 9 24 15,0 0 1-15,3 17-7 0,0 2 7 0,8 36 19 16,-3-2 3-16,-4 13 9 0,-5-3 0 16,1 11-2-16,-4-6 6 0,-4 4-5 15,4-5-5-15,-3 0-2 0,-5 3-2 16,7-4-10-16,2 3-1 0,-9 0-5 0,-7-19-2 16,7 20-4-16,-2 2-5 0,-8-15-3 15,7 18-3-15,-8-17-1 0,4 19-6 0,-13 6-1 16,2-20-3-16,-1-16-3 15,-8 28-1-15,7 5-1 0,0-2-9 0,-10 0-15 16,2-4-18-16,1-4-25 0,6-19-31 0,-4-10-26 16,5-7-31-16,-4 1-33 0,4-17-56 15,3-7-171-15,-1-14-511 0,-5-4-470 0</inkml:trace>
  <inkml:trace contextRef="#ctx0" brushRef="#br0" timeOffset="45185.5347">12569 12701 4198 0,'-2'-26'-152'0,"2"26"19"0,-12-27 39 0,12 27 13 0,-5-27 16 15,5 27 9-15,-15-39 8 0,4 21-1 16,6-6 12-16,-7 2 6 0,3-3 16 16,-4-5 6-16,1 0 9 0,-3-9 5 15,7 4 8-15,-4-2 11 0,2-7-15 0,-3-3 8 16,4 6 11-16,-7-12-2 0,2 6 39 16,4 5 28-16,4-3-14 0,1 10-1 15,-4-4-7-15,4 11-8 0,2-4-9 0,-5 3 0 16,8 29-17-16,-7-49 10 0,3 28-3 15,4 21-1-15,-5-34 0 0,5 34-7 0,-3-34 8 16,3 34-15-16,-2-24 1 0,2 24 1 16,0 0-6-16,0-34-5 0,0 34-2 15,0 0-16-15,0 0 13 0,5-25-6 0,-5 25-1 16,0 0 7-16,0 0 13 0,59 77 47 0,-29-9 35 16,4 37 7-16,-1 21 9 15,-5 19 1-15,-2 20-6 0,-10 14-6 0,3 24-10 16,-6 11-7-16,-5-2-13 0,1-3-13 15,-1-3-9-15,1-14-5 0,-6-8-6 0,5-14-9 16,-4-6-3-16,-4-9-5 0,-4-14 2 16,4-4-7-16,-3-6-2 0,-2-20-6 15,2-16-2-15,-1 0-20 0,3 0-17 0,1-4-26 16,-4-5-50-16,8 0-50 0,-4-20-35 16,-4-12-84-16,-1-6-208 0,2-16-479 15,-2-8-802-15</inkml:trace>
  <inkml:trace contextRef="#ctx0" brushRef="#br0" timeOffset="46303.0509">12679 11501 4710 0,'0'0'-104'0,"24"-11"14"0,-24 11-1 16,0 0 3-16,20-9 12 0,-20 9-8 15,0 0 14-15,0 0 5 0,25-10 3 0,-25 10 6 16,0 0 9-16,0 0 10 0,0 0 4 16,32-5-2-16,-32 5 7 0,0 0 22 15,31 20 14-15,-16 2 18 0,5 8 13 0,6 14 2 16,-5 9 16-16,9 8 9 0,-8 10-8 15,10 0 7-15,-7 5-33 0,0-2 12 0,2-2-5 16,-5-3-11-16,-2 0-5 0,0-10 7 16,-4-8-3-16,-4-4-7 0,-2-8-7 15,5 3 9-15,-10-6-35 0,4-5-27 0,-6 0-19 16,0-1-49-16,-6 0-53 16,-9-10-114-16,-1 2-526 0,-7-4 186 0</inkml:trace>
  <inkml:trace contextRef="#ctx0" brushRef="#br0" timeOffset="46899.0048">12202 12429 3546 0,'-26'-35'-54'16,"1"5"3"-16,4 0 5 0,8 0-9 15,-2 1 0-15,7 5-6 0,-1-8 3 16,6 3 2-16,1-3 24 0,2-1 17 0,0-2 22 16,2-5 8-16,5-4 8 0,3 2-1 15,8-5 2-15,7 2 0 0,0 0-7 16,7-2 10-16,-2 1-4 0,5-1-6 0,7-1-8 15,-7 1 5-15,-3 1 5 0,3 1 1 16,-1 0 26-16,1 1 3 0,-5 2 2 16,0-2 1-16,5 4-1 0,-5 2-19 0,2 2 7 15,-9 3-2-15,4 1-2 0,0 5-5 16,-5-1-12-16,-2 4-16 0,3 4-18 0,-6 0-16 16,0 1-17-16,-1 4-22 0,4 3-11 15,-20 12-6-15,31-23 0 0,-31 23-2 16,30-12 6-16,-30 12 1 0,0 0 10 15,0 0 8-15,41 15 5 0,-41-15 9 0,27 23 21 16,-17-5-3-16,-1 0 27 0,4 1 12 16,-6 2 22-16,3 5 7 0,1 1 11 0,-1 5-9 15,1 1 4-15,0 4 6 0,-2-2-4 16,2 10 2-16,3 1-6 0,4 3 12 0,-5-1-20 16,4-1 0-16,0-7 4 0,0 1 0 15,1-8-17-15,-1 2 14 0,-4-4 2 16,-1-8 11-16,3 2-19 0,-5-5 26 0,5-2 35 15,-15-18 16-15,17 28 37 0,-17-28 10 16,15 15-15-16,-15-15-20 0,0 0-17 16,0 0-9-16,0 0-11 0,47-55-10 15,-42 28-3-15,3-2-6 0,-5-3-12 0,2-8-4 16,-1 4-4-16,-4-2-17 0,0-4-15 16,-4 2-3-16,-1-4 1 0,2 5-6 0,-5 1-10 15,-2 1 6-15,1 10 9 0,-6 4-17 16,4-1-1-16,2 3-9 0,-4 3-12 0,13 18-10 15,-25-23 2-15,25 23-19 0,-22-12-6 16,22 12-7-16,0 0-19 0,0 0-23 16,-44 12-27-16,44-12-60 0,0 0-172 0,-20 12-400 15,20-12 306-15</inkml:trace>
  <inkml:trace contextRef="#ctx0" brushRef="#br0" timeOffset="47386.6959">13405 10541 3928 0,'0'0'184'16,"9"-40"-28"-16,-9 40-30 0,1-24-71 0,-1 24-65 15,0 0-11-15,12-23-8 0,-12 23 15 16,0 0 1-16,18-12 1 0,-18 12-11 16,0 0 5-16,0 0 12 0,0 0-11 0,44 9 4 15,-44-9 16-15,33 26 0 0,-13-9-6 16,9 5 5-16,-4 9 3 0,15 2-15 15,-7 5 8-15,8 1 2 0,0 0 8 0,3-6-1 16,-2 4-5-16,0-3-6 0,-2-7 8 16,-7 3-4-16,-1-10 6 0,-2 2-11 15,-7-4 9-15,3-3 16 0,-10 0 14 0,1-3 20 16,-17-12-13-16,18 20-19 0,-18-20-15 16,0 0-4-16,0 0-8 0,0 0-3 15,0 0 5-15,0 0-10 0,0 0 17 0,-65 21-17 16,42-15 7-16,-2 1 7 0,-5-2 2 15,-6 5 5-15,-4-2 10 0,-2 8 2 0,-3-5 0 16,7 3 10-16,-9-1 3 0,5-1 2 16,5 3-3-16,1-3-7 0,2 5-9 15,6-6 4-15,-1 5-2 0,9-4 1 16,3 6 8-16,2-3-11 0,2 3-5 0,13-18 0 16,-7 35 6-16,7-35-10 0,7 34 15 15,-7-34-13-15,28 30-1 0,-11-20-5 0,8-5 6 16,2 3-6-16,0-5 1 0,5-3-16 15,1 0-9-15,0-3-19 0,3-5-27 16,5 3-16-16,0-7-10 0,2 2-29 0,-4-5-46 16,1 0-68-16,-7-3-604 0,1-6-49 15</inkml:trace>
  <inkml:trace contextRef="#ctx0" brushRef="#br0" timeOffset="47539.6028">14369 10685 3712 0,'-5'71'-141'0,"5"-71"9"0,0 0 8 0,10 27 16 15,-10-27 11-15,26 27-29 0,-9-19-5 0,2 1-49 16,1-6-22-16,6 0-397 0</inkml:trace>
  <inkml:trace contextRef="#ctx0" brushRef="#br0" timeOffset="47679.5173">14544 10827 2235 0,'0'0'-27'0,"51"-12"57"15,-25 3 10-15,-1-3 22 0,-3 0 17 16,2-7 22-16,-4 0 8 0,-2-2 5 0,-3-1 33 15,0 1-19-15,-7-5 1 0,1 2 2 16,-4 0 1-16,-5 24-9 0,0-39-30 16,0 39-19-16,-9-44-42 0,-2 29-26 0,11 15-20 15,-34-27 2-15,18 23-23 0,16 4-12 16,-49 0-42-16,49 0-11 0,-63 31-56 0,24-4-76 16,-6 6-469-16,-7 11 653 0</inkml:trace>
  <inkml:trace contextRef="#ctx0" brushRef="#br0" timeOffset="48868.7948">19324 10907 3399 0,'-19'-22'290'0,"6"5"-55"15,-4-3-33-15,17 20-30 0,-20-27-42 16,20 27-22-16,-12-18-34 0,12 18-17 16,0 0-21-16,-20-24-3 0,20 24 9 0,0 0 14 15,-10-20 10-15,10 20 5 0,0 0-9 16,0 0-5-16,-15-18-11 0,15 18-6 0,0 0-4 15,0 0-7-15,0 0-2 0,0 0-1 16,0 0-7-16,0 0 7 0,0 0-7 0,0 0-1 16,45 84-3-16,-30-64-1 0,0 7-1 15,0 3-2-15,2 0-3 0,3 0 2 16,-1 5 0-16,-1-4-8 0,0 2 5 16,6-2-1-16,-6 3 0 0,2-3-1 0,4-3-15 15,-6 3-1-15,2-7-13 0,2 1-12 0,5 0-20 16,-4-4-18-16,2 1-27 0,-1-5-15 15,-4 0-22-15,0-2-37 0,-2-8-50 0,-18-7-141 16,27 5-491-16,-27-5-133 0</inkml:trace>
  <inkml:trace contextRef="#ctx0" brushRef="#br0" timeOffset="49247.5583">19377 10971 3945 0,'-18'-36'-55'15,"3"5"17"-15,1 7 22 16,4 1 24-16,-5-1 0 0,15 24-12 0,-13-30 8 0,13 30 9 15,-10-29-5-15,10 29-8 0,0-30 10 16,0 30-9-16,10-28 3 0,-10 28-4 0,23-31 2 16,1 15-4-16,-1-1 2 0,15 2-5 15,-4 0 6-15,3 0 1 0,3 3 4 16,-2 8 0-16,-3-4-8 0,2 5 2 0,-2 6-4 16,7 2 0-16,-10 1 2 0,8 0 8 15,0 6-10-15,-5 3 10 0,-1 0 9 16,3 4 4-16,-9 5 28 0,6 5 8 15,-3 1 2-15,6 5 5 0,-12-4-8 0,0-1-6 16,0 3-3-16,-1 1-9 0,-7 3 23 0,3-2-6 16,-5 1 6-16,-5 1 20 0,-2 1 4 15,-5-5-9-15,-6 1-3 0,-5 10-10 16,-11 3-4-16,-2 3-2 0,-15 13-8 0,-2-8-4 16,1 0-10-16,4-12 0 0,-1 1-8 15,4-8-17-15,8-7 3 0,-4 0-4 16,7-7-4-16,1-7 1 0,3 1-41 0,-4 4-33 15,19-20-22-15,-33 15-43 0,33-15-38 16,0 0-167-16,-37-19-540 0,34 0-286 0</inkml:trace>
  <inkml:trace contextRef="#ctx0" brushRef="#br0" timeOffset="49618.6593">20116 10982 4360 0,'0'0'182'0,"10"15"-22"0,-10-15-44 0,0 0-113 16,24 31-52-16,-16-15-18 0,2 3-16 16,4 5-5-16,-4-3 9 0,0-3 0 0,6 3 7 15,-16-21 24-15,17 32-2 0,-2-20 25 16,-15-12 11-16,22 30 5 0,-5-18 4 0,-2 3 8 16,8-4-8-16,-3-2 10 0,2 3-5 15,5-6 4-15,-27-6-8 0,48 12 8 16,-28-8-1-16,2-1-5 0,-22-3-1 0,52 0 3 15,-52 0-5-15,50-12-6 0,-28 5 1 16,5-1-13-16,-9-5 0 0,2-1-2 16,-20 14 8-16,30-30 1 0,-18 12 3 15,-7-3 0-15,-5 21 10 0,3-41-3 0,-3 41 4 16,-3-39 23-16,3 39-5 0,-12-41-11 16,7 24-1-16,5 17-20 0,-27-26-6 0,9 17-6 15,18 9 2-15,-28-12-4 0,28 12-1 16,-37-3 7-16,37 3-11 0,-32 0-1 0,32 0-7 15,-30 9-22-15,15 1-30 0,15-10-63 16,0 0-182-16,-27 15-364 0,19-10 624 0</inkml:trace>
  <inkml:trace contextRef="#ctx0" brushRef="#br0" timeOffset="50189.4294">20879 11013 3320 0,'24'8'384'0,"-24"-8"-55"15,28 12-63-15,-28-12-66 0,20 19-40 16,2-10-26-16,3 3-21 0,-7 5-19 0,12-5-23 16,-6 3-14-16,3 2-8 0,-1-5-7 15,-7-1-7-15,1 2-1 0,2-4-6 0,-7 3 4 16,-15-12-8-16,32 15-5 0,-32-15 2 16,28 12-3-16,-28-12-1 0,20 13-4 0,-20-13-2 15,25 2-15-15,-25-2-36 0,40-17-22 16,-16 2-27-16,7-7-1 0,1-7-6 0,5-1 0 15,0-3-1-15,3 2 4 0,-15 3 12 16,7 3 4-16,-5 4 4 0,-1-2 11 16,-1 8 20-16,-1 3-9 0,1 0 3 0,7 6 12 15,-5-1 1-15,-27 7 4 0,61 0 5 16,-27 7 16-16,6 1-9 0,-1 2-1 0,4 2-3 16,-3 3 13-16,4 0-6 0,2 2 2 15,1-5 0-15,-5 0 1 0,3 1 3 16,4-5-5-16,-2 0 19 0,1-4 0 15,-1 0-12-15,5-4 14 0,0 0-4 0,-4-7-1 16,2-2 3-16,7-6-9 0,-7 0 10 16,1-6 2-16,-3-2-9 0,1-7-1 15,-4-3-6-15,-5-6-9 0,0 0-20 0,-5 0-15 16,-5-8-13-16,-5 4-11 0,-3 0 3 16,-3 1 1-16,-6 6 18 0,-5 3 21 0,-4 6 7 15,-4 5 12-15,0 22-6 0,-17-40 31 16,5 25 45-16,12 15 32 0,-40-16 25 0,40 16 30 15,-30-12 8-15,30 12 7 0,-32-11-20 16,32 11-21-16,0 0 1 0,-40 17 32 16,23-2-14-16,2 4-17 0,5 1-16 0,2 12-9 15,-4 1-12-15,7 4-12 0,-3 2-5 16,13-4-22-16,0 5-49 0,2 1-57 16,6-5-62-16,0-1-85 0,4-2-231 15,-2-12-467-15,-8-5-497 0</inkml:trace>
  <inkml:trace contextRef="#ctx0" brushRef="#br0" timeOffset="51188.7963">15633 11567 4264 0,'0'0'-75'0,"-45"-17"37"0,25 8-2 15,-5 5 15-15,25 4 14 0,-40-17-16 16,40 17 11-16,-30-12-3 0,30 12-17 0,-30-9-15 16,30 9-2-16,-24-9 7 0,24 9 3 15,0 0 1-15,0 0 8 0,-30-9 13 16,30 9 1-16,0 0 6 0,-22-10 9 15,22 10-5-15,0 0 6 0,0 0 23 0,0 0-11 16,0 0-12-16,-21-8 8 0,21 8-2 16,0 0 22-16,0 0-24 0,0 0 8 0,0 0-14 15,0 0 10-15,0 0 7 0,0 0 9 16,0 0-20-16,0 0 2 0,0 0 12 16,0 0 0-16,0 0 16 0,0 0-3 0,0 0 41 15,0 0 7-15,0 0 4 0,78 48 13 16,-53-36-24-16,4 2-5 0,8 4 0 0,3 0-2 15,-2 6-10-15,12 4 3 0,1-1-5 16,10 8 8-16,1 3 13 0,5-2 0 16,30 16 12-16,-1-3 1 0,12 3-12 0,3-2-1 15,2-3-3-15,6-1-12 0,3-3-4 16,7-6-1-16,5-1-8 0,3-5 2 16,-3 1-2-16,10-8-8 0,-7 0 5 0,9 0-7 15,-8-1-2-15,13-5-5 0,0 0-2 16,2-3-2-16,-5-3-4 0,4 0 1 15,-7-7-2-15,8-2-3 0,-30 0-2 0,23-6 2 16,-22 0-4-16,-22-1 0 0,10 3 0 16,-10-8-1-16,3 5-1 0,-3-3 0 15,5-1-3-15,-8 0 1 0,0-1-5 0,-1 0 1 16,-4 0-1-16,-5 0-1 0,-14 0-4 16,-5 3 2-16,-4 0 1 0,-15-3 4 0,-7 1-3 15,1 4 5-15,-6-4-1 0,-11 5 1 16,5 0 3-16,-33 3-4 0,51-3 3 0,-30 0 1 15,-21 3-3-15,35-6 0 0,-35 6-8 16,36-3-3-16,-36 3-7 0,0 0-7 16,30-3-9-16,-30 3-16 0,0 0-5 0,0 0-5 15,0 0 2-15,0 0-12 0,0 0-10 16,0 0-26-16,0 0-16 0,0 0-19 0,0 0-22 16,-94-3-34-16,94 3-77 0,-48 6-612 15,24-6-299-15</inkml:trace>
  <inkml:trace contextRef="#ctx0" brushRef="#br0" timeOffset="51667.5164">20210 12112 4130 0,'-25'-25'23'0,"25"25"8"15,0 0-12-15,0 0-9 0,-12-24-25 16,12 24 4-16,0 0-6 0,0 0-2 0,0 0 17 15,0 0-3-15,0 0 8 0,0 0 20 16,0 0 15-16,0 0-14 0,27-33 17 0,-27 33-5 16,0 0-4-16,34-12-1 0,-34 12 3 15,38-2-9-15,-38 2-1 0,50 2-1 16,-16 3-5-16,2-2 3 0,-2 2-7 16,8 2 2-16,1 0-1 0,2 1-8 0,7 2 3 15,-5-1-1-15,12 3 0 0,-6-6 6 16,7 4-11-16,2-2 14 0,-7 0-12 15,-1-2-2-15,1-3-1 0,2-1 5 0,-7 0-5 16,4-2 0-16,-7 5-6 0,11-5 1 16,-6 3 1-16,-3-3 4 0,-1 0-11 0,-11 3 10 15,3-3-1-15,-12 0 5 0,4 0-6 16,-5 3-4-16,-27-3 5 0,43 3 10 16,-43-3 2-16,34 3 6 0,-34-3 5 0,20 12 18 15,-20-12 6-15,10 18-5 0,-10-18 3 16,0 0-7-16,-10 40-3 0,10-40-2 15,-20 44-5-15,2-20-2 0,-9 4 0 0,2 0-8 16,-4-1-1-16,-11 9 1 0,-2-3-3 0,-20 3 1 16,-5 5-4-16,-6-2-7 0,-22 8-25 15,-1-1-44-15,19-3-53 0,0-9-57 16,0-4-170-16,5-4-553 0,2-14-392 0</inkml:trace>
  <inkml:trace contextRef="#ctx0" brushRef="#br0" timeOffset="54236.4825">11545 10578 4103 0,'0'0'-138'0,"40"-3"5"16,-40 3 13-16,40-8 2 0,-40 8 3 16,55-12 13-16,-23 1 5 0,12 2 5 15,-2 0 9-15,-2-1 3 0,-8 2 21 0,-1-2 46 16,1 5 26-16,-10-7 26 0,5 8 19 15,-27 4-6-15,38-11-1 0,-18 6 7 0,-20 5-16 16,29-10-4-16,-29 10-6 0,28-5-16 16,-28 5 9-16,0 0 6 0,32-10-20 15,-32 10-6-15,0 0 12 0,22-6-6 0,-22 6 11 16,0 0-4-16,0 0-14 0,28-6 9 16,-28 6 0-16,0 0-11 0,0 0 2 0,0 0 7 15,0 0-9-15,0 0 7 0,0 0 4 16,0 0-20-16,0 0 1 0,-54 45 2 15,23-25-3-15,-11 4-12 0,5 1 17 16,-5-4-11-16,4 0 2 0,8-6 0 0,6 2 9 16,-1-5 2-16,7 1-7 0,-1-1 5 15,19-12 0-15,-30 20 0 0,30-20 4 0,-25 11 7 16,25-11 8-16,0 0 15 0,0 0 5 16,0 0 1-16,0 0 3 0,0 0 2 15,0 0 0-15,0 0-7 0,79 0 1 0,-79 0-13 16,50-11-3-16,-18 6-15 0,-2 2-24 15,2 6-64-15,-2 2-82 0,0-2-204 0,-8 5-358 16,6 4 534-16</inkml:trace>
  <inkml:trace contextRef="#ctx0" brushRef="#br0" timeOffset="54851.1023">14096 15414 2961 0,'0'0'-50'0,"18"18"50"15,-18-18 16-15,0 0 8 0,0 0-17 0,0 0-9 16,20 6-37-16,-20-6-71 0,0 0-73 15,0 0-446-15,0 0 117 0</inkml:trace>
  <inkml:trace contextRef="#ctx0" brushRef="#br0" timeOffset="55077.9735">14262 15414 2687 0,'0'0'163'0,"0"0"-1"0,0 0 2 16,0 0-27-16,0 0-31 0,33 0-51 0,-33 0-20 16,0 0-3-16,0 0-8 0,0 0 9 15,0 0-16-15,0 0-4 0,0 0 7 0,40 0-11 16,-40 0 5-16,0 0-4 0,42 0 0 16,-42 0-30-16,52 3-25 0,-22 0-29 15,7 3-48-15,0-2-108 0,11-2-493 0,1 3 550 16</inkml:trace>
  <inkml:trace contextRef="#ctx0" brushRef="#br0" timeOffset="55554.2601">20379 13642 2979 0,'0'0'-134'0,"0"0"-286"16,0 0-171-16,-28 29 113 0</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5:46:37.863"/>
    </inkml:context>
    <inkml:brush xml:id="br0">
      <inkml:brushProperty name="width" value="0.05292" units="cm"/>
      <inkml:brushProperty name="height" value="0.05292" units="cm"/>
      <inkml:brushProperty name="color" value="#FF0000"/>
    </inkml:brush>
  </inkml:definitions>
  <inkml:trace contextRef="#ctx0" brushRef="#br0">20202 11134 3238 0,'13'4'150'15,"-13"-4"-267"-15,0 0-707 0,24-3 226 0,-24 3 119 16</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3:43.006"/>
    </inkml:context>
    <inkml:brush xml:id="br0">
      <inkml:brushProperty name="width" value="0.05292" units="cm"/>
      <inkml:brushProperty name="height" value="0.05292" units="cm"/>
      <inkml:brushProperty name="color" value="#FF0000"/>
    </inkml:brush>
  </inkml:definitions>
  <inkml:trace contextRef="#ctx0" brushRef="#br0">20334 9494 2288 0,'-34'-16'-63'15,"34"16"39"-15,-33-18-75 0,16 5 3 0,2 3 22 16,3 2 14-16,12 8-57 0,-31-16-191 16,31 16-85-16,-34-9 88 0</inkml:trace>
  <inkml:trace contextRef="#ctx0" brushRef="#br0" timeOffset="18943.2851">14312 10204 1452 0,'0'0'71'0,"0"0"18"0,0 0-14 0,0 0 1 16,0 0 2-16,0 0-24 0,0 0 13 0,0 0-5 15,0 0-2-15,0 0-7 0,0 0-9 16,0 0 3-16,0 0-17 0,0 0 13 16,0 0-11-16,0 0-6 0,0 0-4 0,-17-75 3 15,17 75-6-15,0 0 6 0,0 0-10 16,-22-12 4-16,22 12-1 0,0 0-15 15,-26-14 6-15,26 14 9 0,0 0-21 0,-34-10 0 16,34 10 6-16,0 0 3 0,-35-8-3 16,35 8-3-16,0 0-18 0,-33-7 12 15,33 7 6-15,0 0 6 0,-31-3-9 16,31 3 12-16,0 0-12 0,-35-5 15 0,35 5-12 16,0 0 6-16,-33-4 6 0,33 4-6 15,0 0 3-15,-32-6-9 0,32 6 0 0,0 0-9 16,-40 0-3-16,40 0-9 0,-35 0 6 15,35 0 6-15,-34 0-16 0,34 0 1 0,-35 3 8 16,35-3-2-16,-33 3 8 0,33-3 10 16,-37 0 3-16,37 0 32 0,-45 0 29 0,45 0 16 15,-45 0-1-15,45 0 3 0,-49-6 8 16,24 4 0-16,25 2 3 0,-49-7-15 16,24 4-5-16,25 3-13 0,-36-3-16 15,36 3 5-15,-37-6-10 0,37 6-8 0,-37-3-6 16,37 3 1-16,-25-8 1 0,25 8 12 15,-30-4-31-15,30 4 5 0,0 0-4 16,-35-3-31-16,35 3 3 0,0 0 6 0,-35-6-18 16,35 6 9-16,0 0 2 0,-39-7 9 15,39 7-7-15,0 0 0 0,-37 0 9 16,37 0-9-16,0 0 4 0,-37-4 12 0,37 4-12 16,0 0 3-16,-43 4 4 0,43-4 4 15,-27 0-4-15,27 0 0 0,0 0-4 0,-40 3 1 16,40-3 17-16,0 0-18 0,-42 0 6 15,42 0 0-15,0 0-4 0,-38 4 9 0,38-4-5 16,-22 6-4-16,22-6-3 0,-32 3-3 16,32-3-2-16,-25 9-4 0,25-9-11 15,0 0 12-15,-30 12 10 0,30-12-12 0,-22 6 4 16,22-6 8-16,0 0-10 0,-26 12 13 16,26-12-6-16,0 0 8 0,-22 12-8 15,22-12 3-15,0 0 10 0,-22 14 0 0,22-14-11 16,0 0 6-16,0 0-3 0,-27 9 8 15,27-9-5-15,0 0 5 0,0 0-5 16,-20 12 2-16,20-12 6 0,0 0-6 0,0 0 6 16,-27 8-19-16,27-8 14 0,0 0-1 15,-18 14 6-15,18-14-11 0,0 0 8 16,-28 12 2-16,28-12-4 0,-21 8 10 0,21-8-14 16,0 0 1-16,-31 13 2 0,31-13 3 0,-19 9-5 15,19-9 0-15,0 0 10 0,-30 13-15 16,30-13 23-16,0 0 5 0,-22 5 11 15,22-5-8-15,0 0-1 0,0 0 1 16,-25 11 6-16,25-11-14 0,0 0-8 0,0 0 7 16,-23 12-17-16,23-12-7 0,0 0 7 15,-28 12-10-15,28-12-5 0,-22 9 7 16,22-9-10-16,-27 10 23 0,27-10-13 0,0 0 10 16,-27 12 3-16,27-12 21 0,0 0-3 15,-25 5 5-15,25-5 2 0,0 0 17 0,-32 6 0 16,32-6 11-16,0 0 5 0,0 0-7 15,-28 8-21-15,28-8 6 0,0 0-6 0,0 0-4 16,-29 4-8-16,29-4 15 16,0 0-28-16,0 0 5 0,0 0 8 0,0 0-7 15,0 0-11-15,0 0 4 0,0 0 13 16,-25 4-11-16,25-4 3 0,0 0 12 0,0 0 11 16,0 0-28-16,0 0 13 0,0 0-9 15,0 0 4-15,0 0 3 0,0 0-23 16,0 0 20-16,0 0-4 0,0 0 2 0,0 0 0 15,0 0 7-15,-40 0-17 0,40 0 0 16,0 0 10-16,0 0-2 0,0 0-12 0,0 0-4 16,-33-8 10-16,33 8 8 0,0 0-6 15,0 0 14-15,-32-8-4 0,32 8-10 16,0 0 15-16,-33-8 7 0,33 8-22 0,0 0 6 16,-34-7 11-16,34 7-13 0,-32-3-8 15,32 3-6-15,0 0 8 0,-38-3 0 16,38 3-6-16,-32 0-6 0,32 0-9 0,0 0-9 15,-48 3 1-15,48-3 17 0,-29 7-22 16,29-7 10-16,-22 5 5 0,22-5-1 0,0 0 8 16,-35 10 1-16,35-10 7 0,0 0 0 15,0 0 4-15,-30 5-6 0,30-5 4 16,0 0-4-16,0 0 0 0,0 0-9 16,-27 7 13-16,27-7 0 0,0 0-6 0,-13 16 4 15,13-16 2-15,0 0-8 0,-3 31-5 16,3-31 30-16,0 0-23 0,-2 33 4 0,2-33 6 15,0 27 0-15,0-27-8 0,0 0 0 16,0 38 8-16,0-38 0 0,-3 31-8 0,3-31 8 16,0 32-12-16,0-32 10 0,0 30-2 15,0-30 6-15,0 32 21 0,0-32-31 0,0 36-2 16,0-36 12-16,5 36-14 0,-2-14-5 16,-3-22 11-16,8 36-4 0,-8-36-7 15,5 34 13-15,-1-15 4 0,-4-19 13 16,15 36-19-16,-7-13-2 0,-8-23 2 0,5 36-7 15,2-17 5-15,0 2 8 0,4-2 0 16,-11-19-8-16,12 37 0 0,-4-19 10 16,-8-18-6-16,10 35 0 0,-10-35 7 15,10 27-12-15,-10-27 1 0,9 27-8 0,-9-27 10 16,5 25 2-16,-5-25-9 0,11 22 3 0,-11-22 10 16,5 22-10-16,-5-22 12 0,12 21-6 15,-12-21 6-15,5 29-8 0,-5-29 11 16,15 19-7-16,-15-19-2 0,15 27 2 0,-15-27 0 15,9 20 4-15,-9-20-4 0,13 23 5 16,-13-23 7-16,12 15-10 0,-12-15 5 0,0 0-9 16,8 21-9-16,-8-21 7 0,0 0-6 15,15 18 0-15,-15-18 18 0,0 0-10 16,10 19 6-16,-10-19-4 0,0 0 3 0,0 0 7 16,17 18-6-16,-17-18 9 0,0 0 7 15,12 20-22-15,-12-20 0 0,0 0 4 16,11 18-4-16,-11-18 15 0,0 0 9 15,24 18-28-15,-24-18 10 0,13 15 0 0,-13-15-6 16,20 13-4-16,-20-13 0 0,17 12 4 16,-17-12 6-16,0 0-12 0,20 20 6 0,-20-20 6 15,0 0-16-15,13 15 4 0,-13-15 12 16,0 0 0-16,17 15-12 0,-17-15 6 0,0 0 2 16,15 15 14-16,-15-15-26 0,17 15 4 15,-17-15 12-15,15 15-8 0,-15-15 4 16,17 20 8-16,-17-20-6 0,16 15-4 0,-16-15-4 15,14 15 8-15,-14-15-4 0,18 16-4 16,-18-16 12-16,0 0-8 0,17 20-4 0,-17-20 4 16,0 0-10-16,15 13 16 0,-15-13-2 15,0 0-14-15,0 0 8 0,17 19 2 16,-17-19-2-16,0 0 6 0,18 15-2 16,-18-15 2-16,0 0 2 0,20 15 0 0,-20-15-2 15,14 13 6-15,-14-13-18 0,0 0 2 16,20 18 10-16,-20-18 0 0,15 16-8 15,-15-16 8-15,0 0-4 0,21 15-4 0,-21-15 2 16,12 13-2-16,-12-13 6 0,0 0-12 16,25 15 12-16,-25-15 4 0,0 0-6 0,20 18-6 15,-20-18 4-15,14 13 8 0,-14-13 0 16,0 0-10-16,20 18-2 0,-20-18 14 0,20 14-4 16,-20-14-8-16,20 11 26 0,-20-11-16 15,17 16-10-15,-17-16 0 0,20 11 8 16,-20-11-8-16,16 12 0 0,-16-12 10 0,21 13 2 15,-21-13-10-15,16 12 2 0,-16-12-2 16,20 12 4-16,-20-12-4 0,0 0 2 16,29 15 19-16,-29-15-19 0,17 11 4 0,-17-11-6 15,0 0 2-15,26 18-2 0,-26-18 6 16,22 10-10-16,-22-10 12 0,25 11 10 16,-25-11-10-16,22 12 2 0,-22-12-5 15,32 11 26-15,-32-11-17 0,30 4 9 0,-30-4-23 16,35 9 27-16,-35-9-14 0,37 3 4 0,-37-3-6 15,40 0-5-15,-22 5 15 0,-18-5-8 16,37 0 7-16,-37 0-18 0,44 0 13 16,-44 0-9-16,36 0-4 0,-36 0 3 0,34 0-3 15,-34 0 11-15,35-5-14 0,-35 5-1 16,30 0 9-16,-30 0-3 0,30-2 2 0,-30 2-1 16,0 0-10-16,47 0 16 0,-47 0-23 15,30-1 17-15,-30 1 17 0,34-9-20 16,-34 9 18-16,31-8 0 0,-31 8-14 0,29-10-4 15,-29 10-7-15,25-5 10 0,-25 5 22 16,25-10-30-16,-25 10 7 0,27-12-6 16,-27 12 9-16,26-12-8 0,-26 12-6 0,27-12 16 15,-27 12 2-15,22-15 8 0,-22 15-20 16,32-20 6-16,-15 8-3 0,-17 12-1 16,31-21 6-16,-14 9-7 0,0-1-3 0,-17 13-2 15,28-29 14-15,-16 17 5 0,5-3-22 16,-2 0 8-16,-15 15 0 0,25-27-1 0,-8 10 1 15,-4 1-5-15,-13 16 10 0,27-26 1 16,-11 11 17-16,3-5-21 0,-2 7-18 16,1-3 18-16,-1-3-1 0,-1 3-3 0,1-2-1 15,0-2 17-15,-2 3-14 0,2-2-3 16,-17 19 0-16,25-30 7 0,-10 14-2 0,-2-1-4 16,1 2 6-16,1-5 5 0,-15 20-5 15,28-34-1-15,-16 14-2 0,-2 0 11 16,6-2 1-16,0-2-8 0,-1 3-8 0,-2-5 10 15,4-2 2-15,-1-5-2 0,1 0-6 16,2-5 1-16,-6 4-4 0,-1-4 13 0,1 2 7 16,0-2-18-16,1-1 12 0,-9-4 16 15,7-1-17-15,-4 5-4 0,-1-1 55 16,-4-3 26-16,-3 0-6 0,0 0-8 0,-3-3-1 16,-7-14-11-16,1 6 0 0,-8 1 28 15,-13-15 12-15,-1 1-20 0,-26-18-8 16,-9 10-17-16,-2-3-13 0,-14 10-27 0,-13 7-42 15,-16 11-61-15,-19 20-40 0,-24 11-58 16,-25 19-125-16,-17 10-580 0,-20 2-344 16</inkml:trace>
  <inkml:trace contextRef="#ctx0" brushRef="#br0" timeOffset="30444.4775">7341 8064 4002 0,'-28'4'-193'0,"28"-4"10"0,0 0-10 16,0 0-21-16,0 0-512 0,0 0 537 16</inkml:trace>
  <inkml:trace contextRef="#ctx0" brushRef="#br0" timeOffset="31140.7149">7291 8076 2911 0,'0'0'-80'0,"0"0"31"0,0 0 24 0,0 0 0 16,0 0-6-16,0 0-12 0,0 0-12 16,0 0-22-16,0 0-24 0,-35 0-1 0,35 0-6 15,0 0 2-15,0 0 24 0,0 0-16 16,0 0 33-16,0 0-4 0,0 0 29 15,0 0 12-15,0 0 4 0,0 0 0 0,0 0 44 16,0 0-20-16,0 0 8 0,0 0 32 16,0 0 4-16,0 0 6 0,0 0 23 0,62-45-21 15,-39 28 6-15,6-1-5 0,6-1-4 16,12-5-14-16,3 3-1 0,15-11 3 16,4 5-4-16,8-2-7 0,5-1-6 0,-2 5 2 15,0 5 10-15,2-9-16 0,-3 9 9 16,-6-1-12-16,1 1 5 0,-12 2-8 0,-2 0-7 15,2 1 6-15,-2 5-3 0,-3-1 6 16,-10 5 1-16,5-2 5 0,-4 5-9 16,-1-5-9-16,2 4 9 0,-1 0-6 0,-1 6-3 15,-7 0 0-15,-3 0 6 0,-4 0-9 16,1 0 6-16,-2 0-12 0,-32 0 9 16,48 0-15-16,-48 0 21 0,45 3-9 15,-26-3 6-15,-19 0-3 0,35 3-9 0,-35-3 6 16,0 0 9-16,43 2-12 0,-43-2 9 15,0 0 3-15,29 0-6 0,-29 0-3 0,0 0 3 16,30 0-6-16,-30 0 0 0,0 0 9 16,0 0 0-16,28 4-12 0,-28-4 12 0,0 0 12 15,0 0-21-15,0 0 9 0,0 0 0 16,0 0 9-16,0 0 12 0,34 3 23 16,-34-3 3-16,0 0 10 0,0 0-10 0,0 0-6 15,0 0-14-15,0 0 3 0,0 0-4 16,32-7-5-16,-32 7 10 0,0 0-19 15,0 0-2-15,36-8 3 0,-36 8-19 16,32-7 11-16,-32 7 12 0,30-10-5 0,-30 10-2 16,40-4-1-16,-40 4 1 0,34-8-8 15,-34 8 12-15,25-4-12 0,-25 4 0 0,28-8 5 16,-28 8 0-16,0 0-5 0,37-4 0 16,-37 4 2-16,27-7-4 0,-27 7 1 15,25-7 13-15,-25 7-12 0,32-5 5 0,-32 5-13 16,0 0-6-16,38-4 9 0,-38 4 2 15,0 0 3-15,32-8-5 0,-32 8 22 0,0 0-10 16,0 0 7-16,25-4 2 0,-25 4-12 16,0 0 10-16,0 0-5 0,0 0-7 15,0 0-2-15,0 0-1 0,0 0-18 0,0 0 0 16,39 3-16-16,-39-3-13 0,0 0-32 16,13 18-19-16,-13-18-56 0,0 0-97 15,5 30-385-15,-5-30 119 0</inkml:trace>
  <inkml:trace contextRef="#ctx0" brushRef="#br0" timeOffset="32316.9128">9581 7160 2664 0,'-18'-13'93'0,"18"13"-16"16,0 0 0-16,-24-16 7 0,24 16-6 0,0 0-2 16,-20-18 1-16,20 18-9 0,0 0-6 0,-16-20-12 15,16 20 1-15,0 0-8 0,0 0 0 16,-17-19-17-16,17 19 3 0,0 0-6 16,0 0 23-16,0 0-20 0,0 0-15 0,-15-18 5 15,15 18 14-15,0 0-18 0,0 0 13 16,0 0-1-16,0 0 25 0,-14-21 6 15,14 21 1-15,0 0-12 0,0 0 0 0,0 0 2 16,0 0-7-16,0 0-6 0,0 0-7 16,-11-20-17-16,11 20 26 0,0 0-14 0,0 0-8 15,0 0 15-15,0 0-23 0,0 0 7 16,0 0 6-16,0 0-5 0,0 0 5 16,0 0-4-16,0 0-12 0,0 0 0 0,0 0 2 15,0 0 11-15,0 0-5 0,0 0-7 16,0 0 13-16,0 0-10 0,0 0 8 0,0 0 0 15,82 11 4-15,-82-11-18 0,36 9 3 16,-7-2-3-16,3-2-2 0,-4 2 2 16,-1-2-6-16,8-2 18 0,-2 3-18 15,3 0 25-15,-1 1-12 0,5-3-2 16,8 2-3-16,-1-6-5 0,5 2 10 0,5 2-11 16,-4-4 8-16,9 0-5 0,-1 0 7 15,-3 3 2-15,2-3-4 0,-3 0 13 0,-7 0-3 16,-1 0-13-16,-7 0-2 0,-6 0 1 15,0 3-10-15,-6-3 23 0,0 0-21 0,-30 0 10 16,47 0 1-16,-47 0-8 0,40 3-7 16,-40-3 9-16,40 3-6 0,-40-3 7 0,35 4-12 15,-35-4 13-15,30 7-5 0,-30-7-4 16,25 1 0-16,-25-1-3 0,0 0 5 16,30 3-1-16,-30-3-4 0,0 0 1 15,0 0 1-15,27 7 3 0,-27-7 0 0,0 0 3 16,19 13 3-16,-19-13-4 0,0 0 3 15,11 19-12-15,-11-19 7 0,0 0 0 0,5 25-2 16,-5-25-12-16,0 0 15 0,0 27-9 16,0-27 9-16,0 0-1 0,0 0-7 15,-13 47 13-15,3-35-1 0,10-12-12 0,-22 35 23 16,10-16-20-16,-4 0 17 0,-3-3-11 16,-2 4 4-16,0-1-3 0,-2 5 1 0,-9 0-4 15,4 2 8-15,-4-2-8 0,-6 3 4 16,-6 5 2-16,-4 2-1 0,-3 3-5 15,-10 0 8-15,12-5 5 0,2-7-9 0,0 5 3 16,11-10 7-16,2-1-2 0,-1 2 1 16,0-4 3-16,6 1-11 0,1 0-4 15,-4-4 5-15,4 3 6 0,8-4 21 0,1-4 2 16,19-9 9-16,-35 22 10 0,22-17-10 16,13-5 16-16,-29 12-3 0,29-12 6 15,-20 13 10-15,20-13 10 0,0 0 12 0,-28 5-16 16,28-5-15-16,0 0-7 0,0 0-3 15,-40-18-6-15,40 18-7 0,-25-22-2 0,25 22 2 16,-19-26-13-16,4 10 3 0,15 16-2 16,-18-28-1-16,4 12-6 0,14 16-2 15,-21-37-1-15,9 19 1 0,2-4-22 0,0 2 3 16,-2-2-3-16,2-2 7 16,2 1-2-16,-4-1 3 0,-1-1-2 0,3 3-2 0,-2 1 6 15,12 21-2-15,-19-37-2 0,11 17 0 16,8 20-10-16,-8-25-22 0,8 25-58 15,-12-23-24-15,12 23-16 0,0 0-57 16,0 0-55-16,28-44-639 0,-19 38-320 0</inkml:trace>
  <inkml:trace contextRef="#ctx0" brushRef="#br0" timeOffset="33542.4663">12977 10979 4075 0,'0'0'-191'0,"0"0"-47"0,-49-12-550 15,49 12 234-15</inkml:trace>
  <inkml:trace contextRef="#ctx0" brushRef="#br0" timeOffset="35063.5123">14001 10135 3399 0,'-27'-17'-63'0,"27"17"-18"15,-27-8-12-15,27 8-51 0,-30-9-48 16,30 9-470-16,-43-3 119 0</inkml:trace>
  <inkml:trace contextRef="#ctx0" brushRef="#br0" timeOffset="36148.5396">13576 10089 2693 0,'0'0'-12'0,"-42"-4"4"0,42 4-7 15,-42-7 1-15,15 4-9 0,27 3 2 0,-43-2-11 16,43 2-1-16,-47 0-12 0,22-3 2 15,25 3 12-15,-45-4-1 0,45 4 0 16,-42-3 20-16,42 3 2 0,-40 0 3 0,40 0-2 16,-40-3 18-16,40 3 14 0,-39 0 31 15,39 0-1-15,-38-2 5 0,38 2-4 16,-34-4 10-16,34 4 0 0,-32-3-19 0,32 3-6 16,0 0-7-16,-43-6 6 0,43 6-13 15,0 0-9-15,-35-3-1 0,35 3-20 0,0 0 5 16,-34 0-13-16,34 0 18 0,0 0-2 15,-36 0-6-15,36 0 3 0,0 0 0 16,-42-3-5-16,42 3 5 0,-35 0 5 0,35 0 11 16,-30-3 8-16,30 3-9 0,-37-3-2 15,37 3 13-15,-32-5-13 0,32 5 5 16,0 0-10-16,-42-1-6 0,42 1-2 0,-28 1-7 16,28-1 1-16,-32 8 9 0,32-8-8 15,-30 9 10-15,30-9-5 0,-32 9 0 0,32-9 5 16,-28 9-10-16,28-9 0 0,-26 15 0 15,26-15-18-15,-31 12 7 0,31-12-2 16,-29 20 0-16,13-12-1 0,16-8 14 16,-29 17-11-16,29-17 6 0,-27 15 10 0,27-15-6 15,-23 18-2-15,10-9 11 0,13-9-17 16,-24 18 14-16,24-18 3 0,-30 23-6 0,12-11 3 16,1 0 9-16,17-12-7 0,-29 24 12 15,13-12-14-15,16-12 2 0,-29 23 12 16,16-14 4-16,13-9-10 0,-29 28-5 0,9-16 4 15,4 0 12-15,-1 5 7 0,-3-6 2 16,1 5-8-16,3-1 0 0,-3 0-2 0,-2 3-6 16,2 1-4-16,2 1 2 0,-3-2-3 15,7 2 23-15,-5-1-25 0,4 2 7 16,1 2-5-16,4-2-4 0,-2 3-3 0,2-6 5 16,-1 7-5-16,10-25 2 0,-8 44-7 15,3-23 20-15,5-21-3 0,-3 36-12 16,3-36 2-16,-2 35-2 0,2-35 2 0,0 27-6 15,0-27 4-15,0 0 7 0,2 39-14 16,-2-39 14-16,0 23 10 0,0-23-10 16,8 25-5-16,-8-25-4 0,5 27 21 0,-5-27-10 15,22 32 3-15,-9-14 7 0,4-2-8 16,3 3-4-16,12-2-2 0,-6 2 16 0,6-4-10 16,0 4 1-16,2-7 6 0,-1 8-7 15,-1-9-6-15,0-1 8 0,-7 2 3 16,3-3-14-16,0 0 5 0,-2 3-3 0,2-5 1 15,-3 1-1-15,2 1-6 0,0-2 24 16,1 2-20-16,6 1 5 0,-3-4-12 16,9 4 16-16,2-5 0 0,3 1-6 0,-1 1-3 15,-1-2-2-15,4 2 9 0,-2-1-12 16,1-6 10-16,-1 6-5 0,-2-6-2 16,1 0-4-16,-6 0-5 0,-3 0-2 0,6-3 0 15,-8 0 16-15,4 0-19 0,-4-3 6 16,11 0 10-16,-6-4-11 0,6-1 2 15,-9-3-8-15,3 1 4 0,4-4 2 0,-5 2 4 16,6 0-2-16,-7-4-4 0,7-1-5 16,-6 4-39-16,11-7 9 0,-14 2-19 0,14-1-22 15,-3-2-16-15,-6 1-17 0,8-4-25 16,-9 0 10-16,-6 2 52 0,-5 0 6 0,3-5 31 16,-8 3 42-16,-2-8-18 0,3 1 6 15,-6-10 23-15,-4 4 34 0,-4-7 15 16,-1 2 23-16,-8-2 4 0,0 2 25 15,0-6 0-15,-8 6 3 0,3 1-26 0,-7 2 17 16,-8-5-10-16,3 2-31 0,-8 5 6 16,-5-4-15-16,-5 4-4 0,-9 6 0 0,-16-3-5 15,-17 10-4-15,-40-4-12 0,-13 6-6 16,-11 13-5-16,-6 5 1 0,-9 11-5 16,-4 2-22-16,-8 15-21 0,13 12-47 0,-4 12-95 15,10 7-352-15,-7 10-142 0,3-3 118 16</inkml:trace>
  <inkml:trace contextRef="#ctx0" brushRef="#br0" timeOffset="41503.6587">2221 9657 2712 0,'0'0'-54'0,"0"0"-18"16,0 0-30-16,0 0-42 0,0 0-66 16,0-29-329-16,0 29 110 0</inkml:trace>
  <inkml:trace contextRef="#ctx0" brushRef="#br0" timeOffset="42013.3593">2172 9592 1936 0,'0'0'-15'0,"-28"-9"30"0,28 9 37 16,-29-12-2-16,29 12-4 0,0 0-7 0,-30-10-39 16,30 10-42-16,0 0-30 0,-25-10-23 15,25 10 3-15,0 0 5 0,0 0 6 16,0 0 14-16,-23-12 11 0,23 12 21 0,0 0 22 16,0 0 13-16,0 0 48 0,0 0 21 15,0 0 6-15,0 0 9 0,45-43 29 0,-25 28-12 16,7 0 0-16,5-6 6 0,9-4-7 15,8-6-10-15,16-7-8 0,25-14-24 16,11 1-1-16,6-2 1 0,8-3 3 16,12-2-19-16,-4 2 6 0,7-3-29 0,2-2 13 15,-15 6-2-15,-1-5-8 0,-3 6-1 16,-15 0-3-16,0 3 3 0,-19 8 5 0,-14 3-3 16,-6 3 6-16,3-4-7 0,3 1 1 15,-5 3-13-15,-7-3 20 0,4 5-20 16,-1-4-3-16,-11 4 8 0,2 3-5 0,-1-2 14 15,-2-3-12-15,4 4 9 0,-4-7-11 16,3 4-3-16,1-6 19 0,-1-4 5 0,-7 5 17 16,-1 2 23-16,-4-1 24 0,-2 3 24 15,-4 6-16-15,-8-1-4 0,3 7-16 16,1-6-8-16,-5 8-16 0,5-2-25 16,-1 1 7-16,4-1-7 0,-3 3 11 0,12 0-24 15,-2-1-4-15,12-1 12 0,1 1-14 16,-6 4-15-16,7-4-3 0,-7 6-12 0,-2 2 8 15,2 0-14-15,-2-2 4 0,5 2 5 16,-2 0 0-16,-4 3 2 0,4 0 6 16,-4 0-13-16,3-1 4 0,-2 2-9 0,2-3-7 15,-4 5 6-15,0-4-23 0,-2 8-3 16,-3-1-17-16,1-5-17 0,-6 6-35 0,0 2-44 16,-2-4-44-16,-6 6-70 0,-20 1-425 15,33-4 653-15</inkml:trace>
  <inkml:trace contextRef="#ctx0" brushRef="#br0" timeOffset="42386.6259">5193 7312 2752 0,'0'0'-65'16,"5"-43"25"-16,-5 43-4 0,0 0 3 16,0 0 8-16,36-22-6 0,-36 22 11 15,26-15 6-15,-26 15-2 0,47-12 2 0,-25 6-13 16,10-5 16-16,-2 6 6 0,13-5-3 15,-1 0-4-15,10 3 7 0,10-4-17 16,-2-2-30-16,5-1-5 0,2 5 5 0,-2-2 3 16,-3 1 2-16,0-2-9 0,-5 2-1 15,-5 3 2-15,1 6 19 0,-7-6 16 16,2 3-22-16,1 1 8 0,-6 0-13 0,1 3-33 16,-9 3-22-16,3-3 5 0,-8 7-242 15,2-5 81-15</inkml:trace>
  <inkml:trace contextRef="#ctx0" brushRef="#br0" timeOffset="42506.5506">6645 7103 1111 0,'0'0'11'0,"12"18"50"15,-12-18 8-15,0 0 12 0,0 0-3 16,-17 46-10-16,17-46-3 0,-18 24-5 0,18-24-27 16,-17 32 25-16,9-13-18 0,-1 1-8 15,9-20-8-15,-13 47-5 0,5-28 5 16,1 4-17-16,7-23 13 0,-12 44-51 0,12-24-40 16,0-20-67-16,-3 45-295 0,3-26 95 15</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4:42.029"/>
    </inkml:context>
    <inkml:brush xml:id="br0">
      <inkml:brushProperty name="width" value="0.05292" units="cm"/>
      <inkml:brushProperty name="height" value="0.05292" units="cm"/>
      <inkml:brushProperty name="color" value="#FF0000"/>
    </inkml:brush>
  </inkml:definitions>
  <inkml:trace contextRef="#ctx0" brushRef="#br0">25740 10464 611 0,'0'0'-197'0,"0"0"64"0,20-18 39 0</inkml:trace>
  <inkml:trace contextRef="#ctx0" brushRef="#br0" timeOffset="474.8784">25817 10371 1266 0,'0'0'257'0,"0"0"-9"16,0 0-90-16,0 0-28 0,5-24-35 15,-5 24-17-15,0 0-19 0,0 0 2 16,0 0-7-16,0 0-13 0,0 0-1 0,12-22-4 16,-12 22 0-16,0 0 2 0,0 0-9 15,0 0-2-15,0 0 7 0,0 0 8 16,0 0 17-16,0 0 0 0,0 0 8 15,0 0 1-15,8-20-7 0,-8 20-6 0,0 0-1 16,22-28-6-16,-8 14-3 0,2-3-14 0,3 1 10 16,-3-7-15-16,11-1 12 0,-2 0-15 15,0-3-8-15,7-2 1 0,-2 4 10 16,2-2-10-16,5-3-6 0,5-2-1 16,-2 2 8-16,5 0-6 0,0-1-7 0,0 0 5 15,-1 3 0-15,-1-7 1 0,2 2-6 16,4 1 9-16,-1 5 2 0,1-3 6 15,-1-1-6-15,-6 4 3 0,7-5-12 0,-1 5 9 16,-4 0 3-16,1 0-6 0,2 3 11 16,-14 3-15-16,4 2 0 0,-7-3-2 15,2 4 14-15,-4 0 27 0,-6 6 21 0,5-3 13 16,-5 1 17-16,-2 2-10 0,-20 12-1 16,40-18-15-16,-28 8 4 0,-12 10-17 0,26-15-5 15,-26 15-6-15,30-12-2 0,-30 12-10 16,19-12-5-16,-19 12-2 0,30-15-5 15,-12 2-3-15,-18 13-2 0,34-20 1 0,-17 9-3 16,-17 11-1-16,30-15-16 0,-30 15-6 16,21-13-24-16,-21 13 2 0,26-16-22 15,-26 16-19-15,31-8-18 0,-31 8-24 0,34-10-44 16,-34 10-52-16,32-1-145 0,-16 1-445 16,-16 0 198-16</inkml:trace>
  <inkml:trace contextRef="#ctx0" brushRef="#br0" timeOffset="1647.1739">27266 9093 3450 0,'0'0'-103'0,"0"0"20"16,-28-15 5-16,28 15 10 0,-21-12 13 16,21 12 7-16,0 0 2 0,-25-20-1 15,25 20 10-15,-11-13 13 0,11 13-9 16,0 0 9-16,-27-24 2 0,27 24 0 0,-13-15 8 16,13 15 14-16,0 0-6 0,-17-17 18 15,17 17 18-15,0 0 11 0,0 0-3 0,-17-23 2 16,17 23-9-16,0 0 3 0,-13-15 0 15,13 15 1-15,0 0 5 0,0 0-5 16,0 0-5-16,-19-19 1 0,19 19-9 0,0 0-3 16,0 0 0-16,0 0-12 0,0 0-2 15,0 0 7-15,0 0 4 0,-13-21-4 16,13 21 4-16,0 0-7 0,0 0-7 16,0 0 1-16,0 0 4 0,0 0 0 0,0 0-5 15,0 0 2-15,0 0 6 0,45-24-1 16,-45 24 0-16,42-9 0 0,-19 1-7 0,6 3-4 15,-4-5 9-15,12 4-1 0,-4 0-3 16,7-4 10-16,5 5-11 0,1-5 1 16,-1 5-1-16,-2-2 0 0,4 2 3 0,-2-1-8 15,-5-1 8-15,2 0-5 0,-3 2 4 16,-6-2-13-16,-3 4 14 0,2-4 4 16,-2 4-12-16,0-2 1 0,-30 5 2 0,47-7 0 15,-27 4-2-15,-20 3 9 0,37-9-10 16,-37 9 3-16,40-6-4 0,-40 6 6 15,34-3-2-15,-34 3 0 0,28-6-4 0,-28 6 2 16,0 0-3-16,37-3 3 0,-37 3 0 16,22-3 6-16,-22 3-11 0,0 0 7 0,31-4-2 15,-31 4 2-15,0 0 2 0,0 0-4 16,30-2 7-16,-30 2-5 0,0 0 0 16,0 0-5-16,0 0 10 0,32-3-12 15,-32 3 0-15,0 0 9 0,0 0-13 0,0 0 11 16,0 0-2-16,0 0-5 0,0 0 0 15,0 0 10-15,0 0-8 0,0 0 1 16,0 0 1-16,17 24-1 0,-17-24 8 0,0 0-13 16,0 0 11-16,0 0-6 0,0 0 6 15,-27 50-11-15,27-50 18 0,-18 20-7 0,18-20-4 16,-14 26-2-16,14-26 17 0,-20 27-10 16,12-7-8-16,8-20 7 0,-23 36-4 15,9-17 0-15,6 1 6 0,-4 2-13 16,-1 1 18-16,4 1-9 0,-4-6 3 0,0 3 12 15,13-21-15-15,-17 41-6 0,8-20 6 16,-2-5 9-16,1 5-9 0,0 0 0 0,-4 1 4 16,-1 0 1-16,5 2-1 0,-3 5 5 15,1-3-4-15,-1-1-5 0,3 3 6 16,1 1-8-16,-2-5 2 0,6 0 13 0,-4 0-10 16,1 5-1-16,0-4-2 0,8-25 0 15,-11 47-2-15,1-27 11 0,2 0-12 0,1 3 8 16,7-23-3-16,-16 44-2 0,11-23-4 15,-4 0 4-15,4 4-5 0,5-25 1 16,-15 47-7-16,3-20-3 0,7-2 1 16,-6 0-8-16,2-1-6 0,-2 1-1 0,1 0 3 15,10-25 6-15,-15 34 10 0,8-16 32 16,7-18 3-16,-10 26 4 0,10-26-5 0,0 0 9 16,-20 20-19-16,20-20 21 0,0 0-8 15,-24 7 3-15,24-7 3 0,0 0-4 16,0 0 10-16,-38-27-1 0,38 27-10 0,-20-29-2 15,5 7-7-15,6 0 4 0,-4-3 14 16,-4-5 3-16,2-2 26 0,-1-1 10 16,-5-3 30-16,-4-9 11 0,-3 6 36 0,3-3-21 15,-5-5-6-15,-2 4-18 0,0 3-15 16,4-3-10-16,-2 5-14 0,6 6-7 16,-1 4-11-16,0-3-8 0,0 3-6 0,3 3-21 15,0-4-19-15,1 12-36 0,-1 1-57 16,0 1-42-16,-3 9-52 0,-7 1-98 0,2 4-603 15,3 1-349-15</inkml:trace>
  <inkml:trace contextRef="#ctx0" brushRef="#br0" timeOffset="3132.1381">27025 10914 4035 0,'0'0'-151'16,"0"0"21"-16,0 0 10 0,37 8 8 15,-37-8 27-15,0 0 0 0,0 0 2 16,0 0 9-16,42-23 14 0,-42 23 5 16,28-14 0-16,-28 14-1 0,27-12 4 0,-27 12 7 15,30-16 12-15,-13 11-2 0,-17 5 2 16,35-15 2-16,-18 5 1 0,-17 10 18 0,30-17 32 15,-12 7 2-15,-18 10 9 0,39-26 5 16,-21 15-4-16,0-8 1 0,2 4 1 16,6-3-2-16,-3-4 1 0,2 2 1 0,0-7 1 15,4 7-20-15,-1-2 10 0,5-7 3 16,-1 5-6-16,8-3-3 0,2 0-6 16,-2-5-6-16,4 5 7 0,3-1-14 0,-2 1 7 15,2-5 3-15,1 3 4 0,4 2-6 16,0 2 6-16,12-5 5 0,-3-2 2 15,5 2-3-15,2 0 12 0,-1 4-14 16,2-2 0-16,-11 8 5 0,2-2-8 0,-1 2 1 16,1 3 1-16,-3 1-6 0,2 1 0 0,-4-1 2 15,3 4 4-15,-11 1-1 0,0 2 18 16,0-1-13-16,1 2 9 0,-4-1 6 16,-2 2-3-16,3-4-2 0,-5 6 16 15,5-2-30-15,0-1 13 0,2 1 2 0,2 4-12 16,-1-3-1-16,-1 3-1 0,5 0 3 15,-4 3-9-15,1 0 7 0,-11 0-13 0,9 3 4 16,-12 0-6-16,4 0 0 0,-1 3 1 16,-2-3 9-16,-6 4-3 0,1-5 3 15,0 8-12-15,-1-5 0 0,-4 6 11 0,3 1-9 16,3-5 2-16,-7 8-2 0,12 0-1 16,-12 0 5-16,5 3 7 0,0-6-17 0,-8 4 10 15,6 0-10-15,-5-1 10 0,3-3 3 16,-6 3-7-16,5-3 0 0,-7 0 3 15,-1 3 3-15,5-2-8 0,-6 6 13 16,-2-4-8-16,2 4-3 0,-1 1 13 16,-1 1-4-16,-2 0-10 0,-1 4 10 0,-1-2 4 15,7 9-12-15,-4-2 6 0,-4-2-3 16,4 1-3-16,-1-2 10 0,-7-3-11 0,7 2-1 16,-7-5-1-16,5 1 2 0,-10-22 3 15,13 35-6-15,-10-22 8 0,-3-13 3 0,5 32 15 16,-5-32 5-16,9 27-6 0,-9-27-2 15,3 27 4-15,-3-27-6 0,2 31 0 0,-2-31 2 16,-2 31-11-16,2-31 4 0,-3 31 3 16,3-31-5-16,-12 35-5 0,12-35 2 15,-13 28 9-15,1-13 1 0,12-15-3 16,-28 32 0-16,11-21-2 0,-5 5-1 0,0-1-5 16,4 0 11-16,-2-3-9 0,20-12-3 15,-40 21 3-15,23-9-4 0,17-12 4 16,-28 15-11-16,28-15 6 0,-24 17-3 0,24-17 5 15,-18 12-1-15,18-12 2 0,-17 12-4 16,17-12-2-16,0 0 0 0,-23 13 3 0,23-13-9 16,0 0 3-16,-21 12 1 0,21-12-5 15,0 0 4-15,0 0 9 0,-13 20-5 0,13-20-8 16,0 0 16-16,0 0-9 0,-3 32-14 16,3-32-20-16,0 0-30 0,0 34-35 15,0-34-29-15,-2 29-69 0,-10-11-152 16,-3-3-459-16,2-2 148 0</inkml:trace>
  <inkml:trace contextRef="#ctx0" brushRef="#br0" timeOffset="3819.7625">30006 10797 3417 0,'10'-27'-97'0,"-10"27"39"15,0 0 36-15,8-23 53 0,-8 23 4 16,0 0 31-16,0 0 19 0,5-28 8 15,-5 28 7-15,0 0 0 0,0 0 0 0,0 0-26 16,0 0-12-16,9-20 0 0,-9 20-8 16,0 0-7-16,0 0-9 0,0 0-15 15,0 0 16-15,0 0-17 0,0 0 10 0,0 0-9 16,0 0-2-16,0 0-9 0,0 0-1 16,0 0 0-16,0 0 9 0,17 64-9 0,-17-64-3 15,-5 31 3-15,5-31 0 0,-12 46-3 16,3-18 5-16,-4 6-5 0,3 5-4 15,-2 2 3-15,2 2 4 0,4 4-1 0,-1-2 1 16,7 0-12-16,-3 2 7 0,6 0-25 16,-3-1 2-16,7-6 1 0,-4-6 5 15,9 2 16-15,-7-9 5 0,8 2 4 0,0-4 25 16,1-10 11-16,6 0 16 0,3-5-7 16,7-5-4-16,7-6-7 0,12-3-2 0,8-9-7 15,4-2-3-15,0-4-8 0,12-1-2 16,-6-9-1-16,2 1-1 0,-4 1-10 0,-10 3-1 15,-3-1 0-15,-3 0-4 0,-3 3-6 16,-9 4-22-16,0 1-40 0,-2 2-36 16,-8 7-45-16,5-4-68 0,-7 5-196 15,-8 1-452-15,1 4-137 0</inkml:trace>
  <inkml:trace contextRef="#ctx0" brushRef="#br0" timeOffset="4478.2434">29869 12518 4071 0,'0'0'-27'0,"-7"-31"27"0,7 31-7 16,-8-24-26-16,8 24-4 0,0 0 6 16,0-30 6-16,0 30 0 0,0 0 4 0,0 0-10 15,3-31 8-15,-3 31-1 0,0 0 11 16,0 0-7-16,0 0 4 0,0 0 4 16,0 0 12-16,0 0-2 0,0 0 6 0,49 42 22 15,-39-20-22-15,-2 3 8 0,-3 2 5 16,-2 4-5-16,2 2 4 0,4 9 1 15,-8 2-9-15,3 1 0 0,4-3-4 0,-4 5 4 16,-3-2 1-16,-1 0-5 0,4-3-2 16,-1 2 7-16,2-4-9 0,-5-4 0 15,2-1 2-15,1-2-19 0,-3-2-37 0,3 0-29 16,-3 0-42-16,0-4-78 0,0-27-156 16,0 43-340-16,-3-27 657 0</inkml:trace>
  <inkml:trace contextRef="#ctx0" brushRef="#br0" timeOffset="4827.763">29506 12965 2987 0,'-20'-19'-29'0,"20"19"11"16,-14-18-11-16,14 18-2 0,0 0-2 15,-5-27 1-15,5 27 2 0,0 0 19 0,0 0 19 16,19-54 52-16,-14 39 33 0,-5 15 7 16,18-34 2-16,-6 14 6 0,1-3 24 15,-1 2-22-15,-2-5 1 0,5 2 3 16,2-1-5-16,-2-5-25 0,2 3-5 0,-1 3 3 16,-2 1-29-16,4-1-5 0,-1 0-10 15,1-2 6-15,4 1-12 0,3 5-7 0,0-5 1 16,0 4-11-16,4-2 3 0,-4 5-2 15,2 0 9-15,-6 0-16 0,4 1 4 16,-5 5-4-16,9-4-2 0,-11 5-20 16,12-1-27-16,-4-2-24 0,5 6-36 0,-1-1-47 15,-1-1-116-15,3 4-549 0,-7-2 111 0</inkml:trace>
  <inkml:trace contextRef="#ctx0" brushRef="#br0" timeOffset="5549.3577">30402 12696 3611 0,'0'0'-13'0,"0"32"47"15,0-32 25-15,0 0 8 0,0 0-4 0,0 24-5 16,0-24 0-16,0 0 20 0,0 0 0 16,0 0-17-16,0 0-12 0,0 0-1 0,0 0-8 15,0 0-10-15,61-44-5 0,-45 32-4 16,1-1 0-16,3-2-12 0,5-5 16 16,-5 4-16-16,-3-2-3 0,3-1 12 0,-3 5-12 15,0-5 4-15,1 0-3 0,-1 1-2 16,-1 0 0-16,-2-2-2 0,-14 20-8 0,27-33 2 15,-14 18-16-15,-13 15 4 0,12-28-3 16,-12 28 2-16,16-25-5 0,-16 25-18 16,10-22 0-16,-10 22 1 0,0 0-5 15,4-33 8-15,-4 33-9 0,0 0 4 0,0 0-5 16,-22-35 9-16,22 35 2 0,-17-12 6 16,17 12-2-16,-26-12 2 0,26 12-6 0,0 0-15 15,-39-4-5-15,39 4 2 0,0 0 5 16,-52 10 2-16,52-10 9 0,-33 6-2 15,33-6 4-15,-40 12 17 0,23-4-5 16,17-8 14-16,-40 18-5 0,18-6 6 0,2 3 3 16,0 0 15-16,-2 0-3 0,5 3 10 15,-3 4 1-15,2 0 1 0,1 3 5 16,4 0 17-16,-1 0 2 0,6 2 14 0,-5-3-10 16,8 3 11-16,-4-4 3 0,4 2 8 15,-3-4 3-15,8-21 10 0,-3 43-10 0,3-43 8 16,3 37-7-16,-3-37-6 0,10 38 5 15,2-17-1-15,3-3-5 0,1-2-5 0,1 2-1 16,5-1-11-16,5-4-3 0,1 4-2 16,4-2-7-16,-2-6 0 0,0 4 11 15,2-5-11-15,1-1 6 0,3-2 1 16,-3 2-7-16,7-3-6 0,-5-4-3 0,4 0-4 16,6-8-6-16,2 5-3 0,-4-2-15 15,-1-2-21-15,3-1-19 0,2-5-21 16,-8 4-18-16,1-3-11 0,-7 2-3 0,-1-1-8 15,-2 0-9-15,-5-1-21 0,2-1-29 16,-9-2-40-16,2 0-74 0,-1-4-556 0,-3-1 30 16</inkml:trace>
  <inkml:trace contextRef="#ctx0" brushRef="#br0" timeOffset="6128.0389">31527 12042 3848 0,'-4'-39'-29'0,"4"39"-3"0,-1-33-13 16,1 33-38-16,-4-29-11 0,4 29-5 16,0 0 5-16,-8-33 21 0,8 33 24 0,-3-24 37 15,3 24 19-15,0 0 14 0,-7-34 0 16,7 34 2-16,0 0-9 0,-12-23-2 16,12 23-1-16,0 0 1 0,-13-24-1 0,13 24 0 15,0 0 3-15,-14-15-1 0,14 15 5 16,0 0-14-16,0 0 3 0,0 0 0 15,0 0-10-15,0 0 12 0,0 0 2 16,-62 27-15-16,62-27 21 0,-20 25-1 0,12-11-10 16,8-14 18-16,-20 30 10 0,12-12-2 15,8-18 8-15,-17 39 3 0,14-22-10 0,3-17 15 16,-12 37-22-16,12-37 1 0,0 40 10 16,0-40-8-16,15 37 0 0,-7-16-7 15,6-2 5-15,4-2-14 0,-1 0 5 0,-1 1 5 16,1-6-11-16,7 3 5 0,-8-2 15 15,3 1-23-15,1-2-2 0,3-4 10 0,-4 5-9 16,4-4 5-16,4-1 8 0,-5 2-19 16,-1 4 3-16,3-6 0 0,-4 0-1 15,2 6-4-15,1-5 3 0,-6 3-10 16,-17-12 9-16,36 18 7 0,-15-5-9 0,-21-13 1 16,25 20 5-16,-14-8-6 0,-11-12 15 15,19 27 6-15,-13-12-4 0,-6-15 17 0,12 27 11 16,-12-27-7-16,0 33 8 15,0-33-7-15,-7 35 6 0,7-35 10 0,-16 38 8 16,4-24 14-16,-1 3 12 0,-4 0-13 0,-3-2-1 16,3-2-5-16,-3 2 3 0,-5-3-3 15,5-1-10-15,0 0-5 0,20-11-9 0,-44 19-2 16,28-10-10-16,16-9-18 0,-31 12-21 16,31-12-33-16,-28 9-35 0,28-9-37 15,-20 10-59-15,20-10-97 0,0 0-654 16,0 0-565-16</inkml:trace>
  <inkml:trace contextRef="#ctx0" brushRef="#br0" timeOffset="6627.7288">32064 10624 4326 0,'45'45'-144'16,"-45"-45"10"-16,0 0 14 0,0 0 17 15,16 27 10-15,-16-27 22 0,14 23 21 0,-1-7 16 16,-13-16 13-16,17 35 11 0,-12-14 24 15,8 0 16-15,-6 0 14 0,10 3 22 16,-6 3 4-16,6 3-9 0,-5-6 34 0,-4 5-6 16,2-2 8-16,5 7 8 0,-8-2-9 15,1-2-16-15,1 6-6 0,-1-1-5 16,-3 1-2-16,7-2-8 0,-4 6-6 0,1-3-3 16,-4 4-8-16,6-1 8 0,-4 2-7 15,3-2-6-15,-3 0 2 0,3-1-2 0,5 3-4 16,-10-7 2-16,10 7-6 0,-3-9 5 15,-4 5-6-15,5-5-3 0,1 1-1 16,2-1-1-16,0-1-5 0,-1-2-4 0,-2 2 4 16,4-2-6-16,-9-6 2 0,7 3-6 15,-1-7-15-15,-6 2-12 0,0-1-21 0,-8-21-19 16,17 30-10-16,-9-13-19 0,-8-17-7 16,0 0-21-16,-8 39-9 0,0-27-49 15,-6-2-48-15,14-10-44 0,-43 16-577 16,23-16-58-16</inkml:trace>
  <inkml:trace contextRef="#ctx0" brushRef="#br0" timeOffset="6837.1358">32043 11998 3823 0,'-21'-13'-12'15,"-3"-4"49"-15,24 17 41 0,-25-27 18 16,12 15-2-16,13 12-5 0,-15-24-10 0,15 24-9 16,3-36-4-16,-3 36 5 0,29-56 20 15,-3 16-1-15,9-4-6 0,14-7-6 16,1-2-12-16,20-14-6 0,7-1-9 0,-3 1-7 15,3 2-4-15,-17 5-7 16,-5 11-3-16,4 1-5 0,-4-6-4 0,-5 9-1 16,4-5-22-16,-11 13-32 0,-1 4-46 0,3 2-38 15,-5 6-41-15,-6 6-53 0,-7 7-119 16,3 2-542-16,-14 5-238 0</inkml:trace>
  <inkml:trace contextRef="#ctx0" brushRef="#br0" timeOffset="7094.9745">29051 15587 4012 0,'-52'24'-120'0,"8"-2"12"0,1-2-26 16,10 0-37-16,-3-5-58 0,6 0-501 0,2-3 514 16</inkml:trace>
  <inkml:trace contextRef="#ctx0" brushRef="#br0" timeOffset="7957.1116">28327 15841 3280 0,'0'0'37'0,"0"0"-7"0,0-33-21 15,0 33-38-15,0 0-36 0,0 0-11 0,-4-31-22 16,4 31-3-16,0 0 31 0,-5-25 33 15,5 25 2-15,0 0 29 0,-12-24 6 16,12 24 3-16,0 0-11 0,-25-21 8 0,25 21-6 16,-23-12-10-16,23 12 5 0,-34 0 9 15,34 0-4-15,0 0 6 0,-65 8 8 0,40-1-5 16,2 2 5-16,-4 0 11 0,0 10 11 16,-1 0-1-16,3-4 6 0,1 6 11 15,1 3-7-15,-2-1-9 0,6 1 18 16,3-2-11-16,-1-1 7 0,2 5-6 0,3-5 5 15,2 3 6-15,3-2-5 0,7-22 1 16,-5 33 4-16,5-33-7 0,0 32 29 0,0-32 9 16,20 17 10-16,-20-17-3 0,37 4-23 15,-37-4 8-15,62-9-9 0,-17 2-17 16,5-11 5-16,6-1-12 0,-6-6-11 0,7 1-2 16,-7 0 3-16,-3-3-17 0,0 1 5 15,-7-2 7-15,-2 1-6 0,-3 6-8 0,-5-2 13 16,-6 5-11-16,1 0-7 0,-5 3-2 15,-3-4 2-15,0 0-7 0,-1 1-13 16,-1 0-14-16,-15 18 0 0,19-39-15 16,-9 23 2-16,-10 16-16 0,3-41-18 0,-3 41-8 15,-10-41-3-15,10 41-12 0,-17-43-9 16,9 25 13-16,-4-3 5 0,12 21 13 16,-22-36 5-16,11 16 12 0,-6 2 11 0,5 0 16 15,12 18 23-15,-25-32 8 0,12 17 21 16,13 15 9-16,-30-25 8 0,30 25 3 0,-19-18 2 15,19 18-16-15,-21-16 4 0,21 16-11 16,-22-13-5-16,22 13 1 0,0 0 1 16,0 0-4-16,-34-4 4 0,34 4-6 0,0 0 4 15,0 0-7-15,0 0 13 0,0 0-2 16,-41 17-6-16,41-17 4 0,-12 16 8 16,12-16 2-16,-12 18 0 0,12-18-5 0,-5 28 3 15,5-28-5-15,-5 34 4 0,5-34 12 16,9 37-13-16,-4-15 9 0,8 6-1 15,2-8-4-15,-2 2-3 0,7 0 1 0,-3-4 15 16,12 1 2-16,-3-6 13 0,9 5-5 16,2-6 7-16,0-3-2 0,7 3 0 0,1-6-8 15,-3-2-6-15,1-4 2 0,4 4-6 16,1-3-12-16,1-1 5 0,-7 0-9 16,0 0-1-16,-1 3-1 0,-2-3-1 0,-2 0 0 15,-1 0 4-15,1 0 6 0,-8-3 5 16,7 2-3-16,-2 1 3 0,-6-4-2 15,9 0 1-15,-3-2-10 0,1 3 6 0,-3-3-6 16,1 0-2-16,-3 0-11 0,2-3-14 16,-2 3-22-16,-5-7-33 0,10 1-34 0,-8-3-42 15,3-7-70-15,-13 1-173 0,0-1-447 16,-9-2 32-16</inkml:trace>
  <inkml:trace contextRef="#ctx0" brushRef="#br0" timeOffset="8415.4811">29489 14695 3638 0,'-25'15'-69'0,"25"-15"7"16,-27 17 27-16,11-2 4 0,-3 1 14 16,2 2 19-16,1 3 22 0,-3-1 9 15,6 1 25-15,-4 0 10 0,5 2 23 16,-3 1 12-16,2-2-14 0,-2 2-1 0,5 0 3 16,3 2-16-16,-3-2 11 0,10-24 1 15,-8 51 3-15,4-25-14 0,4 2-8 0,0-28 1 16,4 52-2-16,1-24-2 0,-2-4-6 15,7 3-1-15,-3-4-1 0,3-2-5 16,5 4-2-16,-2-7 1 0,2 2-7 0,2-3 1 16,-5-1 1-16,5-1-5 0,3-2-1 15,0 2-4-15,-4-2 2 0,3-6-4 16,-19-7-5-16,52 13-3 0,-24-6-4 0,2-4-3 16,2 1-3-16,2-8-5 0,11 1-15 15,-2-5-24-15,16-6-25 0,-4 0-17 16,2-9-18-16,3 5-14 0,-8-6-5 0,1-1-25 15,-1-3-16-15,-5-2-56 0,-3-1-139 16,-9-7-525-16,-5-1-209 0</inkml:trace>
  <inkml:trace contextRef="#ctx0" brushRef="#br0" timeOffset="8835.2353">30013 14361 3995 0,'0'0'-86'0,"-37"8"17"0,15 2 1 0,0 4 16 16,4-1 9-16,-2 2 23 0,-2 5 16 15,0-1 16-15,6-2 4 0,-1 1 11 0,0 5 66 16,2-2 4-16,-2 1 7 16,4 5-8-16,0 4 2 0,1 0-3 0,-3 2-5 15,3 6-2-15,7-6-13 0,-3 0-1 0,8 5-8 16,0-5-1-16,3 6-3 0,6-4-3 16,-4-1-5-16,8-2-1 0,2-2-3 15,2 0-1-15,-1-3-4 0,5 0-1 0,7-6 0 16,4-4-6-16,0-1-3 0,1-2-4 15,4-2-2-15,5-3-5 0,-2-3-1 16,3 0-7-16,-4-3-12 0,3 0-19 0,-6 0-28 16,5-6-21-16,-8 3-30 0,4 0-33 15,-5-3-31-15,-1-3-48 0,-1 0-107 0,-8-3-571 16,5 0-317-16</inkml:trace>
  <inkml:trace contextRef="#ctx0" brushRef="#br0" timeOffset="9949.0932">30561 14874 4123 0,'0'0'-45'0,"0"0"8"0,0 0-9 0,0 0-21 15,0 0-5-15,0 0 5 0,0 0 2 16,17-30 14-16,-17 30-1 0,17-12 6 0,-17 12 8 16,20-18 10-16,-20 18-4 0,25-22 1 15,-10 10 2-15,5-4-2 0,-6-3 1 16,6 1 7-16,-4 1-2 0,1-7-5 0,-2 3-3 15,2 4 5-15,-4-5-1 0,-3 0 0 16,-10 22 2-16,22-37 0 0,-19 19 0 16,-3 18 7-16,2-29-3 0,-2 29 3 0,0 0 7 15,-22-37 6-15,22 37 7 0,-28-18 0 16,28 18 0-16,-37-5-8 0,10 1 3 16,27 4 2-16,-43 0 6 0,43 0 4 0,-49 6 4 15,26 0-1-15,-2 1 10 0,0 1 8 16,3 3 2-16,-5 2 19 0,5-2 0 15,-1 5 8-15,0 2 6 0,1-3-4 0,2 3 6 16,1 1 21-16,1 3-16 0,1 2 1 16,4-3 18-16,-4 3-20 0,4 3-3 15,3-4 2-15,3 5-13 0,5-4 12 0,2-24-12 16,-3 47 10-16,6-20 3 0,2 0-1 16,4-7 3-16,6 5-5 0,-4-4-6 15,11 3 0-15,-2-4 6 0,4-2-12 0,2 0 2 16,5 0-1-16,4-6-8 0,2 5-4 15,4-9-3-15,6-1-5 0,0 0-7 0,-4-4-3 16,6-3-5-16,-2-3 2 0,1-4-20 16,1 0-8-16,-6-5-9 0,-1-1-7 15,-2-2-2-15,-1-3 1 0,1-3-8 0,-10-4 1 16,-2 2 5-16,4-3-13 0,-7-2 9 16,-3 1 2-16,2-2-2 0,-8 8 5 15,-4 0 11-15,1-2 7 0,-1 6 10 0,-12 17-3 16,20-35 0-16,-20 35 7 0,17-20-9 15,-17 20-6-15,13-22 9 0,-13 22-5 0,15-17-4 16,-15 17 10-16,0 0-5 0,0 0 4 16,0 0 1-16,0 0-2 0,40 29 0 15,-40-29 7-15,22 30 0 0,-13-15-4 0,2 5 2 16,4-3 3-16,-1 6 8 0,-1-5-6 16,-1 3-3-16,3-2-4 0,2 2 3 15,-4-2-3-15,0 3 1 0,2-7-4 0,0 3 6 16,-15-18 2-16,19 29-5 0,-12-17 5 15,-7-12-1-15,16 21 5 0,-16-21 4 16,10 19 5-16,-10-19 4 0,0 0 5 0,12 20-5 16,-12-20-1-16,0 0 4 0,0 0-4 15,0 0-1-15,0 0-2 0,0 0-3 0,0 0 0 16,0 0 2-16,0 0-11 0,-74-45-7 16,66 21-13-16,-4-9-22 0,2-6-21 15,2 0-17-15,0-8-28 0,4-3-20 0,-1-7-13 16,0-1-8-16,5 2-15 0,0 3 3 15,0 4 10-15,5-4 7 0,-5 8 12 16,4-2 5-16,-4 0 6 0,1 6 16 16,-1 3 1-16,4-2 14 0,-4 0 10 0,3 6 17 15,-3 2 10-15,0 2 1 0,0 3 3 16,5-2-15-16,-5 29-21 0,5-48-5 16,3 26 0-16,-8 22 0 0,12-36-1 0,1 19-3 15,2 2-15-15,2 0 2 0,0 0 11 16,3-1-3-16,3 5 12 0,-1-6-14 0,3 2 4 15,-1 3 13-15,4 2 7 0,-9 1-3 16,-19 9 8-16,38-18 19 0,-38 18 44 16,27-6 86-16,-27 6 82 0,0 0 24 0,0 0 28 15,11 40-10-15,-11-40 0 0,-21 48-24 16,12-13-2-16,-7 1 0 0,-1 5-19 16,-7 5-16-16,4 4 30 0,-1-1-55 0,-3-2-2 15,4-2-28-15,0 0 5 0,0 2-27 16,3-11-3-16,-4 2-6 0,4-1-10 0,-5-3-9 15,0-3 3-15,1 2-11 0,-11-3-8 16,7 0-17-16,-4-6-26 0,-3 0-31 16,6-5-31-16,2-4-56 0,-1-2-86 0,5-7-199 15,0-3-365-15,20-3 278 0</inkml:trace>
  <inkml:trace contextRef="#ctx0" brushRef="#br0" timeOffset="10363.834">31764 13134 3363 0,'0'0'-46'0,"0"0"33"0,0 0 24 16,34-3 7-16,-34 3-4 0,0 0 4 16,0 0 5-16,0 0 13 0,31 10 1 15,-31-10 13-15,14 16 21 0,-14-16 0 0,11 24 8 16,-11-24 25-16,21 34-35 0,-13-14 19 16,0-1-6-16,1 7 8 0,2-2 6 0,-2 1-2 15,1-2-8-15,5 12 0 0,-4-1 9 16,1-1-1-16,-2 8-10 0,4-4-6 15,2 0-12-15,-2 3-5 0,-3 0 0 0,3 3-12 16,3 4-9-16,-2-7 1 0,1-1 2 16,1-3-9-16,-4 2-9 0,4-2-2 15,2-4 0-15,-3-2-4 0,1-2-16 0,-4-6-35 16,-1 3-37-16,0-4-31 0,-4-3-43 16,-8-18-58-16,4 27-156 0,-4-27-536 15,0 0-374-15</inkml:trace>
  <inkml:trace contextRef="#ctx0" brushRef="#br0" timeOffset="10657.6529">31573 13904 4241 0,'-33'-15'-31'16,"33"15"0"-16,0 0 5 0,0 0-2 0,0 0-1 15,0-35 11-15,0 35 15 0,0 0-13 16,20-36 5-16,-7 18 4 0,-13 18-4 0,36-33 5 16,-11 11-3-16,-2 1-11 0,4-2 7 15,5 2-4-15,-4-5 3 0,-3 6 2 16,7-5 3-16,-4 3-1 0,-6-1 10 0,5-4 12 16,-5 7-5-16,-2-5 1 0,0 4 1 15,0 1-13-15,-7 3-7 0,1 1-17 16,-14 16-31-16,30-27-29 0,-17 17-42 0,-13 10-54 15,27-17-97-15,-27 17-437 0,30-12 569 16</inkml:trace>
  <inkml:trace contextRef="#ctx0" brushRef="#br0" timeOffset="11619.9217">32351 13295 3105 0,'0'0'22'15,"0"0"5"-15,39 3-46 0,-39-3-46 0,0 0-10 16,0 0 7-16,0 0 34 0,0 0 39 16,0 0 16-16,0 0 11 0,0 0 1 15,0 0 8-15,0 0-6 0,0 0 3 0,0 0 11 16,-44 46 2-16,23-33 6 0,21-13 3 16,-34 30-1-16,19-11 0 0,-2-4-5 15,1 6 5-15,-1-5-2 0,7 3-12 0,10-19 7 16,-22 36-14-16,14-17 10 0,-1 1-2 15,9-20-7-15,-8 42-5 0,8-42 6 0,5 33-12 16,-5-33 7-16,12 32-17 0,-4-17 8 16,9-3-3-16,-17-12-2 0,32 19-12 15,-32-19 14-15,33 5-7 0,-10-2 1 0,-23-3-6 16,0 0-4-16,42-15 12 0,-42 15 0 16,29-18-6-16,-18 3-1 0,-11 15 7 15,14-31-11-15,-9 15-1 0,-5 16 5 16,3-31-1-16,-3 31-11 0,0 0-8 0,-8-42 5 15,8 42-4-15,-12-25-3 0,12 25-5 16,-17-19-2-16,17 19 3 0,-16-18 9 0,16 18 7 16,0 0-6-16,-25-20 6 0,25 20 10 15,0 0-9-15,-17-17-11 0,17 17 5 0,0 0 3 16,0 0-4-16,0 0 1 0,0 0-1 16,0 0 6-16,0 0-2 0,0 0 2 15,0 0 13-15,0 0-15 0,0 0 0 0,0 0 7 16,22 79-11-16,-22-79 1 0,16 20 8 15,-16-20-3-15,12 15 8 0,-12-15-7 16,0 0 11-16,25 19 16 0,-25-19 10 16,0 0-1-16,0 0-5 0,45-15 9 0,-45 15 16 15,32-24-4-15,-20 8-6 0,1-1 0 16,6-4-7-16,-3-2-6 0,6-4-6 0,-4-3-6 16,7 0 0-16,-1-6-6 0,-1 3-3 15,6 0 0-15,-9 1-4 0,5 1 6 0,-5 1-4 16,-3 2-3-16,-4 6 7 0,4 4-6 15,-2 0-2-15,-15 18-4 0,20-35 3 16,-8 23-4-16,-12 12 0 0,16-21-6 0,-16 21 2 16,14-19 11-16,-14 19-13 0,0 0-2 15,20-10-4-15,-20 10 7 0,0 0-1 0,0 0 4 16,0 0-6-16,0 0 2 0,40 20 1 16,-40-20 0-16,0 0 2 0,18 15-1 15,-18-15 3-15,0 0-1 0,0 0 2 0,10 26-2 16,-10-26 0-16,0 0-3 0,0 0 11 15,0 0-10-15,12 21 3 0,-12-21 9 16,0 0 9-16,0 0 11 0,0 0-3 0,0 0-9 16,0 0-9-16,0 0-12 0,0 0-9 15,0 0-1-15,0 0-9 0,0 0 2 16,-15-87 1-16,15 87-2 0,3-47-7 16,1 23 3-16,-4 24 1 0,8-39 2 0,-6 19-5 15,-2 20 4-15,6-33 1 0,-6 33 4 0,6-28 2 16,-6 28 4-16,3-24-7 0,-3 24 15 15,0 0-11-15,5-28 4 0,-5 28 1 16,0 0 8-16,0 0-7 0,0 0 7 0,32-7-2 16,-32 7 7-16,0 0-5 0,0 0-3 15,43 26 3-15,-43-26 1 0,24 16 2 0,-24-16-1 16,23 23-10-16,-18-11-29 0,7 0-45 16,-12-12-48-16,16 22-52 0,-16-22-124 15,9 13-534-15,-9-13-42 0</inkml:trace>
  <inkml:trace contextRef="#ctx0" brushRef="#br0" timeOffset="11764.832">33255 12513 3586 0</inkml:trace>
  <inkml:trace contextRef="#ctx0" brushRef="#br0" timeOffset="12065.1003">33243 12537 3178 0,'-5'30'-191'0,"5"-30"8"16,0 0 5-16,12 42 26 0,-12-42 5 16,16 27 28-16,-2-19 37 0,-14-8 26 0,28 19 31 15,-13-10 39-15,-15-9 29 0,30 12 22 16,-30-12 13-16,35 3 0 0,-35-3-1 16,36 0 0-16,-36 0-1 0,46-12-8 15,-24 5-2-15,7-7-24 0,1-1 0 16,0-3 5-16,-5-1-4 0,2-2 2 0,-1 4-8 15,-6 0-32-15,-3-2 5 0,0-1-12 16,0 5-9-16,-2-3 43 0,-15 18-7 0,16-24-9 16,-16 24 6-16,0 0 6 0,0 0 17 15,0 0 6-15,0 0 28 0,-60-7 30 16,60 7 5-16,-47 25-15 0,21-3 19 16,-3 3 10-16,-3-1-26 0,1 6 0 0,-5 5-5 15,6-1-13-15,2-4-6 0,5 5-15 0,1-2-9 16,2 3 4-16,3 3-11 0,2-6-6 15,7 5-16-15,3 1-57 0,5-8-67 16,5 1-97-16,-2-5-261 0,-1-4-352 0,-2-23 144 16</inkml:trace>
  <inkml:trace contextRef="#ctx0" brushRef="#br0" timeOffset="13449.8181">28383 17174 3498 0,'0'0'-6'16,"12"-20"30"-16,-12 20-1 0,0 0 1 0,13-18-3 15,-13 18 4-15,0 0-8 0,14-15 36 16,-14 15 10-16,0 0 33 0,0 0 30 0,0 0 10 16,0 0 10-16,0 0-6 0,13-20-7 15,-13 20-13-15,0 0-14 0,0 0-6 16,0 0-14-16,0 0-17 0,0 0-8 0,0 0-1 15,0 0-2-15,-52 56 0 0,26-27-4 16,4 2-6-16,-7 8-5 0,4-6-1 0,9-1-3 16,-4 2-3-16,6 0-3 0,4-1 1 15,2 1-1-15,4-3 2 0,4 0-1 16,12 2 0-16,7 2-3 0,6-5-2 16,15 6-2-16,10-9-4 0,14 3-3 0,7-5-1 15,8-6-4-15,-2-15 0 0,-3 4-6 16,6-7-8-16,-5-2-11 0,5-7-6 0,-4-3-4 15,-6 4 2-15,-6-5 1 0,-9-3 0 16,-3-6 1-16,-4-2-13 0,-9-1-7 16,-3-7 1-16,-5 4 5 0,2-8 0 0,-15 2 1 15,2-1 3-15,4 0 4 0,-11 4 7 16,-1-1-4-16,-4 4 7 0,-3-2-4 0,-1 2 0 16,1 2 3-16,-5 25 1 0,3-37 9 15,-3 37 0-15,0-37 6 0,0 37 0 16,2-29-1-16,-2 29 0 0,3-24-2 15,-3 24-1-15,0 0-2 0,15-21 3 0,-15 21 2 16,0 0-7-16,30-3 5 0,-30 3-3 16,0 0-4-16,55 6 1 0,-55-6-3 0,34 9 1 15,-34-9 1-15,37 9-6 0,-37-9 2 16,28 9-6-16,-28-9 5 0,29 4 1 16,-29-4-3-16,0 0 4 0,0 0-1 0,0 0 3 15,0 0 3-15,0 0 5 0,0 0 18 16,-66 33 17-16,66-33 4 0,-45 0 9 15,45 0-6-15,-43-5-3 0,43 5-8 0,-45-17 0 16,21 9-10-16,6-8-5 0,-2-2-5 16,3-6-16-16,7-2-9 0,-4-7-11 15,9-8-16-15,2 0-19 0,6-6-9 0,6 0-4 16,-2 1-8-16,6-2-6 0,4-3 6 16,-4 12 6-16,7-1 6 0,-5 6 7 0,-1-4 11 15,2 8-7-15,1-4 8 0,5 6 0 16,-6 1-12-16,1 5-2 0,0 1 6 15,-2 2 2-15,2 0 1 0,-17 19-1 0,25-21 13 16,-25 21 4-16,22-12 8 0,-22 12 5 16,0 0 17-16,0 0 13 0,43 24 3 0,-35-6 20 15,6 0 9-15,1 5 3 0,-2-2-2 16,4 4 7-16,0 5 6 0,-1 2-8 16,11-5 6-16,-8 2 9 0,4 1-8 15,5-2-3-15,1 2-2 0,3-3 2 0,-7-1-2 16,5-2-7-16,2 0 0 0,-2 2-11 15,2-5 4-15,-1 1-7 0,1-4 0 16,-10-3-11-16,-2 0-22 0,3 2-34 0,-4-5-38 16,-4 0-24-16,-10-3-52 0,-5-9-54 15,0 0-130-15,0 0-497 0,0 0-35 0</inkml:trace>
  <inkml:trace contextRef="#ctx0" brushRef="#br0" timeOffset="13625.2891">30095 16095 3774 0,'11'-21'51'0,"-6"5"26"16,-5 16 42-16,14-29 16 0,-14 29-8 15,6-20-16-15,-6 20-14 0,0 0-14 0,11-25-26 16,-11 25-20-16,0 0-27 0,0 0-36 16,26-9-43-16,-26 9-59 0,0 0-92 0,25 6-267 15,-25-6-316-15,0 0 162 0</inkml:trace>
  <inkml:trace contextRef="#ctx0" brushRef="#br0" timeOffset="14181.9729">30575 16527 3550 0,'0'0'-9'0,"0"0"50"0,0 0 27 15,3 21-16-15,-3-21 4 0,0 0-19 16,0 0-15-16,0 0-1 0,0 0-13 16,0 0-14-16,54-19-3 0,-54 19-27 0,40-32-17 15,-15 15-16-15,2-8-22 0,-2 1-1 16,0-2-1-16,-2-4 4 0,-1 3 7 15,-5-3 25-15,-1 1 1 0,-7 4 11 0,1 1 5 16,-8 0 4-16,-2 24 2 0,-2-44 3 16,2 44 10-16,-14-34-11 0,4 18 3 0,10 16 4 15,-23-18-2-15,23 18 11 0,-33-15 24 16,33 15 25-16,-37-3 18 0,37 3 36 16,-44 0 15-16,44 0 4 0,-43 9 17 0,19-3-13 15,-1 7-15-15,2-1-1 0,-6 3 5 16,8 7-16-16,-4 2-3 0,1 1 0 15,2 3 2-15,2-1-10 0,7 4 6 0,0 0-6 16,3-4 2-16,1 4-2 0,6-2-1 16,3 2-3-16,0-1 3 0,3 0-9 0,7 2-2 15,2 1-5-15,6 2 4 0,-1-4-8 16,5-4 2-16,10 1-9 0,-2-4-3 16,10-2-5-16,-3-1-2 0,3-5-6 15,2-1 2-15,3-2-7 0,-2-6-4 0,-1 5 1 16,-2-4-5-16,-6-5-8 0,2-6-10 15,-5-2-21-15,7-10-26 0,-6 0-36 0,3-2-15 16,-5-8-47-16,5-9-56 0,-5-4-159 16,-1-6-506-16,-9-3-204 0</inkml:trace>
  <inkml:trace contextRef="#ctx0" brushRef="#br0" timeOffset="14485.7834">31073 15461 3913 0,'0'0'-147'0,"0"0"2"16,0 0 5-16,0 0 15 0,0 0 19 15,0 0 32-15,40-47 11 0,-40 47 55 16,25-12 18-16,-25 12 2 0,29-9 18 0,-29 9 13 16,30-7 12-16,-30 7-6 0,35 0 15 15,-35 0 5-15,34 7-1 0,-34-7 28 16,35 18-10-16,-19 1-3 0,6 0 16 0,-5 2-4 15,1 9 27-15,-1 1-8 0,0 7-16 16,-2 1-8-16,2-2-17 0,-1 13-3 0,-2-6-13 16,-1-6-5-16,4 11-8 0,-4-5 3 15,-3 1-10-15,4-6-20 0,-3 0-22 16,-2 5-44-16,2-7-42 0,-1 3-49 16,-5-11-84-16,-1 3-223 0,-4-3-367 0,0-8 103 15</inkml:trace>
  <inkml:trace contextRef="#ctx0" brushRef="#br0" timeOffset="14694.6517">31164 16217 3624 0,'15'-33'29'0,"-10"15"15"16,6 0-3-16,6-4-15 0,3-6-16 15,9 1-32-15,7-4-35 0,1-4-29 16,8-1-49-16,6-6-49 0,2-2-38 0,-1 1-481 16,1-1 642-16</inkml:trace>
  <inkml:trace contextRef="#ctx0" brushRef="#br0" timeOffset="14968.9038">31916 15437 2869 0,'14'-29'-41'0,"-4"9"33"0,-5 3 11 16,-5 17-8-16,11-22-23 0,-11 22-16 15,0 0-4-15,0 0 3 0,9-18 1 0,-9 18 15 16,0 0-1-16,0 0-3 0,0 0 18 15,0 0 18-15,0 0 9 0,0 0 21 16,0 0 5-16,27 50 12 0,-27-50 16 0,25 27-2 16,-12-15-4-16,0 6 2 0,4-3-9 15,2 2 9-15,-3-2 3 0,-16-15-5 0,25 25 15 16,-16-13 33-16,-9-12 45 0,13 25 46 16,-13-25 30-16,15 17 14 0,-15-17-17 15,0 0-29-15,12 20-35 0,-12-20-28 16,0 0-13-16,0 0-15 0,0 0-14 0,0 0-10 15,0 0-11-15,0 0-10 0,0 0-9 16,-77-15-13-16,77 15-23 0,0 0-13 0,-28-35-25 16,28 35-35-16,0-40-36 0,5 16-12 15,-5 24-31-15,23-56-27 0,-3 26-44 16,2-5-56-16,1 8-630 0,-3-1-363 0</inkml:trace>
  <inkml:trace contextRef="#ctx0" brushRef="#br0" timeOffset="15125.8054">32358 15106 4181 0,'0'0'-69'0,"15"-15"30"16,-15 15 7-16,0 0 6 0,22-14 10 15,-22 14 30-15,0 0 19 0,0 0 16 16,0 0-2-16,37 29 5 0,-37-29 8 16,23 25-10-16,-13-13 8 0,7 0-8 15,-17-12-4-15,27 26-7 0,-11-11-9 0,1-3 0 16,-17-12 1-16,30 24-7 0,-12-9-2 16,-1-4-3-16,0 1-45 0,-17-12-54 0,32 15-55 15,-32-15-107-15,18 6-618 0,-18-6-146 16</inkml:trace>
  <inkml:trace contextRef="#ctx0" brushRef="#br0" timeOffset="15275.7128">32191 14718 4218 0,'-17'-15'98'0,"0"3"8"16,17 12-15-16,-20-20-54 0,20 20-74 0,0 0-21 15,0 0-11-15,0 0-18 0,0 0-25 16,0 0-27-16,0 0-71 0,0 0-229 0,0 0-313 15,0 0 409-15</inkml:trace>
  <inkml:trace contextRef="#ctx0" brushRef="#br0" timeOffset="15577.2606">32592 14730 3483 0,'0'0'174'0,"0"0"0"0,0 0-41 16,7 19-24-16,-7-19-33 0,0 0-12 15,0 0 1-15,0 0-12 0,-14 48-6 0,14-48-5 16,-8 32 2-16,-2-14-5 0,10-18-6 16,-7 35 2-16,7-35-6 0,4 36 1 15,-4-36-7-15,15 37 4 0,-4-19-5 16,-2-3-1-16,-9-15-8 0,33 26-3 0,-9-17 2 16,-3-3 10-16,8-3 5 0,-29-3 7 15,53-3 12-15,-24 0 20 0,-29 3 35 16,48-6 26-16,-48 6-2 0,37-3-9 0,-37 3-17 15,30-3-13-15,-30 3-12 0,30-3-11 16,-30 3-8-16,34 3-5 0,-34-3-15 0,32 9-45 16,-32-9-63-16,38 18-77 0,-24-9-90 15,-3 3-244-15,-11-12-457 0,0 0-741 16</inkml:trace>
  <inkml:trace contextRef="#ctx0" brushRef="#br0" timeOffset="19927.4214">4492 3776 250 0,'54'-3'39'0,"3"3"28"0,-4-5-52 15,-1 5 14-15,0 0 0 0,0 5 6 0,10-10-1 16,11 5 7-16,-4 0-21 16,1 0 32-16,4 0 18 0,-14 0 4 0,10-1 9 15,4 1-9-15,0 0-7 0,-4-4-3 0,7 4 10 16,-4-3-13-16,1 6-17 0,1-3 14 15,-1 0-24-15,-1 4 8 0,-2-3 0 0,1-1 3 16,1 8-5-16,-6-5 0 0,-2 3-10 16,-4-3 17-16,-8 0-10 0,-3 0-8 15,-1 3 12-15,-1-3 7 0,-1 1 0 16,0 1-2-16,2-5 7 0,-3 6-15 0,-2-6 10 16,-1 4-16-16,6-2-3 0,-4-2 3 15,4 3 6-15,1-6-7 0,-2 6-17 0,1-3 10 16,-1 0 3-16,1 0 6 0,1 0-20 15,0 0 14-15,2 0 5 0,5-3-3 16,-4 1 9-16,11-5 6 0,0 1-7 16,-8 4 3-16,10-5-1 0,1 1-6 0,3-3-4 15,2 3 3-15,1-5-20 0,1 3 16 16,1 1-2-16,2-2-4 0,-7 0 3 0,4 3-8 16,-9 0-3-16,-4-4 0 0,-5 5 2 15,-9-2 19-15,-3 2 8 0,-7 2 17 16,-4-4 27-16,-3 0 18 0,-6 5 2 0,-24 2 56 15,46-6-20-15,-24 1 5 0,-22 5-20 16,34-4 0-16,-34 4-28 0,0 0-9 16,40-8-5-16,-40 8-11 0,0 0-17 15,25-3-15-15,-25 3 3 0,0 0-13 0,0 0 0 16,28-5-1-16,-28 5-12 0,0 0-2 16,0 0 1-16,0 0-2 0,0 0-3 0,0 0 4 15,29-7 4-15,-29 7-6 0,0 0-7 16,0 0-6-16,0 0 5 0,0 0-6 15,0 0-12-15,25-5-2 0,-25 5 6 0,0 0 3 16,0 0-5-16,37-7 9 0,-17-1-7 16,-20 8 12-16,50-19-9 0,-13 10 22 15,3-5 4-15,2 2-6 0,3 0-2 0,12-6-1 16,-4 3 0-16,11 0-3 0,-6-4 2 16,8-1 1-16,-5 4-11 0,16-7 4 15,-13 8-2-15,0-3 6 0,-8 1-4 0,-9 9 4 16,2-5-7-16,-6 6-11 0,-1-4-16 15,-2 8-19-15,-6 0-40 0,2 3-30 0,10 6-42 16,-10 6-52-16,0 10-101 0,-13 3-522 16,-3 5 23-16</inkml:trace>
  <inkml:trace contextRef="#ctx0" brushRef="#br0" timeOffset="22367.6879">9195 6856 3513 0,'0'0'-196'16,"0"0"-1"-16,0 0 17 0,0 0 11 16,0 0 39-16,0 0 18 0,-7-25 23 15,7 25-2-15,0 0 7 0,0 0 10 0,0 0-8 16,0 0-7-16,0 0-17 0,0 0-13 0,-8-24-10 16,8 24 24-16,0 0 18 0,0 0 11 15,0 0 53-15,0 0 50 0,0 0 58 16,0 0 32-16,0 0 22 0,0 0 9 0,0 0-1 15,0 0 3-15,-17-20-37 0,17 20-14 16,0 0-22-16,0 0-7 0,0 0 4 16,0 0-31-16,0 0-3 0,0 0-12 15,0 0 17-15,0 0-40 0,0 0 12 0,0 0-23 16,0 0 14-16,0 0-13 0,0 0 8 16,0 0-3-16,0 0 0 0,0 0 0 0,0 0-3 15,0 0 0-15,77 36-2 0,-62-25 18 16,-15-11-13-16,38 20-11 0,-16-12 14 15,5 1 0-15,3-6 5 0,8 1-3 16,14-4 9-16,17-10 13 0,13-2-24 0,7-10 10 16,31-13-7-16,2-10-1 0,0-6 3 15,-10-6-3-15,2-8-5 0,-7 2 19 0,-5-8-19 16,-12 0-3-16,1 2-7 0,-8 6-1 16,-19 12-29-16,-7 9-62 0,1 1-103 15,-11 8-408-15,0 4 117 0</inkml:trace>
  <inkml:trace contextRef="#ctx0" brushRef="#br0" timeOffset="23673.6548">8745 8172 2336 0,'0'0'-55'16,"-9"-25"-1"-16,9 25 32 0,-11-24-23 0,11 24 16 15,0 0-8-15,-9-32 11 0,9 32 3 16,0 0 7-16,-8-27 0 0,8 27 68 0,-8-21-7 16,8 21 16-16,0 0 19 0,-10-31 17 15,10 31-9-15,0 0-18 0,-5-23-1 16,5 23-5-16,0 0-4 0,0 0-9 0,0 0 6 15,-6-32-11-15,6 32-16 0,0 0-4 16,0 0 0-16,0 0-6 0,-3-29-10 16,3 29 3-16,0 0-1 0,0 0 9 0,0 0-14 15,14-25 5-15,-14 25 6 0,0 0 27 16,0 0-8-16,0 0 20 0,0 0 1 16,13-24 6-16,-13 24-12 0,0 0 5 15,0 0-10-15,0 0-9 0,0 0 15 0,0 0-27 16,0 0 6-16,8-18-11 0,-8 18-8 15,0 0-5-15,0 0-1 0,0 0-7 0,0 0 2 16,0 0 2-16,0 0 8 0,0 0 5 16,0 0-7-16,0 0 1 0,0 0-11 0,47 12 6 15,-47-12 0-15,0 0 2 0,35 12-6 16,-35-12 7-16,35 3-5 0,-35-3 8 16,54-9 2-16,-11-3-20 0,3-6 16 15,24-11 5-15,27-17-19 0,10-4 10 0,12-6 4 16,11-1-2-16,4-5 4 0,5-7 5 15,-2 2-15-15,-2 1 2 0,-4-2-35 0,-6 3-67 16,-11 2-136-16,-13 5-506 0,-8 7 455 16</inkml:trace>
  <inkml:trace contextRef="#ctx0" brushRef="#br0" timeOffset="26601.6321">7761 9001 2995 0,'0'0'-150'15,"0"0"29"-15,-17-19 26 0,17 19 34 16,0 0 13-16,0 0 12 0,0 0 11 0,0 0 22 15,0 0 6-15,-10-23 3 0,10 23 16 16,0 0-13-16,0 0-9 0,0 0 0 0,0 0 6 16,0 0-15-16,0 0 9 0,0 0-3 15,0 0-3-15,0 0 9 0,22-39 0 16,-22 39-3-16,0 0 0 0,0 0-3 0,0 0-7 16,0 0 1-16,44 7 6 0,-44-7-9 15,0 0 6-15,0 0 6 0,51 18-16 16,-27-9 16-16,-1-3 9 0,14 0-18 0,2 0 25 15,9 0 2-15,7-2-2 0,7-8-4 16,12-2 0-16,11-2 6 0,7-11-12 16,27-9 15-16,1-11-12 0,1-8 6 0,6-12-9 15,-2-4 0-15,11-9 5 0,-1 1-11 16,-1-5-23-16,3 0-89 0,-11-3-162 0,9-4-272 16,-8-1 106-16</inkml:trace>
  <inkml:trace contextRef="#ctx0" brushRef="#br0" timeOffset="28528.7749">8316 9776 1966 0,'0'0'-30'0,"0"0"30"0,0 0 15 16,0 0 25-16,0 0-11 0,0 0 14 0,0 0-18 16,0 0 3-16,0 0-7 0,0 0-8 15,0 0-13-15,0 0 11 0,0 0-5 16,0 0-6-16,0 0 0 0,46 25 4 16,-46-25 13-16,16 27-10 0,-9-7-7 0,6 2-4 15,-1-5 14-15,0 6-16 0,0-1 6 16,1-2 13-16,-1-1-16 0,-4 2 13 0,-8-21-3 15,23 32-14-15,-14-20 17 0,-9-12-3 16,17 27-7-16,-17-27 19 0,25 19 14 0,-9-11 42 16,-16-8 10-16,54 3 24 0,-9-7 16 15,10-15-38-15,19-6 6 0,-4-5-24 16,34-17-14-16,-2-4 3 0,-3 4 2 16,-1-10-1-16,-1 3-4 0,-1-11 2 0,-3 4 12 15,-1-1-1-15,-1-3-8 0,1 1-25 16,-4-1-18-16,6 3-50 0,-7 1-66 0,-2-4-149 15,-6 6-467-15,-14 4 594 0</inkml:trace>
  <inkml:trace contextRef="#ctx0" brushRef="#br0" timeOffset="36210.5318">6928 11419 3025 0,'0'0'58'0,"0"0"-14"0,0 0-19 0,0 0-28 16,0 0-11-16,0 0 16 0,0 0 8 15,0 0-15-15,0 0 3 0,0 0 11 0,0 0 11 16,0 0 11-16,0 0-5 0,0 0 3 16,5-43-11-16,-5 43 8 0,0 0-1 15,0 0 12-15,0 0-8 0,0 0-4 0,3-31 12 16,-3 31 1-16,0 0-4 0,0 0 11 15,0 0-5-15,-3-31 1 0,3 31-6 16,0 0-2-16,0 0-17 0,0 0 18 0,0 0-26 16,0 0 5-16,0 0-1 0,-2-34-2 15,2 34 4-15,0 0 3 0,0 0-9 16,0 0 2-16,0 0-3 0,0 0-7 0,0 0 2 16,0 0-6-16,0 0 4 0,0 0 8 15,0 0 7-15,0 0-20 0,0 0 1 0,0 0-6 16,0 0 1-16,57 40 10 0,-43-22-2 15,2-1 12-15,-2-2-13 0,-14-15 17 16,32 30-15-16,-17-14-3 0,-2-1 20 16,-13-15-2-16,33 16 11 0,-14-11 12 0,-19-5 20 15,48-1 0-15,-48 1-4 0,69-15 2 16,-21-9-7-16,4 1-2 0,10-11 8 16,7-4-3-16,-4-1 6 0,22-21 3 0,3-1-10 15,2-6-15-15,5-8-4 0,0 1 2 16,-1 1 0-16,1 2-20 0,1 3 14 0,-2 3-7 15,1 1 1-15,-10 5-2 0,1 7-1 16,-12 2-2-16,-14 14-6 0,3-2-7 0,0 8 2 16,0-4-35-16,1 6-24 0,-11 3-39 15,0 4-43-15,-1 1-28 0,1 4-76 16,-13 2-618-16,-1-1-145 0</inkml:trace>
  <inkml:trace contextRef="#ctx0" brushRef="#br0" timeOffset="37737.3762">7810 12361 3896 0,'0'0'-36'0,"0"0"1"0,0 0 13 0,0 0-1 15,0 0-19-15,0 0 14 0,0 0 3 16,0 0-1-16,0 0 1 0,0 0 17 0,0 0 8 16,0 0 6-16,0 0-4 0,0 0-2 15,0 0 8-15,0 0 15 0,0 0 16 16,0 0 19-16,0 0 28 0,0 0 7 0,0 0 12 15,0 0-11-15,-2-39-4 0,2 39-6 16,0 0 3-16,0 0-33 0,0 0 2 16,0 0-11-16,0 0-1 0,0 0 0 0,0 0-1 15,0 0-5-15,0 0 5 0,0 0-7 16,0 0 2-16,0 0 2 0,-12-29-2 16,12 29 6-16,0 0-3 0,0 0-9 0,0 0 0 15,0 0-10-15,0 0 2 0,0 0-8 16,0 0-3-16,0 0-13 0,0 0-5 0,0 0 0 15,0 0-5-15,0 0 4 0,0 0-2 16,0 0 7-16,0 0 0 0,60 47-2 16,-41-28 6-16,9 1-2 0,4 7-2 0,-3-4 3 15,7 2-2-15,-2 1-2 0,1-5 3 16,-2 3-5-16,1-2 4 0,-1-2 11 16,2-2-14-16,-1 2 1 0,6-1-1 0,-2-1 5 15,6-6 6-15,-9 3-7 0,4-5 6 16,-6-5-9-16,4 2 4 0,-9-3 7 15,4-8-11-15,2-4 9 0,6-7-6 0,1-14 8 16,1-5 1-16,10-13-3 0,13-30 3 16,-9-7-8-16,-3-9-2 0,7-7 2 0,6-2 3 15,4 2-3-15,24 0 2 16,23-2-10-16,15 7-19 0,28 2-39 0,13 7-56 16,11 7-99-16,-4 8-275 0,3 3-375 15,-23 0-222-15</inkml:trace>
  <inkml:trace contextRef="#ctx0" brushRef="#br0" timeOffset="106908.4745">21128 15306 4665 0,'-25'-15'-97'16,"0"-1"11"-16,5-1 8 0,0 3 5 15,20 14-6-15,-25-17 8 0,25 17 6 16,-17-19-14-16,17 19-4 0,-15-20-15 0,15 20 31 16,-16-17 28-16,16 17 15 0,-17-25 10 15,17 25 18-15,-12-25 12 0,12 25 20 16,-13-27 25-16,13 27-4 0,-10-24 6 0,10 24-13 16,-10-26 6-16,10 26-18 0,-9-21 4 15,9 21-5-15,0 0-3 0,-11-24-11 0,11 24 7 16,0 0-16-16,0 0-6 0,0 0 12 15,0 0 3-15,0 0-15 0,0 0-3 0,68 71 4 16,-49-35-11-16,7 13 5 0,-6 7 4 16,10 15-1-16,-6 6 4 0,1 2-5 15,7 34 8-15,-7-27-8 0,-2-4 9 0,9 25 2 16,-3-17-6-16,-1 14 1 0,12-2-3 16,-3 1 1-16,-5-21 1 0,1-11-3 15,-1-2-24-15,10-6-8 0,-5-1-5 0,1-3-4 16,6-7-25-16,-4-3-15 0,0-12-44 15,-5-2-60-15,-5-11-146 0,0-2-461 16,-10-11 255-16</inkml:trace>
  <inkml:trace contextRef="#ctx0" brushRef="#br0" timeOffset="107467.8116">22443 15652 3470 0,'0'0'4'0,"-16"-29"1"0,16 29-1 0,-17-24 7 15,17 24-5-15,-19-18-8 0,19 18 9 16,-18-17 8-16,18 17-9 0,0 0 1 15,-32-12-3-15,32 12-4 0,0 0 11 0,-42 7 1 16,42-7 1-16,-30 13 15 0,30-13 9 16,-25 24-18-16,10-6 32 0,0 5-31 15,5 1 2-15,5 0 2 0,-3 6-11 0,4-2 11 16,1 4-14-16,6 1 9 0,1-4-5 16,4 2-7-16,0-1 7 0,9-1-8 0,-2-6 1 15,2 2 1-15,8-1-10 0,-7-12 0 16,9 5 12-16,-5-8-3 0,6-4 4 15,-28-5 6-15,49 0 2 0,-24-2 7 0,7-6 0 16,-7 1 10-16,8-7-5 0,-3-4 6 16,1-3-7-16,-6-3 5 0,0-6 17 0,-2 0-3 15,-4-4-4-15,4-6-9 0,-11 3 11 16,-1-6 2-16,1 1 23 0,-12-5-34 16,-3 4 10-16,-6-4-6 0,-9-1-8 0,-10-1-7 15,-9-1-2-15,-13 1-1 0,-9 6-4 16,-10 2 6-16,-1 8 8 0,-3-1-1 0,7 7 2 15,11 6-1-15,0-3-14 0,10 12-14 16,0 6-20-16,3 4-14 0,0 7-16 16,0 5-12-16,9 2 1 0,-2 5-12 0,8-1-23 15,7 4-18-15,1 1-38 0,9-3-87 16,10-18-244-16,-6 30-314 0,7-18 231 16</inkml:trace>
  <inkml:trace contextRef="#ctx0" brushRef="#br0" timeOffset="107976.4962">23325 14948 3419 0,'0'0'-42'0,"0"0"8"15,0 0 15-15,3 28 10 0,-3-28 0 0,0 0 9 16,-17 50 9-16,9-26 3 0,-5 0-1 16,3 5-2-16,1 8 18 0,-2-4-2 0,2 5-14 15,-4-2 7-15,6 6 4 0,4-3-2 16,-1 2 6-16,8 1-9 0,-1 0-4 0,4-1-2 16,6-4 6-16,-1-4-11 0,5-1-1 15,1-8-3-15,6 1 0 0,-4-9 2 16,6 1 13-16,6-7-17 0,-3-3 2 15,6-7 0-15,-35 0-2 0,67-10-12 16,-31-2 5-16,5-3 14 0,-5-6-7 0,1-5 12 16,-7 2 28-16,5-11 26 0,-6 5 41 0,-2-7 50 15,-6-3 12-15,-7 0 24 0,-1-2-14 16,-5-2-16-16,1-5-22 0,-6 2-22 16,-3 0-15-16,0 2-11 0,2 1-19 0,-4 1-11 15,-1 4-13-15,-6-2-12 0,1 5-6 16,0 2-1-16,-6 2-5 0,-2 2-3 15,-6 3-5-15,-2 6 0 0,-1-3-5 0,-10 9-7 16,-3 3 1-16,-6 4-5 0,-4 5 0 16,1-1-6-16,-2 8-12 0,1 1-8 0,3 5-14 15,1-2-20-15,9 7-33 0,0 5-34 16,5 2-29-16,6-1-55 0,-1 0-180 0,4-3-500 16,2 2-338-16</inkml:trace>
  <inkml:trace contextRef="#ctx0" brushRef="#br0" timeOffset="108438.3912">24887 13994 4118 0,'0'0'-136'0,"0"0"23"0,-3-34 10 16,3 34 22-16,0 0 13 0,0 0 37 0,0 0 16 15,-3-32 32-15,3 32 10 0,0 0 11 16,0 0-6-16,0 0-1 0,0 0-3 16,0 0 19-16,0 0-6 0,0 0 8 0,0 0-8 15,-32 90 2-15,22-46 9 0,1 9 4 16,-7 5-1-16,-3 16 11 0,6 3-3 0,-7 4-2 16,-2 1-6-16,-1 25-10 0,-2-10-5 15,4-15-1-15,1 1-3 0,4 1-6 0,-1-4-5 16,0-1 3-16,2 5-10 15,7-13-6-15,1-3-24 0,2-4-22 0,5-1-32 0,-5-2-23 16,5-7-20-16,0-4-29 0,-3 2-47 16,-1-5-90-16,-1-5-528 0,-3 2 172 15</inkml:trace>
  <inkml:trace contextRef="#ctx0" brushRef="#br0" timeOffset="108995.7982">24315 14349 3655 0,'-5'-30'168'16,"-5"6"4"-16,10 24 20 0,-13-39-42 16,6 24-62-16,7 15-35 0,0 0-14 0,-10-32-26 15,10 32-7-15,0 0 0 0,-8-28 25 0,8 28 6 16,0 0 9-16,-9-20-8 0,9 20 3 16,0 0-11-16,0 0-3 0,0 0-3 15,-6-25-4-15,6 25-6 0,0 0 8 0,0 0-9 16,0 0-1-16,0 0 3 0,0 0 1 15,0 0-9-15,-37 58 2 0,25-34-2 0,2 2-7 16,2 2-7-16,-1-5 2 0,3 6-6 16,-3-2-3-16,9-27-3 0,-6 46 5 15,6-23 2-15,0-23-1 0,3 33 1 16,-3-33 4-16,15 27-3 0,-2-13 6 0,-13-14-12 16,32 13 10-16,-32-13-7 0,40 0 14 15,-40 0-15-15,47-16 9 0,-18 5 10 0,-4-4 1 16,-5 0 16-16,0-6 9 0,5-2 15 15,-8 2 1-15,1-3-6 0,-5-1-1 16,-1 0-8-16,-2-2-12 0,-3 2-11 0,1-4-4 16,-6 4-8-16,-2 25-2 0,0-47-3 15,0 47 6-15,-10-39-4 0,1 24 1 0,9 15-2 16,-25-18-12-16,25 18-26 0,-35 0-15 16,35 0-36-16,-47 17-29 0,24-5-33 15,-5 0-103-15,-1 4-618 0,-1-1-259 0</inkml:trace>
  <inkml:trace contextRef="#ctx0" brushRef="#br0" timeOffset="110250.5467">25105 15187 4156 0,'-12'21'-38'16,"0"-2"4"-16,12-19 3 0,-16 34 2 15,9-18 4-15,7-16-10 0,-5 39 7 0,5-39 5 16,3 47-9-16,6-26 1 0,-1-3 8 16,5 0-1-16,7 0-1 0,-3 2-7 0,12-8 8 15,-6 0-3-15,7-2-11 0,2-5 9 16,1-2 6-16,2-3 6 0,-1 0 11 16,6-3 27-16,-6-2 10 0,9-9 4 15,-5-3 46-15,11-6 25 0,-11-1 31 0,6-6 12 16,-4-5 0-16,-6-2 45 0,2-2-32 15,-11-7-19-15,4 0-17 0,-6-4-18 0,-9 1-8 16,-1-1-8-16,-6 3-11 0,-7 5-9 16,-7-2-14-16,-6 4-8 0,-7 4-3 15,-5 5-9-15,-1 3 2 0,-9 9-11 0,2 7-11 16,-7 9-9-16,-2 10-13 0,-15 11-19 16,-12 11-23-16,4 10-43 0,-18 24-54 0,-8 3-86 15,8-4-304-15,12-14-375 0,9-11-471 16</inkml:trace>
  <inkml:trace contextRef="#ctx0" brushRef="#br0" timeOffset="112977.0825">22758 17620 4244 0,'0'0'-116'16,"0"0"32"-16,0 0 31 0,0 0 13 0,0 0-4 15,23 12 18-15,-23-12-3 0,0 0 4 16,0 0 5-16,0 0-1 0,0 0 1 16,0 0 12-16,0 0-4 0,0 0-10 0,0 0 0 15,0 0 9-15,0 0-5 0,0 0 0 16,49-27-11-16,-49 27 14 0,0 0 7 0,16-22-7 16,-16 22 6-16,14-20 16 0,-14 20 12 15,8-21-1-15,-8 21 28 0,12-24-13 16,-12 24-3-16,15-24 2 0,-15 24-10 0,13-26-11 15,-13 26 5-15,9-24-6 0,-9 24 1 16,10-19-5-16,-10 19 4 0,0 0 0 0,15-20 9 16,-15 20 6-16,0 0 5 0,0 0-13 15,0 0 5-15,10-22-5 0,-10 22 12 16,0 0-11-16,0 0-7 0,0 0 4 0,0 0-10 16,0 0 16-16,-52 49-8 0,52-49 6 15,-20 40-5-15,5-15-8 0,1 8 15 0,1 0-16 16,0 5 0-16,1-1 25 0,-1 4-27 15,-1 1 6-15,1-1-4 0,4 1 10 16,-2 2-8-16,1-1 10 0,1-4 1 0,8 3-8 16,1-5 5-16,1-2-8 0,4-3 1 15,7 5-13-15,-5-9 17 0,16-1 4 16,-6-6-9-16,3-1-1 0,3-6 1 16,1-3 8-16,8-6 1 0,-4 2 19 0,4-7 17 15,-4 0 15-15,6-7 19 0,-4-1 6 16,2-2 1-16,-1-9-4 0,3 4-7 0,1-4-4 15,3-4-12-15,3-9-11 0,-3 1-14 16,2-7-8-16,-3 3-11 0,0-9-16 0,0 4-2 16,-6-7-6-16,-5 0 3 0,0 0 5 15,-4-3 8-15,-9-2 5 0,1 5 7 0,-8 5 1 16,-1-5 2-16,-5 4 6 16,0 0-5-16,-11 3-2 0,1 3-4 0,-2-1-8 15,-5 4-6-15,-9 4-4 0,-1 1-6 16,-2 2-7-16,-7 2-4 0,-1 8-1 0,0-6 0 15,-2 8-1-15,4 0 6 0,-3 0-1 16,6 1-2-16,0 6 3 0,4-1-9 0,3-1-28 16,-4 4-26-16,29 6-18 0,-48-3-17 15,48 3-16-15,-42 3-15 0,25 2-9 0,6-2-15 16,11-3-27-16,-22 13-70 0,22-13-598 16,0 0-128-16</inkml:trace>
  <inkml:trace contextRef="#ctx0" brushRef="#br0" timeOffset="113422.8201">24683 16529 4205 0,'0'0'93'0,"0"-40"16"0,0 40 23 0,-12-42-22 16,12 42-13-16,-5-35-5 0,5 35-16 16,-10-31-6-16,10 31-9 0,-8-27 7 15,8 27-1-15,-8-23-2 0,8 23 5 0,-14-17 0 16,14 17-4-16,-11-20-6 0,11 20-6 15,0 0-12-15,0 0-4 0,0 0-6 0,-37-2-1 16,37 2-3-16,0 0-7 0,-34 56-1 16,23-23-4-16,-4 11 1 0,-2 8 0 15,-5 4-2-15,2 15-5 0,0 7-2 0,-5 0 0 16,5 3-2-16,-9 32-4 0,4-2 3 16,0-1-5-16,3-11 0 0,9-11 2 0,0-3-8 15,-1 1-6-15,3-3-5 0,-1 1-7 16,0-3-11-16,9-14-25 0,1 0-27 15,2-1-26-15,2-8-27 0,1-7-29 16,9-11-41-16,-5 3-109 0,3-12-598 0,-4-1-553 16</inkml:trace>
  <inkml:trace contextRef="#ctx0" brushRef="#br0" timeOffset="113944.4959">24029 16501 4545 0,'-8'-36'-28'0,"8"36"2"0,-15-32 17 15,15 32-12-15,-9-30 16 0,9 30-9 0,-11-25 9 16,11 25-1-16,-17-27 3 0,17 27 19 16,-15-22 14-16,15 22 3 0,-22-20 17 15,22 20-3-15,-28-15 1 0,28 15-13 0,-32-5-3 16,32 5 0-16,0 0-4 0,-44 17-3 16,28-5-1-16,16-12-7 0,-29 33 1 15,21-12-7-15,-4 3 0 0,4 5 2 0,3-2 1 16,1 3-3-16,4 5-2 0,4-4-2 15,4-1 1-15,-3-1 0 0,9 2-2 16,-1-7-3-16,2-3 1 0,3 1 4 0,-4-7-7 16,-1 1 2-16,-1-1 9 0,-12-15 1 15,28 18 22-15,-28-18 21 0,25 10 8 0,-25-10 3 16,0 0-8-16,29-28-9 0,-18 7 1 16,-11 21-1-16,14-45-4 0,-14 22-2 0,0-4-6 15,0 27-12-15,-2-54-5 0,-6 30-15 16,8 24-9-16,-19-43-13 0,6 24-8 0,1 1-20 15,12 18-15-15,-40-22-12 0,20 19-14 16,20 3-13-16,-47 3-12 0,47-3-13 16,-50 27-17-16,23-3-34 0,2 3-90 0,0 3-623 15,2 2-329-15</inkml:trace>
  <inkml:trace contextRef="#ctx0" brushRef="#br0" timeOffset="114556.6619">24725 17289 4296 0,'0'0'43'16,"0"0"-7"-16,0 0-14 0,0 0-64 0,0 0-49 16,0-28-8-16,0 28-2 0,0 0 12 15,0 0 10-15,0 0 12 0,0 0 22 0,0 0 17 16,0 0 10-16,0 0 6 0,0 0-2 16,0 0 14-16,0 0 8 0,0 0-8 0,0 0 2 15,-25 87 20-15,17-64-4 0,1 1 7 16,7 3-13-16,-2 1 12 0,2-28-18 15,9 47-1-15,-1-20 9 0,5 0-4 0,-1-4-7 16,11-8 9-16,-4 1-1 0,1-8-11 16,7 2 8-16,-27-10-4 0,46 0 3 15,-19-3 18-15,3-7 18 0,-3-2 32 0,5-3 26 16,1-6 30-16,-1-3 16 0,0-11 14 16,0-3 7-16,-7-5-5 0,0-1-9 15,-5-4-11-15,-7-1-17 0,-1 2-14 0,-9 0-18 16,-1 5-18-16,-7 3-21 0,-3 1-20 15,-6 11-37-15,-2 8-45 0,16 19-43 0,-61 7-41 16,8 20-31-16,-37 35-56 0,-23 20-141 16,-2 24-560-16,-12 23-561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6:47.703"/>
    </inkml:context>
    <inkml:brush xml:id="br0">
      <inkml:brushProperty name="width" value="0.05292" units="cm"/>
      <inkml:brushProperty name="height" value="0.05292" units="cm"/>
      <inkml:brushProperty name="color" value="#FF0000"/>
    </inkml:brush>
  </inkml:definitions>
  <inkml:trace contextRef="#ctx0" brushRef="#br0">12606 6212 1106 0,'0'0'87'0,"0"0"-92"0,0 0-16 0,0 0-40 16,0 0-17-16,0 0 7 0,11-22 21 16,-11 22 21-16,0 0 29 0,0 0 23 0,0 0 49 15,0 0-2-15,0 0 24 0,0 0-14 16,0 0 22-16,0 0-19 0,0 0-24 15,0 0 29-15,0 0-20 0,0 0-14 16,0 0-2-16,0 0-16 0,0 0-4 0,0 0-13 16,12-20 5-16,-12 20-17 0,0 0-3 15,0 0-4-15,0 0 4 0,0 0 4 0,0 0-8 16,37 0-8-16,-37 0 12 0,0 0 0 16,37 0 0-16,-37 0 7 0,30-4-7 0,-30 4-8 15,0 0 4-15,47-8-8 0,-47 8 12 16,31-4 0-16,-31 4-4 0,42-3 8 15,-42 3-1-15,40-5-7 0,-15 4-4 16,-25 1 8-16,47-3 4 0,-18 0-12 0,-29 3 12 16,60 0-1-16,-35-5 1 0,2 2 7 15,-27 3 3-15,55-5 8 0,-27 2-4 16,1-1 7-16,-4 1-8 0,-25 3 4 0,57-6 0 16,-30 0-4-16,3 5-7 0,5-4 10 15,-5-1-24-15,5 3 7 0,0-3 20 0,0 0-14 16,0 3 1-16,7-2-4 0,-10 0 3 15,5 3 4-15,0-3-1 0,-4 4-9 16,-1 1 6-16,1-4 3 0,-33 4-3 16,57-7-10-16,-38 4 4 0,-19 3 9 0,46-2-3 15,-46 2-1-15,41 0 1 0,-41 0-3 16,33-4-4-16,-33 4 0 0,40-4 4 16,-40 4-10-16,30 0 0 0,-30 0 3 0,0 0 12 15,49 4-15-15,-49-4 6 0,25 0-6 16,-25 0-3-16,0 0 0 0,40 4 6 0,-40-4-6 15,0 0 0-15,28 0 3 0,-28 0-9 16,0 0 9-16,0 0-3 0,34 5 0 16,-34-5 3-16,0 0-7 0,25 11 4 15,-25-11 3-15,23 8-9 0,-23-8 12 0,24 13-6 16,-24-13 0-16,30 9 3 0,-30-9 0 16,25 12 6-16,-25-12 0 0,27 9 0 0,-27-9 1 15,25 12-7-15,-25-12 6 0,27 11 9 16,-27-11-8-16,28 9-1 0,-28-9-12 15,32 12 12-15,-32-12-3 0,32 7 0 0,-32-7-3 16,33 12 12-16,-14-9-12 0,-19-3 6 16,38 13 1-16,-16-11-1 0,-22-2 3 15,40 9 0-15,-40-9 0 0,37 8-3 16,-14-5 0-16,-23-3 6 0,35 7 0 0,-35-7 0 16,32 5-6-16,-32-5-9 0,23 4 15 15,-23-4-1-15,27 4 7 0,-27-4-6 0,0 0 2 16,39 5-8-16,-39-5 6 0,23 3 2 15,-23-3 9-15,34 4-18 0,-34-4 4 0,26 5 5 16,-26-5-3-16,37 5 12 0,-37-5-15 16,34 2-5-16,-34-2-1 0,36 0 10 15,-36 0 1-15,41 0 1 0,-41 0-3 16,36 3 0-16,-36-3 2 0,34 2 1 0,-34-2-3 16,32 0 2-16,-32 0 6 0,33 5 2 15,-33-5-3-15,33 0-13 0,-33 0 0 0,39 0 6 16,-39 0 10-16,45 3-11 0,-45-3 3 15,50 2-3-15,-23-2 0 0,0 0-5 16,1 4 5-16,-28-4 18 0,57 3-28 0,-33-3 0 16,-24 0-5-16,46 5 10 0,-46-5-5 15,44 0 5-15,-44 0 0 0,35 1 5 16,-35-1-8-16,35 0 1 0,-35 0 2 16,34 3-5-16,-34-3-3 0,31 0 11 0,-31 0-16 15,37 3 16-15,-37-3-8 0,37 5-3 16,-37-5 6-16,35 1-3 0,-35-1-5 0,39 3 5 15,-39-3 5-15,41 7-15 0,-24-5 15 16,-17-2-10-16,34 6 10 0,-34-6 5 0,35 8-15 16,-35-8 0-16,30 4 5 0,-3 1-5 15,-27-5 10-15,38 7 5 0,-9-2-15 16,-3-2 5-16,1 0 0 0,1-2 0 16,-1 4 2-16,0-2 8 0,5-3-5 0,-2 3-2 15,3-1 4-15,-33-2-5 0,57 7 6 16,-30-7-1-16,1 3 13 0,-28-3-8 0,46 5 4 15,-26-3 18-15,-20-2-13 0,45 0 7 16,-45 0 0-16,38 2-9 0,-38-2-1 16,51 0-2-16,-25 0-2 0,8 0-3 0,-2-2 5 15,1 0-3-15,-1 2-2 0,1-5 0 16,-33 5-6-16,50-3 4 0,-25 3-5 16,-25 0 5-16,41-3-5 0,-41 3 22 15,38-4-15-15,-38 4-6 0,34-2 3 0,-34 2 16 16,38-3-11-16,-38 3-7 0,35-3 0 15,-35 3-3-15,45-6-1 0,-21 3 2 16,-24 3-8-16,47-3 4 0,-16-2 0 0,-7 4 6 16,-24 1-6-16,52-3 2 0,-29 0-4 15,-23 3 2-15,42-5 6 0,-42 5-10 16,40 0 0-16,-40 0 4 0,44-3 8 0,-44 3-3 16,38 0 1-16,-13-1-8 0,-25 1 4 15,44-4 0-15,-44 4 6 0,53-4-1 16,-26 1-14-16,-27 3 3 0,43-3 0 0,-43 3-4 15,37 0 3-15,-37 0 12 0,39-2-11 16,-39 2 6-16,23-4-11 0,-23 4 16 0,0 0-7 16,42-3 0-16,-42 3-11 0,0 0 11 15,27 0-6-15,-27 0 8 0,0 0 2 16,0 0-6-16,0 0 4 0,43 0-8 16,-43 0 16-16,40-4-3 0,-13-1-3 0,8-1 4 15,4 5-2-15,2-7-14 0,6 4 12 16,-2 2 0-16,2-6-6 0,-3 6 0 0,-4-3 6 15,-2 0-10-15,1 0 0 0,-2 1 10 16,-6 0-12-16,5-4 8 0,-3-1 0 0,-1 2 4 16,-2-1 2-16,3-2-6 0,-9 1 4 15,3-2-2-15,3-5 9 0,-5 1-13 16,3-8 6-16,4-1-6 0,-5-4 6 16,3 0-4-16,-7-11 8 0,4 0 5 0,-7-3 12 15,-1-6 16-15,-1 1 43 0,-6 4 52 16,-1-1-4-16,-6 5 12 0,-3-3 27 15,-4-2-22-15,-3-2-25 0,-15-7-19 0,-5 0-16 16,5 1-18-16,-25-10-9 0,-2 4-5 16,-21-19-9-16,-6 3-7 0,17 15-8 0,-3 11 0 15,8-3-7-15,0 12-1 0,10 1-6 16,2 8 1-16,2 2-5 0,9 4-1 16,4 3-12-16,3 2-2 0,-1 3-6 0,0 4-2 15,-1-2-4-15,2 2 0 0,22 12 1 16,-45-13-1-16,29 5 3 0,16 8 0 0,-39-7-4 15,39 7-12-15,-38-11 7 0,38 11-3 16,-34-6 5-16,34 6-4 0,-35-3 2 16,35 3-4-16,0 0 8 0,-47 0-13 0,47 0 0 15,-25 3 8-15,25-3-2 0,0 0 12 16,-37 0-5-16,37 0 5 0,0 0 5 16,-37 3-7-16,37-3 2 0,0 0 2 0,-41-3 7 15,41 3-4-15,-42 0-6 0,42 0 5 16,-39-7 3-16,11 7-3 0,-6-2-7 15,-1-1 16-15,-10 0-7 0,-5-4-4 0,-7 4 4 16,-8 3-1-16,-4-2 3 0,-1-1-5 16,-2-1 12-16,-8 1-8 0,3 3-2 0,-5-3 0 15,-10 1 0-15,-5 2 0 0,15 0-2 16,-15-4-2-16,15 1 5 0,-17 3 0 0,4-3-2 16,-6 3-1-16,3 0 7 0,-6 0-9 15,0 0 2-15,4 0 3 0,1 0-8 16,-3 0 7-16,12 0 0 0,1-4-1 0,12 4 5 15,-1-1-2-15,1-3 4 0,6-1 1 16,-2 2-7-16,4 3 3 0,7-1 5 16,7 1-11-16,-5-3-6 0,6-1 7 0,-2 0 10 15,4 4-5-15,5 0-5 0,2-3 3 16,8 3-1-16,0-3 0 0,0 3 1 16,1 0 0-16,5-2 4 0,31 2 5 0,-60-4-7 15,28 4-1-15,32 0 6 0,-50-3-4 16,22 3-5-16,-4-3-7 0,32 3 14 0,-50-3 0 15,50 3-10-15,-49 0 3 0,21-2-14 16,28 2 0-16,-45 0 16 0,45 0-6 16,-42-4-10-16,42 4-3 0,-47 0-7 0,47 0 11 15,-43-3 4-15,43 3 2 0,-46 0-10 16,46 0 10-16,-46 0-2 0,20 0-5 16,26 0 6-16,-48 0-6 0,48 0 13 0,-44 0-5 15,44 0-1-15,-43 0 1 0,43 0-2 16,-49 3-5-16,28-3-1 0,21 0-3 15,-49 6-13-15,26-3-5 0,1 3-4 0,-6 0-3 16,2-3-4-16,5 4 1 0,-9 0 2 16,3-6 6-16,2 7 12 0,3-3-2 0,-3-1 11 15,-3 2-4-15,2 0 3 0,-2-3 1 16,0 4-1-16,2-4 3 0,-2 2 7 16,-4-2 0-16,5 4-10 0,-4-2 4 0,6 2 3 15,-7-1-1-15,3 0-2 0,-1 3 7 16,-2 2 3-16,7-3-2 0,-5-3-1 15,4 3-3-15,4-4-1 0,-5 4 2 0,10-2 13 16,-4 0-10-16,-6 0-1 0,2 3-2 16,-4 0-4-16,-3-3 0 0,6 1 0 15,-1 1 4-15,-2 0 8 0,3-4-1 16,2 4 1-16,-4-4-6 0,6 1-11 0,-8 1 2 16,8 0 2-16,-8 4-7 0,0-4-2 0,0 3-7 15,-4-1 1-15,3 2 7 0,-6 0-5 16,7-2 7-16,-14 6 5 0,14-9-3 15,-2 5 8-15,-1-1-1 0,1 0-2 0,4 0 12 16,-2 0-5-16,-1-3-5 0,10 5 2 16,-4-7 8-16,5 4 0 0,3-4-5 15,17-4 0-15,-34 12-2 0,19-11-1 0,15-1 8 16,-25 10-3-16,25-10 3 0,-22 6-8 16,22-6 5-16,-18 10 3 0,18-10 0 0,-17 8 5 15,17-8-8-15,-16 10-5 0,16-10 8 16,-22 12 2-16,22-12 6 0,-15 13-11 15,15-13 3-15,-12 15 10 0,12-15 0 16,-13 12-21-16,13-12 11 0,-12 19 2 0,12-19 11 16,0 0-13-16,-5 27 16 0,5-27-19 15,0 0 2-15,-3 33 4 0,3-33 4 0,0 0 1 16,0 35 0-16,0-35-6 0,0 0 3 16,0 27-5-16,0-27 2 0,0 0 3 15,-5 28 3-15,5-28-8 0,0 0 2 0,-4 29 3 16,4-29-3-16,0 0 3 0,0 0 0 15,0 30-5-15,0-30 5 0,0 0-5 0,0 0 13 16,-5 32-19-16,5-32 6 0,0 0 10 16,0 30-2-16,0-30-11 0,0 0 2 15,-3 41 9-15,3-41 0 0,0 37-3 16,0-37 8-16,0 36-8 0,-5-15-6 0,5-21 12 16,8 47-6-16,-6-22 2 0,1 2 4 15,1-4-6-15,-4-23 8 0,10 51-8 0,-7-26 7 16,5 0 7-16,-3-1-12 0,2-3 6 15,1 5 10-15,-8-26-15 0,16 40 15 16,-15-25-18-16,-1-15 5 0,15 36 1 16,-10-17 4-16,7 0 0 0,-12-19-2 0,8 33-13 15,1-11 7-15,-1-4-2 0,-8-18-2 16,20 37 2-16,-11-15 7 0,2-1-7 0,3-1 5 16,-6-4 3-16,5 4-5 0,1 0-1 15,-6-3 13-15,-8-17 0 0,24 30-12 0,-13-18-3 16,-11-12 2-16,17 26 3 0,-17-26 0 15,13 20 13-15,-13-20-13 0,10 16 0 16,-10-16-5-16,0 0 10 0,17 26-3 0,-17-26-2 16,13 12 15-16,-13-12 4 0,17 18-10 15,-17-18 3-15,30 15 5 0,-16-5-6 16,6 2 10-16,0-2 9 0,5 0-5 0,0-2 2 16,7-3 7-16,-4 5-1 0,6-6-3 15,-1 2 2-15,6 0 4 0,-1-6 5 16,11 3-8-16,2-3-11 0,5-3 5 0,14-1-1 15,4-1 5-15,9 2-28 0,-1 3-68 16,5-4-148-16,-5 11-441 0,-8-4-17 0,-4-3 118 16</inkml:trace>
  <inkml:trace contextRef="#ctx0" brushRef="#br0" timeOffset="31777.2329">19071 5516 1183 0,'0'0'0'0,"-27"-6"-31"0,27 6-83 16,0 0 0-16,0 0 22 0,0 0 9 16,0 0 28-16,-33-3-2 0,33 3 18 15,0 0 0-15,0 0 12 0,0 0-34 0</inkml:trace>
  <inkml:trace contextRef="#ctx0" brushRef="#br0" timeOffset="32283.4454">19011 5507 421 0,'0'0'-35'0,"0"0"13"16,0 0 22-16,-42 6-30 0,42-6 0 0,0 0 30 15,0 0-15-15,0 0 30 16,0 0 45-16,-24 9-3 0,24-9 27 0,0 0 48 15,0 0-2-15,0 0 32 0,0 0 0 0,0 0 13 16,0 0-3-16,0 0 2 0,0 0-15 16,-23 9-9-16,23-9-12 0,0 0-9 15,0 0-13-15,0 0-8 0,0 0-3 0,0 0-7 16,0 0-9-16,0 0-8 0,0 0 0 16,0 0-17-16,0 0-12 0,0 0-4 15,0 0 5-15,0 0-6 0,0 0-11 0,0 0-2 16,0 0 6-16,0 0-11 0,0 0-6 15,77-46 2-15,-52 30-2 0,-2 4-9 0,-2 0 13 16,9-3-9-16,5-4 2 0,10 4-6 16,-3-5-1-16,11 0-2 15,-6-2-9-15,5 4 7 0,-2-3 0 0,4 1-3 16,4 2 3-16,-8-1-11 0,6 1 4 0,-1-1-7 16,-13 5 14-16,0-2-5 0,4 0 1 15,-7 1-5-15,-2 3-2 0,1-3 2 0,1 1 4 16,-8 2-2-16,6 0 0 0,-12-1-2 15,5 5-2-15,-5-1 0 0,4-1 2 16,-2-2-2-16,1 2 10 0,-4 2-12 0,4-5 4 16,-1 1 9-16,-1 4-7 0,5-6-9 15,-11 2 18-15,10 3 2 0,-7 0-15 16,-1 0 10-16,-22 9-3 0,37-17-3 16,-19 13 8-16,-18 4 10 0,34-16-18 0,-19 8-2 15,-15 8 4-15,30-11 0 0,-30 11-8 16,28-9 8-16,-28 9 2 0,20-13 3 0,-20 13-1 15,29-9-8-15,-29 9 0 0,23-8 2 16,-23 8 4-16,30-7-8 0,-30 7-8 16,0 0-13-16,44-5-17 0,-44 5-21 0,33 0-41 15,-33 0-48-15,34 8-58 0,-34-8-487 16,26 6 669-16</inkml:trace>
  <inkml:trace contextRef="#ctx0" brushRef="#br0" timeOffset="33745.2408">20640 4696 2771 0,'-82'10'-93'16,"82"-10"6"-16,0 0 7 0,0 0 0 16,-35-7 8-16,35 7 4 0,0 0 9 0,0 0 8 15,-40-3 13-15,40 3 11 0,0 0 30 16,0 0 32-16,-39-1 9 0,39 1 16 15,0 0-4-15,0 0-2 0,0 0 6 0,-33 0-7 16,33 0 13-16,0 0-1 0,0 0-7 16,0 0-2-16,0 0 0 0,0 0-15 0,0 0-6 15,-30-9-5-15,30 9 1 0,0 0-12 16,0 0 4-16,0 0-7 0,0 0 2 16,0 0-8-16,0 0 5 0,0 0-5 0,0 0-5 15,0 0 8-15,0 0 2 16,0 0-8-16,0 0 6 0,0 0 2 0,0 0 2 15,0 0-2-15,0 0 0 0,0 0 2 0,0 0-3 16,0 0 0-16,0 0 6 0,0 0-13 16,0 0 0-16,0 0 12 0,0 0-7 15,0 0-10-15,95-5 7 0,-95 5 10 16,47 0-12-16,-47 0-5 0,48-3 3 0,-28 3-3 16,-20 0 3-16,51-3-3 0,-23 3 7 15,-28 0-6-15,50-4-1 0,-26 4-4 0,-24 0 2 16,43-2 0-16,-43 2-5 0,45-3 5 15,-45 3 2-15,36-3 5 0,-36 3-11 16,31-4-3-16,-31 4 9 0,34-3-7 0,-34 3 12 16,37-3-7-16,-37 3-2 0,41-2-3 15,-41 2 3-15,47 0-5 0,-27 0 0 0,-20 0 3 16,45 0-1-16,-45 0-4 0,39-3 9 16,-39 3-10-16,35 0 6 0,-35 0 8 15,30 0-11-15,-30 0-2 0,0 0 4 0,34 0 5 16,-34 0 10-16,0 0 8 0,31-4-11 15,-31 4-2-15,0 0-7 0,0 0 2 0,0 0-3 16,32 4-6-16,-32-4 0 0,0 0-1 16,0 0 3-16,0 0-2 0,0 0 9 15,0 0-7-15,30 0-5 0,-30 0 12 16,0 0 0-16,0 0-5 0,0 0-2 0,0 0 2 16,0 0-5-16,0 0 3 0,0 0 0 15,0 0 0-15,0 0 2 0,12 18 0 16,-12-18 8-16,0 0-8 0,0 0-3 0,-17 45-21 15,17-45-3-15,-11 32-11 0,11-32 5 16,-15 36 2-16,-2-15 8 0,3 5-1 0,-2-1 8 16,-3 2 0-16,-7 4 15 0,2-3-10 15,1 0 5-15,-4 3 6 0,-2-4-11 16,4-3 5-16,-1 3 3 0,-1-2 16 16,3 0-11-16,-4 0-5 0,0-3 5 0,4 3-8 15,6-6 14-15,-2-1 11 0,1-1-14 16,4-2 5-16,15-15 14 0,-32 25-5 0,24-13-1 15,8-12-2-15,-18 23 8 0,18-23-9 16,-29 21 6-16,29-21-8 0,-17 23-3 16,6-11 3-16,11-12 0 0,-22 27-3 0,10-7 3 15,12-20 0-15,-15 29-3 0,10-8-2 16,5-21 10-16,-18 35-8 0,9-17-5 16,9-18 5-16,-15 28-10 0,15-28 0 0,-8 25 7 15,8-25 3-15,-10 22 3 0,10-22 20 16,0 0-3-16,-8 23 8 0,8-23 24 15,0 0 10-15,-15 19 11 0,15-19 5 0,0 0-13 16,0 0-7-16,0 0 1 0,0 0-15 16,0 0-5-16,0 0 5 0,-39-42 33 0,32 17-22 15,7 25-8-15,-13-53 12 0,1 25-20 16,6-6 34-16,-1-2-21 0,-5-5-10 16,1-2-6-16,2-1 1 0,-11-4-8 0,7-5-14 15,-11 5 4-15,1-3 9 0,-1 3-7 16,1 6 4-16,5 3-5 0,3 6-15 15,0 4-61-15,-1 8-71 0,5 9-39 0,2 3-109 16,9 9-549-16,0 0 75 16</inkml:trace>
  <inkml:trace contextRef="#ctx0" brushRef="#br0" timeOffset="58123.1303">12211 8875 87 0,'0'0'0'16,"0"0"67"-16,0 0-92 0,0 0 0 0</inkml:trace>
  <inkml:trace contextRef="#ctx0" brushRef="#br0" timeOffset="62936.0606">12211 8875 154 0,'0'0'0'15,"0"0"8"-15,0 0-16 0,0 0-8 0,0 0 32 16,0 0 9-16,0 0-9 0,0 0 0 0,0 0-16 16,25 15 31-16,-25-15-15 15,0 0 15-15,0 0-8 0,0 0 6 0,0 0 30 16,37-3 25-16,-37 3 17 0,0 0-5 0,0 0 2 15,0 0 13-15,0 0 5 0,38-17 5 16,-38 17-21-16,0 0 6 0,22-9-37 0,-22 9-1 16,0 0-24-16,0 0 12 0,25-15-9 15,-25 15-18-15,0 0 8 0,15-12 7 16,-15 12-12-16,0 0 4 0,0 0-1 0,20-15-27 16,-20 15 15-16,0 0-4 0,0 0-4 15,0 0 7-15,22-9-10 0,-22 9-1 16,0 0-8-16,0 0 1 0,0 0-4 0,0 0 11 15,22-12 0-15,-22 12-3 0,0 0 6 16,0 0-10-16,18-14-1 0,-18 14 5 16,0 0-5-16,0 0 5 0,32-8-1 0,-32 8-11 15,0 0 8-15,23-7-15 0,-23 7 11 16,0 0-11-16,0 0 7 0,27-10 12 16,-27 10-16-16,0 0 19 0,0 0 7 0,0 0-18 15,30-8 25-15,-30 8-7 0,0 0-4 16,0 0 21-16,0 0-24 0,0 0 9 15,0 0 1-15,0 0 3 0,25-9-8 16,-25 9 8-16,0 0-14 0,0 0-4 0,0 0 18 16,0 0-5-16,0 0-12 0,0 0 6 0,0 0 0 15,0 0-13-15,0 0 13 0,40-6-7 16,-40 6 7-16,22-10-4 0,-22 10-9 16,25-9 0-16,-25 9 13 0,27-8 0 0,-27 8-7 15,25-10 0-15,-25 10 0 0,0 0 4 16,33-9-7-16,-33 9 9 0,24-12-5 15,-24 12 2-15,27-9-3 0,-27 9 0 16,31-11 0-16,-31 11 0 0,29-9-6 0,-29 9 7 16,27-9-10-16,-27 9 9 0,21-9-3 15,-21 9 3-15,0 0-6 0,25-9 3 0,-25 9-6 16,0 0 9-16,32-14-15 0,-32 14 9 16,22-6 3-16,-22 6 0 0,0 0 0 15,33-7-9-15,-33 7 0 0,27-7 12 0,-27 7 0 16,0 0 0-16,39-7-3 0,-39 7 3 15,23-5-12-15,-23 5 6 0,29-7 0 16,-29 7 12-16,0 0-12 0,30-9-6 0,-30 9 6 16,0 0 12-16,31-11-3 0,-31 11-6 15,0 0-3-15,29-5-12 0,-29 5 3 16,0 0 9-16,28-6 3 0,-28 6 3 0,0 0-12 16,30-6 9-16,-30 6-12 0,26-6 15 15,-26 6 0-15,0 0-6 0,0 0-6 0,38 0 12 16,-38 0-6-16,0 0 0 0,0 0-9 15,32 0 9-15,-32 0 0 0,0 0-6 16,0 0 9-16,38 0-6 0,-38 0-6 16,0 0 12-16,30 3-9 0,-30-3 12 0,0 0-6 15,0 0-3-15,35 0 3 0,-35 0-3 16,0 0 9-16,0 0 6 0,31 3-18 16,-31-3 9-16,0 0-3 0,0 0 0 0,31 6-6 15,-31-6 3-15,0 0 6 0,25 6 3 16,-25-6-6-16,0 0-6 0,0 0 6 0,32 5 0 15,-32-5 0-15,0 0 6 0,0 0 0 16,25 11-12-16,-25-11 0 0,0 0 6 16,25 6 3-16,-25-6 3 0,24 5 3 0,-24-5-6 15,0 0-6-15,37 5 0 0,-37-5 0 16,36 0 9-16,-36 0-3 0,34 0-6 16,-34 0 15-16,35 0-9 0,-35 0 0 0,35 0 27 15,-35 0-27-15,35 0 3 0,-35 0-9 16,30-5-6-16,-30 5 9 0,0 0 0 0,46-2 3 15,-46 2-12-15,28 0 9 0,-28 0-6 16,0 0 3-16,37 0 12 0,-37 0-18 16,0 0 9-16,37 2 3 0,-37-2 3 15,0 0-9-15,35 0 12 0,-35 0 0 0,25 5-9 16,-25-5 3-16,0 0-3 0,33 2-3 16,-33-2 11-16,0 0-13 0,34 3-1 15,-34-3 35-15,0 0-29 0,32 3-6 0,-32-3 6 16,0 0-15-16,0 0 21 0,36 4-6 15,-36-4 0-15,0 0-8 0,30 0 13 0,-30 0-2 16,0 0 0-16,31 2-3 0,-31-2-6 16,0 0 1-16,0 0 10 0,35 5-10 15,-35-5 7-15,0 0 1 0,0 0 9 16,0 0 6-16,31 0 8 0,-31 0-9 0,0 0 17 16,0 0-8-16,0 0-7 0,0 0 9 15,34-5 0-15,-34 5-4 0,0 0-2 0,0 0-6 16,0 0 8-16,0 0-19 0,35 0 16 15,-35 0-10-15,0 0-3 0,0 0 2 16,39-2-5-16,-39 2-5 0,0 0 3 0,36 0 5 16,-36 0 2-16,32 0-7 0,-32 0 5 15,32-4-8-15,-32 4 5 0,33 0-5 16,-33 0 5-16,30 4-5 0,-30-4 2 16,32 0 4-16,-32 0-1 0,0 0-10 0,39 0 10 15,-39 0-3-15,0 0-2 0,32 0 3 16,-32 0-6-16,0 0 6 0,0 0 7 0,33 0-2 15,-33 0-6-15,0 0 3 0,0 0 0 16,0 0 3-16,0 0 2 0,35 0-5 16,-35 0 7-16,0 0 1 0,0 0-6 0,0 0 1 15,0 0 9-15,42-4-10 0,-42 4 16 16,27-3-16-16,-27 3-2 0,0 0 0 16,40-5-5-16,-40 5 4 0,25-5-8 0,-25 5 13 15,30-5-4-15,-30 5-5 0,32-2 5 16,-32 2 4-16,33-8-4 0,-33 8-10 15,27-7 10-15,-27 7 0 0,32-1-7 0,-32 1-3 16,0 0 10-16,33-7-17 0,-33 7 7 16,0 0 5-16,35-3 5 0,-35 3-8 0,0 0-2 15,31-2 10-15,-31 2-5 0,0 0 3 16,31-4 11-16,-31 4-19 0,0 0 3 16,0 0-5-16,34-6 16 0,-34 6-9 15,0 0 10-15,0 0-15 0,0 0 5 0,0 0 5 16,35-3-10-16,-35 3 12 0,0 0-4 15,28-2-15-15,-28 2 0 0,0 0 12 0,34 0 9 16,-34 0 6-16,0 0-8 0,45-4-10 16,-45 4-9-16,32-3 17 0,-32 3-7 15,33-3 2-15,-33 3 7 0,35 0-7 0,-35 0-12 16,32-3 7-16,-32 3 5 0,34-3 5 16,-34 3-5-16,36-3-5 0,-36 3 5 15,32-3-5-15,-32 3 15 0,32 0-15 0,-32 0 8 16,30-5-11-16,-30 5 4 0,32 5-1 15,-32-5 0-15,0 0 17 0,37 0-14 16,-37 0-1-16,28 3 8 0,-28-3-7 0,0 0 2 16,40 3 4-16,-40-3 1 0,32 3-2 15,-32-3-11-15,35 3 18 0,-35-3-5 16,30 3 0-16,-30-3-10 0,30 3 2 0,-30-3 6 16,30 4-1-16,-30-4 1 0,31 2-18 15,-31-2 15-15,0 0 0 0,35 3 10 16,-35-3-13-16,0 0 6 0,40 3-1 15,-40-3-4-15,25 3-5 0,-25-3 9 0,35 0 10 16,-35 0 5-16,37 4-20 0,-37-4 1 0,33 2 4 16,-33-2-2-16,34 3-9 0,-34-3 11 15,37 3-2-15,-37-3 19 0,33 0-17 16,-33 0-11-16,35 4 4 0,-35-4 10 0,39 1-7 16,-39-1-1-16,38 5-6 0,-38-5-1 15,45 0 13-15,-23 2-1 0,-22-2 0 16,54 0 3-16,-26-2-2 0,2 2 4 15,2 2 0-15,-32-2-7 0,63-2-10 16,-32 2 13-16,0 0-6 0,-2 0 1 0,8 0 9 16,-37 0-7-16,60 0 12 0,-22 0-15 0,-4-5 3 15,-1 10-9-15,7-10 4 0,4 10 19 16,-2-5-14-16,-4-5 0 0,11 10 5 16,-6-5 0-16,-6-5-5 0,1 10-5 0,6-10-4 15,-7 5 11-15,-4 0-2 0,2 0 0 16,0 0-2-16,-4 0 4 0,-31 0-4 15,58-1 6-15,-31 1-8 0,-27 0 13 0,42 0-14 16,-42 0 5-16,41-4 0 0,-41 4 3 16,39 4-13-16,-39-4 6 0,35 0 11 15,-35 0-3-15,34 0-4 0,-34 0 0 0,35 0-2 16,-35 0 9-16,0 0-7 0,30-4 5 16,-30 4-7-16,0 0-1 0,38 4 1 0,-38-4 2 15,0 0 2-15,29 0 1 0,-29 0-6 16,0 0-2-16,33 1-4 0,-33-1 7 15,0 0 2-15,0 0 0 0,37 0 4 16,-37 0-4-16,0 0-4 0,23 5 1 0,-23-5 3 16,0 0-2-16,25 6 4 0,-25-6-2 15,0 0 17-15,29 4-12 0,-29-4-10 16,0 0 7-16,27 5-2 0,-27-5 0 0,0 0-5 16,33 2 8-16,-33-2-1 0,0 0-9 15,29 7 5-15,-29-7 4 0,0 0-7 0,30 6 5 16,-30-6 0-16,0 0 3 0,20 6-3 15,-20-6 0-15,0 0-7 0,33 8 16 16,-33-8-4-16,0 0-3 0,35 9-2 0,-35-9 3 16,35 6-6-16,-11-4 6 0,-24-2-1 15,48 7-7-15,-18-1 10 0,-30-6-10 16,51 3 10-16,-25 0-10 0,1 0 5 0,-27-3 5 16,47 3-7-16,-24 0-1 0,-23-3 8 15,39 6-5-15,-12-2 0 0,-27-4 2 0,38 2-9 16,-16 1 7-16,-22-3 0 0,42 7 0 15,-42-7 3-15,38 4-6 0,-19-3 3 16,-19-1 0-16,38 8 3 0,-38-8-6 16,37 4 13-16,-17 1-13 0,-20-5 1 15,40 6 4-15,-40-6 1 0,35 6 1 0,-35-6-1 16,40 3-3-16,-40-3 0 0,32 3 4 16,-32-3-6-16,34 4 4 0,-34-4 8 0,41 2-10 15,-41-2-10-15,32 6 15 0,-32-6-12 16,40 3 2-16,-18 1 1 0,-22-4 4 0,40 2-5 15,-11 1 40-15,-3 0-40 0,-26-3 5 16,52 4 0-16,-25-1 5 0,2-3 0 16,-29 0-5-16,60 3-3 0,-37-6 1 0,-23 3 2 15,54 0 5-15,-31 0-8 0,-23 0 1 16,50-3 0-16,-16-1 16 0,-34 4-21 16,58-3 7-16,-33 0 0 0,7 1 4 0,-5-5-4 15,-27 7 0-15,53-6 0 0,-26 4 0 16,-27 2-2-16,44-7 16 0,-19 0-16 0,-25 7 4 15,35-8 7-15,-12 3 0 0,-23 5 10 16,30-12 19-16,-30 12 11 0,27-8 4 16,-27 8 7-16,27-13-7 0,-27 13 4 15,17-12 4-15,-17 12-19 0,18-19-3 0,-18 19-2 16,0 0-17-16,15-30 20 0,-15 30-15 16,15-19-6-16,-15 19-6 0,0-25-2 0,0 25-9 15,0 0 1-15,7-33 1 0,-7 33-4 16,0-24-4-16,0 24 3 0,0 0-9 15,-3-41 8-15,3 41-1 0,0 0-3 0,-4-44 2 16,4 44 14-16,-15-26 1 0,15 26-2 16,-12-31 4-16,12 31-4 0,-16-31 2 15,1 16 4-15,15 15-6 0,-25-35-2 16,8 20 4-16,2-2-3 0,0 4-3 0,15 13 4 16,-42-29-4-16,25 17-1 0,-1 2 3 15,-2-1-3-15,20 11 6 0,-42-22-3 0,20 12-12 16,0 5 7-16,22 5 3 0,-43-20-7 15,23 14 6-15,20 6 7 0,-34-11-22 0,34 11 9 16,-30-15 6-16,30 15-4 0,-40-7 10 16,40 7-8-16,-33-12-4 0,33 12-1 15,-37-10-1-15,17 8-5 0,20 2 4 16,-40-11 3-16,40 11-1 0,-37-6-1 0,37 6 4 16,-39-6-7-16,13 6 3 0,26 0 15 15,-36-6-11-15,36 6-2 0,-41-3 8 16,17 0-13-16,24 3 7 0,-45-6 0 0,45 6-11 15,-47-6 11-15,26 5-2 0,21 1 0 16,-51-8 6-16,21 2 3 0,3 3-16 0,1-4 2 16,-6 1 16-16,32 6 5 0,-60-12 8 15,26 7-1-15,-1-2-9 0,-5-3 4 16,0 0-2-16,-5 3 1 0,1-3-6 16,-3 0 6-16,2 1 4 0,-3-3-17 0,1 1 3 15,0-1-2-15,-2 0 26 0,9 0-7 16,3 5 8-16,1-5-4 0,-4-2-16 15,9 4 16-15,-4-1-14 0,10 1 16 0,-3 1-19 16,-1-1 12-16,6 0-20 0,-6-2 1 16,9-3 4-16,-1 7 4 0,21 8-9 0,-44-24 9 15,22 17-4-15,-1-2-6 0,23 9 0 16,-33-16 2-16,16 6-6 0,17 10 9 16,-34-15-13-16,16 5 5 0,18 10 3 0,-35-12-1 15,35 12-4-15,-40-11 8 0,20 4-3 16,20 7 6-16,-51-12 2 0,23 2-6 15,-2 5 1-15,-2-3-8 0,-8-1 4 0,-4 5 2 16,-2-4-7-16,-3 4 6 0,2-3 0 16,-1 0-5-16,-2 2-9 0,-4 1 22 15,2 1-8-15,0 3-3 0,-1-5-4 0,8 4 4 16,-9 1-6-16,6 0 6 0,-1-3-4 16,7 3 4-16,-5 0-2 0,7 0 1 0,0 3 5 15,-3-3 1-15,4 1-10 0,-1-1 8 16,0 5 3-16,3-5-1 0,4 0-1 15,-6 3-4-15,4 0 6 0,-2-3-3 0,7 0 3 16,-5 0-3-16,35 0 2 0,-64 0 4 16,36-3-6-16,-4 3 7 0,32 0-9 0,-62 0 10 15,34 0-13-15,-1-3 4 0,29 3 2 16,-60 0 1-16,38-5-2 0,22 5-10 16,-51-1 17-16,22-2-10 0,29 3-4 0,-48-3 9 15,24-2-2-15,24 5 0 0,-48-1 1 16,48 1-4-16,-55 0-14 0,28-3 18 15,27 3-2-15,-55-4-6 0,24 4-2 0,31 0 10 16,-50-3 6-16,17 3-12 0,33 0 8 16,-47 0-8-16,47 0 7 0,-49 0 1 15,49 0 0-15,-45 3-7 0,22-3 5 0,23 0-2 16,-49 4-6-16,49-4 9 0,-43 0-7 16,19 3-13-16,24-3 7 0,-58 1-4 0,29 4 2 15,1-2 7-15,-4 0-9 0,2-2 5 16,-2 4-7-16,1-2-11 0,-3 0 4 15,2 3 4-15,-1 1-1 0,1 0 1 0,2-6-3 16,-5 2 0-16,3 5 9 0,-3-7 9 16,1 2 0-16,-2 2-2 0,-4-5-4 0,3 3-1 15,-2-2 8-15,1 7-7 0,3-5 11 16,-9 2-5-16,2-1-2 0,-3 4 0 16,-2-1-3-16,4 0 7 0,3-2-3 15,1-2 1-15,7 4 1 0,4-1-3 0,-4-4-2 16,32-2 22-16,-47 10-24 0,24-7 0 15,23-3-6-15,-50 11-22 0,23-6 9 0,-1-3 1 16,-1 4 5-16,29-6-2 0,-55 10-1 16,23-3 23-16,2-6-15 0,-3 7 1 15,2-4 4-15,-4 4 4 0,0-4-6 0,-2 8 6 16,4-11 2-16,-2 6 0 0,-2 3 10 16,-5 0-11-16,5-3-1 0,1 3 4 0,-6-3-4 15,7-2 0-15,0 5-5 0,1 0 11 16,2-8 0-16,-3 4-4 0,2 4-1 0,1-4 13 15,2-3-12-15,1 5 6 0,-2 1 4 16,5-4-6-16,0 1-7 0,26-6 9 16,-47 8 0-16,23 0-10 0,3-4 3 15,4 1-10-15,17-5 6 0,-35 7 5 16,18-2-5-16,17-5-4 0,-22 7 6 0,22-7 0 16,-26 5-9-16,26-5 5 0,-20 6 10 15,20-6-8-15,-19 6-2 0,19-6-1 0,-25 6 0 16,25-6-4-16,-28 9 4 0,16-6 0 15,12-3 7-15,-25 8-7 0,25-8-3 0,-29 4 14 16,29-4-4-16,-25 8-3 0,25-8 12 16,-30 5 0-16,30-5-14 0,-27 7 9 0,11-5 5 15,16-2 0-15,-32 5-4 0,32-5 8 16,-29 2-4-16,13 1 0 0,16-3-7 16,-37 0 5-16,17 2 2 0,20-2 0 0,-37 4-2 15,17-4 4-15,20 0 5 0,-38 4-5 16,38-4 8-16,-36 0-8 0,36 0-2 15,0 0 0-15,-43-4 7 0,43 4-2 0,0 0 2 16,-40 0-2-16,40 0 4 0,0 0-2 16,-35 4-2-16,35-4-8 0,0 0 8 15,0 0 2-15,-34 2 2 0,34-2-7 16,0 0 1-16,0 0-3 0,0 0-3 0,-33 0 10 16,33 0-2-16,0 0 2 0,0 0 13 15,0 0-15-15,0 0 6 0,0 0-6 0,0 0-1 16,-32 0 5-16,32 0 0 0,0 0 0 15,0 0-4-15,0 0 1 0,0 0-4 0,0 0 1 16,0 0-21-16,0 0-2 0,-42-2-12 16,42 2 9-16,0 0 21 0,-40 0 11 15,40 0-4-15,-30-4-1 0,30 4 5 0,0 0-2 16,-47-4 0-16,47 4 9 0,-33 0-16 16,33 0 0-16,0 0-3 0,-47-2 6 15,47 2-3-15,-34-3 18 0,34 3 6 0,0 0-2 16,-43 0 11-16,43 0-9 0,0 0-3 15,-37-2 1-15,37 2-7 0,0 0-11 16,-32 0 9-16,32 0-1 0,0 0-10 0,0 0 7 16,-32-5-5-16,32 5 4 0,0 0-8 15,0 0 4-15,0 0-4 0,0 0 7 16,0 0-9-16,-35 0 0 0,35 0 4 0,0 0-15 16,0 0 15-16,0 0-16 0,0 0 1 15,-27 12-2-15,27-12 0 0,0 0-2 0,-20 20 7 16,20-20-10-16,-10 15 9 0,10-15-2 15,-8 12 0-15,8-12 5 0,-15 12-8 0,15-12 7 16,0 0 1-16,-10 16 12 0,10-16-8 16,0 0 4-16,-15 13-5 0,15-13 1 15,0 0-5-15,-8 15 7 0,8-15-1 16,0 0-6-16,-12 16-4 0,12-16 6 0,0 0 3 16,-5 22 13-16,5-22-23 0,0 0 10 15,0 27 13-15,0-27-12 0,5 20 1 16,-5-20-2-16,8 31-8 0,-4-15 8 0,1 0-8 15,-5-16 8-15,13 32 11 0,-3-12-17 16,-2-5 6-16,1 0 6 0,-1 8-4 0,4-5 0 16,4 0 15-16,0 1-10 0,0 2-6 15,1 0 8-15,8 2-3 0,7 1 3 16,8 2-1-16,9 4-8 0,1-3-47 0,7 7-93 16,-2 2-248-16,-10-1-261 0,-2-3 120 15</inkml:trace>
  <inkml:trace contextRef="#ctx0" brushRef="#br0" timeOffset="68643.3306">13449 7836 2447 0,'0'0'-149'0,"0"0"12"16,0 0 25-16,-5-23-16 0,5 23 21 0,0 0 20 15,0 0 14-15,0 0 2 0,0 0 41 16,0 0 8-16,0 0 44 0,0 0 16 16,0 0 17-16,0 0-2 0,0 0 15 0,0 0-21 15,0 0-4-15,0 0-5 0,-15-20 18 16,15 20-1-16,0 0-2 0,0 0-3 16,0 0-5-16,0 0-18 0,0 0 7 0,0 0-17 15,-19-12-1-15,19 12-6 0,0 0 3 16,0 0-3-16,0 0-7 0,0 0 7 15,0 0-13-15,-35-10-23 0,35 10 9 0,0 0-6 16,0 0 6-16,-27-12 0 0,27 12 10 16,0 0 4-16,-33-12 17 0,33 12 2 15,-19-10 1-15,19 10 0 0,-25-13 3 0,25 13-20 16,-23-9 13-16,23 9 3 0,-29-15-3 16,29 15 13-16,-26-8 16 0,26 8-17 0,-27-13 6 15,27 13-12-15,-25-18 8 0,25 18-5 16,-25-13 2-16,25 13 0 0,-29-16-3 15,29 16-6-15,-28-12-10 0,28 12 16 16,-29-12 2-16,29 12 6 0,-20-12-3 0,20 12 2 16,0 0-8-16,-30-15 5 0,30 15-8 15,0 0 5-15,-21-13 2 0,21 13-8 0,0 0 11 16,0 0-5-16,-27-9 1 0,27 9-4 16,0 0-4-16,-22-12 1 0,22 12 5 15,0 0 17-15,-35-12-3 0,35 12-2 0,-25-11 21 16,25 11-6-16,0 0-5 0,-39-12-14 15,39 12 10-15,-26-8-4 0,26 8 6 0,-32-12-3 16,32 12-16-16,-22-7 13 0,22 7-11 16,-28-6-4-16,28 6 1 0,0 0-2 15,-32-11-6-15,32 11 0 0,0 0-11 16,-25-4 6-16,25 4-4 0,0 0-2 0,0 0 5 16,-40-7-3-16,40 7-2 0,0 0-4 15,-34-2 2-15,34 2 2 0,0 0-4 16,0 0 4-16,-40 0-2 0,40 0-4 0,0 0-7 15,-34 5-3-15,34-5-3 0,-31 8-5 16,31-8 14-16,-34 17-7 0,34-17-5 0,-37 7 3 16,21 1 6-16,16-8 0 0,-30 12 0 15,30-12 7-15,-27 11-3 0,27-11-13 16,-30 9 5-16,30-9 10 0,-29 12 1 0,29-12-8 16,-28 15 10-16,28-15-11 0,-24 9 1 15,24-9-11-15,-18 10-11 0,18-10 15 16,-18 15-6-16,18-15-8 0,-22 12 16 0,22-12 2 15,0 0-4-15,-24 20 5 0,24-20 4 16,-20 7-7-16,20-7 12 0,0 0-7 0,-16 16 9 16,16-16-7-16,0 0 8 0,-22 16-11 15,22-16 6-15,0 0 4 0,0 0-9 16,-23 15 7-16,23-15 2 0,0 0-2 0,-21 13 8 16,21-13-6-16,0 0 3 0,-16 11 0 15,16-11 3-15,0 0-6 0,0 0 3 16,0 0-5-16,0 0 0 0,-25 12-5 15,25-12 10-15,0 0 0 0,0 0 0 0,0 0 8 16,-20 9-8-16,20-9 5 0,0 0-3 16,0 0-4-16,0 0-1 0,-29 13 11 0,29-13-6 15,0 0 6-15,-18 10-6 0,18-10-4 16,0 0-3-16,-22 12-3 0,22-12 11 16,0 0-11-16,0 0 3 0,0 0 0 0,-25 12-7 15,25-12 17-15,0 0-5 0,0 0 7 16,-27 13-12-16,27-13 5 0,0 0-5 15,0 0 13-15,0 0-6 0,-22 12-7 0,22-12 5 16,0 0 5-16,0 0-10 0,0 0 0 16,-18 17 5-16,18-17-5 0,0 0 8 15,-17 11-1-15,17-11 8 0,0 0-7 0,0 0-1 16,-17 16-2-16,17-16-2 0,0 0-3 16,0 0 2-16,-23 16 1 0,23-16 2 0,0 0 0 15,-17 12 0-15,17-12 0 0,0 0 7 16,-16 23-7-16,16-23 3 0,-12 17-11 15,12-17 13-15,0 0-5 0,-24 20 5 0,24-20 8 16,0 0-13-16,-13 25-3 0,13-25 1 16,0 0-1-16,-12 19 1 0,12-19 2 15,0 0-8-15,0 0 3 0,-16 24 15 0,16-24-17 16,0 0 7-16,-12 18 2 0,12-18-4 16,0 0 4-16,0 0 1 0,-15 25-6 15,15-25-7-15,0 0 8 0,-10 25-1 0,10-25 0 16,0 0 9-16,-7 27-6 0,7-27-3 15,-5 22 3-15,5-22-3 0,0 0 1 0,-12 32 2 16,12-32 2-16,0 0 6 0,-5 27-5 16,5-27 4-16,0 0-14 0,0 0 4 15,-5 33 1-15,5-33-1 0,0 0 6 16,0 0-1-16,-6 27-2 0,6-27-8 0,0 0 8 16,0 0 0-16,-2 29-2 0,2-29 7 15,0 0 8-15,0 0-23 0,0 0 7 0,0 0 13 16,0 0-15-16,0 30 15 0,0-30-17 15,0 0 4-15,0 0 8 0,0 0 0 16,0 0-7-16,-12 27-1 0,12-27 3 0,0 0 8 16,0 0-16-16,0 0 11 0,-3 30-6 15,3-30-7-15,0 0 13 0,0 0-11 0,0 30 10 16,0-30 1-16,0 0-3 0,3 30 10 16,-3-30-15-16,0 0 3 0,4 35-1 15,-4-35 8-15,0 0-10 0,5 27 5 16,-5-27 15-16,0 0-12 0,8 29-1 0,-8-29 1 15,0 0-6-15,3 22 8 0,-3-22-10 16,0 0 5-16,9 20 5 0,-9-20-5 0,0 0 0 16,18 25 13-16,-18-25-11 0,32 18 11 15,-4-12-8-15,1 5 2 0,13-5 6 16,6 0-11-16,-3-1 6 0,6-1-13 0,0 2 12 16,1-6 3-16,-5 6 0 0,2-3-10 15,-13-3-3-15,5 3 11 0,-6-3-11 16,-4 3 8-16,3-3-5 0,-4 3-5 0,0 0 15 15,-30-3-12-15,44 4-8 0,-44-4 15 16,38 0-5-16,-38 0-5 0,34 2 12 16,-34-2 1-16,28 3-13 0,-28-3 17 0,0 0-7 15,35 4-8-15,-35-4 8 0,0 0-10 16,0 0-2-16,35 3 10 0,-35-3 11 16,30 4-16-16,-30-4 16 0,34 1-4 0,-34-1-5 15,45 0 9-15,-20 0 0 0,5 0 5 16,2 0-14-16,0 0 12 0,-32 0-6 15,57-1 8-15,-29-3-5 0,2 4 11 0,-30 0-4 16,55-3 2-16,-31-1-5 0,-24 4 0 16,47-5-3-16,-47 5-4 0,38-4 3 0,-11 4 8 15,-27 0-16-15,35-3-4 0,-35 3 5 16,35-3-1-16,-35 3 7 0,0 0-8 16,42-3 6-16,-42 3-7 0,0 0-2 0,32 0 7 15,-32 0-7-15,0 0 2 0,0 0-6 16,28-3 8-16,-28 3-1 0,0 0-5 15,0 0 4-15,0 0-2 0,0 0 0 0,40-3 2 16,-40 3-12-16,0 0 8 0,0 0-4 16,0 0 4-16,30 0 2 0,-30 0 0 15,0 0-2-15,0 0 2 0,0 0 6 0,0 0-3 16,37 0 3-16,-37 0-8 0,0 0-4 16,0 0 0-16,0 0 8 0,0 0-8 0,34 0 2 15,-34 0 4-15,0 0 2 0,0 0 0 16,0 0 5-16,0 0-18 0,28 3 5 15,-28-3 4-15,0 0 8 0,0 0-3 0,0 0-10 16,0 0 10-16,0 0 3 0,0 0-16 16,32 3 3-16,-32-3 8 0,0 0-14 15,0 0 13-15,0 0 0 0,0 0-6 16,0 0 2-16,0 0 4 0,0 0-2 0,0 0-6 16,0 0 12-16,0 0-15 0,33-3 5 15,-33 3-2-15,0 0 10 0,0 0-2 16,0 0-6-16,0 0 8 0,0 0-2 0,0 0 5 15,0 0-9-15,0 0 8 0,0 0-4 16,32-3 0-16,-32 3 2 0,0 0 3 0,0 0-3 16,0 0 11-16,0 0-15 0,0 0-5 15,30-3 5-15,-30 3-4 0,0 0 15 0,0 0-20 16,0 0 9-16,0 0 2 0,0 0-2 16,0 0 7-16,0 0-11 0,0 0 12 15,32 3 0-15,-32-3-6 0,0 0-4 16,0 0 2-16,0 0 0 0,28 0-8 0,-28 0 6 15,0 0 0-15,0 0 8 0,37 6-2 16,-37-6-6-16,22 3-2 0,-22-3 8 16,0 0 0-16,37 6-8 0,-37-6 0 0,27 4 2 15,-27-4-9-15,0 0 16 0,30 5 7 16,-30-5-14-16,23 7 4 0,-23-7-2 0,0 0 2 16,42 4 0-16,-42-4-10 0,22 1 12 15,-22-1-8-15,0 0 4 0,35 8-11 16,-35-8 7-16,25 3 4 0,-25-3 2 15,0 0-4-15,35 1 11 0,-35-1-3 0,27 0-6 16,-27 0 0-16,0 0 4 0,40 5-8 16,-40-5 8-16,0 0 0 0,33 0-4 0,-33 0 0 15,0 0 2-15,36 3-8 0,-36-3 19 16,0 0-22-16,0 0 13 0,30 0-8 0,-30 0 11 16,0 0-14-16,0 0 7 0,0 0 0 15,31 0 7-15,-31 0-5 0,0 0-2 16,0 0 4-16,37-8 0 0,-37 8-10 15,37-7 8-15,-15 1-2 0,-22 6-2 0,52-11 10 16,-24 6-10-16,2-2-4 0,-6 1 12 16,2 0-2-16,-2 0-4 0,-24 6 2 15,42-13-4-15,-42 13 6 0,35-8-6 0,-35 8 6 16,30-6 25-16,-30 6 4 0,23-6 19 16,-23 6-3-16,0 0 17 0,29-14-22 0,-29 14-1 15,16-10-2-15,-16 10-9 16,0 0-4-16,20-22-7 0,-20 22-14 0,11-17 4 15,-11 17 5-15,0 0-16 0,18-27 3 0,-18 27-3 16,12-23 0-16,-12 23-3 0,0 0 5 16,13-24-4-16,-13 24 2 0,0 0 12 15,8-30-14-15,-8 30-8 0,9-20 17 0,-9 20-9 16,0 0-7-16,11-27-8 0,-11 27-5 16,9-21-5-16,-9 21 2 0,12-24 3 0,-12 24-4 15,0 0 9-15,11-25 8 0,-11 25-4 16,10-24 1-16,-10 24 7 0,7-26-7 15,-7 26 7-15,0-29 20 0,0 29-4 0,0-30-11 16,0 30-4-16,-3-34 10 0,3 34 5 16,-5-31 6-16,5 31-6 0,-9-37-13 15,3 20 8-15,6 17 0 0,-21-40-1 16,8 17 2-16,-4 3 3 0,-3-5-14 0,-6-1 11 16,-5 0 8-16,-5-2-13 0,-6-3-2 15,-2 3 11-15,-9-4 3 0,-6 2 28 0,-6-7-3 16,0 8-4-16,-6-3-11 0,0 1 2 15,-8 11-4-15,-5-4-15 0,-11 12 0 16,-5 4-18-16,-48 10-11 0,-4 16-21 0,-2 13-34 16,-13 13-52-16,8 4-93 0,14 12-580 15,6 0 166-15</inkml:trace>
  <inkml:trace contextRef="#ctx0" brushRef="#br0" timeOffset="71309.0201">15710 7688 3528 0</inkml:trace>
  <inkml:trace contextRef="#ctx0" brushRef="#br0" timeOffset="73603.3152">15715 7656 3130 0,'0'0'-179'0,"0"0"16"16,0 0 22-16,0 0 32 0,0 0 11 0,0 0 26 15,0 0 18-15,0 0 28 0,0 0-4 16,0 0 0-16,0 0 7 0,0 0-8 0,0 0 0 16,0 0 0-16,0 0 7 0,-13-30 13 15,13 30-31-15,0 0-13 0,0 0 26 0,0 0 7 16,0 0 18-16,0 0 4 0,-27-12 15 16,27 12 3-16,0 0 22 0,0 0 4 15,0 0-12-15,-20-13-1 0,20 13 1 0,0 0-12 16,0 0 1-16,0 0 6 0,-18-12-17 15,18 12-24-15,0 0-26 0,0 0 2 16,0 0 3-16,0 0 10 0,-35-3 11 0,35 3 7 16,0 0 0-16,0 0-1 0,0 0 5 15,0 0 21-15,0 0-4 0,0 0 21 16,-39 0-17-16,39 0-1 0,0 0-10 16,0 0 3-16,0 0-16 0,0 0-15 0,-32-5-14 15,32 5-19-15,0 0-22 0,0 0-3 0,0 0 2 16,-37 2-19-16,37-2 9 0,0 0 11 15,-31 10 19-15,31-10 3 0,0 0 36 16,-25 6 18-16,25-6 13 0,0 0 5 0,0 0 0 16,-36 2 13-16,36-2-22 0,0 0 22 15,0 0 21-15,-38 4-6 0,38-4 8 16,0 0-18-16,0 0 16 0,-30 0-20 0,30 0-9 16,0 0 8-16,0 0-35 0,-35 6-4 15,35-6 8-15,0 0 8 0,-27 3-16 16,27-3 8-16,0 0 8 0,0 0-8 0,-35 0-4 15,35 0 8-15,0 0 8 0,-30 6-16 16,30-6 8-16,0 0 22 0,-35 6-11 16,35-6 12-16,0 0-5 0,-30 4 4 0,30-4-5 15,0 0-6-15,-26 6-1 0,26-6 8 16,0 0-4-16,0 0 3 0,0 0-4 0,-40 2-20 16,40-2 10-16,0 0 0 0,0 0-21 15,0 0 31-15,0 0-3 0,-28 5-4 16,28-5-3-16,0 0 14 0,0 0-4 0,0 0-21 15,0 0 11-15,0 0 13 0,0 0-20 16,0 0 0-16,-29 2 4 0,29-2-4 16,0 0-7-16,0 0 14 0,0 0 3 0,-20 11-13 15,20-11 6-15,0 0 4 0,0 0-11 16,-21 17 4-16,21-17 0 0,0 0 4 0,-22 15-8 16,22-15 4-16,0 0-3 0,-17 22 3 15,17-22-3-15,-10 17 13 0,10-17-7 16,0 0-3-16,-13 29 0 0,13-29 10 0,-9 28-17 15,9-28 14-15,-8 29-7 0,8-29-7 16,-8 27 1-16,8-27 2 0,-2 27 1 0,2-27 0 16,-8 28-4-16,8-28 7 0,-7 28-7 15,7-28 7-15,0 0 7 0,-2 36-14 16,2-36 10-16,-8 25 4 0,8-25-10 16,0 0 6-16,-5 35 1 0,5-35-11 0,-4 20 7 15,4-20 10-15,0 0-20 0,-5 28 10 16,5-28 3-16,0 0-10 0,0 0 4 15,-6 32 13-15,6-32-13 0,0 0 3 0,-5 24-4 16,5-24-6-16,0 0 7 0,-5 26 13 16,5-26-10-16,0 0 3 0,-4 35 1 0,4-35 6 15,0 0-20-15,0 35 10 0,0-22 10 16,0-13-10-16,-3 26 7 0,3-26-7 0,0 29 0 16,0-29 0-16,0 0 6 0,0 46 1 15,3-31-7-15,1 3 10 0,1-3-4 16,0 0 1-16,-5-15-10 0,6 32 16 15,3-20 0-15,-4 3-3 0,-5-15-4 0,13 27-9 16,-4-15 0-16,-9-12 16 0,13 27-13 16,-5-19 6-16,-8-8-12 0,14 20 19 0,-9-9-13 15,-5-11 13-15,13 16-7 0,-13-16 0 16,15 14-6-16,-15-14 7 0,9 17-7 16,-9-17 9-16,15 11-9 0,-15-11 3 0,10 13-6 15,-10-13 10-15,15 12-17 0,-15-12 4 16,13 10-1-16,-13-10 14 0,12 16 2 0,-12-16-2 15,23 12 2-15,-14-6 4 0,-9-6-7 16,25 12 3-16,-25-12-9 0,31 12 0 16,-31-12 7-16,31 9-4 0,-31-9 0 15,25 9 19-15,-25-9-10 0,35 7 6 0,-35-7-2 16,30 8 5-16,-30-8 0 0,40 3-3 16,-20 1-3-16,-20-4 3 0,45 3-1 0,-20-3-5 15,4 3 8-15,3-1-23 0,-1-2 12 16,1 0 3-16,5 5-10 0,-2-5 1 15,-5 2 6-15,10-2-9 0,-11 3-9 0,3-3 15 16,-6 3 3-16,-26-3 2 0,61 0-8 16,-41 4 0-16,-20-4-6 0,48 0 3 0,-29 2 14 15,-19-2-14-15,46 0 0 0,-46 0-6 16,39 5 1-16,-16-4 10 0,-23-1-7 16,42 5 10-16,-42-5-14 0,44 5 18 0,-26-1-12 15,-18-4 0-15,43 3 0 0,-24-1 0 16,-19-2 0-16,38 7 5 0,-38-7-5 15,39 3 12-15,-39-3-7 0,25 6-5 0,-25-6-5 16,28 2 10-16,-28-2 6 0,0 0-16 16,32 0 16-16,-32 0-11 0,0 0 3 15,0 0 2-15,32 7 6 0,-32-7-5 0,0 0-14 16,0 0 5-16,25 3 11 0,-25-3-5 16,0 0-6-16,0 0 12 0,40-3-7 0,-40 3-4 15,0 0-4-15,39 0 12 0,-39 0-12 16,28 0 6-16,-28 0 6 0,30 0-12 15,-30 0 6-15,34 0 3 0,-34 0 0 16,35-3-15-16,-35 3 15 0,33 0 6 0,-33 0-4 16,35-4 1-16,-35 4-1 0,0 0 1 15,49 0-12-15,-49 0 9 0,28-2-6 16,-28 2 0-16,0 0 1 0,37-3-1 0,-37 3 0 16,0 0 9-16,34 0-6 0,-34 0 0 15,0 0 0-15,26-3 5 0,-26 3-8 0,0 0 1 16,0 0-4-16,39 0 12 0,-39 0-6 15,0 0 2-15,32 0-2 0,-32 0 9 16,0 0-7-16,0 0 4 0,33-3-9 0,-33 3 8 16,0 0-5-16,0 0 3 0,35 0-6 15,-35 0 3-15,0 0 9 0,0 0-18 0,0 0 12 16,30 3 3-16,-30-3-6 0,0 0 0 16,0 0-9-16,0 0 9 0,32 0 0 15,-32 0-2-15,0 0-4 0,0 0 4 16,0 0 2-16,0 0 5 0,0 0 0 0,33 0 6 15,-33 0-8-15,0 0-6 0,0 0-2 16,41 0-3-16,-41 0 2 0,0 0 6 0,43-3 3 16,-43 3 5-16,34-4-2 0,-34 4-4 15,43-3-10-15,-18 1 11 0,-25 2-3 16,54-11 19-16,-26 10-14 0,1-4 1 0,-3-1-1 16,-26 6-5-16,51-6 5 0,-28 3-5 15,-23 3 0-15,50-5 3 0,-28-2 0 0,-22 7-3 16,43-6-6-16,-43 6 9 0,41-7 0 15,-18 5-3-15,-23 2-3 0,35-6 6 16,-35 6-3-16,37-4 0 0,-37 4 11 16,38-8-3-16,-38 8-8 0,37-10-14 0,-15 7 22 15,-22 3 0-15,43-12-10 0,-23 3 12 16,-20 9 1-16,41-12-9 0,-23 3 27 0,-18 9 10 16,27-14 5-16,-7 5 16 0,-20 9 5 15,25-15-10-15,-25 15-2 0,25-18-11 16,-25 18-8-16,22-18-4 0,-22 18 2 0,22-19 3 15,-22 19-15-15,23-20 5 0,-23 20 5 16,15-18-13-16,-15 18 7 0,17-17-7 0,-17 17-6 16,15-16-1-16,-15 16 5 0,0 0 4 15,15-23-2-15,-15 23-9 0,0 0 11 16,0 0 7-16,10-21-1 0,-10 21-3 16,0 0-6-16,10-21 0 0,-10 21 17 0,0 0-5 15,0 0 1-15,7-32-4 0,-7 32-4 16,0 0-4-16,-4-32 4 0,4 32-1 0,0 0 8 15,-3-41-17-15,3 41 28 0,-5-27-21 16,5 27 0-16,-7-29 2 0,7 29 3 16,-8-35 7-16,8 35 10 0,-15-30 16 0,6 9-17 15,-1 0 10-15,10 21-10 0,-23-47 17 16,8 21 1-16,-2-6 7 0,-1 2 3 0,-1-2 4 16,-6-1 6-16,-3-4-13 0,-4-3-8 15,-6 0-3-15,1-2 1 0,-15-2-5 16,0-2-1-16,-3-1-3 0,-2 3-3 0,-8 5 0 15,1-2-2-15,-1 4 0 0,-2 1-4 16,0 1 6-16,-3 2 5 0,-2 1-7 16,-5 4 6-16,0 5-8 0,-3-2-4 15,-6 3-1-15,4 3-5 0,-11 7-2 0,4 4-6 16,2-2-3-16,-5 8-5 0,-5-3 3 16,-2 10-7-16,1 3 1 0,-33 8-1 0,4 2-6 15,27 1-13-15,13 2-17 0,5 6-26 16,-20 25-47-16,13 12-32 0,5 4-69 0,11 2-161 15,9-15-573-15,14-15-680 0</inkml:trace>
  <inkml:trace contextRef="#ctx0" brushRef="#br0" timeOffset="142710.3877">4551 12832 3952 0,'0'0'-153'0,"0"0"19"0,0 0 19 16,0 0 6-16,0 0 6 0,0 0 5 15,0 0-2-15,0 0 13 0,0 0 0 0,0 0 11 16,0 0-5-16,0 0 26 0,0 0-1 15,0 0 16-15,0 0 17 0,0 0 12 16,0 0 16-16,0 0 13 0,0 0 16 0,0 0-3 16,0 0 9-16,0 0-4 0,0 0-12 15,0 0 3-15,0 0 6 0,0 0-15 0,0 0-7 16,0 0 7-16,0 0 3 0,0 0 5 16,0 0-15-16,0 0 17 0,0 0-5 15,0 0 4-15,0 0 3 0,0 0-5 16,0 0 0-16,0 0 6 0,0 0-9 0,0 0 7 15,0 0-1-15,0 0-7 0,0 0-7 16,0 0 0-16,0 0 7 0,0 0 2 0,0 0 0 16,0 0 2-16,0 0-1 0,0 0-10 15,0 0 8-15,0 0 2 0,0 0-17 16,0 0 6-16,0 0 21 0,0 0-2 0,0 0-21 16,0 0 8-16,0 0-15 0,0 0 4 15,0 0-8-15,0 0-6 0,0 0-9 0,0 0 5 16,0 0-9-16,0 0 6 0,0 0 4 15,0 0 7-15,0 0-2 0,0 0 0 16,0 0-9-16,0 0 21 0,0 0 14 16,0 0-14-16,0 0 24 0,0 0-11 0,0 0 4 15,0 0 17-15,0 0-14 0,0 0-9 16,0 0 3-16,0 0-6 0,0 0-8 16,0 0 0-16,0 0 0 0,0 0-4 0,0 0 0 15,0 0 7-15,0 0-14 0,0 0-5 16,0 0 41-16,12 51-4 0,-21-12 23 0,6 8 3 15,0 11-3-15,-2 7-18 0,-4-4 10 16,6 4-2-16,1 2-8 0,-1-4 4 16,-2-5 15-16,2-6-11 0,-1 0-5 15,4-5-1-15,-1 2 2 0,1-4-13 0,0-1-22 16,0-11 22-16,1 2-15 0,6-4 21 16,1-4-19-16,-3 1-1 0,7 0-28 0,1-4-52 15,6 2-43-15,-1-12-55 0,2 5-181 16,7-13-464-16,-27-6 127 0</inkml:trace>
  <inkml:trace contextRef="#ctx0" brushRef="#br0" timeOffset="143798.9024">5754 12770 3505 0,'0'0'-31'0,"0"0"3"0,0 0 17 16,0 0 4-16,0 0-6 0,0 0-12 0,0 0 18 15,0 0-13-15,0 0 6 0,0 0 12 16,0 0 16-16,0 0 20 0,0 0 15 0,0 0-6 16,0 0 7-16,0 0 14 0,0 0 0 15,-39-18-7-15,39 18 8 0,0 0-16 16,0 0 7-16,0 0-1 0,0 0-9 0,0 0-4 16,0 0-4-16,0 0-52 0,22-51 7 15,-22 51-24-15,27-42 5 0,-9 25 0 0,-1-4-7 16,0 5 21-16,-4-4-9 0,4 5 16 15,-17 15-5-15,22-21-1 0,-22 21-12 16,16-18 17-16,-16 18-2 0,22-13 8 16,-22 13-17-16,0 0 30 0,0 0-7 0,0 0 8 15,0 0 30-15,43 34 10 0,-32-12 9 16,-8 9 16-16,-3 12-14 0,0 10 3 0,3 8-9 16,-6 7-10-16,3 3 2 0,0 14-11 15,0-11-5-15,-3 15 13 0,-3-2-14 16,6-1 0-16,-5-12 0 0,5 1 6 15,-3-6-9-15,3-3 3 0,-3-4-6 0,1-10 12 16,2-2-3-16,0-6-8 0,0-9-6 0,0-1 2 16,-3-2 0-16,6-6 1 0,-3 3-16 15,0-29 10-15,0 43-1 0,2-21-9 16,-2-22 6-16,6 36-7 0,-6-36-2 0,9 32 10 16,-9-32-9-16,8 28 6 0,2-16-6 15,-10-12 0-15,15 20 0 0,-15-20 8 16,20 15-4-16,-20-15 9 0,29 13-8 0,-29-13-6 15,28 10 4-15,-28-10-5 0,29 4 2 16,-29-4-4-16,42-4-3 0,-42 4 5 16,45-7 4-16,-19-2 2 0,1 0-14 0,3-4-16 15,2-2-22-15,2-2-29 0,-3-3-46 16,3-5-62-16,-2-8-140 0,4-7-581 0,5-13-394 16</inkml:trace>
  <inkml:trace contextRef="#ctx0" brushRef="#br0" timeOffset="144769.9722">7013 12928 4160 0,'-25'-12'-116'0,"25"12"0"16,0 0 30-16,-26-15 33 0,26 15 18 0,0 0 25 16,-26-9 12-16,26 9 10 0,0 0 17 15,0 0-3-15,-31-9 30 0,31 9 16 16,0 0 11-16,0 0 9 0,0 0 7 0,-20-11-18 16,20 11-4-16,0 0-13 0,0 0-16 15,0 0-8-15,0 0 11 0,0 0-23 0,0 0-16 16,0 0 0-16,0 0-1 0,0 0-7 15,0 0 0-15,11-40-7 0,-11 40 6 0,0 0 3 16,24-24-12-16,-24 24 3 0,20-18 1 16,-20 18 6-16,27-17-13 0,-27 17 3 15,26-18-12-15,-26 18-6 0,25-15 3 16,-25 15-2-16,25-9-8 0,-25 9 8 0,24-12-7 16,-24 12 8-16,20-6 1 0,-20 6 4 15,0 0 1-15,0 0 6 0,27-7 15 0,-27 7-13 16,0 0-5-16,0 0 1 0,0 0 6 15,0 0 4-15,18 28 13 0,-18-28 2 16,-12 36-1-16,12-36-2 0,-16 50-1 0,12-25-2 16,-1-3 7-16,5-22-12 0,-11 49 7 15,7-27-1-15,4-22-6 0,0 43 4 0,0-43-7 16,0 42-3-16,0-42 1 0,7 37-19 16,-2-22 7-16,-5-15-6 0,12 35-6 15,-2-19-13-15,5-1 4 0,-15-15 9 0,32 23-4 16,-14-13 5-16,4 4 5 0,-1-6 13 15,1 2-15-15,-2-1 4 0,7-1 1 16,-5-1-5-16,-22-7 7 0,35 18-6 0,-22-8-2 16,-13-10 11-16,25 12 23 0,-25-12 2 15,17 15 12-15,-17-15-2 0,17 19 1 16,-17-19-5-16,12 28-3 0,-7-12-6 0,-5-16 12 16,3 36-14-16,0-17 4 0,-3-19 2 15,0 39 0-15,0-39-1 0,0 41 11 16,-3-17 13-16,-5 5-9 0,-6 4-21 0,-1-3 13 15,-10 9 8-15,5-6-17 0,-3-3-15 16,-3 1 28-16,0 0-34 0,1-7-35 0,6 3-46 16,2-14-93-16,17-13-271 0,-21 7-325 15,21-7 278-15</inkml:trace>
  <inkml:trace contextRef="#ctx0" brushRef="#br0" timeOffset="145677.4341">7938 12797 3388 0,'0'0'-68'0,"0"0"5"0,0 0 6 15,-43 5-6-15,43-5 16 0,0 0 5 16,-30 3 4-16,30-3-1 0,0 0 8 0,0 0-8 16,-32 7 15-16,32-7-3 0,0 0 5 15,0 0-2-15,0 0 19 0,0 0-29 0,-25 3 21 16,25-3 13-16,0 0 0 0,0 0 25 15,0 0-12-15,0 0 1 0,0 0 16 16,5 42 18-16,-5-42-13 0,0 0-14 0,17 50 10 16,-4-26 5-16,2 6 17 0,0 2-1 15,2-2-5-15,0 7-9 0,3-2 15 16,8 7-14-16,-9 2 1 0,11 2 10 16,-12-3 6-16,-1-9 5 0,5-1-22 0,-6-1 26 15,-2-7-2-15,-1-1 0 0,-1-3-17 16,-2 2-5-16,3-2 0 0,-1-6 10 0,-12-15-28 15,13 30 3-15,-8-13 4 0,-5-17 1 16,15 20 34-16,-15-20 24 0,0 0 12 0,5 26 24 16,-5-26-21-16,0 0-12 0,0 0-23 15,0 0-8-15,0 0-14 0,0 0-9 0,0 0 1 16,-36-66-12-16,31 42-12 0,5 24-6 16,-14-43 3-16,11 19-12 0,3 24-4 15,-10-43-4-15,10 21-12 0,0 22-9 0,13-47-14 16,-4 23 17-16,4 1-5 0,0 2-4 15,7 2 9-15,-1-1-8 0,3 1 11 16,-6 4-4-16,3 3 12 0,6 3 9 16,-25 9-23-16,38-16 12 0,-38 16 11 0,34-3-11 15,-34 3 9-15,31 8-3 0,-14 4 5 16,3 1 10-16,-6 6 6 0,1 6 7 16,-7-1-11-16,2 8 8 0,5 4-2 0,-3 2 8 15,-7 1-9-15,7 4 4 0,-7 0 1 16,1 4-1-16,-1-2 2 0,0 2 12 0,2-5-10 15,0 2 0-15,-7-2-5 0,0-3 8 16,1-3-12-16,-2-2 0 0,1 0-3 16,0-1 4-16,0-1 8 0,-7-2-15 0,4-2-6 15,3-28-10-15,-5 50-47 0,1-32-12 0,4 0-29 16,-5 1-60-16,5-19-102 0,0 0-593 16,-28 20-126-16</inkml:trace>
  <inkml:trace contextRef="#ctx0" brushRef="#br0" timeOffset="145956.2603">7774 12928 3840 0,'0'0'-74'0,"0"-34"42"16,0 34 16-16,0 0 22 0,0 0 8 15,-5-27 22-15,5 27 36 0,0 0 21 0,0 0 25 16,0 0 23-16,9-37 21 0,-9 37-5 16,0 0-15-16,8-22-19 0,-8 22-9 15,14-25-24-15,-1 0-5 0,7-5-20 0,3-2-4 16,8-5-11-16,0-1-13 0,3-1-34 16,3-3-31-16,-1 3-37 0,13-6-30 0,-2 3-51 15,8-5-68-15,-1 8-202 0,-11 4-461 16,-3 2-265-16</inkml:trace>
  <inkml:trace contextRef="#ctx0" brushRef="#br0" timeOffset="147112.2859">8982 12614 4052 0,'-28'3'-94'16,"28"-3"-4"-16,0 0 8 0,-25 4-1 0,25-4 2 15,0 0-22-15,0 0-7 0,-32 6 12 16,32-6 8-16,0 0 9 0,0 0 44 0,0 0 17 15,-25 9 12-15,25-9 8 0,0 0 14 16,0 0 12-16,0 0-18 0,0 0 5 0,0 0-5 16,-25 12-5-16,25-12 20 0,-14 20-5 15,14-20 15-15,-18 33 30 0,10-15-6 16,-6 6 2-16,6 2 8 0,0-5-10 16,-1 6-5-16,-1 3 10 0,7-2-10 0,-2 1 6 15,5 1-9-15,1 1 6 0,11 7-9 16,7-8 5-16,-1 4-23 0,2-6 13 0,7 3-7 15,3-4-4-15,-2-2-12 0,4 0 15 16,2-5-15-16,2-5 15 0,-2 5-9 16,3-8 16-16,-4 1-15 0,11-4-2 0,-9-3-3 15,7 3-3-15,-1-3-1 0,4-3 3 16,-4 3 0-16,-3-3-4 0,-6 1-5 16,-7-1 2-16,-25-3 0 0,43 5 38 0,-43-5 44 15,36 7 23-15,-36-7-31 0,30 5-6 16,-30-5-3-16,13 15-14 0,-13-15-4 0,8 20-10 15,-8-20 1-15,9 25-1 0,-9-25-5 16,0 27-7-16,0-27-6 0,0 0 1 16,-5 44 6-16,5-44 0 0,-7 37-11 0,2-14-2 15,-3 2-3-15,-1 1 4 0,-2 1-8 16,-1-3 13-16,4 5-9 0,-6 1-6 16,-6-3-4-16,7 2 8 0,-11-1-5 0,8 1 6 15,4-9-12-15,-7 0 13 0,6-3 5 16,0-2 6-16,13-15 1 0,-29 18-1 15,29-18-4-15,-31 4-1 0,31-4-13 0,0 0 0 16,-51-34 2-16,31 7 0 0,7-11-3 16,-4-8 3-16,5-12-4 0,7-9-4 0,-3-19 3 15,-2 5 2-15,5-6 1 0,2 1 6 16,-1-4-3-16,3 4-21 0,1-3 4 0,5 2-25 16,3 1-22-16,-1-4-6 0,-4 21-2 15,2-3-10-15,-2 5 4 0,-3 13-8 16,-3 6 1-16,-5 7-21 0,3 12-13 0,-2 3-12 15,-1 14-43-15,-7 6-77 0,15 6-596 16,-27-3-23-16</inkml:trace>
  <inkml:trace contextRef="#ctx0" brushRef="#br0" timeOffset="147861.2881">10197 12585 3746 0,'-35'0'-67'0,"35"0"9"15,0 0 27-15,0 0 14 0,-29 5 4 0,29-5-6 0,0 0 6 16,0 0 7-16,0 0 4 0,0 0 8 15,0 0 5-15,0 0-11 0,0 0-2 16,0 0 6-16,0 0-8 0,0 0 10 0,0 31-10 16,0-31 27-16,0 0 3 0,37 48 3 15,-14-21 21-15,-3 5 3 0,-1-2 1 0,9 10-17 16,-4 4 17-16,1-2-8 0,2 2 16 16,-4 1-27-16,0 5 11 0,6-3-25 15,-1 2-1-15,-6 5 24 0,5-6-20 0,3 5-8 16,-8-5-16-16,8-1-40 0,-9-1-42 15,0-10-66-15,-1-4-165 0,-4-2-469 16,-7-15 274-16</inkml:trace>
  <inkml:trace contextRef="#ctx0" brushRef="#br0" timeOffset="148448.0132">10804 12448 3441 0,'-13'-31'98'0,"13"31"9"15,0 0-9-15,-12-23-6 0,12 23-15 0,0 0-21 16,-9-24-12-16,9 24 5 0,0 0-2 15,17-30-12-15,-17 30-21 0,25-27 9 0,-11 10 6 16,4 2-10-16,-18 15 4 0,30-30 14 16,-13 10-32-16,1 7 10 0,-1-1-11 15,-17 14 7-15,25-21 6 0,-25 21-11 16,22-16 1-16,-22 16 4 0,20-12 5 0,-20 12-19 16,0 0 16-16,28-3-3 0,-28 3-7 15,0 0-1-15,27 21-11 0,-27-21 21 0,17 25-7 16,-9-9-4-16,-8-16 2 0,14 31 1 15,-11-10-4-15,-3-21 8 0,0 49 11 16,-3-24-2-16,-6 5 3 0,4 2-4 0,-6 2-2 16,2-1 7-16,-3-1-8 0,4-8 3 15,1 0 6-15,6 1-22 0,1-25 15 16,-4 40-14-16,4-40 11 0,9 30-10 0,4-11 5 16,2-7-13-16,5-3 8 0,-20-9 10 15,49 12-9-15,-19-4 4 0,-2-6-6 0,4 0-3 16,-7 3 0-16,4-2 6 0,-1 0-2 15,-28-3-1-15,40 9 2 0,-20-3 6 16,4 0-12-16,-24-6 9 0,33 15 7 0,-18-1 8 16,-15-14 1-16,24 28 16 0,-16-8 3 15,-8 5 14-15,2 5-5 0,-4 11-4 16,-10-1-5-16,-4 15-3 0,-15 4-17 0,-4 5-28 16,-18 32-82-16,3 2-53 0,-7-5-74 15,0-1-204-15,-3-8-439 0,-6-10-152 0</inkml:trace>
  <inkml:trace contextRef="#ctx0" brushRef="#br0" timeOffset="149440.0474">4595 13830 3947 0,'-12'-16'-23'16,"12"16"19"-16,0 0 23 0,0 0 9 0,0 0 31 16,-9-29 11-16,9 29 23 0,0 0 22 15,0 0 12-15,0 0-2 0,0 0-20 16,0 0-12-16,-15-22-17 0,15 22-9 0,0 0-8 15,0 0-10-15,0 0 3 0,0 0-6 16,0 0-3-16,19 96-3 0,-14-54-4 0,7 17 1 16,-11 10-4-16,6 17-5 0,-2 5-5 15,-5 2 1-15,0 2-4 0,0 2-12 16,-5-7-30-16,5-15-23 0,5 11-38 16,-5-11-42-16,3-1-42 0,-1-13-90 0,5-2-661 15,-7-20-556-15</inkml:trace>
  <inkml:trace contextRef="#ctx0" brushRef="#br0" timeOffset="149930.7433">6316 14131 4500 0,'0'0'54'0,"0"0"-8"0,0 0 13 16,0 0-5-16,0 0-5 0,0 0-7 15,0 0-3-15,0 0-8 0,0 0 1 16,0 0-2-16,0 0-6 0,80-15-1 0,-80 15-4 15,0 0-2-15,17 15 1 0,-17-15 2 16,23 27-6-16,-6-9-2 0,5 7 2 16,4 4 0-16,0 15-2 0,-1 1-6 0,6 15 9 15,0 2-18-15,-3 4-28 0,0 8-38 16,-2 1-49-16,0-1-36 0,-4 1-84 16,-5-6-222-16,1-6-387 0,-8-7-73 0</inkml:trace>
  <inkml:trace contextRef="#ctx0" brushRef="#br0" timeOffset="150652.7709">7791 13463 3877 0,'0'0'4'0,"0"0"3"0,0 0 42 0,0 0-6 16,0 0 7-16,0 0 23 0,0 0 1 15,0 0 3-15,0 0 5 0,34 5-8 0,-34-5-2 16,0 0-20-16,0 0 9 0,0 0-9 16,0 0-12-16,0 0-7 0,0 0 2 0,20 21-2 15,-20-21 0-15,6 21-9 0,-6-21 5 16,7 42 6-16,-4-10 1 0,6 5-4 15,-9 10-4-15,3 1-1 0,-1 11-1 0,-2 7-6 16,-2-3-12-16,2 6-36 0,0 0-51 16,-3 4-30-16,-2 0-43 0,1-5-75 15,1 0-198-15,-4-10-422 0,1-11-68 16</inkml:trace>
  <inkml:trace contextRef="#ctx0" brushRef="#br0" timeOffset="151337.8995">9126 13790 3750 0,'7'-23'-112'16,"-7"23"24"-16,0 0 17 0,10-19 2 15,-10 19 13-15,0 0 10 0,0 0 14 16,0 0-8-16,0 0 28 0,0 0 5 0,0 0 33 16,0 0 18-16,0 0 21 0,0 0 13 15,12 86-21-15,-12-46-1 0,0 2-11 16,3 8-1-16,-1 2-15 0,-2 4-7 0,6 6 15 16,-1 3-11-16,-5-1 0 0,4 1-7 15,-4-2-28-15,1-3-45 0,3 2-46 16,-4-16-113-16,3 2-544 0,2-13 403 0</inkml:trace>
  <inkml:trace contextRef="#ctx0" brushRef="#br0" timeOffset="151784.3352">10071 13421 3556 0,'0'0'330'16,"0"0"-35"-16,0 0-42 0,0 0-34 0,0 0-36 15,0 0-30-15,0 0-24 0,-45 50-15 16,45-50-18-16,-20 39-9 0,15-12-17 0,-3 1-3 15,1 4-14-15,2 5-12 0,-2 3-14 16,7 2-19-16,10 5-17 0,-5 8-20 0,7-2-25 16,1 4-29-16,7 0-42 0,9 5-37 15,4-5-44-15,-6-7-130 0,3-7-581 16,4-10-539-16</inkml:trace>
  <inkml:trace contextRef="#ctx0" brushRef="#br0" timeOffset="152113.1455">12358 12815 4959 0,'0'0'232'16,"0"0"-38"-16,0 0-40 0,0 0-32 0,0 0-16 16,0 0-19-16,-35 68-5 0,23-29-12 15,7 8-8-15,-7 11-17 0,11 12-12 16,-8 14-26-16,3 9-29 0,4 39-51 0,4 13-75 15,-12-7-157-15,-9 7-218 0,-11-9-433 16,-10-14-866-16</inkml:trace>
  <inkml:trace contextRef="#ctx0" brushRef="#br0" timeOffset="163282.7134">4014 12072 3140 0,'-48'-9'-57'0,"48"9"-39"16,0 0 34-16,0 0 6 0,-26-15 13 0,26 15 18 15,0 0 25-15,-26-17-27 0,26 17 13 16,0 0-17-16,0 0 14 0,-19-15-5 16,19 15-10-16,0 0 21 0,0 0-4 0,0 0-8 15,-20-14 14-15,20 14 0 0,0 0 6 16,0 0 12-16,0 0 12 0,0 0 5 16,-17-17 0-16,17 17 5 0,0 0 20 15,0 0 15-15,0 0-4 0,-20-21-12 0,20 21 7 16,0 0-4-16,0 0 17 0,0 0-35 15,0 0 6-15,-16-15-15 0,16 15-7 0,0 0-17 16,0 0 10-16,0 0-14 0,0 0-1 16,0 0-1-16,0 0-1 0,0 0 3 0,0 0 9 15,0 0 2-15,-9-21 5 0,9 21-2 16,0 0 18-16,0 0 0 0,0 0 9 16,0 0 6-16,0 0-3 0,0 0 12 15,0 0-9-15,0 0-3 0,0 0-21 0,0 0 0 16,0 0-6-16,0 0-1 0,0 0 0 15,0 0 11-15,0 0-17 0,0 0 0 16,0 0 0-16,17-47-12 0,-17 47 12 0,13-21-12 16,-13 21 4-16,15-20 10 0,-15 20-10 15,17-25 0-15,-17 25 0 0,17-20 8 0,-17 20-20 16,17-25 0-16,1 7 14 0,-5 2-4 16,8-3 8-16,-5 4-2 0,4-3-14 0,0 3 16 15,2-3-4-15,-2 2-10 0,-3 4 2 16,-17 12 2-16,28-23-6 0,-28 23 20 15,22-18 8-15,-22 18 10 0,22-15-3 16,-22 15-5-16,22-12 2 0,-22 12-3 0,0 0-11 16,18-17-3-16,-18 17 18 0,0 0-23 15,22-12 0-15,-22 12 8 0,0 0-4 16,16-12 7-16,-16 12-7 0,0 0 4 0,26-18-8 16,-26 18 17-16,0 0-14 0,26-12 14 15,-26 12-11-15,22-6-14 0,-22 6 25 0,0 0-15 16,25-10 3-16,-25 10 1 0,0 0-12 15,32-9 8-15,-32 9 4 0,0 0-10 16,27-7 2-16,-27 7-11 0,28-5 11 16,-28 5 1-16,0 0 4 0,35-8-1 0,-35 8 4 15,30-2-1-15,-30 2-8 0,24-6-3 16,-24 6 2-16,0 0 8 0,28-7 0 0,-28 7-6 16,0 0 4-16,25-8-10 0,-25 8 14 15,0 0-4-15,32-4-2 0,-32 4 16 16,0 0-5-16,39-6-7 0,-39 6-8 15,31 0 6-15,-31 0-2 0,34 0 4 0,-34 0-6 16,0 0-11-16,48 3 11 0,-48-3 0 0,30 0-3 16,-30 0 7-16,24 3-10 0,-24-3 8 15,0 0-3-15,0 0 3 0,42 4 0 16,-42-4-4-16,0 0 8 0,37 7 7 16,-37-7-11-16,28 4 0 0,-28-4-9 0,27 10 18 15,-27-10-6-15,26 14-6 0,-10-6 6 16,-16-8-4-16,23 15-5 0,-23-15-3 0,22 16 7 15,-22-16-7-15,16 15 5 0,-16-15 17 16,12 15-17-16,-12-15 15 0,14 18-11 16,-14-18 2-16,15 20-13 0,-15-20 15 0,16 21-6 15,-16-21 6-15,25 28 3 0,-13-12-9 16,8 0 0-16,-8-3 2 0,5 4 2 16,1-2 13-16,0 0-15 0,2 0-2 0,-6 0 6 15,-14-15-6-15,22 26 9 0,-7-17 8 16,-15-9-11-16,20 18-6 0,-20-18 0 15,16 15-2-15,-16-15 1 0,17 16-1 0,-17-16-7 16,0 0 15-16,24 15-12 0,-24-15-1 16,0 0 15-16,18 16-6 0,-18-16 11 15,15 13-2-15,-15-13-15 0,0 0 8 0,18 20-4 16,-18-20-7-16,19 19 2 0,-19-19 16 16,20 26-18-16,-7-8 12 0,-1-3 3 0,1 6-10 15,2-2 23-15,-3 2-19 0,-2-2 0 16,5 6 12-16,-1-7-12 0,1 6 6 0,-7-1-15 15,5 1 7-15,-1 3-3 0,0 1-1 16,6 6 12-16,-4 0-1 0,-1-1-16 16,0 5 15-16,-1-2 5 0,5 2-4 0,-7 1-3 15,3 1 0-15,-4 4-6 0,-1-2 13 16,2 5-5-16,-3-1 7 0,1 1-4 16,-3 9-10-16,9-2-5 0,-6 1 10 15,-1 1 4-15,-4-6-6 0,5-1 7 0,-4 1 0 16,1-5 0-16,-2 6 15 0,-3-9 9 15,0 2-11-15,5-11-19 0,-5 4 26 0,0-2-15 16,0-3 17-16,0 7-7 0,3-6-3 16,-3 1 13-16,0 1-16 0,0 4 3 0,0 0-1 15,0-1 9-15,2-5-4 0,-2 11-15 16,3-7 11-16,-3 7-12 0,4-2 1 16,1 1 0-16,-5 6 6 0,0-3-5 0,0 1-17 15,5-4 7-15,-5 0 4 0,0 3 14 16,1-3-12-16,3-3 1 0,-4 7-4 15,0-1 9-15,0 2-8 0,5-1 2 0,-5 0-4 16,3-1 11-16,-1-3-5 0,1 0 3 16,1 0-3-16,1-3-12 0,-2 0 3 15,-1-6 7-15,1 0-2 0,-3-1 3 16,3 2-10-16,-3-1 7 0,5-4-5 0,-5 5 16 16,0 1-8-16,0 1-3 0,0 0 3 15,0-6-1-15,4-1-5 0,-4-1-8 0,0-29 22 16,0 45-11-16,0-22 21 0,0-23 10 15,0 36 8-15,0-36 3 0,0 27 12 0,0-27-7 16,-4 31-8-16,4-31-8 0,-11 31 3 16,1-12-14-16,1 2 4 0,9-21-1 0,-27 35 8 15,14-23 15-15,13-12 5 0,-23 31-9 16,8-19 0-16,-4-3-4 0,-6 3-2 16,3 2-4-16,-11-6 4 0,-2 2 0 0,-19-5 0 15,-11-1 3-15,8-1 7 0,-3-3-4 16,-9-9-1-16,4-1 1 0,-14-12-5 15,4-2-3-15,3-15-7 0,-10-27-13 0,7-21-22 16,10-20-26-16,11-23-18 0,6-14-28 16,11-14-30-16,8-10-28 0,11-5-32 15,10 3-35-15,-1 7-70 0,9 3-658 0,-1 11-631 16</inkml:trace>
  <inkml:trace contextRef="#ctx0" brushRef="#br0" timeOffset="166182.3063">11359 11550 4388 0,'0'0'-142'16,"0"0"19"-16,0 0 22 0,0 0 28 16,0 0-9-16,0 0 12 0,0 0 3 0,-16-51 10 15,16 51-3-15,0 0-3 0,0 0 9 16,0 0 13-16,-19-25 1 0,19 25 4 0,0 0 11 16,-12-18 0-16,12 18 11 0,0 0-7 15,-25-19 0-15,25 19 14 0,-18-13-4 16,18 13 4-16,-30-12 11 0,30 12-4 0,-35-8 10 15,35 8 11-15,-40-10 48 0,16 5-6 16,24 5-12-16,-50-16-6 0,25 10 7 0,-2 0-17 16,27 6-7-16,-45-16 3 0,25 13-15 15,20 3 0-15,-42-16-16 0,42 16-4 16,-37-9 4-16,21 3-4 0,16 6 0 0,-39-9 2 16,14 3 16-16,25 6-6 0,-35-10 7 15,35 10-5-15,-40-8 2 0,20 1-4 16,20 7-6-16,-34-6 12 0,34 6-10 0,-32-9 0 15,32 9 4-15,-21-7-4 0,21 7-8 16,0 0 6-16,-37-5-8 0,37 5 4 16,0 0-4-16,-37-8 6 0,37 8 12 0,-32 0-12 15,32 0-4-15,0 0 0 0,-47 0-2 16,47 0 12-16,-38 0-10 0,38 0 0 0,-42 4 20 16,42-4-18-16,-40 8-6 0,17-8 14 15,23 0-10-15,-44 3-4 0,44-3 0 16,-35 8 4-16,35-8 8 0,-39 2-12 0,39-2 16 15,-31 4-4-15,31-4-8 0,-34 0 4 16,34 0 6-16,-35 3 14 0,35-3-9 0,0 0 1 16,-47 0 4-16,47 0 1 0,0 0-1 15,-45-7-10-15,45 7 9 0,-25 0-1 16,25 0 3-16,0 0-6 0,-35-2 0 0,35 2 4 16,-30-3 4-16,30 3-11 0,0 0 10 15,0 0-12-15,-47-5-14 0,47 5 23 16,-27-2-9-16,27 2-1 0,0 0-10 0,-43-5 14 15,43 5 3-15,-35 0 3 0,35 0-11 16,-39-4-12-16,39 4 14 0,-38-4-6 16,38 4 0-16,-41-3-4 0,41 3 4 0,-25-2-2 15,25 2-18-15,0 0 9 0,-36-3-18 16,36 3 5-16,0 0 3 0,0 0 2 16,0 0 6-16,-34-7 9 0,34 7 2 0,0 0 4 15,0 0-10-15,0 0 16 0,0 0-8 16,0 0 21-16,-27-5-14 0,27 5 7 0,0 0-1 15,0 0 20-15,0 0-29 0,0 0 5 16,0 0-11-16,-33-4 13 0,33 4 2 0,0 0-9 16,0 0-1-16,0 0 12 0,0 0 0 15,0 0-3-15,0 0 4 0,0 0-10 16,-30-3 20-16,30 3-17 0,0 0 3 0,0 0-5 16,0 0-3-16,-35 0-4 0,35 0 23 15,0 0-13-15,-36 3-6 0,36-3 21 16,0 0-26-16,-30 6 25 0,30-6-12 0,0 0-4 15,-25 6 12-15,25-6-15 0,0 0-5 16,-23 9 12-16,23-9 0 0,0 0-4 16,-14 32-8-16,14-32 3 0,-8 25 7 0,8-25-5 15,-7 27 0-15,7-27-8 0,-1 32 13 16,1-32-17-16,1 30 12 0,-1-30 7 0,7 37-16 16,-7-37 8-16,10 43-16 0,2-21 27 15,-2 5-17-15,2-2 15 0,-2 3-13 16,-2-4 3-16,5 2 25 0,-1-2-41 0,-2 0 11 15,4 1 4-15,-3-4-2 0,-2 8 11 16,-1-8-15-16,0 4 5 0,2-2-6 0,5 2 0 16,-3 1 4-16,-3-3-7 0,2 5 6 15,3 1 23-15,-3 5-19 0,9-4 11 16,-3 2-4-16,3-2-22 0,-3 0 18 0,6 5-11 16,2-5 9-16,6 6 7 0,-5 4-9 15,1-3 6-15,5-1-10 0,-2-3 14 0,0-3-11 16,-8-3-7-16,-2 3 9 0,2-10-13 15,-4 2 8-15,-5-4 1 0,4 1-1 16,-8-4 6-16,-9-15 0 0,26 29 12 0,-17-18-17 16,-9-11 0-16,21 24 2 0,-21-24 16 15,20 27-19-15,-15-15 0 0,-5-12 14 16,24 23-13-16,-24-23 6 0,17 25-3 0,-9-11 6 16,-8-14 0-16,17 23-11 0,-17-23-17 15,13 28 32-15,0-12-8 0,-13-16 1 16,19 31 5-16,-7-14-12 0,-1 2 9 0,-1 3 4 15,4-4-18-15,-9 4 9 0,-5-22-4 16,25 40 9-16,-17-19 1 0,6 0-4 0,1 3-9 16,-4-4 12-16,1-2 5 0,1 4-27 15,-3 3 15-15,2-9 7 0,2 5-3 0,-4-2 6 16,3-4-2-16,-13-15-6 0,20 37 22 16,-8-19-15-16,-4-3-6 0,-8-15 2 15,25 31 4-15,-10-11 0 0,-1-2-8 0,2 3 0 16,-1-3 0-16,2 3-6 0,0 1 9 15,0-3 12-15,1 3-12 0,-1-1 1 0,-4 1 0 16,4-5 2-16,-5 3-8 0,3-2 17 16,-2-2-13-16,-13-16 11 0,20 23-1 15,-20-23 6-15,13 25 0 0,-13-25 2 0,19 19-5 16,-19-19-5-16,13 25 18 0,-13-25-18 16,17 29 0-16,-5-16 1 0,-4 7-12 0,2-2 11 15,3 1-6-15,-4-2-1 0,1 6 8 16,2-4-5-16,-4 1-3 0,2 2-5 15,2-4 8-15,1 2 5 0,-3-2-8 16,2 3-6-16,-12-21 7 0,17 38 0 0,-12-21 5 16,6 5-8-16,-6-3-1 0,-5-19 7 15,19 39-6-15,-9-20-2 0,1 0 0 0,-2 2 5 16,3 2-1-16,1-2-2 0,5 1 10 16,-1-2-5-16,0 8-5 0,1-1 7 15,9 2-9-15,-7-2-2 0,2-1 4 0,1 1 6 16,-1-3-4-16,-2 1 4 0,3-7-7 15,-6 5 3-15,0-5-3 0,0 0 8 0,-2-3-10 16,1 1 16-16,1 0-9 0,0-1 6 16,1 1 4-16,1-1-4 0,1-3-1 15,5 0 0-15,-2 0 0 0,4-3-1 0,3 1-2 16,0-5 2-16,4 5-2 0,-3-8 3 16,-2 3 7-16,8-2-16 0,-9-3-1 15,4 0 2-15,-32 0 0 0,62-3-2 0,-29-4 3 16,1 2-1-16,8-8-4 0,-4 0 3 15,5 1 0-15,9-7-1 0,5-1 3 0,-3-2 2 16,-1 1-13-16,-1-5 1 0,7 2-2 16,1 0-4-16,-2-8-4 0,-4 5 3 0,0-2 3 15,-3 1 0-15,-4 1 8 0,-3 0-2 16,-1-2 2-16,-9 9 9 0,-4-5 10 16,2 3 14-16,-7-1 4 0,1-4 2 0,-1 0 7 15,-3-8 3-15,5-4-8 0,-5-6-2 16,-1-5 0-16,1 1 2 0,-3 4-11 15,1-6-5-15,1 1-6 0,0-2 6 16,-1 0-3-16,-4 0-5 0,-2-1 5 0,1-1-7 16,0 0 8-16,-10 6 3 0,-5 1-1 15,3-3 19-15,-6 2 8 0,-1-11 3 0,-9 1-7 16,-2-1-4-16,-5-11 0 0,-7 0 4 16,-5 3-6-16,-9-31 1 0,-16 0-2 15,5 2-8-15,2-3-3 0,-9 4 5 0,2-3-5 16,-8-4-2-16,0-1-3 0,0 9 0 15,-4-3-3-15,4 3 1 0,-11 0-3 0,0 0 2 16,-3 2-4-16,-3-4 0 0,-3 4-3 16,-4-1-2-16,-3 3-5 0,-2 8-10 15,-6 4-12-15,1 15-30 0,-6 6-48 0,9 30-54 16,4 21-61-16,-50 24-114 0,-8 15-248 16,-23 19-363-16,4 10-683 0</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7:58:59.984"/>
    </inkml:context>
    <inkml:brush xml:id="br0">
      <inkml:brushProperty name="width" value="0.05292" units="cm"/>
      <inkml:brushProperty name="height" value="0.05292" units="cm"/>
      <inkml:brushProperty name="color" value="#FF0000"/>
    </inkml:brush>
  </inkml:definitions>
  <inkml:trace contextRef="#ctx0" brushRef="#br0">16657 7618 2553 0,'0'0'-82'0,"0"0"23"15,0 0 15-15,0 0 44 0,0 0 13 0,0 0 25 16,0 0 8-16,0 0 0 0,0 0-10 15,-13-19-3-15,13 19-16 0,0 0-5 0,0 0 5 16,0 0-22-16,0 0 2 0,0 0-9 16,0 0-11-16,0 0 17 0,0 0 3 0,0 0 0 15,0 0-6-15,0 0 6 0,0 0 0 16,0 0 3-16,-32-10 0 0,32 10 3 16,0 0 6-16,0 0 9 0,-27-6-1 0,27 6 4 15,0 0 8-15,0 0 13 0,0 0-19 16,-32-5-1-16,32 5 3 0,0 0-2 0,0 0-12 15,0 0 2-15,0 0-5 0,0 0 0 16,0 0 3-16,0 0-8 0,0 0 10 16,0 0 6-16,0 0-21 0,0 0 18 15,0 0-1-15,0 0-1 0,92-16 4 0,-60 13-2 16,0-4-6-16,1 4 6 0,4 1 2 16,8-6 2-16,1 4-5 0,5-4 3 15,0 4 2-15,-1-4 5 0,7 0 12 0,1 5-22 16,4-9 4-16,2 8-5 0,-1-4-4 15,-11 4 14-15,8-4-17 0,-5 4 0 0,-4-3 5 16,1 0 0-16,-1 6 4 0,-2-6-13 16,-4 3 4-16,-1 3-7 0,-8-4 4 15,3 5 6-15,-4-2 4 0,0 2-1 0,-3 0-3 16,-2-4-6-16,-30 4 12 0,64 0-9 16,-41 4 2-16,-23-4 0 0,43-4 5 0,-43 4-8 15,37 0-3-15,-37 0 3 0,42 4-3 16,-42-4 1-16,23 0 1 0,-23 0 1 0,0 0-1 15,46 0 8-15,-46 0-15 0,28 0 0 16,-28 0 6-16,39 2 5 0,-13-2-11 16,8 5 4-16,1-4-7 0,10 3-41 0,2 3-66 15,-4-1-131-15,8 3-454 0,-5 0 658 16</inkml:trace>
  <inkml:trace contextRef="#ctx0" brushRef="#br0" timeOffset="900.9519">23084 8002 2681 0,'0'0'-158'0,"0"0"-29"0</inkml:trace>
  <inkml:trace contextRef="#ctx0" brushRef="#br0" timeOffset="2597.2145">23084 8002 2081 0,'-42'-13'-64'0,"42"13"35"16,0 0 32-16,-23-12 41 0,23 12 16 15,0 0 2-15,-25-15-8 0,25 15-7 0,0 0-4 16,-20-18-4-16,20 18 5 0,-17-12-16 0,17 12-9 16,0 0-22-16,-24-17-6 0,24 17-16 15,0 0-20-15,-21-12-16 0,21 12-2 0,0 0 5 16,-30-8 10-16,30 8 20 0,0 0 0 16,-27-14 14-16,27 14 39 0,0 0 10 15,-30-8 10-15,30 8-8 0,0 0 4 0,-27-9-12 16,27 9-2-16,0 0-4 0,-25-9-7 15,25 9 3-15,0 0 0 0,0 0-9 16,-22-11-14-16,22 11 1 0,0 0 3 0,0 0-16 16,0 0 16-16,0 0-6 0,0 0 9 15,0 0-9-15,-18-13 3 0,18 13-1 16,0 0 1-16,0 0 3 0,0 0 13 0,0 0 9 16,0 0 7-16,0 0-10 0,0 0 5 15,80-11-2-15,-58 9 0 0,-22 2 2 16,65-4 0-16,-28 3-3 0,5 1-3 0,6-5-12 15,2 5 8-15,-1-4-8 0,-1 4 6 16,-1-2 5-16,5 1 1 0,0 1-9 0,-5-5 11 16,5 2 8-16,-6 3 9 0,3-4 2 15,-1-1-7-15,4 5-2 0,-3-3 3 0,-2-1-17 16,4 1 2-16,-2-2 3 0,3 5 5 16,0-3-13-16,-2-1 5 0,2 1 0 15,-2 3 3-15,2-3-11 0,5 1-3 16,-7-3 3-16,0 3 0 0,2-1-2 15,5-1-1-15,-5-1 3 0,3 5 3 0,-2-3-3 16,1-2-5-16,-4 2 2 0,2 2-5 0,-4-2-6 16,4-2 8-16,-12 5-1 0,11 0-1 15,-5 0 1-15,-9 0 2 0,7 0 0 16,-9 0-8-16,3 5 1 0,4-5 9 0,-5 0-4 16,5 3-3-16,-5-2 0 0,4-1 4 15,0 3-6-15,2-3 4 0,-1 5-2 16,6-5 8-16,-4 3-8 0,3-1-10 0,1 1 10 15,-1 1 2-15,2-1-11 0,-1 4 14 16,-1-5-5-16,-4-2 4 0,9 6-4 0,-5-2-4 16,2-1 6-16,-1-1-9 0,6 1-8 15,-4 4 12-15,2-4-4 0,-2 0-8 0,3-1-2 16,4 2 14-16,0-1-4 0,2 2-3 16,1-5 15-16,0 1-15 0,-1 1 2 15,3-2-7-15,6 4 10 0,-11 1-7 0,2-5 1 16,-4 0 4-16,0 0-9 0,-1 0 11 15,2-5-8-15,-2 5 8 0,-1-4 0 16,-1 2 5-16,5-4-13 0,-3-1 10 16,-4 2 1-16,12-2-11 0,-5-1 15 0,-5 1-2 15,-2 1 8-15,-2-1-5 0,2 2 2 16,2-4-3-16,-7 1-7 0,4 4 5 0,-1-7 5 16,-4 9 8-16,4-8-10 0,1 3-3 15,-4 2 5-15,9-3-5 0,-6 4 3 0,2 1-6 16,4-3 6-16,-6 0 5 0,4 0-11 15,-2-1 6-15,4 4 7 0,-2-4-13 16,-5 1 8-16,5 4 1 0,-7-3-9 0,0 5-7 16,0-5 12-16,-1 5-2 0,-9-2 11 15,8-2-17-15,-1 1 4 0,0 0-3 16,-5 0 0-16,6 3 5 0,2-4 2 16,-6 2-7-16,4 2 2 0,-1 0 3 0,7-3 0 15,-4 3 0-15,2 0-5 0,1 0 8 16,-1-3-6-16,0-1-2 0,-7 4 10 0,5-3 11 15,4 0-24-15,-4 1 0 0,-7-1 19 16,9 3-11-16,-10 0 0 0,10-4 2 0,0 1 1 16,-12 0-1-16,10-1-2 0,2-1 11 15,-6 2-6-15,5-4-5 0,2 5 2 16,-3-6 11-16,4 4-8 0,-1-4-2 0,3 4-6 16,-3-4 3-16,2 0-5 0,-3 1 2 15,2-2-4-15,-1-2 7 0,-3 7-16 0,-1-4 9 16,-2 4 2-16,-2-5 10 0,2 3-5 15,-11-5 13-15,3 5-8 0,-6 4 5 16,2-5-10-16,-3-3 10 0,0 8-2 16,6-6-6-16,-6 0 3 0,-2 3 8 0,7-2-11 15,-7-1 1-15,-25 8-11 0,52-11 13 16,-34 6-12-16,-18 5 9 0,39-11-2 0,-39 11 3 16,33-4-3-16,-33 4 0 0,32-9 5 15,-32 9 10-15,25-7 0 0,-25 7 15 16,0 0-3-16,30-9 4 0,-30 9-4 0,0 0 6 15,24-10-9-15,-24 10-10 0,0 0 9 16,0 0-32-16,28-17-12 0,-28 17-5 16,0 0 16-16,18-13 6 0,-18 13 8 0,0 0 10 15,0 0 36-15,19-18-13 0,-19 18-19 16,0 0-25-16,8-23 32 0,-8 23-45 0,0 0-38 16,0-47 18-16,0 47 9 0,-11-40-7 15,4 17 21-15,-5-5 12 0,-1 1 3 16,-4-8 2-16,0 4 5 0,-3-2 4 15,-2-1-1-15,2 0-4 0,-3-1 4 0,1 0 6 16,-1 2-4-16,-2-1-18 0,5 2 1 16,0 1 0-16,-2-1-15 0,-2 1 1 0,3 0-19 15,-4-2-2-15,1 5 7 0,-4-2-1 16,-1 1 0-16,4 4-1 0,-5-9 3 16,0 11 7-16,0-6 16 0,-2 5 1 0,2 0 7 15,5 1-8-15,-7-1-8 0,4 0-3 16,4 2-14-16,-4 0 8 0,6-3 3 0,-6 5 2 15,8-2 17-15,-2 2 17 0,0 3 4 16,5-2 13-16,1 3-6 0,2-1 3 0,14 17-8 16,-23-30 0-16,9 18-1 0,14 12-5 15,-20-23-9-15,20 23 7 0,-18-19 1 16,18 19-18-16,-22-21 6 0,22 21 4 16,-20-19 9-16,20 19 5 0,-18-16 19 15,18 16 12-15,-22-15-16 0,22 15-3 0,0 0 0 16,-27-18 2-16,27 18-12 0,-25-9 4 15,25 9 0-15,0 0-9 0,-40-11-4 0,40 11 8 16,-30-1-7-16,30 1-5 0,-35-4-5 16,35 4 12-16,-50 0 0 0,18 0 0 0,-13 4-7 15,-9-3-1-15,-16 4 3 0,-9-3-4 16,-21 5-8-16,-47-4 0 0,-9 2 10 0,-10-5 9 16,7-2 45-16,2-7 18 0,13 3 8 15,9-7 14-15,19 6-36 0,11 1-22 16,-4 2-27-16,-45 2 3 0,-1 2-30 0,-12 6-1 15,-7-1-19-15,-12 3-13 0,-11 0-30 16,-16 6-38-16,-24-6-158 0,-18 5-441 16,-12-4 598-16</inkml:trace>
  <inkml:trace contextRef="#ctx0" brushRef="#br0" timeOffset="43151.4896">3019 9699 1043 0,'0'0'218'0,"0"0"-59"0,0 0-92 0,0 0-5 16,0 0-7-16,0 0-64 0,0 0 1 15,0 0-13-15,-25 7-9 0,25-7-1 16,0 0-18-16,0 0 9 0,0 0-1 0,0 0-30 16,0 0 33-16,0 0-6 0,0 0-36 15,0 0 3-15,0 0 23 0,0 0 49 16,0 0 16-16,0 0 21 0,0 0-1 0,0 0 26 16,0 0-1-16,0 0-12 0,0 0 14 15,0 0-25-15,0 0 32 0,0 0-11 0,0 0-9 16,-32-37 3-16,32 37 29 0,0 0-3 15,0 0-6-15,0 0-9 0,0 0 14 0,0 0-6 16,-17-18 17-16,17 18 0 0,0 0 15 16,0 0-13-16,0 0-29 0,0 0-6 15,0 0-5-15,0 0 12 0,0 0-4 0,0 0-10 16,-12-18-15-16,12 18 11 0,0 0-6 16,0 0-4-16,0 0 4 0,0 0 6 15,0 0-7-15,0 0 25 0,0 0 10 16,0 0-7-16,0 0 1 0,0 0 16 0,0 0-4 15,0 0-3-15,0 0-7 0,0 0 5 16,0 0-7-16,0 0-15 0,0 0 12 0,0 0-6 16,0 0-10-16,0 0-5 0,0 0-13 15,0 0-9-15,0 0 9 0,-23-13 2 16,23 13-9-16,0 0-7 0,0 0 8 0,0 0-8 16,0 0 1-16,0 0-8 0,0 0-12 15,0 0 4-15,0 0-5 0,0 0-1 0,0 0 8 16,0 0-11-16,0 0 11 0,0 0-7 15,0 0 3-15,0 0-6 0,0 0 11 16,0 0 1-16,0 0-8 0,0 0 8 16,28 64-4-16,-28-64 4 0,0 0-16 0,21 22 18 15,-21-22-4-15,16 12-7 0,-16-12-3 16,27 8 12-16,-27-8 4 0,30 1-4 0,-30-1-8 16,37-1 14-16,-37 1-8 0,53-16-6 15,-12 5 18-15,-6-1-16 0,8-6 4 16,9 0 10-16,-5-5 10 0,6 2-11 0,-1-3-11 15,0-3 6-15,-2-3 6 0,4 3-10 16,-6-3 10-16,-6 3 9 0,7-5 0 0,-4-1 1 16,13-8 0-16,-1-5-10 0,25-19-2 15,10-2 16-15,-8 4-20 0,11 2-17 0,1-1-17 16,-1 10-48-16,9 2-80 0,-4 8-152 16,9 3-435-16,-32 9 439 0</inkml:trace>
  <inkml:trace contextRef="#ctx0" brushRef="#br0" timeOffset="55247.3656">13183 9511 951 0,'0'0'301'0,"0"0"-106"0,0 0-55 16,0 0-81-16,0 0-10 0,0 0-17 16,0 0-12-16,0 0-8 0,0 0 16 15,0 0-16-15,0 0 15 0,0 0 19 0,0 0-8 16,0 0 3-16,0 0 6 0,0 0 0 16,0 0 10-16,0 0-22 0,0 0 16 15,0 0 12-15,0 0 6 0,0 0 1 0,0 0-1 16,0 0-11-16,0 0-7 0,0 0 5 15,0 0-16-15,0 0 0 0,0 0-15 16,0 0-8-16,0 0 14 0,0 0-26 0,0 0 12 16,0 0 4-16,0 0 1 0,0 0-3 15,0 0 2-15,0 0 3 0,0 0-3 0,0 0 5 16,0 0-18-16,0 0 8 0,0 0-1 16,0 0-2-16,0 0-3 0,0 0 5 15,0 0-5-15,0 0-2 0,0 0-6 0,0 0-2 16,40-51 13-16,-40 51-8 0,0 0-5 15,28-13 0-15,-28 13 10 0,0 0-5 16,24-11-5-16,-24 11 10 0,21-11-13 0,-21 11 11 16,0 0-11-16,37-9 3 0,-37 9 0 15,24-6 3-15,-24 6 2 0,30-3 7 16,-30 3-12-16,35 0-2 0,-35 0 2 0,35 3-5 16,-35-3 7-16,32 3 3 0,-32-3 2 15,28 3-4-15,-28-3-1 0,32 9 3 0,-32-9 3 16,27 7-8-16,-27-7 0 0,23 5 0 15,-23-5 5-15,0 0 2 0,40 10-7 16,-40-10-15-16,22 7 23 0,-22-7-8 0,20 9 0 16,-20-9 7-16,0 0-5 0,37 9-4 15,-37-9 12-15,22 6-10 0,-22-6 9 16,26 6 13-16,-26-6 2 0,22 10-5 0,-22-10-5 16,29 12 5-16,-29-12 2 0,26 12 2 15,-26-12-3-15,36 8-1 0,-36-8 10 0,35 13-11 16,-17-2-7-16,2-3 14 0,-20-8-12 15,45 15 0-15,-25-5-2 0,-20-10-4 16,41 15 6-16,-30-9-9 0,-11-6 11 16,30 12-4-16,-30-12-9 0,27 9 7 0,-27-9 12 15,19 10-10-15,-19-10 10 0,20 10 2 16,-20-10-6-16,0 0 5 0,26 9-7 0,-26-9-5 16,0 0-6-16,17 12 4 0,-17-12-2 15,0 0 23-15,0 0-11 0,0 0-8 16,22 13-4-16,-22-13-6 0,0 0 8 0,0 0 0 15,13 15-16-15,-13-15 20 0,0 0 0 16,0 0-7-16,19 16-1 0,-19-16 10 0,0 0-4 16,16 17-14-16,-16-17-2 0,14 19 2 15,-14-19 20-15,15 22-12 0,-15-22 7 0,13 21-3 16,-13-21-2-16,19 22-6 0,-19-22 4 16,13 25-2-16,-13-25 7 0,12 24-13 15,-12-24 3-15,13 22 14 0,-13-22-5 0,13 19-3 16,-13-19-1-16,14 16-2 0,-14-16 4 15,0 0-4-15,13 24 18 0,-13-24 7 16,0 0-9-16,0 0 5 0,9 18-7 16,-9-18 1-16,0 0-5 0,0 0 7 0,0 0-10 15,0 0 5-15,13 18-3 0,-13-18 19 16,0 0-20-16,0 0-4 0,0 0-8 0,0 0 25 16,12 24-22-16,-12-24-2 0,0 0 1 15,0 0-9-15,0 0 16 0,8 20 2 0,-8-20 1 16,0 0 6-16,0 0-20 0,0 0 22 15,0 0-15-15,12 18 7 0,-12-18-3 16,0 0 10-16,0 0-10 0,0 0 10 0,0 0-12 16,6 21 12-16,-6-21-2 0,0 0-17 15,0 0-5-15,0 0 24 0,0 0-24 0,5 29 24 16,-5-29-7-16,0 0-10 0,0 0 1 16,0 0 6-16,0 0-7 0,0 0 3 15,-5 33-11-15,5-33 8 0,0 0-11 0,0 0 24 16,0 0-21-16,0 0 14 0,0 0-8 15,0 0 7-15,0 0-8 0,0 0 8 16,7 22-12-16,-7-22-9 0,0 0-4 0,0 0-32 16,0 0-19-16,0 0-27 0,3 8-40 15,-3-8-129-15,0 0-524 0,0 0 221 16</inkml:trace>
  <inkml:trace contextRef="#ctx0" brushRef="#br0" timeOffset="56338.6643">14225 10183 3377 0,'-29'-9'-111'0,"29"9"19"15,0 0 6-15,0 0 3 0,0 0 13 0,0 0 7 16,0 0 0-16,0 0 0 0,0 0 35 0,0 0 17 15,0 0 28-15,0 0 19 0,-20-12 3 16,20 12 7-16,0 0 15 0,0 0-1 16,0 0-3-16,0 0-12 0,0 0 9 15,0 0 7-15,0 0-13 0,0 0-1 16,0 0-1-16,0 0-11 0,0 0 14 0,0 0-24 16,0 0 5-16,0 0-12 0,0 0 6 15,0 0 17-15,0 0-27 0,0 0 8 0,0 0-8 16,0 0 3-16,0 0 0 0,0 0-13 15,0 0 0-15,0 0 0 0,0 0 2 16,0 0 1-16,0 0 3 0,0 0-2 0,0 0-4 16,0 0-12-16,0 0 10 0,0 0-4 15,0 0 2-15,66 42 4 0,-66-42-2 0,31 3 2 16,-31-3 0-16,30 5 8 0,-30-5-10 16,27 3-2-16,-27-3 3 0,30 0-6 0,-30 0 14 15,0 0-3-15,44 0-8 0,-44 0 20 16,25 3-18-16,-25-3-2 0,35 0 0 15,-35 0-2-15,37 0 2 0,-37 0-4 16,38-3 4-16,-38 3 6 0,42 0-12 0,-42 0 4 16,32-3-4-16,-32 3 2 0,25-5-2 15,-25 5 8-15,0 0 12 0,38-3 2 16,-38 3-8-16,0 0 2 0,32-9 13 0,-32 9-21 16,0 0 8-16,22-4-6 0,-22 4 2 15,0 0-4-15,0 0 21 0,27-20-1 0,-27 20 3 16,0 0 18-16,11-21 11 0,-11 21-13 15,9-21 1-15,-9 21 16 0,0 0 10 0,2-40-11 16,-2 40 2-16,3-29-12 0,-3 29-9 16,-3-32 4-16,3 32-6 0,0-29-9 15,0 29 10-15,-2-35-11 0,2 35-8 0,0-30-1 16,0 30-10-16,0-32 2 0,0 32 0 16,0-30 9-16,0 30-8 0,0 0-1 0,-4-33 3 15,4 33-6-15,0 0-2 0,0-32 5 16,0 32 0-16,0 0-2 0,0 0 12 15,0-31-9-15,0 31-4 0,0 0 1 16,0 0 3-16,0 0-4 0,-8-23 1 0,8 23-4 16,0 0-3-16,0 0 1 0,0 0 2 15,0 0 0-15,0 0 7 0,0 0-2 0,0 0-9 16,0 0 4-16,0 0 4 0,0 0-16 16,-8-22 4-16,8 22 5 0,0 0-5 15,0 0 2-15,0 0-4 0,0 0 5 0,0 0-7 16,0 0 12-16,0 0-6 0,0 0 0 15,0 0 3-15,0 0 0 0,0 0-5 16,0 0-16-16,0 0 0 0,0 0 5 0,0 0 14 16,0 0-17-16,-40 45-1 0,40-45 11 15,-14 24-15-15,14-24 8 0,-11 23 5 0,11-23 1 16,-24 25 4-16,16-13-5 0,8-12 2 16,-29 34 18-16,13-14-18 0,1-5 3 0,-4 0-14 15,2 3 20-15,2-3-9 0,15-15-7 16,-31 31-15-16,21-15-18 0,-2 2-24 15,12-18-13-15,-25 36-39 0,13-13-63 0,-5-2-159 16,4-3-436-16,-4 4 261 0</inkml:trace>
  <inkml:trace contextRef="#ctx0" brushRef="#br0" timeOffset="58177.2849">13631 9142 3356 0,'0'0'-48'0,"0"0"9"15,0 0 1-15,0 0 12 0,0 0-3 0,0 0 39 16,0 0-8-16,0 0 3 0,0 0 4 16,0 0 13-16,0 0 2 0,0 0-3 15,0 0 0-15,0 0-3 0,0 0 5 0,0 0 2 16,0 0-7-16,0 0 3 0,0 0 12 16,0 0-20-16,0 0 18 0,0 0-24 15,0 0 6-15,0 0 0 0,-72 6-9 0,72-6 5 16,0 0 1-16,0 0 8 0,0 0 1 15,-42 17-2-15,42-17 16 0,-20 9-22 16,20-9-1-16,-22 8 11 0,22-8-5 0,0 0-6 16,-26 8 7-16,26-8 3 0,0 0-8 15,0 0-10-15,-27 14 2 0,27-14 10 0,0 0-10 16,0 0 2-16,-20 9 8 0,20-9-8 16,0 0 3-16,0 0-7 0,-32 8 0 15,32-8 6-15,0 0 8 0,-25 11-16 0,25-11 6 16,-27 5 0-16,27-5 5 0,-27 12-15 15,27-12 12-15,-28 11-10 0,28-11 16 16,-28 9 3-16,28-9 0 0,-29 12-2 16,29-12-9-16,-23 9-4 0,23-9 0 0,0 0 1 15,-30 13-3-15,30-13 14 0,-17 8-14 16,17-8-6-16,0 0 12 0,-27 11 1 0,27-11-1 16,0 0 1-16,0 0-16 0,-22 13 7 15,22-13 15-15,0 0-13 0,0 0-4 0,0 0-1 16,0 0 7-16,0 0-8 0,-25 11 2 15,25-11-5-15,0 0 7 0,0 0-7 16,0 0 16-16,0 0-1 0,0 0-12 16,0 0 0-16,0 0 3 0,0 0-5 0,0 0 2 15,0 0-9-15,0 0 13 0,0 0 4 16,0 0 6-16,0 0-10 0,0 0-15 16,0 0 23-16,0 0-1 0,0 0-9 0,30 39 1 15,-30-39 10-15,0 0-5 0,24 13-13 16,-24-13 15-16,20 9-3 0,-20-9-1 0,0 0 4 15,35 9 0-15,-35-9 4 0,30 9-5 16,-30-9-3-16,30 4 0 0,-30-4-3 0,35 3 3 16,-35-3 0-16,0 0 0 0,35 4-2 15,-35-4-8-15,21 1 6 0,-21-1 22 16,0 0-32-16,40 8 14 0,-40-8 12 16,21 4-16-16,-21-4 2 0,27 8 4 0,-27-8 5 15,25 6-10-15,-25-6-3 0,27 9-7 16,-27-9 15-16,30 9-4 0,-30-9 4 15,25 6 3-15,-25-6-7 0,32 9 8 0,-32-9-6 16,25 7-9-16,-25-7 10 0,22 7 3 16,-22-7-2-16,0 0 11 0,32 1-11 0,-32-1 0 15,0 0 11-15,25 7-11 0,-25-7-4 16,0 0-1-16,0 0 3 0,0 0-6 16,28 6 15-16,-28-6-12 0,0 0-1 0,0 0 4 15,25 7 4-15,-25-7-4 0,0 0 11 16,0 0-3-16,0 0-16 0,0 0 8 15,34 0-4-15,-34 0 4 0,0 0-5 0,0 0 3 16,0 0 2-16,0 0-8 0,0 0 12 16,31 3-10-16,-31-3 8 0,0 0-2 15,0 0 4-15,0 0-8 0,0 0 15 0,34 4-5 16,-34-4-10-16,0 0 10 0,0 0-10 16,0 0 19-16,0 0 0 0,0 0-24 0,0 0 9 15,0 0 11-15,0 0 4 0,32-12-2 16,-32 12-2-16,0 0 0 0,0 0 27 15,0 0 0-15,0 0-8 0,0 0 11 0,0 0-5 16,0 0-7-16,-34-57-5 0,34 57 2 16,-15-27 0-16,5 5-14 0,10 22 6 0,-17-43-1 15,7 19 5-15,-1 6 19 0,1-6-15 16,1 3 5-16,-2 0-3 0,11 21-1 16,-17-41-4-16,5 23-23 0,12 18-57 15,-8-32-47-15,8 19-66 0,0 13-180 0,5-35-468 16,-5 35 82-16</inkml:trace>
  <inkml:trace contextRef="#ctx0" brushRef="#br0" timeOffset="59752.9848">13288 9496 3500 0,'0'0'-144'0,"0"0"24"0,0 0 6 15,0 0 4-15,0 0 12 0,0 0 2 16,-13-21-1-16,13 21 2 0,0 0 16 0,0 0 16 16,0 0 32-16,0 0 9 0,0 0 25 15,-9-21 13-15,9 21-1 0,0 0-9 16,0 0 13-16,0 0-13 0,-15-18-3 0,15 18 9 15,0 0 6-15,0 0 6 0,0 0-15 16,0 0 0-16,-16-20 0 0,16 20-3 0,0 0 5 16,0 0-5-16,0 0 9 0,0 0-4 15,0 0 18-15,0 0-6 0,0 0 17 0,-16-18-9 16,16 18 7-16,0 0-10 16,0 0-15-16,0 0 11 0,0 0 1 0,0 0 20 15,0 0-25-15,0 0-4 0,0 0-11 0,-16-15 6 16,16 15-1-16,0 0 13 0,0 0 2 15,0 0 3-15,0 0-6 0,0 0-2 16,0 0-12-16,0 0 6 0,0 0-6 0,0 0-1 16,0 0 8-16,0 0-15 0,0 0 9 15,0 0-9-15,0 0-4 0,0 0 4 16,-32-6 4-16,32 6-13 0,0 0 14 0,0 0 7 16,0 0-17-16,0 0 2 0,0 0 8 15,0 0-5-15,0 0-5 0,0 0 8 0,0 0 4 16,0 0-2-16,0 0 0 0,0 0 4 15,0 0 1-15,0 0-10 0,0 0 17 16,0 0-3-16,0 0-5 0,0 0-4 0,0 0 0 16,0 0 6-16,0 0-6 0,0 0-10 15,0 0 10-15,0 0-3 0,0 0 10 0,0 0-7 16,0 0 13-16,0 0-6 0,0 0 4 16,0 0 4-16,12 60 5 0,-12-60 0 15,15 38-7-15,-10-22 4 0,-5-16 4 16,16 40-8-16,-9-25 3 0,3 5 37 0,-3 2-33 15,3-3 7-15,-10-19-1 0,18 41-19 16,-6-23 8-16,-7 3-18 0,7-2 13 0,-12-19 5 16,15 33-12-16,-8-13 4 0,-7-20-4 15,15 27 0-15,-7-12 0 0,-8-15 2 16,8 22-4-16,-8-22 3 0,14 25-13 0,-14-25 30 16,11 19-24-16,-11-19-2 0,0 0 6 15,9 23 5-15,-9-23-11 0,0 0 4 16,10 20 10-16,-10-20-24 0,0 0 27 0,13 19-5 15,-13-19-8-15,0 0 7 0,17 18-15 16,-17-18 6-16,0 0 6 0,13 12 3 0,-13-12-13 16,0 0 10-16,0 0-6 0,17 12 11 15,-17-12 0-15,0 0 8 0,0 0-10 16,0 0 13-16,0 0 2 0,0 0 30 16,0 0-21-16,0 0 25 0,0 0-10 0,0 0-10 15,43-30-1-15,-43 30-6 0,14-40 8 16,-2 14-2-16,-4 2-4 0,7-11-6 0,-5 2-10 15,2 6-2-15,-4 2 8 0,0-4-8 16,1 2-7-16,4-3-7 0,6-3-3 0,1-2-15 16,6-3-11-16,18-2-36 0,8-2-32 15,5 1-65-15,3 3-141 0,0 6-525 16,5-3 41-16</inkml:trace>
  <inkml:trace contextRef="#ctx0" brushRef="#br0" timeOffset="64763.5865">14946 10513 773 0,'0'0'117'16,"0"0"-12"-16,0 0-35 0,0 0-49 15,0 0-11-15,0 0-52 0,0 0-28 16,0 0 4-16,0 0-8 0,0 0-15 0</inkml:trace>
  <inkml:trace contextRef="#ctx0" brushRef="#br0" timeOffset="64781.575">14946 10513 611 0</inkml:trace>
  <inkml:trace contextRef="#ctx0" brushRef="#br0" timeOffset="65936.7842">14946 10513 656 0,'0'0'99'0,"0"0"24"0,27-15 42 0,-27 15-15 16,0 0 13-16,0 0 4 15,0 0-24-15,0 0-10 0,0 0-3 0,0 0-17 16,0 0-12-16,0 0-12 0,0 0-1 16,0 0-27-16,0 0 5 0,0 0-2 0,0 0-22 15,0 0 5-15,0 0 6 0,0 0-25 0,0 0 6 16,0 0 11-16,0 0-12 0,0 0 8 16,0 0 2-16,0 0 15 0,0 0-1 15,0 0-11-15,0 0 1 0,0 0 3 16,0 0 3-16,0 0-19 0,0 0-1 0,0 0-10 15,0 0 9-15,0 0-13 0,0 0 1 16,0 0-1-16,0 0 3 0,0 0 3 0,0 0-12 16,0 0 3-16,0 0-5 0,0 0 0 15,0 0 0-15,0 0-3 0,0 0-6 16,0 0 11-16,0 0-10 0,0 0-1 0,-10-37 9 16,10 37-3-16,0 0-8 0,0 0-6 15,0 0-1-15,0 0 29 0,0 0-22 16,0 0 4-16,0 0-4 0,23-15 0 15,-23 15 2-15,0 0 2 0,22-12 3 16,-22 12 3-16,25-16-10 0,-25 16 7 0,32-12-1 16,-32 12-4-16,28-16 7 0,-15 6 1 0,-13 10 3 15,36-12-7-15,-20 3 11 0,-16 9-30 16,37-12 20-16,-17 5 7 0,-20 7-6 16,34-8-1-16,-34 8-5 0,33-9 0 0,-33 9 10 15,28-5-8-15,-28 5 0 0,0 0 8 16,37-5 1-16,-37 5-15 0,0 0 14 0,29-7-4 15,-29 7 0-15,0 0-6 0,31-1 14 16,-31 1-18-16,0 0 12 0,34 0 10 16,-34 0-24-16,0 0 8 0,0 0 8 15,43 0 1-15,-43 0 1 0,0 0-8 0,36 0 13 16,-36 0-1-16,0 0-9 0,35 1 3 16,-35-1-1-16,21 4-3 0,-21-4 13 0,0 0-6 15,36 3 2-15,-36-3-2 0,26 5 1 16,-26-5-10-16,24 10 12 0,-24-10-12 0,25 10 5 15,-25-10 5-15,23 5-12 0,-23-5 1 16,22 10-1-16,-22-10 12 0,0 0-7 16,27 12 11-16,-27-12-12 0,0 0 8 0,22 9 5 15,-22-9-17-15,0 0 8 0,0 0 6 16,21 13-10-16,-21-13-1 0,0 0 19 16,15 16-12-16,-15-16-11 0,0 0 22 15,17 21-21-15,-17-21 9 0,15 18 7 0,-15-18-13 16,13 19-17-16,-13-19 25 0,12 20-12 15,-12-20-4-15,14 13 6 0,-14-13-7 0,0 0 4 16,18 26 1-16,-18-26 0 0,10 18 4 16,-10-18-6-16,15 24 9 0,-15-24 10 15,15 26-10-15,-15-26 4 0,15 27-19 0,-5-12 7 16,0 4-2-16,-10-19 16 0,20 33-3 16,-10-11-5-16,5-3-1 0,-5-1-3 0,0 0 12 15,2 2-9-15,2-2-3 0,-14-18 12 16,11 28-11-16,-11-28-4 0,10 23 15 15,-10-23-2-15,14 20-5 0,-14-20 5 16,8 17-2-16,-8-17-1 0,0 0-3 16,8 26 1-16,-8-26 6 0,0 0-10 0,9 18 1 15,-9-18 6-15,0 0 1 0,0 0-16 0,0 0 3 16,10 22 2-16,-10-22-8 0,0 0 10 16,0 0-7-16,0 0 6 0,0 0-3 15,0 0 0-15,0 0 11 0,12 20-1 0,-12-20-7 16,0 0 4-16,0 0-1 0,0 0 5 15,0 0-11-15,0 0 0 0,0 0-5 0,0 0 5 16,0 0-1-16,0 0-1 0,0 0 5 16,0 0 5-16,0 0 3 0,0 0 0 15,0 0-13-15,0 0 14 0,0 0-1 16,0 0-1-16,3 29 3 0,-3-29-1 0,0 0 5 16,0 0 0-16,0 0-1 0,0 0 2 15,0 0-6-15,0 0-1 0,0 0-2 16,0 0-1-16,0 0 2 0,0 0 6 0,0 0-8 15,0 0-13-15,0 0 14 0,0 0-7 16,0 0-4-16,0 0 11 0,0 0-1 0,0 0-3 16,0 0-2-16,0 0-3 0,0 0 15 15,0 0-10-15,0 0 10 0,0 0 6 16,0 0 5-16,0 0 3 0,0 0-8 0,0 0-8 16,0 0-1-16,0 0-4 0,0 0-20 15,0 0-29-15,0 0-35 0,0 0-37 0,0 0-58 16,0 0-93-16,0 33-622 0,0-33-328 15</inkml:trace>
  <inkml:trace contextRef="#ctx0" brushRef="#br0" timeOffset="66946.533">15949 11162 4071 0,'0'0'-117'15,"-26"5"7"-15,26-5 8 0,0 0 2 16,0 0 14-16,0 0 17 0,0 0-3 0,-35 0 2 15,35 0 10-15,0 0 4 0,0 0 10 16,0 0 22-16,0 0 14 0,0 0 1 16,-34-12 6-16,34 12-2 0,0 0 20 0,0 0 21 15,0 0 12-15,0 0 18 0,-22-9-11 0,22 9 1 16,0 0-3-16,0 0 2 16,0 0-19-16,0 0 10 0,0 0-6 0,0 0-5 15,0 0-13-15,0 0 9 0,0 0-5 16,0 0 0-16,0 0-5 0,0 0-13 0,0 0 12 15,0 0-11-15,0 0-5 0,0 0 12 16,0 0-12-16,0 0 1 0,0 0 3 16,0 0-4-16,0 0 2 0,0 0 5 0,0 0-7 15,47 57-2-15,-47-57 1 0,20 13-3 16,-20-13 0-16,24 8 6 0,-24-8-12 16,26 7 3-16,-26-7 6 0,31 2 1 0,-31-2-8 15,0 0 1-15,43 0 6 0,-43 0-16 16,0 0 11-16,35-2 10 0,-35 2-4 0,0 0 13 15,30-3-10-15,-30 3 3 0,0 0-1 16,27-7 8-16,-27 7-12 0,0 0 1 16,0 0 3-16,25-15-7 0,-25 15 9 0,0 0 9 15,17-18-1-15,-17 18-14 0,0 0-12 16,12-18 7-16,-12 18-8 0,0 0 3 16,11-23 5-16,-11 23-7 0,0 0 16 0,10-24 5 15,-10 24-6-15,0 0-10 0,15-24-4 16,-15 24-10-16,0 0 20 0,14-26 5 15,-14 26-20-15,0 0 9 0,15-25 6 0,-15 25-15 16,0 0 7-16,10-23 11 0,-10 23-3 16,0 0 0-16,3-31 3 0,-3 31 2 0,0 0-5 15,0-35-1-15,0 35 12 0,0 0-1 16,9-27 6-16,-9 27-6 0,0 0 9 16,0-30-13-16,0 30 1 0,0 0-4 0,3-34 2 15,-3 34-11-15,0-28-3 0,0 28 1 16,0 0 1-16,0-34-1 0,0 34 2 0,0 0 15 15,0-32 1-15,0 32 13 0,0 0 6 16,3-27 6-16,-3 27-11 0,0 0-6 16,0-36-8-16,0 36 9 0,0 0-5 0,-3-39 10 15,3 39-16-15,0 0-2 0,-3-30-1 16,3 30 7-16,0 0-16 0,0 0 18 16,-9-24-11-16,9 24 3 0,0 0-4 0,0 0-1 15,0 0 1-15,0 0 5 0,-6-24-3 16,6 24-2-16,0 0 3 0,0 0-6 15,0 0 5-15,0 0-19 0,0 0 16 0,0 0-4 16,0 0 7-16,0 0-14 0,0 0-2 16,0 0 20-16,0 0-18 0,0 0-2 0,0 0 10 15,0 0-4-15,0 0 9 0,0 0-1 16,-51 39-17-16,35-23 12 0,16-16-4 16,-32 33 2-16,13-14-5 0,3-4 4 0,-8 4 4 15,8 0-16-15,-1-3 18 0,17-16-31 16,-27 27-56-16,14-12-33 0,4 0-57 0,9-15-180 15,-13 30-454-15,10-19 150 0</inkml:trace>
  <inkml:trace contextRef="#ctx0" brushRef="#br0" timeOffset="67902.6932">15463 9706 3472 0,'0'0'-82'16,"-35"8"5"-16,35-8 2 0,0 0-36 0,-29 4 9 16,29-4-1-16,0 0 18 0,0 0 19 0,0 0 30 15,-32 8-1-15,32-8 14 0,0 0 12 16,0 0 0-16,0 0 8 0,-33 1 6 15,33-1-6-15,0 0 8 0,0 0-2 0,-32 10 9 16,32-10-7-16,-17 12-7 0,17-12-1 16,-20 22 3-16,10-7-6 0,10-15 3 0,-18 35 0 15,9-14-2-15,-2 7-16 0,1-4-8 16,1 4-27-16,1-1-29 0,1 4-37 16,-4-3-81-16,2 0-334 0,-2-4 110 15</inkml:trace>
  <inkml:trace contextRef="#ctx0" brushRef="#br0" timeOffset="70363.475">16550 11689 2102 0,'0'0'14'0,"0"0"10"0,0 0-7 16,0 0 10-16,0 0-10 0,0 0 7 16,0 0-11-16,0 0 24 0,-22-15 2 0,22 15 9 15,0 0-10-15,0 0-10 0,0 0-3 16,0 0 6-16,0 0-4 0,0 0-9 15,0 0 12-15,0 0 2 0,0 0 1 0,0 0-22 16,0 0 21-16,0 0-4 0,0 0-13 16,0 0-4-16,0 0 0 0,0 0 0 0,0 0 3 15,0 0 3-15,0 0-3 0,0 0-3 16,0 0 8-16,0 0-3 0,0 0 16 16,25-47-8-16,-25 47 8 0,0 0-6 15,17-16-5-15,-17 16 2 0,0 0 0 0,15-23 2 16,-15 23-2-16,15-21-3 0,-15 21 2 15,19-21-5-15,-19 21 6 0,25-23 1 0,-12 8-5 16,4 3-7-16,1-3 5 0,-1 0-8 16,1 0 5-16,4 1-2 0,0 0 5 0,-2-3-3 15,2 0 2-15,4 4-9 0,-7-2 2 16,8-1 3-16,-6 4-10 0,3-4 2 16,-3 4-4-16,3 0 7 0,1-1 0 15,-3 1 2-15,5-5-9 0,-4 6 3 0,0-5-3 16,4 4 6-16,-2 1 8 0,4-2-10 15,-6-1 3-15,-1 2 7 0,6 0 1 0,-8 0-6 16,5 0 0-16,6 0 0 0,-11 3-9 16,3-4 17-16,2 4-1 0,-1-2-10 0,-3 0-4 15,3 2 20-15,2 1-7 0,-5-6 2 16,9 5-2-16,-9-3-8 0,6 3-1 16,5 0 21-16,-9-3-14 0,7 2-1 0,2 0-1 15,2 2 10-15,1-2 1 0,-2 1-12 16,7-1 5-16,-3 5-1 0,-3-5-8 0,1 5 6 15,-2 2 4-15,4-1-16 0,-3 1 20 16,-4 0-4-16,1 3-3 0,3 0 3 16,-34 0-10-16,60 3 4 0,-31-3 5 15,2 3 6-15,-1 1-3 0,2 1-11 0,-7 2 8 16,10-1 0-16,-11 3 1 0,6 3-3 16,0 1 2-16,0-2-6 0,5 6 4 15,-5-2-8-15,6 4 6 0,-3-2 0 0,0 5-3 16,1-1-12-16,-2 1 0 0,1 3 13 15,-1-4 10-15,0 0-16 0,-7 2 15 0,-2-2-5 16,1-3 10-16,-1 2-5 0,-6-3-11 16,3 0-4-16,0 1 6 0,-3 0-7 0,6 1-6 15,-3-2 1-15,-5 0 13 0,7 1-1 16,-4-3-16-16,2 1 14 0,2-1-2 16,-7 1-6-16,5-4 11 0,-3 3-20 0,1-3 10 15,-2 3 14-15,-16-15-14 0,28 22-2 16,-13-8 7-16,-15-14 12 0,22 18-11 0,-22-18-3 15,23 15 4-15,-23-15-7 0,19 18 10 16,-19-18-8-16,18 16 8 0,-18-16-10 16,17 15 14-16,-17-15-12 0,21 16-1 0,-21-16 11 15,19 17-14-15,-19-17 2 0,25 17 0 16,-25-17 4-16,15 12-4 0,-15-12 5 0,22 15-5 16,-22-15 17-16,0 0-14 0,26 17-3 15,-26-17 8-15,0 0 12 0,16 16 3 16,-16-16-6-16,0 0-6 0,0 0-4 15,8 17 1-15,-8-17-2 0,0 0-7 0,15 18 6 16,-15-18 1-16,0 0-6 0,13 21 3 16,-13-21-3-16,0 0 0 0,15 18 12 0,-15-18-9 15,0 0-3-15,14 15 3 0,-14-15-5 16,0 0 2-16,0 0 5 0,8 26-2 16,-8-26 1-16,0 0 0 0,15 16 15 0,-15-16-15 15,0 0-11-15,0 0 2 0,0 0 5 16,0 0 5-16,19 21 6 0,-19-21-17 0,0 0 0 15,0 0 1-15,10 20 11 0,-10-20-11 16,0 0-1-16,0 0 9 0,10 16-6 0,-10-16 2 16,0 0 13-16,0 0-15 0,0 0 1 15,5 23 9-15,-5-23-17 0,0 0 4 16,0 0 0-16,0 0 10 0,0 0-2 16,11 24 1-16,-11-24-6 0,0 0 5 0,0 0-4 15,0 0 7-15,7 21-4 0,-7-21-4 0,0 0-2 16,0 0-4-16,0 0 1 0,15 17-10 15,-15-17-6-15,0 0-4 0,0 0-20 16,0 0-4-16,0 0-24 0,15 9-14 0,-15-9-23 16,0 0-44-16,0 0-90 0,0 0-530 15,0 0 302-15</inkml:trace>
  <inkml:trace contextRef="#ctx0" brushRef="#br0" timeOffset="71686.8529">19114 11811 3190 0,'0'0'-160'0,"0"0"26"0,0 0 20 16,10-31 22-16,-10 31 46 0,0 0 23 0,0 0 23 16,0 0 0-16,22-16 5 0,-22 16 7 15,0 0 3-15,0 0-7 0,20-9 4 0,-20 9-4 16,0 0 6-16,32-14 1 0,-32 14 7 16,28-7-8-16,-28 7 8 0,34-8-2 0,-34 8 12 15,33-5-18-15,-33 5 2 0,46-4-5 16,-46 4 0-16,38 4 2 0,-38-4-2 0,42 0 4 15,-42 0-4-15,42 4 7 0,-42-4 8 16,38 1-10-16,-18 2 2 0,-20-3-6 16,45 11-9-16,-25-2 12 0,-20-9-10 15,49 6 0-15,-32 0 10 0,-17-6-2 0,45 9-8 16,-27-6 7-16,-18-3-7 0,35 7-7 16,-35-7 12-16,32 5 2 0,-32-5-4 15,32 6 11-15,-32-6 1 0,28 6 6 0,-28-6-19 16,27 3-2-16,-27-3 12 0,30 3-10 15,-30-3 0-15,32 0 5 0,-32 0 7 0,34 0-3 16,-34 0-16-16,36-6 0 0,-36 6 7 16,37-2-2-16,-37 2 2 0,34-7-5 0,-34 7 5 15,26-6-11-15,-26 6 8 16,29-2-1-16,-29 2 13 0,0 0-7 0,30-7-11 16,-30 7 4-16,0 0-7 0,32-9 14 0,-32 9 5 15,20-12-14-15,-20 12 9 0,0 0-22 16,25-16 8-16,-25 16 10 0,7-19-5 15,-7 19 11-15,11-24 3 0,-11 24 4 0,0-27-9 16,0 27 9-16,0 0-5 0,-15-54-6 16,12 36-3-16,-9-3 5 0,2-2 6 15,10 23-8-15,-22-39 6 0,11 18 17 0,-4-1-8 16,3 5-7-16,-3-3 10 0,1 1-16 16,14 19-1-16,-25-30-4 0,17 15 11 0,8 15-7 15,-27-29-6-15,27 29 5 0,-18-21-1 16,18 21-8-16,-19-21 29 0,19 21-17 15,-20-18-12-15,20 18 6 0,-13-17 4 16,13 17-8-16,0 0 6 0,-25-13-4 0,25 13-2 16,0 0 0-16,0 0-12 0,-24-20 12 15,24 20 2-15,0 0-4 0,0 0-8 0,0 0 34 16,-18-10-26-16,18 10-4 0,0 0-6 16,0 0 8-16,0 0 0 0,0 0-2 15,0 0-5-15,0 0 17 0,-33 0-1 0,33 0-14 16,0 0 9-16,0 0 9 0,-36 22 5 15,36-22-6-15,-26 19 8 0,9-10 13 16,-1 3-7-16,18-12-2 0,-42 25 5 0,18-10-17 16,-1-2 12-16,2 3-6 0,-4-3 1 15,9 4 12-15,-7-2 2 0,-1 0-20 16,6 0 12-16,-8 0-12 0,3 2 1 0,-7-2 3 16,5 4-8-16,2-4 3 0,-2 0-25 0,-1 3-17 15,-4 5-21-15,0-5-44 0,2-3-47 16,-1 2-131-16,4 3-467 0,0-7 445 15</inkml:trace>
  <inkml:trace contextRef="#ctx0" brushRef="#br0" timeOffset="73118.3702">18870 11905 3130 0,'0'0'-52'0,"0"0"14"0,0 0 13 16,0 0 7-16,-28-9 16 0,28 9-6 0,0 0 3 15,0 0 7-15,0 0-15 0,0 0 8 0,-20-12-3 16,20 12 6-16,0 0-1 0,0 0 1 16,0 0 7-16,0 0-3 0,0 0 9 15,0 0-3-15,0 0 15 0,0 0 0 0,80-15-8 16,-80 15 20-16,33-4 7 0,-33 4-3 16,39-3-3-16,-39 3 5 0,37 0 4 15,-37 0-8-15,40 3-7 0,-40-3 4 0,38 4-7 16,-38-4-3-16,39 0 11 0,-39 0 13 15,35 6-9-15,-13-6 9 0,-22 0 2 16,43 2-17-16,-16 2 4 0,-27-4-3 16,45 3-10-16,-15-3 5 0,-30 0-11 0,55 3 19 15,-31-3-3-15,-24 0-15 0,43 3 7 16,-19-3-9-16,-24 0-6 0,40 3 4 0,-40-3 24 16,33 0-28-16,-33 0-2 0,30 3 9 15,-30-3 1-15,31 6 12 0,-31-6-12 0,35 3-10 16,-35-3 12-16,38 7 10 0,-18-5 2 15,-20-2-20-15,42 3-9 0,-42-3 14 16,35 7 4-16,-13-3-7 0,-22-4-5 0,33 1-3 16,-33-1 3-16,37 5 1 0,-37-5-6 15,25 6 4-15,-25-6 12 0,29 1-18 0,-29-1 5 16,26 11-1-16,-26-11 2 0,29 6-9 16,-29-6 7-16,18 6 7 0,-18-6-7 15,25 9-6-15,-25-9 4 0,0 0 1 0,31 6-3 16,-31-6 5-16,0 0-6 0,20 6-2 15,-20-6 5-15,0 0-2 0,0 0-16 16,26 6 21-16,-26-6-6 0,0 0 7 0,0 0-6 16,0 0 10-16,20 11 1 0,-20-11-16 15,0 0-7-15,0 0 17 0,0 0 1 16,34 1-12-16,-34-1-6 0,0 0 7 0,0 0-3 16,32 0-1-16,-32 0-3 0,0 0 13 15,0 0-8-15,0 0 12 0,28-15-4 0,-28 15 6 16,0 0-9-16,13-27 7 0,-13 27 8 15,4-24-7-15,-4 24-1 0,2-36-2 16,-2 36-2-16,1-44-2 0,-1 17-4 0,0 27 1 16,0-57-21-16,4 24-7 0,-4-2-11 15,0-1 2-15,0 2-2 0,0-1 4 0,0 2 8 16,-4 3-1-16,3-2 12 0,-1 1-1 16,2 31 1-16,-12-51 10 0,10 28 9 15,-6-1 5-15,8 24-9 0,-10-38 9 0,2 20-11 16,8 18 14-16,-7-27 4 0,7 27-11 15,0 0-13-15,-8-37-15 0,8 37-3 16,-9-23-12-16,9 23 0 0,0 0-7 16,0 0-2-16,-6-30 1 0,6 30 7 0,0 0 1 15,0 0 6-15,-7-21 1 0,7 21 5 16,0 0 1-16,0 0 3 0,0 0 10 0,-10-21 18 16,10 21 6-16,0 0-6 0,0 0 8 15,0 0-4-15,0 0 4 0,0 0-16 0,0 0 12 16,0 0-24-16,0 0-4 0,0 0-2 15,0 0 6-15,-9-27 7 0,9 27-9 16,0 0 12-16,0 0-4 0,0 0 4 0,0 0-7 16,0 0 11-16,0 0-4 0,0 0-7 15,0 0-3-15,0 0-7 0,0 0-18 0,0 0-4 16,0 0-14-16,-1-24-6 0,1 24-13 16,0 0-2-16,0 0 13 0,0 0 10 15,0 0 2-15,0 0 22 0,0 0 2 16,0 0 31-16,0 0-2 0,0 0 7 0,0 0 13 15,0 0 8-15,0 0-1 0,0 0 5 16,0 0 2-16,0 0-12 0,0 0 12 16,0 0 1-16,0 0-11 0,0 0-1 0,0 0-2 15,0 0 0-15,0 0 2 0,-45 40-7 16,45-40 0-16,-19 23 22 0,19-23 18 0,-25 28-18 16,3-11 1-16,-4 9-15 0,-1-5 14 15,-7 7 5-15,-6-1 3 0,-2 2 11 0,-3-2 14 16,0 3-8-16,-5 1 12 0,-4 6-21 15,3-3-4-15,-5 4 5 0,10-8-10 16,-8-2-9-16,9 3-22 0,-2-7-12 0,15 1-7 16,-5-4-57-16,12-1-88 0,-8-4-186 15,11 1-439-15,-1-5 293 0</inkml:trace>
  <inkml:trace contextRef="#ctx0" brushRef="#br0" timeOffset="80610.1326">21891 11588 3200 0,'0'0'-150'0,"0"0"11"16,0 0 16-16,0 0-7 0,0 0 19 16,0 0 8-16,0 0 18 0,0 0 17 0,0 0 35 15,0 0 7-15,0 0 5 0,0 0 11 16,0 0 17-16,0 0-4 0,0 0 14 0,0 0 6 15,0 0 7-15,0 0-4 0,0 0 10 16,0 0 2-16,0 0 6 0,0 0-16 16,0 0 9-16,0 0-4 0,0 0-3 0,0 0-9 15,0 0 11-15,0 0-9 0,0 0 3 16,0 0 6-16,0 0-7 0,0 0-2 0,0 0-15 16,0 0 6-16,0 0 0 0,0 0-3 15,0 0-3-15,0 0 1 0,0 0-1 16,0 0-6-16,0 0 7 0,0 0-9 15,0 0 13-15,0 0-7 0,0 0 7 0,55-33 6 16,-55 33 5-16,0 0 5 0,0 0 18 16,0 0-4-16,0 0 3 0,0 0-11 0,0 0-6 15,0 0-2-15,0 0 2 0,0 0-5 16,0 0-7-16,0 0 0 0,0 0-3 16,0 0-5-16,0 0 8 0,0 0 4 0,0 0-14 15,0 0-3-15,0 0 3 0,0 0-2 16,0 0-12-16,0 0 9 0,0 0-4 0,31-5 9 15,-31 5 4-15,0 0-18 0,0 0 12 16,0 0 11-16,0 0-14 0,0 0-2 0,0 0-4 16,0 0 1-16,31-2-1 0,-31 2 13 15,0 0-7-15,0 0-2 0,0 0-4 16,37 0-3-16,-37 0 9 0,0 0-2 16,37 0 7-16,-37 0 0 0,0 0-7 0,37 0-3 15,-37 0 3-15,0 0 3 0,32-2-1 16,-32 2 0-16,0 0 5 0,40 2-7 15,-40-2-7-15,0 0 14 0,33-2-2 0,-33 2-10 16,0 0-2-16,37 0 7 0,-37 0 7 16,0 0 7-16,33 0-23 0,-33 0 9 0,0 0 6 15,32 2-10-15,-32-2 2 0,25 2 20 16,-25-2-32-16,0 0 16 0,42 0-2 16,-42 0-4-16,34 5-3 0,-34-5 12 0,33-5-10 15,-33 5 21-15,38 0-21 0,-38 0 1 16,37-2 6-16,-37 2-6 0,35 0 4 0,-35 0-5 15,34-2 3-15,-34 2 9 0,0 0-12 16,35 0 3-16,-35 0-5 0,0 0 9 0,38 0-4 16,-38 0 11-16,0 0-9 0,0 0 2 15,31-5-6-15,-31 5-1 0,0 0 12 16,0 0-11-16,0 0-3 0,35 0 4 16,-35 0 6-16,0 0-3 0,0 0 2 0,0 0 12 15,30 5-5-15,-30-5-9 0,0 0-5 16,0 0 1-16,33 2-10 0,-33-2 23 15,0 0-7-15,35 0-11 0,-35 0 9 0,0 0 0 16,41-2-4-16,-41 2-3 0,31 0 0 16,-31 0 2-16,32-5 10 0,-32 5-12 15,32-3 3-15,-32 3 6 0,0 0-2 0,42 0-5 16,-42 0 8-16,30 0-1 0,-30 0 0 16,32 0-13-16,-32 0 15 0,40-1-4 0,-40 1 5 15,38-7-10-15,-11 7 3 0,-27 0 4 16,42-7-6-16,-14 4 8 0,-1 0 1 0,-27 3-3 15,54-9-2-15,-28 2 5 0,1 5-10 16,-27 2-2-16,47-9 14 0,-20 5 0 16,-6-1-9-16,-21 5 22 0,41-7-15 15,-41 7-10-15,36-6 8 0,-36 6-10 0,34-5 11 16,-34 5-4-16,32-4-7 0,-32 4 10 16,36-7 4-16,-36 7-10 0,37-5 3 0,-37 5 0 15,42-8-7-15,-22 6 10 0,-20 2-12 16,45-6-1-16,-45 6 15 0,37-7-5 0,-37 7 5 15,40-5 4-15,-40 5-12 0,34-7-6 16,-34 7-23-16,35-6-26 0,-20 6-26 16,5-6-67-16,-20 6-157 0,32-6-332 0,-32 6 117 15</inkml:trace>
  <inkml:trace contextRef="#ctx0" brushRef="#br0" timeOffset="81636.4862">23684 11218 2440 0,'0'0'-110'16,"-45"0"5"-16,45 0 30 0,0 0 20 0,0 0 16 16,0 0 53-16,0 0 25 0,-23-9 13 0,23 9-12 15,0 0 17-15,0 0-11 0,0 0 9 16,0 0 14-16,-20-15-4 0,20 15-2 16,0 0-1-16,0 0-5 0,0 0 3 15,0 0-24-15,0 0 16 0,0 0-20 0,0 0 1 16,0 0-2-16,0 0-5 0,-20-12 0 15,20 12-2-15,0 0-12 0,0 0 11 16,0 0-13-16,0 0-2 0,0 0 2 0,0 0 2 16,0 0-2-16,0 0-2 0,0 0-8 15,0 0 0-15,0 0 15 0,0 0-13 16,0 0-7-16,85-8 10 0,-85 8 0 0,45-1 5 16,-23 1 5-16,-22 0-8 0,55-6-9 15,-18 6 7-15,-7-6 4 0,9 2-6 0,-8 2-1 16,16-3-4-16,-12 1 2 0,4-1 2 15,-1 2 1-15,-1 0-3 0,-3 2 7 16,4-4-10-16,-8 5 3 0,2-3 8 0,-32 3-8 16,50-3 14-16,-26 0-16 0,-24 3-3 15,38-3 5-15,-38 3 0 0,35-3-5 16,-35 3 5-16,34 0 0 0,-34 0 10 0,31-4-15 16,-31 4 0-16,0 0 10 0,42-2-5 15,-42 2 5-15,0 0-5 0,40 0 0 0,-40 0-3 16,25-3 1-16,-25 3 2 0,0 0 0 15,0 0 7-15,37 3 5 0,-37-3 12 0,0 0-8 16,0 0-1-16,0 0 1 16,30-3-7-16,-30 3 1 0,0 0 8 0,0 0-2 15,0 0 3-15,0 0-10 0,0 0 7 16,0 0-19-16,30 5 10 0,-30-5 2 16,0 0-11-16,0 0 9 0,0 0-3 0,0 0 1 15,5 28 4-15,-5-28 6 0,0 0-8 16,0 0 0-16,0 0 6 0,-15 44-4 0,15-44 10 15,-16 27-1-15,7-8-10 0,-4 1 5 16,-4 0-4-16,2 2 4 0,-2-1 17 0,-8 3-22 16,5 2 5-16,-3-2-5 0,-6 0 3 15,1 4-7-15,-6 6 13 0,-1 0 5 16,0-1 19-16,5-4 26 0,-2-2 17 0,1-2 28 16,2 3-12-16,4-6-8 0,-3-2-19 15,8-1-9-15,3-2-9 0,0-2-5 16,0-3-2-16,17-12-2 0,-26 24-15 0,26-24 11 15,-19 19-9-15,19-19-10 0,-15 16-1 16,15-16-7-16,0 0-11 0,-17 19 11 16,17-19-18-16,-8 20-16 0,8-20-12 15,0 0-51-15,0 37-26 0,0-37-38 0,0 0-59 16,8 37-162-16,-4-24-431 0,-4-13 196 16</inkml:trace>
  <inkml:trace contextRef="#ctx0" brushRef="#br0" timeOffset="82395.0305">25396 10708 3408 0,'0'0'-88'0,"0"0"23"0,0 0 3 0,0 0 9 16,0 0 6-16,0 0-3 0,0 0 2 15,0 0 6-15,0 0 14 0,0 0-7 16,0 0 6-16,0 0-1 0,0 0 6 0,0 0 5 16,0 0 13-16,0 0 6 0,0 0 17 15,-24 30 4-15,24-30 14 0,15 56 8 16,-3-17-6-16,-2 1 12 0,-1 1 10 0,2 4-9 16,-2 2-1-16,2 7 14 0,3-6-18 15,1 6 4-15,1 5 11 0,1-2-22 16,7 14 2-16,1-8-11 0,-4 3 10 0,8-3-9 15,-1-10-11-15,-4 0 0 0,4-4 2 16,2 1-10-16,-6-8 12 0,4 0-1 0,-9-7-13 16,2-4-1-16,-4-3-4 0,-4-6-2 15,-3 2-6-15,6-6-15 0,-1 0-22 0,-10-6-52 16,-5-12-90-16,0 0-233 0,0 0-263 16,0 0 124-16</inkml:trace>
  <inkml:trace contextRef="#ctx0" brushRef="#br0" timeOffset="83008.4192">25282 10353 2738 0,'0'0'-31'0,"-22"-15"14"15,22 15 5-15,0 0 4 0,-23-20-7 16,23 20 13-16,-15-13-4 0,15 13-6 0,0 0 12 15,-17-16-9-15,17 16-2 0,0 0 5 16,0 0 0-16,-13-23 0 0,13 23-5 0,0 0 11 16,0 0 5-16,0 0 1 0,-5-24 18 15,5 24 5-15,0 0 2 0,0 0 0 16,0 0 6-16,0 0 2 0,0 0-9 0,0 0-1 16,16-39-2-16,-16 39-13 0,22-16 4 15,-22 16 3-15,32-22-8 0,-7 9 0 16,2 1 11-16,0-3-14 0,3 3-10 0,3 0 13 15,-1 0-3-15,-2 1-5 16,-5 3 3-16,2 1-3 0,5 2 2 0,-32 5-2 16,46 0 8-16,-46 0-3 0,47 12 2 0,-23 0 16 15,1 7 1-15,-5 5-4 0,-2 3 4 16,4 12 14-16,-5 6-6 0,0 4-9 0,-4 4-2 16,-1-1 6-16,-6-3-5 0,-1 1-5 15,-1-4 16-15,-8 7-14 0,-1-2 0 16,-1 6 13-16,-6-3-20 0,-5 2 7 0,4-2-1 15,-7 0 0-15,0-6 2 0,-5-1 6 16,4 0-17-16,1-11 0 0,0 1-9 16,4-4 7-16,-1-4-14 0,3-4-23 15,1-1-43-15,3-3-42 0,10-21-68 0,-8 35-224 16,4-26-277-16,4-9 122 0</inkml:trace>
  <inkml:trace contextRef="#ctx0" brushRef="#br0" timeOffset="83667.0101">26346 9956 2779 0,'0'0'-22'0,"-20"-19"17"0,20 19 5 16,0 0 5-16,-19-12-13 0,19 12-6 15,0 0 0-15,-26-11 5 0,26 11-8 0,0 0 6 16,0 0 8-16,-22-16 0 0,22 16 0 16,0 0 9-16,0 0 0 0,0 0-12 0,0 0 3 15,-17-16 12-15,17 16 2 0,0 0 15 16,0 0-1-16,0 0 14 0,0 0-12 0,0 0 3 16,0 0-3-16,0 0 2 0,0 0-5 15,0 0 2-15,0 0-3 0,0 0-2 16,0 0-4-16,0 0 14 0,0 0-4 15,0 0-2-15,0 0 0 0,0 0-5 0,0 0 6 16,0 0 8-16,0 0-1 0,0 0 0 16,0 0 21-16,22 77-15 0,-10-41 6 15,1 8 1-15,2 7 4 0,-3 6-9 0,1 0 14 16,1 2 10-16,-1 3-2 0,2-4-5 16,0 5 8-16,2-1 1 0,-4-3-15 0,4-4-2 15,5 0-10-15,-7-3-22 0,1 1 21 16,5-2-11-16,2-4 2 0,-6 2 1 0,-1-9-9 15,4 6 5-15,-3-9 2 0,0 3-14 16,-2-6 2-16,2 1-7 0,-2-2 11 16,1-3-8-16,-7-5 6 0,1 4-12 0,5-9 6 15,-7 5-12-15,7-3 6 0,-5-5-2 16,5 6-28-16,-6-4-22 0,4 0-20 16,1-5-36-16,-14-14-26 0,30 22-42 15,-30-22-116-15,18 15-497 0,-6-11 274 0</inkml:trace>
  <inkml:trace contextRef="#ctx0" brushRef="#br0" timeOffset="84410.0813">26230 9863 3470 0,'0'0'-20'0,"-28"-15"20"0,28 15 5 15,-23-12-10-15,23 12 14 0,-20-13-7 0,20 13-8 16,0 0 6-16,-22-16 4 0,22 16-2 15,0 0-2-15,0 0 5 0,-17-18-1 0,17 18 0 16,0 0-8-16,0 0 4 0,0 0 15 16,17-45-8-16,-17 45 6 0,17-18-7 15,-17 18 3-15,23-24-5 0,-6 12 18 16,-17 12-12-16,36-24-6 0,-5 6 5 0,2 3 2 16,2-5-7-16,7 2 0 0,-2 0-6 15,12 2-4-15,-5-2-24 0,-2 1 2 0,0 5-2 16,-5 4 1-16,-8 1 3 15,-2 4 10-15,-30 3-1 0,49 0 8 0,-49 0 6 16,33 18 1-16,-19 2-7 0,-1 2 14 0,-11 0-5 16,1 12 2-16,-8 5 2 0,-3 0 21 15,-2 5 13-15,-4-2-6 0,-3 9 14 0,-3 0-2 16,0 0 0-16,0-6 0 0,0 5-7 16,3-4-1-16,2-6-4 0,2 0-13 15,5 1 7-15,-4-5-1 0,10-2 0 16,-1-4-6-16,6 4 10 0,-1-3-20 0,5-4 3 15,3 2 10-15,1-7-11 0,8-2 2 16,-6 3 2-16,7-6-9 0,-1 9 1 0,7-8-2 16,-4 0-1-16,7 4 0 0,-3 0 1 15,4 0-1-15,2 1 3 0,-2 1-5 16,0 6 7-16,6 0-2 0,-6-3-12 0,5 8 25 16,-7-8-12-16,4 3-9 0,-10 2 1 15,6-1 12-15,1-1-12 0,-8 0 6 0,-1 2-8 16,7 1-4-16,-8-6 8 0,-3 5-5 15,3-1 6-15,-3-2 4 0,-2-5 0 16,-2 3 2-16,-4-2 5 0,2 5-5 0,-7 2 5 16,2-2 7-16,0 5-2 0,-10 1-2 15,-5 6 2-15,-1 0-2 0,-3-3 5 16,-3-1-10-16,-4 4-7 0,2-4-32 0,-2-1-41 16,-3-7-63-16,-4-3-135 0,3-1-544 15,-4-5 135-15</inkml:trace>
  <inkml:trace contextRef="#ctx0" brushRef="#br0" timeOffset="84879.9214">28094 8613 3459 0,'0'0'-195'0,"0"0"-14"0,0 0-490 16,0 0 647-16</inkml:trace>
  <inkml:trace contextRef="#ctx0" brushRef="#br0" timeOffset="85247.4312">28049 8622 2721 0,'0'0'-112'0,"-40"33"20"0,23-19 15 0,-5 4 24 15,5 0 34-15,-1 3 16 0,-4 0 16 16,-3 4 25-16,2 1 36 0,1-3 16 15,2 2 11-15,-2-1 17 0,-1 1-24 16,3 4 8-16,3 1-4 0,-3 2-5 0,5 1-8 16,-2 2-4-16,0-2-9 0,4 3-6 0,-2-1-17 15,7-3 2-15,-1 6 1 16,1 3 14-16,0 1 6 0,3 0-20 0,1 3 18 16,4-1-1-16,4-2-16 0,-3 5-6 0,6-5 3 15,3 5 10-15,2-4-11 0,-1-4-11 16,9 3-8-16,1 3 6 0,4-6-7 15,11 0-1-15,-2-8 9 0,9-4-13 0,3-3 9 16,4-5-4-16,8-7 1 0,6-4-5 16,1-4 1-16,2-1-8 0,-7-3 8 15,-5 0-9-15,1 0 2 0,-3 0-7 0,-9 4 6 16,-6-4 2-16,-3 0 13 0,-5 2 8 16,0-2 6-16,-3 7 4 0,-2 0 3 0,-6 6 23 15,-1 7 18-15,-1 10 1 0,-4 5-3 16,2 2-11-16,-6 8-9 0,-1 14-6 15,-5 3-8-15,-3 1-7 0,-6 0-5 0,1 6-5 16,-4-5-7-16,-6-2-6 0,-2 12-29 16,-4-6-55-16,-6 1-78 0,-8 0-107 0,0-7-331 15,-12-11-359-15,-7-1-635 0</inkml:trace>
  <inkml:trace contextRef="#ctx0" brushRef="#br0" timeOffset="87356.3339">26637 12901 4530 0,'-17'12'-77'0,"17"-12"10"0,-25 15 5 0,25-15-1 15,-23 10-14-15,23-10-5 0,0 0 8 16,0 0 11-16,-20 11 0 0,20-11 11 0,0 0 27 15,0 0-5-15,0 0 17 0,0 0 15 16,0 0 1-16,0 0 5 0,0 0 18 16,0 0-5-16,63-48 4 0,-41 31-8 15,6-4-3-15,9-3 3 0,8-7 4 0,16-7-10 16,2-1 2-16,26-17-4 0,5 2-3 16,1-5 8-16,5-7-8 0,1 3-2 0,-1 0 7 15,-5 6-15-15,-1-5 15 0,0 1-6 16,-9 5 10-16,-15 6 28 0,-5 8 19 15,-3-2 6-15,2 1 10 0,23-19-3 0,-5 4-13 16,8-4-2-16,-3-6-8 0,7 2-10 16,1-6-8-16,2-5-3 0,-3-1 0 0,-4-1-4 15,-3-5-9-15,-5 5-2 0,0-1-4 16,-12 3 1-16,-1-1-3 0,-12 15 1 16,-14 6-4-16,-2 8 11 0,-8 6 24 0,-6 0 14 15,-4-4-2-15,-3 5-4 0,2-8-6 16,-5 2-5-16,1-9-2 0,-1 1-7 15,1-1-2-15,6-12-5 0,1-2-4 0,-2 1-9 16,2-1-24-16,4 0-1 0,-9 2 2 16,-2 12 3-16,4 4 4 0,-5 0 1 15,-1 4 12-15,-6 7 17 0,-3-2-2 0,-2 5 18 16,-3 5-1-16,3-6-5 0,-2 6 6 16,-3 2-3-16,-3 2-6 0,3 30 4 0,-5-57-4 15,5 30-3-15,-2-1-3 0,-3 2-1 16,5 26-3-16,-3-53 0 0,-2 26-3 15,1 0 3-15,-1 0 0 0,-1-1-1 0,1 2-4 16,-4 2-1-16,4-5 3 0,-3 2-5 16,1-2-1-16,-1 1-2 0,8 28-2 0,-12-54-2 15,4 26-1-15,-1-3 0 0,1 1-2 16,3-2-1-16,-7-1 2 0,-1-1-2 16,6 6 0-16,-8-6-2 0,5 7 0 15,-2-5 1-15,-1 1 2 0,-5 4 0 0,1-2-6 16,-5 2 1-16,5 0 2 0,-4 1-4 15,2 2 6-15,-6 2-2 0,5 1 0 0,0 6 0 16,-5-3-1-16,3 5 1 0,1 2-1 16,-6-3-4-16,-3 5 6 0,8-2-3 15,-8 4-2-15,0 1 2 0,0 0 0 0,-6 1 1 16,3-1-1-16,-4 6-1 0,-1-2-1 16,-11 2 0-16,2 0-3 0,-8 0 2 15,5 2 1-15,-7-2-1 0,4 5-4 0,1-4-1 16,2 4 0-16,-2-5-2 0,7 1-1 15,-4 4 3-15,14-4-1 0,-5 4 1 0,6-5 0 16,-3 5 0-16,2-5 2 0,2 2 2 16,-1 3-1-16,3-2-5 0,-3 0 3 0,-3 0-5 15,4 3-1-15,1 1-5 0,-8 0-6 16,-2 4-7-16,-1-1-3 0,-1 2 1 16,-3 2 0-16,1-3 5 0,-6 6 0 15,1 2-1-15,0-3 7 0,0 3-3 0,3 2 10 16,-9-6-3-16,5 3 1 0,0 0 1 15,-8 2 7-15,2-5 2 0,1 3 0 0,-7-2 2 16,4 2 0-16,-15 4 2 0,-4-2 0 16,-3 3 1-16,-33 11-7 0,-4 0 2 15,-2-4 4-15,4-2 3 0,20-2 17 0,10-6 1 16,10-2 1-16,12-5-1 0,5 6 3 16,10-11-10-16,5 6 1 0,4-2-4 15,3-4 3-15,3 2-7 0,5-1 2 0,-2-3 2 16,7 4-3-16,0-1 3 0,25-9-7 15,-45 15 2-15,28-9-1 0,17-6 0 0,-40 17-1 16,20-4-11-16,-5 4 0 0,1-5-6 16,2 6-2-16,-3 1 2 0,-2 0-7 0,6-1-1 15,-8 0 1-15,6 4 2 0,-4-5-1 16,-6 7 1-16,3-3 5 0,-1 0-24 16,-4 0 3-16,2 2 5 0,-1-2 22 0,1-7 18 15,1 6 17-15,7-4-3 0,2-5-3 16,3 0-1-16,3 2-5 0,17-13-5 15,-40 19-6-15,31-9 5 0,9-10 2 0,-28 15-3 16,28-15 2-16,-18 15-3 0,18-15 0 16,-24 32-3-16,16-17 0 0,-4 4-2 0,-1 1 4 15,4 3-2-15,9-23-2 0,-18 43 2 16,9-25-4-16,4 0 4 0,5-18-9 16,-11 41 7-16,11-41 3 0,-5 33-8 0,0-14 2 15,5-19 2-15,-7 31 0 0,7-31 1 16,-2 31 0-16,2-31-4 0,-3 32 2 15,3-32 3-15,-8 28 2 0,8-28-6 0,-5 32 2 16,5-32 3-16,-9 42 0 0,4-12-1 16,2 0 5-16,1 3-8 0,-6 8 5 0,5 5 2 15,-2 4-3-15,-1 10 3 0,3-1-3 16,0 6 2-16,3-1 1 0,0 5-2 16,3-5 3-16,0 3-1 0,6 2-2 0,-1-2 6 15,2-1-6-15,4-3-1 0,-1-1 3 16,4-2 2-16,-1-2 0 0,-2-3-11 15,4 0 10-15,1-2-2 0,-3 3 10 0,1-4-4 16,5 2 6-16,0 0 3 0,-2-2 3 16,3 0 4-16,2 4-3 0,0 11 1 15,4-2 1-15,-1 3-1 0,1-4 5 0,-1 1 3 16,-3 0 0-16,7-5-1 0,-7 6 9 16,3-4-11-16,-2-10 1 0,-5 1-2 0,-1-4-3 15,4-6 3-15,-7-4-7 0,-4-4-4 16,4-1 0-16,-4-1-6 0,5-4 0 15,-1-2 1-15,5 0-3 0,8 0-6 0,0-9-42 16,7-3-42-16,11-3-60 0,1-7-75 16,-1-5-266-16,-1 0-424 0,-7 0-465 0</inkml:trace>
  <inkml:trace contextRef="#ctx0" brushRef="#br0" timeOffset="94320.6167">27492 12448 2971 0,'0'0'323'16,"0"0"-106"-16,0 0-90 0,0 0-31 0,0 0-39 16,0 0 8-16,0 0-29 0,0 0-8 15,0 0 4-15,0 0 11 0,0 0 21 0,0 0 9 16,0 0-2-16,0 0 0 0,0 0-3 15,0 0-4-15,0 0-10 0,0 0-7 0,0 0-3 16,0 0-6-16,0 0 1 0,53 33-8 16,-53-33-6-16,0 0 0 0,0 0-5 15,0 0-4-15,0 0 0 0,14 26 6 16,-14-26-5-16,16 21 3 0,-1-2 10 0,1 1 5 16,2 8 1-16,-1 4 8 0,4 4 4 15,5 5 7-15,-5 5 10 0,3 1 0 16,-3 1 2-16,3 1 1 0,-1 3-3 15,-1 0 0-15,-5 9 8 0,4-7-2 0,3 14-1 16,-4-1-7-16,2 1-7 0,-1 0-8 16,-4-10-5-16,-2 1-3 0,5 0-5 0,-1-5 1 15,2 3-4-15,-4-8-3 0,0 1-3 0,1-5-5 16,-1-6-1-16,0-1-1 0,-4-2-5 16,-1-1-6-16,8-4-11 0,-12-7-15 15,1 0-22-15,-1-1-29 0,4-2-39 0,-4 0-41 16,7-1-33-16,-5-8-70 0,-10-12-169 15,20 22-520-15,-11-17-739 0</inkml:trace>
  <inkml:trace contextRef="#ctx0" brushRef="#br0" timeOffset="94867.1602">27875 14181 4610 0,'0'0'-111'0,"0"0"27"0,0 0 10 0,0 0 17 16,0 0 14-16,0 0 22 0,0 0 31 15,0 0 31-15,0 0 30 0,0 0 23 0,0 0 6 16,0 0-8-16,0 0-11 0,0 0-11 15,0 0-7-15,0 0-8 0,0 0-5 0,0 0-8 16,0 0-3-16,0 0-6 0,0 0 1 16,0 0-8-16,0 0-3 0,0 0-2 15,33 49-3-15,-33-49 0 0,22 23-3 0,-14-8 0 16,7 1-2-16,2 3-1 0,-3-3 1 16,2 7 3-16,3-1-4 0,6 2-3 0,-3 4 0 15,6-3 5-15,0-1-7 16,-2 2-1-16,5-2 2 0,-1-2 1 0,6-2-2 15,-3-4-1-15,7-1-1 0,-6 1 3 0,1-3-4 16,-3-4 1-16,1-3-3 0,-1-3 0 16,-2 3-3-16,-30-6 3 0,52-6 3 0,-22 0 0 15,-8-6-3-15,3-8-1 0,-2-4 1 16,-3-4-5-16,5-7 2 0,-8 0 3 16,6-8-9-16,-6-10-2 0,5 1 3 0,-4-3 4 15,-1 0-4-15,0-1 3 0,-4 2 1 16,2 6-3-16,-6 2 4 0,2 3-4 15,-6 1 5-15,-1 10 0 0,1-2-2 0,-2 2 3 16,-3 4-3-16,0 28-24 0,2-45-44 16,-2 45-52-16,0-37-79 0,0 37-210 15,-5-31-490-15,-4 19-427 0</inkml:trace>
  <inkml:trace contextRef="#ctx0" brushRef="#br0" timeOffset="95926.2217">27084 16534 4208 0,'3'-28'-76'0,"-3"28"21"15,0 0 20-15,-3-39 25 0,3 39 22 0,0 0 3 16,0-30 35-16,0 30 11 0,0 0 13 16,0 0-12-16,0 0-5 0,3-32 0 0,-3 32-11 15,0 0-4-15,0 0 0 16,0 0-9-16,7-24-6 0,-7 24 3 0,0 0-5 15,0 0-1-15,21-9 2 0,-21 9 8 0,0 0 2 16,0 0 3-16,0 0 7 0,52 15-2 16,-52-15 5-16,34 32-11 0,-13-11-4 0,3 6 2 15,1 1-10-15,2 4-2 0,8 4 0 16,-2 5-6-16,2-5 0 0,9-3 2 16,-9-1-7-16,9-7 0 0,-6-4-2 0,2-3-1 15,-3-3-1-15,-4-3-4 0,1-1 2 16,-4-7-2-16,0 1 2 0,-5-10 5 15,-25 5 0-15,52-15-3 0,-29-2-1 0,3-5 4 16,-3-5-3-16,-6-8-2 16,1-5 0-16,-1-7-2 0,0-7-1 0,-4-3 2 15,-1-3-4-15,-2 1 1 0,-2 3 1 0,-6 5 9 16,4 8 24-16,-1-1 20 0,-5 11 20 16,4 1 14-16,-3 4-5 0,3 4-8 15,-4 24-5-15,0-39-10 0,0 39-6 0,8-32-8 16,-8 32-7-16,0 0-4 0,0 0-7 15,0 0 0-15,0 0-6 0,0 0 0 0,0 0-6 16,60 33-2-16,-38-20-2 0,5 3-3 16,6-3-1-16,4-1-1 0,2 0-3 0,-1-3 1 15,6-3 1-15,2 0-5 0,3-3 0 16,-2-3 1-16,1 0-2 0,-3-9 0 16,1 0 0-16,7-9 1 0,-4-4-1 0,-7-7-2 15,3-4-1-15,2-12 2 0,-9-8-2 16,2-7-3-16,-10 0-5 0,-5-6-1 15,-1 0 0-15,-8 7 4 0,-7 0 0 0,-1 5 4 16,-8 3 0-16,0 1 2 0,-5 5-3 16,-1 3 7-16,4 0-5 0,-7 3 1 15,3 2-1-15,-4 9-1 0,5-2-4 0,-9 4-6 16,1 1-10-16,5 4-12 0,8 21-18 16,-22-36-26-16,15 19-32 0,7 17-36 15,-13-21-36-15,13 21-28 0,-7-21-91 0,7 21-666 16,0 0-979-16</inkml:trace>
  <inkml:trace contextRef="#ctx0" brushRef="#br0" timeOffset="96298.9909">29571 14573 4910 0,'0'0'-85'0,"0"0"36"16,0 0 42-16,0 0 9 0,0 0 9 15,0 0 11-15,0 0 2 0,0 0-3 0,17-12-2 16,-17 12-8-16,0 0 16 0,0 0 4 16,0 0 5-16,15 40 9 0,-15-40 1 15,13 43-6-15,-4-19-5 0,-1 3 3 16,4 8-5-16,-1-1-4 0,3-1-2 0,3 5-4 15,-2-2 2-15,-2 2-4 0,2-1-1 16,2 5-17-16,3 2 0 0,-7-2-6 0,7 5 1 16,0-4 1-16,-3-2 4 0,0-2 0 15,1-1-6-15,-1-4 3 0,0-1-11 16,-7-6-15-16,3-1-14 0,0-2-14 0,-8-1-10 16,2-2-2-16,-7-21-45 0,14 30-30 15,-14-30-42-15,8 16-117 0,-8-16-581 0,0 0-296 16</inkml:trace>
  <inkml:trace contextRef="#ctx0" brushRef="#br0" timeOffset="97034.5383">29715 14644 4017 0,'-22'-25'-114'0,"22"25"26"0,-17-22 35 16,17 22 17-16,-16-24 14 0,16 24 3 0,-19-24 11 16,11 9 4-16,8 15 0 0,-17-27 16 15,17 27 4-15,-16-30 13 0,16 30 1 16,-14-24 9-16,14 24-9 0,-13-24 1 0,13 24 7 16,-5-32-10-16,5 32 6 0,-5-28 11 15,5 28-9-15,0 0-11 0,-7-33 31 16,7 33-20-16,0 0 4 0,-2-32 1 0,2 32-2 15,0 0 5-15,5-32-16 0,-5 32 2 16,0 0-12-16,0-34-3 0,0 34 13 16,9-21-13-16,-9 21-3 0,8-29 9 0,-8 29-7 15,24-27-2-15,-16 12-6 0,9 0 11 16,-4-5-12-16,5 1 9 0,2-2-11 0,2 3 3 16,-2 2-9-16,0-3 6 15,0 4 1-15,2 0-7 0,-2 5-1 0,-20 10 10 16,34-20-2-16,-18 13 6 0,-16 7-7 0,36-10 4 15,-36 10-5-15,30 4 7 0,-30-4-2 16,35 18 10-16,-22-3-4 0,1 4 6 0,-3 2-5 16,-2 3 2-16,-1 5 7 0,-8 3-3 15,-5 4 0-15,-2 3 11 0,-6 18 3 16,-4-5 13-16,0 0 5 0,-3 2 2 0,-1-6-3 16,4-2-3-16,5-6-6 0,4-3-7 15,1 3-4-15,7-6-1 0,2-7-9 16,11 3-9-16,9-10-17 0,3-5-11 0,10-5-14 15,-1-5 0-15,6-5-11 0,3-3-1 16,4-6 5-16,-2 3 5 0,-3 4 5 16,-7-5-3-16,-1 4-1 0,2-1 17 0,-10-1 9 15,2 2-2-15,-28 3 4 0,45-5 5 16,-45 5-8-16,35-3 13 0,-35 3 8 0,30 11 17 16,-30-11 15-16,19 19 1 0,-6-4 3 15,-13-15 0-15,5 44 0 0,-5-21 1 16,0 5 0-16,0 3-6 0,-1 1-2 0,-3-2-3 15,-2 3-6-15,6 1-2 0,-7 6-4 16,5 2-3-16,-6-1 2 0,1 2-4 0,-3-6 4 16,2 7-9-16,-9-4-1 0,4 2-3 15,-1-2-1-15,1 4-7 0,-1-7-17 16,3-5-23-16,-1-5-40 0,0-4-54 0,9 2-40 16,3-25-43-16,0 0-159 0,-2 26-551 15,2-26-563-15</inkml:trace>
  <inkml:trace contextRef="#ctx0" brushRef="#br0" timeOffset="97968.419">31379 12851 4406 0,'0'0'-128'0,"14"-19"10"16,-14 19 10-16,0 0-8 0,0 0-5 16,11-17 12-16,-11 17 1 0,0 0 15 0,0 0 16 15,0 0 21-15,0 0 27 0,0 0 6 16,0 0 9-16,0 0 2 0,0 0 12 16,0 0 21-16,0 0 7 0,0 0 10 0,0 0 14 15,0 0-8-15,0 0-3 0,0 0 1 16,0 0-1-16,0 0-16 0,-41-18-3 0,41 18 3 15,0 0 6-15,0 0-3 0,0 0-4 16,-57 20-2-16,37-7-9 0,20-13 9 16,-37 27 5-16,17-9 17 0,-5 5 8 15,0 1 5-15,-4 3-4 0,1 2 10 0,-6 8-5 16,3-4 4-16,0 8 2 0,-4-2-7 16,5-3 2-16,3 3-10 0,2-6 9 15,4 1-9-15,1 0-11 0,4-4 6 0,3 12-11 16,1-7-7-16,7 4 6 0,-3-9-5 15,13 3-3-15,-2-1-7 0,6-5 2 0,1-2-2 16,6-4-6-16,11-1 1 0,-2-4-3 16,7-2 2-16,-3-5-5 0,2-3-3 0,4-3 3 15,-1-3-5-15,1 0 4 0,-2-3-3 16,4-3 0-16,2-3 4 0,-1 0-9 16,1-1 9-16,-2 3-6 0,6-5 4 0,-5 3 1 15,1 2-5-15,1-5-1 0,-1 9 3 16,-6-2 0-16,4 2-1 0,-9-1 2 15,4 1 1-15,-32 3-4 0,59 0 8 0,-36 7 6 16,4 1-10-16,0 11 7 0,-2 2 7 16,3 5 5-16,-4 1-1 0,1 5-3 15,-4 1 3-15,6 7 4 0,-8-3 2 0,-3 0 5 16,-2 3 9-16,4 4 6 0,-6-2 1 16,-9 1 4-16,-1 6-6 0,-4 1 7 15,-1-1-4-15,-11 7-2 0,-4-1-1 0,-4 0-6 16,-1-3-5-16,-2-2-3 0,1 1-9 15,-2-9-24-15,2-3-54 0,4-1-74 0,-5-11-86 16,2-2-239-16,-6-8-485 0,7-2-710 16</inkml:trace>
  <inkml:trace contextRef="#ctx0" brushRef="#br0" timeOffset="99866.8677">29758 17074 4589 0,'-20'12'-106'15,"20"-12"20"-15,-40 26 28 0,18-17 13 0,2 3 24 16,20-12 31-16,-35 18 15 0,22-12 11 16,13-6-8-16,-20 13 1 0,20-13-2 15,0 0-2-15,-32 16-4 0,32-16-1 0,0 0 0 16,-22 9-4-16,22-9-2 0,0 0 4 15,0 0-1-15,0 0 4 0,0 0 4 0,0 0-1 16,0 0-2-16,0 0-3 0,0 0 4 16,0 0 6-16,54-95-15 0,-21 54 8 15,22-8-5-15,21-26-1 0,9-7 4 0,15-2-3 16,6-3-9-16,11 0 11 0,7 2-7 16,-2 6 2-16,5-1-2 0,3 8 2 15,-11 1-5-15,3 4 2 0,-8 2 1 0,0 5 2 16,0-1-1-16,-9 4-2 0,9 3 1 15,-9 9 5-15,7-4-10 0,-11 6 6 16,7-6 0-16,-9-1-1 0,3 1 2 0,-7-6-7 16,4-4 5-16,1-2 4 0,-4-11-6 15,-1-2-1-15,-3-3 3 0,-5-7-3 16,-5 2 0-16,-5-4-2 0,-10 0-2 0,-7 5 2 16,-20 10 3-16,-6 14 10 0,-6-8 5 15,-11 11 8-15,-2 0 4 0,-7-2 7 0,-3 7-4 16,-1 0-6-16,-4-3-1 0,0-5-4 15,-4-6-3-15,4-2-1 0,4-3-8 0,-4-3-2 16,0 2-4-16,0-1-4 0,0-1 4 16,-4-6-7-16,-1 5 0 0,2-7 1 15,-2-3-1-15,-7 1 1 0,-1-2-1 16,-6 0-2-16,-6-26-4 0,-15 8 1 0,-3 3-9 16,-9 2 1-16,0 7-1 0,2 0 0 15,5 18 4-15,8 9 1 0,3-3-4 0,3 1-24 16,6-5-24-16,1 5 0 0,6-3 3 15,-1 12 5-15,3-2 0 0,-1 9 22 16,3 4 11-16,1 2 5 0,-5 3 8 0,3 0 8 16,1 4-1-16,1 2 2 0,-6-1-4 15,6 4-2-15,-4 1 3 0,1 6-3 16,-4-2-6-16,-1-1-7 0,-4 8-7 0,-3 0-1 16,0 3 2-16,-11 6-2 0,1-4 4 0,4 8 3 15,-3 1-4-15,-6 4 4 0,8 4 4 16,-5-4-6-16,3 5 2 0,0 1-4 15,-5 4-10-15,2-1 6 0,2-1-9 0,-3 2 8 16,5 2-2-16,-8 2 4 0,-1-1 5 16,-2 13-11-16,-8 2 5 0,-12 7-4 15,-28 15-21-15,-11 1 14 0,1 6 14 16,3 0 4-16,-2 1 18 0,4-2 10 0,4-6-4 16,23-5 3-16,8-6-6 0,-1 2 7 15,4-5 1-15,-1 4 0 0,11-2-5 0,-8-3 2 16,11-5 5-16,1 0 2 0,1 0-6 15,-2 2 6-15,1-5 3 0,1 4-5 0,-1-2 1 16,-1 1-1-16,-1 1-8 0,-7 4 3 16,-5 4-10-16,-3-3 2 0,-4 5-6 15,-21 11 11-15,8-9 3 0,15-6 9 16,-32 12 4-16,24-12 3 0,5-3-1 0,1-3 0 16,-1 0-4-16,6 1 1 0,-4-9-4 0,3 5-2 15,-1-1 2-15,9-4-2 0,-3-2 11 16,2 1 3-16,1 2-11 0,-17 0-19 15,7 8 5-15,-8 4-1 0,-29 7 1 16,2 10 19-16,-5 3-4 0,0-3 1 0,2 5 3 16,6-2 6-16,2-2 13 0,18-14 0 15,14-2-1-15,10-6-4 0,6-4-5 0,1 1-6 16,6-5-3-16,7-3-4 0,5 2-2 16,-5-2-3-16,10 1-1 0,-7-4-4 15,3 3-11-15,3 7-2 0,-6-3-5 0,7-1-9 16,-7 1-1-16,-1 10-5 0,-3-5 5 15,-2 7-8-15,-1-3 0 0,4-1 15 16,-8 2 16-16,4-1-18 0,-14 10-44 0,-2-2-3 16,-4 6-6-16,-15 21-1 0,-7-4 24 15,10-17 28-15,14-7 3 0,-1-5 4 0,9-2 1 16,6-3-2-16,-2 0-8 0,0-3-7 16,8 4 5-16,-8-5-1 0,4 0 3 15,6-6 11-15,-3 5 5 0,8-5 1 0,-2-2 3 16,7 0-1-16,3-3-4 0,0 4-11 15,6-1 0-15,6-1 1 0,1 6-4 0,-3 2-3 16,9-2 3-16,3-24-1 0,-2 53-1 16,4-22 5-16,-2-4 2 0,7 6 0 15,-2 11-2-15,0-5 1 0,7 6 9 16,-7 0-6-16,6 7 5 0,-2 0-1 0,2 4 7 16,1-4-10-16,0 4 5 0,1-5-4 15,4 3-3-15,1 1 6 0,4 0-2 0,-4-2 1 16,13-1 7-16,-1 7-9 0,-2 0 9 15,9-1-7-15,-4-3 5 0,2 0 1 16,-1-8-4-16,3 7 4 0,-7-7-1 0,5-3-2 16,-2 3 2-16,3-5 6 0,-6 1-7 15,1 0 4-15,6 13-3 0,0-10 4 16,-2 7 6-16,4 1-4 0,-6 0 3 0,7 1-5 16,-5-3 5-16,4 2 0 0,-6 3-2 15,-1-12-3-15,-2 2 4 0,2 3-3 0,-4-4 6 16,3-6-3-16,-5 0-1 0,-1-1-1 15,-3-7-2-15,2-2 9 0,-6 1-15 0,2-3 5 16,-2-3 1-16,8 4-2 0,-8-9 4 16,2 0-7-16,7 3 3 0,-2-4-3 0,0-4 1 15,8 2 1-15,1-6-2 0,1-2 3 16,2-1-1-16,8-1 1 0,3-7-1 16,9 0 2-16,-1-2-6 0,9-8 4 0,17-2 4 15,1-8-3-15,41-7-3 0,-2-3 5 16,5-5 1-16,9 5 0 0,-1-4 0 0,-1-6 2 15,-5 3-2-15,5-3-5 0,-4-3 2 16,1-4-12-16,1 1-31 0,-2-1-47 16,8-4-52-16,-8-9-99 0,1 0-311 15,2-5-303-15,-9 0-115 0</inkml:trace>
  <inkml:trace contextRef="#ctx0" brushRef="#br0" timeOffset="105875.7278">26754 12669 3803 0,'0'0'-79'0,"0"0"26"0,0 0 22 0,0 0 4 15,0 0 0-15,0 0 4 0,0 0-7 16,0 0-3-16,0 0 5 0,0 0 0 0,0 0 12 16,0 0 7-16,0 0-2 0,0 0-2 15,0 0 6-15,0 0-2 0,0 0 2 16,0 0 7-16,0 0 7 0,0 0 9 0,0 0-10 15,0 0 12-15,0 0 4 0,0 0-2 16,0 0 2-16,0 0 0 0,0 0-3 16,0 0 9-16,0 0 2 0,0 0-1 0,0 0-2 15,0 0 4-15,0 0 4 0,0 0-5 16,0 0 6-16,0 0-7 0,0 0 12 16,0 0-2-16,0 0 19 0,-32 18-15 0,32-18 3 15,0 0 10-15,0 0-8 0,-20 14-17 16,20-14-6-16,-22 7-1 0,22-7-10 15,-31 14-9-15,31-14 3 0,-45 15-6 0,21-2 3 16,-4-1-2-16,1-4-4 0,-5 5 2 16,7 1-1-16,-10-3-8 0,0 5 3 0,0-4 12 15,1-1-11-15,-3 2 1 0,4-1 4 16,-2 0-7-16,1 2 12 0,6-5 1 16,-1 0-8-16,4 0-5 0,-1 0 10 0,4 0-6 15,-3-3-3-15,25-6 10 16,-40 12-3-16,40-12-6 0,-35 11 3 0,35-11-6 15,-27 9 4-15,27-9-4 0,-25 5 10 0,25-5-10 16,0 0 4-16,-34 12 6 0,34-12 1 16,-22 7-9-16,22-7-7 0,0 0-4 0,-26 10-8 15,26-10-1-15,0 0-1 16,-24 12-1-16,24-12 7 0,0 0-3 0,0 0 3 16,-21 8 18-16,21-8 2 0,0 0 7 15,0 0-3-15,-29 7 12 0,29-7 18 0,0 0 11 16,0 0 7-16,0 0-9 0,-45-9-12 15,45 9 4-15,0 0 7 0,-32-15 4 0,32 15-4 16,-17-20-7-16,17 20-17 0,-15-26-24 16,15 26-32-16,-1-53-35 0,6 6-42 15,10-10-76-15,5-18-211 0,7-33-387 0,-7-8 240 16</inkml:trace>
  <inkml:trace contextRef="#ctx0" brushRef="#br0" timeOffset="116063.7588">16423 11508 3255 0,'0'0'-147'0,"0"0"10"15,0 0 27-15,0 0 14 0,0 0 26 16,0 0 10-16,0 0 5 0,0 0 22 0,0 0-3 16,0 0 2-16,0 0 7 0,0 0-4 15,0 0-10-15,0 0 3 0,0 0-27 0,0 0-43 16,0 0-86-16,0 0-314 0,0 0 108 15</inkml:trace>
  <inkml:trace contextRef="#ctx0" brushRef="#br0" timeOffset="116456.5121">16356 11576 1775 0,'0'0'-32'0,"0"0"48"0,0 0 39 0,0 0-20 15,0 0 41-15,0 0-28 0,0 0-15 16,0 0-12-16,0 0-35 0,0 0-44 15,0 0-56-15,0 0-48 0,0 0-285 0,0 0 99 16</inkml:trace>
  <inkml:trace contextRef="#ctx0" brushRef="#br0" timeOffset="119642.0749">18323 13745 2035 0,'0'0'187'0,"-25"15"-34"16,12-5-8-16,13-10-30 0,-19 15 4 16,19-15-28-16,-18 12-11 0,18-12-23 0,0 0-14 15,-24 17-10-15,24-17-11 0,0 0 1 16,0 0 23-16,-20 12 7 0,20-12 39 16,0 0 29-16,0 0-12 0,0 0-5 0,0 0 6 15,-18 11-16-15,18-11-7 0,0 0-20 16,0 0-5-16,0 0-15 0,0 0 0 15,0 0-10-15,0 0-4 0,0 0-3 0,0 0-6 16,0 0 4-16,0 0-9 0,0 0-3 16,0 0 1-16,95-7 4 0,-58 3 3 0,8-4-13 15,7-1-1-15,13 2-7 0,1-5 5 16,6 4 3-16,1 1-3 0,-1 2 0 16,17-5 3-16,-4 3-6 0,7-1 6 0,-2-1 0 15,7-2 4-15,2 2-8 0,32-6 0 16,-18 6-2-16,18-9 1 0,-1-2-4 0,-3 0 10 15,4-5-1-15,-2-2-4 0,-2 5-2 16,0-2-7-16,-25 5-11 0,-10 3-9 0,-3 4-15 16,-1 0-10-16,-7-2-6 15,-6 5 3-15,0 1-10 0,0-2-8 0,1 4-8 16,-1 0-48-16,2-3-115 0,8-3-569 0,-3 0 146 16</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1:05.076"/>
    </inkml:context>
    <inkml:brush xml:id="br0">
      <inkml:brushProperty name="width" value="0.05292" units="cm"/>
      <inkml:brushProperty name="height" value="0.05292" units="cm"/>
      <inkml:brushProperty name="color" value="#FF0000"/>
    </inkml:brush>
  </inkml:definitions>
  <inkml:trace contextRef="#ctx0" brushRef="#br0">17517 1721 4210 0,'0'0'-200'16,"0"0"7"-16,-12-22 10 0,12 22 8 0,0 0 24 15,-10-30 19-15,10 30 39 0,-5-26 15 16,5 26 34-16,-12-24 13 0,12 24 10 0,-5-27 2 16,5 27-7-16,-8-26 12 0,8 26 1 15,0 0 4-15,-8-33-7 0,8 33 8 16,-5-22 3-16,5 22-6 0,-9-24 22 15,9 24 13-15,-5-24 11 0,5 24 10 0,-10-23 29 16,10 23-31-16,0 0 7 0,-18-24 0 16,18 24-8-16,0 0-2 0,-17-19-18 0,17 19-15 15,0 0-7-15,0 0-2 0,0 0-1 16,0 0 13-16,0 0-15 0,0 0 5 0,0 0-2 16,39 79 9-16,-19-44-3 15,3 7-1-15,6 3-1 0,-3 0 5 0,4 2-7 16,-3 2 12-16,7 0-14 0,-1 6 9 15,1 4-14-15,6-2-17 0,-12-10-55 0,6 10-65 16,-6-11-106-16,4 0-403 0,-14-9 120 16</inkml:trace>
  <inkml:trace contextRef="#ctx0" brushRef="#br0" timeOffset="792.5059">18688 1281 2609 0,'5'-26'-23'16,"-5"26"5"-16,0 0-12 0,0 0-37 16,0 0-14-16,5-24 5 0,-5 24 7 0,0 0 19 15,0 0 9-15,0 0 17 0,10-24 3 16,-10 24 0-16,0 0 14 0,15-22-4 0,-15 22 29 15,0 0 10-15,12-23 3 0,-12 23-4 16,0 0 4-16,13-20-11 0,-13 20 3 16,0 0-6-16,20-19-4 0,-20 19 0 0,20-15 0 15,-20 15-3-15,25-15 3 0,-25 15-7 16,35-17 1-16,-21 13-1 0,-14 4-9 0,37-12 6 16,-37 12 3-16,36-8-15 0,-36 8 12 15,39 0-3-15,-39 0 0 0,42 3 3 16,-19 2-6-16,1-1 3 0,-4 5 6 0,1 5-6 15,-1-2 7-15,2 3-10 0,-10 3-1 16,0 8-2-16,3-2 12 0,-7 13-6 16,2-1 10-16,-5 5 12 0,-5 5 10 0,0 1 5 15,0 1 12-15,-10 2-1 0,7 0-7 16,1-4-8-16,-1 2-13 0,3-4 11 16,0 2 9-16,3-6-12 0,-3-3 8 0,2-4-16 15,1 2 1-15,10-5 4 0,-8-1 12 16,5-5 6-16,4-2 19 0,1-4 29 0,5-6-7 15,2 2 11-15,-22-14-16 0,60 4 4 16,-28-7-19-16,3 2-6 0,12-10-9 16,0 2-3-16,8-10 9 0,2 4-46 0,3-4-30 15,2-2-45-15,6-4-60 0,3 1-104 16,-15 2-501-16,3 0 509 0</inkml:trace>
  <inkml:trace contextRef="#ctx0" brushRef="#br0" timeOffset="2069.861">20678 852 2938 0,'0'0'-99'16,"0"0"23"-16,0 0 17 0,-21-15 16 0,21 15-3 15,0 0 17-15,0 0 2 0,0 0-3 16,-15-16 15-16,15 16-3 0,0 0-1 16,0 0 7-16,0 0 12 0,0 0 0 0,-14-18 12 15,14 18 16-15,0 0 20 0,0 0 8 16,0 0 13-16,0 0 10 0,0 0-2 0,0 0 0 15,0 0 1-15,-6-24-9 0,6 24 3 16,0 0-14-16,0 0-10 0,0 0-11 16,0 0 0-16,0 0-2 0,0 0-12 0,30-38-1 15,-30 38 7-15,26-18-20 0,-10 9 4 16,-16 9-4-16,41-18-9 0,-21 7 5 16,2 2 10-16,7-3-19 0,-1 3-7 15,0-1-7-15,-1 5-15 0,3-5-8 0,-5 5-5 16,-25 5 0-16,41-7 1 0,-41 7 0 15,35-6 9-15,-35 6-4 0,30 3 10 0,-30-3 3 16,23 12-1-16,-23-12 10 0,19 25-5 16,-19-25 5-16,5 30 8 0,-5-7-9 0,0-23 9 15,-10 42 2-15,5-18-5 16,0 4 15-16,-5-2-2 0,1 1-7 0,1 1 7 16,1-3 5-16,-5 2-10 0,7-1 7 15,-5-2 3-15,7 0-5 0,3-24 0 0,-3 46 0 16,3-25-2-16,0-21 7 0,10 41 0 15,1-26-7-15,8 0 7 0,1 1-8 16,5-2-12-16,3-6 4 0,1 1-5 0,8 4 2 16,-9-8 4-16,4 2 4 0,-2-1-2 15,-3 0 22-15,5 0-20 0,-2-3-5 16,-4 3 6-16,3-1 5 0,1-1-5 16,2 3 5-16,-4-2 0 0,4 2-9 0,-7-2 7 15,4 3 18-15,-8 1-16 0,-21-9 3 16,42 9 2-16,-24-3-5 0,-18-6 8 0,34 9 22 15,-34-9 7-15,25 15 2 0,-25-15 13 16,22 18-1-16,-22-18-14 0,17 23 8 0,-17-23-9 16,5 31-7-16,-5-31 2 0,5 36-17 15,-5-36-2-15,-9 44-7 0,4-20-14 16,-7 1-15-16,-6 7-19 0,0-2-11 16,-4 3-20-16,-2-1-39 0,-1-2-81 0,-1-3-454 15,2 0 116-15</inkml:trace>
  <inkml:trace contextRef="#ctx0" brushRef="#br0" timeOffset="3113.8211">23049 541 2664 0,'0'0'82'16,"0"0"-5"-16,0 0 3 0,0 0-38 16,0 0-26-16,0 0 7 0,0 0-2 0,0 0-3 15,0 0-6-15,0 0-2 0,0 0 3 16,0 0-8-16,0 0-3 0,0 0 8 16,0 0 5-16,0 0 5 0,0 0 2 0,0 0 12 15,0 0-10-15,0 0 5 0,-75 15-8 16,75-15-2-16,0 0-2 0,-32 12-1 15,32-12-4-15,-25 10 4 0,25-10-9 0,-30 17 11 16,30-17-9-16,-32 20-4 0,15-5 1 16,-3 0 6-16,2 1-3 0,-1 5 0 15,-8 2-5-15,12-2-2 0,-3-3 5 0,1 8 6 16,1-5-4-16,2 1 2 0,-1 2 0 16,2-3 5-16,4 1-10 0,9-22 1 0,-15 40-5 15,10-25 11-15,5-15-9 0,-11 35 7 16,11-35-9-16,-2 33 9 0,2-33 2 15,2 31-13-15,-2-31 13 0,6 30-7 0,4-13 5 16,-10-17-5-16,17 33-6 0,-2-18 4 16,0 0 5-16,-2 1-5 0,3-1 0 15,-16-15 0-15,30 26-4 0,-15-18 3 0,-15-8-6 16,30 19-1-16,-13-10 15 0,-17-9-11 16,30 12 0-16,-30-12 6 0,31 10-4 15,-31-10-2-15,31 12 17 0,-16-2-19 0,-15-10 0 16,30 12-3-16,-30-12 1 0,33 22 11 15,-19-14-7-15,-3 4-3 0,3 3-5 0,-14-15 12 16,28 32-2-16,-13-17-2 0,-5 7 11 16,-1-1-7-16,2 2 10 0,-6 1-9 15,-1 0 3-15,-1 3 8 0,2 1 2 16,-2 1-1-16,1-2 7 0,-4-27-6 0,-7 56 4 16,-1-26-1-16,3-1 1 0,-7-2 1 15,0-3-5-15,4 4-5 0,-2-4 2 16,-5 2-5-16,-2-2-12 0,-3 3-23 0,3-3-37 15,-1-4-62-15,1-2-91 0,0-2-548 16,4-5 360-16</inkml:trace>
  <inkml:trace contextRef="#ctx0" brushRef="#br0" timeOffset="4060.0035">23910 986 3178 0,'0'0'-128'16,"0"0"0"-16,-6-35-17 0,6 35-3 0,0-28 0 15,0 28 13-15,0 0 4 0,-2-35 18 16,2 35 2-16,-12-20 45 0,12 20 13 16,0 0 15-16,-15-25-1 0,15 25 11 0,0 0 4 15,-22-15 4-15,22 15 0 0,0 0 12 16,-30-7 0-16,30 7 8 0,0 0-4 15,0 0 20-15,-52 19 8 0,52-19 8 0,-30 18-4 16,12-6 3-16,1 2 4 0,1-1 18 16,16-13 3-16,-37 29-1 0,20-14 6 15,0 2 15-15,1-1-11 0,0 1-12 0,0 1 6 16,4 1-5-16,-1-1-10 0,-1 4 8 16,14-22 6-16,-13 37-25 0,13-37 2 15,7 39 3-15,-2-17-15 0,10-3 8 0,1 3-8 16,6-1-3-16,7 0 2 0,4-1 6 15,11-1-9-15,7 1 2 0,-4-2 9 0,7 1-11 16,1-1 0-16,2-2 2 0,-9 2 0 16,8 1 2-16,-3-4 0 0,-8 3-2 15,9-3-3-15,-11 5 14 0,1-5-24 16,4 6 7-16,-4-4 5 0,-6-1-13 0,2 4 3 16,-3 2 0-16,-3-2-3 0,-1 4 1 15,-1-3 1-15,-4 3 16 0,-6-2 6 0,0 5 14 16,0-2-5-16,-6 0-8 0,-7-1 11 15,2 4 7-15,-4 0-4 0,1-1 9 16,-6 0 2-16,1 0-29 0,1 5 9 16,-4-7 6-16,0-25 8 0,0 47-11 0,0-47 32 15,-7 45-7-15,2-22 8 0,-7-2-3 16,1-3-6-16,-6 1-6 0,-3-4 7 0,1-3 2 16,-7-3-6-16,1-1 6 0,-7-7-2 15,32-1-8-15,-59-5-6 0,27-8-9 16,-1-5-7-16,1-6-12 0,-1-10 3 0,-2-10-8 15,0-11-11-15,3-10 0 0,3-2 0 16,11-8 23-16,3-3-9 0,11 12-10 0,8-9-9 16,8-5-17-16,4 3-3 0,4-1-2 15,2 9-18-15,7-3-24 0,-4 6-17 16,-4 13-31-16,1 0-21 0,-5 7-50 0,-4 6-73 16,-1 3-574-16,-12 5 32 0</inkml:trace>
  <inkml:trace contextRef="#ctx0" brushRef="#br0" timeOffset="4721.6135">25692 982 3799 0,'-14'-23'-45'15,"14"23"11"-15,-20-27-9 0,20 27-2 0,-11-18-14 16,11 18-3-16,0 0 1 0,0 0 10 16,-5-26 1-16,5 26 14 0,0 0-1 15,0 0 1-15,0 0 8 0,0 0-3 0,0 0-1 16,-9-27 10-16,9 27-2 0,0 0 6 15,0 0 1-15,0 0 17 0,0 0-10 0,0 0 15 16,42 68 0-16,-27-39 2 0,2 0 3 16,1 9-2-16,9 5 4 0,-7 9 1 15,2 2-1-15,5 0-2 0,-9-1 2 0,7 4 2 16,-6-3-4-16,1 1 0 0,-5-3 4 16,1 2 3-16,6 0-5 0,3-6-5 15,-6 3-7-15,7-3-12 0,-4-1-65 0,2-8-78 16,-1-4-222-16,-5-5-250 0,-1-6 118 15</inkml:trace>
  <inkml:trace contextRef="#ctx0" brushRef="#br0" timeOffset="5346.2196">26408 880 2346 0,'13'-16'-71'16,"-13"16"11"-16,0 0 12 0,17-24-3 0,-17 24 16 15,22-12 10-15,-22 12 0 0,26-15 7 0,-26 15-4 16,36-7 0-16,-36 7 8 0,36-7-5 16,-36 7 12-16,41 7-1 0,-41-7 1 0,33 12 14 15,-20-2 41-15,-13-10 32 0,20 27 14 16,-20-27 8-16,7 33-1 0,-7-10-19 15,0 5 7-15,0-28-18 0,-7 52-12 16,6-22-5-16,-9-2 2 0,10 4-9 0,-4-2-6 16,3 1-4-16,1 1-16 0,0-5 3 15,0 3-3-15,0-30-8 0,1 53-16 0,-1-29-7 16,4 0-8-16,-4-24-1 0,6 38 6 16,-6-38 5-16,9 34 0 0,-9-34-2 15,13 23-7-15,-13-23 7 0,24 16 10 0,-8-10 0 16,-16-6 2-16,42 15-2 0,-18-7 6 15,1 1-6-15,-2-3 13 0,0 3-7 16,-1 0 7-16,3 0-2 0,-25-9 10 0,35 23 13 16,-13-9-3-16,-8 1 25 0,-1 2 11 15,2 4 9-15,-5 0 5 0,-3 1 13 16,-7-22-11-16,3 46 19 0,-6-14-15 0,-9-4 11 16,-1 5-25-16,-4 3-12 0,-8 5-10 15,-7 5-11-15,-6 6-57 0,-6 2-48 0,-9 0-62 16,-21 14-115-16,10-13-526 0,4-11 340 15</inkml:trace>
  <inkml:trace contextRef="#ctx0" brushRef="#br0" timeOffset="6222.9904">18822 2355 3336 0,'-15'-27'-51'0,"15"27"2"0,0 0 11 0,-7-35 2 16,7 35 4-16,-12-21 7 0,12 21 13 15,0 0 9-15,-11-21 11 0,11 21 26 16,0 0 17-16,0 0 2 0,-9-25 19 0,9 25 6 16,0 0-1-16,0 0 16 0,-12-22-7 15,12 22-8-15,0 0 5 0,0 0-13 0,0 0-7 16,-18-15-6-16,18 15-8 15,0 0-5-15,0 0-7 0,0 0 0 0,0 0-15 16,0 0 9-16,0 0-12 0,0 0-2 0,-15 65 3 16,18-34-10-16,-3 3 4 0,4-1 1 15,-4 10 1-15,5 4-3 0,-2-1 0 16,-1-3 4-16,-1 3-14 0,6-1 7 0,-7-1-12 16,8 1-14-16,-8 0-10 0,4-4-37 15,4-2-26-15,-5-8-25 0,6 1-26 16,3-5-50-16,-2-9-84 0,10 0-491 0,0-6 368 15</inkml:trace>
  <inkml:trace contextRef="#ctx0" brushRef="#br0" timeOffset="6575.7707">20200 1863 3408 0,'0'0'40'16,"0"0"-3"-16,0 0 6 0,0 0-13 0,0 0-6 15,0 0-8-15,0 0 10 0,0 0 9 16,0 0-9-16,0 0 9 0,0 0-13 0,0 0 0 15,0 0 1-15,0 0-17 16,0 0 6-16,0 0 2 0,0 0-1 0,34 21-5 16,-34-21 8-16,23 30-5 0,-8-3-3 0,-2 3 5 15,6 5-1-15,-1 7 3 16,2 7 2-16,-1 1-8 0,4 1 2 0,4 5-33 16,-9-5-25-16,11 3-49 0,-6-3-51 15,2-1-114-15,2-6-489 0,-9-8 425 0</inkml:trace>
  <inkml:trace contextRef="#ctx0" brushRef="#br0" timeOffset="7212.4323">22020 1240 3053 0,'0'0'-92'15,"0"0"40"-15,0 0 17 0,0 0 27 0,-32-3 27 16,32 3-1-16,0 0 9 0,0 0-6 16,0 0 2-16,0 0-10 0,0 0 5 15,0 0-3-15,0 0 0 0,0 0 10 0,-33 0-10 16,33 0 3-16,0 0-8 0,0 0 12 15,0 0 2-15,0 0-16 0,0 0 9 16,0 0-1-16,33 59 6 0,-21-35 2 0,5 6 2 16,1 5-12-16,-1-1 14 0,1 11-8 15,1-1-17-15,-1 6 22 0,0-1-9 0,-1 6-1 16,0 0-3-16,3 1 1 0,-3 6-4 16,-2-1 0-16,3 14-2 0,2-3-39 15,2 1-49-15,1-6-82 0,-4-9-206 0,3-7-286 16,-1-6 117-16</inkml:trace>
  <inkml:trace contextRef="#ctx0" brushRef="#br0" timeOffset="7651.1791">23592 1813 2760 0,'0'0'55'0,"0"0"2"0,0 0-12 16,0 0-14-16,0 0-5 0,0 0-11 0,0 0 11 16,0 0-11-16,41 14 3 0,-41-14-8 15,0 0 10-15,0 0-8 0,13 23 3 0,-13-23-2 16,15 28 9-16,-15-28-8 0,12 36 1 15,-7-9-1-15,7 3 1 0,-7 3-3 16,10 5 7-16,-7 1-12 0,12 5-5 0,-3-2-35 16,5 5-57-16,3-1-93 0,-2-2-293 15,2-11-123-15,-3-3 117 0</inkml:trace>
  <inkml:trace contextRef="#ctx0" brushRef="#br0" timeOffset="8145.5634">25399 2043 2580 0,'0'0'124'0,"-17"12"-21"16,17-12-25-16,0 0-7 0,-16 29 3 15,16-29-16-15,-10 33-1 0,10-3-7 0,0-30-5 16,0 54-2-16,0-25 3 0,5 1-12 15,0 3 4-15,1 2-2 0,6 2-14 16,3-1 19-16,-1 2-21 0,2-4-35 0,1 0-40 16,3 2-66-16,-3-9-110 0,3 5-477 15,0-12 622-15</inkml:trace>
  <inkml:trace contextRef="#ctx0" brushRef="#br0" timeOffset="8612.2747">27753 1412 3754 0,'-40'-12'276'16,"40"12"-45"-16,-17-8-56 16,17 8-75-16,0 0-14 0,0 0-2 0,-17 33-14 0,14-9-4 15,-1 3-14-15,4 17-7 0,4 6-13 16,-4 15-52-16,0 8-68 0,8 17-36 15,-13 6-91-15,2-1-314 0,-6 32-307 0,-14-13-19 16</inkml:trace>
  <inkml:trace contextRef="#ctx0" brushRef="#br0" timeOffset="11664.5682">22781 14021 3609 0,'0'0'-148'16,"0"0"20"-16,0 0 12 0,0 0 12 0,0 0 6 15,0 0 2-15,0 0-3 0,0 0-6 16,0 0-24-16,0 0 5 0,0 0 2 15,0 0 0-15,0 0 6 0,0 0 9 0,0 0 3 16,0 0-4-16,0 0 8 0,0 0 21 16,0 0 11-16,0 0 2 0,0 0 34 15,-23 14 23-15,23-14 27 0,0 0 40 0,0 0-14 16,0 0 2-16,0 0-20 0,0 0-1 16,0 0-13-16,0 0-12 0,0 0-16 15,0 0 3-15,0 0 13 0,0 0-8 0,0 0 24 16,0 0 9-16,0 0-12 0,0 0 3 15,0 0 8-15,-19 12 4 0,19-12-4 0,0 0 4 16,0 0-16-16,0 0 3 0,0 0-3 16,0 0-5-16,0 0 5 0,0 0-1 15,0 0-3-15,0 0 3 0,0 0-22 0,0 0 3 16,0 0-11-16,0 0 15 0,0 0 1 16,0 0 3-16,0 0 19 0,0 0 11 0,0 0 4 15,0 0 18-15,0 0-5 0,0 0-4 16,0 0-4-16,0 0 13 0,0 0-15 15,0 0-3-15,0 0-8 0,0 0-9 16,0 0 6-16,0 0 0 0,0 0-10 0,0 0 3 16,0 0 3-16,0 0 19 0,0 0-7 15,0 0 12-15,0 0 0 0,0 0-1 0,0 0-1 16,0 0-3-16,0 0 5 0,0 0 19 16,0 0-23-16,0 0-1 0,0 0 3 15,0 0 4-15,0 0-11 0,0 0 13 0,0 0-29 16,0 0 2-16,0 0-5 0,0 0 8 15,0 0-13-15,0 0-5 0,0 0 10 0,0 0-8 16,0 0-2-16,0 0 5 0,0 0-3 16,0 0 11-16,0 0 11 0,0 0-8 15,0 0 3-15,0 0 5 0,0 0-15 16,0 0 28-16,0 0-21 0,0 0-1 16,0 0 17-16,0 0-10 0,0 0-12 0,0 0-4 15,-20 12 11-15,20-12-13 0,0 0-11 16,0 0 22-16,0 0-12 0,0 0-5 0,0 0 5 15,0 0-8-15,0 0 2 0,-11 25-6 16,11-25 8-16,0 0 7 0,0 0-2 0,0 0 8 16,0 0 2-16,0 0-6 0,0 0 0 15,0 0 8-15,0 0-9 0,0 0 1 0,0 0-9 16,0 0-10-16,0 0-15 0,0 0-17 16,0 0-37-16,0 0-13 0,0 0-31 15,0 0 39-15,0 0 20 0,8-81 30 0,-8 81 15 16,0 0 13-16,-5-37 7 0,5 37 17 15,0 0 2-15,-3-25 15 0,3 25 23 16,0 0-25-16,0 0 5 0,0 0 1 16,-10-22 2-16,10 22 8 0,0 0-12 0,0 0-11 15,0 0-6-15,0 0-3 0,0 0 8 16,0 0-10-16,0 0-11 0,0 0 9 0,0 0-7 16,0 0 2-16,0 0-4 0,0 0 3 15,0 0-1-15,0 0 0 0,0 0 12 16,0 0-6-16,0 0 2 0,0 0 1 0,21 78-3 15,-21-78 4-15,0 0 3 0,2 24-8 16,-2-24 25-16,0 0 3 0,3 29 17 0,-3-29 6 16,0 0 2-16,0 0-1 0,0 27-12 15,0-27 0-15,0 0-11 0,0 0-10 0,0 0-2 16,0 0 2-16,4 30-7 0,-4-30 6 16,0 0-18-16,0 0 2 0,0 0 9 15,0 0-11-15,0 0-3 0,0 0-2 16,0 0 7-16,0 0 6 0,0 0-10 0,0 0-2 15,0 0-1-15,0 0 0 0,0 0-3 16,0 0-1-16,0 0-3 0,0 0 10 16,0 0-9-16,0 0-4 0,0 0 9 0,0 0-3 15,0 0 1-15,0 0-14 0,0 0 9 16,0 0-6-16,0 0 0 0,0 0-1 0,0 0 16 16,0 0-16-16,0 0-2 0,0 0 4 15,0 0 0-15,0 0 9 0,0 0-12 16,0 0 5-16,0 0 8 0,0 0-16 0,0 0 9 15,0 0 5-15,0 0-11 0,-25 9 3 16,25-9 3-16,0 0-22 0,0 0-1 0,0 0-24 16,0 0-19-16,0 0 0 0,0 0-37 15,0 0-21-15,0 0-47 0,0 0-137 0,48-1-502 16,-48 1 125-16</inkml:trace>
  <inkml:trace contextRef="#ctx0" brushRef="#br0" timeOffset="12374.1246">23154 14077 3415 0,'0'0'-170'0,"0"0"15"15,0 0 21-15,15 26 1 0,-15-26 11 0,0 0 4 16,0 0 19-16,0 0 18 0,0 0 27 16,0 0 25-16,0 0 29 0,12 13 16 0,-12-13 7 15,0 0 18-15,0 0 18 0,0 0-28 16,0 0 8-16,0 0 6 0,0 0 2 15,0 0-1-15,0 0 2 0,0 0 5 0,0 0 10 16,0 0 7-16,0 0-2 0,0 0 26 16,0 0 7-16,0 0-3 0,0 0-4 0,0 0-13 15,0 0 13-15,0 0-8 0,0 0-3 16,0 0-5-16,0 0 4 0,0 0-12 0,0 0-7 16,0 0 1-16,0 0-5 0,0 0-8 15,0 0-18-15,0 0 8 0,0 0-13 16,0 0 6-16,0 0-14 0,0 0-1 15,0 0 14-15,-5 35-11 0,5-35-7 0,0 0-4 16,0 0 3-16,0 0 4 0,0 34-9 16,0-34-4-16,0 0 11 0,0 0-15 0,0 0 21 15,0 0-27-15,5 24 9 0,-5-24 0 16,0 0-4-16,0 0-1 0,0 0-2 16,0 0 3-16,0 0 10 0,0 0-5 0,0 0 7 15,0 0-16-15,0 0 4 0,0 0-2 16,0 0-16-16,0 0-4 0,0 0-14 0,0 0-15 15,0 0-24-15,5 29-38 0,-5-29-38 16,0 0-118-16,0 0-540 0,0 0 129 16</inkml:trace>
  <inkml:trace contextRef="#ctx0" brushRef="#br0" timeOffset="13310.2383">22642 14339 3426 0,'0'0'-162'16,"0"0"11"-16,0 0 20 0,0 0 7 0,0 0 1 0,0 0 17 16,0 0 6-16,0 0 11 15,0 0 1-15,0 0 7 0,0 0 8 0,0 0 5 16,0 0 1-16,91-28-5 0,-91 28-43 0,31-12-149 16,-14 5-165-16,-17 7 96 0</inkml:trace>
  <inkml:trace contextRef="#ctx0" brushRef="#br0" timeOffset="13599.062">23429 14265 1767 0,'0'0'210'0,"0"0"-3"16,0 0 3-16,0 0-18 0,0 0-29 0,0 0-1 16,0 0-38-16,0 0-19 0,0 0-21 0,0 0-63 15,0 0-28-15,0 0-36 0,0 0-42 16,0 0-98-16,0 0-307 0,-62-24-106 0,62 24 116 15</inkml:trace>
  <inkml:trace contextRef="#ctx0" brushRef="#br0" timeOffset="15670.2334">22577 12683 2330 0,'0'0'-7'0,"0"0"4"0,0 0-19 15,0 0-34-15,0 0-49 0,0 0-37 16,0 0-39-16,-22-20-291 0,22 20 98 0</inkml:trace>
  <inkml:trace contextRef="#ctx0" brushRef="#br0" timeOffset="15785.1609">22555 12663 1731 0,'0'0'-12'0,"0"0"12"0,0 0 4 16,0 0-20-16,0 0-4 0,0 0-1 16,0 0-12-16,0 0 0 0,0 0-36 0,0 0-15 15,0 0-21-15,0 0-49 0,0 0-184 16,0 0 86-16</inkml:trace>
  <inkml:trace contextRef="#ctx0" brushRef="#br0" timeOffset="19244.1423">22524 12570 1049 0,'0'0'-43'0,"0"0"10"0,0 0 0 15,0 0 0-15,0 0 16 0,0 0 5 16,0 0-22-16,0 0 11 0,0 0 23 0,5-27-12 15,-5 27 6-15,0 0 0 0,0 0-12 16,0 0 18-16,0 0-12 0,0 0 24 16,31-6 41-16,-31 6 50 0,0 0 21 0,0 0 14 15,0 0-16-15,0 0-16 0,0 0-8 16,0 0-9-16,30 0-22 0,-30 0-3 0,0 0-4 16,0 0-18-16,0 0 8 0,47 6-9 15,-47-6 3-15,0 0-11 0,32 0-8 0,-32 0-4 16,0 0 1-16,0 0-8 0,34 4 17 15,-34-4 4-15,0 0 2 0,0 0-10 16,0 0 6-16,36-4-3 0,-36 4-4 16,0 0 0-16,29-3-4 0,-29 3 3 0,0 0 7 15,32-9-4-15,-32 9-16 0,30-6 3 16,-30 6 1-16,25-9-1 0,-25 9-9 16,25-9 6-16,-25 9 6 0,28-6 3 0,-28 6 8 15,0 0 12-15,29-10-9 0,-29 10 2 16,25-7-3-16,-25 7-3 0,0 0-6 15,32-12-5-15,-32 12 10 0,21-9-3 0,-21 9-2 16,27-7-11-16,-27 7-1 0,22-8 3 0,-22 8-7 16,0 0 2-16,32-9-6 0,-32 9 6 15,0 0-3-15,28-10-2 0,-28 10 2 16,0 0-10-16,22-5 15 0,-22 5-4 16,0 0-6-16,28-7 7 0,-28 7-4 0,0 0-3 15,0 0 5-15,34-6-5 0,-34 6 5 16,0 0 1-16,28-4-4 0,-28 4 6 15,0 0-6-15,35-5 6 0,-35 5-5 0,27-5-1 16,-27 5 1-16,0 0 7 0,39-7-10 16,-39 7 0-16,21-4 5 0,-21 4 18 0,0 0 12 15,29-7 9-15,-29 7 17 0,0 0-4 16,0 0 11-16,28-5-2 0,-28 5-19 0,0 0-13 16,0 0 7-16,0 0 0 15,0 0-9-15,30-4-13 0,-30 4 2 0,0 0 10 16,0 0-16-16,0 0 7 0,0 0-10 15,0 0 5-15,0 0-9 0,32-3 6 0,-32 3-8 16,0 0 6-16,0 0-4 0,0 0 0 16,0 0 0-16,0 0 2 0,0 0-8 15,34 0 0-15,-34 0 13 0,0 0-19 0,0 0 22 16,35 3-8-16,-35-3-14 0,0 0 0 16,25 4 6-16,-25-4 6 0,0 0-14 0,0 0 10 15,32 4-2-15,-32-4-2 0,0 0 0 16,0 0 4-16,0 0-6 0,0 0 6 15,33 4-4-15,-33-4 0 0,0 0-4 16,0 0 11-16,0 0-7 0,0 0-11 0,0 0 7 16,28 0 14-16,-28 0-12 0,0 0 9 15,0 0-7-15,0 0 2 0,0 0 14 0,0 0-10 16,29 8-4-16,-29-8 5 0,0 0 10 16,0 0 4-16,0 0 6 0,0 0-1 15,0 0 2-15,0 0-4 0,0 0-13 16,17 12 10-16,-17-12-4 0,0 0 1 0,0 0-2 15,0 0 3-15,16 17-12 0,-16-17 2 16,0 0 3-16,0 0-3 0,15 17-2 0,-15-17 0 16,0 0 7-16,0 0 5 0,0 0 14 15,0 0 2-15,9 24-1 0,-9-24 9 16,0 0-3-16,-4 36 12 0,4-36-10 0,-5 32-1 16,5-32-13-16,-3 30-1 0,3-30 0 15,-7 32 3-15,7-32-2 0,-3 27-6 16,3-27 5-16,-2 31-6 0,2-31-2 0,-8 31 4 15,8-31-2-15,-3 27 6 0,3-27-7 16,-4 25 3-16,4-25-3 0,0 0-8 0,-1 34 1 16,1-34-1-16,0 0-3 0,-9 28 2 15,9-28 2-15,-3 27-3 0,3-27 3 0,0 31-5 16,0-31 2-16,-3 36 5 0,3-36 0 16,0 38-3-16,0-38 0 0,0 33-2 15,0-33 12-15,-2 35 5 0,2-35 9 16,0 30 2-16,0-30 0 0,-3 28 7 15,3-28-11-15,-6 29-5 0,6-29-1 0,0 0-2 16,-3 39-7-16,3-39 1 0,-3 25-4 0,3-25 2 16,0 0-6-16,-2 34 0 0,2-34 2 15,-3 25-1-15,3-25 1 0,0 0-3 16,-5 35 2-16,5-35-4 0,0 0 2 0,-4 36-2 16,4-36 3-16,0 0-2 0,-3 30 1 15,3-30-2-15,0 0-2 0,-3 28 0 16,3-28-1-16,0 0-1 0,-5 28 1 0,5-28 0 15,0 0 0-15,0 0-2 0,0 36-1 16,0-36 0-16,0 0 1 0,-4 28-2 0,4-28-18 16,0 0 6-16,0 0-2 0,0 38 0 15,0-38 4-15,0 0 0 0,0 27 2 16,0-27 0-16,0 0 1 0,0 0 2 16,0 36-4-16,0-36 0 0,0 0 1 0,0 39 8 15,0-39-5-15,4 20 3 0,-4-20-5 16,0 0 5-16,0 37-1 0,0-37-1 0,0 0 2 15,5 25 0-15,-5-25 1 0,0 0 4 16,0 0-3-16,-5 34 1 0,5-34-2 16,0 0 1-16,0 0 0 0,0 36-1 0,0-36-3 15,0 0 2-15,0 32-2 0,0-32 0 16,0 0 0-16,0 31 4 0,0-31-2 0,0 0 0 16,0 27-2-16,0-27 4 0,0 0-5 15,0 0 3-15,5 28 3 0,-5-28-2 0,0 0 6 16,0 0-8-16,0 0 2 0,0 0 3 15,0 28 1-15,0-28-3 0,0 0-1 16,0 0 1-16,0 0-7 0,0 0 3 16,0 0 0-16,3 24 1 0,-3-24-3 0,0 0 2 15,0 0 0-15,0 0-2 0,0 0 4 16,0 0-2-16,0 33 0 0,0-33 3 16,0 0-1-16,0 0 0 0,0 0 1 0,0 0 1 15,0 0-2-15,0 0-2 0,-3 36 4 16,3-36-4-16,0 0 6 0,0 0-8 0,-5 27 4 15,5-27 2-15,0 0-5 0,0 0 3 16,0 0 0-16,0 31-5 0,0-31 5 16,0 0 0-16,0 0 5 0,0 0 1 0,0 0-1 15,0 0 7-15,-7 27-5 0,7-27-2 16,0 0 7-16,0 0-6 0,-27 16-2 0,27-16 3 16,0 0-4-16,-20 6 2 0,20-6 1 15,0 0-6-15,-28 6 2 0,28-6 5 0,0 0-7 16,0 0 3-16,0 0 3 0,0 0-3 15,-45-6-2-15,45 6-1 0,0 0 1 16,0 0-5-16,-37-15-1 0,37 15-3 16,-19-10-3-16,19 10-2 0,0 0-4 15,-21-22-3-15,21 22 2 0,-17-12 4 0,17 12-2 16,-20-15-1-16,20 15 7 0,-25-15-4 16,25 15 6-16,-24-18 1 0,24 18 6 0,-30-16 1 15,13 5-4-15,17 11 8 0,-30-13-2 16,30 13 1-16,-23-17-3 0,23 17 0 0,-25-12 0 15,25 12 2-15,-17-12-2 0,17 12 2 16,-18-15-1-16,18 15-2 0,-22-17 6 0,22 17-3 16,-22-15 1-16,22 15-1 0,-22-25-2 15,22 25 5-15,-25-20-5 0,25 20-2 16,-23-22 4-16,10 10 4 0,13 12-3 0,-27-16 6 16,27 16-5-16,-22-16 4 0,22 16-3 15,-20-15 2-15,20 15 3 0,-25-15-1 0,25 15-3 16,-20-12 3-16,20 12-4 0,-20-13 4 15,20 13-3-15,-22-12 2 0,22 12 0 16,0 0 0-16,-30-15 0 0,30 15 5 16,-29-10-2-16,29 10 7 0,-23-10 2 0,23 10 1 15,-25-8 0-15,25 8 4 0,0 0-7 16,-37-9 3-16,37 9-2 0,0 0 0 16,-25-6-4-16,25 6-1 0,0 0 4 0,0 0-5 15,-32-9-2-15,32 9-3 0,0 0 0 16,0 0 0-16,-31-10-1 0,31 10 1 0,0 0-1 15,-29-7 1-15,29 7 0 0,0 0 1 16,0 0 7-16,-37-1-7 0,37 1 6 16,0 0-3-16,-26-7 0 0,26 7 0 0,0 0-2 15,0 0 1-15,0 0 0 0,-39 0-1 16,39 0 2-16,0 0-1 0,0 0-1 0,-33-5 0 16,33 5-1-16,0 0-2 0,0 0 1 15,0 0 0-15,-34-1-2 0,34 1-3 16,0 0 1-16,0 0-1 0,0 0 1 0,0 0-2 15,0 0 1-15,-33-3-1 0,33 3 0 16,0 0 1-16,0 0-2 0,0 0 2 16,0 0-3-16,0 0 2 0,0 0 1 15,0 0 0-15,0 0-2 0,0 0 0 0,-32 4 0 16,32-4-1-16,0 0 0 0,0 0-2 16,0 0 7-16,0 0-4 0,0 0-3 0,-27 12 3 15,27-12-1-15,0 0 0 0,0 0-1 16,0 0 0-16,0 0 3 0,0 0-2 0,-22 11-1 15,22-11 1-15,0 0 0 0,0 0 1 16,0 0-1-16,0 0-1 0,-20 12 2 16,20-12-2-16,0 0 0 0,0 0 1 0,0 0 1 15,0 0-1-15,0 0 1 0,-21 12 1 16,21-12-2-16,0 0-2 0,0 0 2 0,-22 13 0 16,22-13 0-16,0 0 0 0,0 0 0 15,-27 12 2-15,27-12-1 0,0 0-1 0,-20 14-1 16,20-14 0-16,0 0 1 0,0 0-2 15,-17 13 3-15,17-13-3 0,0 0 3 16,0 0 0-16,0 0-1 0,0 0 0 16,-20 17 0-16,20-17 1 0,0 0-1 0,0 0-1 15,0 0 1-15,0 0 1 0,0 0 2 16,0 0-4-16,0 0 2 0,-22 12-1 16,22-12 0-16,0 0 0 0,0 0 0 0,0 0 2 15,0 0-2-15,0 0 1 0,0 0 0 16,-23 12 0-16,23-12 1 0,0 0 1 0,0 0 1 15,0 0 0-15,0 0-1 0,0 0 1 16,0 0 3-16,-25 9-7 0,25-9 3 16,0 0 1-16,0 0-1 0,0 0-1 0,0 0 2 15,-24 12-3-15,24-12 0 0,0 0 2 16,0 0-2-16,0 0 3 0,0 0-3 0,0 0 1 16,0 0-1-16,0 0 0 0,0 0 2 15,0 0-2-15,0 0 0 0,-28 11-2 0,28-11 3 16,0 0-2-16,0 0 0 0,0 0 0 15,0 0-3-15,0 0-1 0,0 0 0 16,0 0 3-16,0 0 0 0,0 0 1 16,0 0 0-16,0 0-1 0,0 0-1 15,0 0 0-15,10-63 1 0,-10 63 1 0,0 0-1 16,0-43-2-16,0 43 3 0,0-36 0 16,0 36-1-16,2-45 0 0,1 21 0 0,0-3 0 15,-3 27 0-15,10-50 0 0,-6 23-1 16,3 2 2-16,-2-7 0 0,3 5-3 0,0-3 2 15,-3 3-3-15,5-3 2 0,-8 3 0 16,5 0 6-16,-2 3-8 0,-5 24 4 0,5-50 0 16,-2 29-3-16,-3 21 2 0,3-41 1 15,1 23-3-15,-4 18 2 0,3-34-4 16,-3 34 1-16,0-31-1 0,0 31-1 0,3-27 3 16,-3 27-1-16,4-28 1 0,-4 28 0 15,0 0 2-15,8-35-1 0,-8 35 1 0,0 0-3 16,0-33 3-16,0 33-2 0,0 0 0 15,0-40 1-15,0 40-1 0,2-24 1 16,-2 24 0-16,8-28 0 0,-8 28-1 16,10-31 0-16,-10 31 1 0,17-35-3 0,-12 19 1 15,7-4 1-15,-12 20 2 0,16-36-2 16,-7 19 1-16,-9 17 1 0,18-33-3 0,-13 18 4 16,-5 15 0-16,14-29-1 0,-14 29 1 15,11-25 0-15,-11 25 0 0,9-21 0 16,-9 21-2-16,0 0-21 0,11-24-46 0,-11 24-69 15,10-19-82-15,-3 9-227 0,-7 10-117 16,0 0-353-16,15-29-555 0</inkml:trace>
  <inkml:trace contextRef="#ctx0" brushRef="#br0" timeOffset="22372.9064">22728 14256 4291 0,'0'0'-147'0,"0"0"20"0,0 0 13 0,0 0 14 16,0 0 11-16,0 0 5 0,0 0 4 15,0 0 4-15,0 0 8 0,0 0 14 0,0 0 6 16,0 0-1-16,20-43 13 0,-20 43-9 15,0 0-21-15,6-22-32 0,-6 22-40 16,0 0-96-16,0 0-395 0,10-30 116 0</inkml:trace>
  <inkml:trace contextRef="#ctx0" brushRef="#br0" timeOffset="26671.464">22077 12402 2559 0,'0'0'24'0,"0"0"8"0,0 0 6 16,0 0-13-16,0 0 4 0,0 0-15 15,0 0 3-15,0 0 5 0,25 15 17 0,-25-15 26 16,0 0-10-16,0 0 21 0,0 0-6 15,0 0-3-15,0 0-1 0,0 0-2 0,0 0 3 16,0 0 3-16,0 0-14 0,0 0-13 16,0 0-4-16,0 0-5 0,0 0-4 15,0 0-7-15,0 0-5 0,0 0 5 16,0 0-9-16,0 0 4 0,0 0 1 16,0 0-7-16,0 0-8 0,0 0 8 0,0 0-4 15,0 0 0-15,0 0 10 0,0 0-10 0,0 0-3 16,0 0 11-16,0 0-12 0,0 0 4 15,0 0 7-15,0 0 3 0,0 0-14 16,0 0 0-16,0 0-16 0,0 0-17 16,0 0-4-16,0 0-7 0,0 0 10 0,0 0-5 15,0 0 2-15,0 0 6 0,0 0 11 16,0 0 7-16,0 0 22 0,0 0 18 16,0 0 12-16,-82-11-4 0,82 11 1 0,0 0 5 15,0 0-12-15,-40-9-2 0,40 9-2 16,0 0-1-16,0 0 0 0,-34-3-7 0,34 3-3 15,0 0-1-15,0 0-8 0,0 0 7 16,0 0-11-16,-36 0 1 0,36 0 1 0,0 0-3 16,0 0 5-16,0 0-9 0,-32 3 12 15,32-3-1-15,0 0-6 0,0 0 13 16,-37 5-6-16,37-5-10 0,0 0 7 0,-28 5-2 16,28-5-2-16,0 0 2 0,-24 7 11 15,24-7-17-15,0 0-13 0,0 0 5 16,-33 10-5-16,33-10 8 0,0 0 4 15,-30 5 0-15,30-5 4 0,-25 7-8 16,25-7 4-16,0 0-3 0,-31 3-4 0,31-3 9 16,0 0-8-16,-38 9-1 0,38-9 14 0,-27 3 7 15,27-3-15-15,-32 5 6 0,32-5 11 16,-33 7 5-16,33-7-21 0,-35 3 0 16,35-3-2-16,-34 3 10 0,34-3 1 0,-33 6-12 15,33-6 6-15,-29 5 1 0,29-5 18 16,-26 1 12-16,26-1-12 0,-30 3 3 0,30-3 6 15,0 0-2-15,-46 3-7 0,46-3 3 16,-23 4-9-16,23-4-11 0,0 0 3 16,-35 2-16-16,35-2 8 0,0 0-3 15,-32 0-8-15,32 0-7 0,0 0-5 0,-28 3 6 16,28-3 5-16,0 0 9 0,-42 0-7 16,42 0 17-16,0 0 2 0,-37 0-2 15,37 0 17-15,-32 0-20 0,32 0 21 0,0 0-1 16,-40 0 0-16,40 0 0 0,-28 0-6 15,28 0 2-15,-32 5 0 0,32-5-1 0,0 0-4 16,-39-5 0-16,39 5 6 0,0 0-15 16,-40 5 5-16,40-5-4 0,0 0-1 0,-42 2 7 15,42-2 9-15,0 0 19 0,-36 0-9 16,36 0 3-16,-34 0-2 0,34 0 0 0,-25 4-6 16,25-4 5-16,0 0-4 0,-42 1-8 15,42-1 4-15,-26 5-2 0,26-5-4 16,-31 5 1-16,31-5 4 0,-23 7 2 15,23-7-7-15,0 0 7 0,-37 6-4 0,37-6 0 16,0 0-3-16,-32 6-4 0,32-6 3 16,0 0 11-16,-28 3 1 0,28-3 5 15,0 0 1-15,0 0 4 0,0 0-3 0,-32 7 0 16,32-7 1-16,0 0 1 0,0 0-8 16,-30 2-4-16,30-2-1 0,0 0-4 0,0 0-1 15,0 0-3-15,-35 6-4 0,35-6-6 16,0 0 2-16,0 0-4 0,-30 7 4 0,30-7-6 15,0 0-1-15,-29 2 3 16,29-2-2-16,0 0-2 0,-26 6 0 0,26-6 2 16,0 0 1-16,-30 8-5 0,30-8 4 0,0 0-4 15,0 0 5-15,-37 3-4 0,37-3 2 16,0 0 0-16,0 0-2 0,-29 1 0 16,29-1 2-16,0 0-2 0,0 0 3 0,0 0-3 15,-31 8 1-15,31-8 1 0,0 0-6 16,0 0 4-16,0 0 0 0,-32 4 0 15,32-4 2-15,0 0-1 0,0 0-3 0,-29 3 4 16,29-3-1-16,0 0-1 0,-28 12 1 16,28-12-3-16,0 0 5 0,-29 5-3 0,29-5 0 15,0 0-1-15,-31 10 0 0,31-10 2 16,0 0-2-16,-30 8 3 0,30-8-1 16,0 0-1-16,-32 10-1 0,32-10-1 0,-29 6 4 15,29-6-2-15,-23 9-2 0,23-9 2 16,0 0 1-16,-32 12 0 0,32-12-1 15,-15 10-1-15,15-10-6 0,0 0-3 0,0 0 6 16,-18 16 2-16,18-16-5 0,0 0 1 16,0 0 3-16,0 0-2 0,0 0 1 0,36 30 5 15,-36-30-3-15,0 0 0 0,24 12-2 16,-24-12 4-16,0 0 0 0,23 13 2 16,-23-13-4-16,0 0-2 0,0 0 2 15,15 15 2-15,-15-15-3 0,0 0 1 0,0 0 3 16,14 16 2-16,-14-16 2 0,0 0 0 15,0 0 2-15,0 0 0 0,0 0-1 0,13 21 2 16,-13-21 4-16,0 0-1 0,0 0 3 16,0 0 0-16,0 0 6 0,0 28-6 0,0-28 0 15,0 0-1-15,0 0-1 0,0 0-4 16,5 27 3-16,-5-27-4 0,0 0 1 16,0 37 4-16,0-37-2 0,3 25-4 15,-3-25 1-15,0 30-1 0,0-30 2 0,4 24 2 16,-4-24 0-16,0 0 1 0,0 39 1 15,0-39-3-15,0 23 0 0,0-23 1 0,0 0-3 16,-4 35 0-16,4-35 0 0,0 0-4 16,0 31 5-16,0-31-6 0,0 0 1 15,0 27 1-15,0-27-1 0,0 0-1 0,0 0 0 16,0 36 0-16,0-36-2 0,0 0 2 16,0 0 2-16,4 32 1 0,-4-32 4 15,0 0 0-15,0 0 3 0,-4 31 0 0,4-31 0 16,0 0 2-16,0 0 0 0,-3 31-4 15,3-31 0-15,0 0-2 0,-5 25 1 16,5-25-6-16,0 0 5 0,0 0-4 0,0 30 0 16,0-30 4-16,0 0 0 0,-3 27-3 15,3-27-3-15,0 0 1 0,0 0 3 0,0 36-2 16,0-36 3-16,0 0-3 0,-4 30 3 16,4-30-2-16,0 0-1 0,-6 33-2 0,6-33 1 15,-5 23 0-15,5-23 1 0,0 0 0 16,-4 36-1-16,4-36-1 0,-3 22 1 15,3-22-1-15,0 0 1 0,-2 32-4 0,2-32 3 16,-5 30-1-16,5-30 3 0,-1 27-2 16,1-27-1-16,0 29 0 0,0-29-1 15,-4 27 3-15,4-27-3 0,0 30 4 0,0-30-1 16,-3 30 0-16,3-30-2 0,-2 32-2 16,2-32 2-16,0 0 0 0,0 37 0 0,0-37-3 15,0 0 2-15,0 32-1 0,0-32 2 16,0 0-1-16,0 28 0 0,0-28 0 15,0 0 3-15,0 0-3 0,2 35-1 0,-2-35 0 16,3 22-3-16,-3-22 3 0,0 0 1 16,4 28 0-16,-4-28 0 0,0 0-3 0,6 24 2 15,-6-24 2-15,5 22-1 0,-5-22 0 16,0 0 1-16,0 0-2 0,14 28 1 16,-14-28-1-16,0 0 1 0,8 24 1 0,-8-24-1 15,0 0-3-15,12 25 4 0,-12-25-2 16,0 0 2-16,12 22 0 0,-12-22 2 15,0 0-5-15,11 19 2 0,-11-19-1 16,0 0 2-16,0 0-1 0,9 21 3 0,-9-21-3 16,0 0 0-16,0 0 0 0,15 19 2 15,-15-19-1-15,0 0-1 0,0 0 1 0,11 20-1 16,-11-20 1-16,0 0-2 0,0 0 1 16,15 22 0-16,-15-22-1 0,0 0 2 15,0 0-1-15,10 24 0 0,-10-24-1 0,0 0 4 16,14 19-5-16,-14-19 4 0,0 0-4 15,13 19 2-15,-13-19 0 0,0 0 0 16,0 0 0-16,9 18 0 0,-9-18 1 16,0 0-1-16,0 0 1 0,15 19-1 0,-15-19-2 15,0 0 1-15,0 0 2 0,0 0-3 0,15 15 0 16,-15-15-1-16,0 0 3 0,0 0 1 16,0 0-2-16,23 12 1 0,-23-12 0 15,0 0-1-15,0 0 1 0,0 0 3 0,20 8-1 16,-20-8 0-16,0 0-1 0,0 0 1 15,0 0 1-15,37 0-1 0,-37 0 1 16,0 0 0-16,28 5 1 0,-28-5-1 0,0 0 0 16,37 6-2-16,-37-6 1 0,24 2 0 15,-24-2 1-15,0 0 0 0,35 7-3 16,-35-7 6-16,0 0-7 0,23 7 2 0,-23-7 3 16,0 0-1-16,0 0 3 0,27 3-4 0,-27-3 2 15,0 0-2-15,0 0 0 0,0 0 2 16,32 5-1-16,-32-5-1 0,0 0-1 15,0 0-2-15,28 7 5 0,-28-7-1 0,0 0-3 16,24 5 3-16,-24-5 2 0,0 0-1 16,0 0-1-16,26 7 0 0,-26-7 1 15,0 0-2-15,0 0-2 0,0 0 1 16,27 6 1-16,-27-6 0 0,0 0 2 0,0 0-2 16,0 0-2-16,0 0 0 0,35 6-1 15,-35-6 3-15,0 0 0 0,0 0-1 16,27 8-1-16,-27-8 3 0,0 0-1 0,0 0-2 15,33 0 0-15,-33 0 1 0,0 0-3 16,0 0 4-16,27 8-3 0,-27-8 1 0,0 0 1 16,0 0 1-16,0 0 1 0,32 0-1 15,-32 0-2-15,0 0 5 0,0 0-3 0,0 0 1 16,33 4 1-16,-33-4-1 0,0 0-3 16,0 0 2-16,0 0-2 0,0 0 2 15,0 0 0-15,0 0-3 0,31 0-2 0,-31 0-1 16,0 0 4-16,0 0 1 0,0 0 0 15,0 0-14-15,33 1 3 0,-33-1 0 16,0 0 1-16,32 0 2 0,-32 0 0 0,0 0 0 16,33 3-1-16,-33-3 4 0,0 0-2 15,37 0 3-15,-37 0 0 0,29 0 1 16,-29 0 0-16,31 0 0 0,-31 0-1 0,30 0 3 16,-30 0-1-16,37 0-2 0,-37 0 1 15,32-3 0-15,-32 3 0 0,37 0 2 0,-37 0-1 16,33 0 1-16,-33 0-2 0,34 0 2 15,-34 0 0-15,40-1 1 0,-40 1 0 16,40-4-1-16,-40 4 1 0,44-4 1 0,-44 4-1 16,38-3-2-16,-38 3 6 0,33-1-5 15,-33 1 2-15,32-5-1 0,-32 5 0 0,30-3 0 16,-30 3-1-16,0 0 1 0,37-6 0 16,-37 6-2-16,29-3 2 0,-29 3-1 15,26-7 1-15,-26 7-1 0,25-5 1 0,-25 5-2 16,0 0 3-16,41-6-3 0,-41 6-1 15,0 0 3-15,35-7-2 0,-35 7 5 0,21-5-5 16,-21 5 2-16,0 0 3 0,34-10-4 16,-34 10 0-16,23-6 0 0,-23 6-3 15,29-6 3-15,-29 6 0 0,32-5 2 0,-32 5 0 16,35-8-3-16,-35 8 3 0,35-7-3 16,-35 7 2-16,35-9-2 0,-35 9 1 15,37-3 0-15,-37 3-2 0,28-5 3 16,-28 5-2-16,27-3 5 0,-27 3-6 0,0 0 1 15,35-7 1-15,-35 7 2 0,0 0-4 16,25-3 2-16,-25 3 1 0,0 0 0 0,0 0-3 16,32-2 2-16,-32 2 4 0,0 0-5 15,0 0 2-15,0 0-1 0,0 0 2 0,30-7 2 16,-30 7-2-16,0 0 3 0,0 0-3 16,0 0 0-16,0 0 1 0,0 0-1 15,0 0-1-15,0 0 3 0,32-6-2 0,-32 6-1 16,0 0 0-16,0 0 0 0,0 0-1 15,0 0 3-15,0 0-3 0,0 0 3 0,0 0-3 16,0 0 1-16,0 0-1 0,30-3 0 16,-30 3 0-16,0 0 2 0,0 0 1 15,0 0-3-15,0 0-1 0,0 0 4 16,0 0-1-16,0 0-1 0,32-3 0 0,-32 3-1 16,0 0-1-16,0 0 4 0,0 0-3 15,0 0 3-15,0 0 0 0,0 0-3 0,0 0 0 16,0 0 3-16,0 0-1 0,0 0 1 15,0 0 1-15,0 0-1 0,0 0 0 16,0 0-1-16,0 0 0 0,0 0 3 0,0 0 5 16,20-12 6-16,-20 12 4 0,0 0 0 15,0 0 8-15,0 0-2 0,0 0-4 0,0 0-2 16,0 0-3-16,0 0-2 0,0 0-1 16,0 0-3-16,0 0-1 0,0 0 0 15,0 0 0-15,0 0-3 0,0 0 2 0,0 0-3 16,0 0-2-16,0 0 3 0,0 0-3 15,0 0 3-15,0 0-4 0,0 0 0 0,0 0 2 16,0 0-2-16,0 0 4 0,0 0 0 16,0 0-3-16,0 0-2 0,8-24 1 15,-8 24-1-15,0 0 1 0,5-39 0 0,-5 39-2 16,10-27 1-16,-10 27-3 0,9-36 2 16,-6 17-1-16,5-6 0 0,-8 25 2 15,12-46-4-15,-7 23 1 0,-3-6 1 16,6 1 0-16,-5-1 1 0,-1-1 1 0,-2-3-4 15,3-5 6-15,1 5-4 0,1-10 3 16,-5-4-4-16,5 1 0 0,-4-3-2 0,3-16-11 16,-1 1-20-16,6-20-26 0,-3-5-44 15,19-32-65-15,-3-5-73 0,-7 3-148 0,12-9-105 16,-2 7-69-16,0-3-359 0,-2-1-598 16</inkml:trace>
  <inkml:trace contextRef="#ctx0" brushRef="#br0" timeOffset="28133.3731">22654 14096 4284 0,'0'0'-229'0,"0"0"-17"0,0 0-566 16,0 0 119-16</inkml:trace>
  <inkml:trace contextRef="#ctx0" brushRef="#br0" timeOffset="28459.1849">22646 14059 3466 0,'0'0'-96'15,"0"0"43"-15,0 0 26 0,0 0 27 0,0 0 9 16,-24-22-4-16,24 22-1 0,0 0-4 15,0 0 0-15,0 0 12 0,0 0-8 16,0 0 10-16,0 0 9 0,0 0-7 0,0 0 15 16,0 0 22-16,0 0 4 0,0 0 15 15,0 0 35-15,0 0 11 0,0 0 18 16,-16-19 2-16,16 19 8 0,0 0-1 0,0 0-3 16,0 0-20-16,0 0-11 0,0 0-9 15,0 0-4-15,0 0-7 0,0 0 2 16,0 0-8-16,0 0-5 0,0 0-8 0,0 0-5 15,0 0-7-15,0 0-7 0,0 0-6 16,0 0-6-16,0 0-5 0,0 0-4 0,0 0-3 16,0 0-5-16,0 0-4 0,0 0-8 15,0 0-5-15,0 0-20 0,0 0-22 0,0 0-32 16,0 0-27-16,0 0-2 0,0 0-25 16,0 0-15-16,36-21-14 0,-36 21-22 15,0 0-25-15,0 0-74 0,0 0-621 0,46 0-364 16</inkml:trace>
  <inkml:trace contextRef="#ctx0" brushRef="#br0" timeOffset="29063.4093">23211 13939 4147 0,'0'0'-112'0,"0"0"14"0,0 0 13 0,0 0-3 16,-13 39 1-16,13-39 6 0,0 0 9 0,0 0 0 16,0 0 6-16,0 0 18 0,0 0-10 15,0 0-5-15,16 12-5 0,-16-12-3 16,0 0-12-16,0 0-6 0,0 0-2 0,0 0 22 15,0 0 38-15,41-2 45 0,-41 2 22 16,0 0 19-16,0 0 7 0,0 0 7 16,0 0 0-16,0 0 1 0,0 0-6 0,0 0 22 15,0 0-9-15,0 0-4 0,0 0 3 16,0 0-11-16,0 0 13 0,0 0 0 16,0 0 7-16,0 0-13 0,0 0 3 15,0 0-16-15,0 0 9 0,0 0-7 0,0 0 9 16,0 0-34-16,0 0 0 0,0 0-4 15,0 0 3-15,0 0-7 0,0 0 9 0,0 0-17 16,0 0 1-16,0 0 9 0,0 0-16 16,0 0-13-16,0 0 4 0,0 0 14 0,0 0 1 15,0 0-4-15,0 0-7 0,0 0 5 16,0 0 12-16,0 0 2 0,0 0 24 16,0 0 12-16,0 0 15 0,0 0 7 0,0 0 1 15,0 0-2-15,0 0-6 0,0 0-8 16,0 0-8-16,0 0 1 0,0 0-9 15,0 0-3-15,0 0 3 0,0 0-7 0,0 0 2 16,0 0-1-16,0 0-8 0,0 0 1 16,0 0-7-16,0 0-4 0,0 0-1 0,0 0-8 15,0 0-3-15,0 0-10 0,0 0-20 16,0 0-34-16,0 0-44 0,0 0-45 0,0 0-55 16,0 0-86-16,0 0-684 0,0 0-907 15</inkml:trace>
  <inkml:trace contextRef="#ctx0" brushRef="#br0" timeOffset="29913.4962">21177 13614 4763 0,'0'0'-124'16,"0"0"25"-16,0 0 19 0,0 0 3 0,0 0 17 16,0 0-2-16,0 0 26 0,0 0 7 15,0 0 3-15,0 0 19 0,0 0 12 16,0 0-3-16,0 0 5 0,0 0-16 0,0 0 15 15,0 0-10-15,0 0-3 0,0 0 5 16,0 0 16-16,0 0-14 0,0 0-3 0,0 0-20 16,0 0-14-16,0 0-18 0,0 0-25 15,0 0-32-15,0 0-62 0,0 0-158 0,30 24-415 16,-30-24 439-16</inkml:trace>
  <inkml:trace contextRef="#ctx0" brushRef="#br0" timeOffset="32011.9827">20541 14823 3078 0,'0'0'-83'0,"0"0"15"16,0 0 21-16,0 0-5 0,0 0 1 15,0 0-5-15,0 0 16 0,0 0 0 16,0 0 14-16,0 0 2 0,0 0 10 0,0 0 5 15,0 0 0-15,0 0-6 0,0 0 18 16,0 0 3-16,0 0 9 0,0 0-3 16,0 0 11-16,0 0-5 0,0 0 19 0,0 0-5 15,0 0-15-15,0 0 2 0,0 0-5 16,0 0 0-16,0 0 3 0,0 0-9 0,0 0 12 16,-23 63-15-16,23-63 25 0,-3 29-25 15,3-29 6-15,-5 33-11 0,5-33 35 16,-14 28-9-16,14-28 11 0,-10 32 17 0,10-32 12 15,-10 27-16-15,2-12-6 0,8-15 6 16,-19 27-12-16,19-27-8 0,-20 29 5 16,20-29-1-16,-16 28 12 0,16-28-8 15,-14 27-19-15,2-12 3 0,12-15 0 0,-8 35 0 16,-5-19-1-16,13-16-10 0,-5 31-1 16,5-31 5-16,-10 31-13 0,10-31 5 15,-4 30 1-15,4-30-2 0,-5 30 3 0,5-30-1 16,-5 27 7-16,5-27-9 0,-3 26 4 0,3-26-3 15,0 0 5-15,-7 30-16 0,7-30 8 16,0 0 0-16,-8 33-6 0,8-33 2 16,-4 29 16-16,4-29-18 0,-1 28 6 0,1-28 0 15,-7 25-8-15,7-25 19 0,0 0-11 16,-3 34-8-16,3-34 6 0,0 27-4 16,0-27 10-16,0 0-8 0,0 41-4 0,0-41 10 15,-4 27-4-15,4-27-4 0,0 0 0 16,0 39 6-16,0-39-8 0,0 32 10 15,0-32-4-15,-1 28-10 0,1-28 2 16,1 27-27-16,-1-27-23 0,4 24-63 0,-4-24-113 16,0 0-501-16,0 28 508 0</inkml:trace>
  <inkml:trace contextRef="#ctx0" brushRef="#br0" timeOffset="34776.8781">20006 14545 3058 0,'0'0'-63'16,"-20"9"13"-16,20-9-2 0,0 0 20 0,0 0 5 15,-27 16-3-15,27-16 16 0,0 0-16 16,-20 15 24-16,20-15 9 0,0 0 28 0,-15 24 23 15,15-24 5-15,-13 20-7 0,13-20-3 16,-5 27 17-16,5-27 8 0,-12 35 15 16,12-15 0-16,-3 6 8 0,-6 1-3 15,6 1-2-15,1 3 2 0,-3 2 4 0,0 2-12 16,5-1-3-16,-3-1-15 0,3 4-5 16,0 0-5-16,0 1-15 0,0-5 20 0,3 0-16 15,-3 7-7-15,5-2 5 0,-3-5-8 16,1-3-1-16,-1 5-6 0,10-4-2 15,-11 2-3-15,1-4-1 0,1 7 15 16,1 5-3-16,4 2-7 0,-6-6-7 0,3-3-4 16,3 3 6-16,-6-4-4 0,4 8-1 15,-1-8-2-15,0 4 4 0,0 3-5 0,7 1-3 16,-5-8 7-16,1 7-4 0,-1-2-3 16,1-2-9-16,1 1 6 0,-3 0-4 0,-4-6 5 15,5 0 0-15,3 0 0 0,-9-4 1 16,3 5-7-16,-1-8 3 0,5 7-3 15,-4-8 3-15,4 7-7 0,-4-3-2 0,1 0 13 16,1-1-8-16,-2 2 1 0,1-5 0 16,5 2-3-16,-5 2-2 0,-2-1 6 15,-3-26-3-15,12 47 5 0,-6-26 1 0,-1-2-2 16,-5-19-1-16,4 42 5 0,-3-21 4 16,-1-21 2-16,4 44 2 0,-4-23 5 15,0-21-12-15,0 41 3 0,0-19 1 16,0-22 5-16,0 35-2 0,0-35 2 0,1 32-10 15,-1-32 5-15,-1 31-5 0,1-31 1 16,1 24-3-16,-1-24-1 0,0 0-2 0,0 36-2 16,0-36 2-16,5 26-3 0,-5-26 4 15,0 0-3-15,0 36-4 0,0-36 9 0,0 28-6 16,0-28 1-16,0 32 0 0,0-32 1 16,-5 30 3-16,5-30-7 0,0 34 0 0,0-34 4 15,0 40 3-15,-1-18-6 0,1-22-2 16,0 40 7-16,0-40-7 0,1 37-1 15,-1-37-1-15,0 33 2 0,0-33 1 16,5 36-1-16,-1-16 0 0,-4-20-1 0,1 34 4 16,-1-34 2-16,9 33-4 0,-1-14 2 15,-8-19 3-15,9 31 5 0,-9-31-6 0,11 35-1 16,-2-22 3-16,-3 10 5 0,6-4-5 16,-12-19-8-16,23 33 5 0,-7-18 2 15,-1 4-3-15,-2-4 1 0,5 1-4 0,-3-1 3 16,4-3-2-16,-19-12-2 0,35 23 3 15,-20-14-1-15,3 3-20 0,-18-12 3 0,32 15 5 16,-17-7 3-16,-15-8-1 0,34 7 0 16,-34-7 3-16,26 12-4 0,-26-12 4 15,36 7 2-15,-36-7 2 0,36 5-3 0,-36-5 3 16,42 3-1-16,-18 1 4 0,-24-4-2 16,43 0 6-16,-43 0 1 0,47-4 1 0,-15 1 3 15,-4-5-3-15,-1 4-5 0,1-1 4 16,-28 5-2-16,49-7 0 0,-31 4 5 15,-18 3-2-15,44-4-5 0,-19-4 3 0,-25 8-1 16,40-5-2-16,-15 2-1 0,-25 3 4 16,49-4-4-16,-21 1 3 0,-1 2 0 15,-27 1-1-15,55-11-2 0,-28 6 1 0,3 2 1 16,-5 2-3-16,-25 1-2 0,55-11 4 16,-31 11-4-16,-24 0 3 0,41-4-2 0,-41 4 1 15,39-4 3-15,-17 0-1 0,-22 4 0 16,33-4-1-16,-33 4 0 0,39-5-5 15,-39 5 1-15,31-3 8 0,-31 3-3 16,39-6-2-16,-39 6 0 0,33-3 3 0,-33 3-3 16,40 0 2-16,-40 0-3 0,37-3 4 15,-37 3-3-15,35-3-3 0,-35 3 8 0,41 0-2 16,-41 0 1-16,38-3-1 0,-38 3-4 16,35 0-1-16,-35 0 2 0,44-3 0 0,-44 3 2 15,38-6-1-15,-11 2 0 0,-27 4-2 16,47-2-2-16,-26-1 6 0,10 0-1 15,-31 3-4-15,50-7 3 0,-23 0-2 0,-1 2 1 16,-26 5 1-16,52-8-5 0,-27 0 7 16,2 2-4-16,-4-4-1 0,8 2 4 15,-10-2-6-15,6-2 5 0,-4 3-1 0,3-3-1 16,4-2 3-16,-12 2-2 0,5 3 0 16,-1-3-2-16,-2 0 7 0,-20 12-4 15,37-19-1-15,-18 9-1 0,-19 10 2 0,30-13 1 16,-14 2-4-16,-16 11 1 0,35-18 1 15,-21 8-4-15,-14 10 9 0,37-15-6 16,-17 6 1-16,-20 9 0 0,33-18-4 0,-33 18 2 16,35-9 2-16,-35 9 0 0,30-12 1 15,-30 12-3-15,22-12 2 0,-22 12 0 0,29-7 0 16,-29 7 2-16,20-10-3 0,-20 10 0 16,0 0 3-16,30-12 0 0,-30 12-3 0,0 0 0 15,30-9 0-15,-30 9 1 0,0 0 1 16,25-9-5-16,-25 9 4 0,0 0 1 15,25-6-3-15,-25 6 5 0,0 0-3 0,22-10 1 16,-22 10 0-16,0 0 0 0,0 0-1 16,28-10 4-16,-28 10-4 0,0 0-5 0,0 0 4 15,32-8 0-15,-32 8 1 0,0 0-2 16,0 0 3-16,32-7-1 0,-32 7 0 16,0 0-3-16,0 0 4 0,22-6 1 15,-22 6 0-15,0 0-2 0,0 0 0 0,28-7-1 16,-28 7 1-16,0 0 0 0,0 0 0 15,0 0-1-15,0 0 3 0,33-5-5 0,-33 5 5 16,0 0-2-16,0 0 6 0,0 0-6 16,0 0-2-16,39 5 5 0,-39-5-6 15,0 0 3-15,0 0-2 0,0 0 2 0,0 0 2 16,0 0-2-16,30 1-3 0,-30-1 2 16,0 0 0-16,0 0-3 0,0 0 0 0,0 0-3 15,0 0 2-15,0 0-10 0,29 6-2 16,-29-6-3-16,0 0-1 0,0 0 4 0,0 0-1 15,0 0 3-15,0 0-5 0,0 0 5 16,0 0 3-16,0 0-2 0,0 0 1 16,0 0 1-16,21 6 0 0,-21-6 1 0,0 0-1 15,0 0 4-15,0 0 7 0,0 0-8 16,0 0-2-16,0 0 6 0,0 0 0 16,39 0-2-16,-39 0 3 0,0 0 6 0,0 0-6 15,0 0 1-15,0 0 1 0,33 0 2 16,-33 0 2-16,0 0-5 0,0 0 4 15,0 0-4-15,22 7 1 0,-22-7-4 0,0 0 2 16,0 0 0-16,0 0 9 0,0 0-21 16,0 0 5-16,23 8-3 0,-23-8 4 0,0 0-12 15,0 0-3-15,20 10-5 0,-20-10-6 16,0 0 0-16,0 0-4 0,0 0 10 16,0 0 11-16,0 0 8 0,0 0 12 0,0 0 7 15,0 0 2-15,0 0-7 0,34-27 1 16,-34 27-3-16,2-38 7 0,1 11-1 0,4-2 3 15,-7-1 1-15,3-6-5 0,-1-8-3 16,-1 2 2-16,4-2 1 0,-5-3 2 16,5 5 5-16,-5-1 20 0,0 3 15 0,-5-7-3 15,5 1-3-15,-6 2 7 0,1 2-5 16,-2-1 2-16,2 3 0 0,2 2-6 0,-6-2-6 16,4 3-3-16,-3-3-3 0,4 3 0 15,-1 0-8-15,2 4-2 0,-4-1 0 16,6-1-3-16,-3 2 0 0,4-3-4 15,-1 2-2-15,1-1 0 0,-4-2-1 0,4 0 0 16,4 1-1-16,-4 1-2 0,1 2-2 16,-1 2 1-16,0 1 1 0,4 1-2 0,-4 29-2 15,0-49 1-15,1 26 0 0,-1 23 2 16,7-39-3-16,-7 39-2 0,3-35 2 16,-3 35 2-16,0-36-2 0,0 36-5 0,0-33 5 15,0 33 0-15,2-27 1 0,-2 27-1 16,0 0-2-16,0-38 8 0,0 38-5 0,3-31-4 15,-3 31 2-15,9-37-1 0,-6 15-4 16,-3 22 4-16,5-45 1 0,-1 20 0 16,4-3 0-16,-6 4-6 0,-2 24 4 0,10-54 2 15,-7 31 2-15,-3-5-5 0,0 28 1 16,0-43 0-16,2 21 1 0,-2 22-2 16,-2-43 1-16,2 43 0 0,0-36 2 0,0 36 1 15,-3-38-8-15,3 38 6 0,0-33-2 16,0 33-1-16,-7-27 1 0,7 27 2 0,0 0 1 15,0-39-4-15,0 39-4 0,-3-27-2 16,3 27-6-16,-2-28 1 0,2 28 0 16,0 0-4-16,-8-37 0 0,8 37 0 0,0-27 0 15,0 27 2-15,0 0-1 0,-9-34-3 16,9 34 5-16,-8-22-2 0,8 22 6 16,0 0 0-16,-24-28 2 0,24 28 7 0,-25-19-3 15,25 19 15-15,-23-16-4 0,23 16 5 16,-32-17-3-16,10 10 1 0,22 7 1 0,-43-12 2 15,13 6-5-15,8 1-3 0,22 5 0 16,-60-10-3-16,28 7-8 0,-1 0-5 16,-3-3-8-16,-7 1 2 0,-6 3-13 0,-1-3 0 15,-3 0-2-15,-13 0 8 0,-7 2 3 16,-2 3 24-16,-6 0 27 0,-21 0 1 16,9 0-5-16,-11 0 0 0,3 0-2 0,1 3-2 15,0 2 2-15,-2 3 2 0,10-4 1 16,-4 7 3-16,18-5-8 0,2 0 0 0,16 3-8 15,3-3-2-15,7 0-11 0,2 0-15 16,13 6-13-16,-9 8-20 0,11 2-30 0,1 2-12 16,10 3-51-16,5-1-57 0,4-5-203 15,3 0-496-15,2-6-394 0</inkml:trace>
  <inkml:trace contextRef="#ctx0" brushRef="#br0" timeOffset="36185.8322">23308 14111 4170 0,'0'0'-95'16,"0"0"32"-16,0 0 26 0,0 0 29 0,0 0 16 0,0 0 12 15,0 0 11-15,0 0 5 0,0 0-2 16,0 0 9-16,0 0-15 0,0 0 3 16,0 0-9-16,0 0 10 0,0 0-10 0,0 0-25 15,0 0-17-15,0 0-18 0,0 0-26 16,0 0-7-16,0 0-38 0,8 65-59 16,-8-65-109-16,0 0-495 0,0 25 324 0</inkml:trace>
  <inkml:trace contextRef="#ctx0" brushRef="#br0" timeOffset="36715.5726">23470 12426 3459 0,'0'0'-13'0,"0"0"-5"15,0 0-47-15,0 0-43 0,12 82-17 16,-12-82 10-16,0 0-4 0,0 0-6 0,0 0 9 16,3 32 8-16,-3-32 8 0,0 0 2 15,0 0 14-15,0 0 0 0,12 24-13 16,-12-24-165-16,0 0-213 0,2 18 101 0</inkml:trace>
  <inkml:trace contextRef="#ctx0" brushRef="#br0" timeOffset="38517.4993">22927 16784 1671 0,'0'0'-67'0,"0"0"20"0,0 0-14 16,0 0 26-16,0 0-6 0,0 0 5 0,0 0-15 16,0 0 18-16,0 0 9 0,38 15-5 15,-38-15-6-15,0 0 16 0,17 27-17 16,-17-27 6-16,13 17 14 0,-13-17 1 0,7 30-1 15,-7-30 6-15,8 42 5 0,-6-18-6 16,5 3 0-16,1 5 1 0,-5-1-12 0,6 8-27 16,-6 1-87-16,-1 0-111 0,1-2 68 15</inkml:trace>
  <inkml:trace contextRef="#ctx0" brushRef="#br0" timeOffset="38867.2964">23159 17284 1407 0,'-16'-37'388'0,"16"37"-109"16,0 0-62-16,-19-13-40 0,19 13-45 16,0 0-37-16,0 0 3 0,0 0-11 0,-20-15-19 15,20 15-14-15,0 0 22 0,0 0-24 16,0 0-33-16,0 0-28 0,0 0-43 15,-15-19-31-15,15 19-69 0,0 0-127 0,0 0-340 16,0 0 116-16</inkml:trace>
  <inkml:trace contextRef="#ctx0" brushRef="#br0" timeOffset="42336.877">26650 12867 2647 0,'-16'-16'113'0,"16"16"-23"16,0 0-2-16,-22-19-55 0,22 19-72 15,0 0-21-15,-25-15-13 0,25 15 9 16,0 0 24-16,-19-15 46 0,19 15 17 0,-18-12 35 16,18 12 18-16,-20-17 22 0,20 17-1 15,-29-15-5-15,29 15-1 0,-25-12-30 16,25 12 5-16,-25-9-10 0,25 9-9 0,0 0-8 16,-31-12-9-16,31 12-34 0,0 0 4 15,-31-6-7-15,31 6 3 0,0 0-3 16,-30-6 7-16,30 6 7 0,0 0 10 0,-30-7 23 15,30 7 23-15,0 0 25 0,-37-2 36 16,37 2-20-16,-33 0-30 0,33 0 5 0,-35-3-2 16,35 3-19-16,-42 3-13 0,42-3 8 15,-40 0-17-15,40 0 4 0,-45 0 0 16,45 0-10-16,-42 0 12 0,42 0-1 0,-37 0 10 16,37 0 5-16,-45 2-9 0,45-2-10 15,-49 0-2-15,29 0 6 0,-10 2 8 16,30-2-1-16,-53 0 2 0,21 5-8 0,0-5 0 15,0 3-8-15,32-3-6 0,-50 0-1 16,25 3-6-16,25-3-4 0,-42 3 1 16,42-3-1-16,-43 3-1 0,43-3-4 15,-37 3-1-15,37-3 1 0,-37 3 0 0,37-3-5 16,-42 6 6-16,42-6-12 0,-36 3 5 0,19 3 0 16,17-6-1-16,-49 9 0 0,24-6 4 15,2 4-2-15,-6-2 3 0,29-5 3 16,-45 13-2-16,23-6-1 0,22-7-4 0,-36 12 1 15,12-2-1-15,4 2-2 0,-2 0 1 16,-1 3 0-16,3 5-3 0,1-4-1 0,-4 1 5 16,3-2-8-16,3 4 8 0,-3-4-5 15,0 4 4-15,-2-1-4 0,6-3-2 16,-4 3 1-16,1 1 4 0,1 2-2 0,1-2 1 16,0 0-4-16,-3-1 2 0,9 4 1 15,-6 1-3-15,3 6 1 0,-4 1 3 16,1 5-4-16,4 2 2 0,-4-3 3 0,2 1-4 15,-2 4 0-15,2-3 1 0,5 5 0 16,-6-1 0-16,7 0 0 0,-6-3-4 16,3 0 4-16,4 3 0 0,-4-1 0 0,7 5-2 15,-3-7-5-15,3 6 2 0,2-9 0 16,-2-1-4-16,5 4-2 0,0-3 0 16,0 4 1-16,5-4 2 0,-5 3-3 0,3-5 5 15,-1 3-1-15,-2 2 4 0,0 0 1 16,3 6-1-16,-3 0-1 0,0 4 6 0,0 0-7 15,0-5 2-15,3 6 0 0,2-1 1 16,0-1-5-16,2 1 2 0,-2 0 2 0,3-2 3 16,1-5-1-16,-4 7 0 0,5-5 0 15,-5 1-2-15,2-2 6 0,-2 3-1 16,0 1 4-16,1 0 0 0,-1 2-2 0,0 3 3 16,2-1 1-16,1 1-2 0,-3 8-2 15,5 0 1-15,-1-3-2 0,-1-2 1 16,1-7 0-16,4-2 1 0,-5-2 2 0,4 2 0 15,3-4 0-15,-5 0 2 0,7-3-6 16,-2 0 3-16,0-3-1 0,2-1 0 16,-1 3-1-16,-1-3 1 0,5-3-3 0,2 0-1 15,-3 6 2-15,1-3 1 0,3-3-2 16,2 4 0-16,-6 0-4 0,11 4 3 0,-5 1 2 16,0 3-1-16,7-3-3 0,-7 0 3 15,2-3-2-15,3 6 0 0,-9-9 1 16,15 5 3-16,-3-5-3 0,-1-4-1 0,1 1 2 15,9 0-1-15,0-3-2 0,-2 0 2 16,2-4-3-16,-2-4 3 0,-3-1-4 0,8-3 2 16,-2 0 0-16,-4 2 2 0,6-5-4 15,4-2 3-15,1-5-2 0,-2 2 0 16,4-1 3-16,3-6-1 0,-1 0 1 0,6-3 2 16,0-4-4-16,6 2 2 0,-5-5 2 15,1-2-3-15,2 3-2 0,1-5 0 16,-1 2 0-16,1-3-3 0,0 0 4 15,0-3 2-15,1-1-3 0,-1 3 1 0,2-8-2 16,1 0 3-16,3-4-2 0,-6-1-5 16,4-1 6-16,-6-3 0 0,4-5 0 0,2 2 1 15,24-20-6-15,1-2-1 0,-9-8-6 16,-1-5-2-16,0-3-4 0,-3-2 4 0,-2-4-1 16,-5 3 7-16,-6-3-5 0,-18 14 6 15,-9 9 11-15,-1-4 8 0,-7-4 20 16,-6 0 13-16,-5-5 6 0,-6-3 8 0,-2-2-2 15,-12-9-5-15,1 0-8 0,-3-2-5 16,0-6-5-16,-10 0-3 0,-7-29-5 0,-6 0-4 16,-9 6-1-16,-7 0-2 0,-9 8-1 15,-12 1 4-15,-11 11-3 0,-6 6-3 16,-11 11-1-16,-8 11-7 0,-12 9-13 0,-6 7-27 16,-15 15-30-16,4 12-45 0,6 15-41 15,12 9-26-15,-30 18-34 0,0-3-84 16,-1 6-661-16,8 5-859 0</inkml:trace>
  <inkml:trace contextRef="#ctx0" brushRef="#br0" timeOffset="43546.6132">27771 14604 4825 0,'0'0'-100'0,"0"0"-28"0,0 0-47 16,0 0-205-16,0 0-462 0,0 0-54 16</inkml:trace>
  <inkml:trace contextRef="#ctx0" brushRef="#br0" timeOffset="44224.8377">24114 16506 3758 0,'-43'1'-58'0,"9"2"47"15,-1 1-48-15,2-1 0 0,4 1 1 16,29-4-5-16,-51 6-8 0,24-4 7 0,2 2 13 16,25-4 6-16,-54 6 19 0,31-6 4 15,23 0 13-15,-49 3 9 0,28-1 19 0,21-2 5 16,-46 0-3-16,46 0 3 0,-36 0-3 16,36 0-7-16,-37 4-28 0,37-4-24 0,0 0-31 15,-40 0-20-15,40 0-4 0,0 0-31 16,0 0-33-16,-32 0-60 0,32 0-387 15,0 0 117-15</inkml:trace>
  <inkml:trace contextRef="#ctx0" brushRef="#br0" timeOffset="44363.5438">23064 16584 2130 0,'0'0'-539'16</inkml:trace>
  <inkml:trace contextRef="#ctx0" brushRef="#br0" timeOffset="44735.313">22994 16596 1895 0,'0'0'-73'16,"-34"8"65"-16,34-8 43 0,-33 4 45 0,33-4-11 15,-32 8 66-15,32-8-17 0,-35 3 9 16,35-3 0-16,-30 6-8 0,30-6 17 16,-35 3 31-16,35-3 11 0,0 0-10 0,-41 3-24 15,41-3-18-15,0 0-12 0,-26 0-23 0,26 0-10 16,0 0-10-16,0 0-7 0,0 0-11 15,0 0 8-15,0 0 10 0,0 0-31 16,0 0 13-16,6-43-4 0,-6 43-4 16,39-34-6-16,-14 14-10 0,7-7 6 0,-2 2-7 15,7-7-31-15,3-2 3 0,17-7 3 16,-2 0 12-16,10-1-9 0,24-18 3 0,6 3 18 16,0-8-7-16,9-3-1 0,7 4 1 15,-4 2-6-15,6-2-4 0,-6-1 8 16,4 6-10-16,-12 1 2 0,1 2-3 0,-10 6-7 15,-6 8 9-15,-19 5-10 0,4 2 2 16,-4-1 8-16,-3 6-7 0,3-5 9 0,-5 5-2 16,4 2 6-16,1-2 2 0,5-2-1 15,1 1-3-15,1 4 1 0,3-4-6 16,-2 0 2-16,1 4 0 0,3-5-6 16,0 2 1-16,-3 3 3 0,-6-5-11 0,-4 4-4 15,-4 1-7-15,-10 4-21 0,2 2-14 16,-9 0-32-16,1 6-35 0,-11-2-26 0,-1 4-61 15,-10 1-150-15,8 1-459 0,-12 2 121 16</inkml:trace>
  <inkml:trace contextRef="#ctx0" brushRef="#br0" timeOffset="45865.184">24795 9503 3485 0,'0'0'-99'16,"0"0"35"-16,0 0 13 0,0 0 2 0,0 0 10 15,0 0 10-15,0 0 0 0,0 0 12 16,0 0-3-16,0 0 27 0,19 28 18 0,-19-28 0 16,8 40 16-16,0-13 21 0,-3 14-6 15,4 4-4-15,4 8 2 0,-1 2-14 16,3 4 15-16,-2 5 0 0,7 9 6 0,-6-3 5 16,-1-10 9-16,6 2-12 0,-6-3-2 15,2-5-17-15,-7 3 3 0,2-1 0 16,5-5-18-16,0 3-36 0,-1-6-40 15,3-1-54-15,-1-8-75 0,-1-4-190 0,2-4-381 16,-5-7 442-16</inkml:trace>
  <inkml:trace contextRef="#ctx0" brushRef="#br0" timeOffset="46599.747">25372 9851 3259 0,'0'0'-21'15,"0"0"0"-15,0 0-20 0,-3-28-52 0,3 28-24 16,0 0-7-16,0 0-6 0,10-28 15 0,-10 28 47 15,0 0 35-15,0 0 42 0,0 0 18 16,5-31 9-16,-5 31 11 0,0 0 13 16,0 0 5-16,0-33-12 0,0 33 7 0,0 0 9 15,0 0-25-15,0-29 5 0,0 29-9 16,0 0-12-16,7-23-16 0,-7 23-12 0,10-22-10 16,-10 22 0-16,0 0-2 0,17-29-3 15,-17 29 2-15,11-16 3 0,-11 16 0 16,9-20 2-16,-9 20 6 0,18-21 4 0,-18 21 1 15,22-20-3-15,-9 8 5 0,-13 12-5 16,32-21 8-16,-15 9-6 0,3 2-7 0,1-2 0 16,-21 12 0-16,46-15-5 0,-26 12-6 15,-20 3 6-15,35-6-3 0,-35 6 13 16,0 0 10-16,43 15 26 0,-29-3 5 0,-14-12 4 16,8 47 16-16,-8-20-3 0,-3 4 3 15,-1 1-1-15,-1-2 4 0,-5-2-15 16,5 8-10-16,-8 5 7 0,1 0-4 0,-1-2 0 15,4 4 0-15,-6-3-14 0,4-3 1 16,2-1-11-16,-2-4 8 0,6-5-18 16,-4-3 8-16,6-1-7 0,3-23 7 0,-10 39-12 15,10-39 2-15,-3 31-8 0,3-31 6 16,11 28-2-16,-11-28-6 0,9 22 4 0,-9-22-6 16,25 15-8-16,-25-15 6 0,28 10-7 15,-28-10 3-15,29 5 12 0,-29-5-16 16,41 3 10-16,-41-3-4 0,41 0-4 0,-20 4 4 15,-21-4-1-15,40 0 11 0,-40 0-6 16,41 3 6-16,-41-3-4 0,33 5 4 0,-16 2 10 16,-17-7-1-16,32 8 9 0,-32-8 10 15,30 24 11-15,-14-11 1 0,-1 4 4 16,-6 1-4-16,4 3 1 0,-1 0 2 16,-4 2-3-16,1 1 5 0,-4 3-1 0,5-2-3 15,-10 4 0-15,-7 4-10 0,-1 6-35 16,-9 3-91-16,-8 1-91 0,-7 0-338 0,-6 5-233 15,-9-9 388-15</inkml:trace>
  <inkml:trace contextRef="#ctx0" brushRef="#br0" timeOffset="49059.2599">19894 12578 3083 0,'0'0'-127'16,"0"0"13"-16,0 0 24 0,15-16 19 16,-15 16 19-16,0 0 17 0,0 0 9 0,0 0 11 15,0 0 21-15,0 0 3 0,0 0 20 16,0 0 27-16,0 0-14 0,17-15 28 15,-17 15-17-15,0 0-7 0,0 0-4 0,0 0-5 16,0 0-9-16,0 0 3 0,0 0-3 16,0 0-5-16,0 0 4 0,0 0-2 15,0 0 10-15,0 0-9 0,0 0 3 16,0 0 7-16,0 0-19 0,16-16 18 0,-16 16-5 16,0 0-19-16,0 0 8 0,0 0-1 15,0 0-11-15,0 0-3 0,0 0-4 0,0 0-9 16,0 0 14-16,5-24 13 0,-5 24 4 15,0 0 29-15,0 0-27 0,0 0-4 16,0 0 8-16,0 0 4 0,0 0-13 0,0 0-3 16,0 0 14-16,-10-44-5 0,10 44-25 15,0 0 12-15,0 0-6 0,0 0-10 0,-11-24 8 16,11 24-2-16,0 0 22 0,0 0-11 16,0 0 13-16,-17-20-10 0,17 20-10 15,0 0 10-15,0 0-10 0,-30-8 5 16,30 8 1-16,0 0 4 0,0 0-12 0,-34-5 0 15,34 5-4-15,0 0 2 0,0 0 1 16,0 0 5-16,-50 8-12 0,50-8 10 0,-25 10-8 16,25-10 6-16,-28 12-4 15,8-4 10-15,20-8-6 0,-32 19 5 0,13-10-1 16,19-9 9-16,-36 21-4 0,22-11 2 0,14-10 1 16,-33 15-1-16,33-15-2 0,-19 22 0 15,19-22-8-15,-16 18 4 0,16-18 2 0,-12 23-7 16,12-23 0-16,-5 21 5 0,5-21-2 15,0 0 11-15,-2 34-10 0,2-34 15 16,0 0-7-16,2 36 5 0,-2-36 11 16,2 29-23-16,-2-29 24 0,6 27-14 0,-6-27 8 15,5 27 10-15,-5-27-5 0,5 28-10 16,-5-28 7-16,5 29 12 0,-5-29-1 0,9 27 1 16,-9-27 2-16,5 32 0 0,-5-32-6 15,6 30 0-15,-1-12-6 0,-5-18 0 16,7 34-2-16,3-15-6 0,-10-19 2 0,9 31-2 15,-9-31-2-15,11 30-2 0,-2-15 2 16,-9-15-4-16,8 32-1 0,-1-11-5 16,-7-21 1-16,11 36 3 0,-6-16-7 0,-5-20 3 15,19 43 5-15,-16-25-6 0,-3-18 3 16,15 33-5-16,-13-14 5 0,-2-19-1 16,10 34-3-16,-10-34 0 0,8 33-2 0,-4-18 7 15,-4-15-11-15,8 39 4 0,-8-39 5 16,7 33-7-16,-7-33 5 0,8 30-4 0,-8-30-7 15,0 38-13-15,0-38 1 0,0 36 6 16,0-36 0-16,-12 41 3 0,7-16-5 16,-8-1 9-16,1 0 0 0,-4 2-6 0,0-5 6 15,-2 6 2-15,5-3 8 0,-2-1-10 16,-4 1-10-16,1-2 10 0,3-1-2 0,-4 2 7 16,1-2-6-16,0-3-4 0,2 1 1 15,-2-3 5-15,3 2 0 0,15-18-3 16,-30 28-18-16,13-19 2 0,17-9-12 0,-27 20 4 15,27-20 14-15,-21 16-12 0,21-16 5 16,-17 12 5-16,17-12 3 0,0 0 0 0,-22 12 0 16,22-12-8-16,0 0-12 0,-20 14-4 15,20-14-6-15,0 0 8 0,0 0-3 16,0 0 1-16,-22 12 5 0,22-12 7 16,0 0-9-16,0 0 5 0,0 0-9 0,0 0 9 15,0 0 7-15,0 0 2 0,0 0 3 16,0 0-1-16,0 0 1 0,0 0 7 0,22 43 7 15,-22-43-3-15,24 20 1 0,-24-20 6 16,20 23 4-16,-2-7-2 0,0 5 14 16,-3 1 2-16,2 6 18 0,7-1 2 0,-6 4 0 15,-3 2-1-15,5 1-5 0,-6 5 14 16,2 0-8-16,-6 0 7 0,0 8-2 0,5-4-11 16,-5 13 4-16,-5-10 0 0,2 1 2 15,3-2-7-15,-5-3-6 0,-1 8 4 0,2 0 5 16,-1-1 4-16,-1 10-2 0,1 6-6 15,-2-4 3-15,2 7-1 0,-5 6 0 16,2 0 4-16,-2-1-3 0,5 11-2 16,0-10 2-16,-5-3-3 0,3-4-2 0,-3 1 0 15,0-3 0-15,3 1-4 0,2-9-3 16,-5-1-1-16,7-7-2 0,-4 3-8 16,2-6 5-16,2-2-2 0,-3 2 0 0,-1-5-1 15,2-3-5-15,-2-4 3 0,-1 7-2 16,1-5 3-16,-3 3-4 0,-3 3 0 0,1 1 2 15,-1 1-4-15,-9 3-3 0,5-7 2 16,-8 4-2-16,4 1 1 0,1-3-3 0,3-2 2 16,-10-3-1-16,7-1-1 0,-5-3 0 15,7-3 1-15,1 0-2 0,-1-5 1 16,-6-1-2-16,9 1-1 0,-3-4 0 16,1 0-2-16,7-21 0 0,-15 39 3 0,15-39-2 15,-3 35 1-15,-5-12 2 0,8-23-1 16,-6 37-1-16,6-16-1 0,0-21-1 0,-3 41 4 15,3-41-2-15,0 39-2 0,3-14 2 16,-1 0-1-16,-2-25 4 0,12 46-6 16,-10-31 2-16,3 6-3 0,-5-21-4 15,15 41-8-15,-4-23-15 0,-11-18-22 0,19 27-42 16,-11-7-29-16,7-8-49 0,-15-12-76 16,19 5-217-16,-19-5-445 0,0 0-505 0</inkml:trace>
  <inkml:trace contextRef="#ctx0" brushRef="#br0" timeOffset="49481.9966">17977 14021 4220 0,'0'0'-174'16,"5"-31"1"-16,-5 31-11 0,8-39-15 15,-6 16-20-15,10-1-514 0,-9 0 499 0</inkml:trace>
  <inkml:trace contextRef="#ctx0" brushRef="#br0" timeOffset="50149.5843">18047 13724 2917 0,'9'-35'-113'0,"-9"35"44"15,5-30 41-15,-5 30 25 0,8-21 9 0,-8 21 2 16,0 0 31-16,5-36 3 0,-5 36 4 16,0 0-11-16,0-27-4 0,0 27 1 15,0 0 7-15,0 0-29 0,2-38-15 0,-2 38-5 16,6-24 7-16,-6 24-10 0,0 0 10 15,9-30 1-15,-9 30-9 0,0 0 1 16,3-29 7-16,-3 29 1 0,0 0 12 0,3-28 1 16,-3 28-6-16,0 0-5 0,0 0 10 15,0 0-5-15,-8-35 6 0,8 35-9 0,0 0 1 16,0 0 10-16,-15-15 2 0,15 15-12 16,0 0 9-16,0 0 16 0,0 0-13 0,0 0 5 15,0 0 2-15,-52 30-12 0,52-30 5 16,-15 40 2-16,3-13 0 0,9 4-1 15,-4 5-6-15,4-1 12 0,3 2 6 16,0 0-21-16,3-3 12 0,2 7-5 0,4-5 4 16,2 4 1-16,3-6-8 0,4 3 3 15,-3-4-5-15,10-1 7 0,-5-5-7 0,7 0-7 16,0-2 5-16,5-3 11 0,-1-3-7 16,3-1 6-16,-1-3 1 0,4 0 6 15,-2-3-7-15,5 3 3 0,-3-7 25 0,0 4-33 16,-5-5 9-16,-2 1-14 0,2 2 7 15,-2-5 1-15,0 5-13 0,-2 0 10 0,1 2-12 16,-4-4 5-16,5 1 3 0,-5 5 4 16,7 1 15-16,1 0-27 0,-1 2 12 15,2-1-16-15,-1 4 12 0,4 2-8 0,-4-5 12 16,6 5-12-16,-7 3 14 0,-2 0-14 16,1-3-6-16,1 1 14 0,-3 4 6 0,-6-3 4 15,-1 3-5-15,1-3 9 0,-3 5 5 16,-6-8-4-16,-1 0 10 0,-3 1-10 15,0 3-6-15,0-3 9 0,-5-2 2 0,-5-20-1 16,5 35 20-16,-1-18 17 0,-4-17 6 16,0 0-20-16,-5 44-13 0,5-44 3 15,-20 21-6-15,1-12-2 0,19-9 2 0,-47 11 9 16,15-11-9-16,32 0-1 0,-68-26-10 16,24 2-10-16,-2-11-6 0,-5-7-6 15,3-18 4-15,-12-26-11 0,4-8 1 0,8-16-13 16,-1-11-19-16,4-2-4 0,7-1 7 15,-2 6-10-15,6 13 6 0,-3 1 10 0,9 24 3 16,5 10 28-16,7 11-44 0,1 8-22 16,-1-3-26-16,6 7-62 0,1 5-143 15,-1 3-497-15,-1 1 215 0</inkml:trace>
  <inkml:trace contextRef="#ctx0" brushRef="#br0" timeOffset="52802.8308">13882 12382 3386 0,'-29'-8'-82'0,"29"8"44"16,-26-10 34-16,26 10 13 0,-27-12 35 15,27 12 31-15,-29-9 18 0,29 9-26 0,-25-12 25 16,25 12 4-16,0 0-19 0,-25-16-8 15,25 16 1-15,0 0-3 0,-25-15-4 16,25 15-19-16,0 0 36 0,0 0 0 0,-18-13 5 16,18 13 5-16,0 0-20 0,0 0 7 15,0 0 2-15,0 0-6 0,-20-15-3 0,20 15 0 16,0 0-17-16,0 0 11 0,0 0-5 16,0 0-14-16,-10-21-10 0,10 21-3 15,0 0-4-15,0 0-8 0,0 0-9 0,0 0-1 16,0 0-4-16,16-60-11 0,1 42-13 15,-5-3 2-15,13-6-2 0,-5 2-9 16,0 0 9-16,5 0-14 0,-3 1 5 0,5 4 4 16,-7 2 8-16,2 0-2 0,6 0 3 15,0 6-2-15,3-4 2 0,-5 6 6 16,4 4-20-16,2 3 10 0,-32 3-2 0,69 17 1 16,-39-2-6-16,10 6 6 0,-3 6-1 15,0 11 6-15,4 4 11 0,0 10-10 0,0 4 9 16,-4 7 0-16,0 1 1 0,0 3-7 15,-4 2 1-15,-1-2 1 0,-7 0 3 16,2-1 1-16,-9-11-2 0,-1 0 10 0,-2-4-5 16,-2-9 8-16,-2-2 3 0,-3-3-12 15,0 0 18-15,1-5-8 0,-4-9 12 0,3-1-20 16,-3-1 7-16,-5-21-10 0,15 35 11 16,-10-20-5-16,-5-15 8 0,23 18 0 0,-23-18 7 15,29 15-4-15,-29-15-2 0,40 0 11 16,-40 0-9-16,47-8 6 0,-15-2-2 15,-7 1-7-15,10-6 6 0,-5-2-5 16,2 2-3-16,1 0-2 0,4-3 6 0,-8-4-10 16,4 2 9-16,7-7-20 0,-10 7-24 15,5-5-34-15,-1-1-31 0,-2 2-28 16,-2 3-26-16,-4-4-57 0,-4-2-131 0,-5 2-504 16,-4 3-51-16</inkml:trace>
  <inkml:trace contextRef="#ctx0" brushRef="#br0" timeOffset="53137.6218">15125 11555 3799 0,'5'-35'-15'0,"-5"35"9"16,-5-36 14-16,5 36 5 0,-4-37 1 0,4 37 61 15,-5-35 12-15,5 35-10 0,-3-30 1 16,3 30-5-16,-7-32 12 0,7 32-23 0,0 0-3 16,-3-30-7-16,3 30-13 0,0 0 1 15,0 0-4-15,0-27-11 0,0 27 1 16,0 0 3-16,0 0-1 0,0 0-9 0,65 40 1 16,-33-18-8-16,2 8 8 0,4 4 3 15,5 6 3-15,6 6-9 0,3 10-2 0,-5-5-2 16,21 24-5-16,-2-1-1 0,-13-12-6 15,-4-8-21-15,-4 3-25 0,0-3-27 16,0 0-37-16,2-3-32 0,0-1-53 16,-14-14-154-16,1 3-480 0,-3-6 24 0</inkml:trace>
  <inkml:trace contextRef="#ctx0" brushRef="#br0" timeOffset="53775.5601">16036 9577 3879 0,'-21'24'5'0,"21"-24"-5"0,-9 38 12 0,3-2-3 16,7 15-7-16,-1 9 2 0,9 11-2 16,4 16 13-16,5 32 6 0,3-2-25 15,0 4 21-15,8-1 5 0,1-6-17 16,2 0 12-16,1-9-10 0,-1-2-5 0,-4-22-4 15,-6-10 4-15,1 0-2 0,1-16-3 16,-4 1-29-16,-2-3-20 0,1-4-22 0,-6 0-24 16,-1-12-41-16,-4 0-32 0,2-2-42 15,-10-8-515-15,0 3 527 0</inkml:trace>
  <inkml:trace contextRef="#ctx0" brushRef="#br0" timeOffset="54016.4195">15868 10825 3162 0,'0'0'107'0,"13"-15"-8"16,-13 15-30-16,0 0-1 0,0 0-13 0,33-10-14 16,-33 10-2-16,0 0 14 0,0 0-6 15,47 18-13-15,-47-18-1 0,39 15-6 16,-16-3 10-16,0 0 5 0,6 3-16 0,11-3-1 15,2-1-3-15,6-4 5 0,6-2-18 16,-1-8-40-16,19 1-66 0,-6-11-112 0,16-3-305 16,-17 0-204-16,-5-8 569 0</inkml:trace>
  <inkml:trace contextRef="#ctx0" brushRef="#br0" timeOffset="54596.9394">17072 8978 2804 0,'38'8'-123'0,"-38"-8"68"0,27 21 50 16,-20-9 42-16,1 9 23 0,1 8 10 0,1 4-13 15,-2 7 9-15,-3 4 10 0,5 2-23 16,-7 3 12-16,-1 5 6 0,3 1 15 0,0-3-26 16,-2-3 37-16,-1-1 4 15,5 1-18-15,-2 2-9 0,0-6 13 0,0 5 3 16,5-4-12-16,7 7-13 0,-2-4 2 0,8 1-1 15,4-2 0-15,5-4 4 0,8-5 5 16,0-1 1-16,8-7 10 0,3-4-6 16,-3-3-11-16,7-4-1 0,2-8-8 0,-7-3 2 15,-4-6-4-15,4 0 7 0,-3-9-2 16,-6 0-8-16,5-9 1 0,0-5-8 16,3-1-11-16,-11-6-2 0,4-5-25 0,-2-5-28 15,-1-13-29-15,1-2-37 0,-5-10-51 16,7-1-58-16,-12-8-114 0,2-3-590 0,-9-7-387 15</inkml:trace>
  <inkml:trace contextRef="#ctx0" brushRef="#br0" timeOffset="54816.6334">18022 8130 4461 0,'0'0'63'0,"0"0"-2"0,0 0-22 15,0 0-5-15,0 0-5 0,0 0-1 0,0 0 12 16,0 0 8-16,60 66 12 0,-33-30 8 16,5 14-6-16,13 13 2 0,17 29-7 0,8 7-1 15,9 5-10-15,1 7-1 0,9 8-6 16,6 12-9-16,0 7-59 0,1 6-82 16,-8 2-102-16,-4 8-284 0,-10-6-399 0,-6-4-384 15</inkml:trace>
  <inkml:trace contextRef="#ctx0" brushRef="#br0" timeOffset="56230.9871">14464 15463 4126 0,'-43'-49'-155'0,"7"10"20"16,3 3-28-16,8 6-10 0,5-4-91 15,0-3-464-15,6-5 524 0</inkml:trace>
  <inkml:trace contextRef="#ctx0" brushRef="#br0" timeOffset="59737.3739">13231 18422 2909 0,'0'0'-110'0,"0"0"1"0,0 0 5 0,0 0-14 15,-38-8-14-15,38 8 4 0,0 0 22 16,0 0-16-16,0 0 29 0,0 0 47 0,0 0 15 16,0 0 12-16,0 0 42 0,0 0 4 15,0 0 8-15,0 0-16 0,0 0 18 16,0 0-7-16,0 0 14 0,0 0-8 16,0 0 17-16,0 0-39 0,0 0 20 0,0 0-13 15,0 0-7-15,0 0-1 0,0 0-9 16,0 0-8-16,0 0 14 0,0 0-6 0,0 0 6 15,0 0 3-15,0 0 27 0,0 0-1 16,0 0 19-16,0 0-17 0,0 0 12 16,0 0-7-16,0 0-4 0,0 0-12 15,0 0-10-15,0 0 4 0,0 0-16 0,0 0-2 16,0 0-17-16,0 0 5 0,0 0-9 16,0 0-5-16,0 0 5 0,0-29 0 0,0 29 0 15,0 0 9-15,0 0 9 0,0 0 9 16,0 0 3-16,0 0 17 0,0 0 6 15,0 0-6-15,0 0-1 0,0 0-2 0,0 0-15 16,0 0 0-16,0 0 2 0,0 0-5 16,0 0-5-16,0 0-3 0,0 0-3 15,0 0 0-15,0 0-6 0,0 0-11 0,0 0 23 16,0 0-17-16,0 0 11 0,0 0-3 16,0 0-5-16,0 0-1 0,0 0 4 15,0 0 8-15,0 0-6 0,0 0 20 0,0 0-4 16,0 0-1-16,0 0-4 0,0 0-11 15,0 0 11-15,0 0-16 0,0 0 22 0,25-40-11 16,-25 40 2-16,0 0-10 0,13-16-1 16,-13 16 3-16,0 0 3 0,17-20 3 15,-17 20-6-15,0 0 6 0,18-18 0 16,-18 18-6-16,14-13 6 0,-14 13-11 0,0 0 16 16,20-20-3-16,-20 20-13 0,0 0 3 15,15-12-6-15,-15 12 5 0,0 0 0 16,0 0 4-16,0 0 7 0,0 0-13 0,25-11-6 15,-25 11 17-15,0 0 8 0,0 0 6 16,0 0 5-16,0 0-6 0,17 35-8 16,-17-35 3-16,10 28 10 0,-10-28-15 0,8 34 10 15,-3-21-8-15,-5-13-3 0,12 35-5 16,-12-35 21-16,10 34-15 0,-10-34 2 16,8 28 2-16,-8-28-7 0,9 31 4 0,-9-31 4 15,8 29-11-15,-8-29 8 0,5 24-8 16,-5-24 0-16,8 27-3 0,-8-27 0 15,5 27 6-15,-5-27 5 0,12 31 2 0,-12-31-12 16,5 32 12-16,-5-32 23 0,8 30-13 16,-8-30-7-16,14 24-1 0,-14-24 1 15,10 24 14-15,-10-24-14 0,15 23-4 0,-15-23-6 16,13 17 2-16,-13-17 0 0,20 12 2 16,-20-12-7-16,0 0 15 0,32 8-1 0,-32-8-7 15,0 0-4-15,34-7-3 0,-34 7-5 16,0 0-14-16,40-18-18 0,-24 6-48 15,-16 12-49-15,29-27-125 0,-12 12-371 0,-1-5 114 16</inkml:trace>
  <inkml:trace contextRef="#ctx0" brushRef="#br0" timeOffset="60095.6698">13947 18221 2571 0,'0'0'110'15,"0"0"-1"-15,0 0 7 0,0 0-38 16,0 0 1-16,0 0-29 0,0 0 25 0,0 0-27 16,0 0-25-16,0 0 17 0,0 0-8 15,0 0-11-15,0 0 6 0,0 0-2 16,0 0-12-16,0 0 0 0,0 0 1 0,5 68 3 15,-5-68-26-15,12 25 18 0,-12-25 0 16,17 19 0-16,-17-19 2 0,20 17-1 0,-20-17-5 16,20 18 1-16,-20-18 1 0,25 17-12 15,-8-12 3-15,-17-5 9 0,31 12-1 16,-7-5-12-16,-24-7 4 0,33 13-1 16,-11-12 14-16,5 6-11 0,-27-7-24 0,42 9 7 15,-22-6-20-15,-20-3-37 0,41 7-36 16,-22-2-52-16,-19-5-120 0,42-5-379 0,-24 5 121 15</inkml:trace>
  <inkml:trace contextRef="#ctx0" brushRef="#br0" timeOffset="60311.5348">14496 18118 2774 0,'0'0'84'0,"0"0"1"15,-12-24-8-15,12 24-24 0,0 0 21 0,0 0-21 16,0 0 41-16,0 0-2 0,0 0-8 16,45 74 0-16,-25-43 2 0,0 1-12 0,11 4-34 15,0 3 19-15,6 0-3 0,7 13-25 16,4-7-26-16,-1 2-37 0,6-7-73 16,-6-13-147-16,2-3-518 0,-6-7 328 0</inkml:trace>
  <inkml:trace contextRef="#ctx0" brushRef="#br0" timeOffset="61678.4055">5285 18048 3308 0</inkml:trace>
  <inkml:trace contextRef="#ctx0" brushRef="#br0" timeOffset="61959.9141">5312 18039 3000 0,'0'0'-128'15,"0"0"8"-15,0 0 15 0,0 0 5 16,0 0 3-16,0 0-7 0,0 0 23 0,0 0-3 15,0 0 12-15,20-10 8 0,-20 10 36 16,0 0 31-16,0 0 12 0,0 0 55 0,0 0 6 16,0 0-6-16,0 0 9 0,0 0 7 15,0 0-9-15,0 0 4 0,0 0-14 16,0 0-10-16,0 0-12 0,0 0-23 16,0 0-10-16,0 0-12 0,0 0-3 0,0 0 3 15,0 0 14-15,0 0 2 0,20-18-21 16,-20 18 10-16,0 0-5 0,0 0-3 0,0 0 11 15,0 0 6-15,0 0 8 0,25-7 5 16,-25 7-3-16,0 0-1 0,0 0 53 16,0 0-8-16,20 47-13 0,-11-22 15 0,3 16 6 15,-4-1-23-15,5 5 0 0,2 14-4 16,-1-2-7-16,-3 10-5 0,4 5 2 16,2 4-20-16,-3 5-19 0,-3 1-51 15,-6 0-55-15,7 1-81 0,0-13-124 0,-1 1-365 16,11-1 122-16</inkml:trace>
  <inkml:trace contextRef="#ctx0" brushRef="#br0" timeOffset="64717.0537">29447 18091 2675 0,'0'0'-17'0,"0"0"17"0,0 0 9 0,0 0-1 15,0 0-5-15,0 0 0 0,0 0 6 16,0 0-6-16,0 0 2 0,0 0 1 16,0 0 5-16,0 0 0 0,0 0 15 15,0 0 10-15,0 0 10 0,0 0-8 0,0 0 15 16,0 0 17-16,0 0-10 0,0 0 15 16,0 0 12-16,0 0-19 0,0 0-4 0,0 0-5 15,66-9-6-15,-66 9-11 0,0 0 5 16,0 0-5-16,0 0-6 0,0 0-3 0,0 0-5 15,0 0 15-15,0 0-13 0,0 0 3 16,0 0 20-16,0 0-9 0,0 0 0 16,0 0 21-16,0 0-11 0,0 0 23 0,0 0-15 15,0 0 32-15,8 31 24 0,-8-3-4 16,0 4-6-16,-5 6-16 0,5 9-8 16,0 1-14-16,0 6-5 0,5-4-12 0,-2 10-15 15,2-1-46-15,5-1-86 0,5-10-78 16,-1-4-258-16,-6-9-448 0,4-11-266 15</inkml:trace>
  <inkml:trace contextRef="#ctx0" brushRef="#br0" timeOffset="69923.5475">6731 18479 4096 0,'0'-40'-48'0,"0"40"15"16,0 0-15-16,0 0-25 0,0 0-18 16,0 0-19-16,0 0-10 0,0-32-14 0,0 32 5 15,0 0 14-15,10-34 13 0,-10 34 9 16,0 0 36-16,8-28 49 0,-8 28 39 0,0 0 33 15,0 0 36-15,3-29 32 0,-3 29 16 16,0 0-8-16,0 0-9 0,0 0-5 16,5-22-5-16,-5 22-17 0,0 0-13 0,0 0-4 15,0 0-11-15,0 0-21 0,0 0-2 16,12-21-5-16,-12 21-2 0,0 0-9 0,0 0-3 16,0 0-8-16,0 0-7 0,0 0 5 15,0 0-13-15,19-15 3 0,-19 15 1 16,0 0-5-16,0 0-4 0,0 0 6 15,0 0 2-15,31-9-4 0,-31 9 3 0,32-3 12 16,-3-4-8-16,-1 3-3 0,9 0-1 16,3-4 9-16,5 2-10 0,0-2-2 0,0 1-3 15,4-3 14-15,-4 3-12 0,-1-1 6 16,2-1 3-16,-5 3-3 0,-8 1-1 16,7-2-3-16,-6-1 14 0,2 7-6 0,1-7-5 15,5 4 4-15,7 1 0 0,-4-5 0 16,3 3 8-16,2-5-2 0,12-2-3 0,-8 3 3 15,6-3 1-15,-6-3-5 0,-6 4 7 16,1-1-9-16,-4 1-2 0,-7-1 0 16,1 2-1-16,-1 0 4 0,-6 6-2 0,-2-7 2 15,-5 9 4-15,4-5 4 0,-29 7-8 16,60-3 0-16,-32 3 5 0,9 0-1 16,0 3-8-16,8 4 0 0,-3-5 6 0,3 1-6 15,4 5 0-15,-4-1-1 0,3-2-4 16,-4 2-1-16,-4 0 5 0,-2-2-5 15,1 2-1-15,-2-2 0 0,-4-1 4 0,2 3-7 16,-1-3 1-16,1 1 5 0,8-2-2 16,-8 2-1-16,-1 2-4 0,11 0 1 0,0-1-3 15,-5 0 1-15,6 2 0 0,0-4 6 16,1 4-6-16,2 0 0 0,1-1 1 16,-2-3-2-16,1 1 2 0,-2-1 0 0,1 4-4 15,-4-5 4-15,3 1-4 0,1 1 3 16,6 2 1-16,-9-2-5 0,12 1 3 15,-7-1-5-15,10-1 4 0,-6-1 0 0,4 4 2 16,-1-5-2-16,3 1 3 0,-3-3-2 16,5 0 3-16,3-3-5 0,-1-1 0 15,-9-1 0-15,2 2 1 0,-4 0-2 0,-6 2 0 16,2-4-1-16,-6-1 3 0,-4 6-2 16,-4-5 3-16,7 5 0 0,-5-4 0 0,-4 4-2 15,7-3 0-15,-5 3-2 0,4 0 4 16,-1 0-4-16,14 0 5 0,-15 3-2 15,10-3 0-15,-4 0 0 0,6 4-1 16,1-4 4-16,-2-4-3 0,1 4-1 0,-4 0 0 16,0-3 0-16,4-2 0 0,-6 2 1 0,9 3 1 15,-3-4 2-15,1-1-6 0,-2 5 1 16,4 0 4-16,-5 0-3 0,5-3-1 16,-4 3 2-16,6 3-2 0,-4-6 0 15,-1 6 2-15,-1-3-1 0,2 0 0 0,-1 0-1 16,-1 5 5-16,-9-5-4 0,1 3 0 15,-3-2-3-15,0-1 7 0,1 0-1 0,2 3-3 16,-6-3 7-16,11 8 0 0,-7-4 0 16,6-4 4-16,3 5-3 0,-2-2 0 15,0 5 1-15,3-7 1 0,1 5-2 0,-6-1 4 16,9-1-1-16,-3 4 1 0,1-3 4 16,4 2 6-16,-3-2 4 0,-4-2 3 0,5 3 0 15,-3 2 3-15,-3-5 3 0,3 2 10 16,-1 2-4-16,-6-2-3 0,3 2-5 15,-6-7 3-15,4 6 0 0,6-3 3 16,-4 3-2-16,0-1-5 0,4-5-9 0,-4 1 4 16,0-1-1-16,0 0 1 0,0 0-9 15,4 0 7-15,-9 0-6 0,2 0 2 0,-5-1 0 16,-1 1-5-16,1 0 2 0,-3 0-5 16,1-5 6-16,-2 5-4 0,1-3-6 15,-1 3 3-15,2-3 0 0,2 0-7 0,8 3 6 16,2-3-5-16,2 0-1 0,3-1-2 15,1 1-8-15,-3 1 3 0,7-5-2 0,0 4-4 16,8-2 8-16,-11 2-1 0,-1-5-2 16,1 2-1-16,-6 3 2 0,3-2 1 15,-3 0 1-15,1 0-2 0,-4-2 2 0,3 4-1 16,-6-1 1-16,5-1 2 0,0 2-2 16,-4-1-3-16,4-1 1 0,2 2 2 15,-1 0 2-15,-1-2-6 0,5 5 6 0,1-4-8 16,-3 1 9-16,2 3-3 0,0-5 1 15,2 5 5-15,-1-3-2 0,-3 3-6 0,1 0 1 16,0 0 2-16,-9-1-3 0,-2 1 3 16,-3 0 0-16,7 0-1 0,-12 0 3 15,3 0-5-15,0 1 5 0,3 2-3 0,-4-3 0 16,11 8 0-16,-7-4-2 0,11 1 1 16,1-2 3-16,0 5-2 0,2-4 3 15,-2 4-5-15,7-4 4 0,-8-4-3 0,6 3 0 16,2 2 2-16,-4-5-2 0,-3-5 3 15,6 5-2-15,-11 0 0 0,-3 0 4 16,-2-3 2-16,0 3-7 0,-5-2-1 0,7 0 2 16,-4 2 2-16,-1 0-2 0,5-5 1 15,5 2-2-15,0 0 13 0,-2 3 0 0,8-1-2 16,3-4-1-16,0 5-1 0,-2-3-2 16,3 3 2-16,1-3-2 0,-2 3 3 0,0-5 0 15,5 5-6-15,-8 0 0 0,7-4-3 16,-6 4 6-16,-1 0-5 0,3-3-2 15,-4-2 3-15,-1 5-1 0,-2 0 2 0,1 0 0 16,-3-3-2-16,5 3 5 0,-2 0-3 16,-2-1-1-16,8 1-1 0,-11 0 0 15,8 0 1-15,-2 0-2 0,-1-3 0 0,3 3 4 16,-1 0-4-16,3 0 3 0,-6 3-2 16,1-3 1-16,-11 0-6 0,2 0 6 0,-2 1 1 15,-7-1-3-15,1-1 2 0,-33 1 0 16,60 0-1-16,-36 0-1 0,-24 0-1 0,55 0 2 15,-35 0 3-15,-20 0-3 0,52 0 1 16,-25 1-3-16,3-1 5 0,-4 3-6 16,-26-3 3-16,59-3 1 0,-29 6-1 0,-3-3 6 15,3 0 3-15,2 0-9 0,-32 0 0 16,62-3 1-16,-29 3 0 0,6 0 4 0,1-1-4 16,3-2 3-16,-1-5-6 0,5 4 3 15,3-5 5-15,-5-2-6 0,5 2 1 16,-3 2 1-16,3-7 5 0,-1 8-11 0,-4-3-3 15,-3-1 10-15,0 3-4 0,1-2 2 16,-4 3-2-16,4 0-2 0,-6-3 5 16,0 6-5-16,-2-4 0 0,3 2 0 0,-1 3 1 15,8-3 1-15,-4-1 0 0,2 1-1 16,-4 1-2-16,4 1 3 0,1 1 0 0,-8-1-2 16,1-1 2-16,0 1 1 0,3-2-1 15,-3 2-1-15,0 2-3 0,-1 1 4 0,1 0-2 16,3-3 7-16,1-2-6 0,-6 5 3 15,3-3-2-15,1 3-6 0,-3 0 9 0,6-1-1 16,-5 1 1-16,3 0 0 0,0 0-6 16,9-3 4-16,-7-1 2 0,0 4-3 15,-2-4 1-15,8 4-15 0,1-3 3 0,-6 3 1 16,2 0 1-16,4-2 0 0,-1 2 1 16,-6-3 3-16,-2-1 1 0,0 4-1 0,1-3 0 15,-3 3 3-15,2-1 4 0,-8 1-2 16,10-5 0-16,-9 2 3 0,7 3-3 15,-4 0 7-15,0 0-7 0,5 0 1 0,-5 0 7 16,4 0-3-16,2 0-4 0,2 0 3 16,-2 0 1-16,3 3-3 0,0-3 0 15,0 5-2-15,-5-5 3 0,5 0 2 0,-4 1-5 16,0-1 2-16,5 3-1 0,-10-3 4 16,5 0-1-16,7 7 1 0,-10-7 0 0,6 5-1 15,1-1 0-15,-1 0-1 0,2 0-2 16,-2-1 8-16,-1 2-7 0,3-1-3 0,-6-4 2 15,5 3 1-15,0 5-1 0,-5-1-2 16,2-2 1-16,-5-1 3 0,3 0-4 16,-5 0 2-16,0 4 4 0,-1-6-5 0,1 0 0 15,3 6-1-15,-1-6 0 0,-3 3 0 16,4 0 4-16,6-3-2 0,2 4-2 0,0 0 3 16,-5-2-4-16,5 5 3 0,0-6 0 15,-2 2 0-15,-1 2-2 0,-4-4 2 0,4 1-1 16,-1 2 0-16,-5-3 2 0,-2 0 0 15,4 5-3-15,-4-7 0 0,-2 2-1 16,4 5 2-16,-7-7-1 0,5 2 2 0,-1 1-1 16,-1 3 1-16,4-6-2 0,-9 7 5 15,9-4-4-15,-3-1 2 0,1 5-3 0,0-7 0 16,-3 2 0-16,-1 2 2 0,1-2-2 16,-2 1 2-16,-5 1-1 0,4-2 2 15,-29-3-4-15,45 3 6 0,-27 2-3 0,1-5 3 16,-19 0-2-16,33 0 2 0,-14 1-2 15,-19-1 2-15,30 3-2 0,-30-3 0 0,35 3 2 16,-22 2-3-16,-13-5 1 0,34 2 0 16,-16 0 1-16,-18-2-2 0,30 3-1 15,-30-3 3-15,30 5-3 0,-11-5 1 0,-19 0-1 16,30 5 3-16,-30-5-2 0,32 2 1 16,-17-2-1-16,-15 0 0 0,25 5 0 0,-25-5 2 15,32 2 0-15,-19 1-3 0,-13-3 0 16,30 3 2-16,-10 1 0 0,-20-4 1 15,40 2-3-15,-40-2 6 0,35 8-4 0,-35-8 0 16,47 4-1-16,-28 0 3 0,-19-4-2 16,47 3-1-16,-26 1 1 0,-21-4 4 0,44 3-6 15,-26-1 0-15,-18-2 1 0,47 3 0 16,-47-3-1-16,38 4 0 0,-11-1 0 0,-2-3 3 16,-25 0-1-16,49 3-2 0,-22-3 0 15,3 3 0-15,-30-3-1 0,48 3 2 16,-23-3 0-16,-25 0-1 0,40 0 2 0,-40 0 0 15,39 0-2-15,-39 0 1 0,30 3-2 16,-30-3 2-16,0 0-1 0,44 0 1 0,-44 0-2 16,0 0 0-16,33-3 2 0,-33 3-2 15,28 3 1-15,-28-3 2 0,0 0-3 0,39-3 1 16,-39 3-1-16,35 0 3 0,-35 0-4 16,33 0 2-16,-33 0-1 0,41-3 3 0,-41 3-4 15,38-3 2-15,-38 3 0 0,39 0-3 16,-39 0 2-16,38-3 1 0,-38 3-2 15,37-3 2-15,-37 3 1 0,42-4-1 0,-42 4-1 16,36 0 1-16,-15-3 3 0,-21 3-4 16,40-2 0-16,-24 2 0 0,5-3 1 0,-21 3 0 15,36 0-1-15,-19-4 3 0,-17 4-2 16,40 0 0-16,-23-3-1 0,-17 3 2 16,37 0-3-16,-37 0 2 0,33 0 2 0,-13 0-3 15,-20 0 0-15,35-4 2 0,-35 4-2 16,34 0 1-16,-34 0 0 0,28 0 1 0,-28 0 0 15,25-1 0-15,-25 1-2 0,0 0 3 16,25 0-1-16,-25 0-2 0,0 0-1 16,27 0 1-16,-27 0-1 0,0 0 0 0,22-3 3 15,-22 3-2-15,0 0 0 0,25 0 1 16,-25 0 1-16,23 0-1 0,-23 0-1 0,31 0 2 16,-31 0-2-16,30-4-1 0,-30 4 2 15,35 0 1-15,-18-4-3 0,-17 4 2 0,40 0-1 16,-24 0 1-16,-16 0 0 0,29 0-1 15,-9-2-1-15,-20 2 4 0,33-4-3 16,-16 8 1-16,-17-4 1 0,32-4-3 0,-32 4 0 16,30 0 3-16,-30 0 0 0,27-3-2 15,-27 3 2-15,27 0-1 0,-27 0 4 16,23-3-2-16,-23 3-3 0,0 0 5 0,27 0-3 16,-27 0 2-16,0 0-3 0,0 0 1 15,21 0-2-15,-21 0-6 0,0 0-7 0,0 0-6 16,0 0-5-16,0 0-9 0,26 0-9 15,-26 0-3-15,0 0-3 0,0 0-9 16,0 0-1-16,0 0-3 0,0 0-1 0,20-2 2 16,-20 2 2-16,0 0 3 0,0 0 3 15,0 0 7-15,0 0 5 0,0 0 2 0,0 0 2 16,0 0 1-16,0 0 3 0,0 0-9 16,11-17-13-16,-11 17-3 0,0 0 0 15,0-30 7-15,0 30 4 0,0-24 6 0,0 24 4 16,-3-25 14-16,3 25 6 0,-8-23 6 15,8 23 11-15,-15-29 7 0,6 16 16 0,-2 0 12 16,11 13-2-16,-22-26 8 0,8 14 3 16,-4 1-4-16,5 2 0 0,-2-3-6 0,15 12-2 15,-24-20-1-15,11 16-5 0,13 4-3 16,-30-16-1-16,18 9 0 0,12 7 2 16,-29-15 3-16,16 9 3 0,13 6 4 0,-25-12-4 15,25 12 0-15,0 0-8 0,-35-17 3 16,35 17 2-16,-22-8-2 0,22 8-4 0,0 0-3 15,-25-9 0-15,25 9-2 0,0 0-3 16,-23-11-1-16,23 11-2 0,0 0-1 16,0 0-4-16,0 0 3 0,-25-12 0 0,25 12-1 15,0 0-3-15,0 0-1 0,0 0 1 16,0 0 0-16,0 0 0 0,0 0 3 0,0 0-7 16,-21-15 1-16,21 15-1 0,0 0-1 15,0 0 1-15,0 0 0 0,0 0-2 16,0 0 1-16,0 0-1 0,0 0 2 0,0 0-2 15,0 0 1-15,0 0-1 0,0 0 0 16,0 0 3-16,0 0-3 0,0 0 0 0,61 40 0 16,-45-33 1-16,1 6-2 0,5-4 5 15,-2 0-1-15,0 0 0 0,0 5-1 16,5-6-1-16,-1 0 0 0,-3 3 2 0,-1 1 0 16,1-3-1-16,0 1-1 0,-1-1 6 15,0-1-5-15,-3 0-2 0,0-1 1 0,0 0-1 16,1-2 1-16,-5 7 5 0,4-8-4 15,-17-4 0-15,29 12 0 0,-14-5 2 0,-2-2-4 16,-13-5 2-16,22 14 0 0,-11-8 0 16,-11-6 1-16,24 6-1 0,-24-6 0 15,20 12 1-15,-10-4 1 0,-10-8-3 0,20 8 2 16,-20-8-2-16,23 8 1 0,-23-8 0 16,17 11 2-16,-17-11-1 0,12 4-1 0,-12-4 1 15,0 0-2-15,17 9 1 0,-17-9-2 16,0 0 3-16,15 11-2 0,-15-11 3 15,0 0 1-15,0 0-2 0,13 9 1 0,-13-9 3 16,0 0-3-16,0 0-1 0,0 0-1 16,0 0 2-16,13 11-2 0,-13-11 0 15,0 0 0-15,0 0 6 0,12 14-2 0,-12-14-2 16,0 0 3-16,0 0 2 0,0 0 8 16,0 0 7-16,0 0 10 0,0 0-1 0,0 0 3 15,0 0-11-15,-43 59-2 0,8-41-2 16,-14 7 12-16,-20 2 11 0,-4 2 9 0,-6-1-1 15,-6-2-4-15,-19 9-5 0,11-8-5 16,12-3-5-16,-1-3-4 0,7 2-6 16,15-8-13-16,-7 4-18 0,10-4-24 0,7-6-34 15,1-1-52-15,1-16-73 0,3-1-178 16,-1-4-96-16,-10-4-44 0,-1 1-472 0,-2-7-1176 16</inkml:trace>
  <inkml:trace contextRef="#ctx0" brushRef="#br0" timeOffset="71835.4512">7647 17965 5062 0,'0'0'-125'0,"-43"-3"4"15,43 3 5-15,-25-5 13 0,25 5 3 0,0 0 10 16,-29-4 4-16,29 4 4 0,0 0-1 16,0 0 5-16,-31-8 6 0,31 8 7 15,0 0-1-15,0 0 14 0,0 0 15 0,0 0-1 16,0 0 22-16,-34-4 0 0,34 4 4 15,0 0 12-15,0 0 16 0,0 0-10 16,0 0 4-16,0 0 0 0,-42 4-6 0,42-4 10 16,0 0-4-16,0 0 19 0,0 0-7 15,-25 5-7-15,25-5-1 0,0 0 1 0,0 0-11 16,0 0 23-16,0 0 1 0,0 0 22 16,0 0 7-16,-32 3-10 0,32-3 8 15,0 0-15-15,0 0 12 0,0 0-3 0,0 0-18 16,0 0-9-16,0 0-1 0,-20 16-19 15,20-16 17-15,0 0 10 0,-13 20 5 16,13-20-36-16,-18 15 13 0,18-15-1 0,-14 19-5 16,14-19 13-16,-20 25-2 0,20-25 4 15,-22 28-18-15,7-10 2 0,-1-2 6 0,16-16 11 16,-26 31-4-16,13-15 1 0,-4 0 14 16,17-16-3-16,-18 26-6 0,5-14-3 15,13-12 2-15,-26 23-14 0,26-23 21 0,-21 17-19 16,7-4 7-16,14-13-10 0,-25 25 0 15,12-9-11-15,-2-3-10 0,-2 2-2 16,17-15 5-16,-32 29 1 0,12-16 1 0,7 2 2 16,-7 2-6-16,20-17 17 0,-29 20 4 15,14-12-8-15,15-8 15 0,-18 22-2 0,18-22 3 16,-29 22-2-16,29-22 6 0,-18 15-13 16,18-15-13-16,-18 15 6 0,18-15-7 0,-15 17 0 15,15-17-7-15,-14 18-7 0,14-18-4 16,0 0 17-16,-10 21-2 0,10-21-8 15,0 0 8-15,-13 20-3 0,13-20 17 0,0 0-10 16,0 0 0-16,-17 21 6 0,17-21-6 16,0 0 6-16,0 0-4 0,-12 17-12 15,12-17 23-15,0 0-8 0,0 0-1 0,-13 20-10 16,13-20-6-16,0 0 8 0,0 0 20 16,0 0-14-16,-10 22-2 0,10-22 10 15,0 0 4-15,0 0-17 0,0 0 15 0,0 0 9 16,0 0-9-16,-12 17-5 0,12-17 5 15,0 0 2-15,0 0-7 0,0 0-4 0,-13 23 9 16,13-23-5-16,0 0 5 0,0 0 3 16,0 0-3-16,0 0-18 0,0 0 20 15,0 0-7-15,-14 16-1 0,14-16 2 0,0 0 2 16,0 0-13-16,0 0 11 0,0 0-8 16,0 0 4-16,31 30-8 0,-31-30 0 15,21 15 5-15,-21-15-4 0,25 19 8 0,-8-6-4 16,3-5 14-16,-3 4-12 0,8-2 6 15,-5 3 6-15,9-5 9 0,7 4 19 0,10 0 19 16,-3 0 6-16,19 0 4 0,3 2-3 16,9-5-2-16,11 3-3 0,2 0-13 0,0 0-9 15,-13-6 6-15,3 5-10 0,-11-5 2 16,0 2-7-16,-9-1-6 0,-11-3-1 16,1 0-6-16,-2 0-30 0,-4-1-42 15,-3 4-51-15,9-4-50 0,-5-3-93 0,0 0-670 16,4-8-581-16</inkml:trace>
  <inkml:trace contextRef="#ctx0" brushRef="#br0" timeOffset="72868.3523">30207 15540 4306 0,'35'-6'-206'0,"2"-3"-10"16,-6 3-3-16,-4-1-572 0</inkml:trace>
  <inkml:trace contextRef="#ctx0" brushRef="#br0" timeOffset="73528.9444">30441 15494 3290 0,'25'-6'-100'0,"-7"0"81"0,-18 6 74 15,0 0 62-15,39-9 49 0,-39 9 10 0,0 0-13 16,23-8-44-16,-23 8-53 0,0 0-47 16,0 0-39-16,29-2-23 0,-29 2 6 15,0 0 2-15,0 0-5 0,0 0 5 0,35 0-6 16,-35 0 14-16,0 0 9 0,0 0 24 15,0 0 35-15,0 0 16 0,30 2 22 0,-30-2 19 16,0 0 18-16,0 0 19 0,0 0 8 16,0 0 14-16,0 0-3 0,0 0-9 15,0 0-10-15,0 0-13 0,0 0-17 0,0 0-15 16,0 0-14-16,0 0-9 0,0 0-11 16,0 0-11-16,0 0-9 0,0 0-5 15,0 0-3-15,35-7 2 0,-35 7-7 0,0 0-3 16,22-13-3-16,-22 13-4 0,32-7 1 15,-32 7-1-15,33-12-1 0,-8 6-2 0,-1-3 0 16,-24 9-2-16,50-15-8 0,-23 7-5 16,-2 4-7-16,3-5-7 0,2 3-2 15,-5 0-4-15,-25 6-1 0,52-8-2 0,-33 5-4 16,-19 3 7-16,38-3 1 0,-38 3 5 16,27 10 8-16,-27-10 5 0,6 29 6 15,-6-29 0-15,-11 50-2 0,-6-18 4 0,-5 8 1 16,-1 2 1-16,-9 5 0 0,5 3 0 15,1-4-1-15,-1-1 0 0,-3-1-1 0,8-2 4 16,5-7-2-16,1-1-5 0,0-1-1 16,3-1 2-16,5-5-2 0,-1-3 3 0,9-24-3 15,-3 41 3-15,3-41-2 0,5 37 1 16,-5-37-2-16,17 27 4 0,-1-12 3 16,3-3-4-16,-2 2-1 0,-17-14 2 15,41 21-2-15,-21-12-1 0,6 8 1 0,-5-5 0 16,4 0 0-16,-3 4 3 0,0-1 0 15,1 0 1-15,-1 3 3 0,-2-3 3 16,7 9 0-16,-5-1-2 0,3 1-2 0,-2 1 0 16,2 3 0-16,-3 0 0 0,5-5 0 15,-7 5 0-15,2 1-2 0,1-2-1 0,-3 2 0 16,-2-3 2-16,3 3-5 0,-3-9 3 16,-5 8 0-16,-4 1 2 0,-1 4-1 0,0 1 0 15,-8 0 4-15,-3 3 0 0,-2 6 0 16,-3 0 5-16,-4 1-1 0,2-5-1 15,-2 3-2-15,-8 0-3 0,3-3 1 0,1 2-9 16,-1-5-18-16,-1-2-23 0,1-3-33 16,0 0-34-16,4-6-47 0,-6-6-62 0,3-4-149 15,2-6-563-15,3-2-665 0</inkml:trace>
  <inkml:trace contextRef="#ctx0" brushRef="#br0" timeOffset="74158.5495">31995 15492 4551 0,'-5'-47'-77'15,"-3"22"-3"-15,8 25 17 0,-9-39 11 16,4 17-10-16,5 22 10 0,-8-40 24 16,4 18 10-16,4 22 15 0,-11-36 29 15,11 36 26-15,-10-32 13 0,10 32 20 0,-10-31 20 16,10 31 5-16,-9-25-4 0,9 25-5 15,-8-18-4-15,8 18-19 0,0 0-5 16,0 0-11-16,-12-31-8 0,12 31-12 0,0 0-2 16,0 0-3-16,0 0-7 15,0 0 0-15,0 0-3 0,0 0-1 0,0 0-4 0,0 0-3 16,0 0 0-16,-42 72 1 0,34-39-2 16,-9 3 1-16,-3 15 0 0,4 2 2 0,-8 4-1 15,4-1-1-15,3 2 2 0,-3 1 2 16,4 3-5-16,2-8 3 0,-1 0 0 15,5-2-3-15,3-12 3 0,-1 2 5 0,1-3 0 16,7-6 4-16,0-3-3 0,4 2-3 16,4-8 0-16,2 1 1 0,3-5-3 15,1 4-3-15,9-11-1 0,6 4-1 0,7-8-3 16,1-3 3-16,5 0-5 0,3-6-4 16,7 0 1-16,-2 0 1 0,4-3-4 15,-6-3 1-15,1 3 0 0,-7-6-3 0,3 2 2 16,-5 2-3-16,-3-2 0 0,-9 0 2 15,4 3-1-15,-2-7-5 0,2 2-10 0,-2-3-14 16,0 0-22-16,9-7-21 0,-6 1-28 16,4-2-35-16,0 0-20 0,-4-2-26 15,-1-2-40-15,-4-1-99 0,1 3-616 0,-7-3-666 16</inkml:trace>
  <inkml:trace contextRef="#ctx0" brushRef="#br0" timeOffset="74401.259">32746 15369 4531 0,'0'0'-64'0,"-12"-20"58"0,12 20 20 0,0 0 16 16,0 0-16-16,0 0 26 0,0 0 32 16,-45 39 29-16,33-13 31 0,-4 9 26 15,-3 8 10-15,3 5-8 0,-1 5-9 0,0 6-16 16,-3 11-19-16,3 1-14 0,4 9-14 15,1 1-10-15,2-3-11 0,7 9-7 0,3-9-14 16,3 4-26-16,6-5-44 0,4 4-53 16,4-8-76-16,-4-11-96 0,7-6-275 15,-3-11-440-15,0-9-954 0</inkml:trace>
  <inkml:trace contextRef="#ctx0" brushRef="#br0" timeOffset="84366.4209">20725 12433 2343 0,'-20'11'216'15,"-10"-1"-100"-15,7-1-31 0,3 3-25 0,20-12-19 16,-41 16-6-16,25-6-14 0,-8 2-19 16,24-12 6-16,-36 24-8 0,15-12-2 15,3 3-14-15,-5 2 8 0,1-3 0 0,2 3 5 16,-7-2-2-16,-1 2-3 0,3 7-8 15,-7-5-38-15,0 7-109 0,-3 4-256 0,-5 0-135 16,6-1 110-16</inkml:trace>
  <inkml:trace contextRef="#ctx0" brushRef="#br0" timeOffset="87755.8722">22253 16104 1351 0,'0'0'424'0,"0"0"-226"0,0 0-97 15,0 0-80-15,13 12-85 0,-13-12-53 16,0 0-18-16,0 0-61 0,15 10-230 16,-15-10 95-16</inkml:trace>
  <inkml:trace contextRef="#ctx0" brushRef="#br0" timeOffset="88032.7154">22391 16190 1695 0,'0'0'80'16,"0"0"-6"-16,0 0-24 0,0 0-62 0,0 0-65 15,0 0-50-15,0 0-319 0,0 0 99 16</inkml:trace>
  <inkml:trace contextRef="#ctx0" brushRef="#br0" timeOffset="89237.5031">26928 14103 1826 0,'0'0'129'0,"0"0"-21"0,22-19-55 15,-22 19-120-15,0 0-320 0,10-13-53 0,-10 13 96 16</inkml:trace>
  <inkml:trace contextRef="#ctx0" brushRef="#br0" timeOffset="90209.6725">22151 16810 1826 0,'0'0'147'15,"0"0"-32"-15,18-16-42 0,-18 16-9 0,0 0-24 0,22-11 2 16,-22 11-6-16,0 0 33 0,0 0 54 16,23-14 32-16,-23 14 35 0,0 0 33 15,0 0 12-15,17-12 0 0,-17 12-24 0,0 0-28 16,0 0-29-16,0 0-26 0,0 0-43 16,18-18-56-16,-18 18-46 0,0 0-45 15,0 0-31-15,32-17-76 0,-17 5-182 16,15-5-440-16,0-8 215 0</inkml:trace>
  <inkml:trace contextRef="#ctx0" brushRef="#br0" timeOffset="90605.426">25842 13442 3685 0,'0'0'144'0,"0"0"-19"0,0 0-42 16,0 0-103-16,32 0-128 0,-32 0-131 15,12 8-502-15,-12-8 276 0</inkml:trace>
  <inkml:trace contextRef="#ctx0" brushRef="#br0" timeOffset="91101.1404">22146 16363 3329 0,'0'0'-21'0,"23"9"49"0,-23-9 26 0,0 0 26 16,0 0 10-16,22 9 11 0,-22-9 20 15,0 0 14-15,0 0-4 0,0 0-2 16,0 0-3-16,0 0-17 0,0 0-18 0,0 0-11 16,38-21-32-16,-38 21-20 0,19-15-41 15,-19 15-14-15,23-26-32 0,2 13-37 16,9-4-29-16,1-5-68 0,1 4-199 0,20-11-411 15,-8 2 156-15</inkml:trace>
  <inkml:trace contextRef="#ctx0" brushRef="#br0" timeOffset="91380.6485">26219 14099 3860 0,'0'0'77'0,"0"0"5"15,0 0-39-15,0 0-61 0,0 0-51 0,0 0-60 16,0 0-77-16,0 0-222 0,0 0-297 16,0 0 542-16</inkml:trace>
  <inkml:trace contextRef="#ctx0" brushRef="#br0" timeOffset="93224.7153">26341 14796 4790 0,'0'0'139'0,"0"0"-70"0,0 0-48 0,0 0-93 16,0 0-44-16,13-47-13 0,-13 47 12 15,0 0 4-15,0 0 8 0,24-9 6 16,-24 9 3-16,0 0 11 0,0 0 8 16,0 0 23-16,28-10 20 0,-28 10-2 0,0 0 23 15,0 0-4-15,0 0-7 0,0 0-9 16,0 0-20-16,30-3-45 0,-30 3-120 0,0 0-539 15,15-2 388-15</inkml:trace>
  <inkml:trace contextRef="#ctx0" brushRef="#br0" timeOffset="93562.5977">26346 10082 3537 0,'-13'-19'95'0,"1"1"-7"0,-2 0 3 16,14 18-39-16,-30-32-31 0,20 17-5 0,10 15-22 15,-16-21-7-15,16 21-8 0,-17-22 1 16,17 22-7-16,0 0-28 0,-22-22-61 16,17 17-113-16,5 5-526 0,0 0 401 0</inkml:trace>
  <inkml:trace contextRef="#ctx0" brushRef="#br0" timeOffset="94277.2843">26682 14621 3748 0,'-17'-33'287'0,"6"18"-44"0,11 15-88 16,0 0-63-16,-20-28-75 0,20 28-59 15,-5-11-36-15,5 11-25 0,0 0-1 0,0 0-2 16,0 0-2-16,11-31-16 0,-11 31 1 15,5-23-1-15,-5 23 3 0,4-24 16 16,-4 24 21-16,0-30 12 0,0 10 14 0,0 20-2 16,-4-33-2-16,-4 14-50 0,0-5-171 15,3-2-352-15,-7-6 115 0</inkml:trace>
  <inkml:trace contextRef="#ctx0" brushRef="#br0" timeOffset="94809.0598">26108 8971 3140 0,'-23'-7'386'0,"3"-3"-80"0,3 1-90 15,17 9-77-15,-33-13-62 0,33 13-42 16,-29-8-53-16,29 8-2 0,0 0 10 0,-30-10-12 16,30 10-4-16,0 0 14 0,-23-6-5 15,23 6-1-15,0 0 15 0,0 0-17 16,0 0-1-16,0 0-11 0,-30-6 7 0,30 6-9 15,0 0-12-15,0 0-5 0,0 0-2 16,0 0 7-16,0 0-5 0,0 0 5 16,0 0 3-16,0 0 0 0,0 0 12 0,0 0-3 15,0 0 7-15,0 0 3 0,0 0 1 16,0 0-1-16,0 0 4 0,0 0 2 16,35 43 1-16,-35-43 10 0,0 0-6 0,18 15 4 15,-18-15 4-15,14 11-2 0,-14-11 1 0,11 7-8 16,-11-7 7-16,0 0 5 0,14 11 16 15,-14-11 22-15,0 0 15 0,0 0 14 16,0 0 9-16,0 0 3 0,0 0-8 0,0 0-2 16,0 0-20-16,0 0-24 0,11 24-17 15,-11-24-18-15,0 0-23 0,0 0-19 16,0 0-8-16,-6 21-18 0,6-21-49 0,-10 22-139 16,10-22-461-16,-9 22 519 0</inkml:trace>
  <inkml:trace contextRef="#ctx0" brushRef="#br0" timeOffset="96048.5254">25673 8261 3638 0,'0'0'305'0,"0"0"-88"15,-31 6-130-15,31-6-80 0,0 0-29 0,0 0-4 16,0 0-3-16,0 0 13 0,0 0 15 16,0 0-13-16,0 0 3 0,0 0 1 0,-29 6-10 15,29-6-26-15,0 0-42 0,-8 16-72 16,-6 0-194-16,-1 2-408 0,-5-5 371 16</inkml:trace>
  <inkml:trace contextRef="#ctx0" brushRef="#br0" timeOffset="96503.2429">17147 9872 3356 0,'0'0'32'0,"-32"6"-28"0,32-6 12 0,0 0-47 16,0 0-63-16,0 0-8 0,0 0-6 15,0 0 4-15,0 0-7 0,0 0 10 16,0 0 14-16,0 0 41 0,0 0 43 0,0 0 29 16,0 0 31-16,-16 12 21 0,16-12-10 15,0 0 7-15,0 0-8 0,0 0-16 0,0 0-9 16,0 0-17-16,0 0-20 0,0 0-32 15,0 0-21-15,0 0-36 0,0 0-11 16,0 0-31-16,0 0-65 0,0 0-421 0,0 0 114 16</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3:34.219"/>
    </inkml:context>
    <inkml:brush xml:id="br0">
      <inkml:brushProperty name="width" value="0.05292" units="cm"/>
      <inkml:brushProperty name="height" value="0.05292" units="cm"/>
      <inkml:brushProperty name="color" value="#FF0000"/>
    </inkml:brush>
  </inkml:definitions>
  <inkml:trace contextRef="#ctx0" brushRef="#br0">14643 15149 1936 0,'0'0'387'16,"0"0"-257"-16,0 0-106 0,-37 0-82 16,37 0-106-16,0 0-42 0,0 0-316 0,0 0 106 15</inkml:trace>
  <inkml:trace contextRef="#ctx0" brushRef="#br0" timeOffset="2959.0977">14606 15149 1864 0,'-28'-9'16'0,"28"9"25"0,0 0 29 16,0 0 2-16,0 0 8 0,0 0-12 0,0 0-1 15,0 0-5-15,0 0-8 0,-29-9-17 0,29 9 13 16,0 0-20-16,0 0-3 0,0 0-6 0,0 0 0 15,0 0-1-15,0 0 12 0,-41 3-29 16,41-3 3-16,0 0 6 0,0 0-4 0,0 0-5 16,-34-3 8-16,34 3 1 0,0 0 2 15,-35-3 9-15,35 3 5 0,0 0 5 16,-45-7 2-16,45 7-10 0,-34-3 10 16,34 3-12-16,-38-5 19 0,38 5 2 15,-44-7 2-15,23 4-18 0,-15-1-13 0,6 2 0 16,-1-1 7-16,-3 0 3 0,2-1-3 15,-4 3 4-15,-5-3-14 0,5-1 21 0,-1 2 33 16,-7 2-16-16,-3-2 7 0,6-1 5 16,-1-3-2-16,-5 6 15 0,-2-3 7 0,6 0 3 15,-1-2-11-15,-1 3 2 0,-3 1 3 16,-1-2-21-16,1 4-19 0,-1 0 9 16,1 0-10-16,-4 0-2 0,5 0 15 0,-5 0 4 15,4 0 4-15,1 4-5 0,-2-4-8 16,3 0-9-16,5 0 5 0,0 0 6 0,0 0-11 15,3 0-14-15,3 0 1 0,-5 0 2 16,1 0-8-16,6 0-10 0,3 0 8 16,-6 0 8-16,36 0-15 0,-61 0-1 0,30 0 2 15,31 0-7-15,-51 0 2 0,29 0 16 16,22 0-25-16,-44 0 14 0,44 0-10 16,-38 0 0-16,38 0 6 0,-37 0 5 0,37 0-19 15,-28 0 4-15,28 0 5 0,0 0 6 16,-49 2-11-16,49-2-1 0,-28 0 7 15,28 0 0-15,0 0 1 0,-45 0-6 0,45 0 3 16,-22 3-3-16,22-3-1 0,0 0 5 16,-44 0-9-16,44 0 8 0,0 0 3 0,-33 0-6 15,33 0 3-15,0 0-6 0,-32 0 4 16,32 0 0-16,0 0-3 0,-30 3 6 16,30-3 1-16,0 0 4 0,0 0-7 0,-39 3-3 15,39-3 14-15,0 0-10 0,0 0-6 16,-31 4 10-16,31-4-8 0,0 0 5 0,-30 4 11 15,30-4-14-15,0 0 4 0,-31 1 2 16,31-1-11-16,0 0 8 0,0 0-11 16,-43 3 16-16,43-3-10 0,0 0 5 15,-30 4-4-15,30-4 3 0,0 0-5 0,-32 7 5 16,32-7 5-16,0 0-2 0,-33 1-1 16,33-1-2-16,0 0 2 0,-30 8 5 0,30-8-7 15,0 0 7-15,-31 5 4 0,31-5-14 16,0 0 1-16,-33 4 2 0,33-4-4 15,0 0 6-15,-32 6 5 0,32-6 0 0,0 0 1 16,-30 6 3-16,30-6-4 0,0 0 2 16,-28 3 0-16,28-3 3 0,0 0-8 0,0 0 0 15,-25 7 6-15,25-7-4 0,0 0-5 16,0 0-2-16,-32 8 5 0,32-8-3 16,-20 10-2-16,20-10 3 0,0 0-8 0,-39 9 8 15,39-9-6-15,-27 9 8 0,27-9 3 16,-28 11-3-16,28-11-11 0,-27 7 9 15,27-7-8-15,-27 9 8 0,27-9-2 0,-26 7 2 16,26-7 4-16,0 0 2 0,-34 10 0 16,34-10-5-16,0 0-8 0,-30 9 8 15,30-9-3-15,0 0 0 0,-30 9 0 0,30-9 2 16,0 0 1-16,-32 9-6 0,32-9-2 16,-22 7 5-16,22-7-12 0,0 0 10 0,-31 8-2 15,31-8 6-15,0 0 2 0,-29 7-2 16,29-7-4-16,0 0 13 0,0 0-11 15,-30 2-5-15,30-2 5 0,0 0-12 0,0 0-4 16,-32 10-6-16,32-10 1 0,-20 8 2 16,20-8-10-16,0 0 11 0,-35 13 4 0,35-13 8 15,-18 7-10-15,18-7-3 0,0 0 5 16,-30 12 11-16,30-12-5 0,-22 7 2 16,22-7-1-16,0 0 8 0,-35 8-8 0,35-8 0 15,0 0 1-15,-27 13 3 0,27-13 5 16,-22 9-4-16,22-9-3 0,-20 8-1 15,20-8 0-15,0 0 6 0,-32 13 0 16,32-13 0-16,-21 7-1 0,21-7 5 0,-25 12-3 16,25-12-5-16,-24 5 3 0,24-5 9 15,-28 10-2-15,28-10 0 0,0 0-11 0,-30 10-2 16,30-10 9-16,0 0-4 0,-24 9 2 16,24-9-1-16,0 0-2 0,0 0 12 0,0 0-9 15,-32 6-2-15,32-6-2 0,0 0 2 16,0 0-1-16,0 0 11 0,-18 9-11 15,18-9 6-15,0 0 2 0,0 0-12 0,0 0-1 16,0 0 5-16,0 0 4 0,-27 10-4 16,27-10 8-16,0 0-5 0,0 0 0 0,0 0 10 15,0 0-20-15,0 0 1 0,0 0 15 16,0 0-12-16,-21 8-4 0,21-8 2 16,0 0 10-16,0 0-12 0,-16 20 4 0,16-20 14 15,0 0-15-15,-16 24 3 0,16-24 1 16,-15 18-2-16,15-18-1 0,-10 22-4 15,10-22 10-15,-17 18 0 0,17-18 0 16,-13 15-9-16,13-15 0 0,0 0 12 0,-14 29 0 16,14-29-9-16,-12 15 3 0,12-15 3 15,0 0 2-15,-10 24-2 0,10-24-11 0,0 0 8 16,-8 22 12-16,8-22-22 0,0 0 1 16,-12 21-7-16,12-21 23 0,0 0-24 0,0 0 15 15,-3 32 1-15,3-32-1 0,0 0 19 16,0 29-20-16,0-29-5 0,0 0 12 15,0 0 9-15,3 42-3 0,-3-42-11 0,9 24-12 16,-9-24 15-16,5 28 1 0,-5-28-6 16,11 23 7-16,-11-23-5 0,5 26 0 0,-5-26 8 15,12 21-23-15,-12-21 7 0,7 24 7 16,-7-24 2-16,0 0-11 0,13 19 7 16,-13-19 4-16,12 21 3 0,-12-21 5 0,8 20-5 15,-8-20-10-15,17 21 9 0,-17-21 1 16,18 24-2-16,-8-12 2 0,-10-12 8 15,21 26-32-15,-8-10 15 0,2-1 4 16,-15-15 7-16,23 27-13 0,-9-17 11 0,-14-10 1 16,28 25 6-16,-19-16-17 0,-9-9 7 15,25 21 1-15,-25-21 10 0,28 18-22 0,-28-18 17 16,22 18-1-16,-22-18 14 0,27 15-12 16,-27-15 4-16,16 13-12 0,-16-13 2 0,19 14 2 15,-19-14-2-15,25 12 6 0,-25-12-4 16,27 8-4-16,-27-8 17 0,25 10-15 15,-25-10 2-15,26 9 12 0,-26-9-16 0,26 8 1 16,-26-8 10-16,21 3-17 0,-21-3 10 16,27 9-3-16,-27-9 17 0,22 4-19 0,-22-4-3 15,0 0 2-15,35 4 6 0,-35-4 3 16,25 5 0-16,-25-5-7 0,0 0-4 16,40 3 16-16,-40-3-10 0,30 0-4 0,-30 0 15 15,34 0-6-15,-34 0-3 0,43-5 16 16,-43 5-14-16,40-7 7 0,-18 4-2 15,-22 3-22-15,34-5 17 0,-34 5-2 0,36-7 6 16,-36 7-9-16,34-6-3 0,-34 6 9 16,32-7-6-16,-32 7-3 0,33-8 12 15,-33 8 6-15,40-4-10 0,-20-1 3 0,-20 5-12 16,37-6 6-16,-37 6 10 0,47-7-7 16,-29 2 6-16,-18 5-21 0,46-7 23 0,-46 7-3 15,40-8-21-15,-19 8 17 0,-21 0-9 16,41-7 12-16,-41 7-6 0,36-6-6 15,-36 6 1-15,42-6 2 0,-22 1 19 0,-20 5-10 16,52-4-14-16,-22 0 5 0,-5 0 6 16,-25 4-6-16,49-9 6 0,-22 7-14 0,-27 2 8 15,43-4 16-15,-43 4-10 0,44-3-1 16,-23 3-12-16,-21 0 13 0,40-3 2 16,-40 3 9-16,34-3-9 0,-34 3-8 0,35-3 4 15,-35 3-4-15,33 0 9 0,-33 0-13 16,34-3 16-16,-34 3-9 0,37-3-5 0,-37 3-1 15,43-6 0-15,-43 6 9 0,39-3-8 16,-39 3-7-16,40-3 15 0,-40 3 17 16,38 0-17-16,-38 0-3 0,40-6 6 0,-40 6-2 15,39-4 9-15,-39 4-19 0,43-2 9 16,-22-1-13-16,-21 3 23 0,36-5-16 16,-36 5-1-16,42-2 4 0,-42 2 1 0,40-7-4 15,-20 4 6-15,-20 3 3 0,41-5 5 16,-41 5-12-16,43-4-2 0,-21 1-4 15,-22 3 17-15,43-3-10 0,-16 1-6 0,-27 2-1 16,44-4 9-16,-18 0-1 0,-26 4 12 16,54-2-1-16,-31-1-13 0,-23 3 4 15,47-3-10-15,-47 3 3 0,44 0 8 0,-44 0-8 16,45 0 4-16,-45 0-3 0,37 3 7 16,-37-3-8-16,33 0 5 0,-33 0 1 0,32-3-5 15,-32 3-3-15,0 0 6 0,37 0-3 16,-37 0-1-16,0 0 11 0,41 3-14 0,-41-3 7 15,27-3 7-15,-27 3-4 0,39 0 1 16,-39 0-11-16,36 0 5 0,-36 0 1 0,46-3-7 16,-23-1 6-16,-23 4 7 0,47-2-4 15,-20-1 9-15,-27 3-10 0,50-7-3 16,-27 4 0-16,-23 3 12 0,39-5-8 0,-39 5 1 16,36-4-2-16,-36 4 4 0,29-6-4 15,-29 6 2-15,27-3-4 0,-27 3 12 0,0 0-1 16,42-6 0-16,-42 6-8 0,26 0 9 15,-26 0-10-15,35-3-2 0,-35 3-4 16,36 0 9-16,-36 0 14 0,43 0-13 16,-43 0 1-16,37 0-2 0,-37 0-2 0,37 0-5 15,-37 0-14-15,40 0 19 0,-40 0-10 16,37 0 9-16,-37 0 0 0,31 0 3 16,-31 0-1-16,25 3 5 0,-25-3-8 0,0 0-2 15,34-3-2-15,-34 3 7 0,0 0-1 16,0 0 1-16,37 3-2 0,-37-3 9 0,0 0-9 15,0 0 0-15,28 4-5 0,-28-4 13 16,0 0-8-16,0 0 3 0,32 0-3 16,-32 0-3-16,0 0-3 0,0 0 18 0,35 5-17 15,-35-5 7-15,0 0 10 0,27 10-15 16,-27-10 1-16,0 0-4 0,30 5-1 0,-30-5 13 16,25 7-8-16,-25-7-5 0,23 8 10 15,-23-8-2-15,31 7-2 0,-31-7 5 0,31 8-4 16,-31-8 14-16,34 10-20 0,-14-7 1 15,-20-3 1-15,35 11 7 0,-35-11-3 16,33 8 0-16,-33-8 3 0,41 3-6 0,-23-1 3 16,-18-2 3-16,43 8-5 0,-43-8 4 15,37 2-8-15,-37-2 12 0,37 0 0 0,-37 0-2 16,42 0-5-16,-42 0 4 0,40-2-2 16,-15-6-4-16,-25 8-4 0,49-9 1 15,-28 5 0-15,6-4 4 0,-27 8-7 0,39-16 9 16,-23 11 5-16,-16 5-5 0,36-18 1 15,-20 6 7-15,-16 12-7 0,29-27 20 16,-16 11-12-16,2-7-4 0,-7 2-7 0,3-8 8 16,-5 1-6-16,3-8-4 0,-6 3-4 15,-3-1 8-15,-3-9-13 0,-1 1 1 16,-7-5-12-16,-6-4-19 0,-5 3-5 0,-10 2 8 16,-18 3-14-16,-15 2-3 0,-41-5 0 15,-12 10 3-15,-9 10-10 0,-14 10 15 16,-3 14-16-16,-3 13-49 0,-7 5-114 0,-8 16-569 15,0 4 198-15</inkml:trace>
  <inkml:trace contextRef="#ctx0" brushRef="#br0" timeOffset="23397.0857">16063 1437 3294 0,'0'0'-181'0,"-17"-21"11"0,17 21 15 16,0 0 8-16,0 0-1 0,0 0 17 0,-10-19 14 15,10 19-5-15,0 0 23 0,0 0 15 16,0 0 1-16,-13-18 29 0,13 18 26 0,0 0 48 16,0 0 19-16,0 0 10 0,0 0 11 15,0 0 3-15,-13-21 8 0,13 21-1 16,0 0 1-16,0 0-14 0,0 0-12 15,0 0 10-15,0 0-11 0,0 0 5 16,-10-23-12-16,10 23-7 0,0 0 9 0,0 0-4 16,0 0 3-16,0 0-12 0,0 0 11 0,0 0-1 15,0 0-5-15,0 0 10 0,0 0-20 16,0 0 9-16,0 0-9 0,0 0-5 16,0 0 0-16,0 0 0 0,0 0-6 0,0 0 6 15,0 0-6-15,0 0-13 0,0 0 9 16,0 0-4-16,0 0 6 0,0 0 0 0,0 0-8 15,0 0 0-15,43-20 2 0,-43 20 3 16,0 0-10-16,45 0 13 0,-45 0 2 16,39-4-5-16,-39 4 0 0,42-3-5 0,-42 3 5 15,41-3 15-15,-15 0-20 0,0 0 8 16,-26 3-8-16,47-6 0 0,-23 1 5 16,-24 5-13-16,38-1 16 0,-38 1-6 0,35-3 3 15,-35 3 10-15,30-3-5 0,-30 3 0 16,0 0-2-16,39-5 1 0,-39 5-6 15,0 0 7-15,26-1 0 0,-26 1 2 0,0 0-7 16,0 0-1-16,39 0-4 0,-39 0 0 16,0 0-7-16,0 0 14 0,38 0 3 0,-38 0-15 15,0 0 5-15,34 0 3 0,-34 0 4 16,0 0-7-16,33 0 9 0,-33 0 8 16,0 0-7-16,39 0-8 0,-39 0-4 0,0 0 2 15,42 0 0-15,-42 0 5 0,36-4 2 16,-36 4-5-16,42-2 3 0,-42 2-3 15,52-5-7-15,-23 2 3 0,-4 1-3 0,-25 2 5 16,50-4 5-16,-50 4-10 0,47-3 1 16,-47 3 4-16,36-3-10 0,-36 3 5 15,31 0 10-15,-31 0-10 0,26-1 5 0,-26 1 10 16,0 0-10-16,37-5-3 0,-37 5 6 16,0 0-3-16,0 0 5 0,39-3-5 0,-39 3 0 15,0 0 0-15,0 0 0 0,28 0 2 16,-28 0-2-16,0 0 0 0,0 0-2 15,37-3 2-15,-37 3 2 0,0 0-7 0,33 3 3 16,-33-3 2-16,0 0 0 0,37-3 0 16,-37 3 0-16,32 3 0 0,-32-3-5 15,35 0 12-15,-35 0-7 0,47 0-2 0,-47 0-1 16,45 0 1-16,-20 0 2 0,-25 0 5 16,55-3-5-16,-35 0 12 0,-20 3-12 15,52-3 4-15,-27 0 1 0,-25 3-3 0,41-4-6 16,-41 4 1-16,41-2 1 0,-41 2-3 15,37-3 3-15,-37 3 4 0,37-3 3 0,-37 3-3 16,35 0 3-16,-35 0-3 0,34-4-6 16,-34 4 4-16,40-3-3 0,-40 3 3 15,31-2-7-15,-31 2 14 0,36-3-11 0,-36 3-6 16,35-3 8-16,-35 3-3 0,30-4 10 16,-30 4 0-16,0 0-8 0,42 0 10 0,-42 0-7 15,0 0 5-15,40-3 0 0,-40 3-3 16,30-3-2-16,-30 3 12 0,35 0-10 15,-35 0-4-15,33-4 2 0,-33 4 7 16,42 0-2-16,-42 0-3 0,42 0-2 0,-42 0 7 16,39-2-7-16,-39 2 0 0,38-3-5 15,-38 3 10-15,39 0-3 0,-39 0-2 0,40-3 3 16,-40 3 11-16,36 0-7 0,-36 0 4 16,34-4-9-16,-34 4 1 0,32-1 8 15,-32 1-2-15,0 0-2 0,33-8 14 0,-33 8 4 16,0 0-3-16,32-4 16 0,-32 4-1 15,0 0 0-15,0 0-1 0,0 0 2 0,33 0-2 16,-33 0-1-16,0 0 4 0,0 0-17 16,0 0-12-16,0 0-24 0,0 0-33 15,27 12-38-15,-27-12-68 0,0 0-239 16,0 0-307-16,-53 63 657 0</inkml:trace>
  <inkml:trace contextRef="#ctx0" brushRef="#br0" timeOffset="25620.1174">18756 1323 2735 0,'0'0'-97'0,"0"0"30"0,0 0 13 16,0 0 30-16,0 0 27 0,0 0 18 0,0 0 39 15,0 0 7-15,0 0 1 0,0 0-15 16,0 0-11-16,0 0 15 0,0 0-20 0,0 0 5 15,0 0-6-15,0 0 8 16,0 0-24-16,0 0-8 0,0 0-2 0,0 0 8 16,0 0-13-16,0 0 7 0,0 0 1 0,4-35-11 15,-4 35 8-15,0 0 5 0,0 0-15 16,0 0 7-16,0 0 8 0,0 0 9 16,0 0 4-16,0 0 6 0,0 0-6 0,0 0 9 15,0 0-3-15,0 0-2 0,0 0 4 16,0 0-1-16,0 0 9 0,0 0 1 15,0 0 10-15,0 0-1 0,0 0 0 0,0 0-4 16,0 0-9-16,0 0 10 0,0 0-11 16,0 0 0-16,0 0 3 0,0 0-11 0,0 0-7 15,0 0-12-15,0 0 5 16,0 0-3-16,0 0-1 0,0 0-5 0,0 0 1 16,0 0-4-16,0 0 4 0,0 0-3 0,0 0 11 15,0 0-25-15,0 0 9 0,0 0 17 16,0 0-21-16,0 0-3 0,0 0 8 15,0 0 3-15,0 0-3 0,20 61-5 0,-20-61 6 16,8 21-2-16,-8-21-2 0,0 0 26 16,7 30-19-16,-7-30-9 0,5 22 10 15,-5-22-11-15,0 0 3 0,7 33 7 0,-7-33-4 16,3 29-6-16,-3-29 5 0,3 24 3 16,-3-24-5-16,9 25 7 0,-9-25-6 15,3 25 8-15,-3-25-13 0,8 27 6 0,-8-27 1 16,0 0-3-16,4 34 7 0,-4-34-7 15,5 21 4-15,-5-21 7 0,0 0 0 0,0 35 2 16,0-35 4-16,0 0-9 0,0 0 12 16,0 33-2-16,0-33-7 0,0 0-9 15,0 29 8-15,0-29-2 0,0 0-8 0,6 29 1 16,-6-29 12-16,0 0-5 0,0 35-1 16,0-35 7-16,0 0-9 0,0 30 0 0,0-30 1 15,0 24 2-15,0-24-5 0,0 0-3 16,0 32 5-16,0-32 11 0,0 27-8 15,0-27-4-15,0 0 3 0,-6 38-1 0,6-38 6 16,-4 24-2-16,4-24 4 0,0 0 3 16,-1 40-5-16,1-40-3 0,-4 27 0 15,4-27 8-15,-5 29-5 0,5-29-9 0,-3 28 3 16,3-28 1-16,-3 28-5 0,3-28 5 16,0 0-2-16,0 36-5 0,0-36 10 15,-9 25-9-15,9-25 2 0,0 0 3 0,-3 37-3 16,3-37 6-16,0 28-7 0,0-28 3 15,-5 24 6-15,5-24-1 0,-3 27-7 0,3-27 8 16,-7 35-3-16,7-35-5 0,0 34 4 16,0-34-6-16,-7 40 4 0,6-21-4 15,1-19 2-15,0 40 4 0,0-40-1 0,-10 38-6 16,10-38 3-16,-6 36-2 0,6-36 9 16,-3 30 3-16,3-30-10 0,-5 28-2 0,5-28 3 15,-7 25-5-15,7-25 2 0,0 27 1 16,0-27 3-16,-3 27 0 0,3-27-3 15,-5 27 4-15,5-27-5 0,-7 32-2 0,7-32-6 16,-1 25 8-16,1-25 4 0,0 0-3 16,0 41 5-16,0-41-5 0,0 0 8 15,-2 30-2-15,2-30-5 0,0 0 2 0,2 32 2 16,-2-32-7-16,0 0 3 0,-2 28 2 16,2-28 5-16,0 0-3 0,0 39-2 15,0-39-2-15,0 33 3 0,0-33 0 0,-3 35-7 16,3-35 8-16,3 34-3 0,-3-34-3 15,0 35 5-15,0-35-1 0,2 42 2 0,-2-25 1 16,0-17 0-16,1 34 1 0,-1-34-1 16,7 38 0-16,-7-38-1 0,5 30 0 15,-5-30 2-15,3 35-4 0,-3-35 3 0,0 34-4 16,0-34 1-16,4 36-1 0,-1-17 3 16,2 9-2-16,-5-28 3 0,3 51-2 0,-1-27 0 15,2 6 0-15,-1-3 0 0,4 3-3 16,-6-3-1-16,3 2 1 0,4-1-1 15,-6-3 2-15,1-1 0 0,2 4 0 0,-5-28 2 16,12 42-2-16,-9-16 5 0,-3-26-4 16,8 36 0-16,-4-17-2 0,-4-19 2 0,11 33-3 15,-7-14 2-15,-4-19-5 0,1 31 7 16,-1-31-2-16,7 27-1 0,-7-27-1 16,7 29 4-16,-7-29-5 0,3 27 3 15,-3-27-3-15,5 22-3 0,-5-22 3 0,0 0 0 16,9 31-1-16,-9-31 3 0,0 0 2 15,6 24-3-15,-6-24-2 0,0 0 3 0,9 25-2 16,-9-25 1-16,0 0 3 16,3 29-2-16,-3-29-2 0,0 0 3 0,7 23-4 15,-7-23 1-15,0 0 0 0,0 0 2 0,8 28 1 16,-8-28 1-16,0 0 8 0,0 0-2 16,0 0-4-16,0 28 4 0,0-28 1 15,0 0-4-15,0 0 2 0,0 0-3 0,0 0 0 16,2 31 5-16,-2-31-9 0,0 0 5 15,0 0-3-15,0 0 1 0,3 24-1 0,-3-24 1 16,0 0 0-16,0 0 2 0,0 0-4 16,0 0-1-16,0 0 0 0,3 28 5 0,-3-28-5 15,0 0 1-15,0 0-3 0,0 0 3 16,0 0-1-16,0 0 1 0,0 0 0 16,0 0 3-16,0 0 1 0,0 30 1 15,0-30-1-15,0 0 1 0,0 0-1 0,0 0 0 16,0 0-3-16,0 0 1 0,0 0-2 15,0 0 0-15,0 0 2 0,-6 29 2 0,6-29-3 16,-5 30-1-16,-5-3-26 0,0 17-107 16,-12 10-184-16,-13 6-635 0,-14-10-809 15</inkml:trace>
  <inkml:trace contextRef="#ctx0" brushRef="#br0" timeOffset="27661.0948">15981 1476 1086 0,'0'0'298'16,"0"0"-112"-16,0 0 7 0,0 0-99 0,0 0-8 0,0 0-34 15,0 0-5-15,0 0-19 0,0 0-3 16,0 0 3-16,0 0 6 0,0 0-10 16,0 0 10-16,0 0 2 0,0 0 20 15,60 5-17-15,-60-5 9 0,5 21-14 0,-5-21 15 16,12 24-15-16,-12-24-10 0,9 27 27 15,-9-27-2-15,8 32 0 0,-8-32 7 0,8 34 0 16,-3-14-5-16,-5-20-8 0,9 36 7 16,-9-36-13-16,10 42 14 0,-9-20-9 0,3 3 3 15,4-1 14-15,-5 1-16 0,1 2-5 16,1 2-10-16,0-2-3 0,0 2 3 16,-2-2-8-16,1-3 1 0,4 4-8 0,-6-4 7 15,8 1-2-15,-9 0 0 0,3 2 17 16,-3-2 4-16,9-3-13 0,-10-22 26 15,9 49-16-15,-6-24-5 0,2 0 6 0,0-4-7 16,-5-21 0-16,12 48 7 0,-9-25-5 16,4-1-17-16,-2 2 23 0,0-3-26 15,-5-21 5-15,15 41-2 0,-10-23 0 0,-5-18-4 16,8 35 13-16,-3-19-13 0,-5-16 6 16,12 27-15-16,-12-27 18 0,5 23-11 0,-5-23-7 15,12 24 3-15,-12-24 1 0,0 0 3 16,5 28-6-16,-5-28 10 0,0 0-10 15,6 32 21-15,-6-32-8 0,5 18-11 0,-5-18 16 16,0 0-7-16,7 32 2 0,-7-32-3 16,0 0-4-16,4 30 1 0,-4-30-1 15,8 22 3-15,-8-22-7 0,0 0 15 0,2 27-10 16,-2-27 7-16,0 0-2 0,3 32-6 16,-3-32-9-16,8 21 10 0,-8-21 6 15,0 0-3-15,0 31-8 0,0-31 5 0,4 25-4 16,-4-25-4-16,0 0 9 0,5 30-6 15,-5-30-1-15,3 22 2 0,-3-22 0 0,0 0-4 16,0 27 0-16,0-27 7 0,0 0-2 16,0 0-2-16,-3 35-2 0,3-35 3 15,0 0 12-15,0 0-12 0,8 27 16 0,-8-27-6 16,0 0 4-16,0 0-5 0,0 0 1 16,0 0-4-16,-8 27 5 0,8-27 1 15,0 0-3-15,0 0-5 0,0 0 18 0,0 0-19 16,-5 32 16-16,5-32-9 0,0 0-3 15,0 0-2-15,-4 27 2 0,4-27-2 16,0 0-4-16,-5 25 7 0,5-25-1 0,0 0-3 16,0 0 3-16,-3 29 1 0,3-29 0 15,0 0 1-15,-8 21 6 0,8-21-5 0,0 0 1 16,0 0-1-16,-9 24-3 0,9-24-5 16,0 0 3-16,0 0 12 0,-7 25-15 15,7-25-2-15,0 0 3 0,0 0-5 0,0 0 8 16,-8 23-8-16,8-23 4 0,0 0 0 15,0 0 1-15,0 0-3 0,0 0 2 0,0 0 0 16,0 0-6-16,-5 26 8 0,5-26-1 16,0 0-1-16,0 0-5 0,0 0 0 15,0 0-6-15,0 0-37 0,0 0-49 16,0 0-44-16,0 0-73 0,-32 3-106 0,32-3-562 16,-31-9-257-16</inkml:trace>
  <inkml:trace contextRef="#ctx0" brushRef="#br0" timeOffset="30592.1848">16026 1541 3896 0,'0'0'-152'0,"0"0"13"0,0 0 17 0,2-27 4 15,-2 27 8-15,0 0 0 0,0 0 10 0,0 0-10 16,0 0-5-16,8-24 7 0,-8 24 11 15,0 0-7-15,0 0 24 0,0 0 8 16,0 0 33-16,0 0 23 0,0 0 32 0,0 0 10 16,0 0-4-16,0 0 4 0,0 0 5 15,0 0-12-15,0 0-7 0,0 0-6 0,0 0-3 16,0 0 0-16,0 0-3 0,0 0 3 16,0 0 10-16,0 0-7 0,0 0 0 15,0 0 3-15,7-26 9 0,-7 26 6 16,0 0 20-16,0 0 9 0,0 0 24 0,0 0-5 15,0 0 17-15,0 0 13 0,0 0-1 16,0 0 2-16,0 0-15 0,0 0-8 16,0 0-10-16,0 0-15 0,0 0-5 0,0 0-8 15,0 0-4-15,0 0-25 0,0 0 5 16,0 0 1-16,0 0 9 0,0 0-11 0,0 0 3 16,0 0 4-16,0 0-2 0,0 0-1 15,12 87-3-15,-12-87 0 0,0 34-3 16,3-15-3-16,-3-19-3 0,4 36 3 15,-4-14 1-15,0-22 8 0,0 44 0 0,0-24-10 16,0-20 0-16,-4 54-5 0,1-27 5 16,-2 1 6-16,5 0-4 0,-4-1 5 0,4-27 0 15,-3 59-7-15,1-32 3 0,-3 3 15 16,0 2-20-16,2-1 14 0,3 0-2 0,-2-1-7 16,-1 2 3-16,3-5 6 0,0-27-21 15,0 52 1-15,-5-30 7 0,5-22 2 16,0 42-2-16,0-42-1 0,0 38-9 0,0-38 2 15,0 34-4-15,0-34 7 0,0 37 17 16,0-37 13-16,0 34 6 0,0-34 0 16,0 33-9-16,0-33 3 0,5 35 3 15,-5-35-14-15,0 34 6 0,0-34-6 0,0 32-1 16,0-32 5-16,3 27-3 0,-3-27 3 16,0 27-7-16,0-27-1 0,0 0-3 0,0 33 6 15,0-33 4-15,0 0-6 0,-3 27 2 16,3-27 2-16,0 0 1 0,0 0 1 0,0 32-1 15,0-32-9-15,0 0 3 0,0 0 1 16,-5 28 1-16,5-28-6 0,0 0 2 16,0 0-5-16,-3 33 2 0,3-33 1 0,0 0-5 15,-4 29 3-15,4-29-4 0,0 0 1 16,0 0 3-16,0 39-2 0,0-39-1 16,0 0 3-16,4 26-7 0,-4-26 4 15,0 0-2-15,3 28 2 0,-3-28 1 0,0 0-5 16,5 27-1-16,-5-27 0 0,0 0 0 15,5 30 2-15,-5-30 2 0,8 18-8 0,-8-18 6 16,0 0 2-16,10 32-5 0,-10-32-3 16,9 22 5-16,-9-22-6 0,0 0 1 15,8 23 2-15,-8-23-1 0,0 0 2 0,12 24-3 16,-12-24 3-16,0 0-1 0,5 27 5 16,-5-27-9-16,0 0 2 0,12 20-4 15,-12-20 5-15,0 0-1 0,0 0-1 0,15 22 2 16,-15-22-3-16,0 0-1 0,0 0 3 15,0 0 2-15,5 18-1 0,-5-18-2 16,0 0-3-16,0 0 1 0,0 0 5 0,8 26-1 16,-8-26-2-16,0 0 1 0,0 0-1 15,3 24-1-15,-3-24 3 0,0 0-3 0,0 0-3 16,0 0 5-16,4 31-2 0,-4-31-2 16,0 0 2-16,0 0 3 0,0 0-3 15,1 28 7-15,-1-28-3 0,0 0 2 0,0 0-3 16,9 27 1-16,-9-27 2 0,0 0-4 15,0 0 1-15,3 34 3 0,-3-34-4 0,2 21-2 16,-2-21 3-16,0 0 1 0,3 38-2 16,-3-38 2-16,0 24-3 0,0-24-2 15,4 24 5-15,-4-24-2 0,0 0 2 16,5 39 2-16,-5-39-5 0,0 0 12 16,0 27-9-16,0-27-4 0,0 0 7 0,0 31-1 15,0-31-9-15,3 24 5 0,-3-24-5 0,0 0 3 16,0 37 2-16,0-37-6 0,2 29 4 15,-2-29 2-15,3 33 0 0,-3-33-1 16,7 37-2-16,-6-19 3 0,-1-18 0 0,4 37-4 16,-4-37 5-16,1 34 4 0,-1-34-6 15,5 33-1-15,-5-33 0 0,5 35 1 0,-5-35-3 16,5 31 4-16,-5-31-1 0,0 33 2 16,0-33-5-16,4 32 4 0,-4-32 0 15,3 30 1-15,-3-30-3 0,5 31 3 16,-5-31-4-16,3 28 9 0,-3-28-8 0,2 24 1 15,-2-24 0-15,0 0-3 0,3 37 3 16,-3-37 0-16,0 24-1 0,0-24 2 16,4 29 0-16,-4-29 4 0,5 24-6 0,-5-24 4 15,0 0-5-15,3 41 0 0,-3-41-3 16,0 0 8-16,0 33-3 0,0-33 2 0,2 25-3 16,-2-25 3-16,0 0-3 0,-2 32-1 15,2-32 7-15,0 0-9 0,2 30 2 0,-2-30-1 16,0 0 2-16,0 27 0 0,0-27-1 15,0 0 1-15,0 29-2 0,0-29 0 16,0 0 4-16,0 28 1 0,0-28-2 16,0 0 3-16,0 0-8 0,-2 30 6 0,2-30-3 15,0 0 1-15,2 27 0 0,-2-27-2 16,0 0 0-16,0 0 4 0,0 33-3 0,0-33 2 16,0 0-1-16,0 26 0 0,0-26 2 15,0 0-2-15,0 0 0 0,0 27-2 16,0-27 1-16,0 0 1 0,0 0 0 0,0 29 1 15,0-29-4-15,0 0 3 0,0 0 3 16,0 31-2-16,0-31-1 0,0 0 1 0,0 0-3 16,-2 33 4-16,2-33-1 0,0 0-2 15,0 0 0-15,2 27 5 0,-2-27-7 16,0 0 7-16,0 0-4 0,0 0 3 16,-2 32-2-16,2-32 0 0,0 0 3 0,0 0 0 15,0 0-6-15,0 0 5 0,0 0-3 16,0 0-1-16,0 0 2 0,0 0 1 0,0 30-4 15,0-30 3-15,0 0 0 0,0 0-3 16,0 0 2-16,0 0-1 0,0 0 2 16,0 0-1-16,0 0 1 0,0 0 5 0,0 0-4 15,0 0 3-15,0 0-1 0,0 0-2 16,0 0 2-16,7 24 4 0,-7-24-4 0,0 0 2 16,0 0 3-16,0 0-6 0,0 0 0 15,0 0 4-15,0 0-2 0,0 0-1 16,0 0-1-16,0 0 3 0,0 0-3 15,0 0 2-15,0 0-1 0,0 0 1 0,0 0-3 16,0 0 2-16,0 0 0 0,0 0-3 16,0 0 1-16,0 0 0 0,0 0 1 0,43-3-1 15,-43 3 2-15,0 0-1 16,52-9-2-16,-52 9 0 0,42-6 1 0,-15 0-1 16,-27 6-1-16,52-9 2 0,-22 3 3 0,5-4-3 15,5 0 1-15,5 5-2 0,0-7 0 16,4 2 0-16,1-2-1 0,4-1 1 0,-3 1-1 15,-2 4 0-15,-6-5 0 0,-1 4 0 16,-2 1 0-16,-4-1 2 0,-6 2 5 16,0-1-5-16,-5 5-1 0,-25 3 0 15,42-9 0-15,-22 6-1 0,-20 3 3 0,30-8 0 16,-30 8-2-16,32-4-1 0,-32 4-1 16,0 0 0-16,31-6 1 0,-31 6 0 15,0 0-2-15,31-3 3 0,-31 3-2 0,0 0 2 16,0 0 0-16,35-3 0 0,-35 3 0 15,0 0 1-15,0 0 1 0,33-3-2 0,-33 3 0 16,0 0 0-16,0 0 2 0,32 0-3 16,-32 0 1-16,0 0 1 0,0 0-2 15,0 0 3-15,32 3-2 0,-32-3 2 0,0 0-3 16,0 0 5-16,38 3-4 0,-38-3 4 16,0 0-3-16,40 0 0 0,-40 0 2 15,25 0-1-15,-25 0 0 0,0 0 1 16,42 0-3-16,-42 0 0 0,29 3-1 0,-29-3 3 15,0 0-4-15,41 0 3 0,-41 0-2 16,29 0 2-16,-29 0-1 0,32 0 0 0,-32 0-1 16,31 0 1-16,-31 0 0 0,31 0 0 15,-31 0 0-15,0 0-2 0,43 0 5 0,-43 0-5 16,0 0 2-16,34-3 0 0,-34 3 0 16,0 0-2-16,40 0-1 0,-40 0 1 15,30 0 0-15,-30 0 2 0,0 0-1 0,43 3 1 16,-43-3-1-16,29 0 0 0,-29 0 2 15,33 0-3-15,-33 0 2 0,35 3-1 16,-35-3 1-16,30 3 0 0,-30-3-1 16,32 4 2-16,-32-4-2 0,27 2-1 0,-27-2 2 15,0 0-1-15,35 3 0 0,-35-3-2 16,0 0 3-16,27 3-1 0,-27-3-2 0,0 0 3 16,0 0-1-16,33 7-1 0,-33-7 2 15,0 0 0-15,0 0-3 0,24 5 4 0,-24-5-1 16,0 0-2-16,26 7 2 0,-26-7-1 15,0 0-1-15,0 0 2 0,0 0 0 16,26 7-2-16,-26-7 1 0,0 0 1 0,0 0-3 16,0 0 5-16,28 4-4 0,-28-4 3 15,0 0-1-15,0 0 1 0,0 0-1 16,37 0 0-16,-37 0 1 0,0 0-4 16,38 0 6-16,-38 0-5 0,37 5 1 0,-37-5-9 15,45-5-4-15,-15 5-13 0,-30 0-20 16,52 0-25-16,-23 0-38 0,2 5-40 15,-31-5-55-15,39 0-115 0,-17 0-617 0,-22 0-680 16</inkml:trace>
  <inkml:trace contextRef="#ctx0" brushRef="#br0" timeOffset="30914.9848">19016 4869 4415 0,'0'0'-209'16,"0"0"4"-16,0 0-18 0,0 0-586 16,0 0 144-16</inkml:trace>
  <inkml:trace contextRef="#ctx0" brushRef="#br0" timeOffset="30968.9511">18984 4869 3352 0</inkml:trace>
  <inkml:trace contextRef="#ctx0" brushRef="#br0" timeOffset="31206.8035">18984 4869 3000 0,'0'0'-131'0,"0"0"22"16,-44-25 13-16,44 25 18 0,0 0 15 0,0 0 11 16,-23-9 6-16,23 9 2 0,0 0 12 15,0 0-3-15,-27-9 22 0,27 9-7 0,0 0 10 16,0 0 14-16,-30-9 12 0,30 9 0 16,0 0-3-16,0 0-3 0,-32-7 0 15,32 7-1-15,0 0 1 0,0 0-13 0,-28-5 6 16,28 5 9-16,0 0-8 0,0 0-4 15,-40 0 25-15,40 0-6 0,0 0 6 0,-30-5 5 16,30 5-2-16,0 0-19 0,-32-3 9 16,32 3 0-16,0 0 0 0,-37-5 5 15,37 5 4-15,-33 0-16 0,33 0 16 16,-44-4 1-16,44 4 12 0,-55 4-7 0,23-4 3 16,-6 4 0-16,-9-3-7 0,-7 2 9 15,-11 5-14-15,-19 4-6 0,-13 3-2 0,-38 9-22 16,-16 7-67-16,-21 0-152 0,-9 6-405 15,-14 5 114-15</inkml:trace>
  <inkml:trace contextRef="#ctx0" brushRef="#br0" timeOffset="33619.0161">17440 1422 2356 0,'-12'37'-81'16,"6"-6"28"-16,-8-1 12 0,-1-1 14 0,3-5 34 16,4 1 6-16,-2 2 8 0,-2-1-1 15,4 4 3-15,0-3-6 0,1 4-1 16,4 1 7-16,-9 4 0 0,7-3-7 0,3 2 0 15,-3 4 0-15,5-4-29 0,-3-1-12 16,3-1-14-16,-4-1-41 0,1-5-33 16,-2 0-83-16,5-27-296 0,-3 45 107 0</inkml:trace>
  <inkml:trace contextRef="#ctx0" brushRef="#br0" timeOffset="34307.24">17806 982 1687 0,'0'0'-50'0,"0"0"-13"15,-33-8 16-15,33 8-1 0,0 0 7 0,0 0 5 16,0 0-15-16,-20-15 19 0,20 15-2 16,0 0 5-16,0 0 20 0,0 0-11 15,0 0 0-15,-4-27 10 0,4 27 6 0,0 0-11 16,0 0 15-16,0 0 0 0,0 0 15 15,7-37-6-15,-7 37 16 0,0 0 0 16,0 0 27-16,0 0-19 0,0 0 14 16,0 0-2-16,0 0-22 0,0 0 4 0,0 0-19 15,0 0 1-15,0 0 0 0,0 0 9 16,0 0-1-16,0 0 13 0,0 0 12 0,0 0-17 16,-72 49 21-16,50-23 2 0,-4-2 8 15,1 1 6-15,-4 2 10 0,2 3-13 16,-1-1 3-16,-4 4 33 0,2 8-7 15,-3 2 1-15,-3-4-9 0,3 5-6 0,-2 1-7 16,1 0-8-16,3 0 0 0,-6-1-14 0,8 2 9 16,-4-3-13-16,3-1 0 0,1-2-9 15,8-5-8-15,2 0-3 0,3-6-15 16,0-3-17-16,1-3-2 0,7 2-25 16,-2-3-27-16,10-22-24 0,-12 34-56 0,12-34-110 15,-1 28-315-15,1-28 115 0</inkml:trace>
  <inkml:trace contextRef="#ctx0" brushRef="#br0" timeOffset="34817.9357">18256 855 2063 0,'0'0'-108'0,"0"0"10"16,0 0-8-16,0 0 5 0,0 0 21 15,0 0 6-15,0 0 34 0,0 0 9 0,0 0 4 16,0 0 40-16,0 0 10 0,0 0 39 15,0 0 42-15,0 0 27 0,0 0 21 16,0 0-8-16,0 0 13 0,-82 22-11 16,62-6-17-16,2 2-2 0,-9 6-26 0,4 3 11 15,-12 10-15-15,6 7-22 0,-14 12-6 16,6 5 4-16,-22 31-8 0,6 1-10 0,-4 2-3 16,0 3-6-16,5 4-7 0,7-1-37 15,-5 1-70-15,8-3-118 0,5-19-344 16,2-12-92-16,2-9 117 0</inkml:trace>
  <inkml:trace contextRef="#ctx0" brushRef="#br0" timeOffset="36726.6895">22102 1076 2381 0,'23'-15'-61'0,"-23"15"9"0,14-12-1 15,-14 12 16-15,0 0-1 0,17-15-4 16,-17 15 7-16,0 0-1 0,0 0 36 16,11-21 36-16,-11 21 13 0,0 0 10 15,0 0 21-15,0 0 9 0,0 0 11 0,5-27 10 16,-5 27 4-16,0 0-24 0,0 0-2 16,0 0-19-16,0 0-3 0,0 0-8 15,0 0-13-15,0 0-5 0,-30-27-13 0,30 27-3 16,0 0 17-16,0 0-22 0,-58 20 0 15,58-20 7-15,-47 20-8 0,15-3-4 0,2 3-2 16,-2 4 4-16,4-1-5 0,1 2-9 16,-3-1 17-16,0 4-1 0,1-1-7 15,4 5 9-15,-2-3-7 0,6 4 3 16,-1-3-1-16,0 1 7 0,10 4-5 0,-3-2-4 16,9-3 5-16,4 4-6 0,4 0 3 15,4 7 4-15,14-5-8 0,6 4-1 16,0 1-1-16,9-1-3 0,2-7 2 0,5-1 5 15,0-2-9-15,-2-3-4 0,7-1 8 16,-12-8 1-16,5-3 5 0,4-6 4 0,2 0 7 16,1-2-17-16,-12-5 6 0,4-2 6 15,-4 0 21-15,4-5 12 0,-9-2-9 16,3-5-4-16,1-3 5 0,-3 0-10 0,-2-7-3 16,-4-3 10-16,2 0 9 0,-6 1-2 15,-1-7-10-15,1 0-3 0,-10 1 16 16,3-2-23-16,-3 5 4 0,-6-1-14 0,-1 1-4 15,1 2-6-15,-5 25-5 0,-12-52 4 16,5 26-8-16,-3 2-5 0,-3 0 6 0,-6 2-4 16,3 0 14-16,-1 1-17 0,0-1 6 15,-3 4-5-15,-5 3-1 0,3-1 3 16,-11-3 1-16,6 7 4 0,-3-4-1 0,-2 4-1 16,2 4-1-16,0-2-4 0,3 1-16 15,-6 3-7-15,3 1-16 0,30 5-16 16,-55-4-14-16,31 0-13 0,24 4-24 0,-45 4-8 15,45-4-14-15,-39 9-39 0,28-3-52 16,11-6-521-16,-22 19 458 0</inkml:trace>
  <inkml:trace contextRef="#ctx0" brushRef="#br0" timeOffset="37063.023">23290 1798 3437 0,'0'0'180'15,"0"0"43"-15,0 0-8 0,0 0-35 16,0 0-21-16,0 0-13 0,0 0-8 15,0 0-19-15,0 0-12 0,0 0-13 16,0 0-10-16,0 0-10 0,0 0-11 0,0 0-8 16,0 0-6-16,0 0-6 0,0 0-6 15,0 0-6-15,0 0-3 0,0 0-5 0,0 0 0 16,0 0-6-16,0 0-9 0,0 0-21 16,0 0-35-16,0 0-36 0,0 0-51 15,0-77-72-15,0 77-153 0,21-4-558 0,-21 4-546 16</inkml:trace>
  <inkml:trace contextRef="#ctx0" brushRef="#br0" timeOffset="37768.6063">24262 966 4354 0,'0'0'-154'0,"0"0"11"16,13-25-1-16,-13 25-11 0,0 0 10 15,8-21 6-15,-8 21 33 0,0 0 32 0,0 0 39 16,9-25 21-16,-9 25 19 0,0 0 9 15,0 0 14-15,0 0 4 0,0 0-9 0,0 0 0 16,0 0 6-16,-17-40-15 0,17 40 8 16,0 0-2-16,-17-12-9 0,17 12 4 15,0 0 4-15,0 0-1 0,-40 0-12 0,40 0 13 16,0 0-12-16,-42 12 3 0,19-3-5 16,3 4-3-16,20-13 0 0,-39 20-2 15,13-3 4-15,4 1 0 0,-10 1 1 16,4 2 5-16,-3 5-4 0,3-3 9 0,3 5-15 15,-5-1 13-15,3 5-5 0,2 7-4 16,-5 1 21-16,3 4-19 0,5 6 4 0,-4-1 4 16,6 3 1-16,1-3-15 0,4 4 8 15,0 0 4-15,5 2-16 0,3-7 22 0,2 5-16 16,5-5 6-16,0 2 2 0,4-1 8 16,-3 1-7-16,14 2 15 0,-1 1-18 15,6-5 11-15,8 2 6 0,7-3-6 16,7 5 0-16,7-5-2 0,8-5-5 0,-2-3 3 15,7-4-2-15,0-1 5 0,-7-9-5 16,2-3 9-16,-5-1 13 0,8-5-5 0,-7-5-7 16,7 1-5-16,-9-4 15 0,2-8 4 15,7-4 2-15,2-3-10 0,4-2-2 16,-13-6 3-16,7 0-9 0,-10-6 7 0,-4-2-2 16,-13 2-4-16,-1-3-6 0,-7-1 22 15,-8-7 1-15,-2 5 16 0,-12 3-5 16,-6-7-11-16,-12 3-8 0,-7 1-1 15,-6 0-11-15,-8-1 11 0,1 5-6 0,-5 5-7 16,2 3-4-16,-9 3-13 0,-2 7-26 16,-1 5-38-16,-3 5-22 0,-9 7-43 0,-2 0-35 15,2 0-69-15,0 4-159 0,7-4-408 16,-5 1 182-16</inkml:trace>
  <inkml:trace contextRef="#ctx0" brushRef="#br0" timeOffset="39040.7527">25755 868 3390 0,'5'-31'-105'16,"-1"4"32"-16,1 3 37 0,-5 24 17 15,8-39 2-15,-8 39 14 0,4-30 1 0,-4 30 9 16,8-25 13-16,-8 25 23 0,0 0 7 16,5-28 24-16,-5 28 10 0,0 0 23 15,8-24-6-15,-8 24-25 0,0 0-1 16,0 0-13-16,0 0-12 0,10-22-4 0,-10 22-9 16,0 0 2-16,0 0-4 0,0 0-5 15,0 0-8-15,0 0 3 0,30 67 3 0,-21-43-11 16,-1 11 7-16,7 4-8 0,-1-4-2 15,-3 8 3-15,-2 4-4 0,1-1 8 16,5 9-8-16,-7 8 27 0,2 0-27 0,-5 3-3 16,5 2 6-16,2-2-4 0,-4 9-9 15,6 2-15-15,-3-11-25 0,4 9-18 16,-6-13-35-16,4 1-29 0,2 0-43 16,-6-7-69-16,-1-7-561 0,-3-6 219 0</inkml:trace>
  <inkml:trace contextRef="#ctx0" brushRef="#br0" timeOffset="39679.167">26654 880 3304 0,'-20'-22'-172'16,"20"22"11"-16,0 0 5 0,-14-15 11 16,14 15 25-16,0 0 29 0,0 0 29 0,0 0 17 15,-33-3 13-15,33 3 23 0,0 0 15 16,0 0-9-16,0 0 16 0,0 0 6 15,-37 21 6-15,37-21 1 0,0 0-4 0,-12 19 6 16,12-19 2-16,0 0-2 0,0 0 2 16,-3 34 3-16,3-34-4 0,0 0 0 0,15 37 0 15,-15-37 9-15,17 31-2 0,-4-10-2 16,6 7 2-16,2-4 4 0,8 2-18 16,2 7 18-16,5 3-16 0,2 1-1 15,4 0 0-15,-5 0 6 0,6 1-19 0,-8-2 10 16,4 6-2-16,-1-9-3 0,-6 4 2 15,-2 0 11-15,-1 2-9 0,-1-1 23 16,-11-4 11-16,3 2-9 0,0-1 10 0,-3-2 0 16,-6 1-4-16,-2-3 3 0,-4 0 18 15,3-4-14-15,-5 1 17 0,-6 0 17 16,3-28 20-16,-12 51 10 0,-1-28-9 0,-4-4 3 16,-6 1 2-16,-11-5-18 0,-2 1 9 15,-1-7-6-15,-3-2-3 0,1-3 23 16,1-8 2-16,3 4-14 0,-9-10-10 0,9-2-13 15,0-9-18-15,5-3-11 0,-2-15-9 16,12-6-5-16,6-14-5 0,6-5 12 0,13-10-7 16,4-9-5-16,4-6-5 0,15-22-3 15,4-3-7-15,-3 8 0 0,-1 21-7 16,2 11 1-16,-5 5-31 0,-3 15-18 0,-7 4-36 16,2 10-50-16,-2 4-60 0,-14 8-97 15,-2 6-687-15,1 22-933 0</inkml:trace>
  <inkml:trace contextRef="#ctx0" brushRef="#br0" timeOffset="40833.3098">18221 2798 4713 0,'0'0'-199'0,"0"0"9"0,0 0 10 0,-12-30 11 15,12 30 11-15,0 0 12 0,0 0 21 16,0 0 12-16,0 0 32 0,0 0 26 15,0 0 34-15,0 0 11 0,-5-27 34 0,5 27 15 16,0 0 20-16,0 0 19 0,0 0-7 16,0 0-3-16,0 0-23 0,0 0 5 15,0 0-10-15,17-30-10 0,-17 30 3 0,30-2 12 16,-30 2-26-16,35-5 2 0,-8 0-4 16,-27 5-2-16,54-3-1 0,-23 3-3 15,1 0 0-15,-32 0 4 0,52-1-4 0,-27 1 4 16,-25 0 1-16,40-3 15 0,-40 3 9 15,34 0 13-15,-34 0 3 0,0 0-5 0,45 0-7 16,-45 0-9-16,20-4-8 0,-20 4 4 16,0 0-6-16,0 0 0 0,42 0-4 15,-42 0 1-15,0 0-7 0,0 0 3 16,0 0-14-16,32 4 9 0,-32-4 0 0,0 0-11 16,0 0 3-16,0 0 2 0,33 0-2 15,-33 0-7-15,0 0 7 0,24 4-4 0,-24-4 7 16,30 11-8-16,-9-7 11 0,4 4-11 15,1 1 3-15,4-3 6 0,-2 6-3 0,4-2-9 16,-2-1 4-16,3 0 2 0,-6 0 6 16,0-3-3-16,1 3 6 0,-6-2-4 15,3-2 6-15,-25-5 1 0,37 11-2 0,-37-11 5 16,30 9-8-16,-30-9 3 0,30 9 3 16,-30-9-6-16,30 9 2 0,-30-9-4 15,36 12-5-15,-15-1 4 0,8-3-21 16,1 5-69-16,-7 6-76 0,4 1-135 0,-2 2-572 15,-5-4-186-15</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4:47.459"/>
    </inkml:context>
    <inkml:brush xml:id="br0">
      <inkml:brushProperty name="width" value="0.05292" units="cm"/>
      <inkml:brushProperty name="height" value="0.05292" units="cm"/>
      <inkml:brushProperty name="color" value="#FF0000"/>
    </inkml:brush>
  </inkml:definitions>
  <inkml:trace contextRef="#ctx0" brushRef="#br0">7887 8273 4588 0,'0'0'-194'0,"0"0"20"0,0 0 25 15,0 0 17-15,0 0 25 0,0 0 17 0,0 0 21 16,0 0 9-16,0 0 7 0,0 0 26 15,0 0-3-15,0 0 6 0,0 0 0 16,0 0 8-16,0 0 1 0,0 0 6 0,0 0 0 16,0 0 2-16,0 0-2 0,0 0-9 15,0 0 20-15,0 0-13 0,3-29-3 0,-3 29 10 16,0 0-3-16,0 0 0 0,0 0 9 16,0 0-11-16,5-24-9 0,-5 24 16 15,0 0-3-15,0 0 7 0,0 0-6 0,8-24-6 16,-8 24 8-16,0 0 7 0,0 0-12 15,0 0 4-15,10-28 3 0,-10 28-2 16,0 0-3-16,10-19-6 0,-10 19 18 16,0 0-5-16,0 0 0 0,12-26 5 15,-12 26-11-15,0 0 8 0,0 0 6 0,12-23-10 16,-12 23 4-16,0 0 6 0,0 0-10 0,10-17-5 16,-10 17 5-16,0 0-5 0,0 0 12 15,15-19 0-15,-15 19-7 0,0 0-4 16,0 0 4-16,0 0 18 0,15-25 0 0,-15 25-4 15,0 0-16-15,0 0 9 0,17-20-3 16,-17 20-2-16,8-17 3 0,-8 17 2 16,0 0-12-16,25-27 5 0,-25 27 7 0,20-18-5 15,-20 18-2-15,20-15 0 0,-20 15-2 16,25-19 15-16,-25 19-15 0,19-15 4 0,-19 15 1 16,22-17-6-16,-22 17 1 0,21-15 0 15,-21 15 4-15,20-15-4 0,-20 15 11 16,20-10-5-16,-20 10-10 0,26-11 10 0,-26 11 1 15,21-14-3-15,-21 14 0 0,27-6 5 16,-27 6-21-16,22-7 17 0,-22 7-8 16,0 0 5-16,38-11-7 0,-38 11 25 15,24-1-22-15,-24 1 11 0,0 0-16 16,31-8 4-16,-31 8-2 0,0 0 16 0,34-4-6 16,-34 4 1-16,0 0 5 0,33-2-2 15,-33 2-7-15,0 0-3 0,32 0 10 0,-32 0-7 16,0 0 0-16,32 6-2 0,-32-6-9 15,0 0 0-15,25 8 6 0,-25-8 7 0,0 0-17 16,0 0 17-16,37 3-4 0,-37-3-10 16,0 0 15-16,22 10-3 0,-22-10 0 15,21 6 0-15,-21-6-14 0,22 12 16 16,-22-12-4-16,17 12 20 0,-17-12-27 0,20 12 2 16,-20-12 5-16,20 12-5 0,-20-12 3 15,20 17-12-15,-20-17 20 0,23 15-17 0,-23-15-4 16,26 20 15-16,-26-20-9 0,23 17-6 15,-8-7-6-15,-15-10 14 0,23 22-3 16,-23-22 0-16,25 21 7 0,-11-9 0 0,-14-12-9 16,22 24 4-16,-4-7 15 0,-5-4-14 15,2 4 1-15,-15-17 1 0,22 27-7 16,-10-10 2-16,3 1 2 0,-2-4 12 0,-13-14 1 16,22 31-8-16,-10-11 2 0,3-6 13 15,-15-14-17-15,20 30 2 0,-15-10 7 16,7 3-4-16,-4-5 2 0,2 2-3 0,-3 3-14 15,4-3 20-15,-2 5 9 0,-1 1-17 16,4-5 10-16,-7 5-10 0,7 1 7 16,-7-3 8-16,3 0-12 0,-1 1 7 0,4-1-5 15,-6 1 5-15,4-3-8 0,-1 3 11 16,1 0-1-16,-1-1-2 0,0 1 0 16,1-2-1-16,2 7-4 0,-4-3 0 0,3 0 0 15,2 0-2-15,-7 2-8 0,6-1 10 16,-5-1 3-16,2 1 2 0,-1-1-5 0,4-2 0 15,-7 7-3-15,1-5 3 0,3-2 5 16,-3 4 5-16,-2-6-6 0,6 2-1 16,-8 1-1-16,-1 1 1 0,0-27 1 15,7 45 11-15,-2-23-15 0,-5-22-5 0,0 38 5 16,0-14-5-16,0-24 0 0,-5 36 13 16,5-36 16-16,-7 34-1 0,2-15 3 15,-8-1-5-15,-4 1 4 0,-9 4-4 0,-5 2-3 16,0 1 7-16,-3-5-11 0,-6 5-5 15,-5-2 2-15,-4-3 7 0,14-6 10 0,-5 0 3 16,0 0 10-16,-2-3 12 0,2-4-3 16,-2 2-1-16,2-5-6 0,7-1 15 15,-11-4-19-15,11 3 26 0,-1-6 18 0,1-1-14 16,-2-1-8-16,-4-8-6 0,1-4 0 16,2-3-19-16,-4-8-21 0,7-5 5 15,-2-8-16-15,5-1-4 0,3-5-10 16,-8-11-22-16,5-4 3 0,-6-3-7 0,1 1-6 15,2-4-20-15,-2 2-11 0,1 2-29 16,8 2-38-16,4 3-26 0,12 5-190 0,6 1-373 16,13-6 522-16</inkml:trace>
  <inkml:trace contextRef="#ctx0" brushRef="#br0" timeOffset="1904.9752">16162 8571 2987 0,'0'0'-73'0,"0"0"9"15,0 0 4-15,0 0-109 0,0 0 32 16,0 0 43-16,0 0 24 0,0 0 48 0,0 0 8 15,0 0 44-15,0 0 8 0,0 0 22 16,0 0 12-16,0 0 6 0,0 0 13 16,0 0-9-16,0 0 6 0,-65-30 8 0,65 30-3 15,0 0 0-15,0 0-36 0,0 0 19 16,0 0-17-16,0 0 0 0,0 0-11 16,0 0-2-16,0 0-9 0,-22-12 0 0,22 12 6 15,0 0-7-15,0 0 11 0,0 0-2 16,0 0-87-16,-25-12 10 0,25 12 7 0,-19-15 17 15,19 15-5-15,-21-23 20 0,4 11-1 16,17 12 2-16,-30-27 7 0,13 12-2 16,17 15 1-16,-32-29 9 0,16 14-5 0,-3 0-8 15,19 15-6-15,-30-25-4 0,13 9 2 16,-1 5 5-16,18 11-5 0,-33-25 0 16,11 14-4-16,3-3-2 0,19 14 12 0,-30-22-6 15,30 22 0-15,-23-16-2 0,23 16-2 16,-25-14 4-16,25 14 0 0,-19-16 4 0,19 16-2 15,-21-12 0-15,21 12-4 0,0 0-6 16,-34-16 12-16,34 16 4 0,-20-4-20 16,20 4 2-16,0 0 0 0,-32-11 4 0,32 11 4 15,-25-6 0-15,25 6-2 0,0 0-9 16,-33-6 5-16,33 6 17 0,0 0-22 0,-40 0 13 16,40 0 7-16,0 0-7 0,-46 4-4 15,46-4 10-15,-33 2-8 0,33-2 0 16,-33 2-6-16,33-2 6 0,-32 8-7 15,32-8-5-15,-34 7 18 0,34-7-6 0,-43 8-12 16,21-3 8-16,22-5 12 0,-45 13-16 16,20-10 20-16,1 4-8 0,24-7-6 0,-41 12 4 15,20-10-6-15,21-2-2 0,-40 12 0 16,15-6 12-16,2 2-12 0,-4 1 6 16,-1 0 0-16,4 0 4 0,-4 3-8 0,-1 0 4 15,8-1-6-15,-5 1 6 0,3-3-2 16,-2 3-6-16,5-2 4 0,0 1 1 0,20-11 1 15,-37 22 2-15,20-12-6 0,-3 2 6 16,20-12 0-16,-28 25-4 0,11-13-8 16,4 0 5-16,13-12 7 0,-27 28 5 15,14-12-10-15,13-16-1 0,-21 28 17 0,11-11-9 16,0 1 10-16,10-18-6 0,-16 39-10 16,12-19-2-16,4-20 25 0,-13 38-17 0,8-16 4 15,5-22-6-15,-3 39 6 0,3-39 24 16,3 40-32-16,4-18 9 0,-1 0 1 15,3-1-6-15,-1 0 6 0,4 0 4 0,4 1-4 16,-2-3 2-16,9 6 2 0,1-5-10 16,1 5 6-16,2-3-6 0,3 3 4 0,0 2 0 15,2-4-8-15,4 1 7 0,-2 1-3 16,3 4-2-16,6-2-4 0,-8-11 8 16,4 7-4-16,4 5 4 0,2-8 12 15,2 2-6-15,0 1 0 0,-3-3-5 0,9 0-7 16,-8-1 8-16,12-1-12 0,-7-1 10 15,2 3 6-15,3-4-26 0,-6-5 18 0,-1-1 8 16,-2 2-6-16,7-6 4 0,-4 0 1 16,-4-3-1-16,-3-3 7 0,6 0-15 15,-3-6 17-15,-1 0 30 0,-4-3 29 0,7-5-8 16,-7 2 6-16,3-9-2 0,1 0-10 16,-1-4-12-16,-1-9-7 0,-2-3 1 15,-1-1-5-15,-2-1 12 0,-6-5 21 0,-2-4-35 16,-4-11-22-16,0-10-2 0,-2 6 6 15,-6 5 14-15,-7-4 9 0,-3 2-1 0,-2 10 1 16,-5-4-8-16,-9 6-3 0,4 1-8 16,-3 4-24-16,-5 5-75 0,-6 13-38 0,-1 1-48 15,-1 13-74-15,-10 0-231 0,5 5-355 16,-11 0 71-16</inkml:trace>
  <inkml:trace contextRef="#ctx0" brushRef="#br0" timeOffset="3682.994">23613 8454 3565 0,'-14'-34'-117'0,"14"34"16"15,-12-30 9-15,12 30 8 0,-6-30 26 16,6 30 8-16,-5-27-1 0,5 27 13 15,-5-25 17-15,5 25 26 0,0 0 16 0,-7-35 15 16,7 35 22-16,0 0-11 0,-10-24 9 16,10 24-15-16,0 0 8 0,-8-30-7 0,8 30-7 15,0 0-1-15,-15-29 2 0,15 29 1 16,-17-25-21-16,17 25 10 0,-20-24-11 16,6 8 6-16,14 16-6 0,-28-31 5 0,16 23 3 15,12 8 8-15,-23-22-2 0,23 22-10 16,-19-21-5-16,19 21-14 0,-23-19 8 15,23 19-6-15,-20-16 9 0,20 16-3 0,-22-18 4 16,22 18-10-16,-30-15 6 0,30 15-2 16,-30-18-4-16,13 10-8 0,17 8 22 15,-42-17-14-15,26 10-2 0,16 7 2 16,-42-10-2-16,42 10 10 0,-42-7 6 0,24 2-14 16,18 5-8-16,-44-3 10 0,44 3-8 0,-37-5 4 15,37 5 8-15,-41 0-12 0,41 0 2 16,-49 0 17-16,49 0-11 0,-45 0 24 15,45 0 16-15,-39 3-2 0,39-3 1 0,-35 0-4 16,35 0-4-16,-48 5-6 0,18 3 9 16,5-4-12-16,-4 1 1 0,1 0-15 0,28-5 5 15,-50 10 14-15,24-8-12 0,26-2-5 16,-31 10 3-16,31-10-9 0,-35 6 2 16,35-6-6-16,-29 6-3 0,29-6 9 15,-30 6-8-15,30-6 6 0,0 0-1 0,-23 7-7 16,23-7 17-16,0 0-17 0,-29 12 4 15,29-12 0-15,-25 12-1 0,25-12-3 16,-20 16 5-16,20-16-3 0,-30 25 11 0,15-10-7 16,-2-3 7-16,2 7 8 0,0-2-21 15,-2 3 20-15,-1-3-9 0,1 6 3 0,0-5 0 16,-1 4-9-16,0-2 12 0,2 0 1 16,3 1 0-16,-2-3-12 0,-3 2 5 0,18-20 5 15,-20 30-4-15,8-14 5 0,-3 3-8 16,15-19-9-16,-15 26 12 0,5-9-5 15,10-17 11-15,-17 36-9 0,5-21 6 0,1 4-2 16,11-19-4-16,-10 34 3 0,1-16 4 16,9-18-4-16,-15 35 1 0,15-35 1 15,-8 34-3-15,3-17 2 0,5-17 0 16,-4 38-6-16,4-38 3 0,-6 37-3 0,6-16 4 16,0-21 1-16,3 43 4 0,-3-19-3 15,0-24-1-15,7 47-1 0,-2-22-3 0,-2 0 1 16,-1-1 7-16,4-3-1 0,6 4 0 15,-3 1-2-15,-4-3 4 0,3 2 5 0,4 2-15 16,1-4 12-16,2 3-4 0,0-1 5 16,2 2-6-16,0-8 3 0,3 10 3 15,5-3 3-15,0-3 3 0,0-1 1 16,2-5 16-16,3 3 4 0,2-1 4 0,6-3 1 16,-3-1 2-16,4 5-3 0,13-3-5 0,1 0-5 15,2-8-4-15,5 7-3 0,-3-3-2 16,4-4-2-16,0 3-1 0,-9-6-1 15,0 0 0-15,0 0 2 0,5-6 0 0,-4 0 7 16,-2 0 0-16,0-3 0 0,3 0 0 16,-4-3 4-16,-6-3-1 0,4-5 2 15,6-3-9-15,-2-11-9 0,8-11-14 0,-7-8-21 16,3-2-32-16,-13-10-57 0,17-28-71 16,-25 4-90-16,-18 7-192 0,-12 11-506 15,-8-3-911-15</inkml:trace>
  <inkml:trace contextRef="#ctx0" brushRef="#br0" timeOffset="5369.8868">22341 14456 4749 0,'-27'4'-133'16,"27"-4"25"-16,0 0 25 0,0 0 12 0,0 0-4 15,0 0-6-15,0 0 13 0,-45-4-10 16,45 4 8-16,0 0-1 0,0 0 20 0,0 0 6 16,-35-9-2-16,35 9 3 0,0 0 15 15,0 0-18-15,0 0 16 0,0 0 2 16,-27-6 1-16,27 6 1 0,0 0 18 15,0 0 9-15,0 0 24 0,0 0 5 0,0 0 42 16,0 0 17-16,0 0 7 0,-25-6 19 16,25 6 5-16,0 0 6 0,0 0-5 0,0 0 2 15,0 0 3-15,0 0-22 0,0 0-11 16,0 0-12-16,0 0-13 0,0 0-9 16,0 0-24-16,52-50-4 0,-30 34-1 0,-7 1-5 15,-15 15-1-15,42-27 7 0,-25 7 2 16,1 4-4-16,7-3-2 0,-2-3-3 15,6 0-9-15,-9 0 4 0,10 1 0 0,-1-1-2 16,-4 5-4-16,6-2-3 0,-2-1 5 16,3 5-7-16,-11 0 0 0,6 3 1 0,-8 3-1 15,4 0 0-15,-23 9 2 0,43-17 1 16,-16 12-4-16,-5-2 0 0,-22 7 4 16,48-5-1-16,-22 5-1 0,-26 0 0 0,60 5-3 15,-32-2 2-15,2 5-2 0,2-2-2 16,0 1 1-16,-2 4 5 0,7 1 3 15,-4 0-2-15,6 3-2 0,-6-3 1 0,9 3-2 16,-7 2 0-16,0-2 6 0,7 0 1 16,-10 0 5-16,3 1 6 0,-5 0-3 0,2-1 2 15,0 1 5-15,-7-1-1 0,3 0 3 16,1 2-4-16,-4-1-1 0,6 4-2 16,-4-1-4-16,3 1-2 0,-5-1-2 0,2 2-1 15,0 2 0-15,-2-5-4 0,2 3 1 16,-2 2 0-16,-3-7-1 0,-6 1-4 0,4 1 0 15,-3 1-1-15,0-4 3 0,0 1-2 16,-17-16 3-16,26 25 0 0,-17-13 0 16,-9-12-1-16,17 27-1 0,-7-15-2 0,-10-12 1 15,15 35 1-15,-10-16 2 0,5 1 2 16,-5 2-1-16,-5-22-2 0,3 38 0 0,2-17-2 16,-5-21 7-16,0 39-6 0,-5-10 4 15,2-2-2-15,-2 1-1 0,-5-1-2 16,5 5 1-16,-10 4-1 0,5 5-1 15,-2-7 1-15,-2 5-3 0,3 2 1 0,-4-5-3 16,1 5 0-16,3-8 1 0,-1 4-2 16,-2-5 3-16,8-2-1 0,-6-3 0 0,2 2 0 15,2-5 0-15,-4 3 0 0,7-2 4 16,-7 2-4-16,-3-1-1 0,7-2 0 16,-4 0 0-16,-1 4 1 0,3 1-2 0,-2-5-1 15,-3 0 2-15,3-1 0 0,-1-2-1 16,-4 0 6-16,0 0 2 0,-1-1 8 0,1-5 6 15,-4 1 5-15,-8-1-4 0,-4 0 3 16,-8 2-7-16,0-10 0 0,-11 2 11 16,-2-2-1-16,1-2-2 0,-6 0-4 0,4-2 0 15,-4-6 1-15,-1-7-9 0,-10-6-2 16,-2-2-3-16,-10-7 0 0,3-2 1 0,-24-23-3 16,-8 2 5-16,13-5-1 0,-3-2-5 15,4-1 6-15,5 1-3 0,2-10-7 0,8 3-5 16,0-6-11-16,7-7-13 0,9-9-26 15,5-10-41-15,19 0-59 0,8-20-71 16,8-4-181-16,10-14-131 0,1-15-434 0,2-11-990 16</inkml:trace>
  <inkml:trace contextRef="#ctx0" brushRef="#br0" timeOffset="6716.1599">16107 14413 4846 0,'0'0'-104'0,"0"0"11"0,0 0 18 16,0 0 1-16,0 0-20 0,0 0-11 16,0 0 4-16,0 0 4 0,0 0 18 15,0 0 19-15,0 0 24 0,0 0 21 0,0 0 5 16,0 0 20-16,0 0 7 0,0 0 5 15,0 0 1-15,0 0 14 0,0 0 1 16,0 0 8-16,0 0 5 0,0 0 17 0,0 0-12 16,0 0-1-16,0 0-3 0,0 0-7 15,13-67-7-15,-13 67 6 0,0 0 1 16,0 0-6-16,0 0-6 0,0 0 10 0,-12-27-3 16,12 27 0-16,0 0-7 0,0 0 2 15,-16-28-6-15,16 28-8 0,-15-19 1 16,15 19-6-16,-15-28-8 0,-1 14 7 0,1-3 0 15,15 17-5-15,-30-35-7 0,10 18 4 16,-8-5 1-16,3-1-4 0,-5 3-3 0,-11-2 8 16,8 4 4-16,1-1 15 0,-1 0-1 15,-6-2-1-15,6 6-4 0,1-1-6 16,-1 1 2-16,-1 0 4 0,6 6-15 0,-4-3 5 16,2 5-2-16,5 0-1 0,-10-2-1 15,4 3-2-15,0 0-3 0,-3 6 1 0,2-3-2 16,-1 3 0-16,33 0 1 0,-65 0-1 15,33 0 1-15,2 3 0 0,-2 0 0 16,32-3-2-16,-53 3 0 0,24 0 2 0,29-3-1 16,-45 7-3-16,23-5 1 0,22-2-1 0,-40 6 3 15,18 5-2-15,1-2-10 0,-5-2 4 16,8 10 5-16,-9 1 0 0,6 1-2 16,0 2-6-16,-5 3-2 0,4 2 3 15,0 2-4-15,2-1-1 0,2 1-2 0,1 3 3 16,4 0 4-16,-1-4 0 0,6 1 2 15,-5-4-3-15,8 3 4 0,-4 2 0 16,4-1 2-16,-3 1-14 0,1-2 18 0,5 0-6 16,-1 1 5-16,-2 4 7 0,2-5-7 15,-1 0-1-15,3 0 5 0,-3 4 2 16,-1-2 3-16,5 1 1 0,-5 2-6 0,5-2 4 16,0 0-3-16,0 2-5 0,0-2 0 15,0 0 5-15,0 2-4 0,5-5 4 0,0 0 5 16,-1 1 2-16,1-2-1 0,-2-2 2 15,2 0 0-15,-2 0-1 0,2 1 2 16,4 4 2-16,-4-2-4 0,7 1 1 0,-4 0-4 16,7 5 6-16,-2 0-6 0,2-4 0 15,2 4-2-15,0-3 3 0,3-3 0 0,0 0 10 16,5 3 5-16,-2-1 6 0,8-1 2 16,9 5-1-16,-5-2-2 0,7-3-1 0,1 3 3 15,6-6-2-15,-1 2-4 0,9-2 0 16,-3-5 1-16,2 0-3 0,3-4 1 15,5-5 2-15,-14-7 0 0,3-1-1 16,6-3-1-16,6-7-1 0,0-4 0 0,12-15-4 16,-3-1 3-16,25-21-4 0,-6-6-3 15,1-5-4-15,-7-1-1 0,-8-9-9 16,1-2-8-16,-17-6-14 0,3-5-8 0,-6-5-14 16,-8-2-8-16,-14 9 1 0,-6 13-2 15,-4-7-13-15,-11-4-28 0,-2 4-21 0,-6-6-35 16,-13 7-35-16,-9-9-79 0,-11 5-673 15,-32-20-693-15</inkml:trace>
  <inkml:trace contextRef="#ctx0" brushRef="#br0" timeOffset="8634.5121">9094 14068 4606 0,'0'0'-41'16,"0"0"3"-16,0 0-4 0,-35-33 13 0,35 33-12 16,0 0 6-16,0 0 5 0,-27-14 1 15,27 14 4-15,0 0 3 0,0 0 16 16,-20-12-21-16,20 12 3 0,0 0-6 0,-18-15 10 16,18 15 27-16,0 0 8 0,-30-21-4 15,30 21 2-15,0 0 6 0,-22-15 3 0,22 15-8 16,-17-13 2-16,17 13 6 0,0 0-12 15,0 0 8-15,-28-17 2 0,28 17-4 16,0 0-26-16,0 0 13 0,-20-12-4 0,20 12-6 16,0 0 11-16,0 0-6 0,-30-5 0 15,30 5-9-15,0 0 8 0,0 0-7 0,-47 0 6 16,47 0 9-16,0 0 0 0,-45 4 8 16,45-4-6-16,-34 0-1 0,34 0-2 15,-36 1-8-15,36-1 9 0,-39 0 12 16,39 0-1-16,-35-1-8 0,35 1-16 0,-34 0 21 15,34 0 1-15,-35 0-1 0,35 0-5 16,-35 0 1-16,35 0 4 0,-43 1-12 0,21 2 4 16,22-3-5-16,-52 12 5 0,24-4-4 15,-1-2-6-15,4 4 7 0,-2-2 3 16,-8 7-10-16,5 1 10 0,-5-1-8 0,2 5 6 16,-4-7-2-16,3 10-9 0,-1-4 5 15,5 0 13-15,-5-6-1 0,10 7-7 16,0-5-4-16,-4-3 2 0,13 1-3 0,-5-1 5 15,3 1-17-15,18-13 31 0,-33 27-22 16,18-11 6-16,-2 2 12 0,0 0-10 0,4 5 4 16,-1-2-12-16,1 4 7 0,1-5-1 15,1 5 17-15,-5-3-18 0,11 0 2 0,5-22 15 16,-21 39-16-16,14-21 0 0,7-18 4 16,-10 35 6-16,10-35-9 0,-7 31 5 15,6-10 10-15,1-21 2 0,-4 44-12 0,4-22 0 16,0-22 0-16,4 47 6 0,-4-20-8 15,1-4-2-15,3 2 15 0,-4-25-15 16,11 47 8-16,-9-29-4 0,5 3 0 0,-7-21-2 16,8 43 7-16,0-21-4 0,2-3 8 15,2 2-5-15,7 2 1 0,-3 1-1 16,3 0 5-16,11 2-5 0,0 2 1 0,5-5 0 16,4 4-5-16,6 4-5 0,5 0 11 15,2-2 4-15,1-2-2 0,-1 1-7 0,-2-1-4 16,4-2-2-16,-2-4 1 0,1 0 3 15,-6 2-6-15,2-5 23 0,-11-3-8 16,9-6 13-16,-10 3 12 0,5-2-4 0,-6 0 6 16,-4-5 9-16,2 2-7 0,-3-4 16 15,1-3-5-15,-2 4 2 0,0-2-6 16,-30-2 0-16,49-2-5 0,-49 2-1 0,43-4-4 16,-18-6-10-16,-3 5 4 0,7-5-1 15,-1-3-7-15,-6 1 1 0,13-6-3 0,-5-3-5 16,9 3-1-16,-6-4 1 0,7-3-6 15,-8 3 1-15,3-1-2 0,-5-4-4 16,5 7-1-16,-1-5-9 0,1 4 2 16,-2-2-9-16,-1 5 1 0,-2-1 0 0,-1 1-1 15,-6 3 3-15,2 3-1 0,-6-2-1 16,2 3 2-16,-21 11 3 0,39-22 3 0,-31 13-3 16,-8 9 1-16,29-18 13 0,-29 18 2 15,20-18 0-15,-9 3-3 0,-11 15-3 16,15-44-3-16,-11 10-5 0,6-2-3 0,-10-11-3 15,-5 0-13-15,-4-11-19 0,-4-1-34 16,0 1-31-16,-7-13-27 0,-9 6-26 0,-4-6-32 16,-4 7-85-16,0-1-655 0,-6 6-628 15</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5:57.176"/>
    </inkml:context>
    <inkml:brush xml:id="br0">
      <inkml:brushProperty name="width" value="0.05292" units="cm"/>
      <inkml:brushProperty name="height" value="0.05292" units="cm"/>
      <inkml:brushProperty name="color" value="#FF0000"/>
    </inkml:brush>
  </inkml:definitions>
  <inkml:trace contextRef="#ctx0" brushRef="#br0">23352 7747 1420 0,'0'0'81'0,"0"0"-90"16,0 0-58-16,0 0-82 0,0 0-73 0,0 0-83 15,0 0 75-15</inkml:trace>
  <inkml:trace contextRef="#ctx0" brushRef="#br0" timeOffset="141.9145">23352 7747 1091 0,'0'0'92'0,"0"0"5"0,0 0 11 16,0 0-17-16,0 0-13 0,0 0-18 0,0 0-11 16,0 0-12-16,0 0-29 0,0 0-8 15,0 0-4-15,0 0-20 0,0 0-5 16,0 0-13-16,0 0-9 0,20-24-14 0,-20 24-11 15,26-8-11-15,-26 8-14 0,34-7-20 16,-14-1-199-16,-20 8 81 0</inkml:trace>
  <inkml:trace contextRef="#ctx0" brushRef="#br0" timeOffset="395.7534">26408 7262 1271 0,'0'0'117'0,"33"-1"-18"15,-33 1-25-15,22-5-82 0,-22 5-125 16,0 0-254-16,22 0 85 0</inkml:trace>
  <inkml:trace contextRef="#ctx0" brushRef="#br0" timeOffset="2198.8687">26640 5957 1266 0,'14'-22'24'16,"-14"22"84"-16,15-19-1 0,-15 19 9 0,11-18 6 16,-11 18-16-16,14-24 3 0,-14 24-8 15,12-21-3-15,-12 21-10 0,10-24-6 0,-10 24-3 16,0 0 5-16,15-23-30 0,-15 23-1 15,0 0-9-15,11-19 2 0,-11 19 2 0,0 0 10 16,0 0-6-16,0 0-9 0,12-24 1 16,-12 24-25-16,0 0 1 0,0 0 11 15,0 0-23-15,0 0 0 0,0 0-1 0,0 0-4 16,0 0 2-16,0 0 10 0,0 0-10 16,0 0-5-16,0 0 12 0,0 0-4 15,-20 101 7-15,13-76-5 0,-1-1 2 0,3 1 8 16,-7 3-10-16,7-1 7 0,-6 0-12 15,2 1 11-15,1 3 1 0,3-3 10 16,-5-1-9-16,5 2-6 0,1-2 12 0,-1-2-1 16,2 4-12-16,3-29-6 0,3 47 9 15,6-24 4-15,-4 2-2 0,6-7 11 16,4 3 16-16,2-1-24 0,0-6 6 0,3 2-2 16,8-4 1-16,-6 1-11 0,10-4 6 15,-2-3-8-15,9 0 6 0,-1-2-3 0,-1-2-3 16,5-2 6-16,-6 0-13 0,5-2 0 15,4-2 10-15,7-2-9 0,-9 0 3 16,6-1 2-16,-6-1-8 0,-1-3 2 0,1 3-10 16,-4 0-4-16,3-6-17 0,-4 8-19 15,-4-3-9-15,-4-1-23 0,-2 5-39 16,1-2-50-16,-3 1-103 0,-26 6-406 0,42-17 122 16</inkml:trace>
  <inkml:trace contextRef="#ctx0" brushRef="#br0" timeOffset="2508.6769">27597 6126 3033 0,'0'0'62'0,"0"0"5"0,0 0-34 15,0 0-21-15,0 0-9 0,0 0-8 0,0 0 7 16,0 0-2-16,0 0 0 0,0 0 3 15,0 0-6-15,0 0 13 0,0 0 6 16,0 0 20-16,0 0 12 0,0 0-4 16,0 0-8-16,-15 62 6 0,15-62-7 0,-3 52 2 15,-1-21 2-15,4 2-16 0,-1 5 5 16,-3 6-5-16,4 1-3 0,-5 4 9 0,2 4-13 16,3 10-5-16,0 0 7 0,-3 0 6 15,1 6-12-15,2 2-4 0,0 0-28 16,0-1-33-16,2 0-12 0,1-7-28 0,5-1-43 15,-4-13-69-15,1-5-517 0,5-3 558 16</inkml:trace>
  <inkml:trace contextRef="#ctx0" brushRef="#br0" timeOffset="3021.0465">28850 6142 3419 0,'0'0'169'0,"-8"-23"-25"0,8 23-24 15,0 0-78-15,-20-24-36 0,20 24-4 0,0 0 9 16,-12-18-15-16,12 18 8 0,0 0 0 15,0 0 11-15,-13-20 2 0,13 20-10 16,0 0 12-16,0 0-5 0,0 0 3 0,0 0 7 16,0 0-8-16,0 0-9 0,0 0 2 15,0 0-3-15,0 0 4 0,0 0 3 16,0 0-2-16,0 0-6 0,0 0 2 16,45 73-7-16,-32-52 5 0,7 3 11 0,0 4 7 15,5-7-23-15,2 5 0 0,3-5-2 16,-3-1-3-16,5-7 10 0,-4 1-3 0,4-2 3 15,-7-8 9-15,4 4 24 0,-1-8 15 16,-28 0 6-16,54-9 11 0,-31-6-6 0,4-1 0 16,-1-7-4-16,-5-6-2 0,-3-3-7 15,-1 0-3-15,-2-9-7 0,-4 0-4 16,-6-6-7-16,2 2 1 0,-7-1-7 0,0-1 2 16,-3 2 2-16,-6-1-6 0,1 2 6 15,-5 3-5-15,-6 1-7 0,-6 6-15 0,-7 6-23 16,-13 8-9-16,-5 5-26 0,-10 8-14 15,-5 10-46-15,-22 13-66 0,-36 14-182 16,3 8-498-16,-14-2-173 0</inkml:trace>
  <inkml:trace contextRef="#ctx0" brushRef="#br0" timeOffset="7368.3198">27885 7685 3964 0,'-19'-18'-80'0,"19"18"32"16,0 0 19-16,0 0-14 0,-18-22 9 16,18 22 10-16,0 0-5 0,0 0 13 15,-12-19 3-15,12 19 28 0,0 0 22 0,0 0 17 16,0 0 21-16,0 0 11 0,-10-25 1 16,10 25-7-16,0 0-8 0,0 0-14 0,0 0-9 15,0 0-11-15,0 0-6 0,0 0-26 16,22-37-12-16,-22 37-1 0,27-17-14 15,-27 17-18-15,38-15-19 0,-16 7-11 0,10-1-20 16,1 5-1-16,11-3-10 0,-4 3 0 16,3 1 3-16,1 3 11 0,-7 0 3 15,0 3 6-15,-4 4 18 0,-1-3 2 0,-2 0 13 16,-2 4 15-16,-4-4 13 0,-4 8 8 16,-20-12 23-16,32 23 20 0,-24-7 17 15,-8-16 12-15,-8 47 1 0,-2-20-15 0,-7 6 17 16,-5-3-12-16,2 4-10 0,-3-2-2 15,-2 0 10-15,3-5-25 0,-5 0 5 0,5 4 0 16,2-6-8-16,-7 1 0 0,6 0 0 16,4-5-16-16,4 2-1 0,-6-5-1 15,6-3-9-15,13-15 1 0,-17 31-7 0,5-15 6 16,12-16-7-16,-5 26 3 0,5-26 8 16,0 0-12-16,9 35 5 0,-9-35 3 0,16 28 9 15,-6-16-16-15,-10-12 7 0,31 25-2 16,-18-13 0-16,-13-12 8 0,22 21-9 15,-22-21 5-15,20 20 11 0,-20-20-9 0,15 13 5 16,-15-13 3-16,0 0-3 0,13 27 9 16,-13-27 4-16,0 0 17 0,4 27 12 15,-4-27 9-15,0 0 7 0,-24 43-13 0,12-24 2 16,-4-1-9-16,-1 0-1 0,-1 6-3 16,-9 3-5-16,-3 2-6 0,-10 4-17 0,-6 6-41 15,-7 0-52-15,-9 5-46 0,-2-5-68 16,-1 1-210-16,3-7-386 0,12-7 236 0</inkml:trace>
  <inkml:trace contextRef="#ctx0" brushRef="#br0" timeOffset="8003.5633">27363 9556 3693 0,'0'0'139'0,"0"0"11"0,-5 22-13 16,5-22-39-16,0 0-53 0,0 0-39 15,0 0-13-15,0 0-19 0,8 35-6 0,-8-35-6 16,0 0 3-16,0 0 10 0,39-6-3 16,-39 6 6-16,0 0-7 0,45-24 4 15,-20 14 4-15,-7-2 5 0,8 7-1 0,-26 5 4 16,43-18-8-16,-23 11 13 0,4 0-11 16,-24 7 16-16,33-10 1 0,-33 10-2 0,33-4 0 15,-33 4-4-15,24-7-1 0,-24 7 1 16,0 0 2-16,0 0-2 0,40 11 10 15,-40-11-7-15,5 25 6 0,-5-25-1 16,3 34-7-16,-3-34 1 0,-3 47 6 0,0-16 6 16,-2 5-2-16,-5 4 5 0,0 1 1 15,1 4-10-15,1 2-6 0,1-2-4 16,2 2-15-16,-3-4-4 0,4 1-15 0,4-8-7 16,0-1 6-16,0-5 1 0,4-2 8 15,4-4 11-15,1-1 12 0,4-5 4 0,2-3 14 16,-15-15 16-16,32 21 0 0,-14-9-2 15,-18-12-2-15,32 17 10 0,-17-10 2 0,-15-7 6 16,22 11-6-16,-22-11 7 0,25 12 7 16,-25-12 2-16,0 0 11 0,23 15-16 15,-23-15-16-15,14 13 19 0,-14-13 4 0,11 23 10 16,-11-23 1-16,2 28-1 0,-2-28-6 16,0 42-4-16,0-18 2 0,0 4-6 0,0-28-8 15,-7 58 0-15,1-23-15 0,-4 1-35 16,1 3-61-16,-13 0-81 0,-4 0-195 15,-6-3-473-15,-5-4 54 0</inkml:trace>
  <inkml:trace contextRef="#ctx0" brushRef="#br0" timeOffset="8573.8872">27038 11394 3776 0,'-5'42'35'0,"5"-42"48"16,0 0 36-16,0 0-6 0,0 0-17 15,-8 20-15-15,8-20-9 0,0 0-13 16,0 0-8-16,0 0-3 0,0 0-4 15,0 0-8-15,0 0-5 0,0 0 0 0,25 15-7 16,-25-15 0-16,0 0-6 0,49-5-3 16,-49 5 0-16,42-7-3 0,-42 7-6 0,45-7-3 15,-22 6 7-15,-23 1 4 0,42-4-3 16,-42 4-2-16,37-3 0 0,-37 3-4 16,35 3 2-16,-35-3 0 0,30 5 3 0,-30-5-2 15,32 14-5-15,-32-14 8 0,25 18-7 16,-17-3 15-16,2 3-2 0,-3 3-4 0,3 2 3 15,-5 1-1-15,-2 3-2 0,2 1-6 16,-1-2 0-16,1-3 8 0,0 2-13 16,-2 2 5-16,-1-1-3 0,1-2-2 0,5 0-6 15,-4 1 12-15,1 4-8 0,3-2-2 16,-3-1-7-16,4 1 3 0,1 0 4 0,-2-1-6 16,0 2 9-16,1-5-7 0,-4 2 2 15,1-3 1-15,4-5 5 0,-10-17-2 16,15 35 6-16,-8-20 1 0,-7-15 4 0,9 27 5 15,-9-27-2-15,8 29 11 0,-8-29 3 16,5 25 0-16,-5-25-2 0,0 0 1 0,-8 44-1 16,-1-31-5-16,9-13 2 0,-27 38-5 15,1-17-9-15,-4 5-38 0,-12 3-64 16,-20 8-69-16,-13-2-140 0,-32 2-617 0,6-10-561 16</inkml:trace>
  <inkml:trace contextRef="#ctx0" brushRef="#br0" timeOffset="10466.3811">31495 5242 4313 0,'0'0'-134'0,"0"0"21"16,0 0 11-16,0 0-10 0,-7-46-16 0,7 46-12 15,0 0 0-15,0 0 0 0,0 0 17 16,0 0 20-16,0 0 27 0,0 0 25 16,0 0 11-16,0 0 22 0,0 0 2 0,0 0 13 15,0 0 3-15,7-25 11 0,-7 25 15 16,0 0 21-16,0 0-3 0,0 0 7 0,0 0 4 16,0 0-18-16,0 0-1 0,0 0-5 15,0 0 2-15,0 0-14 0,0 0-3 16,0 0-4-16,0 0 6 0,0 0-11 15,0 0-2-15,0 0 6 0,0 0-8 0,0 0-1 16,0 0 7-16,0 0 0 0,0 0 3 16,0 0 1-16,0 0-11 0,0 0 5 0,0 0 9 15,0 0-9-15,0 0-1 0,0 0-1 16,0 0 12-16,0 0-21 0,0 0 4 16,0 0 7-16,0 0-16 0,0 0 11 0,0 0 11 15,0 0-6-15,0 0-3 0,0 0-2 16,0 0 12-16,0 0-19 0,0 0 12 0,0 0 14 15,0 0-1-15,0 0 1 0,0 0 3 16,0 0-16-16,0 0 7 0,0 0-9 16,0 0 5-16,0 0 12 0,0 0-23 15,0 0 6-15,0 0-4 0,0 0-2 0,0 0 8 16,0 0 1-16,0 0-18 0,0 0 9 16,0 0 6-16,-30 77-8 0,26-56 11 0,-1 5 3 15,2 1-4-15,-5 0 4 0,4 0 3 16,-1 2-11-16,-1-1 4 0,6 2 0 15,-4-3 6-15,1 5-6 0,3-2-4 16,0-30 8-16,0 57 4 0,0-30-8 0,0-27 5 16,3 47 3-16,1-27-12 0,-4-20 9 15,6 36 16-15,-6-36-9 0,4 30 2 0,-4-30 11 16,5 28 0-16,-5-28-7 0,8 27-6 16,-8-27 6-16,12 20-1 0,-12-20-2 15,21 25-1-15,-4-11-7 0,3-6 5 0,0 2-1 16,5-1-7-16,-1 0-3 0,1-3 3 15,-25-6 7-15,45 10-4 0,-25-3-3 0,-20-7 0 16,34 4-7-16,-34-4-4 0,33 8 1 16,-33-8-5-16,29 3-12 0,-29-3-4 15,23 6-5-15,-23-6-12 0,0 0-8 0,30 3-13 16,-30-3-10-16,0 0-23 0,0 0-24 16,28 3-47-16,-28-3-221 0,0 0-350 15,0 0 516-15</inkml:trace>
  <inkml:trace contextRef="#ctx0" brushRef="#br0" timeOffset="10739.8887">31891 5654 3257 0,'5'-18'23'0,"-5"18"5"16,0 0-16-16,15-18-22 0,-15 18 1 15,0 0 0-15,0 0 11 0,0 0-6 0,0 0 6 16,0 0 23-16,0 0 3 0,0 0 13 15,34 36 10-15,-34-36 8 0,0 0-9 0,6 41-2 16,-6-41-10-16,5 37-9 0,-1-12-5 16,-2 2 7-16,1 1-15 0,0 2 2 15,2 4 21-15,0 6-19 0,-1 1-10 16,6 2 7-16,-4-1 1 0,6 2 5 0,3 0-40 16,-7 1-22-16,6-5-14 0,-1 2-22 15,6-1-22-15,-3-5-42 0,1-1-56 16,0-6-174-16,6-3-306 0,-6-3 123 0</inkml:trace>
  <inkml:trace contextRef="#ctx0" brushRef="#br0" timeOffset="11189.6085">32950 5477 2932 0,'0'0'63'0,"0"0"50"0,0-32 5 16,0 32-24-16,0 0-15 0,0 0-8 0,0 0-13 15,0 0-9-15,-3-34 0 0,3 34-10 16,0 0 2-16,0 0-7 0,0 0-4 0,0 0 3 16,0 0-11-16,0 0 1 0,0 0 10 15,0 0 1-15,0 0 2 0,0 0-5 16,0 0 4-16,0 0-11 0,-27 74-3 0,27-74 4 15,0 49 6-15,0-19-16 0,8 2 5 16,-1-4-5-16,5 2-2 0,-1-1-1 0,3-2-2 16,3-3 0-16,1-1 6 0,-1-2-13 15,4-2 14-15,-4-7 3 0,3 3-8 16,0-6 10-16,-20-9-1 0,39 8 2 0,-39-8 26 16,37-8-3-16,-37 8 11 0,38-27 0 15,-25 5-3-15,4-10-2 0,-5-1 4 16,-4-8 1-16,1-1-5 0,-9-3-5 0,1 0-11 15,-1-1-17-15,0-1-17 0,0 5-2 16,0 7-12-16,-1 2-16 0,-3 2-13 16,-1 4-21-16,5 27-32 0,-28-43-9 0,1 31-17 15,-8-1-28-15,-12 7-72 0,-5 6-241 16,-26 6-328-16,-14 5 240 0</inkml:trace>
  <inkml:trace contextRef="#ctx0" brushRef="#br0" timeOffset="14370.4336">33099 6886 3492 0,'0'0'-20'0,"0"0"-6"16,0 0-7-16,0 0-49 0,0 0-25 0,0 0 3 15,0 0 19-15,0 0 27 0,0 0 60 0,-75 17 26 16,75-17 30-16,0 0 19 0,-52-6 14 16,52 6-9-16,-37-6-9 0,37 6 0 15,-37-11-3-15,16 9 4 0,21 2 18 16,-36-10-5-16,36 10 0 0,-30-6-6 0,30 6-12 16,-31-6-8-16,31 6-8 0,-26-6-4 15,26 6-8-15,-28-6-24 0,28 6-3 0,-32-2-8 16,32 2 18-16,0 0-19 0,-52-6-2 15,52 6 1-15,-33 0-4 0,33 0-4 0,0 0 3 16,-45 0 4-16,45 0 10 0,-25 6-19 16,25-6 9-16,0 0-6 0,-35 2-1 15,35-2-4-15,0 0 5 0,-32 3-11 0,32-3 1 16,0 0-1-16,-20 12 1 0,20-12-1 16,0 0 2-16,0 0 2 0,-17 19 1 15,17-19-8-15,0 0 6 0,0 0 6 16,-7 28-9-16,7-28 7 0,0 0 4 0,0 0-3 15,0 36-4-15,0-36 12 0,0 0-11 16,7 32 3-16,-7-32 5 0,0 0 2 0,12 26 1 16,-12-26-12-16,0 0 11 0,1 22-1 15,-1-22-7-15,0 0 14 0,12 20-10 0,-12-20 3 16,0 0 3-16,0 0-3 0,12 20-3 16,-12-20 6-16,0 0 6 0,26 11-3 15,-26-11 1-15,32 1-4 0,-32-1-1 0,34 0 5 16,-34 0-2-16,40-1-7 0,-40 1 6 15,38 0-8-15,-38 0 11 0,44-5 2 16,-44 5-12-16,40 0 3 0,-40 0 10 16,42 5-6-16,-42-5-10 0,37 6 8 0,-17-4-4 15,-20-2 1-15,43 5 8 0,-24 2-14 16,-19-7 10-16,33 13-3 0,-33-13 5 0,32 14-3 16,-32-14 10-16,23 8-8 0,-23-8-4 15,22 8 2-15,-22-8 13 0,15 12-10 0,-15-12 11 16,0 0 16-16,8 27 8 0,-8-27 0 15,0 0-9-15,-5 40-6 0,5-40 7 16,-18 47 1-16,10-18-8 0,-6 1-12 0,3 0 10 16,-3 5-7-16,-1-1-1 0,0 1-4 15,2-2 2-15,-4 2-5 0,4-6 1 16,-9 2 3-16,5 0 0 0,-1-2 6 16,1-4 1-16,-6 6-1 0,-3-7-3 0,-2 0 1 15,-4-2-13-15,-1 2-43 0,-7 3-48 16,1-4-81-16,-4-2-188 0,-1-9-485 0,4 0-54 15</inkml:trace>
  <inkml:trace contextRef="#ctx0" brushRef="#br0" timeOffset="15317.6504">32999 8466 3920 0,'0'0'23'0,"0"0"29"0,0 0-5 15,0 0-2-15,0 0-16 0,0 0-5 16,0 0 1-16,0 0 3 0,0 0 18 15,0 0 14-15,0 0 13 0,0 0 0 0,0 0-11 16,0 0-6-16,0 0-1 0,0 0-14 16,0 0-7-16,-41-59-2 0,41 59 2 0,0 0-7 15,-35-5 0-15,35 5-4 0,0 0-2 16,-46 6-6-16,46-6 3 0,-41 11-4 0,41-11 3 16,-36 6-2-16,12-1 1 0,24-5-7 15,-38 13 5-15,14-7-6 0,24-6 1 16,-40 17 8-16,22-13-9 0,18-4 3 15,-40 17-2-15,20-11-1 0,20-6-1 16,-32 15 2-16,32-15 2 0,-25 9-10 0,25-9 2 16,-25 12-1-16,25-12-4 0,-24 9 4 15,24-9 2-15,-18 16-3 0,18-16 5 0,-17 12-4 16,17-12 6-16,0 0-3 0,-20 24-3 16,20-24 3-16,-12 23-1 0,12-23-4 15,-6 27 6-15,6-27 1 0,-6 30-4 0,6-30 2 16,-5 35 0-16,5-35-2 0,0 37-2 15,0-37 3-15,-3 34-3 0,3-34 3 0,0 34-5 16,0-34 9-16,0 30-2 0,0-30-1 16,-3 28 2-16,3-28 0 0,3 27 4 0,-3-27-6 15,0 0 2-15,-3 35 2 0,3-35 8 16,0 0-3-16,0 0 2 0,6 29 6 16,-6-29 2-16,0 0-5 0,0 0 4 15,17 19-3-15,-17-19-4 0,25 4 0 0,-25-4 0 16,37 0-4-16,-37 0-1 0,44-4-2 15,-44 4 0-15,48-1-2 0,-48 1 2 0,44-6-6 16,-24 1 0-16,-20 5-2 0,40 0 4 16,-40 0-3-16,40-2 0 0,-40 2 7 15,35 2 4-15,-35-2 10 0,32 6-2 0,-32-6 5 16,32 10 5-16,-16-3 1 0,-16-7 0 16,24 18-1-16,-11-6-3 0,1 3-4 0,-14-15-1 15,23 37-2-15,-15-18-1 0,7-1-1 16,-10 4 2-16,-5-22-5 0,9 36 0 15,-9-36-1-15,0 41 1 0,-5-16-3 0,5-25-1 16,-14 49 1-16,4-22-3 0,-5 7-13 16,-1 2 0-16,-3 8 0 0,-11 3-6 15,-3-5-45-15,-4 12-70 0,-10-6-74 0,-10-4-189 16,-11-7-577-16,-11-13-966 0</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6:27.539"/>
    </inkml:context>
    <inkml:brush xml:id="br0">
      <inkml:brushProperty name="width" value="0.05292" units="cm"/>
      <inkml:brushProperty name="height" value="0.05292" units="cm"/>
      <inkml:brushProperty name="color" value="#FF0000"/>
    </inkml:brush>
  </inkml:definitions>
  <inkml:trace contextRef="#ctx0" brushRef="#br0">23711 7735 3815 0,'-33'9'-37'0,"33"-9"1"0,-29 10 8 16,29-10-52-16,-30 5-34 0,30-5-29 16,-42 3 11-16,42-3 7 0,-40 0 17 0,40 0 23 15,-43 4 27-15,14-4 23 0,29 0 21 0,-50-4-2 16,22 1 11-16,28 3 5 0,-62-3-9 16,27 1-2-16,5 2-8 0,-6 2-1 15,6-2-10-15,-5 3-45 0,2 0-79 0,-12 6-229 16,3-3-149-16,-10 6 108 0</inkml:trace>
  <inkml:trace contextRef="#ctx0" brushRef="#br0" timeOffset="8871.5012">1078 6819 378 0</inkml:trace>
  <inkml:trace contextRef="#ctx0" brushRef="#br0" timeOffset="8909.4806">1075 6791 296 0,'0'0'-77'15,"0"0"4"-15,0 0 23 0</inkml:trace>
  <inkml:trace contextRef="#ctx0" brushRef="#br0" timeOffset="10364.1365">995 6623 258 0,'0'0'83'0,"0"0"-10"0,0 0 4 0,0 0-29 16,0 0 11-16,0 0-20 0,0 0-14 16,0 0-44-16,0 0-6 0,0 0 5 0,0 0 20 15,0 0-13-15,0 0 26 0,0 0 13 16,0 0-7-16,0 0 19 0,0 0-7 0,0 0-37 15,0 0 19-15,0 0 5 0,0 0-12 16,0 0 6-16,0 0 30 0,0 0-30 16,0 0 34-16,0 0-6 0,0 0 16 15,0 0-6-15,0 0 14 0,0 0-2 0,0 0 4 16,62 45 12-16,-62-45-26 0,0 0 4 16,13 24 3-16,-13-24 8 0,0 0 2 0,8 26 7 15,-8-26 9-15,0 0-13 16,10 24 4-16,-10-24-8 0,0 0 16 0,7 25-28 15,-7-25 3-15,0 0-11 0,8 24 5 16,-8-24-10-16,0 0-1 0,4 24-7 0,-4-24 0 16,0 0 12-16,10 32-10 0,-10-32-10 15,1 21 3-15,-1-21-3 0,0 0 20 16,7 30-4-16,-7-30-12 0,0 0 17 0,8 27-3 16,-8-27 6-16,0 0-8 0,2 23-3 15,-2-23-1-15,0 0-3 0,0 0-5 0,9 26-4 16,-9-26 3-16,0 0-10 0,0 0 0 15,0 0-8-15,8 21 8 0,-8-21-13 16,0 0 3-16,0 0-3 0,5 24-2 0,-5-24 11 16,0 0 4-16,0 0-6 0,3 28-24 15,-3-28 22-15,0 0 5 0,0 0-15 16,7 32 5-16,-7-32 0 0,0 0 2 0,2 30 1 16,-2-30-1-16,0 24-4 0,0-24 11 15,0 0-7-15,5 38 5 0,-5-38-3 16,0 27-11-16,0-27 2 0,5 27 10 15,-5-27-3-15,5 25-7 0,-5-25 0 0,3 24-2 16,-3-24 7-16,3 26-7 0,-3-26-5 16,5 28 10-16,-5-28 4 0,0 0-2 0,0 36-12 15,0-36 12-15,5 26 0 0,-5-26 1 16,0 25 6-16,0-25-10 0,7 35 3 16,-7-35 6-16,7 29-6 0,-7-29 10 0,3 25-13 15,-3-25 20-15,5 28-4 0,-5-28-8 16,9 24 1-16,-9-24-2 0,0 0-9 0,5 30 6 15,-5-30-12-15,0 0 17 0,3 32-1 16,-3-32 7-16,5 20-15 0,-5-20 9 16,0 0-9-16,3 38-8 0,-3-38 4 0,2 27 4 15,-2-27 6-15,3 32-3 0,-3-32 7 16,4 34-10-16,-4-34 0 0,5 32-8 16,-5-32 8-16,3 25 4 0,-3-25 11 15,0 29-7-15,0-29-4 0,2 24 4 0,-2-24-6 16,0 0-4-16,3 36 4 0,-3-36-2 15,5 32-12-15,-5-32 16 0,7 30-8 16,-4-11 14-16,-3-19 5 0,3 41 9 0,2-22 7 16,-5-19-6-16,5 43-8 0,-5-22-2 15,0-21-2-15,4 44-2 0,-4-44-6 0,3 36 0 16,2-17 6-16,-5-19-4 0,3 39-4 16,-3-39-8-16,2 36 8 0,-2-12-5 15,0-24 0-15,3 35 16 0,-3-35-9 0,4 35-16 16,-4-35 25-16,5 32-15 0,-5-32 6 15,3 38 0-15,-3-38 18 0,2 36-13 0,-2-36 0 16,0 42 0-16,0-42 0 0,-2 40-10 16,2-40-1-16,2 37 6 0,-2-37-2 15,-2 33 0-15,2-33-2 0,0 35-5 16,0-35 17-16,0 30-17 0,0-30 12 0,0 33 2 16,0-33-2-16,-3 28-15 0,3-28 14 15,0 31-14-15,0-31 10 0,0 34-2 16,0-34 2-16,-5 31-7 0,5-31 0 15,-4 34-4-15,4-34 4 0,-3 37 5 0,3-37-10 16,-2 38 12-16,2-38 0 0,-3 42-9 16,3-42 5-16,0 39-6 0,0-39 11 0,0 42 4 15,3-24 11-15,-3-18-6 0,0 40 10 16,0-40 19-16,-3 37 5 0,3-37-4 0,3 37-7 16,-3-37 4-16,0 34 5 0,0-34-5 15,0 33 1-15,0-33-5 0,2 32-10 0,-2-32 1 16,-2 31-4-16,2-31-5 0,0 33-3 15,0-33-1-15,0 41-3 0,0-41 2 16,0 33-1-16,0-33-8 0,0 34 5 16,0-34-5-16,2 28 0 0,-2-28 2 0,0 27 9 15,0-27-14-15,0 0 10 0,-2 30-6 16,2-30 5-16,0 0 4 0,-3 36 1 0,3-36-11 16,0 0 2-16,-5 27 1 0,5-27 0 15,0 0-3-15,-3 28 0 0,3-28-3 16,0 0 4-16,0 0-4 0,0 0 1 15,0 33-6-15,0-33 6 0,0 0-2 0,0 0 0 16,0 0 3-16,-4 25-5 0,4-25 5 16,0 0-8-16,0 0 2 0,0 0 2 0,0 0-2 15,0 0 0-15,0 0 2 0,0 0-6 16,-3 27 3-16,3-27 0 0,0 0-8 0,0 0-13 16,3 28-63-16,-3-28-40 0,0 0-56 15,7 21-105-15,-7-21-615 0,5 14-420 16</inkml:trace>
  <inkml:trace contextRef="#ctx0" brushRef="#br0" timeOffset="11784.3949">1508 9780 4401 0,'0'0'84'0,"0"0"13"15,0 0-21-15,0 0-41 0,0 0-50 0,0 0-26 16,0 0-5-16,0 0 14 0,0 0-2 16,0 0 5-16,9 27 13 0,-9-27 3 0,0 0 4 15,0 0 18-15,70-21-15 0,-40 11 6 16,10-5-9-16,2 3-1 0,1 0 1 15,3 1-2-15,-1-1 4 0,0 4 7 0,-3 1-8 16,3 2-5-16,3-2 21 0,3-1-4 16,0 1-9-16,1 1-7 0,5 0 6 0,-5 0-1 15,13-3 9-15,-8 6 5 0,0-4-9 16,-5 5 4-16,3-3-4 0,-1 2 8 16,6 2-1-16,-7-3 2 0,-1 0-2 15,3 1-5-15,-1 3 0 0,6-1 9 0,-6-4-10 16,3 2-1-16,1 0 8 0,-3 0 1 15,1 0-10-15,4 0 15 0,-10 3-4 0,3-4-19 16,3 2 5-16,-3 2 17 0,-3 0-13 16,2 0-4-16,-3 0 0 0,-2 0 9 15,-2 0-5-15,-2 2 1 0,-1 2-3 0,-2-1 9 16,-1 0-13-16,-3 3 11 0,1-3 2 16,-2 3-6-16,-1 1 4 0,6-2 9 0,-2 3-18 15,-2-6 3-15,-1 5 5 0,5 2 5 16,-7-6-7-16,2 0-3 0,-1 0 14 15,6 3 5-15,-3-3-5 0,-4 0 13 0,1 0-17 16,6 1 10-16,-3-4-4 0,-4 0-26 16,11 0 0-16,-3-4-3 0,0 4 10 15,-3-3 1-15,6 0 0 0,-6 0-4 0,6 3 7 16,-8-3-13-16,6 0 18 0,-5 3-6 16,8-6 12-16,-1 3 8 0,1 0-4 0,-3 3 12 15,6 0-13-15,-9 0 13 16,1-3 4-16,-2 3-7 0,9 0 1 0,-7 0 6 15,-6 3-7-15,8-6 5 0,-2 3-6 16,0 3 10-16,-5-3-5 0,3 3 1 0,-2-3 1 16,2 3 5-16,-3 0-1 0,5 0 4 15,0 0-5-15,6 0-1 0,-1 0-5 0,0 0-2 16,8 4-2-16,-1-2-2 0,-1 1-5 16,-5 1 5-16,6-5-8 0,-3 5 1 0,1-3 3 15,-2 0-8-15,1 0 9 0,-2 0-10 16,0 1 0-16,-7-1 10 0,-7-1-4 0,7 0 0 15,-5-1 1-15,4 3 0 0,-4-5-3 16,0 2 2-16,0 1-4 0,4-3 6 16,-1 0-6-16,-1 0-2 0,-3 0 0 0,4 0 3 15,4-3 7-15,6 1-12 0,-11 2 2 16,5-5-4-16,-5 5 1 0,5-2 2 16,-4 2 0-16,-3-3-6 0,5 0 0 0,-6-1 3 15,3 4 1-15,-1 0 2 0,0-1-12 16,2 1 13-16,-3 0-3 0,-1-4-4 0,-1 4 0 15,0-4 1-15,6 4 2 0,-1-4 6 16,3 2-8-16,-3 2 9 0,-1-2-2 0,1-2-3 16,1 4 0-16,1-4-2 0,-3 8 1 15,3-8 1-15,-5 4-2 0,0 0-1 16,2 4 1-16,0-8 0 0,-9 4 0 16,9 0 4-16,-37 0-5 0,50 0 4 0,-26 0-7 15,-24 0 7-15,43 4-2 0,-16-4-4 16,-27 0 4-16,42 0-1 0,-42 0 4 0,43 4-2 15,-21-4-7-15,-22 0 5 0,40 0-2 16,-40 0 2-16,39 0 4 0,-39 0-5 16,38 0 5-16,-38 0-2 0,42 0-2 0,-42 0 3 15,37 0-1-15,-37 0 3 0,38 0-3 16,-38 0-3-16,37-4 6 0,-37 4-5 0,42-7-4 16,-42 7 4-16,35-2 1 15,-35 2 2-15,37-3-1 0,-37 3-5 0,33-7 1 16,-33 7 0-16,39-3 2 0,-18-2 1 0,-21 5-4 15,39-4 1-15,-39 4 3 0,43-9-3 16,-23 6 0-16,-20 3 2 0,46-6-2 0,-46 6-2 16,40-6 15-16,-40 6 0 0,37-6-3 15,-37 6 0-15,36-6 0 0,-36 6-1 16,34-4 0-16,-34 4-2 0,22-2-4 0,-22 2 4 16,0 0-3-16,35-8 1 0,-35 8-5 15,0 0 2-15,33-5 1 0,-33 5-2 0,0 0 4 16,40-4-3-16,-40 4 0 0,22-3 1 15,-22 3-3-15,0 0 1 0,35-1 0 16,-35 1-1-16,0 0-2 0,30-5 6 0,-30 5 1 16,32 0-2-16,-32 0-4 0,0 0 3 15,47 0-2-15,-47 0 3 0,32 5 0 16,-32-5-2-16,31 0 4 0,-31 0-3 16,31 4-1-16,-31-4 1 0,31 0 1 0,-31 0 1 15,0 0-1-15,35 0-3 0,-35 0 0 16,34 0-2-16,-34 0-3 0,0 0-26 0,45 0-37 15,-45 0-43-15,34 4-32 0,-18 0-52 16,-16-4-142-16,27 0-591 0,-27 0-637 0</inkml:trace>
  <inkml:trace contextRef="#ctx0" brushRef="#br0" timeOffset="13346.2548">9958 9487 4475 0,'0'0'-103'0,"-17"-24"9"0,17 24 31 0,0 0-1 16,0 0 29-16,0 0-3 0,0 0 22 16,-9-21 13-16,9 21 17 0,0 0 25 15,0 0-2-15,0 0-5 0,-11-26 5 0,11 26 4 16,0 0 19-16,0 0 1 0,-14-27-4 16,14 27-11-16,0 0-5 0,-11-24-14 0,11 24 8 15,0 0-18-15,0-42 4 0,0 42-8 16,8-33-4-16,-8 33-5 0,10-36 7 0,-3 10-29 15,-1-1-16-15,4 0-1 0,2 0-3 16,-7-5-1-16,7-2 2 0,-7-2 8 16,5-2-1-16,-7 2-3 0,-1-3 9 15,1 2 6-15,-3 3 16 0,4 1-8 0,-4-1 5 16,-4-1 10-16,4 5 7 0,-3-4-4 16,3 4 2-16,-5-1-2 0,-2-1 5 15,4 1 0-15,-2 4 6 0,0-3 15 0,2-2-12 16,-3 4-4-16,3-1-14 0,-5-3 12 15,3 5-7-15,1-3-2 0,-4 5 0 0,3-4-7 16,0 2 17-16,-2 3-1 0,7 24 2 16,-6-43 2-16,6 43 1 0,-9-39 4 0,9 39-13 15,-3-38-5-15,3 38 4 0,-2-35-10 16,2 35 20-16,-3-37 1 0,3 37-1 16,0-37-12-16,0 37 1 0,0-33 8 0,0 33-3 15,-5-34-1-15,5 34 0 0,0-37-3 16,0 37-1-16,0-42-3 0,0 42 7 15,-3-38-1-15,3 38-3 0,0-47-6 0,3 25 21 16,-3 22-2-16,5-39 3 0,-5 39 0 16,3-43-12-16,-3 43-5 0,0-41 4 0,0 20-2 15,0 21-1-15,5-43-3 0,-5 17 0 16,0 26-1-16,-3-45 1 0,3 45-7 0,0-42-2 16,3 16 0-16,-3 26-5 0,0-47-4 15,0 22 9-15,0 25-9 0,0-39 5 16,4 18-6-16,-4 21 4 0,0-41-5 0,0 41 8 15,5-36-2-15,-5 36-1 0,6-36 2 16,-2 20-6-16,-4 16 9 0,8-34 0 0,-8 34 2 16,5-35 0-16,-5 35-5 0,3-31 4 15,-3 31 3-15,9-30 0 0,-9 30-2 16,1-32 5-16,-1 32-7 0,4-26 7 0,-4 26 0 16,8-32-8-16,-8 32 4 0,5-24-1 15,-5 24 5-15,0 0-4 0,12-38-3 16,-12 38-2-16,5-21 1 0,-5 21 5 0,10-23 1 15,-10 23-2-15,0 0 4 0,8-29 5 16,-8 29 10-16,0 0-1 0,12-28 12 0,-12 28 5 16,8-19-3-16,-8 19-1 0,0 0-9 15,9-30 2-15,-9 30-4 0,5-21-1 0,-5 21-1 16,0 0-6-16,8-31 2 0,-8 31 9 16,0 0-12-16,5-32-9 0,-5 32 5 15,7-22-1-15,-7 22-1 0,0 0-3 0,8-28 1 16,-8 28 1-16,7-22-6 0,-7 22 7 15,0 0-2-15,8-32 1 0,-8 32-2 16,2-21-1-16,-2 21-3 0,0 0-13 0,12-31-6 16,-12 31-2-16,8-22-3 0,-8 22 9 15,13-25-3-15,-13 25 1 0,15-22-1 16,-15 22 2-16,12-23 0 0,-12 23 14 0,12-22-10 16,-12 22 6-16,10-19-1 0,-10 19 5 15,0 0-5-15,17-24 0 0,-17 24-10 0,15-19 6 16,-15 19-15-16,15-22-6 0,-15 22-10 15,13-27-1-15,-13 27-6 0,17-25 13 0,-17 25 4 16,20-28-2-16,-15 13 4 0,-5 15 7 16,18-27-3-16,-18 27 25 0,14-28-6 15,-3 16 9-15,-11 12 2 0,14-32 13 16,-14 32 17-16,8-29 16 0,1 12-8 0,-9 17 0 16,10-32 9-16,-10 32-7 0,8-23-6 15,-8 23-6-15,5-25-2 0,-5 25 0 0,0 0-6 16,10-27 2-16,-10 27-2 0,0 0 1 15,7-23-5-15,-7 23-2 0,0 0 0 0,0 0-3 16,0 0-1-16,8-27 5 0,-8 27-4 16,0 0-4-16,0 0-2 0,8-19-3 15,-8 19-9-15,0 0-7 0,0 0-17 0,0 0-29 16,9-23-41-16,-9 23-41 0,0 0-67 16,0 0-144-16,1-12-527 0,-1 12-264 0</inkml:trace>
  <inkml:trace contextRef="#ctx0" brushRef="#br0" timeOffset="14375.7839">10352 5942 4050 0,'0'0'-53'15,"0"0"20"-15,0 0-3 0,0 0 4 16,0 0-18-16,0 0-10 0,0 0-6 0,0 0 9 16,0 0 9-16,0 0-7 0,0 0 11 15,7-26 0-15,-7 26 0 0,0 0 11 0,0 0 6 16,0 0-3-16,0 0 7 0,0 0 23 16,0 0 23-16,0 0 4 0,17-15 23 0,-17 15 1 15,0 0 14-15,0 0 5 0,0 0 6 16,0 0 1-16,0 0-22 0,0 0-3 15,0 0-11-15,0 0-9 0,0 0-12 0,0 0-16 16,0 0-23-16,15-18 0 0,-15 18-7 16,0 0-1-16,0 0-6 0,0 0-2 15,13-22 6-15,-13 22 1 0,0 0 8 0,0 0 2 16,14-19 5-16,-14 19 28 0,0 0 19 16,0 0-8-16,0 0 11 0,10-21 8 15,-10 21-9-15,0 0 0 0,0 0 2 0,0 0-18 16,0 0-7-16,0 0 9 0,0 0-13 15,0 0 13-15,0 0-14 0,13-19 2 16,-13 19 3-16,0 0-2 0,0 0-8 16,0 0 4-16,0 0-3 0,0 0 8 0,0 0-3 15,0 0 2-15,0 0 4 0,0 0 3 0,0 0-2 16,0 0-1-16,0 0 9 0,0 0 5 16,0 0-16-16,0 0 6 0,0 0 4 15,55 26-3-15,-55-26 0 0,0 0 6 0,22 20-7 16,-22-20 9-16,17 20-11 0,-17-20 7 15,20 15-7-15,-20-15 4 0,16 21 7 0,-16-21 1 16,20 24 1-16,-8-10-6 0,-12-14-4 16,17 24 5-16,-17-24-5 0,20 24 4 15,-8-12-5-15,-12-12 5 0,16 27-11 0,-16-27 11 16,17 23-17-16,-17-23 2 0,17 25-4 16,-17-25 14-16,15 27-17 0,-10-15 10 15,-5-12-7-15,17 29 3 0,-17-29-9 0,13 25 13 16,-13-25-3-16,15 23-9 0,-15-23 1 15,15 22 5-15,-15-22-2 0,9 25 4 16,-9-25 0-16,13 22-1 0,-13-22-2 0,10 24 1 16,-10-24-2-16,12 28-4 0,-12-28 0 15,5 25 7-15,-5-25-7 0,13 27-6 16,-13-27 6-16,8 25 8 0,-8-25-5 0,10 29 0 16,-10-29-5-16,16 30 8 0,-11-13-13 15,-5-17 10-15,11 28-2 0,-11-28 4 0,10 27-5 16,-10-27 7-16,9 25-6 0,-9-25 9 15,5 22 2-15,-5-22-8 0,10 22 5 0,-10-22 3 16,0 0-6-16,6 32-4 0,-6-32 11 16,9 20-4-16,-9-20-5 0,0 0 1 15,5 25-2-15,-5-25 0 0,0 0 0 0,8 24 0 16,-8-24 0-16,0 0-3 0,0 0 2 16,5 23-4-16,-5-23-12 0,0 0-39 15,0 0-47-15,0 0-39 0,-5 34-61 0,5-34-145 16,-12 11-517-16,12-11-163 0</inkml:trace>
  <inkml:trace contextRef="#ctx0" brushRef="#br0" timeOffset="14935.9351">10826 6776 3939 0,'23'-19'-43'16,"-23"19"-17"-16,0 0-6 0,0 0-43 0,20-15-36 16,-20 15-19-16,25-12 2 0,-25 12 2 15,20-15 2-15,-20 15 10 0,25-17 15 0,-25 17 13 16,22-15 24-16,-22 15 2 0,27-17 35 15,-27 17 25-15,20-23 44 0,-7 15 37 16,-13 8 22-16,27-20 17 0,-13 8-24 16,-14 12 5-16,20-15-10 0,-20 15-5 0,25-19-9 15,-25 19-6-15,23-15-6 0,-23 15-3 16,22-15 2-16,-22 15-3 0,20-9-6 16,-20 9-4-16,17-15 4 0,-17 15-13 0,0 0 18 15,20-13-8-15,-20 13 8 0,0 0-8 16,20-12 13-16,-20 12-6 0,0 0-2 0,0 0-11 15,32-16 1-15,-32 16 2 0,0 0-5 16,26-7-3-16,-26 7 3 0,0 0-5 16,30-12 4-16,-30 12 18 0,22-8-8 0,-22 8 31 15,0 0-5-15,27-11 12 0,-27 11 0 16,0 0-6-16,20-8-14 0,-20 8 8 16,0 0-13-16,0 0 4 0,32-8-9 0,-32 8-2 15,0 0-7-15,0 0 0 0,28-8 1 16,-28 8-5-16,0 0 12 0,0 0-16 15,0 0 2-15,22-9 1 0,-22 9-9 0,0 0 14 16,0 0-20-16,0 0-23 0,0 0-23 16,0 0-48-16,0 0-74 0,0 0-153 0,0 0-391 15,32 0 587-15</inkml:trace>
  <inkml:trace contextRef="#ctx0" brushRef="#br0" timeOffset="18992.8984">11500 6403 2951 0,'0'0'0'0,"0"0"2"16,0 0 3-16,0 0-7 0,0 0 2 16,0 0-5-16,0 0 28 0,0 0 36 0,0 0 38 15,0 0 30-15,0 0-32 0,-54-37-3 16,54 37 3-16,0 0-8 0,0 0-3 0,-8-33-20 16,8 33-2-16,0 0-10 0,-8-31 16 15,8 31 20-15,0 0-30 0,-12-31-14 0,12 31 6 16,-2-26-12-16,2 26 11 0,0 0 2 15,-17-33-2-15,17 33 4 0,-13-24-11 16,13 24 4-16,-13-30 9 0,13 30-6 0,-20-24 0 16,10 9-8-16,10 15 19 0,-22-27-20 15,22 27 7-15,-19-28-7 0,8 16-6 16,11 12-1-16,-20-23-5 0,20 23-1 0,-20-27 14 16,20 27-1-16,-22-20 1 0,22 20-7 15,-12-25-3-15,12 25-3 0,-17-26-8 0,17 26 2 16,-23-21-2-16,23 21-3 0,-17-21-3 15,17 21-2-15,-16-21 4 0,16 21-3 16,-17-24-4-16,17 24-4 0,-15-16 0 0,15 16-10 16,0 0-5-16,-17-26 2 0,17 26 1 15,0 0-3-15,-8-18 1 0,8 18 2 16,0 0 2-16,-12-25 1 0,12 25 2 0,0 0 1 16,-10-20-5-16,10 20 4 0,-8-23-2 15,8 23 1-15,0 0 3 0,-16-30 0 16,16 30-6-16,-8-21 4 0,8 21-1 0,0 0-1 15,-8-32-5-15,8 32 3 0,0 0-2 16,-15-31-6-16,15 31 5 0,-5-18 5 0,5 18-2 16,0 0-4-16,-9-27 5 0,9 27-2 15,0 0 6-15,-8-35-1 0,8 35-4 16,0 0 6-16,-8-27 6 0,8 27-3 0,0 0-1 16,-7-32 1-16,7 32 3 0,0 0-5 15,-12-23 5-15,12 23-6 0,0 0 2 0,0 0 1 16,-10-32-10-16,10 32 2 0,0 0 0 15,0 0 4-15,0 0-7 0,-7-24 7 16,7 24-2-16,0 0 0 0,0 0-1 0,0 0 0 16,-5-28-1-16,5 28 2 0,0 0 6 15,0 0-6-15,0 0 1 0,-8-25 2 16,8 25-3-16,0 0 5 0,0 0-5 16,0 0-5-16,-8-24 5 0,8 24-6 0,0 0 9 15,0 0-2-15,0 0 4 0,-5-29 1 16,5 29-2-16,0 0 2 0,0 0-2 0,-5-28 0 15,5 28 8-15,0 0-11 0,0 0 6 16,-9-35 0-16,9 35 1 0,0 0 1 0,-8-31-1 16,8 31 1-16,0 0-3 0,-10-26 0 15,10 26-1-15,0 0 3 0,-3-24-1 16,3 24-4-16,0 0 7 0,0 0-6 0,-5-27-3 16,5 27 8-16,0 0-1 0,0 0 8 15,0 0 0-15,-9-30 1 0,9 30-2 0,0 0 5 16,0 0-4-16,0 0-5 0,0 0 2 15,-7-32 0-15,7 32 4 0,0 0-1 16,0 0 0-16,0 0-5 0,-1-32-1 16,1 32 5-16,0 0 1 0,0 0 2 0,0 0-3 15,-5-28 2-15,5 28 4 0,0 0 5 16,0 0 10-16,0 0 8 0,-7-27 4 16,7 27-7-16,0 0-4 0,0 0-5 0,-5-24 0 15,5 24-4-15,0 0-2 0,0 0-2 16,0 0-2-16,0 0-3 0,-5-35-1 0,5 35-2 15,0 0-3-15,0 0-1 0,-8-27-3 16,8 27 4-16,0 0-1 0,0 0-1 16,-2-33-4-16,2 33-1 0,0 0 2 0,0-29-4 15,0 29 4-15,0 0 0 0,0 0-2 0,0-37-2 16,0 37 1-16,0 0 4 0,-3-30 1 16,3 30 1-16,0 0-1 0,-9-27-1 15,9 27-2-15,0 0 0 0,-3-35-2 0,3 35 3 16,-7-28-4-16,7 28 5 0,-3-31-1 15,3 31 3-15,-5-33 0 0,5 33 2 16,-12-31-2-16,7 13-1 0,5 18-3 16,-15-38 3-16,3 19-5 0,4-1 0 0,-5-2-2 15,-2 1 2-15,1-2-2 0,-4 2 2 16,1 0-1-16,0-2 0 0,1 2-5 16,-1 0 4-16,0 3 0 0,0-1 0 0,2-1-1 15,-1 5 3-15,16 15-3 0,-32-33 1 16,15 21 0-16,0-5 0 0,17 17-2 0,-28-25-1 15,11 11-5-15,17 14-4 0,-30-25-4 16,15 17 2-16,15 8-9 0,-33-22 7 0,16 10-2 16,17 12 3-16,-27-20 1 0,27 20-8 15,-27-15 1-15,27 15 4 0,-25-15 0 16,25 15 6-16,-23-12-2 0,23 12 0 0,-25-15-6 16,25 15 4-16,-25-12 0 0,25 12-2 15,-30-17 2-15,30 17 0 0,-31-16-2 0,31 16-7 16,-31-14 7-16,11 4 0 0,20 10-3 15,-30-12 6-15,30 12 1 0,-32-15-1 16,32 15 2-16,-30-10-3 0,30 10 4 16,-27-8 1-16,27 8 0 0,-25-14-1 0,25 14 5 15,-22-7 4-15,22 7-6 0,0 0 0 16,-30-11 4-16,30 11-1 0,-22-9-3 16,22 9 6-16,-25-9 0 0,25 9-3 0,-28-9-7 15,28 9 0-15,-25-9 3 0,25 9 0 16,-31-12-4-16,31 12 1 0,-30-6-2 0,30 6 2 15,-33-13 0-15,33 13 2 0,-42-12-13 16,22 5 0-16,20 7 6 0,-40-12 0 0,18 6 0 16,-1-4 11-16,23 10 15 0,-42-12-5 15,42 12 12-15,-35-8 4 0,15 1-3 16,20 7-3-16,-34-9 0 0,34 9-4 0,-37-6 4 16,37 6-5-16,-41-9-5 0,41 9-2 15,-42-8-10-15,22 4 1 0,20 4-2 0,-45-4 1 16,45 4-3-16,-44-7-2 0,44 7-1 15,-42-5-5-15,42 5 5 0,-45 0 2 16,45 0 5-16,-42-3-6 0,42 3 7 16,-48 0-3-16,23 0 4 0,25 0-2 0,-52-4 8 15,20 1-11-15,32 3-1 0,-60 0 10 16,30 0-20-16,-5-3 12 0,-1 3-1 0,3 0-7 16,33 0 11-16,-62-2 3 0,35 2 1 15,-3 0-1-15,30 0 3 0,-52-7-2 16,31 4 8-16,21 3 0 0,-52-3 5 0,30 0-2 15,22 3 2-15,-52-3 0 0,24-3 1 16,-1 3-11-16,4-3 5 0,25 6 3 0,-53-8-2 16,22 6-6-16,31 2 4 0,-51-10-4 15,29 9 3-15,22 1-3 0,-44-4 2 16,44 4 2-16,-38-7 6 0,38 7-8 0,-40-3-5 16,40 3-4-16,-40-2 14 0,40 2-9 15,-37-7 4-15,37 7-7 0,-39-3 6 0,39 3 1 16,-38-3-3-16,38 3-3 0,-37-7-1 15,37 7-14-15,-42 0-1 0,42 0 4 16,-48-3-7-16,48 3-1 0,-50-2-3 16,21 2 1-16,-4 0 1 0,1-3 1 0,-2 0 10 15,34 3-3-15,-70-4-6 0,30 4 1 16,0 0 1-16,3-3 10 0,-11 3-1 0,1 0-4 16,-2 0-3-16,-4 3 1 0,2-3 13 15,0 0-6-15,-1 4-8 0,-2-1 7 16,-1 0-10-16,0-3-2 0,-4 5 3 0,4-1-1 15,-3-4-2-15,7 3 8 0,-2 0 8 16,-4-3 8-16,2 0 11 0,3 0-7 0,0 0 14 16,-5 0 2-16,5 0 1 0,5 0-1 15,-3-3-9-15,2 3 10 0,11 0-12 16,-7-3-5-16,11 3 5 0,-4-4-9 0,7 4 10 16,-5 0-7-16,35 0-2 0,-59-3-2 15,28 1 5-15,1-1 2 0,-2 0 1 16,32 3 5-16,-57-9-4 0,23 2 2 0,6 1 3 15,-4 1 0-15,2-2-5 0,2 2 1 16,-1-7 1-16,-8 9-11 0,4 3 0 0,-2-9 2 16,-4 5 5-16,-7 0-14 0,2 1 10 15,-4 3-11-15,-1-4 5 0,2 4-8 0,-5 0 3 16,0 0 0-16,2 4 8 0,0-4 5 16,-7 0 4-16,9 3-5 0,-6-3 3 15,4 4 6-15,1-4 2 0,-1 0-3 16,7 0-3-16,6 1-2 0,-5-1-2 0,4 3-2 15,3-3-3-15,-9 5-3 0,11-1 6 16,-4-4 2-16,3 0 1 0,3 3-4 0,31-3 0 16,-57 5-3-16,27-2-2 0,-6 1-26 15,-5 8 13-15,-5 3-16 0,1-3 5 16,-3-1 6-16,-1 5 0 0,-1 0-1 0,-2-1 5 16,4-2 9-16,-2 5-11 0,-6 0 2 15,1-3 2-15,2 5 4 0,-8-5 4 16,0 0-15-16,2 1 4 0,-1-1 18 0,1-3 12 15,-3 0-13-15,4 0-1 0,9-1 11 16,-11 1-5-16,12-3 3 0,-4-3-4 0,5 0-3 16,2 3 9-16,1-3-11 0,2 1 0 15,7-5 1-15,3 4 2 0,-3 2-5 0,5-1 7 16,-2-2-13-16,4-1 9 0,-2 4-8 16,3-3 8-16,27-5-2 0,-47 14-4 0,24-11 2 15,23-3-5-15,-34 5 10 0,34-5 1 16,-31 7-5-16,31-7-19 0,-34 12 15 15,34-12-14-15,-25 9 3 0,25-9 5 16,-27 6 2-16,27-6 3 0,-21 9-7 16,21-9 16-16,0 0-28 0,-36 16 25 0,36-16 0 15,-28 16-15-15,28-16 2 0,-27 12 16 16,27-12 1-16,-23 12-10 0,23-12 0 0,-25 15 6 16,25-15-3-16,-22 15-6 0,22-15 4 15,-30 12 2-15,13 0-8 0,17-12 11 0,-30 17-5 16,30-17 5-16,-32 15-14 15,19-5 17-15,13-10 3 0,-25 15-7 0,25-15-9 16,-30 18 11-16,16-8 2 0,14-10 2 16,-30 16-7-16,30-16 13 0,-27 18-16 0,27-18 11 15,-28 12-3-15,28-12-3 0,-25 15 13 0,25-15-10 16,-25 12 3-16,25-12 9 0,-29 13-12 16,29-13 7-16,-31 17-9 0,17-9 8 0,14-8 10 15,-25 12-18-15,25-12 1 0,-30 15-6 16,15-5-21-16,15-10 32 0,-29 15-11 15,29-15 3-15,-31 15 7 0,14-5-3 16,17-10 3-16,-30 16 2 0,30-16-10 0,-27 15 5 16,27-15 1-16,-28 15-2 0,28-15 7 15,-29 15 5-15,29-15-11 0,-30 15-2 16,18-5 2-16,12-10-3 0,-26 12-8 0,26-12 19 16,-22 13-6-16,22-13 7 0,-25 15-23 15,25-15 20-15,-30 12 10 0,30-12-8 16,-24 18-8-16,24-18 0 0,-28 16 13 0,28-16-30 15,-24 11 11-15,24-11 2 0,-26 17-3 16,26-17 11-16,-20 15-4 0,20-15 7 0,-32 13-7 16,18-4 2-16,14-9-4 0,-25 15-1 15,25-15-1-15,-23 12 7 0,23-12-10 0,-20 12 11 16,20-12-11-16,-25 17 4 0,25-17-1 16,-24 13 0-16,24-13 6 0,-21 15-7 0,21-15 5 15,-17 12-14-15,17-12 16 0,0 0-2 16,-24 18 9-16,24-18-17 0,-16 12 8 15,16-12 11-15,-25 12-4 0,25-12-4 0,-21 16-5 16,21-16 2-16,-20 12 3 0,20-12 0 16,-20 13 0-16,20-13-9 0,-25 15 6 15,25-15-3-15,-23 12 11 0,23-12-14 16,-24 9-4-16,24-9 18 0,-18 12-14 0,18-12-4 16,0 0 9-16,-23 17 4 0,23-17 17 15,0 0-26-15,-27 14 1 0,27-14 5 0,-15 14-4 16,15-14-1-16,0 0 19 0,-27 17-26 15,27-17 5-15,-20 13 6 0,20-13-2 0,0 0 1 16,-20 15 0-16,20-15-1 16,-19 13-1-16,19-13-4 0,0 0 9 0,-23 12 6 15,23-12-1-15,0 0-1 0,0 0-2 0,-18 15-3 16,18-15-7-16,0 0 4 0,0 0-1 16,0 0-1-16,0 0-5 0,-24 12 14 0,24-12-11 15,0 0 2-15,0 0 13 0,0 0-19 16,0 0 22-16,0 0-4 0,-23 13-6 15,23-13 13-15,0 0-20 0,0 0 8 0,0 0-4 16,0 0-1-16,-19 12 3 0,19-12-6 16,0 0-1-16,-18 12 7 0,18-12 8 15,0 0-6-15,0 0-4 0,-18 15 1 0,18-15-9 16,0 0 7-16,0 0 9 0,-25 19-12 16,25-19-3-16,0 0 13 0,-12 13-4 15,12-13-4-15,0 0 8 0,-22 18-10 16,22-18 8-16,0 0-7 0,-20 22 0 0,20-22 3 15,-15 12 15-15,15-12-14 0,0 0 2 16,-20 20-10-16,20-20-4 0,-10 17-2 0,10-17-4 16,0 0 11-16,-9 22 13 0,9-22-17 15,0 0 12-15,-15 18 0 0,15-18-11 0,0 0 8 16,0 0-4-16,-18 24 5 0,18-24 9 16,0 0-10-16,-10 15 3 0,10-15-5 15,0 0 1-15,0 0 13 0,-13 26-8 0,13-26-2 16,0 0-3-16,-9 21 8 0,9-21-4 15,0 0-4-15,-13 18 6 0,13-18-5 0,0 0-1 16,-9 25 1-16,9-25 8 0,0 0 0 16,-11 27-3-16,11-27-7 0,-9 20 6 15,9-20 9-15,0 0-18 0,-6 33 19 0,6-33-17 16,-4 26 16-16,4-26-14 0,-8 27 4 16,8-27-6-16,-5 27 6 0,5-27 0 15,-13 30-3-15,13-30 9 0,-2 30-3 0,2-30 4 16,-7 30-4-16,7-30 9 0,-3 31-17 15,3-31-10-15,-5 25 13 0,5-25 4 16,0 0-7-16,-9 33-5 0,9-33 14 0,0 0-4 16,-1 27 1-16,1-27-1 0,0 0 8 15,-7 32-17-15,7-32 12 0,0 0-11 0,-2 34 21 16,2-34-13-16,0 0-7 0,2 30 14 16,-2-30-6-16,0 0-2 0,-5 32 6 15,5-32-10-15,0 0 3 0,0 30 5 0,0-30 2 16,0 0-6-16,0 27 14 0,0-27-23 15,0 0 8-15,0 30 1 0,0-30-3 0,0 0 16 16,-8 32-12-16,8-32 0 0,0 0 10 16,0 40-4-16,0-40-8 0,3 29 9 15,-3-29-15-15,0 33-7 0,0-33 15 16,5 31-3-16,-5-31 16 0,0 27-20 0,0-27 12 16,0 0-5-16,3 33 4 0,-3-33-6 15,0 0-1-15,0 29 6 0,0-29-1 0,0 0-4 16,0 0 4-16,0 33 1 15,0-33-6-15,0 0 4 0,0 0 9 0,0 27-12 16,0-27 1-16,0 0-3 0,0 0 1 0,0 0 6 16,-3 32 15-16,3-32-24 0,0 0 12 15,5 25-6-15,-5-25 10 0,0 0-23 0,3 30-3 16,-3-30-15-16,0 0-29 0,4 34-7 16,-4-34-17-16,0 0-23 0,1 28-31 15,8-17-36-15,-9-11-74 0,0 0-517 0,5 21 368 16</inkml:trace>
  <inkml:trace contextRef="#ctx0" brushRef="#br0" timeOffset="20689.8877">1023 6786 3240 0,'0'0'-42'16,"0"0"3"-16,0 0 0 0,0 0 7 0,0 0 4 15,0 0 6-15,0 0 7 0,-28-29 7 16,28 29 3-16,0 0 5 0,0 0 5 16,0 0 5-16,0 0-2 0,0 0 22 0,0 0-13 15,0 0 8-15,0 0 0 0,0 0 4 16,0 0-7-16,0 0 2 0,0 0-12 16,0 0 4-16,0 0-6 0,0 0-1 0,0 0 3 15,0 0 0-15,0 0 2 0,0 0 0 16,0 0-10-16,0 0 5 0,0 0-6 15,0 0 1-15,0 0-8 0,0 0 22 0,-37 62-13 16,37-62 8-16,-14 25-1 0,14-25 15 16,-16 24-3-16,16-24 14 0,-19 23-1 0,19-23-3 15,-16 19 3-15,16-19-4 0,-15 20 9 16,15-20-13-16,-16 22-3 0,16-22-7 16,-18 20 5-16,18-20 0 0,-13 16 1 15,13-16-9-15,-14 22 6 0,14-22-9 0,-16 22-3 16,16-22 0-16,-22 22 1 0,22-22-1 15,-19 19-1-15,19-19 12 0,-16 13-13 0,16-13-1 16,-15 17 6-16,15-17-7 0,-20 18 11 16,20-18-4-16,-20 19-8 0,20-19 3 15,-19 20-5-15,19-20 1 0,-20 16 9 0,20-16-17 16,-15 19 4-16,15-19 6 0,0 0 5 16,-22 20-6-16,22-20-5 0,-13 15 4 0,13-15 0 15,0 0-1-15,-25 20 3 0,25-20-1 16,0 0-3-16,-17 17 0 0,17-17 1 15,0 0-1-15,0 0 2 0,-18 18 3 16,18-18 2-16,0 0-2 0,-22 18-7 0,22-18-5 16,0 0 10-16,-25 18-1 0,25-18-6 15,0 0-7-15,-10 18 5 0,10-18 4 0,0 0 7 16,-17 24-10-16,17-24 10 0,-13 12 9 16,13-12-30-16,-15 16 1 0,15-16 13 15,-15 20-9-15,15-20 6 0,-14 19-8 0,14-19-2 16,-15 19 10-16,15-19 4 0,-10 18-2 15,10-18 2-15,0 0 3 0,-13 21-20 0,13-21 12 16,0 0 24-16,-19 19-2 0,19-19 9 16,0 0 3-16,0 0 2 0,0 0 6 15,-13 16 19-15,13-16 23 0,0 0 18 16,0 0 7-16,0 0-24 0,0 0-6 0,0 0 9 16,0 0 22-16,-32-50-14 0,22 27-10 15,-5-1 2-15,0-12-9 0,2-3-16 0,-9-9 2 16,-3-8-3-16,-7-8-4 0,-8-4 5 15,-10-25 10-15,-4 7-6 0,1 4-9 16,1 12-8-16,10 7-9 0,-7 10-20 0,8 4-22 16,0 9-34-16,3 12-69 0,1 10-84 15,0 6-124-15,4 6-642 0,4-2-898 0</inkml:trace>
  <inkml:trace contextRef="#ctx0" brushRef="#br0" timeOffset="22770.7491">4496 3646 4705 0,'0'0'-181'0,"-27"16"9"0,27-16 4 0,0 0-6 16,0 0 0-16,0 0 19 0,0 0 20 15,-22 9 13-15,22-9 45 0,0 0 29 0,0 0 29 16,0 0 3-16,0 0 11 0,0 0 19 16,0 0 17-16,0 0 3 0,0 0 5 15,0 0-6-15,-40-5-10 0,40 5-15 16,0 0-14-16,0 0-19 0,0 0-8 16,0 0-1-16,0 0-5 0,0 0 1 0,0 0 8 15,0 0 13-15,0 0-2 0,0 0 2 16,0 0-4-16,0 0-6 0,-28-16 12 0,28 16 3 15,0 0-6-15,0 0 6 0,0 0-11 0,0 0-22 16,-22-12-12-16,22 12 0 0,0 0-24 16,0 0 6-16,0 0-4 0,-15-23-8 15,15 23 9-15,0 0 22 0,0 0 28 0,0 0 35 16,-17-18 30-16,17 18 30 0,0 0 22 16,0 0 6-16,0 0-9 0,-17-15-10 15,17 15-15-15,0 0-4 0,0 0 11 16,0 0-25-16,0 0-6 0,0 0-10 0,-16-17-8 15,16 17-7-15,0 0 5 0,0 0-1 16,0 0-2-16,0 0-4 0,-24-15-3 0,24 15 2 16,0 0 10-16,0 0-3 0,-31 0-2 15,31 0 4-15,0 0 1 0,0 0-3 16,-42 3 11-16,42-3-7 0,0 0-7 16,-39 12-4-16,23 0 0 0,-8 5 0 0,1-2 8 15,1 10-10-15,-5-5-5 0,0 9 0 16,2-1 7-16,-1 1-7 0,4-6-6 0,-5 5 6 15,7-1 11-15,2-3-13 0,1-1 6 16,-2-2-12-16,6 1 8 0,1-1-4 16,4 5 0-16,0-2 15 0,8-24-18 0,-4 51 20 15,4-19-15-15,7-5 2 0,-2 4 7 16,0 1-5-16,2-2 1 0,3 5-1 0,1-2-8 16,4 1 8-16,-6-7 9 0,3-3-16 15,-7 5 10-15,6-7-9 0,-2 1 0 16,1 1 6-16,3-4 0 0,-8 2-6 0,8-1 2 15,-1 1 4-15,0 3-8 0,1-4 6 16,2 4 0-16,2 3 0 0,3-1 5 16,5-2-14-16,-1 1-12 0,1 1 2 0,-4-3-13 15,8 0 4-15,-4-2 17 0,5-2-15 16,-6 3 7-16,4-1 3 0,-5-7-1 16,2 0 6-16,-3 0 2 0,5-1 23 15,-5 1-3-15,6-6-9 0,-1 3 14 0,3-3-9 16,10 2 6-16,-1-3-6 0,8-3-2 0,1 2-3 15,17 0 7-15,-10-6-5 0,2 4-8 16,10-2 9-16,2-3-3 0,-1-3 3 16,3 3 14-16,-14-5 11 0,8 4-3 15,0-6 42-15,9-1-2 0,-7-3 4 0,4 3 14 16,11-5-21-16,0-2-17 0,-3-1 2 16,3 4-10-16,5-3-13 0,-3-5 4 15,-6 5-6-15,-9 3-12 0,-4-3-19 0,-1 0 1 16,-2-2 4-16,3 2-7 0,-5-3-1 15,2 0 4-15,-2 0 4 0,-6-3-2 0,-1 1-5 16,1-1 7-16,-2-4 2 0,-4 3 0 16,7-3 3-16,-1-2-5 0,-2 2 2 15,0-2-6-15,-1 2 6 0,-5-3 7 0,-6 1-2 16,5-2 3-16,-5 2-8 0,-10 0 6 16,-5 3 8-16,2-8 7 0,-5 5 9 15,-6-7 8-15,1 2 1 0,-5-4 6 0,3-2 26 16,-10 2-13-16,-2-7-1 0,6 0 1 15,-8-1-17-15,-1-2 6 0,-1 3 5 16,-3-7-1-16,-4-4-10 0,3 4-2 0,-10-7 6 16,-2 6 3-16,-8-4 2 0,0 5 3 15,-7-6-5-15,-10 2-7 0,-10 7-3 0,-29-14-8 16,-13 8-2-16,-13 8-5 0,-20 7-2 16,-16 8-6-16,-9 8 0 0,-17 5-4 15,0 5 6-15,12 4 10 0,40 1 2 0,17 10-51 16,-36 17-66-16,14 16-43 0,-2 1-98 15,7 19-237-15,-2-2-445 0,7 2-472 16</inkml:trace>
  <inkml:trace contextRef="#ctx0" brushRef="#br0" timeOffset="24673.9362">9032 4099 4153 0,'0'0'-197'0,"0"0"15"0,0 0 25 0,0 0 25 16,-5-25 46-16,5 25 27 0,0 0 13 16,0 0 7-16,0 0 1 0,0 0-3 15,0 0 5-15,0 0-4 0,0 0 13 0,0 0 7 16,0 0-3-16,0 0 0 0,0 0-2 16,0 0 1-16,0 0 11 0,0 0-2 15,0 0 2-15,0 0 7 0,0 0-9 16,19 99 4-16,-6-62 3 0,-11-1 11 0,5 8-3 15,-2-2 10-15,0 2-4 0,1 0 9 16,-1 1 25-16,0 1 16 0,-1 1-10 0,-1 3 16 16,2 1-15-16,-2 8-4 0,-1-7 0 15,-2 10-4-15,7-7-2 0,-1 7 4 16,-6 1 22-16,0-1-4 0,2 1 4 0,-2 1 25 16,0 4-14-16,-2 0-2 0,2 3 4 15,2-2-23-15,-4 0-2 0,2 6 2 16,0-4-6-16,0-4 0 0,0 2 7 0,0-6 1 15,0 3-7-15,2-3-3 0,-2-9 12 16,3-2 10-16,1-5 7 0,1 0-2 16,-2 0-3-16,-3-4-5 0,2-2-7 0,5 1-12 15,-2 1 0-15,0 1-7 0,-2-3-3 16,5 2-12-16,-3 4 2 0,-1-3-4 0,4-1 4 16,-1 1-3-16,1 1 1 0,-3-1-9 15,-2-7 7-15,-3-2-13 0,4-5 5 16,1-3-1-16,-5 4-4 0,3-3-1 0,-1 0 5 15,-2-1 1-15,0 2-8 0,0-29 3 16,0 45 0-16,0-22-25 0,0-23 4 0,0 44-1 16,0-24-2-16,0-20 10 0,-2 46-6 15,2-24 5-15,0-22 8 0,0 48-13 16,2-23 9-16,-4 2-3 0,2-27 7 0,2 57-6 16,-2-29-4-16,-2-1 4 0,4 2-1 15,-2-29 6-15,0 45-2 0,0-23-3 16,0-22 5-16,-2 37 0 0,2-37-5 0,0 37 4 15,0-37 2-15,0 35-1 0,0-35-5 16,-3 34 10-16,3-34-1 0,-5 39-3 16,5-18 0-16,0-21 1 0,5 50-5 0,-10-26 4 15,5 3 1-15,0 5-2 0,0-32-2 16,-4 53-3-16,4-27 4 0,-3 3 15 0,3-1-2 16,-2 0-6-16,2 2 7 0,0-30-5 15,-3 52-3-15,3-26 9 0,-5-3-8 16,5-23 7-16,0 40-4 0,0-40-5 0,0 41-2 15,-3-23 9-15,3-18-10 0,0 37 5 16,0-37-2-16,3 41 1 0,-3-20 0 0,0-21-4 16,0 39 1-16,0-16-2 15,0-23 0-15,-3 39 5 0,-2-16 0 0,5-23 5 16,-2 34-2-16,2-34-3 0,-5 33 1 0,5-33 2 16,-7 34-3-16,7-34-2 0,-5 34 0 15,5-34-5-15,-5 30 3 0,5-30 3 0,-3 28-4 16,3-28-2-16,-5 26 2 0,5-26 2 15,-3 27-5-15,3-27-20 0,-5 30-33 16,5-30-41-16,0 35-48 0,0-35-54 16,-7 30-149-16,5-18-537 0,-10 1-320 0</inkml:trace>
  <inkml:trace contextRef="#ctx0" brushRef="#br0" timeOffset="25390.5092">8663 8675 3982 0,'0'0'-153'0,"13"-26"32"0,-13 26 22 0,0 0 36 16,14-21 33-16,-14 21 10 0,0 0 35 15,15-20 34-15,-15 20 23 0,0 0 16 16,0 0 19-16,15-18-21 0,-15 18-15 0,0 0 0 16,0 0-10-16,0 0-7 0,0 0-11 15,0 0-4-15,0 0 7 0,0 0-17 0,0 0 16 16,0 0 0-16,0 0-4 0,0 0 0 16,48 41 5-16,-48-41-17 0,17 27 6 0,-9-10 2 15,6 1-21-15,-4 0 0 0,5 0 13 16,-15-18-13-16,28 37 0 0,-16-14 1 15,1-2-2-15,4 0 0 0,1 1-4 16,-1 3 5-16,0-1-2 0,5-2-5 0,-4-1 0 16,-1 0-4-16,-1-1-3 0,1-4 11 15,-2-2 1-15,-1 3-2 0,-14-17 28 0,20 23 15 16,-12-10 16-16,-8-13 13 0,17 14-3 16,-17-14-6-16,15 17-7 0,-15-17 0 15,0 0-9-15,0 0-9 0,0 0-6 0,0 0-5 16,47-25-9-16,-47 25-5 0,18-35-3 15,-8 14-4-15,-3-4-7 0,3-3-6 0,-3 1-2 16,1-7 2-16,-3 4-2 0,5-11 4 16,-3 5 1-16,-1 4 3 0,-1-2-5 0,2 4-1 15,-2-2 2-15,-2 2-3 0,2 3-4 16,-1-5 4-16,2 5-4 0,-2-1-2 16,4 1 2-16,1-2-1 0,-6 5-5 15,9-3-10-15,-6-2-10 0,3 5-20 0,1-6-46 16,-2 8-33-16,0-3-56 0,-4-3-123 15,-3 4-644-15,-1-5-800 0</inkml:trace>
  <inkml:trace contextRef="#ctx0" brushRef="#br0" timeOffset="27447.7658">8889 3995 4607 0,'0'0'-119'16,"0"0"1"-16,0 0 5 0,0 0-18 0,0 0-17 15,0 0 8-15,0 0 10 0,0 0 39 16,0 0 28-16,0 0 22 0,0 0 15 0,0 0 11 16,0 0 4-16,0 0 0 0,0 0 38 15,0 0-8-15,0 0 20 0,0 0 39 16,0 0-2-16,0 0 1 0,0 0-7 15,0 0 7-15,0 0-2 0,0 0-30 0,0 0-7 16,0 0 3-16,0 0-13 0,0 0 14 16,0 0-6-16,0 0-20 0,0 0 12 0,0 0 1 15,0 0-7-15,0 0-9 0,0 0-2 16,0 0-4-16,0 0 4 0,0 0-9 16,0 0-2-16,-61 47 11 0,48-24-6 0,-2-1-2 15,2 7 9-15,-1-10-14 0,-1 7-8 16,7-5 20-16,-6 3-8 0,-1 0 1 0,2 6 7 15,0 0-2-15,-6 7 1 0,2 0-2 16,-4 5-6-16,6-7 26 0,-2 5-22 16,0-3 1-16,2-6-14 0,2 2 10 15,1-6 7-15,5 0-10 0,2-7 9 0,-6 2 0 16,11-22-2-16,-10 33-9 0,10-33 11 16,-9 29-7-16,9-29 8 0,-12 27-7 15,12-27 1-15,0 0 9 0,-5 29-12 0,5-29 4 16,0 0 5-16,-8 21-18 0,8-21 5 15,0 0 14-15,0 0-10 0,-7 24 4 16,7-24-4-16,0 0-6 0,0 0-3 0,0 0 6 16,0 0-20-16,0 0-15 0,0 0-5 15,0 0-1-15,0 0-1 0,49-71 0 0,-41 53-16 16,2-3 0-16,4-4-2 0,-6 3-13 16,5-3 8-16,1 4-2 0,-2 4 18 0,-12 17 16 15,16-39-5-15,-6 21-3 0,-10 18 3 16,14-30 18-16,-14 30 5 0,11-27 13 15,-11 27 10-15,9-24-8 0,-9 24 14 16,10-20 7-16,-10 20-3 0,0 0 1 0,12-29-12 16,-12 29 2-16,10-21 7 0,-10 21-9 15,0 0 2-15,10-25 2 0,-10 25-16 0,11-18-19 16,-11 18-12-16,0 0 4 0,12-24-5 16,-12 24-2-16,0 0 7 0,13-26 16 0,-13 26 5 15,0 0 6-15,14-15 19 0,-14 15 19 16,0 0 20-16,0 0 19 0,0 0 16 15,13-21 14-15,-13 21-17 0,0 0-7 16,0 0-5-16,0 0-21 0,0 0 2 0,0 0-10 16,14-19-12-16,-14 19-3 0,0 0-13 15,0 0 4-15,0 0-1 0,0 0 7 16,0 0-28-16,0 0 23 0,0 0-16 0,0 0-4 16,0 0 2-16,0 0-1 0,11-19 2 15,-11 19-2-15,0 0 4 0,0 0-3 0,0 0-10 16,0 0 8-16,0 0-23 0,0 0 17 15,14-28-14-15,-14 28 0 0,0 0-8 0,13-20-1 16,-13 20-11-16,0 0 3 0,12-19 8 16,-12 19 2-16,0 0-15 0,0 0 25 15,0 0 19-15,15-23-3 0,-15 23 14 0,0 0 13 16,0 0 2-16,0 0 8 0,0 0-7 16,0 0-18-16,13-21-11 0,-13 21-14 15,0 0-13-15,0 0 2 0,0 0 3 16,0 0 7-16,20-12-11 0,-20 12 2 0,0 0 5 15,0 0 0-15,0 0 8 0,0 0 5 16,17-16 4-16,-17 16 8 0,0 0 32 16,0 0-24-16,0 0 1 0,0 0 2 0,0 0 0 15,0 0-3-15,0 0-7 0,0 0-1 16,0 0 7-16,0 0 4 0,40 32-10 0,-40-32 5 16,17 28 2-16,-7-16-8 0,-10-12-4 15,22 34-5-15,-12-17 8 0,5-1-1 0,-2 3 11 16,-5 0-6-16,-8-19-2 0,24 31 8 15,-16-15-6-15,-8-16-3 0,17 24 16 16,-9-9-26-16,-8-15 15 0,20 35-12 16,-11-19-5-16,2 1 16 0,1 5-7 0,-3-4 3 15,1 0 5-15,5 1 5 0,-15-19-12 16,20 34 7-16,-9-19-15 0,-11-15 10 0,14 27-1 16,-14-27-4-16,12 21 6 0,-12-21 2 15,13 20-12-15,-13-20 17 0,13 21-3 16,-13-21-13-16,19 25 4 0,-19-25-7 0,16 24-24 15,-16-24-2-15,22 21-1 0,-13-11 0 16,-9-10 2-16,21 19 6 0,-21-19-4 0,19 18 11 16,-19-18-15-16,16 15 9 0,-16-15 17 15,20 12-17-15,-20-12 21 0,21 11 4 16,-21-11-18-16,0 0 9 0,25 9 13 16,-25-9-6-16,0 0 15 0,0 0 17 0,25 9 22 15,-25-9 18-15,0 0 22 0,0 0 13 16,15 13 8-16,-15-13 2 0,0 0-4 15,0 0-5-15,0 0-1 0,0 0-13 0,0 0-17 16,0 0-5-16,-106-15-9 0,68 15-8 16,-2 0-23-16,-9 2-10 0,-9 4-40 0,-11 13-78 15,-16 2-75-15,-44 16-170 0,-13 3-549 16,-2 3-373-16</inkml:trace>
  <inkml:trace contextRef="#ctx0" brushRef="#br0" timeOffset="31017.6389">18221 12407 1707 0,'0'0'207'15,"-10"29"-101"-15,10-29-17 0,0 0-34 16,0 0-38-16,0 0 13 0,0 0 4 0,0 0 28 16,0 0 40-16,0 0 21 0,0 0 32 15,0 0-3-15,0 0 16 0,0 0-13 0,0 0-25 16,0 0-7-16,0 0-25 0,0 0-6 16,0 0-12-16,0 0-19 0,0 0-8 15,0 0 4-15,0 0 4 0,0 0 19 16,0 0-18-16,0 0 11 0,0 0 0 15,0 0-5-15,0 0-4 0,0 0 5 0,0 0-8 16,0 0-9-16,0 0 0 0,0 0-4 16,0 0-5-16,0 0-5 0,0 0-6 0,0 0-5 15,0 0-6-15,0 0 6 0,0 0-16 16,0 0-1-16,0 0-7 0,0 0 0 0,50 0-3 16,-50 0-3-16,62-22 3 0,-22 10-11 15,14-8 7-15,6-1-13 0,14-3 0 16,6 0-6-16,4-2-1 0,29-8-14 0,4-1-3 15,1 0-3-15,-20 10 3 0,16-8 0 16,-17 8 2-16,-15 0 6 0,0 0 12 0,-2 5 4 16,-1-7 17-16,-9 7 14 0,0-5 8 15,4 1 19-15,-5-2-2 0,-1 2-13 16,-6 2 9-16,-3 0-13 0,2 5 15 0,-4-6-7 16,5 3-3-16,-2-2-7 0,-3 5 6 15,-3 2-7-15,3 2-2 0,-9-4-2 0,7 5 10 16,2-3-11-16,-10 2 2 0,-2 1-9 15,2-1 3-15,2 1-5 0,-6 4 12 16,2-6-8-16,-3 5 7 0,-3 0 3 0,-3 0-2 16,-2 0-5-16,-2 3 3 0,-4-1-6 15,-1 0 0-15,0 3-1 0,-27 4-4 16,43-7 4-16,-24 3-3 0,-19 4-5 0,33-9 6 16,-33 9-6-16,32-6-2 0,-32 6-14 15,23-3-17-15,-23 3-21 0,0 0-19 16,34 0-17-16,-19 3-36 0,-15-3-47 0,26 12-175 15,-14-9-505-15,-12-3-116 0</inkml:trace>
  <inkml:trace contextRef="#ctx0" brushRef="#br0" timeOffset="32278.4133">21962 10580 4114 0,'-47'32'-11'15,"7"5"-51"-15,-4 3-66 0,1 3-114 0,-1 7-549 16,-3-2 215-16</inkml:trace>
  <inkml:trace contextRef="#ctx0" brushRef="#br0" timeOffset="33228.412">22567 10325 3571 0,'3'-27'40'0,"4"2"-11"0,-7 25 16 16,8-49-14-16,-4 28 13 0,-3-8-22 15,10 5 15-15,-6-4 0 0,-2-1 27 16,5 2 48-16,-8 27 30 0,9-50 31 0,-6 26-7 16,0 0-21-16,-3 24-20 0,5-39-17 15,-5 39-15-15,5-31-15 0,-5 31-9 16,4-31-4-16,-4 31-10 0,8-22-6 0,-8 22-8 16,0 0-5-16,2-29-6 0,-2 29 0 15,0 0-7-15,0 0-3 0,0 0-2 16,3-27-6-16,-3 27-5 0,0 0 4 0,0 0-6 15,0 0 4-15,0 0 0 0,0 0-2 16,12 78 2-16,-9-44-1 0,-3 12 3 0,8 15-3 16,-4 4 1-16,-4 6-2 0,0 3 2 15,0 13 1-15,2-2-1 0,-2-9 3 16,-2 14 1-16,7-4-1 0,-5 1 2 0,0-13 1 16,2 3-4-16,3 5-1 0,-5 4 3 15,5 1-1-15,-4-1-1 0,3-14-1 0,-4 2-1 16,8-4-2-16,-5-2 5 0,-1 0-5 15,1-6-3-15,1-1 2 0,1 1-2 16,1-13 0-16,-2 1 0 0,1-5-2 0,0-1-2 16,0-5-3-16,5-1 0 0,-9-8-7 15,3-3-9-15,-1 1-9 0,2-2-17 0,-5-26-22 16,4 37-30-16,-4-37-32 0,0 33-51 16,0-33-69-16,-12 22-185 0,12-22-471 0,-20 12-452 15</inkml:trace>
  <inkml:trace contextRef="#ctx0" brushRef="#br0" timeOffset="33667.9968">22169 12087 4252 0,'0'0'-124'0,"-13"-22"17"0,13 22 5 15,-10-20 12-15,10 20 7 0,0 0 12 0,0-29 5 16,0 29 17-16,0 0 26 0,0 0 17 15,18-33 16-15,-18 33 24 0,0 0 8 0,23-13 12 16,-23 13 5-16,0 0 6 0,37 3 13 16,-37-3-27-16,0 0 20 0,42 15-7 15,-22-1-5-15,-20-14 0 0,35 28-4 16,-20-8-9-16,0-1 2 0,7 2-2 0,-2 6 2 16,0 5-16-16,0-2 2 0,5 2 0 15,-1 2-21-15,-1 5-2 0,11 2 7 16,-9-5-20-16,1 0-5 0,5-4-26 0,-10-1 12 15,8-7-12-15,-7 0 16 0,6-1-7 16,-1-7 5-16,-6-1 7 0,5-3 27 0,-3-5 15 16,-23-7 34-16,37 9 13 0,-20-4 24 15,-17-5 3-15,0 0-15 0,53-17-18 0,-36 1-6 16,1-9-6-16,4-5-2 0,-2-11 7 16,5-8 3-16,-5-4-4 0,0 4 4 15,-3 0 18-15,3 1-9 0,-3-3-11 0,-6 1-11 16,3 8-17-16,-4 2-14 0,3 0-12 15,-1 3-19-15,-4 3-24 0,-3 6-39 16,7 4-57-16,-7-1-52 0,-5 25-132 0,0-36-636 16,-3 13-807-16</inkml:trace>
  <inkml:trace contextRef="#ctx0" brushRef="#br0" timeOffset="36609.771">1570 7937 4556 0,'0'0'-209'16,"0"0"16"-16,0 0 25 0,0 0 16 0,0 0 22 16,22-26 8-16,-22 26 12 0,0 0 24 15,17-32 17-15,-17 32 14 0,16-28 3 0,-11 13 16 16,-5 15 16-16,24-40-4 0,-14 21 19 15,0 1 10-15,-10 18 14 0,18-36-2 16,-6 16 12-16,-12 20 2 0,17-24-7 16,-17 24 2-16,18-23-17 0,-1 12 10 0,3-2-8 15,-20 13 21-15,48-18-27 0,-16 12 11 16,-2 3-12-16,10-1 5 0,6 4 0 0,10 0-4 16,-5 4 10-16,14 2-10 0,3-3 4 15,6 3-7-15,8-1 5 0,17 2 12 16,-1 4-12-16,38-2-5 0,8 6 11 0,-2-6-10 15,3-5-1-15,3 4 15 0,-4 4-8 16,-1-9-5-16,-22 2 3 0,-7-5-12 0,29 2 7 16,-17-2-6-16,21-2 11 0,2 2 14 15,2-5-12-15,7 1 22 0,-9-2-18 16,7 1 0-16,-6 2-3 0,1-6 1 16,-4 6 3-16,5-2 5 0,-4 1-15 0,-1-5 12 15,-12-1 0-15,9 1-1 0,-27-1-7 16,-18 2-4-16,37-11 30 0,-33 6-6 0,-6 5-7 15,-3-6 24-15,-7 6-28 0,-8 1 1 16,6-3 6-16,-8 6 5 0,-5-7-20 0,3 7 6 16,-6-5-2-16,4 2 0 0,-3 0 3 15,-1 2 12-15,5-2-23 0,-4 1 6 16,3 3-2-16,-9-5-2 0,-10 4 1 16,-6 0 0-16,1-1 10 0,-4 0-5 0,-8 4 18 15,-4-4-1-15,-1 3 3 0,0-2-4 16,-1 3 7-16,0 1-16 0,2-5 1 15,4 3-4-15,-4 2-7 0,11 0 4 0,-4 0 1 16,3 2 0-16,9 3-7 0,-7-5 8 16,6 1-8-16,-3 5-10 0,1-1 15 0,-3 1 1 15,1-4-15-15,-3 1 14 0,-1 4-10 16,-3-6-3-16,-3 4 3 0,0-2-6 16,-4 0 12-16,3-2-12 0,-3 7-5 0,4-4 13 15,1 4-26-15,6-1 5 0,-6-2 7 16,11 3-3-16,-2-1 1 0,-1 1 1 15,8-4 9-15,-2-4-14 0,1 8 5 16,-2-8 1-16,-3 2-1 0,1 1 8 0,-11-3-1 0,1 0-4 16,-4 4 11-16,-5-4-13 0,-3 3 4 15,-27-3-1-15,51 0 6 0,-51 0 13 16,39 0-20-16,-39 0 9 0,35 0-9 16,-35 0-1-16,25 3 0 0,-25-3 4 0,0 0-11 15,40 0 10-15,-40 0-3 0,0 0 14 16,25 2 10-16,-25-2-21 0,0 0 6 15,0 0 3-15,32 4-4 0,-32-4 3 0,0 0-1 16,0 0-4-16,0 0-3 0,0 0 3 16,30 0 7-16,-30 0-11 0,0 0 1 15,0 0-4-15,0 0-1 0,34-4 7 0,-34 4-13 16,0 0 4-16,40-2 0 0,-40 2-3 16,30 0-30-16,-17 2-49 0,-13-2-53 0,25 0-89 15,-25 0-556-15,0 0 219 0</inkml:trace>
  <inkml:trace contextRef="#ctx0" brushRef="#br0" timeOffset="37232.4327">9548 7247 3273 0,'0'0'-190'0,"0"0"10"16,0 0 20-16,0 0 17 0,0 0 33 16,0 0 10-16,0 0 17 0,0 0 8 15,0 0 24-15,0 0 34 0,0 0 7 0,0 0 17 16,67 32 13-16,-67-32 0 0,43 6 7 15,-18-3-10-15,4 0 3 0,-1-2-14 0,-1 7 21 16,0-5-24-16,3 3 7 0,0 1-1 16,0-2 7-16,0 6-6 0,-3-4 3 15,-2 1-7-15,7 1 0 0,-11-1 4 0,3 3 3 16,1-3-13-16,-2-1 6 0,-23-7-12 16,32 12 18-16,-19-3-6 0,-13-9-12 0,26 9 9 15,-26-9 16-15,20 12-3 0,-20-12 2 16,16 17 4-16,-16-17-1 0,12 19-9 15,-12-19 18-15,5 24-15 0,-5-24 20 16,0 31 0-16,0-31 11 0,0 0 33 0,-17 41-18 16,6-24 6-16,-3 3 22 0,-6 5-3 15,-2 1 1-15,-18 2-10 0,0 4-16 0,-8 3 3 16,-1-1-18-16,-13 5-4 0,7-3-7 16,-7 6-66-16,-6-3-67 0,-29 8-177 0,6-12-428 15,13-11 642-15</inkml:trace>
  <inkml:trace contextRef="#ctx0" brushRef="#br0" timeOffset="38644.3285">2401 7220 2812 0,'0'0'-77'0,"0"0"9"16,9-25 7-16,-9 25 2 0,0 0 23 0,0 0 30 15,0 0 6-15,0 0 21 0,0 0 21 16,0 0 37-16,0 0-5 0,0 0 6 16,0 0 15-16,0 0-7 0,0 0-4 0,0 0 5 15,0 0-6-15,0 0 6 0,0 0 3 16,0 0-21-16,0 0-5 0,0 0 2 15,0 0-9-15,0 0-10 0,0 0 1 0,0 0-13 16,0 0 0-16,0 0 3 0,0 0-12 16,0 0-17-16,0 0 12 0,0 0-18 0,0 0 18 15,0 0-7-15,-65 0-8 0,65 0 1 16,0 0 3-16,-46 20-8 0,46-20 5 16,-36 17-2-16,24-11-10 0,12-6-3 15,-27 12 14-15,27-12-3 0,-38 17-3 0,16-10 1 16,2 4-10-16,-4-4 9 15,24-7-7-15,-43 20 10 0,16-8-10 0,5-1 8 0,-3 1-19 16,-1 0 16-16,-3 0 5 0,1 3 3 16,-2 2-5-16,1 0 8 0,-3 1-15 15,2-1 8-15,-2-4-4 0,1 4-4 0,2-5 4 16,8-2 4-16,-8 3-8 0,1-1-8 16,3 0 17-16,-1-4-1 0,3 4 15 15,1-2-2-15,22-10-5 0,-28 12 2 16,28-12 2-16,-32 13-27 0,32-13 8 0,-25 12-1 15,25-12 6-15,-20 9 2 0,20-9 1 16,0 0 9-16,-20 12-4 0,20-12-17 0,0 0 2 16,0 0-4-16,-29 16 6 0,29-16-1 15,-13 13 3-15,13-13-1 0,0 0 4 16,-18 18 3-16,18-18-9 0,0 0 6 0,-17 21 0 16,17-21-2-16,0 0 0 0,-10 24 2 15,10-24-8-15,-7 20-4 0,7-20 17 16,-10 22-7-16,10-22-9 0,-10 27 6 0,10-27 4 15,-10 25 3-15,10-25 1 0,-10 22-14 16,10-22 9-16,0 0 0 0,-8 24 9 16,8-24-18-16,0 0 13 0,0 0-11 0,0 0 9 15,0 0-6-15,3 34-3 0,-3-34 3 16,0 0 4-16,0 0 4 0,18 22-4 0,-18-22-5 16,22 12 13-16,-22-12-2 0,34 12-6 15,-14-3 5-15,3-3-7 0,2 0 2 16,4 6-1-16,-6 0 6 0,10-9-2 15,4 10 4-15,5-4-3 0,0 1 1 0,1-3-1 16,1-1 10-16,8 0 0 0,0 0-13 16,1-3 17-16,1-3-13 0,-1 3 2 0,-1-2 0 15,0-1-6-15,-9 5 10 0,1-5-3 16,-12 0-4-16,3 0 4 0,-5 3-6 16,5 0-6-16,-7-2 1 0,3 7-11 0,-5-1-4 15,-1 1-8-15,-1 9-23 0,3-2-17 16,-4 7-29-16,6-3-31 0,-1 5-41 15,-3-4-58-15,0 3-534 0,9-2 376 0</inkml:trace>
  <inkml:trace contextRef="#ctx0" brushRef="#br0" timeOffset="40029.6985">5418 7515 3115 0,'0'0'-128'15,"0"0"-4"-15,-37 20 17 0,37-20 1 0,-20 24 11 16,20-24 11-16,-9 27 1 0,9-27 16 16,-15 32 8-16,15-32 12 0,-8 30 17 15,8-30 7-15,-3 31 13 0,3-31-7 0,0 24 14 16,0-24 4-16,0 0 0 0,-2 41 7 15,2-41 14-15,2 27-7 0,-2-27 4 16,3 33-7-16,-3-33 3 0,3 47 14 0,2-17 0 16,-5 4-10-16,0 10-4 0,0 2 7 15,-5 4 13-15,2 8-6 0,-2 9 6 16,-4 5 13-16,3 9-10 0,-8 5 0 0,1 0 2 16,-14 34-3-16,0-3-7 0,-6-1-3 15,6 3 6-15,2-9 3 0,-2 0-4 0,9-17-8 16,3-10 2-16,-2-7-6 0,1 1 6 15,4-11 3-15,7-1 20 0,-7-4 3 0,12 1 4 16,8-3 0-16,-4 0-1 0,4 2-6 16,6-5 24-16,1 4-16 0,1 12 1 15,13-4-10-15,-1 6-2 0,-3-1-13 16,2 4 7-16,17 28-3 0,-1-7 2 0,1 4-9 16,-1 2 11-16,-5 2 0 0,9-4-21 15,-7 9 8-15,4 5 3 0,-6-5-4 16,6-4-8-16,-6-1 12 0,3-5-5 0,-3-6-3 15,-3-17-8-15,-5-10 13 0,0-1-16 16,2-3 12-16,2-1 12 0,1 0 15 0,3 3-9 16,11-4 0-16,19 15 11 0,6-1-10 15,13-1 8-15,0-1-13 0,10-2 11 0,2-2-8 16,9-6-9-16,6-2-1 0,7-1 15 16,1-8-19-16,-5-4 7 0,0-12 3 15,0 0-21-15,-22-14 5 0,-4-3 3 16,-9-4 0-16,3-5-1 0,-12-4 4 0,-4-4-10 15,1 3 11-15,4-6-6 0,-4 0 14 16,4-4-14-16,-1 2-9 0,1-1 6 16,-4 0 16-16,4-1-16 0,-4 4-11 0,-1-3-2 15,-1 1 5-15,-9 2 6 0,3-3-11 16,-9 3 1-16,-1 0 18 0,-5 0-17 0,1 0 3 16,-4 0 12-16,-9-3-17 0,4 3 6 15,-1 0 4-15,-1 0-3 0,0-4-5 16,11 1-17-16,1 1 24 0,6-1-19 0,5-1-40 15,10-6-53-15,-4 5-102 0,-1-4-251 16,-8-2-299-16,0-4 388 0</inkml:trace>
  <inkml:trace contextRef="#ctx0" brushRef="#br0" timeOffset="43723.5078">9842 11073 3248 0,'-5'-21'-53'0,"5"21"17"0,0 0 9 16,-13-24 3-16,13 24-6 0,0 0 10 15,-14-22 2-15,14 22 13 0,0 0 28 0,0 0 17 16,-10-24-8-16,10 24 0 0,0 0-4 16,0 0 4-16,0 0-14 0,0 0-13 15,24-38 0-15,-24 38 0 0,21-12 11 0,-21 12-4 16,26-12-5-16,-26 12-3 0,16-13-1 16,-16 13-6-16,20-12 24 0,-20 12-16 15,0 0-10-15,0 0 10 0,34-6-15 0,-34 6 15 16,0 0 0-16,30 25 6 0,-15-7-4 15,0 4 0-15,-2 9 16 0,4 5 4 0,0 11-5 16,1 2 0-16,-1 1 24 0,0 7-18 16,1 15-4-16,4-6 8 0,-9-1 4 15,7 7-7-15,-6-7 14 0,4-4-4 16,-8-2-1-16,5 3-18 0,-1-8 9 0,-6 3 2 16,4-6 4-16,3 2-8 0,-10-11-3 15,6 0 5-15,-2-3-11 0,-3 2 4 16,1-5-14-16,2 1 16 0,1 1 1 0,-2-8-19 15,-3 0 1-15,-2 2 0 0,4-5-2 16,-7 0 6-16,0 2 3 0,0-1 16 16,0-28-17-16,-2 45 2 0,-3-26-4 0,5-19 1 15,-6 37 12-15,6-37-5 0,-2 30 32 0,2-30 19 16,0 0 14-16,-3 27-12 0,3-27-22 16,0 0-12-16,0 0-7 0,0 0-16 15,0 0-2-15,-32-63-1 0,23 32-13 16,4-9-7-16,-6-4-3 0,6-1 6 0,-7-10 5 15,-3-1-12-15,7-3-22 0,-4 1-18 16,2-1-7-16,1 2-30 0,-2 0-15 0,6-2-24 16,-5 5-15-16,5 5-11 0,-4-1 10 15,3 3 12-15,1 2 2 0,-4-1 23 16,6 5 28-16,-7-3 27 0,1 5 38 16,-4 3 9-16,0-3-2 0,-1 9 19 0,-2-3-15 15,7 7-2-15,-2 2-4 0,-1-1 9 16,0 4-27-16,12 21-17 0,-13-34-26 0,4 19-14 15,3 2-19-15,6 13 10 0,0 0-9 16,-14-36 30-16,14 36 27 0,-8-21 6 0,8 21 2 16,0 0 28-16,-20-29 15 0,20 29 31 15,-9-15 11-15,9 15 8 0,0 0-1 16,-16-22-18-16,16 22-20 0,0 0 9 16,0 0 1-16,-17-19-10 0,17 19-17 0,0 0 14 15,0 0-3-15,0 0-9 0,-18-17 1 16,18 17 3-16,0 0-1 0,0 0 3 0,0 0-2 15,-22-16 4-15,22 16 15 0,0 0 9 16,0 0 11-16,0 0-12 0,-22-19-20 0,22 19-15 16,0 0 7-16,-12-18-16 0,12 18-7 15,0 0 8-15,0 0 0 0,-15-29-1 16,15 29 6-16,0 0 5 0,0 0 0 0,-8-21 5 16,8 21 6-16,0 0 4 0,0 0 3 15,0 0 10-15,-15-19 13 0,15 19-29 16,0 0 8-16,0 0-5 0,0 0 5 15,0 0 7-15,0 0 16 0,0 0-14 0,0 0 16 16,0 0-5-16,0 0 1 0,-13-20 9 16,13 20-15-16,0 0 1 0,0 0 9 15,0 0-8-15,0 0 1 0,0 0 14 0,-17-18 5 16,17 18-6-16,0 0-8 0,0 0-13 16,0 0-1-16,0 0 19 0,0 0-44 0,0 0-6 15,0 0 7-15,0 0 3 0,0 0 9 16,0 0-21-16,0 0 14 0,0 0-5 0,0 0 5 15,-29 54-7-15,29-54-1 0,-5 31 26 16,5-31-24-16,-15 37 7 0,10-18 13 16,-3 4-4-16,3 2 0 0,-7-3 5 15,1 6 7-15,2-4-10 0,-6 11-4 0,5-1 15 16,2-1-11-16,-7 1 0 0,10 3-28 16,-7 1 12-16,0-5 3 0,4 3-1 0,-4-4-9 15,7-7-3-15,-3 2 9 0,-1-1-3 16,1-5-2-16,8-21 14 0,-15 42-13 15,7-23 6-15,-1 1-2 0,9-20-5 0,-5 35 32 16,5-35-29-16,-11 31 0 0,11-31-21 16,-6 31 23-16,6-31-3 0,-8 28 3 15,8-28 1-15,-7 24 11 0,7-24-24 0,-8 23 4 16,8-23 6-16,0 0-5 0,-8 19 19 16,8-19-2-16,0 0-2 0,0 0 17 0,0 0 2 15,-4 30 6-15,4-30 17 0,0 0-6 16,0 0-6-16,0 0 6 0,0 0-12 15,0 0 4-15,0 0-22 0,0 0 1 0,0 0-9 16,0 0-4-16,35-75-11 0,-21 51-3 0,-6-3-6 16,6-8 0-16,1 2 2 0,5-6 1 15,-4 6 3-15,-2 0 10 0,3-2-13 16,1 5 8-16,-1 0 8 0,-4 3-9 16,2 4 0-16,-1-2-3 0,1 4 12 0,-7 0 13 15,4 1-5-15,-12 20 2 0,16-36 3 16,-11 21 1-16,-5 15 1 0,10-29 6 15,-10 29 1-15,14-28 8 0,-14 28 10 0,5-24 6 16,-5 24-1-16,7-24 0 0,-7 24-11 16,5-27-4-16,-5 27-6 0,0 0 1 0,3-38-8 15,-3 38 0-15,2-21 4 0,-2 21-10 16,0 0-3-16,0-35 2 0,0 35-1 16,0 0-4-16,3-34-2 0,-3 34-3 0,0 0-3 15,-3-33 3-15,3 33-5 0,0 0 4 16,3-34-1-16,-3 34 3 0,0 0-5 15,-3-40 12-15,3 40 10 0,3-22 4 0,-3 22-5 16,0-17-1-16,0 17-1 0,0 0-3 16,0-24-1-16,0 24-4 0,0 0-2 0,0 0 2 15,3-21-4-15,-3 21 0 0,0 0-4 16,0 0 2-16,0 0-2 0,0-21-1 0,0 21 2 16,0 0-5-16,0 0 2 0,0 0 1 15,7-15 0-15,-7 15 1 0,0 0-7 16,0 0 2-16,0 0-2 0,12-12 4 0,-12 12 1 15,0 0-2-15,23-8-1 0,-23 8-2 16,29 0 2-16,-29 0 2 0,30-1-3 0,-30 1 4 16,36 0-1-16,-12 0-2 0,-1 1 1 15,-1-1-1-15,-2 0 1 0,5 3 1 16,-1 2 0-16,1-5 7 0,-2 0 4 0,-1 3-6 16,-22-3 0-16,38 0 3 0,-8 6 0 15,-11-6-4-15,9 6 3 0,-4-3-2 16,2 3-1-16,8 1-1 0,-7-2 3 0,1 5-2 15,4-2-4-15,-2-1 2 0,-2 1-3 16,4 1 2-16,-3-2 1 0,-1 2-2 16,-1 2 2-16,5-6 0 0,-9 5 1 0,4-5-2 15,-5 5-4-15,3-2 1 0,-4-1 1 16,3 2 1-16,-2 0-2 0,-2-2 2 0,3 1-1 16,-5-1 3-16,3 3-3 0,0-1 0 15,3-3 1-15,-1 3-2 0,-1 1 0 16,1-2 0-16,2 1 0 0,-3 1 3 0,5-2-1 15,-27-8-1-15,42 15-2 0,-19-5-1 16,-23-10 4-16,37 14-4 0,-24-9 5 16,-13-5 0-16,24 10-2 0,-24-10 2 0,25 8-1 15,-25-8-1-15,0 0-1 0,27 10 0 16,-27-10 0-16,0 0-1 0,21 9 2 0,-21-9 0 16,0 0-1-16,0 0 5 0,0 0 1 15,20 12 1-15,-20-12 4 0,0 0 4 0,0 0 6 16,0 0 4-16,0 0-4 0,0 0-6 15,0 0 1-15,0 0-3 0,-85 26 0 16,40-14-5-16,-20 3 6 0,-21 3 7 0,-44 6-1 16,-12 8-2-16,-7 2 0 0,-10-1-3 15,2 14-2-15,-14 7-4 0,-5 6 3 16,-8 11-26-16,-6 1-47 0,-6 14-83 0,-5-8-101 16,26-4-284-16,-1-14-438 0,15-29-983 15</inkml:trace>
  <inkml:trace contextRef="#ctx0" brushRef="#br0" timeOffset="84777.5498">11495 8846 1735 0,'0'0'-56'0,"-27"-9"-118"0,27 9 44 0,0 0 55 16,0 0 7-16,-33-12 38 0,33 12-25 15,0 0 35-15,0 0-21 0,-22-6-7 0,22 6 5 16,0 0-1-16,0 0 11 0,0 0-24 15,0 0 5-15,-30-16-26 0,30 16-141 16,0 0 56-16</inkml:trace>
  <inkml:trace contextRef="#ctx0" brushRef="#br0" timeOffset="84808.5311">11383 8803 650 0,'0'0'-32'16,"-24"-13"-7"-16,24 13-28 0,0 0-96 15,0 0 49-15</inkml:trace>
  <inkml:trace contextRef="#ctx0" brushRef="#br0" timeOffset="86382.9619">11446 8494 546 0,'0'0'46'0,"0"0"12"0,0 0 11 16,0 0-39-16,0 0-6 0,0 0-6 15,0 0-12-15,0 0 18 0,0 0-13 0,0 0 12 16,0 0 0-16,0 0-11 0,0 0 5 15,0 0 27-15,0 0 16 0,0 0 25 16,0 0 12-16,-38 62-14 0,38-62-8 0,-14 22 8 16,14-22-3-16,-13 23-7 0,13-23-2 15,-17 24-6-15,17-24-9 0,-16 24 14 0,4-8-5 16,12-16-13-16,-20 30-9 0,6-14-3 16,14-16 6-16,-20 33-1 0,7-18-4 0,13-15-11 15,-23 30 17-15,14-18-14 0,9-12 22 16,-20 30-11-16,7-18 0 0,13-12-7 15,-19 27-3-15,8-10 11 0,11-17-9 16,-19 27 13-16,19-27-3 0,-17 25-12 0,6-10-6 16,11-15 0-16,-15 24 10 0,15-24-19 15,-14 23 6-15,14-23-9 0,-11 24-5 16,11-24 7-16,-9 21-5 0,9-21-2 0,0 0-6 16,-16 32 3-16,16-32 5 0,0 0-3 15,-9 24-2-15,9-24-3 0,-10 18-2 16,10-18 5-16,0 0 5 0,-13 28-6 0,13-28 11 15,-14 18-15-15,14-18 4 0,-11 24 13 16,11-24-12-16,-17 31 2 0,5-20 10 16,12-11-15-16,-25 29 12 0,17-12-5 0,-7-2 11 15,15-15-11-15,-24 30 0 0,11-17-10 16,13-13 3-16,-25 30-3 0,11-7 20 0,1-8-3 16,0 3-9-16,-1-3 1 0,1 5 4 15,13-20 3-15,-32 34-8 0,17-19 6 16,2 1-7-16,-4 1-2 0,4 2 2 0,-4-4 3 15,2 4-1-15,-2 1-2 0,-3-7 0 16,3 7 9-16,-1-2-6 0,-1 1 14 0,3-2 3 16,-4 2 11-16,0 0-21 0,3 0 7 15,-3-1-11-15,-4 3 12 0,3 5 5 16,-3-5-15-16,-1 4 7 0,5-5 7 16,0 7 0-16,-3-7-9 0,1 5 6 0,0-1-8 15,0 1 1-15,-1 0 10 0,3 2-5 16,-2-2-7-16,0 3 9 0,4-4-3 15,-7 1-8-15,8 4 5 0,-5-5 4 0,4-6-6 16,3 0-15-16,2 0 10 0,-3 2-8 16,3-4-3-16,13-16 7 0,-20 27-4 0,12-12-2 15,-6 3 4-15,14-18 11 0,-26 35-6 16,12-14-9-16,2 0 2 0,-1 1-3 16,-2 3-1-16,-5 2 10 0,3 1-13 0,-1-1 8 15,-4 2 1-15,2 1-7 0,5-3 3 16,-5 5 0-16,-4-2-10 0,4 1 22 15,2-2 2-15,-5 2 5 0,-1-4-13 0,6 4-1 16,-2-4 18-16,-4 0-19 0,4-2 27 16,3-1-10-16,-3 5-1 0,-1-1-3 15,4 0 3-15,-3-4 0 0,0 4-11 0,-5-2 10 16,5-3-9-16,-1 2 2 0,1-1 2 16,4 3-5-16,-6 1-2 0,-5 1-5 0,5-2 16 15,2 1-11-15,-8 3-13 0,8-1 11 16,-2 3 2-16,-5-1 2 0,1 8 0 15,0-10 4-15,0 5-18 0,6 0 7 0,-2-2-1 16,-5 7 6-16,0 2-9 0,1-1-13 16,-3-5 12-16,2 5 3 0,1 2-5 0,-3-6 4 15,2 3 8-15,1-2-4 0,1-5 0 16,1 7-1-16,-1-7-1 0,3-1 1 16,1 4-9-16,-3-6 7 0,-1 5-1 0,5-1 6 15,-3-4-7-15,1 2 1 0,-2-2 4 16,8-3-2-16,-4 3 7 0,-2-3-10 15,0 2-3-15,4-2 4 0,-2-6-1 0,6 0-2 16,-4-3 3-16,4 0 9 0,-2 2-16 16,1 2 9-16,-4 2-6 0,-8 4 1 15,6-1-1-15,-1 4 3 0,-5-3 8 0,5 5-15 16,-3-4 8-16,2 1-3 0,0-3-2 16,6-1 1-16,-3-2 3 0,-2 3-3 0,2-2 8 15,7-3-11-15,-9 3 11 0,8-4-8 16,1-3 2-16,-4 2 3 0,9-2 6 15,8-18 1-15,-23 27 11 0,23-27 2 0,-17 24 5 16,17-24-5-16,-17 23 5 0,17-23 1 16,-12 16-1-16,12-16-2 0,-15 15 3 0,15-15 6 15,0 0-9-15,-13 21-1 0,13-21 2 16,0 0-5-16,-12 18-4 0,12-18-3 16,-13 20 1-16,13-20-6 0,0 0-7 0,-9 30-22 15,9-30-40-15,-5 30-50 0,5-30-31 16,19 35-52-16,-11-23-128 0,9-6-582 15,6-6-430-15</inkml:trace>
  <inkml:trace contextRef="#ctx0" brushRef="#br0" timeOffset="88661.9233">13039 9323 4096 0,'0'0'-166'15,"0"0"10"-15,0 0 20 0,0 0 3 16,0 0 9-16,0 0 7 0,0 0 5 0,0 0 13 16,0 0 10-16,0 0 18 0,0 0 12 15,0 0-10-15,0 0 11 0,0 0 4 16,0 0-2-16,0 0 12 0,0 0-4 15,0 0-7-15,0 0 14 0,0 0 10 0,0 0 2 16,0 0 10-16,0 0-4 0,0 0 33 16,0 0 13-16,0 0-4 0,0 0 34 0,0 0-6 15,0 0-16-15,15 15 5 0,-15-15-9 16,0 0-6-16,0 0-15 0,0 0-6 16,0 0-12-16,0 0-24 0,0 0-12 0,0 0-17 15,38-7-43-15,-38 7 5 0,0 0 4 16,0 0-1-16,40-13 23 0,-40 13 36 0,0 0 30 15,0 0 26-15,22-10-8 0,-22 10-14 16,0 0 18-16,20-9-18 0,-20 9 3 16,0 0 19-16,0 0 18 0,0 0 33 15,0 0 13-15,0 0 14 0,27-9-6 0,-27 9-6 16,0 0 1-16,0 0-23 0,0 0 4 16,0 0 8-16,0 0-5 0,0 0-13 15,0 0 0-15,0 0-18 0,0 0-5 0,22-9 5 16,-22 9-12-16,0 0-2 0,0 0 0 15,0 0 0-15,0 0-3 0,30-3-18 0,-30 3 10 16,0 0-5-16,0 0 3 0,0 0 17 16,0 0 10-16,0 0-3 0,0 0-10 0,0 0 17 15,0 0-22-15,0 0 14 0,0 0-7 16,0 0-6-16,35 5-4 0,-35-5-4 16,0 0 4-16,0 0 11 0,0 0 2 15,0 0 3-15,0 0-1 0,0 0 2 0,0 0-3 16,0 0 3-16,0 0 3 0,0 0 11 15,0 0 9-15,0 0 3 0,-52 68-2 0,30-41-2 16,-3-1-6-16,-3 2 5 0,4 0-3 16,-4-4-5-16,6 6 2 0,-3 2-5 15,2-5 5-15,-2 7-18 0,0 1 12 0,-2-2-14 16,5-2-6-16,0 0 6 0,1 0-6 16,1 1 3-16,1-4 2 0,2 1-4 0,-6 1-15 15,6 0 6-15,1 2 6 0,-1 2-1 16,-2-1 14-16,6 5-1 0,-4 1-1 0,-3 5 19 15,0 6-11-15,-5-1 8 0,8 0-3 16,-3-6-12-16,0 3 0 0,3-5 0 16,1-2-13-16,-1 1 6 0,-3-3 5 0,3 3-5 15,-3-4-8-15,3 2 0 0,-1-1-1 16,1-3 2-16,-1 4 4 0,1-4-4 16,-1-4 6-16,-4 0-5 0,2 2 10 15,0-1-10-15,-2 2 8 0,-1 5-4 0,-6-2-2 16,7 6-1-16,-9 0 2 15,2-3-5-15,4 5 2 0,-12 2 4 0,9 1-5 0,-2-2 13 16,-2-1 6-16,0 1-1 0,-1 2 10 16,3 2 0-16,-5 7 0 0,4-9 0 15,1-2-2-15,0 1-5 0,8-7-3 0,-8 5 0 16,9-2-4-16,-8 0-5 0,4 1 3 16,2 0-5-16,1 0-3 0,-6 1-2 15,2 1-2-15,0 2 0 0,-3 2-3 0,-4 6 0 16,4-6-3-16,4-2-3 0,-3-2-1 15,-1 2 3-15,-1-1-2 0,3-2 1 0,-3-2-2 16,-1 2 2-16,0-2 0 0,3-2 2 16,0 1 2-16,-1-1-4 0,1 0 2 0,-4-3-2 15,5 4 0-15,-5-2-1 0,4-3-1 16,-4 4 6-16,2 1-9 0,-2-5 5 16,0 2-2-16,1 2-1 0,4-2-3 15,-3-2 0-15,5-1 0 0,-5 4 2 0,8-3-2 16,-10 11 0-16,2-7-2 0,-2-1 0 15,-1 5 3-15,-2 1-1 0,1-3 0 0,-6 10-2 16,7-9 1-16,-3 0 3 0,-7 7 0 16,3 2-3-16,-2-3 1 0,5-5 1 15,0-1 7-15,-6-4-3 0,6 2-1 0,-1-2 3 16,2 3 4-16,-2 8 1 0,-2-6 4 16,3-1 5-16,-3 8-4 0,5-12 1 0,0 4-3 15,-7 6 2-15,2-1-2 0,6-4 3 16,-1-1-5-16,0 1-2 0,3-2 2 15,0-2-2-15,1 1-2 0,9-8-2 0,-3-4-1 16,1 4-3-16,3-6 2 0,1 5-5 16,1-5 5-16,2-2-1 0,4-3-3 0,0 0 4 15,-1-1-3-15,1-3 0 0,-1 0-2 16,-1 5 0-16,2-6 0 0,0 5 2 16,-6 0-2-16,6-4 2 0,0 2 1 15,1 1-3-15,12-21-1 0,-17 27 5 0,17-27-4 16,-20 25-1-16,20-25 1 0,-12 21 1 15,12-21 1-15,-16 19 2 0,16-19-2 16,-17 12-1-16,17-12 2 0,0 0-5 0,-32 10 1 16,32-10 3-16,0 0 2 0,-47-7-6 15,47 7 4-15,-35-5 3 0,35 5 1 0,-45-15-4 16,25 8 0-16,-9-2 4 0,29 9 0 16,-45-15-4-16,23 7 0 0,22 8 6 0,-43-18-5 15,23 9 3-15,-3-3-6 0,23 12-1 16,-41-18 3-16,21 8-1 0,-1-2 1 0,21 12-4 15,-41-25 3-15,16 13-3 0,2-4 1 16,-2 1 0-16,0-2-1 0,-5-7-1 16,-4 6 2-16,2-3-2 0,-1 0 1 15,1-1 1-15,-1 0 4 0,1 4-4 0,2-1 3 16,-5-3 3-16,5 5-5 0,3-6-4 16,-5 8 6-16,9 0 1 0,1 0 2 15,-2 3-1-15,8-5 1 0,-6 2 2 0,22 15-4 16,-40-28 1-16,23 13-4 0,-3-1 3 15,0 0-3-15,-5-4 2 0,1 1 0 0,-4-2 5 16,6 0-3-16,-6-1 0 0,-4 0 2 16,10 1-6-16,-8-4 2 0,7 8 1 15,-2-10 0-15,-2 9 3 0,5-3-4 0,2 1-1 16,-3 4-5-16,-2-7 4 0,3 5 2 16,-2 0-2-16,4-1-2 0,-1-4-1 0,-6 3 1 15,5-5 1-15,-1 1 4 0,1-6-2 16,-5 1-3-16,5-1 0 0,-9-9 0 15,2 3-1-15,6 2 1 0,-2 3 4 0,6-5-7 16,-6 5 3-16,3 3-2 0,4 0 1 16,1-1 0-16,1 12-3 0,-5-14 4 0,10 12 1 15,-3 2-2-15,-1-2 1 0,15 19-4 16,-18-31 4-16,5 19 4 0,13 12-4 16,-14-28-2-16,14 28-8 0,-13-19-5 0,13 19-9 15,0 0-10-15,-12-27-13 0,12 27-15 16,0 0-21-16,-12-22-21 0,12 22-15 0,0 0-18 15,0 0-24-15,20-28-23 0,-6 19-31 16,1-2-81-16,5-2-670 0,-3-2-960 16</inkml:trace>
  <inkml:trace contextRef="#ctx0" brushRef="#br0" timeOffset="89068.6861">8281 12590 4823 0,'0'0'-108'0,"0"27"15"16,0-27-1-16,0 0 8 0,0 0 16 0,-18 34 14 15,3-17 8-15,2 2 26 0,-6 7 32 0,-16 7 5 16,5 6 17-16,-17 12 4 0,-20 26 6 15,-6 6-11-15,-9 22 15 0,-4 5-27 16,-9 16-27-16,-2 5 6 0,2-2-15 16,6-2-15-16,7-2-29 0,8-1-47 0,16-11-70 15,-2-11-212-15,9-10-403 0,5-23 209 16</inkml:trace>
  <inkml:trace contextRef="#ctx0" brushRef="#br0" timeOffset="91010.8258">20458 9436 3386 0,'0'0'-106'0,"0"0"16"0,0 0-12 15,0 0-25-15,0 0-16 0,0 0 12 0,0 0 9 16,0 0 10-16,0 0 27 0,0 0 24 16,-32-16 15-16,32 16 23 0,0 0 46 0,0 0 27 15,0 0 14-15,0 0 14 0,0 0 1 16,0 0-2-16,-15-22-11 0,15 22-12 15,0 0-4-15,0 0 21 0,0 0-15 0,0 0 20 16,0 0 2-16,0 0 19 0,0 0-2 16,0 0-23-16,0 0 5 0,0 0 5 15,0 0-17-15,0 0 6 0,0 0-5 0,0 0 3 16,0 0 13-16,-15-20 2 0,15 20 9 16,0 0 10-16,0 0 13 0,0 0-4 15,0 0 2-15,0 0 1 0,0 0-4 0,0 0-12 16,0 0-11-16,0 0-15 0,0 0-11 15,0 0-10-15,0 0-4 0,0 0-10 0,0 0-6 16,0 0-7-16,0 0-2 0,0 0 2 16,0 0-2-16,0 0-9 0,0 0 5 15,0 0-3-15,0 0-2 0,0 0-5 0,82 32 1 16,-66-22 3-16,-16-10-3 0,36 17-6 16,-18-5 4-16,5 2-3 0,-4 1 12 0,4 3 0 15,6 0-6-15,-1 6 7 0,4-1-6 16,-2 2 0-16,8 9-3 0,-2-3 0 0,0 0-1 15,8 5 1-15,-7 2-2 0,5-2 0 16,-2 0-4-16,1 3 1 0,-5-4 0 16,5 4 0-16,-4-6 1 0,0 4 0 0,-7 0-3 15,7-3 3-15,0 6 0 0,-4-3 0 16,4 3 3-16,10 9 5 0,1 4 2 16,-1-1-1-16,-2 7-1 0,11-5 1 0,10 24-3 15,-2 0 1-15,-4-18-3 0,-15-4 0 16,11 3 0-16,-10-8 2 0,6 5-2 0,-10-2 1 15,2-3 11-15,2 0 7 0,-2-3 4 16,-9-1 1-16,-1-8 1 0,-1 0-3 16,-1 6 6-16,-4-9-1 0,4 8-5 15,-7-5 3-15,7 8-3 0,-2-1-1 0,2 1-4 16,0-2-1-16,4 12-4 0,5-3 0 16,-5 2-5-16,1-5-1 0,0 6 0 0,0-12 0 15,-4-1-1-15,-1-5-4 0,-4 2 0 16,-1-2 1-16,2 1 3 0,-6-8 3 15,2-2 2-15,-1 1 0 0,1 1 1 0,-7 1 5 16,14 4 5-16,0 3 9 0,-1-1-12 16,3 6-3-16,-1 0 0 0,4 8-4 0,7-1-1 15,-6 1-1-15,6 3-3 0,-6-2-1 16,4 2-6-16,-4-4 6 0,1 1-5 16,-4-8 4-16,-5 2-2 0,-2-2 1 0,1 9 2 15,1-6-1-15,5 8-1 0,-1 5 0 16,6-2-2-16,-5 4 6 0,3-3-7 0,4 2 2 15,-5 0-2-15,5-1-3 0,-2-2 3 16,3-3-4-16,-4-5 4 0,1 3-2 0,-6-12-3 16,1 2 2-16,-2-1-1 0,-1-4-2 15,1-1-1-15,-6-1 1 0,8-2 0 16,-5 0 1-16,-3-8-1 0,0 5-2 0,3-4-9 16,-8-1-17-16,6 0-19 0,-4-3-23 15,-3-7-30-15,-4 5-49 0,3-7-34 0,-5-3-46 16,-6-9-158-16,-9-3-160 0,0 0-418 15,0 0-944-15</inkml:trace>
  <inkml:trace contextRef="#ctx0" brushRef="#br0" timeOffset="92380.6326">22378 8571 4874 0,'-5'-27'-105'0,"5"27"19"0,0 0 9 0,0 0-4 15,0 0-2-15,-5-30 13 0,5 30 14 16,0 0 14-16,0 0 32 0,0 0 44 16,0 0 35-16,0 0 20 0,0 0 21 0,-3-27 5 15,3 27 8-15,0 0-2 0,0 0 0 16,0 0-4-16,0 0-8 0,0 0-11 16,0 0-13-16,0 0-11 0,0 0-7 0,0 0-11 15,0 0-9-15,11-26-6 0,-11 26-10 16,0 0-11-16,0 0-7 0,0 0-7 15,0 0-4-15,0 0-2 0,0 0 2 0,0 0-2 16,0 0 2-16,0 0-1 0,0 0 2 16,46 71-1-16,-35-49 0 0,6 5-2 0,3 7 2 15,2 0 1-15,1 12 3 0,2 1-1 16,9 12 1-16,4 1-1 0,-4 6 2 16,18 26-15-16,1 4 0 0,-4-1 4 0,-1 3-1 15,4-6 0-15,5 7 4 0,-4-6 6 16,-4-1 7-16,1-2 9 0,-3 3-1 15,-5-19 5-15,-4-7 4 0,-3 3 3 0,16 23 3 16,2-3-1-16,-8-16-4 0,5 15 2 16,-4-20-4-16,-8-7-4 0,7-2-1 15,-5 2-3-15,5-4-3 0,-1 1 2 0,3-5-3 16,-2 2-1-16,-3-6 0 0,0 5 5 16,-2-4-2-16,2-3 4 0,-4-6 5 0,-4-1 2 15,2 1-2-15,-7 5 0 0,4-4 0 16,-1 1-2-16,1-2-2 0,-1 1 3 0,-2 4-6 15,5-5-4-15,1 5 1 0,2 5-3 16,-3 1 1-16,10 0-2 0,-4-2-1 16,4-1 1-16,0-4-3 0,-8-5-1 0,3-5 1 15,-7 0-1-15,2-4-2 0,-4-5-3 16,-5-2 3-16,-1-3 6 0,-3 0 12 16,5-1 11-16,-9-3-4 0,7 3 0 0,-5-1-1 15,9 2-2-15,-12-5-3 0,4 5-1 16,9 3-3-16,-11 0 1 0,9-4-3 0,4 3 0 15,-3 3-15-15,7 5 0 0,1 2 1 16,0-4-2-16,1-1 0 0,1 1-1 16,-4 0 1-16,5 0-1 0,0-3 1 0,-10-3 2 15,2 0 0-15,0-3 0 0,1 2-1 16,-1 1 4-16,-2-1 2 0,2-3-2 0,-7 2-1 16,5 3 0-16,2-3-2 0,-3-2 0 15,2 3 0-15,-6-2 0 0,2 1-2 0,3-2 2 16,0 0-3-16,-6 2 0 0,4-4 0 15,-6 3 0-15,6-3 1 0,-7 2-1 16,7-2-1-16,-8 0-1 0,5-2 1 0,-5 1 1 16,4 0-2-16,-3-2 1 0,1 0 0 15,0 4-1-15,3-4-1 0,-3 1 2 0,1-4-2 16,6 7 0-16,-3-4-5 0,6 0-16 16,5 0-15-16,5-1-28 0,-2-5-37 15,5-4-55-15,7-3-47 0,-10-2-122 0,-9 0-141 16,-1-2-64-16,-32 2-444 0,32-10-1076 15</inkml:trace>
  <inkml:trace contextRef="#ctx0" brushRef="#br0" timeOffset="92869.2882">25625 14050 4971 0,'-20'12'-123'0,"20"-12"26"0,-29 18 24 16,29-18 11-16,-25 16 2 0,25-16 7 0,-20 19 8 16,20-19-19-16,-18 21-1 0,18-21-2 0,-17 22 5 15,17-22 8-15,-17 20 8 0,17-20 5 16,-16 16 17-16,16-16 2 0,-17 19 19 15,17-19-1-15,-17 17 11 0,17-17 10 0,-16 17 6 16,16-17 26-16,-17 15 26 0,17-15 27 16,-14 15 31-16,14-15 15 0,0 0 11 15,-21 15 8-15,21-15-3 0,0 0-5 0,-19 12-10 16,19-12-6-16,0 0-13 0,0 0-6 16,0 0-11-16,-20 15-10 0,20-15-12 0,0 0-5 15,0 0-10-15,0 0-7 0,0 0-4 16,0 0-7-16,0 0-11 0,-22 13-7 15,22-13-5-15,0 0 1 0,0 0-2 0,0 0 2 16,0 0 3-16,101-13-4 0,-41-3-2 16,14-7-1-16,38-13-5 0,10-7-3 0,3 0 0 15,11-8-15-15,-4-3-10 0,0 3-15 16,7-6-19-16,-5-5-20 0,-4 5-25 16,-8-2-33-16,-5 5-26 0,-11 15-32 0,-24 3-53 15,-20 0-136-15,-10 9-209 0,-7 0-388 16,-14-1-886-16</inkml:trace>
  <inkml:trace contextRef="#ctx0" brushRef="#br0" timeOffset="94900.023">8029 13587 4652 0,'-29'-8'-186'0,"29"8"11"0,0 0 10 16,0 0 14-16,0 0 10 0,0 0 33 0,0 0 37 15,0 0 27-15,0 0 17 16,0 0 35-16,0 0 34 0,0 0 7 0,0 0 14 15,0 0 10-15,-26-14 11 0,26 14 14 16,0 0 1-16,0 0 14 0,0 0 15 0,0 0-5 16,0 0 11-16,0 0-7 0,0 0-22 0,0 0-2 15,0 0-14-15,0 0-14 0,0 0-9 16,0 0-10-16,0 0-1 0,35-58-15 16,-15 34 2-16,5-5 5 0,3-7-2 0,6-3-3 15,1-6 7-15,8-6 3 0,1-2 3 16,21-24 12-16,5-4-10 0,-1 2 2 15,1-1-9-15,7-6-2 0,-7 2-6 16,7-2-5-16,-6 7-5 0,-6-6-3 0,-12 25-2 16,-11 5-7-16,3 2 2 0,4 6-2 15,-1 0 0-15,-11 7-5 0,0 1-3 16,-5 4-1-16,3 2 0 0,-12 6 1 0,6 0-3 16,-7 0 0-16,-1 9-3 0,-2 3-5 15,-3-3-18-15,-4 0-26 0,-12 18-24 0,25-22-28 16,-25 22-42-16,17-10-16 0,-17 10-22 15,0 0-41-15,0 0-134 0,17 32-598 0,-17-32-809 16</inkml:trace>
  <inkml:trace contextRef="#ctx0" brushRef="#br0" timeOffset="95349.7428">9481 12305 4953 0,'-27'8'39'0,"27"-8"-8"0,0 0 3 0,-37 0-11 15,37 0-3-15,0 0 6 0,0 0 6 16,-37 0 1-16,37 0 17 0,0 0 1 15,0 0 0-15,0 0-5 0,-30-17-2 0,30 17-8 16,0 0-9-16,-5-28 1 0,5 28-10 0,9-37 5 16,-9 37-8-16,15-45 0 0,1 14 4 15,-1 1-4-15,1-2 3 0,0-1-2 16,1-9-3-16,1 7 1 0,9-8-2 0,-2-7-1 16,0 4 3-16,7-7-1 0,-3 3 0 15,2 2 1-15,-4-1-1 0,2-1 4 0,-3 2 0 16,-1 1-5-16,4 4 4 0,-9 10-5 15,2-8-2-15,4 8-3 0,-7-2 0 16,1 1-4-16,5 5 0 0,-5 2 1 0,-3 6-3 16,-4-3-11-16,2 6-11 0,2-5-9 15,-2 5-19-15,2 0-14 0,-1-1-31 16,-2 4-21-16,-14 15-26 0,27-24-32 0,-17 10-34 16,-10 14-110-16,20-21-596 0,-12 12-518 15</inkml:trace>
  <inkml:trace contextRef="#ctx0" brushRef="#br0" timeOffset="95797.4617">10742 10639 4702 0,'0'0'136'0,"0"0"-11"0,0 0 1 0,0 0-22 16,0 0-13-16,0 0-12 0,0 0-3 16,-69-33-14-16,69 33-9 0,0 0-5 15,4-38-6-15,-4 38-6 0,28-57-1 0,1 15-9 16,2-3-2-16,11-8-4 0,7 0 5 15,-6-2-7-15,26-16-2 0,-11 8-2 0,-6 7-2 16,-3 4-16-16,4-1 0 0,-4 2-1 16,-1 6-6-16,-1 0-1 0,-7 4-11 0,0 1-4 15,-1 4-7-15,-2-2 2 0,3 1-3 16,0 3 7-16,-6-2 2 0,-1-3 2 16,-10 9 7-16,4 0 6 0,0 1-1 0,-10-1 7 15,-6 1 1-15,6 9 2 0,-5-3-1 16,1-1-7-16,-1 3-7 0,0 3-22 15,1-5-24-15,0 6-12 0,9-2-25 0,0 1-16 16,-4 0-26-16,16 1-34 0,-4-1-71 16,7 3-658-16,-4-1-452 0</inkml:trace>
  <inkml:trace contextRef="#ctx0" brushRef="#br0" timeOffset="96283.7119">12606 9882 4418 0,'-14'19'7'16,"14"-19"13"-16,0 0-1 0,-17 16-5 0,17-16 5 15,0 0-13-15,0 0 15 0,-11 20 9 0,11-20 4 16,0 0 11-16,0 0 0 0,-17 15-11 15,17-15 0-15,0 0 3 0,-20 19 4 0,20-19 5 16,-20 21-8-16,3-5 1 0,17-16-6 16,-32 34-7-16,12-10 0 0,-3 11 4 15,-16 16-3-15,4 12-3 0,-17 27 4 16,-10-3-14-16,-3 5 7 0,0-8 2 0,5 0-3 16,10-22 0-16,4-6 6 0,-2-8-3 15,1 2 5-15,7-11-1 0,3 1-8 0,-3-5 6 16,3-2-9-16,5-4-10 0,11-1-26 15,-8-5-42-15,1 2-57 0,11-7-47 16,-3-6-98-16,5 0-664 0,2-7-618 0</inkml:trace>
  <inkml:trace contextRef="#ctx0" brushRef="#br0" timeOffset="96735.4261">11495 11752 4545 0,'0'0'32'15,"-24"43"0"-15,24-43 8 0,-16 12-8 0,16-12-11 16,0 0-3-16,-29 16 0 0,29-16-11 16,-22 12 10-16,22-12-4 0,-21 15-5 0,21-15 16 15,-19 19 3-15,19-19-12 0,-21 32 7 16,2-9 7-16,2 8-9 0,-4 2 7 0,-9 9 9 15,3 0-4-15,-2 3 15 0,-2 2-6 16,-11 8 2-16,5 1-1 0,-5-3-6 0,2-2 0 16,-7 3-9-16,9-3 2 0,-7-1-4 15,-4-2-9-15,4-1 1 0,3-7-4 16,2-5-5-16,-2-2-9 0,14-8-20 0,-4-2-54 16,3 0-43-16,1-1-76 0,8-7-159 15,-2-6-560-15,0-6-503 0</inkml:trace>
  <inkml:trace contextRef="#ctx0" brushRef="#br0" timeOffset="97148.7737">10540 12719 4616 0,'0'0'132'0,"0"0"-6"16,13 27-23-16,-13-27-12 0,0 0-15 0,0 0-16 15,0 0-3-15,0 0-4 0,0 0-6 16,0 0-1-16,0 0 7 0,-40 47-2 15,20-28 3-15,-9 5-3 0,-7 11 5 0,-10 10 5 16,0 0 1-16,-23 27 0 0,-5-1-9 16,4 9 2-16,-2 4-10 0,5-3-2 15,2 0-4-15,-5 2-1 0,1 3 0 0,1-2-7 16,2 0-2-16,4-9-5 0,11-13-1 16,12-8 0-16,-1-10-8 0,10-6-8 15,-2-1-11-15,7-3-23 0,0-9-24 16,3 2-34-16,5-5-45 0,2-1-32 0,-1-2-45 15,-3-6-141-15,-2-4-213 0,4-3-363 0,17-6-593 16</inkml:trace>
  <inkml:trace contextRef="#ctx0" brushRef="#br0" timeOffset="97474.5721">9293 13483 4591 0,'0'0'140'16,"0"0"-18"-16,-13 34-16 0,13-34-17 0,-22 34-13 15,14-10-12-15,-5 3-3 0,-4 5-9 16,0-1-3-16,-3 5-3 0,-5 8-4 0,0-2-2 15,-2 1-3-15,-3 4-1 0,-2 0-4 16,-5 11 0-16,-6 0-8 0,8 5-4 0,-9-3-3 16,11-5-2-16,-2-11-1 0,8-2-12 15,7-7-18-15,1-5-30 0,1 2-28 16,5-12-36-16,1 3-32 0,9-11-27 0,3-12-68 16,0 0-213-16,0 0-444 0,0 0-371 15</inkml:trace>
  <inkml:trace contextRef="#ctx0" brushRef="#br0" timeOffset="97875.3233">10239 11548 4359 0,'0'0'94'0,"-42"0"-14"0,42 0-9 16,-57 16-13-16,18 2-2 0,-4 12-12 0,-1 5 4 15,-1-1-20-15,-5 10 9 0,-2 4 1 16,-5 6 9-16,5-6 7 0,4 6 0 0,-17 20 2 15,-1 3 6-15,1 7-1 0,0 3 1 16,0 5 1-16,-4 4-1 0,4 2-1 16,-5 9-2-16,8-11-6 0,3 6-5 0,-4-6-5 15,4 1-7-15,4-6-1 0,20-21-5 16,0-15-12-16,10-8-11 0,1-1-24 16,6-9-26-16,6 0-30 0,0-4-35 0,7-4-38 15,0-8-25-15,5-21-41 0,0 0-126 16,9 19-583-16,-9-19-570 0</inkml:trace>
  <inkml:trace contextRef="#ctx0" brushRef="#br0" timeOffset="98300.6429">11304 10380 4619 0,'0'0'3'0,"-48"56"5"0,29-38 6 15,-9 5-2-15,-1 4 3 0,1 10 8 16,-9 0 12-16,4 3 19 0,-1 3 1 0,-1 0 4 16,-2 9 13-16,-5 2-10 0,4 4 3 15,-6-4-3-15,4 9-1 0,-23 20-4 0,1-1-3 16,2 1-5-16,-6 4 1 0,-2-1 0 16,-1-2-6-16,4-1-7 0,-2-5-4 0,7-15-6 15,15-10-2-15,6-5-4 0,4-6-12 16,5-6-19-16,5-5-26 0,1 0-23 15,4-3-17-15,4-8-24 0,2 0-25 16,-1-1 0-16,15-19-17 0,-15 18-10 0,15-18-21 16,0 0-98-16,0 0-617 0,35-62-326 15</inkml:trace>
  <inkml:trace contextRef="#ctx0" brushRef="#br0" timeOffset="98669.4175">11478 9648 4284 0,'0'-35'73'0,"0"35"6"16,0 0-24-16,0 0-18 0,0 0-40 0,0 0 3 15,0 0-3-15,0 0 6 0,-84 56-8 16,54-26 9-16,0 10 2 0,-5 4-5 0,-8 15-8 16,7 1 16-16,-20 26-3 0,0-1 5 15,6 4 10-15,8-15-19 0,6-12 7 16,4-7 1-16,7-5 1 0,-2-4-2 0,10-11-14 15,0 7-11-15,2-12-33 0,-1 5-44 16,11-11-27-16,-4 0-60 0,4-9-104 0,5-15-536 16,-8 15 79-16</inkml:trace>
  <inkml:trace contextRef="#ctx0" brushRef="#br0" timeOffset="98917.2616">11351 9123 3746 0,'0'0'24'15,"0"0"-20"-15,0 0-40 0,0 0-49 16,-30 7-83-16,30-7-91 0,0 0-468 0,0 0 532 16</inkml:trace>
  <inkml:trace contextRef="#ctx0" brushRef="#br0" timeOffset="99114.4555">11321 9130 3083 0,'0'0'25'0,"0"0"43"0,0 0 6 0,0 0 14 16,0 0 2-16,0 0-13 0,0 0 6 15,0 0-21-15,0 0-4 0,0 0 12 16,0 0-29-16,0 0-16 0,0 0 12 15,0 0 2-15,-35 5-10 0,15 30-3 0,-7 16 5 16,5 0-15-16,-10 13-1 0,-6 4 12 16,-6 24-13-16,-6 0 4 0,-7 4-5 15,-5-6 1-15,6-1-7 0,-8-3-2 0,10-19-8 16,11-10-13-16,-1-5-18 0,11-9-31 16,1-7-18-16,10-4-50 0,2-14-91 0,7-3-554 15,0-7 283-15</inkml:trace>
  <inkml:trace contextRef="#ctx0" brushRef="#br0" timeOffset="99558.8203">12689 9370 3345 0,'0'0'-7'0,"17"-17"9"16,-17 17 21-16,0 0 0 0,0 0 17 0,0 0-29 15,0 0 11-15,17-17-18 0,-17 17 1 16,0 0-3-16,0 0 9 0,0 0-9 0,0 0 11 15,0 0 7-15,0 0-1 0,0 0 32 16,0 0 5-16,0 0 22 0,0 0 21 0,-24 86-9 16,7-48 0-16,-8 12-27 0,-3 6 5 15,-9 6 12-15,0 0 1 0,-3 1 8 16,-17 23 16-16,2-3 10 0,-5-1 14 0,-2-1 3 16,0-1 4-16,-3 1-15 0,-4 1-9 15,-1-7-14-15,18-14-12 0,9-9-9 0,8-9-11 16,4 1-14-16,-2-5-10 0,10 4-8 15,6-5-17-15,0-2-28 0,7 2-28 16,2-8-30-16,3 0-37 0,5 2-18 16,0-7-33-16,8-1-43 0,4-4-93 0,1-7-626 15,-6-2-561-15</inkml:trace>
  <inkml:trace contextRef="#ctx0" brushRef="#br0" timeOffset="99953.5754">12867 9604 4533 0,'0'0'67'0,"5"20"-18"0,-5-20-9 15,0 0-19-15,-19 42-5 0,11-18-3 0,-11 4 3 16,-2 3-12-16,-4 12 6 0,-6 4-11 16,1 12 16-16,-18 32-12 0,-6 5 3 0,1 11-1 15,-9 6 8-15,2 0-7 0,-2 0 14 16,-4-2-11-16,-4 3-1 0,2 3 10 16,-9-11 17-16,11 5-2 0,0 5 13 15,0 4 8-15,4 5-4 0,1-6-10 0,-1-8 2 16,6-7 1-16,6-5 2 0,-3-7-5 15,-1-5 2-15,11-16-9 0,4-11-3 0,-1-1 0 16,-2 1-9-16,2-3-17 0,-3-3-15 16,4-3-17-16,-4-1-43 0,7-8-31 0,1 0-25 15,2-7-28-15,-4-4-56 0,9-2-101 16,-9-11-578-16,3-3-358 0</inkml:trace>
  <inkml:trace contextRef="#ctx0" brushRef="#br0" timeOffset="100343.4853">11512 11615 4441 0,'-16'41'73'0,"0"-8"-22"0,-4 4-6 0,-5 7-25 16,-6 4-17-16,-9 11-2 0,0-2 7 15,3 0-10-15,-11 5 6 0,4-3 27 0,-21 20 27 16,-7-2 4-16,2 1-8 0,-5 2 1 16,-7 10-10-16,-2-4-1 0,-6 3-7 15,4 3 6-15,-1 0-11 0,-1 2 4 0,6-4-12 16,3 0 7-16,9 3-5 0,-4-10-11 15,17-2 5-15,-6-1-10 0,19-15-7 0,4-14-17 16,10-2-13-16,-3-2-16 0,3-5-12 16,3 3-12-16,-5-3-7 0,4-1-14 15,-4-1-5-15,2-3-29 0,0-7-14 0,8-3-52 16,-7-8-120-16,4-3-535 0,2-3-65 16</inkml:trace>
  <inkml:trace contextRef="#ctx0" brushRef="#br0" timeOffset="100748.7229">10133 12414 4225 0,'-28'12'224'0,"6"1"-33"16,-10-1-29-16,0 6-77 0,-3 14-11 0,-5 1-11 15,-8 14-6-15,-6-1-9 0,1 6 4 16,-21 15-9-16,0 4 0 0,1-4 2 15,11-5 0-15,-10 10-3 0,2 2-7 0,-1-2-7 16,15-9 1-16,-10 11 4 0,9-13-11 16,11-2 2-16,2-7-5 0,-1 3-4 15,3 1-4-15,2-1 1 0,6-5-8 0,3-3-15 16,-1-4-17-16,2-1-17 0,1 2-17 16,8-11-18-16,1-3-9 0,-7 2-26 0,8-7-32 15,-6 3-31-15,2-4-65 0,-2-2-161 16,5-1-462-16,-9-2-193 0</inkml:trace>
  <inkml:trace contextRef="#ctx0" brushRef="#br0" timeOffset="101078.261">9084 12946 4291 0,'0'23'81'16,"0"-23"-9"-16,-8 49-11 0,-4-22-1 16,-1 8-13-16,-6-2-1 0,-2 15-13 15,-8 2-11-15,-3 2 10 0,2 4 8 0,-1 6 3 16,-3-4-15-16,-4 4 6 0,-2 2-10 15,1 1 3-15,4-3 7 0,-9-1-12 0,11-5-4 16,5-11-18-16,2-1-22 0,10-11-35 16,-8-1-26-16,13-1-35 0,-3-10-28 0,6 1-70 15,8-22-73-15,-9 16-559 0,9-16-84 16</inkml:trace>
  <inkml:trace contextRef="#ctx0" brushRef="#br0" timeOffset="101455.0271">11234 10207 4230 0,'0'0'102'0,"0"0"-9"0,0 0-22 16,0 0-17-16,0 0-6 0,-65 116-6 0,26-56-5 16,-18 26-2-16,0 4 5 0,-3 3-6 15,0-4 3-15,3-3-11 0,-3 4 4 16,-2-7-4-16,13-15-2 0,8-7-4 0,0 1-5 15,-5 3 6-15,2-4-12 0,4-2 6 16,2 2-2-16,7-12-11 0,3-2-15 0,5-1-17 16,9-6-23-16,2 0-12 0,2-6-29 15,10-10-31-15,0-24-34 0,10 41-55 16,-10-41-161-16,21 6-448 0,-21-6 54 0</inkml:trace>
  <inkml:trace contextRef="#ctx0" brushRef="#br0" timeOffset="101921.7376">11983 9127 3592 0,'0'0'-57'0,"0"0"3"15,24 27 8-15,-24-27 3 0,-12 41-4 0,0-11 10 16,-4 6 5-16,-10 14 11 0,-7 9-8 16,-5 3 25-16,7 2 1 0,-2 6 20 15,-17 21 2-15,6 1 6 0,9-13-6 0,5-9 6 16,5-4 5-16,-2-9-14 0,9-3 4 15,3-11-4-15,5-2-14 0,0-5-11 0,5-4-34 16,5-11-40-16,0-21-80 0,15 25-148 16,-15-25-348-16,25-7 119 0</inkml:trace>
  <inkml:trace contextRef="#ctx0" brushRef="#br0" timeOffset="102255.5315">12278 8828 3020 0,'0'0'211'0,"0"0"-41"16,0 0-21-16,0 0-92 0,0 0-22 16,-32 65-4-16,32-65 2 0,-17 15-3 15,17-15 2-15,0 0 23 0,-17 22-1 0,17-22 10 16,0 0-21-16,-13 21-10 0,13-21 16 15,-15 26-20-15,7-13-1 0,-9 13-7 16,0 3 22-16,-8 1 22 0,-7 13-14 0,-6 13 3 16,-6 4-23-16,-13 21 12 0,1 4 1 15,4 2-22-15,5-13 1 0,12-10-1 16,0 1 9-16,5-2-12 0,-2-3-5 0,3-6-8 16,6-4-24-16,-2 1-22 0,5-8-12 15,6-3-24-15,-4-6-23 0,5-1-46 0,4-4-44 16,-4-8-100-16,1-6-509 0,0-6 196 15</inkml:trace>
  <inkml:trace contextRef="#ctx0" brushRef="#br0" timeOffset="102480.3891">11630 9177 3598 0,'-13'12'97'0,"-9"3"-16"16,0 2-5-16,-9-1-6 0,1 13-6 16,-11 0 16-16,0 7 24 0,-16 6 19 15,-25 27-7-15,-4 3-8 0,-11 9-15 0,-11 14-1 16,-6 10-19-16,-7 15-16 0,-4 10-35 16,3 12-79-16,-5 9-72 0,-25 19-121 15,29-24-637-15,8 0-340 0</inkml:trace>
  <inkml:trace contextRef="#ctx0" brushRef="#br0" timeOffset="103953.3919">21813 9266 4360 0,'0'0'60'0,"0"0"2"0,35-5-17 0,-35 5-48 15,0 0-14-15,0 0-10 0,0 0 8 16,0 0 46-16,30 0 29 0,-30 0 42 0,0 0 14 16,0 0 6-16,0 0-2 0,0 0-9 15,0 0-14-15,0 0-9 0,0 0-16 16,0 0-11-16,0 0-6 0,28-4-8 15,-28 4-5-15,0 0-2 0,0 0-6 0,0 0 0 16,0 0-6-16,0 0-1 0,0 0 1 16,0 0-5-16,0 0 2 0,0 0 1 0,0 0 5 15,0 0 5-15,0 0 5 0,0 0 5 16,0 0 6-16,0 0-3 0,0 0 5 16,0 0-6-16,0 0-3 0,0 0-4 0,0 0-3 15,0 0-5-15,0 0-6 0,0 0-2 16,0 0-4-16,0 0-2 0,0 0-6 15,0 0-1-15,0 0-1 0,0 0-5 0,0 0 1 16,0 0-1-16,0 0 0 0,0 0-3 16,0 0-5-16,0 0-4 0,0 0-5 0,0 0-7 15,0 0-2-15,24 18 2 0,-24-18 4 16,13 36 1-16,-1-9 2 0,5 12 4 16,3 6 1-16,0 8-1 0,10 11 1 0,-2 4 3 15,4 4 1-15,0-2 1 0,-2 2 0 16,2-3 0-16,-4 0 0 0,9-1 2 15,-7-2 1-15,5 0-2 0,-1-1 3 0,-8 0-1 16,10-7-4-16,-8 1-14 0,0-11-27 16,6 9-20-16,6-1-18 0,-7-1-38 0,-1-8-24 15,2-2-29-15,-8-3-28 0,1-1-94 16,-3-11-643-16,-4 0-737 0</inkml:trace>
  <inkml:trace contextRef="#ctx0" brushRef="#br0" timeOffset="104154.2588">22234 9588 4577 0,'-10'-17'-125'0,"0"-3"-53"0,0 0-52 0,-3-1-68 16</inkml:trace>
  <inkml:trace contextRef="#ctx0" brushRef="#br0" timeOffset="104411.0983">22146 9432 3594 0,'-12'-25'52'16,"0"3"60"-16,12 22 43 0,-15-27 28 0,15 27 0 15,-7-22-20-15,7 22-19 0,0 0-20 16,0 0-21-16,-16-25-16 0,16 25-15 16,0 0-9-16,0 0-7 0,0 0-8 15,0 0-6-15,0 0-7 0,0 0-2 0,0 0-2 16,0 0-4-16,0 0 0 0,58 51-3 0,-33-24-8 15,4 4 7-15,-1 6 0 0,4 2-3 16,-2 8-7-16,5-2 1 0,0 12 0 16,2 0-1-16,-3 5-4 0,-1 1 5 15,5 8-1-15,8 20-4 0,0 5-3 0,-7 2 1 16,6-4-1-16,-11-12 1 0,-8-14-3 16,-2-1-7-16,3-11-9 0,-9-3-8 0,4-4-11 15,-6-2-14-15,3-11-9 0,-2 0-34 16,1-1-25-16,-1-4-24 0,-4-4-43 15,-5-6-60-15,1-4-193 0,-6-5-431 0,-3-12-181 16</inkml:trace>
  <inkml:trace contextRef="#ctx0" brushRef="#br0" timeOffset="104827.3012">22182 8978 3975 0,'0'0'-34'0,"0"0"17"0,0 0 6 16,0 0-19-16,42 47 1 0,-42-47 4 15,0 0-5-15,15 20 11 0,-15-20 9 16,10 16 6-16,-10-16 16 0,15 29 13 16,-10-4 20-16,7-1-3 0,3 14 11 0,3-2 3 15,4 12 13-15,15 14-2 0,-9 4 1 16,11 5-17-16,8 20 8 0,1 6 13 16,-3 1 10-16,4-5-2 0,-4 2-9 15,2 4-6-15,-4 0 17 0,-4-1-9 0,4 0-3 16,-2 1-9-16,-1-3-6 0,7-1-3 15,-14-14-7-15,2-10-8 0,-5-4-5 0,5 0-8 16,1-2-6-16,-5-1-11 0,3-5-20 16,-6-1-30-16,-1-5-29 0,0-7-20 0,-1 3-22 15,-5 2-33-15,-6-6-49 0,-4-12-134 16,-6-1-537-16,-1-5-194 0</inkml:trace>
  <inkml:trace contextRef="#ctx0" brushRef="#br0" timeOffset="105187.3584">23146 11296 4062 0,'0'0'-54'15,"0"0"4"-15,0 0 1 0,0 0 0 16,0 0 14-16,0 0-3 0,0 0 11 0,0 0 25 15,0 0 10-15,0 0 45 0,73 37 52 16,-56-20 23-16,3 3 38 0,0 7 9 0,5 0 0 16,2 15-20-16,3 0-7 0,2 5-12 15,7 5-10-15,-3 0-11 0,5 6-10 0,4 1-11 16,20 22-12-16,-8-21-8 0,-7-4-9 16,20 16-10-16,-8-15-5 0,-7-7-6 0,4-4 0 15,4 1-10-15,-7 1-3 0,4-4-5 16,-3-2-1-16,0-2-6 0,-4 1-7 15,-6-8-17-15,-4-1-15 0,-4-2-16 0,1-3-28 16,-6 5-35-16,-3-7-25 0,-6 4-20 16,-1-2-28-16,-7-3-47 0,-9-3-141 15,0-6-565-15,-3-5-611 0</inkml:trace>
  <inkml:trace contextRef="#ctx0" brushRef="#br0" timeOffset="105455.4374">24835 12597 4780 0,'0'0'94'15,"27"12"3"-15,-27-12-14 0,25 8-14 0,-25-8-6 16,24 22-7-16,-8-4-10 0,-1 0-1 16,1 3-7-16,2 5-4 0,-1 2-1 15,3 0 7-15,3 2-6 0,-3 1 0 0,5 1 4 16,0 1 1-16,-1 1-3 0,1-3-2 15,7 5-5-15,1 1-3 0,-1-4-1 16,-2-4-5-16,2-5-2 0,3 8-11 0,0-8-12 16,-5 0-16-16,5-5-23 0,-1 1-32 15,6-4-42-15,-3-4-38 0,-6-2-56 16,3-6-164-16,-4-4-553 0,-7-9-648 0</inkml:trace>
  <inkml:trace contextRef="#ctx0" brushRef="#br0" timeOffset="105751.4691">25647 12501 4547 0,'-9'-38'-25'16,"1"4"19"-16,0 2-11 0,-4 9-22 15,7 1-20-15,5 22 13 0,-14-44-3 16,4 29 9-16,10 15 16 0,-8-27 16 0,8 27 26 16,0 0 33-16,-13-30 6 0,13 30 32 15,0 0 21-15,0 0 15 0,0 0-10 16,0 0 17-16,0 0-9 0,0 0-14 0,0 0-19 15,33 95-8-15,-21-62-10 0,0 9-8 16,4 0-7-16,6 3-7 0,-2 2 0 0,4 3-10 16,1-1-4-16,-2-1-2 0,7-1-4 15,2 0-3-15,-2-1-4 0,5-1-3 0,-5-4-4 16,0 3 0-16,2-5-12 0,0-5-14 16,-4-4-26-16,-6 2-23 0,2-5-47 15,-1 3-28-15,-5-5-32 0,-3 1-42 16,-10-3-127-16,-1-4-597 0,-11 1-652 0</inkml:trace>
  <inkml:trace contextRef="#ctx0" brushRef="#br0" timeOffset="106098.8655">23766 12491 5009 0,'0'0'176'15,"0"0"-17"-15,0 0-39 0,-16-22-58 16,16 22-14-16,0 0-5 0,0 0-3 0,0 0-4 16,0 0-6-16,58 53-1 0,-26-32-5 15,-2 3-1-15,7 4-3 0,0 4-3 0,8-2-1 16,-2 0-2-16,-1 5 2 0,7 8-1 15,-1 0-6-15,-1 3 1 0,-2 1-3 16,4 1 0-16,-7 6 4 0,1-3-4 0,-4 2-1 16,1 9-11-16,2-4-23 0,-2 0-20 15,0 6-29-15,-3-4-20 0,-4-1-28 0,-4-14-17 16,-8-1-12-16,1-4-29 0,-9-7-30 16,-4-9-72-16,-1 2-623 0,-8-11-477 15</inkml:trace>
  <inkml:trace contextRef="#ctx0" brushRef="#br0" timeOffset="106420.6639">24063 12961 4589 0,'0'0'213'0,"-39"-4"-13"15,39 4-10-15,-32-4-29 0,32 4-45 0,0 0-23 16,-37 4-14-16,37-4-10 0,0 0-6 15,-20 24-8-15,20-24-8 0,-8 27-3 16,8-27 5-16,0 34 4 0,0-34 8 0,13 47-3 16,-4-23-5-16,6 9-7 0,-3 2 0 15,4 5-10-15,6 2-2 0,1 5-5 0,3 3 1 16,-1 1-9-16,3-4-4 0,-4-1-3 16,1 1-7-16,3-1-4 0,-6-5-5 15,5-5-8-15,-11-5-7 0,1 0-6 0,0 0-8 16,1-8-14-16,-4 1-12 0,-3-4-17 15,-1-1-13-15,4-1-21 0,-14-18-3 0,16 25-23 16,-7-13-15-16,-9-12-57 0,0 0-138 16,0 0-611-16,0 0-864 0</inkml:trace>
  <inkml:trace contextRef="#ctx0" brushRef="#br0" timeOffset="106720.4763">23559 11290 4925 0,'-12'-42'28'0,"7"0"5"0,-5 10 17 0,9 8-10 15,-4 3-19-15,5 21-4 0,-7-34 3 16,7 34-13-16,0 0 3 0,0 0 11 16,-3-27 25-16,3 27 27 0,0 0 1 0,0 0 3 15,0 0 4-15,0 0-7 0,51 61-8 16,-37-33-8-16,4 3-5 0,2 5-9 15,0 11-2-15,5-1-5 0,-5 10-4 0,6-6-4 16,-5 5-5-16,3-7-5 0,-4 5-6 16,-5-5-10-16,0 3-9 0,-5-4-16 0,0-5-14 15,-3 4-22-15,-2-5-26 0,-5-5-32 16,0-2-30-16,-5-3-33 0,-4-7-71 16,9-24-182-16,-21 32-485 0,21-32-551 0</inkml:trace>
  <inkml:trace contextRef="#ctx0" brushRef="#br0" timeOffset="107095.2856">22391 9857 4447 0,'0'0'8'0,"54"25"25"0,-54-25-2 16,15 16 0-16,-15-16 1 0,18 39 2 0,-6-8 18 16,-4 9 0-16,6 10-3 0,-1 9-5 0,1 1-1 15,2 5-5-15,-4 9-1 0,1 0-3 16,3-13-3-16,-6 1 6 0,1-4-3 0,-2 1-1 15,2-4 0-15,-2 1-6 0,-1-9-1 16,0-5-7-16,1 1-5 0,-3-2-14 16,5-8-18-16,-8-1-7 0,4-5-17 0,-2-3-6 15,-5-24-11-15,-5 42-32 0,5-42-34 16,-16 27-33-16,3-18-54 0,13-9-12 0,-40 2-178 16,12-7-411-16,-9-13 115 0</inkml:trace>
  <inkml:trace contextRef="#ctx0" brushRef="#br0" timeOffset="107437.9641">21537 9710 3817 0,'-19'-16'247'0,"19"16"-30"16,-27-19-37-16,27 19-38 0,-20-12-86 16,20 12-44-16,0 0-28 0,0 0 8 0,-20-18-12 15,20 18 18-15,0 0 33 0,0 0 31 16,-18-12 15-16,18 12-7 0,0 0-7 0,0 0-6 15,0 0-14-15,0 0-5 0,0 0-4 16,0 0-4-16,0 0 4 0,0 0-12 16,0 0-1-16,0 0 5 0,0 0 6 0,33 73 4 15,-28-48 7-15,7 12 1 0,-7 6 16 16,0 6 5-16,0 13-5 0,2 8-5 0,-4 16-4 16,-3 4-5-16,0 3-3 0,5-1-7 15,-1-3-4-15,-3-3-2 0,3-11-3 0,2-6-9 16,-2-3-10-16,-3-7-16 0,3-11-14 15,-4-4-7-15,3-4-9 0,-3-7 1 16,0-4-7-16,0-29-46 0,-3 34-41 0,3-34-28 16,-9 5-36-16,9-5-35 0,0 0-102 15,-30-63-577-15,17 18-482 0</inkml:trace>
  <inkml:trace contextRef="#ctx0" brushRef="#br0" timeOffset="107674.8153">21197 9613 4467 0,'-13'-55'36'0,"1"15"43"0,-3 6 38 0,2 7-9 15,7 6-15-15,6 21-12 0,-11-36-14 16,11 36-12-16,-9-27-8 0,9 27-6 16,-6-22-6-16,6 22-4 0,0 0-3 0,0 0 8 15,0 0-1-15,0 0 0 0,0 0 12 16,0 0 6-16,0 0-6 0,53 81-5 0,-34-44-2 16,-4 0-4-16,10 8-5 0,0 5 0 15,-2 3-5-15,9 7 1 0,-2 2-6 0,4 4 0 16,1-3-6-16,-2 3-31 0,2-4-21 15,2-5-27-15,0 0-33 0,-4-12-24 16,-1-4-29-16,-3-5-30 0,-4-7-50 0,-3-11-144 16,1-9-530-16,-5-9-447 0</inkml:trace>
  <inkml:trace contextRef="#ctx0" brushRef="#br0" timeOffset="108175.5065">22117 9447 4553 0,'5'-43'118'0,"-2"5"-14"0,2 8-16 0,-1 9-20 15,-4 21-36-15,8-40-2 0,1 22-1 16,-9 18-7-16,18-32-3 16,-18 32 23-16,18-24 20 0,-18 24 13 0,12-23-4 0,-12 23-14 15,0 0-5-15,18-13-2 0,-18 13 3 16,0 0 0-16,47 25-4 0,-25 1-3 0,6 2-7 16,3 16-3-16,7 10-6 0,-4 2 0 15,6 6-7-15,-7 0-2 0,2-1-3 16,0-2-2-16,-6-7-1 0,-1-2-1 0,-3-2-4 15,2-4-2-15,-8-2-7 0,1-5-15 16,0-3-9-16,0-3-19 0,-10-3-19 0,8-8-18 16,-4 3-11-16,2-8-24 0,3-3-16 15,-19-12-9-15,30 0-34 0,-30 0-18 16,25-27-6-16,-10 3-12 0,-10-14 45 0,3-2 49 16,-4-4 48-16,-8-1 69 0,-1-2 63 15,-3 2 30-15,0 3 5 0,-2 0 25 0,-2 3-13 16,2 1-9-16,1 8-15 0,-2 3-4 15,6 1-7-15,5 26-5 0,-12-43 0 16,7 25-7-16,5 18-7 0,-10-27-9 16,10 27-3-16,0 0 10 0,0 0 2 0,0 0 10 15,0 0 2-15,0 0-5 0,0 0-9 16,38 60-7-16,-18-13-2 0,1-2-8 0,9 12-3 16,0 4-6-16,5 4-4 0,-5 0 0 15,2 0-3-15,-4-2-3 0,1 0-6 16,1-1 0-16,-2-4-1 0,-6-6-5 0,5-3-13 15,-6 4-22-15,1-4-38 0,0 1-45 16,0-1-35-16,-1-5-48 0,-7-14-122 0,-2-6-650 16,-7-9-963-16</inkml:trace>
  <inkml:trace contextRef="#ctx0" brushRef="#br0" timeOffset="108379.3766">23169 10356 5462 0,'-10'27'131'0,"5"-4"-15"0,0 5-19 16,5 11-14-16,0 11-13 0,0 5-8 0,7 12-6 16,6 17-26-16,-1 2-19 0,5-2 1 15,-1-1-4-15,1-2-3 0,8-3 4 16,-5 2-3-16,-3-3-2 0,10 1 0 0,-5 2-2 16,-1 1-25-16,14 29-40 0,-1-5-46 0,4 3-38 15,8-7-57-15,2-5-162 0,1-4-199 16,-13-22-352-16,8-11-553 0</inkml:trace>
  <inkml:trace contextRef="#ctx0" brushRef="#br0" timeOffset="108725.1655">24185 13337 4956 0,'-37'0'230'0,"37"0"-37"0,-25 0-71 0,25 0-61 16,0 0-33-16,-20 3-20 0,20-3-11 15,0 0-4-15,0 0-3 0,-5 17 2 16,5-17 12-16,0 0 15 0,0 0 14 0,0 0 4 15,0 0 1-15,25 39-8 0,-12-20 2 16,4-8-4-16,1 9-2 0,7 7-1 0,-3-2-5 16,7 1-4-16,-1-2 2 0,-6 3-4 15,8 4-14-15,-3 1-20 0,-1-2-28 16,1-6-32-16,5 12-51 0,1-4-29 0,1-10-63 16,-2-2-155-16,-4-7-558 0,-1-7-694 15</inkml:trace>
  <inkml:trace contextRef="#ctx0" brushRef="#br0" timeOffset="108974.3653">25222 13468 4499 0,'38'9'-113'0,"-21"-3"25"0,-17-6 15 16,40 24 42-16,-23-6 26 0,1 2 17 0,2 4 43 15,4 4 61-15,-6-4 26 0,-1-3 14 16,5 2 5-16,-1-5 8 0,-4 4-13 0,-5-3-18 15,8-3-19-15,-3 1-15 0,-1-2-12 16,-4 0-12-16,11 0-10 0,-6-2-11 0,2-2-4 16,1-7-18-16,-20-4-24 0,43 4-33 15,-43-4-37-15,54-19-47 0,-21 4-25 16,-1-6-17-16,-2-1-27 0,0-7-26 0,5-7-54 16,-6-5-680-16,-6-1-672 0</inkml:trace>
  <inkml:trace contextRef="#ctx0" brushRef="#br0" timeOffset="109131.2664">26065 13349 4574 0,'7'-36'15'0,"-2"8"99"0,-5 1 61 0,0 27 30 15,-12-40-9-15,12 40-13 0,-10-30-16 16,10 30-11-16,-7-24-22 0,7 24-22 0,0 0-13 16,-5-30-16-16,5 30-8 0,0 0-6 15,0 0-15-15,-8-27-4 0,8 27-10 16,0 0-6-16,0 0-11 0,0 0-12 0,0-25-12 16,0 25-16-16,0 0-24 0,0 0-33 15,0 0-51-15,11-12-53 0,-11 12-96 16,0 0-244-16,0 0-37 0,-16-31-373 0,16 31-626 15</inkml:trace>
  <inkml:trace contextRef="#ctx0" brushRef="#br0" timeOffset="110204.2197">21246 9518 4650 0,'0'0'83'0,"3"-37"14"0,-3 37-7 0,-3-32-10 16,3 32-12-16,0 0-6 0,0-29 2 16,0 29-19-16,0 0-10 0,3-25-1 0,-3 25 7 15,0 0 15-15,0 0 17 0,0 0 9 16,-3-33 5-16,3 33-1 0,0 0-2 15,0 0-3-15,0 0-5 0,0 0-6 0,0 0-8 16,-4-27-5-16,4 27-12 0,0 0-3 16,0 0-5-16,0 0-4 0,0 0-8 0,0 0-2 15,0 0-10-15,0 0-3 0,0 0-6 16,0-36-1-16,0 36-1 0,0 0 0 16,-11-21 0-16,11 21 0 0,0 0-2 0,-7-30-5 15,7 30-11-15,-7-27-1 0,7 27-3 16,-8-31 0-16,8 31 1 0,-5-30 3 0,5 30-2 15,-5-30 5-15,5 30 4 0,-5-30 8 16,5 30 4-16,0 0 0 0,-2-31 0 16,2 31-2-16,0 0-2 0,-8-24-3 0,8 24-2 15,0 0-3-15,0 0 9 0,0 0 2 16,0 0 3-16,0 0 4 0,38 60 1 16,-18-23 1-16,7 11-3 0,0 11 0 0,6 3-2 15,6 4 2-15,-8 2 0 0,6-3 0 16,-2-2-2-16,2-1 1 0,3-3 0 0,-6 3 4 15,-1-7-1-15,4 1 0 0,2 2-4 16,-1-3 3-16,7-2-15 0,-10 3-22 16,5-5-21-16,4 0-34 0,1 4-41 0,-6-8-35 15,1-2-44-15,-12-12-86 0,-3-1-186 16,-10-14-470-16,2-3-781 0</inkml:trace>
  <inkml:trace contextRef="#ctx0" brushRef="#br0" timeOffset="110748.3975">22094 9682 4668 0,'-5'-40'-89'0,"5"40"21"0,-4-38 43 0,1 20 10 16,3 18 52-16,-5-36 26 0,5 36 52 0,-7-36 29 16,7 36 14-16,-5-30 0 0,5 30-7 15,0 0-17-15,-5-35-19 0,5 35-16 16,0 0-15-16,0-27-12 0,0 27-14 0,0 0-9 15,0 0-3-15,0 0-1 0,0 0-1 16,0 0-8-16,70 69-4 0,-41-26-4 16,-1 1 0-16,9 13-7 0,-5 5-11 15,6 0-8-15,-6 2-16 0,2-5-15 0,-8-7-16 16,1-3-23-16,-2 1-22 0,-3-8-19 16,-4-4-21-16,2-4-18 0,-6-4-8 0,-1-8-4 15,1-3-10-15,-14-19-29 0,16 15-12 16,-16-15-4-16,0 0-12 0,0 0 11 0,0 0 53 15,12-62 27-15,-9 31 64 0,-3-11-14 16,0-8 11-16,0-3 22 0,0-1 11 16,0-9 12-16,0-2 17 0,0 11 42 0,-3-3 12 15,3 6-8-15,0-5-11 0,0 7 0 16,0 2 8-16,0 2-4 0,0 1 29 16,0 11 33-16,0 2 38 0,0 0 30 0,0 31 26 15,0-46 2-15,0 46-14 0,0-41-16 16,0 41-20-16,0-31-20 0,0 31-17 0,0 0-16 15,7-27-5-15,-7 27-8 0,0 0-10 16,0 0-6-16,0 0-4 0,0 0-3 16,0 0-8-16,58 64-9 0,-39-44-10 0,-1-5-14 15,1 6-11-15,4 0-8 0,0 3-13 16,7-6-12-16,-8-1-21 0,5-2-8 16,-5-2-39-16,3-1-24 0,-3-2-16 0,-1-1-17 15,1-2-4-15,-22-7-51 0,0 0-228 16,40-11-378-16,-40 11 45 0</inkml:trace>
  <inkml:trace contextRef="#ctx0" brushRef="#br0" timeOffset="110969.2607">23012 9127 3617 0,'0'-49'-86'0,"-2"5"38"0,-1 4 35 0,-2 5 11 15,-2 3 8-15,6 4 61 0,-8 4 13 16,9 24 25-16,-3-38 19 0,3 38 6 0,-5-34-17 16,5 34-24-16,-8-25-12 0,8 25-7 15,0 0-8-15,0 0-4 0,0 0 4 16,0 0 18-16,0 0-9 0,0 0-1 0,0 0-10 15,0 0-4-15,30 100-6 0,-19-66-1 16,4 5-12-16,-1-1-15 0,-4 1-27 0,8 2-10 16,-1-5-3-16,3 1-17 0,-3 3-27 15,-1-1-27-15,1 0-31 0,2-4-48 0,-6 1-102 16,-1-1-595-16,-7-3-190 0</inkml:trace>
  <inkml:trace contextRef="#ctx0" brushRef="#br0" timeOffset="111110.3133">23129 9565 4442 0,'-25'18'347'16,"25"-18"-12"-16,0 0-89 0,-15 21-53 16,15-21-63-16,-8 24-25 0,11 2-13 0,2 7-11 15,-5 11-7-15,7 11-27 0,6 10-27 16,4 18-32-16,6 28-38 0,1 3-39 16,1 4-38-16,5-3-29 0,2 1-33 0,-16-21-79 15,16 13-699-15,-12-16-983 0</inkml:trace>
  <inkml:trace contextRef="#ctx0" brushRef="#br0" timeOffset="111542.6411">24675 13104 4783 0,'13'24'-174'0,"-13"-24"31"0,0 0 32 16,0 0 40-16,12 25 34 0,-12-25 61 0,8 20 32 15,-8-20 18-15,10 27 10 0,-3-9 0 0,5 2-13 16,1 5-6-16,7 4-14 0,0 1 0 16,9 5-5-16,-3 2-10 0,13-1 8 15,-9-3-6-15,8-1-7 0,-2 1-3 0,-1-9 1 16,-5 3-5-16,3-4-12 0,-1-4-21 15,2 2-27-15,1-2-30 0,-5 0-37 16,5-4-40-16,-5-9-68 0,-3 3-204 0,0-9-435 16,-2 0-108-16</inkml:trace>
  <inkml:trace contextRef="#ctx0" brushRef="#br0" timeOffset="111910.4127">25662 13235 4174 0,'0'0'183'16,"0"0"-15"-16,42 39-31 0,-42-39-33 16,5 27-17-16,1-3-11 0,3 0-16 0,-8 6-16 15,9 2-25-15,-1 3-7 0,2-4 0 16,-6-7-2-16,4 3 4 0,3-3-3 0,-2 3 2 16,5-4-3-16,1-4 0 0,1-1-14 15,3-3-15-15,4 2-25 0,-3-5-23 0,4-6-15 16,-25-6-15-16,49-3-5 0,-49 3 7 15,43-25 3-15,-26 3 14 0,5-5 2 16,-10-6 14-16,1-9 17 0,-1 0 32 0,-6-7 68 16,3-3 48-16,-8-8 4 0,-1 9 13 15,-1-2 10-15,-8 4 6 0,6 2-5 0,-2 5-6 16,2 4-15-16,-4 7-14 0,2 4-8 16,-3 0-15-16,8 27-7 0,-12-38-9 0,12 38-5 15,-29-18-8-15,29 18-5 0,-33-3-11 16,33 3-47-16,-45 15-86 0,10-2-98 15,3 2-309-15,-8-7-435 0,0-8-791 0</inkml:trace>
  <inkml:trace contextRef="#ctx0" brushRef="#br0" timeOffset="114069.1222">22271 8449 4874 0,'-7'-24'-29'0,"7"24"-2"0,-11-25 6 15,11 25-38-15,-9-22-8 0,9 22-13 0,0 0-12 16,-15-22-27-16,15 22-4 0,0 0 2 16,-12-21-2-16,12 21-14 0,-13-2-49 15,13 2-137-15,-40 12-414 0,6 7 471 0</inkml:trace>
  <inkml:trace contextRef="#ctx0" brushRef="#br0" timeOffset="115026.3271">21157 9154 3080 0,'0'0'-129'15,"0"0"-57"-15,-13-31-111 0,13 31-303 0,0 0 116 16</inkml:trace>
  <inkml:trace contextRef="#ctx0" brushRef="#br0" timeOffset="116149.3421">21078 9025 2301 0,'0'0'-50'0,"0"0"7"0,-20-18-4 15,20 18 2-15,0 0-15 0,-28-17-19 0,28 17 16 16,-25-4-2-16,25 4 3 0,0 0 10 0,0 0 4 15,-39-9 7-15,39 9 3 0,0 0 0 16,-22-6-1-16,22 6 22 0,0 0 39 0,0 0 29 16,0 0 4-16,-28-11 46 0,28 11 17 15,0 0 27-15,0 0-18 0,0 0-9 16,-30-13-36-16,30 13 10 0,0 0-12 0,0 0-23 16,0 0-1-16,0 0-4 0,-24-5-21 15,24 5 8-15,0 0-14 0,0 0 9 0,0 0-18 16,0 0 0-16,0 0 3 0,0 0-3 15,0 0 0-15,0 0-8 0,0 0 13 16,0 0 16-16,0 0 10 0,0 0 16 16,0 0 9-16,0 0 12 0,0 0 1 15,0 0-3-15,0 0-2 0,0 0-17 0,0 0-5 16,0 0-2-16,0 0-11 0,0 0-2 16,0 0 5-16,0 0-11 0,0 0 4 0,0 0 12 15,0 0 7-15,0 0 5 0,0 0 8 16,0 0 10-16,0 0-5 0,0 0-3 0,0 0 4 15,0 0-9-15,0 0-8 0,0 0 1 16,0 0-9-16,0 0-6 0,0 0-1 0,0 0-3 16,0 0 3-16,0 0 2 0,0 0-8 15,-43 5-3-15,43-5-9 0,0 0-3 16,0 0-4-16,0 0-4 0,0 0-8 0,-42 13 3 16,42-13 1-16,-28 6-3 0,28-6-4 15,-39 11-2-15,16-6 5 0,23-5-3 0,-45 4 7 16,45-4 7-16,-35 4-5 0,35-4-4 15,-41 4-2-15,41-4 1 0,-33 4-1 16,33-4-2-16,-27 3-1 0,27-3-2 0,0 0-6 16,-33 0 0-16,33 0-7 0,0 0-5 15,0 0-5-15,-32 1 1 0,32-1 4 16,0 0-2-16,0 0 6 0,0 0 2 0,0 0-2 16,-34 0-1-16,34 0 4 0,0 0 0 15,0 0 2-15,0 0-6 0,0 0 1 16,0 0-5-16,0 0 11 0,-31 11-6 0,31-11 2 15,0 0 1-15,0 0 6 0,-22 12-13 16,22-12 8-16,0 0-1 0,0 0 2 0,-20 12-1 16,20-12 1-16,0 0 0 0,0 0 3 15,0 0-1-15,-27 17 4 0,27-17-5 16,0 0-10-16,-18 17-1 0,18-17 3 0,-14 19-9 16,14-19 7-16,-18 15 2 0,18-15 3 15,-18 15-1-15,18-15 1 0,0 0 1 0,-16 19 4 16,16-19-7-16,0 0 4 0,-13 15 2 15,13-15-1-15,0 0 3 0,0 0 4 16,-18 16-4-16,18-16 1 0,0 0-6 0,0 0 6 16,0 0 1-16,-15 19-10 0,15-19 5 15,0 0 2-15,0 0-3 0,0 0 9 0,0 0-8 16,0 0 0-16,0 0 7 0,0 0 7 16,-15 18 8-16,15-18 3 0,0 0 8 15,0 0 4-15,0 0-4 0,0 0-7 0,0 0 2 16,0 0 8-16,0 0 12 0,0 0-4 15,85-6 1-15,-47-5-7 0,11 3-7 16,13-4-1-16,6 2-3 0,1-3 2 0,5-1-8 16,-9 1-1-16,17-2-1 0,-15 0 0 15,1 6 0-15,-6-3 0 0,3-1-8 16,-4 2 6-16,-3 0-4 0,-9-1 12 0,-2 3 9 16,-6 3 8-16,-6-3 6 0,2 1 6 15,-8 0 3-15,1 3-3 0,0-1-4 0,-3-5-5 16,1 5-5-16,2-3-6 0,0-1 0 15,5 2-6-15,-3-5 1 0,0 4-4 0,-4-1-3 16,1 2 0-16,-4-1-6 0,2-1-1 16,0 0 1-16,-1 2-2 0,6-2 3 15,0 1 3-15,5-3 1 0,-1-1 6 16,3-3 0-16,3 4-5 0,0 0-1 0,-4-3 1 16,1 3-5-16,2-1-1 0,-7 1 0 15,1 0 0-15,-5 3-2 0,5-3 2 0,-5 1-6 16,-3 3-22-16,-4 1-54 0,6 1-86 15,-9-3-126-15,0 0-229 0,-20 9-453 0,0 0-951 16</inkml:trace>
  <inkml:trace contextRef="#ctx0" brushRef="#br0" timeOffset="118569.0585">11881 8271 4733 0,'0'0'-203'15,"0"0"7"-15,0 0-1 0,0 0-8 16,0 0-3-16,0 0 8 0,0 0 23 16,0 0 47-16,0 0 33 0,0 0 35 0,0 0 29 15,0 0 36-15,0 0 9 0,0 0 21 16,0 0 4-16,0 0 5 0,0 0 11 16,0 0-8-16,0 0-5 0,0 0 1 0,0 0-2 15,0 0-14-15,0 0 4 0,0 0-12 16,0 0-8-16,0 0 9 0,0 0-12 0,0 0 7 15,0 0 7-15,0 0-3 0,0 0-2 16,0 0 2-16,0 0 4 0,0 0 9 16,0 0 5-16,0 0 18 0,0 0 6 15,0 0-22-15,0 0 4 0,0 0 4 0,0 0-13 16,0 0 6-16,0 0-14 0,0 0 0 16,0 0-17-16,0 0-10 0,0 0-1 0,0 0-13 15,0 0-9-15,0 0 4 0,0 0 9 16,0 0-14-16,0 0 10 0,0 0 15 15,0 0-19-15,0 0 3 0,-27 34 5 0,27-34 5 16,0 0 0-16,0 0 4 0,-26 18-2 16,26-18 8-16,0 0-8 0,0 0 16 0,-17 13 14 15,17-13-22-15,0 0-6 0,0 0 6 16,0 0 0-16,0 0-14 0,0 0 0 16,0 0 4-16,-8 28 2 0,8-28-3 0,0 0 5 15,0 0 8-15,0 0-18 0,0 0 8 16,0 0 10-16,0 0 4 0,-5 24-12 15,5-24 12-15,0 0-12 0,0 0 12 0,0 0-8 16,0 0 6-16,0 0 9 0,0 0-9 16,0 0-8-16,0 0 14 0,0 0-10 0,0 0 0 15,18 37 4-15,-18-37 13 0,30 21-2 16,-8-6-5-16,-4 1 26 0,12 1-19 16,4 0 2-16,-2 1-5 0,-2 1 6 0,-2-3-12 15,4-2 21-15,-7 3 9 0,-2-5 18 16,3-1-4-16,-5 2-1 0,6-1-9 15,-5 0-2-15,-2 2-4 0,5-5 0 0,-5 3 2 16,0-3 8-16,2 1-13 0,-22-10-1 16,35 17-5-16,-22-7 1 0,-13-10 7 0,32 15 9 15,-20-7 6-15,-12-8-10 0,27 13 4 16,-27-13 0-16,25 11 0 0,-25-11-1 16,20 7 4-16,-20-7 10 0,0 0 9 0,23 13 8 15,-23-13 0-15,0 0 0 0,22 13-5 16,-22-13-8-16,0 0-7 0,0 0-6 15,18 15-7-15,-18-15-4 0,0 0-5 0,0 0-10 16,0 0 2-16,17 12-2 0,-17-12-3 16,0 0-5-16,18 15 3 0,-18-15-4 0,17 12-1 15,-17-12-1-15,22 11-1 0,-22-11-5 16,0 0 2-16,25 14 0 0,-25-14 0 16,0 0-2-16,17 13 0 0,-17-13-3 0,0 0 3 15,23 16-4-15,-23-16 0 0,22 8 1 16,-22-8-1-16,0 0 0 0,25 15 0 15,-25-15 0-15,23 13-2 0,-23-13 0 0,22 12 0 16,-22-12 3-16,20 10-4 0,-20-10 2 16,25 12 1-16,-25-12-2 0,20 15-1 0,-20-15 0 15,29 13 2-15,-16-2 0 0,-13-11 0 16,27 13-2-16,-27-13-1 0,27 15 2 16,-10-7 1-16,-17-8-3 0,21 12 3 0,-21-12 3 15,25 9-2-15,-25-9 2 0,19 12 2 16,-19-12 1-16,0 0-1 0,30 13 0 0,-30-13 2 15,0 0 1-15,22 8-1 0,-22-8 0 16,25 12-2-16,-25-12 3 0,35 19-4 16,-17-7-19-16,6 4-52 0,7 9-67 15,-5 5-83-15,-3 16-278 0,-15-3-472 0,-8-11-970 16</inkml:trace>
  <inkml:trace contextRef="#ctx0" brushRef="#br0" timeOffset="123295.1537">7477 15066 1864 0,'0'0'171'16,"0"0"-122"-16,0 0-21 0,0 0-31 15,0 0-22-15,-12-22 4 0,12 22 49 16,0 0 18-16,0 0 18 0,0 0 19 16,0 0 20-16,0 0-19 0,-13-21-8 0,13 21-5 15,0 0-14-15,0 0-14 0,0 0 10 16,0 0-6-16,-17-18-31 0,17 18 19 0,0 0-8 16,0 0-22-16,0 0-10 0,-27-10 10 15,27 10-5-15,0 0 2 0,0 0 1 0,0 0-6 16,0 0-2-16,0 0 10 0,0 0 6 15,-22-11-8-15,22 11 5 0,0 0-8 0,0 0-6 16,0 0 4-16,0 0 12 0,0 0-10 16,0 0-10-16,0 0-9 0,0 0-29 15,0 0-14-15,0 0-2 0,0 0-19 16,0 0 1-16,0 0 10 0,0 0 4 0,0 0 5 16,0 0 34-16,0 0 29 0,0 0 48 15,0 0 36-15,0 0-2 0,0 0 18 16,0 0-1-16,0 0-16 0,0 0 5 0,0 0-4 15,0 0-11-15,0 0-4 0,0 0-1 16,0 0-16-16,0 0-5 0,-28-8 1 0,28 8-14 16,-28 26 13-16,7-8-8 0,-5 6 5 15,-1 5 7-15,-12 7-9 0,-4 15 16 0,-6 0-5 16,-1 0 1-16,-20 24-3 0,13-16 5 16,9-6 10-16,-1-8-25 0,12-5-12 15,-1-2 0-15,3-2 11 0,5-7-21 16,6 0 4-16,-1-7 5 0,5 0-12 0,7-4-42 15,-6 1-27-15,9-4-30 0,-2 4-22 16,7-7-28-16,5-12-53 0,0 0-162 16,-6 33-382-16,6-33 526 0</inkml:trace>
  <inkml:trace contextRef="#ctx0" brushRef="#br0" timeOffset="124389.3301">6617 15109 3195 0,'-20'-12'-2'0,"20"12"-1"16,0 0 1-16,-20-15-10 0,20 15-2 15,0 0 4-15,0 0-2 0,-25-20 4 0,25 20 33 16,0 0 13-16,0 0 0 0,0 0-5 15,-20-12-14-15,20 12 11 0,0 0-5 16,0 0-9-16,0 0 7 0,0 0-1 0,0 0 1 16,-14-18-8-16,14 18-4 0,0 0 9 15,0 0-22-15,0 0 21 0,0 0-1 16,0 0-12-16,0 0 16 0,0 0-5 16,0 0 15-16,0 0 3 0,62-27 13 15,-37 17-20-15,-1 0 1 0,6 1 5 0,3-3 11 16,6 0-6-16,-4 0 13 0,2-3-14 15,-1-1-4-15,5 1 28 0,-5-1-24 0,1-3-6 16,3 4 5-16,-1 0 11 0,-1 0-17 16,4-3-11-16,-5 2-3 0,5 0 7 0,-7 1-13 15,-5 3-11-15,7 0 9 0,-9 2-8 16,-4 1 1-16,1-2 3 0,-25 11-10 0,35-12 13 16,-17 4-6-16,-18 8-2 0,29-10 5 15,-29 10-7-15,21-6-1 0,-21 6-4 16,0 0-1-16,29-11 5 0,-29 11-1 15,0 0-2-15,28-4-8 0,-28 4 11 0,0 0-9 16,0 0 7-16,40 6 3 0,-40-6-5 16,0 0 4-16,26 9 20 0,-26-9-14 0,20 12-6 15,-20-12 22-15,16 12-21 0,-16-12 4 16,29 15-16-16,-29-15-8 0,25 20-4 16,-13-11 7-16,-12-9-10 0,28 18 6 0,-16-8-3 15,-12-10-1-15,21 18 2 0,-21-18 5 16,21 19 16-16,-21-19 4 0,15 15 19 15,-15-15-19-15,0 0 18 0,15 22-10 0,-15-22 0 16,3 27 4-16,-3-27 6 0,-3 43 5 16,1-14 8-16,-1-2 4 0,-6 3 1 15,8 5 6-15,-3 4 16 0,-1 5-2 0,5 2-14 16,0 1-1-16,-3-1 15 0,3 3-15 16,3-1 1-16,-3 1-14 0,9 0 9 15,-8-1-3-15,8 1-21 0,2-5-39 0,-1 1-51 16,12 2-55-16,-9-10-98 0,13-4-304 15,-6-11-268-15,0-7 176 0</inkml:trace>
  <inkml:trace contextRef="#ctx0" brushRef="#br0" timeOffset="125585.462">26682 14773 3594 0,'0'0'75'0,"4"-28"59"0,-4 28 36 16,0 0-6-16,3-34-20 0,-3 34-29 16,0 0-22-16,0-29-26 0,0 29-29 15,0 0-4-15,0 0 0 0,5-29-5 16,-5 29 5-16,0 0 0 0,0 0 2 0,0 0-1 15,0 0-8-15,0 0-5 0,0-32-7 16,0 32 7-16,0 0-11 0,0 0-1 0,0 0-3 16,0 0 2-16,0 0 19 0,0 0 18 15,0 0 7-15,0 0-3 0,0 0 11 16,0 0 1-16,65 57 1 0,-48-37-8 16,0 12-7-16,3 2-4 0,8 7-6 0,-3 1-3 15,4 2-2-15,1-2-5 0,13 10-3 0,-4-2-5 16,4 2-1-16,1-3-1 0,-3 2-5 15,-4-9-1-15,-3-1-1 0,6 1-2 16,-7-5 11-16,2 2-2 0,-1-1 1 0,-1 1-7 16,1 3-22-16,1-6-19 0,-5 2-31 15,5 1-41-15,4-6-29 0,-4 2-39 16,-5-10-58-16,-5-4-181 0,7-5-507 0,-2-11-525 16</inkml:trace>
  <inkml:trace contextRef="#ctx0" brushRef="#br0" timeOffset="126840.2519">26876 14376 4242 0,'0'0'-146'0,"0"0"10"16,0 0 14-16,0 0 6 0,-40 44 15 15,40-44 4-15,-17 18 3 0,17-18 7 0,-11 15 15 16,11-15-1-16,-20 15 10 0,20-15 16 16,0 0 24-16,-17 23 16 0,17-23 27 0,-9 19 22 15,9-19 14-15,-15 27 11 0,15-27 37 16,-13 39-12-16,6-11 21 0,-4 0 14 16,1 8-3-16,-2 6 12 0,0-3-13 0,-1 4-11 15,-2 0-12-15,1 8-6 0,3 0-10 16,-6 0-3-16,5-7-8 0,-1 1-12 15,1-1-2-15,4-4 7 0,-1-3-8 0,3 3-4 16,1-8-7-16,-4-5-2 0,6 4 3 16,1-4-1-16,-6 2 0 0,8-29-9 15,-7 46-4-15,4-26-2 0,-2 7-5 0,5-27-2 16,-7 42-3-16,5-21-4 0,2-21-4 16,-8 38 0-16,8-38-11 0,-3 33-1 0,3-33-4 15,-4 30-2-15,4-30 4 0,-1 25 4 16,1-25 3-16,0 0 6 0,-4 32 9 0,4-32 10 15,0 0-3-15,0 0-9 0,0 0 0 16,0 0-1-16,0 0-3 0,0 0 1 16,0 0-4-16,0 0-10 0,-45-49-10 0,37 23-29 15,8 26-21-15,-7-54-25 0,11 19-13 16,-1-5-28-16,2-5-9 0,0-5 2 16,8-10-4-16,-4-2 4 0,1 2 7 0,1-2 14 15,-2 1 30-15,-1 6 26 0,-3 4 14 16,-1 6 9-16,4 0 13 0,-5 0-2 15,4 1-2-15,-2 8 3 0,-2 5 18 0,-1-1 11 16,1 4-11-16,1-1 7 0,4 2 0 16,-6-2-7-16,4 5 7 0,-6 24 6 0,14-46-11 15,-6 26 2-15,-1-4 6 0,5 3-5 16,-4 0-3-16,-8 21 6 0,22-40 15 16,-14 21 30-16,4 1-3 0,-12 18 15 0,20-32 3 15,-20 32 2-15,13-25-10 0,-13 25-2 16,15-20-8-16,-15 20 0 0,9-19-2 15,-9 19 3-15,0 0-2 0,25-18 5 16,-25 18-1-16,0 0-1 0,31 0-4 0,-31 0-5 16,0 0 1-16,41 15-8 0,-41-15-3 15,33 12 0-15,-16-5 5 0,-17-7 2 0,40 11-7 16,-22-2 2-16,-18-9-2 0,39 15-2 16,-16-7-3-16,-3 1 0 0,2-3-7 0,-22-6-2 15,47 12 0-15,-19-5 0 0,-3-2-5 16,1 2 1-16,2-1-2 0,4-3-3 15,-7 3-2-15,3-1-2 0,1-4-1 0,-1 2 2 16,-6 5-3-16,-22-8 5 0,48 1-6 16,-48-1 1-16,37 3-1 0,-10 1-1 15,-27-4 1-15,35 3 1 0,-35-3-3 0,35 5 3 16,-35-5 1-16,27 0-3 0,-27 0 8 16,0 0 3-16,33 8-2 0,-33-8-3 0,22 6 8 15,-22-6 6-15,0 0 12 0,17 25 4 16,-17-25 8-16,5 31 3 0,-5-31 0 15,-12 43-2-15,2-16-2 0,-5 4-3 0,-8 12 0 16,-7 4-6-16,-11 8-3 0,-29 22-4 16,-12 7-4-16,-13 3-4 0,-14 5-15 15,-21 12-22-15,-28 0-41 0,-54 28-75 0,-26-6-93 16,-23 1-250-16,-21-16-53 0,-34-6-417 16,-24-7-770-16</inkml:trace>
  <inkml:trace contextRef="#ctx0" brushRef="#br0" timeOffset="128265.5275">17263 8043 4452 0,'0'0'-892'0,"-27"-11"-364"0</inkml:trace>
  <inkml:trace contextRef="#ctx0" brushRef="#br0" timeOffset="129013.1029">17212 8019 4013 0,'-18'-14'-210'16,"18"14"16"-16,0 0 40 0,-23-21 39 0,23 21 48 15,-15-15 32-15,15 15 14 0,-12-20 23 0,12 20 17 16,0 0 9-16,-17-29-9 16,17 29 2-16,-12-20 6 0,12 20-13 0,0 0-12 0,-10-24-18 15,10 24 3-15,0 0-15 0,-10-21 16 16,10 21 1-16,0 0-6 0,-8-31 3 15,8 31 5-15,0 0 6 0,-13-31 13 0,13 31 30 16,-5-22 6-16,5 22 2 0,0 0 3 16,-15-27 0-16,15 27-1 0,-11-21 8 15,11 21 0-15,-10-24 24 0,10 24-20 0,0 0-12 16,-16-32 6-16,16 32-7 0,-10-22-2 16,10 22-14-16,-15-19-4 0,15 19 7 15,0 0-15-15,-17-30-1 0,17 30 10 0,-19-22-18 16,19 22 0-16,-20-27 7 0,7 15-2 15,-4-3 7-15,17 15 0 0,-33-29-1 0,16 14-8 16,-1-1 5-16,-7 5 8 0,3-1-31 16,-7-2-2-16,-2 4-7 0,-3 5-11 15,-6-5-5-15,-5 7 4 0,-4-1 2 0,1 3 10 16,1 1-15-16,0 0 13 0,-3 0 4 16,12-4 1-16,-6 8 0 0,-1-3 0 0,-2 6 1 15,-5 3 9-15,-5-3-8 0,5 4 0 16,-3 7 6-16,-10 2-1 0,-2 7-7 15,-6 5-2-15,2 4 4 0,3 1 0 0,-18 19-4 16,13-8 6-16,14-8 1 0,2 1-6 16,10-4 8-16,4-4 0 0,5-3 2 0,2 1-4 15,5 1-1-15,-1-1-1 0,3-1 17 16,8 2-11-16,-4 4-7 0,4 2-2 16,1 8 11-16,4-1 20 0,1 8-15 0,5-6 9 15,10 0 7-15,3 6-9 0,4 6 0 16,4 3-15-16,9 10 9 0,4-9 1 15,3 5 0-15,6-4 1 0,2-1 6 0,2-2 0 16,3-3-3-16,5-2-4 0,-3-1 5 16,15-3 13-16,3-5 0 0,24 15-4 15,3-3 5-15,13-11-8 0,7-4 9 0,10-7 0 16,0-3-18-16,14-6-27 0,1-8-16 16,0-3-17-16,-11-10-13 0,-18-6 18 15,6-6-2-15,25-7 0 0,-5-4 0 0,-4-9 3 16,-26 1 26-16,-17-1 16 0,0-3-3 15,-2-3 20-15,17-16-8 0,0-7 1 0,-15-8-11 16,-3-13 9-16,-14-4 18 0,-8-11 28 16,0-8 5-16,-7-4-3 0,-15-9 8 0,-3 0-5 15,-17 10 6-15,-12 7-20 0,-6 0-3 16,-14-26 0-16,-25 9-13 0,-13 7-10 16,-30 15-2-16,-27 12-8 0,-20 11-10 0,-16 16-13 15,-12 13-7-15,-4 17-12 0,-3 10-26 16,11 20-43-16,4 5-76 0,18 15-311 0,3 0-310 15,8 2 182-15</inkml:trace>
  <inkml:trace contextRef="#ctx0" brushRef="#br0" timeOffset="131056.8792">18281 10567 3479 0,'0'0'-64'0,"0"0"26"16,0 0 17-16,0 0 3 0,0 0 4 0,0 0-4 15,0 0 18-15,0 0 14 0,0 0-3 16,0 0 30-16,0-32 6 0,0 32 0 0,0 0-15 16,0 0 11-16,0 0-7 0,0 0-29 15,0 0 1-15,9-22-16 0,-9 22-7 16,0 0 19-16,0 0 32 0,0 0 20 0,0 0 17 15,0 0-4-15,-5-40-132 0,5 40 65 16,0 0 22-16,-9-34 1 0,9 34 20 16,-5-27 32-16,5 27-23 0,-5-25-15 0,5 25-14 15,0 0-23-15,-13-34-18 0,13 34-6 16,0 0-12-16,-2-35 12 0,2 35 3 0,0 0 4 16,-8-27 23-16,8 27 7 0,0 0 2 15,-7-25 16-15,7 25 6 0,0 0 11 16,0 0-2-16,-8-30 5 0,8 30-5 15,0 0-7-15,0 0 7 0,-9-29-13 0,9 29-16 16,0 0-1-16,0 0-21 0,0 0-3 0,-8-24-12 16,8 24 1-16,0 0-11 0,0 0 18 15,0 0 2-15,0 0-2 0,0 0 0 16,-2-27 17-16,2 27-4 0,0 0 2 16,0 0 12-16,0 0-1 0,0 0-16 0,0 0 13 15,-5-31-8-15,5 31 2 0,0 0 6 16,0 0-10-16,-10-24-6 0,10 24 11 0,0 0-3 15,0 0-3-15,-8-35 11 0,8 35-13 16,-8-21 11-16,8 21 15 0,-10-29 2 16,10 29 10-16,-14-24 7 0,14 24 2 0,-18-28-8 15,18 28-2-15,-24-27-10 0,6 12 5 16,3-2-12-16,-3 2 1 0,18 15 3 0,-36-23 6 16,21 13-5-16,15 10-7 0,-31-21-1 15,4 18-51-15,0-3 14 0,27 6-10 0,-75 1-7 16,28-1 7-16,-3 5 14 15,-2-2 13-15,-2-3 12 0,-1 3-5 0,2 3-7 16,-13 3-1-16,3 0 8 0,-2 3 2 0,-1 3-6 16,1 0 0-16,0-3 0 0,6 5 9 15,12-4-14-15,4-1 1 0,-1 0 6 0,9 0-1 16,0 4-1-16,2 1 3 0,-1 3-6 16,3 2 6-16,0-2-9 0,1 3 2 15,9-2 2-15,-5 4 4 0,3-4-9 16,1 10 9-16,2 0-7 0,-7 8 5 0,9 2-3 15,-5 5 3-15,6 5 3 0,-3 6-2 16,6 2 6-16,-1 13-2 0,2 2 2 16,8 7 0-16,-5 2 2 0,20 1 14 0,-7 2-12 15,2 3 2-15,9-2-2 0,-3-1 6 16,6-2-3-16,7-2 9 0,-3-5 3 16,6-3 3-16,0-4-5 0,6 3 3 0,6-7-4 15,3 0 2-15,20 14-2 0,3-11 3 16,12 3-4-16,10-7 3 0,6-2-10 0,1-1 6 15,10-5-8-15,1-4-12 0,2-7-10 16,4-4-4-16,-9-5-7 0,-9-6 1 0,-12-7-2 16,-3-4-1-16,6-3 4 0,-12-7 7 15,3-3-4-15,-5-2 13 0,-1-5 4 0,0-5 3 16,-1-5 11-16,1-7 6 0,1-6 5 16,-3-11 6-16,3-7 7 0,15-27 11 15,-6-11 7-15,-12-10 14 0,-3-16 1 0,-11-10 8 16,-11-2-3-16,-7-9-5 0,-12-6-7 15,-11-13-9-15,-5-4-15 0,-14-4-29 0,-18 4-25 16,-12-4-34-16,-20 12-59 0,-31 8-46 16,-16 16-45-16,-33 13-92 0,-12 20-661 15,-37 19-809-15</inkml:trace>
  <inkml:trace contextRef="#ctx0" brushRef="#br0" timeOffset="143222.3411">12273 8180 2535 0,'-27'-8'403'16,"27"8"-91"-16,0 0-36 0,-22-15-84 16,22 15-24-16,-25-12 1 0,25 12-23 0,-20-13-24 15,20 13-9-15,-20-15 4 0,20 15 1 16,-25-14 1-16,25 14-12 0,-20-13-18 0,20 13-11 15,0 0-13-15,-25-17-14 0,25 17-10 16,0 0-7-16,0 0-8 0,-20-17-3 16,20 17-1-16,0 0-11 0,0 0-2 0,-20-12 1 15,20 12-10-15,0 0-2 0,0 0-3 16,-29-13 5-16,29 13 4 0,-22-7-7 0,22 7-1 16,-35-10-1-16,35 10 1 0,-43-12-3 15,9 10-2-15,2-2 2 0,-14-2-1 16,-1 5 1-16,-5 1-3 0,-2 0 0 15,-16 1-2-15,5 5 2 0,-7 0 4 0,2 0 0 16,-6 0 0-16,-6 6-1 0,-3 1 1 16,-7 3 1-16,0 2 0 0,7 0-2 0,-2 2 2 15,0-1 0-15,0 0-1 0,5 4 1 16,-2-2 3-16,4 6-1 0,0-3 0 16,3 5-1-16,3 6 3 0,-3-7-2 15,0 12 1-15,7-8-1 0,3 6 2 0,-3 3 0 16,1 1 3-16,1-2-4 0,2 4 4 15,1-2 0-15,3 2-6 0,0-4 2 0,7-1-6 16,3 2 7-16,-5-3-2 0,12-5-3 16,5-3 4-16,-2 1-3 0,2 0 2 0,-2 0 3 15,4 1 1-15,-6 4-3 0,1-2 3 16,-6 9-1-16,-6-4-1 0,2 8-4 0,-8-1 5 16,8 2-1-16,-7 3-2 0,-11 17 2 15,10-15 0-15,9-5-6 0,-2-2 5 16,6 1-4-16,1-1 1 0,2-9 3 0,3 0 5 15,3-4 1-15,-3-1-6 0,9 2 2 16,-5-3-1-16,2 2-1 0,-4-3 0 16,7 5 0-16,-6 2 3 0,8-3-1 0,-3-1-3 15,2 8 0-15,-3-2-2 0,5 5 3 16,-2 2 1-16,1-1 0 0,0 5-1 16,-5 6 0-16,4-11 1 0,3 6 4 0,-1-4-3 15,5-7 0-15,-5 2 3 0,3 5-3 16,-4-5 3-16,2-1-3 0,2-5 0 0,1-3-3 15,0-1 2-15,0 2 2 0,-1 6 2 16,-1-3-6-16,-4 2 2 0,-2-1 5 16,6-1-4-16,-4-1-2 0,2 2 5 0,-2 1-7 15,2 4 4-15,-2-2 3 0,7 2-1 16,-5 1-3-16,0-2 0 0,8 5 4 0,-8 1-6 16,7-1 4-16,-1-5 1 0,-1 5 0 15,2-1-2-15,4-2-4 0,1 1 4 0,-4 5-5 16,5-4 0-16,6-2 1 0,-9 4 1 15,11 2 6-15,-2-5 1 0,6 4-6 16,-4-2 0-16,3 0 1 0,4-2-1 0,-7 6 5 16,9-3 6-16,-3 4-9 0,6 9-4 15,3-1 9-15,-3 2-10 0,2-1 7 16,3 1 7-16,1-4-4 0,-1 1 1 0,-3 0-4 16,8-3 3-16,-4-10-2 0,-1-1 0 15,0-1 0-15,3-2-1 0,0 5 0 16,-2-5 3-16,2 15-7 0,4-15 7 15,-1 12-2-15,-3 0-1 0,6 2 0 0,7-2-1 16,-6 0-1-16,-1-2 2 0,-1 0 10 0,6-5-14 16,0-2 4-16,-9-1 1 0,4-4-1 15,-4-3 4-15,1 0-3 0,3 0-1 16,-7-4-1-16,1-9-4 0,1 8 3 0,3-2-2 16,-7-3 7-16,6 8 8 0,-2 0 7 15,1 2-14-15,2-3-3 0,-2-2 4 16,2 6-2-16,2-7 4 0,-4 2 0 0,3 2-2 15,-5-8-5-15,3 0-2 0,-1-2 6 16,2 0-2-16,-7 0-3 0,7-3 13 0,2 0-3 16,-3 2-4-16,2 3 0 0,8 3 0 15,-4-7 4-15,-2 4-1 0,12 1-3 16,5 4 0-16,9-2-3 0,-6-3 4 0,11 5 2 16,8-1-3-16,3-1 0 0,10-1-1 15,-6 1-2-15,4-3 4 0,-2-2-2 16,-4 0-2-16,-6-3 2 0,1-1 1 0,-3-4 0 15,-4 3-10-15,-3-4 8 0,-9-1 0 16,3 0 7-16,-1-3-2 0,-2 3 6 0,2 2 4 16,2-8-6-16,2 6 5 0,14 1-2 15,-8 2 2-15,2-9-5 0,8 2 1 16,2-1 0-16,4 0-5 0,-15-5 7 0,13 2-10 16,-7-3-1-16,0-3 2 0,0 4 1 15,-1-2-4-15,0-6 0 0,14 3-1 0,-2-6 3 16,3 2 1-16,-3 2-7 0,3-3-1 15,-1 0 4-15,2-5 2 0,1-2-4 16,-2 3 6-16,11-7-2 0,3-2 9 0,0-6 4 16,27-19 5-16,-3-8-4 0,0-16 2 15,1-10 4-15,7-7-8 0,-1-8 1 16,-3-4-1-16,0-5-4 0,4-4 5 0,-4 1-11 16,-4-4 0-16,0 7-4 0,-14-1-3 15,-4 5 2-15,1 6 0 0,-11 8-3 0,-10 0 2 16,-6 8 1-16,-15 14 3 0,-5 9 8 15,-1 0-4-15,-6-1 3 0,2 0 3 0,-3-2-2 16,3-7-3-16,-6 2 1 0,8-6-2 16,-6 1-1-16,16-31 0 0,2 1-5 15,-1 0-8-15,-2-10 1 0,5 1-5 0,-4-7-11 16,-2 3 2-16,-4-4-1 0,-10 5 4 16,1 5 1-16,-12 17 1 0,-5 8 8 15,-3 3 3-15,-5 9 6 0,-7-1 1 16,-2 6 1-16,2-9-5 0,-1-1 5 0,-4-1-6 15,1-3 1-15,-1-13-4 0,4 1 0 16,1-3-6-16,0-1-5 0,-5 4-2 0,5-1-3 16,-2 1 3-16,5 1-4 0,-6 14 6 15,1 0 6-15,-3 1 5 0,4 0-3 0,-8 6 7 16,8-1 2-16,-11 5 11 0,5 10 19 16,-3-1 0-16,-1 4-6 0,-4-8-4 15,0 8-3-15,-5-6-4 0,1 5-1 16,-3 4-2-16,1 1 1 0,-4-3-2 0,-5 2-2 15,3 2-2-15,-5-2-4 0,5 1 0 16,-8 0-2-16,0 0-5 0,-3-3-6 0,-3 0-1 16,-2-6 1-16,-5-4 3 0,-6-3-1 15,2-3 1-15,-11-17 1 0,-3 2 9 0,8 9 4 16,8 8 3-16,0 6 4 0,1-8 1 16,6 7 2-16,-6-1 0 0,7 3 0 0,0-1-3 15,11 8-2-15,-4-1 3 0,8 6-3 16,-7-1-4-16,9 5 3 0,4 1-3 15,-6 1-2-15,5-3-3 0,-5 1 0 0,9-5-1 16,-7-10 3-16,2 0-3 0,-9-7-3 16,2-2-3-16,-4-6-5 0,-4 4-5 15,-11 5-14-15,-3 2-13 0,-4 9-21 16,-15 13-56-16,-1 19-53 0,-13 12-44 0,-52 16-161 16,-14 14-211-16,-7 8-340 0,-6-2-600 15</inkml:trace>
  <inkml:trace contextRef="#ctx0" brushRef="#br0" timeOffset="145694.3355">18989 7618 4425 0,'0'0'-149'0,"0"0"1"0,0 0-13 16,0 0-24-16,22-4-15 0,-22 4 10 15,0 0 43-15,0 0 44 0,0 0 34 16,0 0 44-16,0 0 27 0,0 0 16 0,0 0 17 15,0 0 7-15,0 0-6 0,-12-46 16 16,12 46-2-16,0 0 0 0,0 0-6 0,-12-32-4 16,12 32 17-16,0 0 0 0,-13-24-4 15,13 24-5-15,0 0 9 0,-19-21-26 0,19 21 3 16,0 0-8-16,-15-24 1 0,15 24-5 16,0 0 10-16,-15-29 29 0,15 29-8 15,-11-23 5-15,11 23-2 0,-20-20-8 0,20 20 15 16,-19-20-6-16,19 20-3 0,-18-27-8 15,18 27-12-15,-24-27 5 0,13 15-6 0,11 12 1 16,-27-24-7-16,12 8-12 0,3 1 2 16,-8-1-7-16,2 1 0 0,-4-1 2 15,5 0-6-15,-10 0 1 0,1-4-5 0,-4 1 4 16,-2-2-2-16,-7-1-8 0,6 2 7 16,-12-3 10-16,1-5 18 0,-8 5-19 0,2-1 7 15,-7 1 6-15,5 1-2 0,-6-2-4 16,1 3-1-16,-7-2 2 0,14 3-8 15,-10 2 5-15,5 5-7 0,-5 1-2 0,9 0-5 16,-2 4 0-16,4 3 1 0,-2-2-5 16,5 4-2-16,-4-1-1 0,-3 4 9 0,6-3 2 15,-5 3 0-15,5 0-4 0,9 0 10 16,-13 0 4-16,5 0-1 0,2 0 0 16,1 0 6-16,-3 0-6 0,0 3 5 0,4-3-8 15,3 4 0-15,-3-4-1 0,6 3-3 16,-1-1-5-16,0-2 2 0,-1 7-7 15,-4-4 7-15,3 5-3 0,-4 1 5 0,1-2-7 16,5 1 3-16,-5 0-4 0,2 4 1 16,2-1 0-16,-2-3-7 0,-4 1 7 15,6 3 1-15,-4-3 1 0,3 2 0 0,-2-4-1 16,-1 4 0-16,-2-2-5 0,7 0 11 16,-1 0-7-16,-1 0 0 0,6-2-3 15,1 1-1-15,2 6 3 0,0-5 0 0,-2-1 0 16,4 1-1-16,-1 3 2 0,-1 2 1 15,0-2-6-15,8-3 6 0,-6 0-3 0,5 3 2 16,-3-1-5-16,1-4 7 0,-1 4 0 16,7-2-3-16,-3 5-2 0,6-10 7 0,-6 5-5 15,5-2-2-15,1 4 2 0,-1-2-3 16,-2 2-2-16,4-4 5 0,15-7 0 0,-33 25-9 16,9-13 4-16,8 8 1 0,-1-5-2 15,0 7 7-15,-1-3-1 0,1 6-1 16,4-5 1-16,-7 8 2 0,1-1-6 0,3-5 6 15,2 2-7-15,1-6 8 0,4 0-4 16,-6 0-1-16,15-18 8 0,-20 29-2 0,20-29-9 16,-16 27 13-16,4-15-3 0,12-12-3 15,-14 22 1-15,14-22 3 0,-15 20 2 16,15-20-3-16,-16 19 9 0,16-19-12 0,-17 23-4 16,17-23 6-16,-22 24-3 0,7-11 3 15,0 6-2-15,15-19 2 0,-27 33-3 16,14-16-4-16,0 3 0 0,-1-2 6 0,1-1-3 15,-2 5 0-15,1-4 2 0,-1 2-2 16,15-20-2-16,-20 27 3 0,15-15-4 0,-3 0 5 16,8-12-1-16,-17 20 3 0,17-20-7 15,-8 22 6-15,-2-14-6 0,10-8 6 0,-10 25 2 16,10-25 2-16,-9 29 2 0,6-16-5 16,-5 4 1-16,8-17 7 0,-5 37-9 15,1-15-1-15,-1 2-4 0,2 1-1 0,0-2 3 16,-2 2 5-16,0 2-2 0,5-1-1 15,-4 3 2-15,4-8-3 0,-3 4 1 16,-1-9 1-16,4-16-6 0,0 41 3 0,0-24 3 16,0-17-2-16,0 30-1 0,0-30 0 15,0 21 4-15,0-21-1 0,-5 21 4 0,5-21-6 16,5 23-4-16,-5-23 1 0,0 0 2 16,0 24 2-16,0-24-4 0,4 15 1 0,-4-15 3 15,0 0-1-15,7 23 3 0,-7-23-3 16,0 0 4-16,8 14 1 0,-8-14 5 15,0 0 0-15,0 0 7 0,8 17-3 16,-8-17-5-16,0 0 3 0,0 0-6 0,10 7 1 16,-10-7-24-16,0 0-46 0,32 6-52 15,-15 1-66-15,-17-7-171 0,32 10-554 16,-16-7-460-16</inkml:trace>
  <inkml:trace contextRef="#ctx0" brushRef="#br0" timeOffset="150298.5232">10791 6522 4288 0,'0'0'-118'0,"0"0"10"0,0 0-5 15,0 0-17-15,0 0-4 0,0 0 7 0,0 0 10 16,0 0 25-16,0 0 30 0,0 0 25 16,0 0 27-16,0 0 13 0,0 0 16 15,0 0 9-15,0 0 11 0,0 0-9 0,0 0 10 16,0 0 0-16,30-20 17 0,-30 20 7 15,0 0-11-15,0 0-5 0,0 0-7 16,0 0-5-16,0 0-18 0,0 0 6 0,0 0-11 16,0 0-3-16,0 0 12 0,0 0-11 15,0 0-11-15,0 0 18 0,0 0-16 0,0 0 3 16,31 20-1-16,-31-20-9 0,26 17 14 16,-13-5-15-16,-13-12 12 0,37 30 8 15,-14-12-1-15,6 7 8 0,-1 1 14 0,7 7-1 16,9 2-3-16,-4 4 0 0,10 7-1 15,7 1 1-15,13 21-7 0,7 1-1 16,-3 0 3-16,-1 6-8 0,-2 1 7 0,-3 8-26 16,6-4-6-16,-7-1 20 0,-2 3-13 15,3-6 22-15,-2 4 7 0,-1-6 3 16,0 7 7-16,0-4 0 0,1 3 7 0,-1-4 8 16,5 5 11-16,-3-1 6 0,10 3-4 15,-7-1-2-15,2 3-1 0,3-3-13 16,-3 4 2-16,4-2-7 0,-3 2-5 0,-2 1-2 15,5-1-9-15,-7-1 3 0,-2 6-5 16,5-4-1-16,-7 0 3 0,5 2-1 0,-11-8 1 16,6-1-1-16,0-3 5 0,-11-13-2 15,-6-8 12-15,-2-3 0 0,7 0 3 0,-4-5-5 16,1 2-3-16,0-1-1 0,5-4-2 16,2-1-7-16,-7 2-2 0,0-2-4 15,-3-10-3-15,0-2 2 0,-7 3-4 0,5-4-3 16,-8-3 0-16,-2-3-10 0,-4-1-18 15,0-3-24-15,-9-5-36 0,-2 4-36 16,-3-2-20-16,-9-1-42 0,-11-4-68 0,3-13-211 16,-37 30-459-16,4-23-476 0</inkml:trace>
  <inkml:trace contextRef="#ctx0" brushRef="#br0" timeOffset="151495.4972">11935 6232 4230 0,'-15'-27'-177'16,"15"27"12"-16,-12-27 17 0,12 27-17 0,-15-27 3 16,15 27 1-16,-17-35 19 0,9 17 14 15,8 18 36-15,-25-41 44 0,16 20 21 0,-6 0 5 16,2-4 3-16,-2 4 22 0,-2-6 8 16,-1-2-3-16,-1 2-16 0,-2-2 16 15,-3 0-5-15,-1-2 10 0,2-3 25 0,4 3 18 16,-7 2 9-16,5-1-6 0,3 2-6 15,0 4 4-15,1-1-7 0,4 4-14 16,-3-2 14-16,3 5-11 0,-2 0-9 0,15 18-3 16,-20-38 0-16,15 23-2 0,5 15-3 15,-17-27-2-15,17 27-3 0,-10-25 0 16,10 25-1-16,-12-18-6 0,12 18-1 0,0 0-5 16,-15-29 7-16,15 29 6 0,0 0-7 15,-8-18-3-15,8 18-11 0,0 0 10 16,0 0 2-16,0 0 19 0,0 0 5 0,0 0-6 15,0 0 3-15,0 0 1 0,74 57-2 16,-46-27 3-16,6 6-1 0,6 8 3 0,5 12 1 16,17 16-6-16,3 6 17 0,0 5 9 15,0 4 3-15,6-1-14 0,-6 3 8 0,4-2 9 16,-3 2 2-16,-2-2 11 0,0-8 4 16,1 5-13-16,0-5 13 0,-3 2 5 15,7-1-1-15,-3-3 3 0,6 2 7 0,2 7-12 16,6-4-9-16,-3 0-3 0,5 7-7 15,2 2-8-15,-2-5-3 0,0 0-9 16,-4-3-3-16,-7-2-3 0,2-9-5 0,-2 0 2 16,-11-12-9-16,-8-8-2 0,-2-3 0 15,0-4 14-15,5 5 0 0,-1-3-4 16,-7 1-3-16,6 1-2 0,2-1-2 0,4-1-2 16,-6 3-2-16,8-3-2 0,-8 2-2 15,-1-4-2-15,-2 2 0 0,4-5-3 16,-6 2 0-16,-13-6-2 0,4 2 2 0,3-7-2 15,-6 5 0-15,1-4-2 0,0-1-2 16,-12-6 1-16,7 2 3 0,-2-2-5 0,0-2 3 16,0 0 1-16,-8 1-7 0,10-3 6 15,-4 1 0-15,4-3-4 0,-2 2 0 0,-1-2 2 16,7 4 0-16,-7-4 0 0,8-3 2 16,-4 6-3-16,2-4 1 0,-1-2-2 15,-6 2 2-15,0-7-1 0,-2 4-3 0,-6-5 2 16,0 1-2-16,1-1 1 0,-2-4 1 15,-1 5-4-15,-18-13 5 0,42 22 0 16,-20-10 0-16,-4 1-1 0,7 2 0 0,-1-6 1 16,1 4 2-16,-5-1-7 0,3 1 2 15,-1-4 2-15,-2 3-2 0,-3 0-3 0,-17-12 0 16,33 21 2-16,-18-14 2 0,-15-7-3 16,22 16 4-16,-22-16-2 0,19 12-1 15,-19-12 4-15,16 12-4 0,-16-12 0 16,0 0 0-16,14 20 1 0,-14-20 3 0,0 0-2 15,11 29 0-15,-11-29 0 0,-3 30 2 16,3-30-1-16,-17 38 3 0,1-11-1 0,-11 1 4 16,-12 13-2-16,-21 4 2 0,-32 21 0 15,-5-2-1-15,-5 6 0 0,-13 1 0 0,-9 10-2 16,-10-1 1-16,2 0-7 0,1 4-4 16,9-3-31-16,15 5-61 0,5 4-74 0,3 3-142 15,1-3-221-15,-3 2-404 0,3-6-709 16</inkml:trace>
  <inkml:trace contextRef="#ctx0" brushRef="#br0" timeOffset="152452.8969">10807 5876 4579 0,'19'-23'-121'0,"-6"-2"13"0,0 3 15 15,4 0 4-15,0-3 7 0,6 0 2 0,2-2 10 16,6-2-6-16,0 4 11 0,6-7 4 15,3 2 8-15,-1-2 6 0,4 1 14 16,-3 3 9-16,2 1 20 0,-8-4 15 0,-1 7 29 16,2-1-11-16,-5-4-5 0,0 8-1 15,2-3-38-15,2 0-67 0,-3 3-158 16,3-3-508-16,-2 7 437 0</inkml:trace>
  <inkml:trace contextRef="#ctx0" brushRef="#br0" timeOffset="153421.9839">11010 6327 3025 0,'0'0'-159'0,"11"-35"-20"0,-11 35-24 16,12-27-401-16,-12 27 117 0</inkml:trace>
  <inkml:trace contextRef="#ctx0" brushRef="#br0" timeOffset="153816.3292">11351 5864 2320 0,'8'-36'-13'0,"-8"36"20"0,7-38 25 15,-4 17-7 1,-3 21-21-16,9-37-1 0,-9 37-29 0,8-37-25 0,-5 18-12 16,-3 19-4-16,10-31-6 0,-10 31 10 15,9-31 30-15,-9 31 26 0,8-27 14 16,-8 27 26-16,5-28 9 0,-5 28 4 0,5-22 5 16,-5 22-3-16,0 0-19 0,5-27-9 15,-5 27 3-15,0 0-10 0,12-22-6 0,-12 22-20 16,0 0 13-16,0 0-23 0,0 0 10 15,8-27-4-15,-8 27-6 0,0 0 9 0,0 0-2 16,0 0 16-16,0 0-11 0,12-19 1 16,-12 19-3-16,0 0 2 0,0 0 4 0,0 0 4 15,0 0 27-15,0 0 7 0,0 0 12 16,-32 71-10-16,19-33 23 0,-6 7-8 16,1 7-17-16,-10 13 13 0,-1 6-10 15,7-2-1-15,-3 0 9 0,0 2-4 0,2-7-14 16,3-7 8-16,3-1-10 0,2-8 1 15,2-1-3-15,4-8 5 0,-2 2-3 0,5-5 9 16,3-2-9-16,3 1 2 0,3-5 0 16,-1 0-40-16,10-1-49 0,-4-2-73 15,6-7-134-15,7-3-312 0,-4-5 116 0</inkml:trace>
  <inkml:trace contextRef="#ctx0" brushRef="#br0" timeOffset="154119.1394">12360 5778 2635 0,'0'0'210'0,"0"0"-37"0,28-15-13 16,-28 15-51-16,0 0-10 0,0 0-19 16,0 0 0-16,0 0-13 0,0 0-7 15,0 0 21-15,15 39-32 0,-15-39 0 16,-23 46-13-16,9-11-4 0,-2 4 0 0,-1 8-6 15,-5 4 11-15,9-2-4 0,-4 5-13 16,0-4 5-16,2-8 0 0,7-2-3 16,-6 3 1-16,3-7-5 0,2 4-3 0,-2-4-1 15,6-3 1-15,-5-2-6 0,0-1 1 16,6 5-5-16,-1 0 2 0,5-6-11 16,-3 4-9-16,-2 2-39 0,2 0-26 0,3-4-42 15,0-1-44-15,0 2-63 0,-4-8-556 0,4-24 272 16</inkml:trace>
  <inkml:trace contextRef="#ctx0" brushRef="#br0" timeOffset="154366.9865">12216 6791 3388 0,'25'-12'-66'0,"-25"12"15"0,0 0 6 0,0 0 24 15,0 0 11-15,23 44 37 0,-23-44 3 16,0 48 12-16,0-16 7 0,-3 7 7 0,0 6 11 15,-2 0-13-15,-4 9 6 16,1 11 2-16,-1-1-4 0,-2 2-4 0,6-3-19 16,-4 4 7-16,-2-5-2 0,-1-3-9 15,4-5 1-15,-1-2-17 0,-2-5 3 0,2-5-8 16,1 2-1-16,3-7-4 0,1-5-66 16,-1-4-54-16,2 2-52 0,3-8-95 0,8-5-489 15,-8-17 420-15</inkml:trace>
  <inkml:trace contextRef="#ctx0" brushRef="#br0" timeOffset="154630.4304">12764 7793 3324 0,'0'0'80'0,"24"9"-23"0,-24-9 19 15,22 16-36-15,-22-16-6 0,8 22 12 0,-8-22 1 16,8 33 19-16,-4-11-11 0,-4-22-13 15,-4 52 8-15,1-18 19 0,-2-3-3 16,2 9-2-16,-2-1-8 0,-7 5 2 0,10-1 1 16,-6 4-19-16,5-8-2 0,-1 2-4 15,4-5-1-15,-1-1 4 0,1-3-20 16,0-3 6-16,1 4-1 0,3-4-8 0,4 1-13 16,0 1-39-16,9-3-30 0,10-1-35 0,3-2-54 15,5-7-105-15,8-7-565 0,-2-5 38 16</inkml:trace>
  <inkml:trace contextRef="#ctx0" brushRef="#br0" timeOffset="154896.7512">13895 8637 3710 0,'14'9'-49'0,"-14"-9"18"16,16 23 18-16,-16-23 17 0,7 26 21 15,-7-26 10-15,0 37 4 0,0-37 17 16,-15 57 4-16,3-21 11 0,2 0-7 16,-3 5 4-16,-4 2-18 0,4 1-2 0,1-5-4 15,-6 14 0-15,8-14-23 0,-2 6-16 16,0-9 6-16,2 7-11 0,2-9 7 0,-1 3 17 16,3-6-26-16,-3-4 2 0,3 4 5 15,4 2-7-15,2-1 2 0,0-5-47 16,5 3-26-16,3 0-42 0,7-9-79 0,-6-3-238 15,11-9-326-15,-20-9 387 0</inkml:trace>
  <inkml:trace contextRef="#ctx0" brushRef="#br0" timeOffset="155129.8964">14648 9283 3320 0,'0'0'-44'0,"35"12"13"16,-21 1 8-16,1 2 18 0,-2 4 19 15,-1 4 12-15,-2 1-3 0,0 7 7 0,-5-4 16 16,1 7 13-16,-6-1 18 0,5 11-32 0,-5-7 4 16,4 7-5-16,-4-4-5 15,2 3-2-15,-2-1-7 0,0-6 0 0,0-3 1 16,3 1 3-16,-3-3 2 0,0-4-22 0,3 0 3 16,-3-27-8-16,0 43-35 0,5-23-42 15,-1 1-56-15,-4-21-54 0,0 0-198 0,13 24-337 16,-13-24 595-16</inkml:trace>
  <inkml:trace contextRef="#ctx0" brushRef="#br0" timeOffset="155348.7624">15280 9460 3352 0,'22'12'272'0,"-22"-12"-44"0,0 0-45 15,27 15-88-15,-27-15-36 0,13 31-1 16,-8-10-11-16,2 5-2 0,-2-3 2 15,-5-23-15-15,3 57 5 0,-3-33-12 0,0-24 2 16,-3 45 10-16,3-22-16 0,0-23 2 0,-8 39-5 16,3-14 1-16,-7 1 3 15,4-5-10-15,-4 1 0 0,-3-2-13 0,10 4-25 16,5-24-56-16,-22 35-41 0,19-20-52 0,-6 1-98 16,9-16-564-16,-11 19-13 0</inkml:trace>
  <inkml:trace contextRef="#ctx0" brushRef="#br0" timeOffset="155604.6021">15413 9573 4103 0,'0'0'93'16,"3"-27"-25"-16,-3 27 5 0,0 0-29 16,8-24-18-16,-8 24 1 0,0 0-3 0,0 0-4 15,0 0 9-15,0 0 3 0,0 0 8 16,0 0 9-16,0 0 7 0,-77 16-18 0,45 4 3 15,-6 10-2-15,-5 6-3 0,-11 3-6 16,-1 0-2-16,-5 5 1 0,-6-1-15 16,4 1 7-16,-31 8 0 0,17-12 3 0,-24 6-7 15,15-9-6-15,10-9 0 0,-7-4-9 16,3-2-28-16,-3-3-35 0,0-7-39 0,7-3-46 16,-2-13-81-16,7-4-172 0,-12-13-450 15,3-10-85-15</inkml:trace>
  <inkml:trace contextRef="#ctx0" brushRef="#br0" timeOffset="156745.9498">10904 4182 3728 0,'0'0'-96'0,"0"0"22"0,0 0-7 0,-8-28-15 16,8 28-5-16,0 0 7 0,-5-27 21 16,5 27 13-16,0 0 17 0,-12-25 15 15,12 25 2-15,0 0-3 0,-10-30 8 16,10 30 0-16,-8-19 8 0,8 19-4 0,0 0 7 15,-12-28-7-15,12 28 4 0,0 0-1 16,-13-30 17-16,13 30 0 0,-10-22 8 16,10 22 13-16,-12-25 6 0,12 25-12 0,-15-28 3 15,15 28 13-15,-17-21 10 0,17 21-3 16,-17-22-18-16,17 22-3 0,-18-23-20 16,18 23 10-16,-22-16 0 0,22 16-5 0,-16-14 5 15,16 14-5-15,-17-15 0 0,17 15 2 16,0 0 0-16,0 0-4 0,-24-18 4 15,24 18-4-15,0 0-8 0,-25-12 12 0,25 12 22 16,0 0-5-16,0 0 5 0,-23-16 4 16,23 16-10-16,0 0 0 0,0 0 2 0,0 0 3 15,0 0-8-15,-17-15-11 0,17 15-7 16,0 0-8-16,0 0 8 0,0 0-16 16,0 0 5-16,0 0-9 0,0 0 4 15,0 0-4-15,0 0 7 0,0 0-13 0,0 0 17 16,0 0 3-16,0 0-6 0,0 0 8 15,0 0 4-15,62 61-6 0,-45-40 6 0,3 3 5 16,0 8-9-16,5 2 13 0,7 10 38 16,1-2 24-16,7 17-2 0,4-1-6 15,21 25-6-15,4 4 4 0,9-4-8 0,-9 4 1 16,6-1 1-16,9 3-1 0,-2-4 18 16,3 0-3-16,2-3-6 0,-10-5 1 0,2-5-2 15,-1-2 3-15,-1-3 1 0,-15-8 14 16,12 8 9-16,-12-13-1 0,-2-5-3 15,-7 3 0-15,28 13-8 0,-8 0-8 16,-6-11-8-16,-10-3-3 0,3-4-7 0,-8-2-4 16,8 0-5-16,-8 0-8 0,-2-3 1 15,-9-7 1-15,-1 1-7 0,-2-6 0 0,-3 5-1 16,4-1-9-16,-6-1-2 0,-1 5 3 16,2 2-3-16,-6 3-11 0,4 3-46 15,-4 19-78-15,-3 4-126 0,-11-6-391 0,-4-4-261 16,-5-15-379-16</inkml:trace>
  <inkml:trace contextRef="#ctx0" brushRef="#br0" timeOffset="157565.2442">12801 5969 4112 0,'29'61'-141'0,"-14"-35"39"0,3 7 22 0,7 12 21 15,10 18 14-15,17 31 19 0,0 6 15 16,13 11-5-16,4 6 1 0,10 16-4 0,3 1 15 16,10 15 4-16,0 3 7 0,6 5-1 15,3 3-8-15,-1-8 6 0,4 0-8 0,-9-3 16 16,0-12-3-16,-3-5-7 0,-5-5 16 16,-5-10 5-16,0-9 10 0,0-5 15 15,0-12-5-15,-5-2 2 0,2-5-2 16,-2-4 0-16,-4-3-15 0,3-2 4 0,-13-18-14 15,-11-8-14-15,0-6-15 0,0 4-9 16,1-4-16-16,-8 7-28 0,-3-13-31 16,-5-1-37-16,-2 3-20 0,-8 7-24 0,-5-13-19 15,-9 4 5-15,-3 3 7 0</inkml:trace>
  <inkml:trace contextRef="#ctx0" brushRef="#br0" timeOffset="157697.1631">15476 9872 2496 0,'-30'45'-25'0,"3"-6"71"0,-8-6 49 16,2-6 17-16,-4 8-2 0,-8 3-9 15,-9 8-18-15,-23 31-8 0,4 4-9 0,-4 21-6 16,-4 11-17-16,-14 12-55 0,-9 13-143 15,-38 50-426-15,-19 15-27 0,-14 5 118 16</inkml:trace>
  <inkml:trace contextRef="#ctx0" brushRef="#br0" timeOffset="168852.6629">14250 8526 2520 0,'0'0'270'0,"0"0"-109"16,0 0-44-16,0 0-28 0,0 0-32 15,0 0-21-15,0 0 4 0,0 0-6 0,0 0-18 16,0-32-4-16,0 32 8 0,0 0 3 16,0 0-10-16,0 0 12 0,0 0-21 0,0 0 3 15,0 0-7-15,0 0 6 0,0 0-1 16,0 0 14-16,0 0-10 0,0 0 26 16,0 0 16-16,0 0-9 0,0 0 4 0,0 0 7 15,0 0-25-15,0 0 4 0,0 0-5 16,0 0-13-16,0 0 11 0,0 0-5 15,0 0 1-15,65 17 4 0,-65-17-8 0,62 15-12 16,-22-3 14-16,-1-2-4 0,9 2-8 16,-3-1 6-16,4 2-3 0,-1 1-1 15,1-4-4-15,-7 0 1 0,3 3 8 16,3-7-8-16,-1 3 5 0,5-2 21 0,5-2-3 16,-4 2 8-16,1-3 12 0,5-3-15 0,4-1 12 15,2 5-14-15,-3-5-7 0,-5 0-6 16,2 0 2-16,3 0-8 0,-2 0 2 15,-2 0-2-15,6 0-3 0,-2 0 9 0,3 3-15 16,-10-3 9-16,5 0-11 0,-3 3 10 16,0-3-5-16,-3 1-3 0,3-1-1 15,-4 5 10-15,-3-5-10 0,6 3-1 0,-1-3 5 16,-2 0 1-16,7 3-5 0,-3-3 5 16,14-3 3-16,-11 3-4 0,10 0 3 0,0 0 5 15,-1 0-12-15,-2 0 0 0,-9-3 2 16,6 3-4-16,-7-5 5 0,1 4-7 15,-6 1 7-15,0-3 0 0,-5 3 3 0,1-3-3 16,-6-2-12-16,-5 4 7 0,-3-3 7 16,7 1-2-16,-9-1 9 0,7-1-1 15,-9-2-9-15,3 4-4 0,11-3 14 0,-11 0-12 16,6 0 0-16,6-1-3 0,-7 2 3 16,-1-1-2-16,0 0 2 0,-9 3-9 0,9-5 12 15,-8 6-9-15,2-2 6 0,-1-2-1 16,4 4-10-16,-6-3 14 0,4 3-3 15,-32 2-6-15,60-5 11 0,-33-3 2 0,3 6 11 16,-1-4 4-16,1 2-1 0,3-2 11 16,-1 0 2-16,1 3-13 0,-1-3 5 15,7 4-10-15,2-5 0 0,5 4 1 0,-1 0-5 16,-2 0-6-16,2 0 4 0,6 0-8 16,-11-2 11-16,2 5-9 0,-6-1-2 0,3-2 3 15,-7 0-5-15,1 3 1 0,-6-5 8 16,-27 5-8-16,43-3 2 0,-43 3 7 15,41-2-4-15,-41 2-9 0,35-2 8 16,-35 2-8-16,33-5 1 0,-33 5-4 0,35 0 7 16,-35 0 1-16,0 0-4 0,42 0-1 15,-42 0 4-15,30-3-2 0,-30 3-1 0,0 0 0 16,44-1 3-16,-44 1 0 0,35-8-2 16,-35 8 1-16,30-3 0 0,-30 3 7 15,32-1 13-15,-32 1 2 0,28-5 8 0,-28 5-1 16,0 0 4-16,0 0-4 0,37-3-5 15,-37 3-4-15,0 0-4 0,0 0-4 0,32 0-6 16,-32 0-1-16,0 0-8 0,0 0-8 16,35 8-9-16,-35-8-9 0,30 4 1 15,-30-4-11-15,23 9 1 0,-23-9-1 0,31 10 2 16,-31-10 1-16,23 5 9 0,-23-5 10 16,0 0 0-16,27 11 3 0,-27-11 11 0,0 0 10 15,26 6 8-15,-26-6 4 0,0 0 7 16,0 0-1-16,0 0 0 0,0 0-1 15,0 0-7-15,0 0 2 0,0 0-5 16,0 0-1-16,0 0 3 0,0 0-5 0,0 0-3 16,0 0-2-16,0 0 2 0,0 0-3 15,0 0-1-15,0 0 1 0,-65-44 0 0,65 44 0 16,-22-15-4-16,22 15 1 0,-23-21 3 16,23 21-2-16,-23-26 2 0,9 14-6 15,14 12 3-15,-28-25 0 0,16 14-3 0,12 11-2 16,-27-27 3-16,12 11-6 0,-3 3 1 15,18 13-4-15,-40-28-3 0,16 19 2 0,-1-3 2 16,3 3 2-16,-3-3 2 0,2 1-3 16,1 3 0-16,22 8-2 0,-47-16 4 15,27 9-1-15,-5-5-1 0,25 12 2 0,-32-12 0 16,32 12 1-16,-33-8 0 0,33 8-3 16,-27-10 3-16,27 10-5 0,0 0 7 0,-32-12 2 15,32 12-4-15,0 0 1 0,-25-10 0 16,25 10 3-16,0 0-3 0,-26-5 0 15,26 5 0-15,0 0 2 0,0 0-1 0,0 0-1 16,0 0 3-16,-24-14 2 0,24 14 0 16,0 0 0-16,0 0 6 0,0 0-9 15,0 0 6-15,0 0-6 0,0 0 4 0,-27-8 0 16,27 8-4-16,0 0 0 0,0 0-1 16,0 0-2-16,0 0-1 0,0 0-6 15,0 0 2-15,0 0-6 0,0 0-4 0,0 0 3 16,0 0 3-16,0 0 1 0,0 0 2 15,0 0 0-15,0 0 4 0,0 0-1 0,0 0 0 16,0 0-2-16,34 74 2 0,-22-62 1 16,-12-12-4-16,18 21 0 0,-18-21 7 15,15 26 1-15,-15-26 1 0,18 23 0 0,-8-10 2 16,9 5 0-16,-4-2-4 0,5 0 0 16,-5 2 6-16,5 0-1 0,2 1-3 0,-2-3 1 15,0 1-1-15,-2-2 2 0,1 2-3 16,-1-2-1-16,-3-6 1 0,2 8 3 15,-17-17-6-15,30 21 2 0,-17-14 0 0,-13-7-2 16,22 20 4-16,-22-20 3 0,24 18-3 16,-9-9-2-16,-15-9 1 0,21 19 0 15,-21-19-2-15,24 18-5 0,-12-8 1 0,9 3-14 16,-21-13 1-16,35 24-5 0,-18-15 2 16,2 3-4-16,-19-12-4 0,33 23-1 15,-16-14 3-15,-2 3-2 0,-15-12 8 0,23 15 3 16,-23-15 22-16,19 12 14 0,-19-12 5 15,23 12 0-15,-23-12 2 0,0 0 0 0,20 13-6 16,-20-13 2-16,0 0-6 0,15 12 0 16,-15-12 0-16,0 0-7 0,0 0 5 15,0 0-6-15,0 0 1 0,22 12 0 0,-22-12-2 16,0 0-1-16,0 0 1 0,0 0 3 16,0 0-5-16,0 0 4 0,0 0 1 0,0 0 2 15,0 0 1-15,0 0 2 0,0 0-5 16,15 17-2-16,-15-17 1 0,0 0-1 15,0 0-1-15,0 0-2 0,0 0 1 0,0 0-5 16,0 0 5-16,0 0 0 0,0 0-6 16,0 0 4-16,0 0-1 0,0 0 0 15,0 0-2-15,0 0 4 0,0 0-2 0,0 0-1 16,0 0-2-16,0 0 0 0,0 0 2 16,0 0-2-16,0 0 0 0,-62 11 1 15,62-11 3-15,-27 4-1 0,27-4-4 0,0 0 0 16,-38 3 1-16,38-3 1 0,-29 2 1 15,29-2 0-15,-28 3 0 0,28-3-1 16,-32 4 0-16,32-4-2 0,-32 6-2 0,32-6 4 16,-35 9-1-16,12-3 3 0,23-6-4 15,-42 6 1-15,24 0-3 0,18-6 4 0,-42 10-1 16,42-10 0-16,-37 8 2 0,37-8 0 16,-32 9 0-16,32-9-1 0,-32 11-2 0,32-11 0 15,-33 12 2-15,16-6-3 0,17-6 2 16,-32 9 0-16,32-9 5 0,-33 12-6 15,18-5 2-15,15-7 3 0,-35 15-6 16,35-15 2-16,-34 9 1 0,14 0 1 0,-5-3 1 16,25-6 1-16,-32 12-1 0,32-12 0 15,-35 12 4-15,17-8-2 0,18-4 5 0,-34 13-5 16,34-13 0-16,-23 9 6 0,23-9-6 16,-23 6-1-16,23-6-2 0,0 0-1 0,0 0 3 15,-32 11-3-15,32-11-4 0,0 0 2 16,0 0-1-16,0 0-2 0,0 0 1 15,0 0 1-15,0 0 3 0,0 0-2 0,0 0 0 16,0 0 2-16,0 0 2 0,0 0 0 16,0 0 0-16,0 0 0 0,0 0 6 0,0 0 4 15,0 0 0-15,0 0-1 0,0 0-5 16,0 0-2-16,85-31 4 0,-85 31-2 16,22-20-2-16,-9 4-4 0,-1 1-4 0,5-4-4 15,-1-1-3-15,-1-2 2 0,1 0-3 16,2-3-1-16,-3-5 4 0,3 1 0 15,-3-1-2-15,4-4 7 0,-4 4-1 0,0-2 4 16,-3 5-1-16,1 3 0 0,0-5 6 16,-3 5-4-16,-1 2 3 0,-1-2-3 15,4 3 0-15,-12 21-2 0,18-47 2 0,-13 26-3 16,0 2 3-16,-5 19 4 0,10-34-2 16,-10 34 4-16,12-30-1 0,-12 30-4 15,7-22 4-15,-7 22-2 0,8-23-4 0,-8 23 3 16,0 0-2-16,10-27-2 0,-10 27-7 15,0 0-14-15,0 0-8 0,10-24-6 0,-10 24-6 16,0 0-5-16,0 0 7 0,0 0 0 16,0 0 1-16,0 0 5 0,0 0 8 15,0 0 0-15,0 0 9 0,0 0-11 0,0 0 5 16,0 0 6-16,0 0 3 0,-25 95-3 16,15-74 10-16,-2 1 3 0,2 7-11 0,2-6 7 15,-2 5-3-15,-5 1-4 0,5-5 9 16,-2 3-1-16,4 1-2 0,-4-4 3 15,2 1 2-15,2 0-4 0,-4-3 7 0,12-22 2 16,-17 33 2-16,11-17-4 0,6-16 4 16,-12 28 4-16,12-28 1 0,-14 20-2 15,14-20 2-15,0 0-1 0,-10 30 12 0,10-30 12 16,0 0 13-16,-5 17 0 0,5-17-9 16,0 0 1-16,0 0 3 0,0 0-1 15,0 0 6-15,0 0-4 0,0 0-5 0,-31-59-2 16,31 59-6-16,-5-36-10 0,5 36-13 15,-7-41-11-15,0 17 7 0,7 24-11 0,0-39 2 16,0 39 10-16,-1-38 6 0,1 38 5 16,0-40 2-16,0 40 0 0,-4-30 5 0,4 30 0 15,-5-29 2-15,5 29-4 0,0 0 1 16,-3-33-9-16,3 33 0 0,0 0-6 16,0 0 0-16,-2-30-10 0,2 30-4 0,0 0 2 15,0 0 6-15,0 0-2 0,0 0 1 16,0 0-2-16,0 0 2 0,0 0-5 0,0 0 2 15,-20 72-2-15,20-72 1 0,-8 35-1 16,8-35 1-16,-4 34 0 0,4-34 1 16,-1 33 2-16,1-33 2 0,-5 34-1 15,5-34-1-15,-5 31 3 0,5-31 5 0,-4 29-9 16,4-29 5-16,-3 24-3 0,3-24 1 16,0 0 4-16,-2 30 2 0,2-30-2 0,0 0 5 15,0 0-2-15,-5 28 1 0,5-28-3 16,0 0-18-16,0 0-15 0,0 0 2 15,0 0 3-15,0 0 11 0,0 0 2 16,0 0 3-16,0 0 4 0,0 0-1 0,-8-87 6 16,8 87 0-16,0-36 2 0,0 36 3 0,-2-33-4 15,2 33 2-15,-3-32-3 0,3 32 3 16,-5-25-6-16,5 25-2 0,0 0-5 16,0-30 9-16,0 30-14 0,0 0-3 0,0 0-4 15,0 0-7-15,-5-35-1 0,5 35-11 16,0 0 7-16,0 0 5 0,0 0 3 0,0 0 9 15,0 0 0-15,0 0-3 0,0 0 5 16,-5 102 1-16,0-76-2 0,5-26-1 16,-4 42 2-16,1-21 7 0,3-21 0 15,-7 41 6-15,7-41-2 0,-5 33 4 0,5-33-5 16,0 28 3-16,0-28 8 0,-3 26 19 16,3-26 17-16,0 0 14 0,-2 30 9 15,2-30 11-15,0 0 4 0,0 0-10 0,0 0-16 16,0 0-7-16,0 0-8 0,0 0-6 15,0 0-1-15,0 0-1 0,0 0-8 0,-33-64 4 16,33 64-5-16,-12-40-7 0,7 21-5 16,5 19-10-16,-10-35-5 0,10 35 0 0,-8-30-2 15,8 30 4-15,-7-27 0 0,7 27 2 16,-7-25 2-16,7 25-5 0,0 0-3 16,-11-24-5-16,11 24-2 0,0 0 3 15,0 0-6-15,0 0 7 0,0 0 2 0,0 0-8 16,0 0-9-16,0 0-3 0,0 0-13 15,6 94 9-15,-1-70-6 0,2-1 7 0,0-2-1 16,-7-21 3-16,12 33-5 0,-12-33 9 16,11 31 7-16,-11-31 14 0,12 23 18 15,-12-23 19-15,12 21 4 0,-12-21 11 0,0 0 5 16,11 23 5-16,-11-23-8 0,0 0-15 16,0 0-11-16,0 0-4 0,0 0-3 15,42-44 1-15,-30 25-2 0,-4-6 0 0,-3 0-1 16,5 1-1-16,-10 24 0 0,14-50 1 15,-9 29-8-15,-2 0 3 0,-3 21-3 0,12-40 3 16,-12 40-4-16,8-32 3 0,-8 32 1 16,5-24 3-16,-5 24-10 0,2-21 4 15,-2 21-4-15,0 0 2 0,8-29-3 0,-8 29-1 16,0 0 0-16,12-16-2 0,-12 16 0 16,0 0 2-16,0 0-1 0,0 0 3 15,43 4 0-15,-43-4-2 0,0 0 0 0,41 17 2 16,-41-17 1-16,30 7-2 0,-7-2 0 15,-23-5-1-15,35 9 5 0,-10-3-1 0,-25-6-1 16,44 7 5-16,-17-5-7 0,-27-2 6 16,38 3-6-16,-38-3 0 0,33 6 3 15,-33-6-2-15,29 4 1 0,-29-4-1 0,30 2-1 16,-30-2 0-16,0 0 0 0,23 3 0 16,-23-3-2-16,0 0 4 0,0 0-2 15,31 3 0-15,-31-3-4 0,0 0-6 0,0 0-10 16,26 10-4-16,-26-10 0 0,0 0-9 15,24 6 2-15,-24-6 1 0,0 0-9 0,23 9 9 16,-23-9-4-16,0 0 3 0,20 9 1 16,-20-9 10-16,0 0 18 0,0 0-1 15,0 0-2-15,29 10 8 0,-29-10 2 0,0 0 8 16,0 0 12-16,0 0 7 0,0 0 4 16,0 0 2-16,0 0-5 0,0 0-2 0,0 0-4 15,0 0-6-15,0 0-1 0,0 0-3 16,0 0-4-16,0 0 0 0,0 0-7 15,0 0 0-15,0 0 3 0,-104-17 1 0,104 17-1 16,-23-2-2-16,23 2 1 0,0 0-2 16,-39-9 0-16,39 9-2 0,0 0 1 15,-25-6-5-15,25 6-1 0,0 0 1 0,0 0-4 16,0 0-2-16,0 0-11 0,-30-5 0 16,30 5 0-16,0 0 4 0,0 0 2 15,0 0-11-15,0 0-14 0,0 0 6 0,42 58-12 16,-32-43 4-16,-10-15 3 0,26 21 5 15,-12-9 1-15,-14-12-2 0,22 23 2 0,-22-23 13 16,16 15 2-16,-16-15 7 0,15 16 1 16,-15-16 2-16,0 0 8 0,15 17 10 15,-15-17 2-15,0 0 13 0,0 0 4 0,19 16 9 16,-19-16 0-16,0 0-4 0,0 0-5 16,0 0-6-16,0 0-1 0,0 0-2 0,0 0 4 15,0 0 4-15,-80-6-2 0,80 6 5 16,-52-16-2-16,20 7-2 0,-3-3 1 15,-7 3 1-15,5-3-1 0,4 3 1 0,1-2-5 16,0 2-5-16,2 3-2 0,2 0-3 16,28 6-5-16,-37-9-5 0,37 9-8 15,-29-10-16-15,29 10 1 0,0 0 4 0,0 0 0 16,0 0 0-16,0 0-6 0,0 0-12 16,0 0 1-16,0 0-5 0,0 0-1 15,86 35 2-15,-56-33 7 0,0 1-4 0,2 1 7 16,-6-1 4-16,-26-3 1 0,51 4 2 15,-30-4 10-15,-21 0 14 0,39 1 17 0,-39-1 20 16,32 5 17-16,-32-5 1 0,0 0-9 16,21-20-7-16,-21 20-10 0,0 0 1 15,-3-37-4-15,3 37-3 0,0 0-2 0,-32-37-9 16,32 37-19-16,-27-15-54 0,27 15-70 16,0 0-82-16,-90 36-210 0,43-13-549 0,-10-5-934 15</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09:25.598"/>
    </inkml:context>
    <inkml:brush xml:id="br0">
      <inkml:brushProperty name="width" value="0.05292" units="cm"/>
      <inkml:brushProperty name="height" value="0.05292" units="cm"/>
      <inkml:brushProperty name="color" value="#FF0000"/>
    </inkml:brush>
  </inkml:definitions>
  <inkml:trace contextRef="#ctx0" brushRef="#br0">6567 4937 1127 0,'0'0'-110'0,"0"0"50"16,0 0-65-16,13-21-70 0,-13 21 1 15,0 0 47-15</inkml:trace>
  <inkml:trace contextRef="#ctx0" brushRef="#br0" timeOffset="3365.6836">13174 6327 1612 0,'44'-9'302'0,"-44"9"-121"0,18-11-48 0,-18 11-28 15,22-12-26-15,-22 12 5 0,0 0-30 0,25-12-18 16,-25 12-10-16,18-9-6 0,-18 9 12 16,0 0 28-16,26-12-2 0,-26 12-3 15,0 0 11-15,0 0-11 0,23-12 2 0,-23 12 11 16,0 0-2-16,0 0 11 0,20-14-6 16,-20 14 4-16,0 0-10 0,0 0-8 15,0 0-5-15,0 0-33 0,0 0-11 16,35-4-4-16,-35 4-12 0,0 0-20 0,47 12 7 15,-20-4-12-15,-6 2-13 0,5 2 0 16,5 5-9-16,3-4 7 0,-1 5 8 16,1 2 0-16,1-5-3 0,-5 2 11 0,2-3 10 15,-4 1 5-15,-3-6 4 0,4 3 18 0,-1-3 25 16,-3-2 4-16,7 3 10 0,-2-5 3 16,2 2 2-16,1-1-10 0,3-3 14 15,5-3-2-15,-4 3-31 0,0-3 10 0,3 0 3 16,-1 0-7-16,1 0 10 0,-7 0-5 15,4-3 4-15,-7 3 4 0,5-3 16 16,-5 2 0-16,-30 1 17 0,64-5-22 16,-32 2 8-16,-7-1-9 0,8 2 5 0,-1-1-6 15,1 0-9-15,13-4-1 0,2 0-4 16,-1 2-2-16,5-2-4 0,5-2-1 0,-5 3-6 16,-4-2-5-16,1 1 9 0,2-3-7 15,-5 5-9-15,-1-2 2 0,-5-3 8 16,2 5 0-16,1-3-5 0,-4 1-6 0,4 1 5 15,-3 0-9-15,-5 1 13 0,2 1-10 16,3 4-1-16,-4 0-5 0,2 0 1 0,4 0-1 16,-5 1-7-16,6 2-1 0,-8 2-3 15,4-2 7-15,-6 0-11 0,9 3 14 0,-9 0 3 16,3 0-6-16,-6 0-5 0,5 0 2 16,-5 0-2-16,-2 1 0 0,4-2 15 15,-2 0-14-15,-3 0 14 0,0-3-1 16,3 5-3-16,0-4 3 0,-5 0-4 15,4 1-5-15,2-2 6 0,1 1 3 0,-2 2-4 16,5-4 2-16,-3 2 0 0,2-3-3 16,1 4 2-16,-5-4-7 0,5 3 21 0,2-3-11 15,3 0 4-15,-5 0-11 0,4 0-1 16,2 0-5-16,-4-3 7 0,12 3 1 0,-11-4 4 16,2 4-8-16,2 0 0 0,0 0 6 15,0-3-9-15,-4 3 4 0,7 0 5 0,-6 0-11 16,3 0-1-16,-4 3 1 0,9 1 5 15,-2-1-3-15,2-1 6 0,3 5 0 16,0-4 6-16,1 4 1 0,0-4-12 0,-4-1 10 16,2 2-9-16,-2 4 4 0,4-7 4 15,-2 5-4-15,-1-2 0 0,-1-2 1 16,5 4 5-16,-5-2 2 0,10 1-10 16,-4 2-4-16,-4-2 17 0,6 3-12 0,-5-1 4 15,4 4 0-15,-2-2-2 0,-4 0 1 16,6 1-11-16,3 3-1 0,-1-1 6 15,0 1-4-15,1 0 0 0,-1-1 0 0,-2 0 7 16,-7 2-7-16,3-5-2 0,0 3 3 16,-3-3 8-16,3-3-4 0,-6 0-6 0,-2 0 10 15,4 2 1-15,1-4-1 0,5 4 10 16,-5-5-14-16,5-2 20 0,-2 4-12 0,7-5-6 16,-5 6-1-16,0-6 4 0,3 4 5 15,-3-4-11-15,-2 2-4 0,0 1-2 16,3-3 14-16,4 3-1 0,-5-3-8 0,0 4 8 15,-2-4 5-15,7 0-6 0,-7 0 1 16,4 3 0-16,3-6 3 0,-4 6-3 16,1-3-9-16,4 0 4 0,-8-3 1 15,11 3-1-15,-6-4 10 0,5 4-3 0,-3-3-1 16,-2 0 17-16,2 1-21 0,0-2 6 16,-4 1-5-16,4 0 8 0,2-2-7 0,1 4 4 15,-3-2 2-15,2 0-7 0,6-2 4 16,-8 4-1-16,1-2-2 0,-3 3-2 0,1-3 3 15,1-2 5-15,1 5-14 0,-8-3 12 16,5 3-16-16,2-3 12 0,-1 1 6 16,-1 2-4-16,-3-4-2 0,-2 1-1 0,0 0 1 15,-2 3 1-15,1-6 3 0,3 3 7 16,-5 0 7-16,1 1-3 0,-3-5 11 16,1 4-6-16,2-3 6 0,-4-1-5 0,2-1 7 15,0 1-1-15,-1-2 0 0,3 2 0 16,-9 3-3-16,2-6 2 0,1 3-11 15,0 2 7-15,0-5-7 0,5 0 3 0,-5 5-6 16,-4-2 2-16,4 0 2 0,-4-1-1 16,-4 2-2-16,-6 0 4 0,-1 0 0 15,1 3 5-15,-28 3 8 0,41-11 10 0,-41 11 7 16,35-5 5-16,-35 5 0 0,30-7-3 16,-30 7-3-16,23-3-10 0,-23 3-5 0,0 0-4 15,30-9-7-15,-30 9-8 0,0 0-7 16,29-3 0-16,-29 3-1 0,0 0-2 0,43-2 0 15,-43 2-1-15,34-4-1 0,-34 4 2 16,35-6-4-16,-35 6 1 0,38-1 0 16,-14-4 0-16,-24 5 0 0,50-7 2 0,-23 7-3 15,-27 0 0-15,58-5-3 0,-24 2-3 16,-1 3 0-16,2-4-5 0,-1 4-3 16,6-3 0-16,0-1 2 0,-1 4-2 15,-3 0 1-15,-2 0-3 0,4 0 0 0,-4 0-1 16,6 4 4-16,-5-4 4 0,9 0 0 15,-9 3-4-15,3-3 5 0,4 4 10 0,-5-1-11 16,5-3 2-16,-2 3 3 0,0-1-3 16,-3-2 2-16,3 4 0 0,3-1 0 0,-4 2 0 15,-1-4-4-15,6 2-3 0,1 0 2 16,-2 1 5-16,4-2 1 0,-12 1 5 16,4 0-7-16,-6-3 0 0,7 4 2 0,-6-4 4 15,3 2-2-15,-1-2-1 0,5 0 3 16,-1 0 1-16,0-2-2 0,2 2 1 15,1 0 3-15,6-4 0 0,-4 1 3 0,0 0-4 16,-1 1 4-16,1-2-3 0,0 1 3 16,0 0-4-16,-6 2 3 0,-1-4-4 15,2 2 0-15,-1-1-1 0,1 2 3 0,-5-1 4 16,0 0-7-16,-1 3 0 0,-1-4 3 16,-1 1 0-16,-32 3-2 0,62-4 0 15,-34 1-2-15,-1 1 1 0,-27 2 2 0,43-3 2 16,-43 3-4-16,47-4 4 0,-25 4 3 15,-22 0-2-15,52-3 4 0,-25 3-3 0,3-1 1 16,-30 1 1-16,46-5-3 0,-46 5 0 16,46 0 0-16,-25-3-3 0,-21 3 1 0,47 0 0 15,-22 0 2-15,7-2 2 0,-32 2-3 16,55-4 0-16,-28 4 2 0,0-3-4 16,-27 3 3-16,52-3-2 0,-22 3-1 15,-30 0 1-15,48-2 2 0,-18-3-5 0,-30 5 2 16,64 0 0-16,-32-2 0 0,-2-1 0 15,2 3 0-15,-32 0-1 0,65-2 0 0,-37 2 0 16,2 0-1-16,2 0 1 0,-32 0 1 16,57 0-2-16,-32 0 0 0,-25 0-1 15,52 0 2-15,-25 0-2 0,-27 0 4 0,57 0-5 16,-32 2 2-16,7-2 0 0,-2 0-1 16,1 0 0-16,1 0 1 0,-2 0 0 15,-3 3 0-15,-27-3 0 0,62 0 0 0,-32 2-2 16,0 3-2-16,0-5 3 0,0 2-1 15,1-2-1-15,-31 0 7 0,58 3-7 0,-24-3 4 16,-3 3-2-16,3 1 2 0,-4-4 0 16,5 2-3-16,-1 1 1 0,1-3 1 15,-5 5-2-15,5-5-1 0,-2 1-1 16,-1 2 6-16,2-3-6 0,-3 4 3 0,3-1 1 16,3-1 0-16,-4 1 0 0,2-3 1 15,-3 4-1-15,3-4-1 0,-1 0-1 0,-4 0 1 16,5 3 2-16,-2-3 2 0,-1 0-3 15,-2 0-4-15,5 4 4 0,-1-4 0 16,-2 0 3-16,1 0-3 0,2 3-2 0,-5-3 0 16,0 3 1-16,5-3 1 0,-4 2 0 15,0-2 0-15,3 4 2 0,-2-4-4 16,-2 3 3-16,2-3 0 0,-1 5-3 0,-1-5 3 16,2 0-2-16,-3 0 3 0,-29 0-1 15,67-5 2-15,-32 2-2 0,-5 3-2 0,5 0 2 16,-5 0-2-16,5-4 2 0,-1 4 0 15,-1 0-5-15,1-2 2 0,-1 4 0 16,5-2-1-16,-4 0 1 0,3 0 0 0,-4 0-2 16,-1 4-3-16,-2-1 5 0,0-3 3 15,0 5-4-15,-30-5-1 0,54 0 3 16,-34 1 2-16,-20-1-1 0,45 0-1 0,-45 0 0 16,33 3 1-16,-33-3-1 0,32 0 7 15,-32 0-6-15,25 3 1 0,-25-3-5 0,0 0-7 16,0 0-5-16,44 0-10 0,-44 0-17 15,0 0-16-15,0 0-15 0,22 4-22 16,-22-4-34-16,0 0-26 0,20 5-62 0,-20-5-184 16,0 0-466-16,0 0-214 0</inkml:trace>
  <inkml:trace contextRef="#ctx0" brushRef="#br0" timeOffset="5450.8012">3649 7198 3842 0,'0'0'-167'15,"0"0"12"-15,0 0 21 0,5-22 12 16,-5 22 5-16,0 0 18 0,0 0 12 0,0 0 11 15,0 0 3-15,0 0 26 0,12-25 3 16,-12 25 4-16,22-15 12 0,5 7 16 16,3-5-14-16,8 1 5 0,6-5 1 15,4 4 8-15,9-4 15 0,5 3-9 16,-5 2 6-16,8-3 0 0,2 3 0 0,-2 4-6 16,5-4 15-16,2 3-21 0,-1-1 15 0,-1 1-3 15,-1 2 0-15,-1 1-39 0,2 4-35 16,-13 2-68-16,0 0-139 0,-2 5-235 15,-3 2 111-15</inkml:trace>
  <inkml:trace contextRef="#ctx0" brushRef="#br0" timeOffset="8909.2321">19148 8581 2074 0,'0'0'-25'0,"-29"-15"7"16,29 15-25-16,0 0-73 0,-25-18-21 0,25 18 31 15,-16-16 17-15,16 16 36 0,-24-15 71 16,24 15 21-16,-25-23 42 0,25 23 21 15,-30-19-7-15,13 5 52 0,-1 2-14 0,18 12-7 16,-37-24-5-16,24 13 11 0,13 11-13 16,-39-21-1-16,39 21-29 0,-22-17 7 0,22 17-17 15,-16-12-13-15,16 12 4 0,0 0-17 16,-27-19 2-16,27 19-1 0,0 0-21 16,-15-12-3-16,15 12 4 0,0 0-19 15,0 0 8-15,0 0-8 0,0 0-10 0,0 0 4 16,0 0 15-16,0 0-18 0,0 0 3 15,0 0 2-15,0 0-2 0,0 0 4 0,0 0-5 16,67 27-4-16,-45-19 5 0,-22-8-5 16,43 20 1-16,-18-12 9 0,2 3 6 15,-4 1-18-15,7-3 6 0,1 0 11 0,0 0-15 16,3-1 0-16,-1-1 0 0,9 2 1 16,-5 0 11-16,-2-1-1 0,2-2-7 0,-4 0 0 15,2 3 14-15,4-6-13 0,-6 3-1 16,7 0 2-16,-6 0 8 0,9 1 6 15,-6-2-14-15,2 2-2 0,3-1 9 16,1 0-9-16,-3 0 4 0,2-1-12 0,1 2 27 16,-1-4-19-16,0 4-10 0,-7 0 11 15,0-4 3-15,7 1-4 0,-8 1 1 0,1-4-5 16,-5 6 2-16,5-4 5 0,-2 1 8 16,-1-1-12-16,0 3 14 0,1-3 3 0,-1 0 0 15,0 0 7-15,2 0 18 0,-3-3-17 16,-2 3 6-16,-29-3 6 0,60 3 0 15,-30 1 1-15,-2-4 0 0,4 2-1 0,0 1-13 16,0-3 10-16,1 4 6 0,1-4-10 16,-6 3 12-16,6-3 12 0,-8 4-3 15,6-4 6-15,-2 0 11 0,-1 1 1 0,-29-1-4 16,55 0 1-16,-32 0-5 0,-23 0-7 16,52 0-4-16,-23 0-1 0,2 5-6 15,-2-5-3-15,8 0-2 0,-9 0-8 0,9 0-1 16,-2-5-7-16,0 5-2 0,2 0-3 15,1 0-6-15,-1 0 1 0,2 0-2 0,-1 0-6 16,2 0 1-16,-3-1 2 0,5 1-2 16,-4 0-1-16,4 0-2 0,-7 1 0 15,7-1-2-15,-3 0-3 0,3 0 1 0,-6 0 0 16,4 0-2-16,2 0 3 0,2 0-1 16,-6 0 0-16,9 0-3 0,-8 0 2 15,9 0 0-15,1 0 0 0,-6 0-2 0,-3 0 2 16,7 0-3-16,0 0 0 0,-4-1-1 15,4 2 5-15,0-2-3 0,3 2 0 0,-5-1-3 16,4 0 1-16,-2 0-1 0,1 5 1 16,-3-5 1-16,4 0-1 0,-7 3 1 15,-5 0-1-15,11-3-1 0,-8 1 2 16,2-1 0-16,-5 5-1 0,3-2 0 0,-2-3-1 16,1 3 1-16,-1-1 2 0,-1 2-1 15,0-1 0-15,0 0 0 0,0 1 1 0,-1-2 1 16,5 1-3-16,-5 0 2 0,-2 0 0 15,6 1-1-15,2-2 1 0,-5-2-1 16,6 3 2-16,-8-3-1 0,9 3 0 0,-6-3 1 16,2 0-1-16,-1 4-3 0,-7-4 2 15,3 0-2-15,-2 3 3 0,7-3 1 0,-6 3-2 16,-1-3 0-16,-1 0 1 0,1 0 0 16,-1 0-1-16,2 2 0 0,-34-2 1 15,62 0 0-15,-27 0 0 0,-5 0-3 0,-5 0 0 16,7 0 1-16,-2 0 0 0,2 0 0 15,-32 0 1-15,60 0 0 0,-35 0 1 16,3 0 2-16,-28 0-2 0,57 0 0 0,-28-2 0 16,-29 2 1-16,53-3 2 0,-24 0 1 15,-29 3-1-15,50-4-3 0,-23 4-1 16,-27 0 1-16,43-6-1 0,-23 4 1 0,-20 2-1 16,34-4 1-16,-34 4 0 0,35-6-2 15,-35 6 4-15,33-3 1 0,-33 3 3 0,0 0 2 16,40-6 4-16,-40 6-1 0,20-6 0 15,-20 6-1-15,0 0-2 0,26-6-2 16,-26 6 0-16,25-12-9 0,-25 12-5 0,23-19 1 16,-23 19 1-16,22-16 10 0,-22 16-3 15,20-15-1-15,-20 15-2 0,17-18 1 0,-17 18 2 16,20-23 0-16,-20 23 1 0,21-21-2 16,-7 6-2-16,-14 15-2 0,22-28 1 15,-17 13 1-15,-5 15 0 0,25-32-4 0,-17 20 2 16,-8 12 0-16,18-27-5 0,-6 12-5 15,-12 15-8-15,19-32 1 0,-11 17 5 16,-8 15 7-16,12-29 4 0,-12 29-4 0,11-31 3 16,-7 12-2-16,-4 19-2 0,0-50-1 15,-4 26-9-15,-2-8 4 0,-3 3-2 16,1-5 1-16,-4-2 6 0,2 6-2 0,2-3-3 16,-6 2-2-16,1 3-5 0,5-2-8 15,-11-1 1-15,8-4-2 0,-6 8-4 16,-2-4 3-16,1 0 7 0,1 0 2 0,-3-1 3 15,0 7 8-15,-5-7-1 0,2 1 4 16,-2 0 0-16,1 0 3 0,-3 4-2 0,1 0 0 16,0-2 3-16,-2 2-1 0,5 1-2 15,-4 3 3-15,3-1-4 0,-4 4-1 0,1-3-1 16,0 7 1-16,-1-4 5 0,1 5 0 16,4-1-2-16,-2 2 3 0,1-3-1 0,-1 5 6 15,0-3-3-15,-2 2 3 0,6-2 4 16,-8 3-8-16,6-4 2 0,-6 4-2 15,-1-3-3-15,-5 3-5 0,2-3-2 0,1-1-6 16,0 0 0-16,-3 3 5 0,2-1 2 16,-4 2-2-16,3-4-1 0,-1 2 3 15,2 2-1-15,-2-1 4 0,-1-2-2 16,1 0 1-16,-3 0 0 0,3 0 3 0,-2 3 2 16,0-5 2-16,-1 4-3 0,-1-4-3 15,4-1 5-15,-8-1-4 0,7 3 2 0,-7 1-1 16,6-1 12-16,0-1-7 0,-10-1-15 15,-1-4 1-15,-4 5-5 0,-1-3-4 0,-4 1 5 16,1 3 9-16,1-4 0 0,-7 0-3 16,0 4 0-16,2-2 4 0,-5 3 0 15,0 0 1-15,-5-2 0 0,4 5-1 0,-1 0 4 16,2 0-4-16,0 4-4 0,3 1 7 16,10-2-4-16,-10 3 2 0,7 0-3 0,-2 3-1 15,2-1 3-15,0 2 0 0,3-1 5 16,-3 0 3-16,3-1-4 0,-5-3 5 15,2 7 1-15,3-3-5 0,-8 1 1 0,1 2 3 16,-1-3-3-16,3 3 1 0,4 0-1 16,2 0-1-16,-4 3 1 0,5-1-1 0,-5 1-1 15,-7 8-4-15,5-3 0 0,-3 5-1 16,-2-3-2-16,7-2-1 0,-6 4 3 16,0 0 5-16,-1-1-5 0,-7 1 4 0,-15 2 2 15,-11 3-3-15,-39 5 4 0,-11 0-7 16,-4-6 10-16,-5 3 7 0,15-7 3 15,32-5 22-15,23-1 7 0,-11 0-10 0,-39 15-8 16,-13 5-8-16,-14 5-2 0,-3 3 4 16,-11 4-11-16,-4 9-11 0,-14 3-4 15,-2 4-4-15,2 6-1 0,-2 18-14 0,-31 29-48 16,-8 21-58-16,6 21-67 0,-14 30-242 16,-19 18-393-16,-17 3-22 0</inkml:trace>
  <inkml:trace contextRef="#ctx0" brushRef="#br0" timeOffset="11139.486">3544 9054 743 0,'0'0'274'16,"0"0"-54"-16,0 0-5 0,0 0-50 15,0 0-23-15,0 0 1 0,0 0-32 16,0 0-22-16,0 0 4 0,0 0-33 0,0 0 2 16,0 0-27-16,0 0 19 0,0 0-29 15,0 0 3-15,0 0 3 0,0 0-4 16,0 0 3-16,0 0 3 0,0 0 2 0,0 0 3 16,0 0 16-16,0 0-1 0,-22 7 18 15,22-7 33-15,0 0-11 0,0 0-26 16,-47 5-22-16,21-2 1 0,-18 6-13 15,-6-4 0-15,-12 7 5 0,-20 4-24 0,-10 3-1 16,5-2 15-16,-7-4-17 0,7 5 10 16,-1-1-12-16,2-2-25 0,3 0-9 0,-4 8-54 15,0-5-82-15,5-1-116 0,3 6-384 16,-6-6 119-16</inkml:trace>
  <inkml:trace contextRef="#ctx0" brushRef="#br0" timeOffset="18319.5497">22294 10004 2726 0,'0'0'37'0,"0"0"-21"16,-23-9-13-16,23 9-6 0,0 0-50 0,0 0-26 16,0 0-15-16,0 0 9 0,-22-12-12 15,22 12 24-15,0 0 20 0,0 0 36 16,0 0 34-16,-20-12 52 0,20 12 11 0,0 0 22 15,0 0 11-15,0 0-12 0,0 0-7 16,0 0 5-16,0 0-23 0,0 0 0 0,0 0 1 16,0 0-16-16,0 0-4 0,0 0-3 15,0 0-18-15,0 0 7 0,0 0 20 16,0 0-43-16,0 0 1 0,0 0-21 16,0 0 5-16,0 0-10 0,0 0-3 0,0 0-8 15,0 0 14-15,0 0-7 0,0 0 7 16,0 0 4-16,0 0 16 0,0 0 21 0,0 0 4 15,0 0 26-15,70-7-29 0,-70 7-1 16,57 4-1-16,-20-4 6 0,8 3-3 16,7-3 1-16,2 0-13 0,6 0 1 0,10 0-5 15,7 3-3-15,-3-3 2 0,13-3 2 16,3 3 15-16,7 0-16 0,-5-3 13 16,3-3-5-16,4 3 15 0,-7 0-12 0,2-4-7 15,-1 2 6-15,1-2-4 0,-2 2-3 16,-2 2-7-16,-9-4 10 0,12 2-7 0,-2 3-10 15,1 1-5-15,5-3-9 0,-2-1-3 16,-1 2-9-16,3 3 0 0,-4-1-3 0,3 1 2 16,1-3-16-16,-2-1 8 0,-9 4 6 15,-8 0-6-15,2-4 7 0,-3 4-11 16,-6 0 9-16,-1-3-11 0,-12 3-4 16,3-2 5-16,-8 2-4 0,4 0-12 0,-7 2-17 15,0 1-16-15,6 1-32 0,-8-4-52 16,-1 4-112-16,2-1-489 0,-16-2 383 0</inkml:trace>
  <inkml:trace contextRef="#ctx0" brushRef="#br0" timeOffset="20978.5039">23146 9351 3299 0,'0'0'-49'0,"0"0"6"0,0 0-19 0,0 0-13 16,0 0-21-16,30-3 2 0,-30 3 2 15,18 0 5-15,-18 0 7 0,0 0 27 0,0 0 14 16,0 0 18-16,0 0 15 0,34-6 15 16,-34 6-9-16,0 0 12 0,0 0-9 0,0 0 0 15,0 0-6-15,0 0 3 0,32-4 6 16,-32 4-3-16,0 0-3 0,0 0 9 15,0 0 9-15,0 0 17 0,0 0 12 0,0 0-13 16,0 0 12-16,0 0 12 0,0 0-1 16,0 0 7-16,0 0-1 0,0 0-14 0,0 0-1 15,0 0 4-15,0 0 4 0,0 0-15 16,0 0-17-16,0 0 9 0,0 0-3 16,0 0-5-16,0 0 3 0,0 0-6 0,0 0 1 15,0 0 4-15,0 0-5 0,0 0-5 16,0 0-1-16,0 0 1 0,0 0-2 15,0 0-6-15,0 0-3 0,0 0 3 0,0 0 8 16,0 0-4-16,0 0-5 0,0 0 9 16,0 0-15-16,0 0 11 0,0 0-3 15,0 0-4-15,0 0 3 0,0 0 3 0,0 0-8 16,0 0 3-16,0 0 1 0,0 0-2 16,0 0 2-16,0 0-8 0,0 0 18 0,0 0-11 15,0 0-3-15,0 0 0 16,0 0 2-16,0 0 0 0,0 0-2 0,0 0-8 15,0 0 16-15,0 0-2 0,0 0-10 0,0 0-8 16,0 0 6-16,-79 28 8 0,79-28-6 16,-25 11-6-16,25-11 6 0,-24 8 6 0,24-8-2 15,0 0-8-15,-23 10 8 0,23-10-12 16,0 0 16-16,-20 9-4 0,20-9-12 16,0 0 16-16,-25 9-2 0,25-9 8 0,0 0-18 15,-30 12 4-15,30-12 0 0,0 0-8 16,-24 12 16-16,24-12-10 0,0 0 0 0,-25 17-2 15,25-17 4-15,-16 9 6 0,16-9-12 16,-22 12 6-16,22-12-8 0,-22 12 18 16,22-12-8-16,-25 16 0 0,25-16 2 15,-23 11-6-15,23-11 2 0,-26 12-6 0,26-12 6 16,-26 17-2-16,26-17 0 0,-27 15-4 16,27-15-2-16,-29 13 8 0,29-13 0 15,-21 12 0-15,21-12 8 0,-29 15-4 0,29-15-10 16,-21 14-6-16,21-14 4 0,-21 12 12 15,21-12-10-15,-21 11 8 0,21-11 2 0,-19 13-4 16,19-13-2-16,-20 12 4 0,20-12-6 16,-21 12 0-16,21-12 0 0,-22 10 12 0,22-10-6 15,-22 12-8-15,22-12 6 0,-28 8 8 16,28-8-4-16,-26 10 10 0,26-10-8 16,-23 10-4-16,23-10 2 0,-25 9 0 0,25-9-6 15,-25 13 6-15,25-13-6 0,-29 9-2 16,29-9 8-16,-28 11-10 0,28-11 6 0,-27 10 0 15,27-10-4-15,-23 6 12 0,23-6-10 16,0 0 6-16,-32 15-10 0,32-15 4 16,-20 9 2-16,20-9 0 0,-22 9 8 0,22-9-18 15,-23 10 8-15,23-10 2 0,0 0-4 16,-22 13 2-16,22-13 12 0,0 0-10 0,-30 9 0 16,30-9-10-16,0 0 6 0,-20 15 2 15,20-15-4-15,-15 12 6 0,15-12 0 16,0 0 2-16,0 0-8 0,-27 18-4 15,27-18 8-15,0 0-2 0,-13 12 6 0,13-12-10 16,0 0 14-16,0 0-8 0,0 0 4 16,-17 15-6-16,17-15 4 0,0 0-6 0,0 0 12 15,0 0 0-15,0 0-8 0,0 0-2 16,0 0 12-16,0 0-14 0,-17 17 12 16,17-17-2-16,0 0-2 0,0 0-4 0,0 0-6 15,0 0 16-15,0 0-12 0,0 0 6 16,0 0-4-16,0 0-2 0,0 0 8 0,-18 18-8 15,18-18-2-15,0 0 10 0,0 0 2 16,0 0-6-16,-10 16 2 0,10-16-4 16,0 0 2-16,0 0-4 0,-15 20-4 0,15-20 12 15,0 0 0-15,0 0-10 0,-17 20 2 16,17-20-1-16,0 0 8 0,-20 20-1 0,20-20 2 16,0 0-10-16,-13 20 1 0,13-20 14 15,0 0-9-15,-16 15 8 0,16-15-12 16,0 0 8-16,0 0-4 0,0 0 8 0,-13 19-8 15,13-19-4-15,0 0 8 0,0 0-4 16,0 0-2-16,0 0 0 0,0 0-2 0,0 0 2 16,0 0 0-16,0 0 10 0,0 0-8 15,2 35-4-15,-2-35 6 0,0 0-2 16,0 0 2-16,0 0-4 0,27 20 0 0,-27-20 10 16,0 0 4-16,21 13-2 0,-21-13 2 15,17 12 0-15,-17-12 9 0,27 9 7 16,-27-9-3-16,0 0 10 0,37 12 3 0,-37-12-6 15,20 8 5-15,-20-8-13 0,30 4 3 16,-30-4 1-16,27 4 0 0,-27-4 16 16,36 4-12-16,-36-4-4 0,32 4-4 0,-32-4 1 15,42 5-10-15,-22-2 7 0,-20-3 3 16,42 3-3-16,-24 0-7 0,-18-3 1 0,42 3-3 16,-22 0-8-16,-20-3 6 0,42 3 0 15,-42-3-2-15,42 0-5 0,-19 3 1 16,-23-3 5-16,47 0-7 0,-25 3 5 0,-22-3-3 15,47 0-1-15,-29 3 3 0,-18-3-10 16,35 3 3-16,-35-3 15 0,34 4-18 0,-34-4 5 16,26 2-7-16,-26-2 5 0,34 3 9 15,-34-3-9-15,30 10 8 0,-30-10-8 0,32 8-6 16,-32-8 8-16,30 9 1 0,-30-9-6 16,30 11 9-16,-30-11-11 0,30 12 2 15,-30-12 5-15,25 9 2 0,-25-9-8 0,24 6 5 16,-24-6-2-16,25 9 1 0,-25-9 0 15,21 10 7-15,-21-10-13 0,29 5 6 16,-29-5 3-16,32 10 7 0,-16-1-10 0,-16-9 4 16,34 6-8-16,-34-6 8 0,33 14-5 15,-16-13 4-15,-17-1-5 0,35 10 4 0,-35-10 9 16,35 10-11-16,-35-10 0 0,30 7-6 16,-30-7 6-16,27 8-5 0,-27-8 5 15,25 6 3-15,-25-6 6 0,0 0-4 16,27 6-5-16,-27-6-1 0,0 0 1 0,27 7 0 15,-27-7-10-15,0 0 7 0,0 0 3 16,21 5 9-16,-21-5-10 0,0 0 2 0,0 0-2 16,0 0-1-16,0 0-1 0,0 0 6 15,21 10-9-15,-21-10-6 0,0 0 4 16,0 0-11-16,0 0 5 0,0 0-2 0,0 0 0 16,0 0 6-16,0 0-8 0,0 0 7 15,0 0 3-15,0 0 0 0,0 0 8 0,0 0 24 16,0 0-13-16,0 0 14 0,0 0 0 15,0 0 8-15,0 0 17 0,0 0 14 16,0 0 11-16,0 0-13 0,31-22-23 0,-31 22-18 16,15-37-14-16,-5 9 12 0,4-6 11 15,-2-3 5-15,1-3-7 0,5-8 9 0,-1 1-1 16,-4 8-1-16,4-12-6 0,7 1-16 16,-8 2-8-16,4-3-13 0,0 6 1 0,-3 0 0 15,0 4 2-15,0 1-5 0,-1 0-4 16,-1 0-4-16,-1 2-2 0,1 2-4 15,-2 2-18-15,-4 10-25 0,2-4-52 0,-4 3-103 16,1 1-329-16,-8-1-279 0,0 25 21 16</inkml:trace>
  <inkml:trace contextRef="#ctx0" brushRef="#br0" timeOffset="21940.5931">23096 9565 3762 0,'0'0'-65'0,"0"0"2"16,-4-39 2-16,4 39-9 0,0 0-14 15,0 0-2-15,-3-12 1 0,3 12 8 16,0 0 16-16,0 0 36 0,0 0 20 0,0 0 30 16,0 0 12-16,0 0 33 0,0 0-13 15,0 0-6-15,0 0-17 0,0 0 4 0,23-30-9 16,-23 30 5-16,34-3-6 0,-34 3-8 16,62 3 5-16,-15 0-10 0,1 6-19 0,16 6-32 15,14 5-50-15,3 7-86 0,1-2-349 16,-9 4-126-16,-4-8 123 0</inkml:trace>
  <inkml:trace contextRef="#ctx0" brushRef="#br0" timeOffset="27257.5533">22142 11456 2490 0,'-25'3'-84'0,"25"-3"-8"0,0 0-27 15,0 0-107-15,0 0-278 0,0 0 104 16</inkml:trace>
  <inkml:trace contextRef="#ctx0" brushRef="#br0" timeOffset="43928.7783">22773 11209 1887 0,'0'0'27'0,"0"0"10"15,0 0 18-15,0 0 2 0,0 0-11 0,0 0-1 16,0 0-1-16,0 0-7 0,0 0 3 16,0 0-1-16,0 0-7 0,0 0 6 15,-4-39-13-15,4 39 10 0,0 0-5 0,0 0-17 16,0 0 11-16,0 0 0 0,0 0 0 16,0 0-9-16,0 0-3 0,0 0 23 15,0 0-3-15,0 0-15 0,0 0 25 0,0 0 17 16,0 0-2-16,0 0 5 0,0 0-1 15,0 0-7-15,0 0-4 0,0 0-12 0,0 0 4 16,0 0-1-16,0 0-12 0,0 0-3 16,0 0-7-16,0 0-19 0,0 0 7 15,0 0 9-15,31-8-4 0,-31 8-5 0,35-5-16 16,-9 3 2-16,-26 2 0 0,64-9-12 16,-27 4 7-16,0 2-14 0,11 0-5 0,1 2-15 15,4-4 4-15,1-1-6 0,-1 0 3 16,7 3 1-16,6-3 7 0,-3 0 3 15,3-1 2-15,4 2 2 0,-2-5 8 16,6 3 3-16,-4-3 2 0,7 7-2 0,-7-5 8 16,4 4 0-16,-4 1-3 0,2 2 8 15,2 1-8-15,-7 0-6 0,1 0 17 0,-6 0-11 16,-2 0 14-16,2 1-15 0,7-1 15 16,-2 0-3-16,1-1 0 0,6 1 0 15,-5 0 9-15,1-4 0 0,3 0-9 0,-2-2 0 16,2 4 6-16,-2-1-15 0,1-4 15 15,-2-2-14-15,-3 3 19 0,1 0-10 0,-2 0-1 16,-5-3 3-16,1 1 0 0,-10 3-3 16,-2-2-3-16,2 3 9 0,-5-3-15 15,5 0-5-15,-4 1 11 0,-1-3-12 0,-2 2-12 16,-11 2 3-16,1 2 9 0,-2-4-7 16,-4 4-9-16,-1-2-26 0,-8 1-47 15,0 1-102-15,-20 3-312 0,31-7 107 0</inkml:trace>
  <inkml:trace contextRef="#ctx0" brushRef="#br0" timeOffset="44342.5216">24318 10618 1759 0</inkml:trace>
  <inkml:trace contextRef="#ctx0" brushRef="#br0" timeOffset="46233.2697">24318 10618 1679 0,'0'0'-42'0,"14"-15"-38"16,-14 15 63-16,0 0 4 0,0 0 35 15,0 0 37-15,0 0 4 0,0 0 13 0,12-28 18 16,-12 28-3-16,0 0-3 0,0 0 15 16,0 0-4-16,0 0-30 0,0 0 2 15,0 0-8-15,0 0-4 0,0 0-11 0,0 0-21 16,-4-34-3-16,4 34-16 0,0 0-8 15,0 0 9-15,0 0-18 0,0 0 18 0,0 0-9 16,0 0 3-16,0 0-3 0,0 0 0 16,0 0-12-16,0 0 15 0,0 0 0 0,-40-10-3 15,40 10 0-15,0 0 6 0,0 0-12 16,-47 7 12-16,47-7 0 0,0 0 0 16,-40 3 0-16,40-3 5 0,-32 3 1 0,32-3-9 15,-33 3 5-15,33-3 10 0,-42 3-7 16,42-3 12-16,-40 5-1 0,40-5 17 15,-45 1-8-15,21-1 1 0,24 0-13 0,-43 3 8 16,43-3-14-16,-47 3-2 0,47-3 5 16,-40 0-1-16,18 5 4 0,22-5-1 15,-37 0 2-15,37 0 14 0,-42 0-14 0,42 0-5 16,-35 0 2-16,35 0-2 0,-33-5-7 16,33 5 14-16,-34 0-12 0,34 0 9 0,-31-3-21 15,31 3 17-15,0 0-11 0,-37 0 6 16,37 0-10-16,0 0 0 0,-34 0 10 15,34 0-10-15,0 0 9 0,0 0 1 0,-36 0-8 16,36 0 1-16,0 0 1 0,0 0 4 16,-41-3 6-16,41 3-5 0,0 0 15 0,0 0 1 15,-30-1-11-15,30 1 7 0,0 0-5 16,0 0-7-16,-35-11 5 0,35 11 13 16,0 0-12-16,0 0-4 0,-30-6 1 15,30 6-6-15,0 0 3 0,0 0-7 0,-27-7 3 16,27 7 6-16,0 0-7 0,0 0-2 15,0 0 0-15,0 0 7 0,-30-5-5 0,30 5 1 16,0 0-1-16,0 0 3 0,0 0 1 16,0 0 9-16,0 0-8 0,0 0-11 15,0 0 0-15,0 0 4 0,-35-3-6 0,35 3 4 16,0 0-3-16,0 0 8 0,0 0-5 16,0 0-2-16,0 0 4 0,0 0-11 0,0 0 5 15,-30 8 21-15,30-8-28 0,-22 13 7 16,22-13 6-16,-27 15-10 0,27-15 8 15,-25 12 0-15,25-12-5 0,-25 17 5 0,25-17-2 16,-28 15 4-16,28-15-8 0,-29 15 12 16,29-15-12-16,-28 12-1 0,28-12 3 15,-20 12 6-15,20-12 2 0,-20 10-8 0,20-10 6 16,0 0 0-16,-25 12-2 0,25-12-2 16,0 0 4-16,-20 13-10 0,20-13 3 15,0 0-5-15,-25 12 3 0,25-12 11 0,-22 10 1 16,22-10-10-16,-22 12 10 0,22-12-7 15,-22 8 4-15,22-8 2 0,0 0-6 16,-31 19 4-16,31-19-8 0,-26 16 21 0,26-16-15 16,-21 16 4-16,21-16-4 0,-30 13 0 15,30-13-4-15,-27 17 4 0,27-17 0 0,-22 15 4 16,22-15-17-16,-30 15 4 0,30-15 9 16,-28 15 11-16,28-15-13 0,-24 15 6 0,24-15 3 15,-27 13-3-15,27-13-6 0,-21 12-2 16,21-12-1-16,-25 10 8 0,25-10-6 15,0 0 1-15,-29 12 4 0,29-12 9 0,0 0-9 16,-20 13 3-16,20-13 6 0,0 0-14 16,0 0-5-16,-23 12 3 0,23-12 5 15,0 0 0-15,0 0 3 0,-26 12-1 16,26-12-7-16,0 0 1 0,0 0 11 0,-20 15-14 16,20-15 5-16,0 0 0 0,0 0 4 15,-18 15-11-15,18-15 11 0,0 0-2 0,-20 20 3 16,20-20 5-16,0 0-3 15,-15 24 1-15,15-24-6 0,-15 12-4 0,15-12 4 0,0 0 6 16,-14 22-17-16,14-22 7 0,0 0 4 16,-18 20 9-16,18-20-14 0,-13 15 10 15,13-15-1-15,0 0-6 0,-20 21-5 0,20-21-6 16,0 0 11-16,-15 18 15 0,15-18-17 16,0 0 6-16,-16 12 0 0,16-12 5 0,0 0-3 15,0 0 5-15,0 0-3 0,-18 19-6 16,18-19 7-16,0 0-3 0,0 0-4 15,0 0-2-15,0 0 4 0,0 0 6 16,0 0-5-16,0 0-6 0,0 0-12 0,0 0 24 16,-15 17-5-16,15-17-4 0,0 0 0 15,0 0 7-15,0 0-14 0,0 0 7 0,0 0 5 16,0 0-5-16,0 0 0 0,0 0 0 16,0 0 0-16,0 0 4 0,0 0-4 15,0 0 6-15,0 0 3 0,0 0 8 16,0 0-7-16,0 0 13 0,0 0-8 0,27 35-3 15,-27-35-6-15,0 0 1 0,27 15-1 16,-27-15 2-16,26 12 12 0,-9-4-14 0,-17-8-6 16,32 7 5-16,-12 1 3 0,-20-8-12 15,33 12 8-15,-33-12-2 0,32 12 4 0,-32-12-6 16,34 10-2-16,-16-7 10 0,-18-3-2 16,30 12-14-16,-11-6 12 0,-19-6 10 15,33 12-6-15,-16-5 0 0,8 2 6 0,-25-9-8 16,45 13 4-16,-22-7-10 0,2 0 3 15,-3 0-4-15,5 0 2 0,-27-6 1 16,48 10-4-16,-27-8 10 0,-21-2-2 0,43 6-2 16,-23-3 0-16,-20-3-6 0,42 4 6 15,-19-2 4-15,-23-2 13 0,49 6-11 16,-24-2-4-16,3-1-2 0,1 2 3 0,-1-2-5 16,-3 1-2-16,2 1-4 0,-2-2 8 15,-25-3-6-15,47 8 14 0,-24-4-7 0,-23-4-1 16,39 8 4-16,-22-4-12 0,-17-4 4 15,40 5 2-15,-40-5-4 0,33 6-2 0,-33-6 8 16,32 10 17-16,-32-10-25 0,29 6-3 16,-9 0 8-16,-20-6-6 0,28 9-5 15,-28-9 6-15,27 9 4 0,-27-9-3 0,27 9-1 16,-27-9 0-16,21 10 2 0,-21-10 0 16,29 5 4-16,-29-5-2 0,26 10 2 15,-26-10 2-15,34 13-6 0,-14-7 11 16,-20-6-10-16,37 12 2 0,-22-6 7 0,-15-6-2 15,38 7 1-15,-38-7-9 0,39 5 14 16,-39-5 10-16,30 3-7 0,-30-3 8 0,27 4-5 16,-27-4 17-16,0 0-2 0,40 0-8 15,-40 0-9-15,0 0 8 0,25 3-10 0,-25-3 2 16,0 0-16-16,0 0 12 0,0 0 13 16,35 0-6-16,-35 0 11 0,0 0 12 15,0 0 6-15,0 0 5 0,0 0-1 16,0 0-7-16,0 0-20 0,25-13-13 0,-25 13-4 15,0 0 4-15,0 0 2 0,0 0-2 16,-12-44 2-16,12 44-4 0,0 0 11 16,0 0-31-16,-13-49-5 0,13 49-7 0,-7-30-10 15,7 30 8-15,-8-34-19 0,8 34 9 0,-7-37-10 16,7 37 8-16,0-42 0 0,0 17-4 16,4-6 1-16,-1 0 2 0,5 0-5 0,4-6 19 15,-7-4-8-15,7 2 11 0,-7-1 24 16,7-3 1-16,-7 0 4 0,6 0-20 15,-2 3 8-15,1-1-8 0,-2 5-23 0,2 9-23 16,2-9-50-16,-4 3-182 0,9 0-492 16,-5 2 278-16</inkml:trace>
  <inkml:trace contextRef="#ctx0" brushRef="#br0" timeOffset="66572.9381">30372 13510 3236 0,'0'0'-121'0,"0"0"34"0,0 0 23 0,0 0 27 16,0 0 16-16,0 0 11 0,0 0 4 0,0 0-2 16,0 0-10-16,0 0-1 0,0 0-17 15,0 0-38-15,0 0-14 0,0 0-48 16,0 0-177-16,12 10-235 0,-12-10 110 0</inkml:trace>
  <inkml:trace contextRef="#ctx0" brushRef="#br0" timeOffset="78596.3812">20583 15700 2258 0,'-122'15'20'15,"12"0"-10"-15,-18 2-43 0,-5 5-145 0,1-1-346 16,-1 0 103-16</inkml:trace>
  <inkml:trace contextRef="#ctx0" brushRef="#br0" timeOffset="83574.0286">12502 14304 1895 0,'0'0'-73'16,"0"0"26"-16,0 0 11 0,0 0-12 15,0 0 23-15,-29-5-20 0,29 5-10 16,0 0 20-16,0 0-4 0,0 0 56 0,0 0-3 16,0 0 12-16,0 0 20 0,0 0 9 15,0 0-2-15,0 0-13 0,0 0 4 0,0 0-9 16,0 0-8-16,0 0 4 0,0 0-12 15,0 0 3-15,0 0-26 0,0 0 12 0,0 0-12 16,0 0 12-16,0 0 6 0,0 0 23 16,0 0 25-16,0 0 8 0,0 0 50 15,0 0-19-15,0 0 19 0,0 0-20 0,-35-8-12 16,35 8-3-16,0 0 7 0,0 0 4 16,0 0-28-16,0 0-10 0,0 0-3 15,0 0-8-15,0 0-8 0,0 0 2 16,0 0-8-16,0 0-3 0,0 0 5 0,-5-29-8 15,5 29-6-15,0 0 1 0,0 0 5 16,0 0 17-16,0 0 17 0,-13-18-8 16,13 18-7-16,0 0 10 0,0 0 13 0,0 0-26 15,-27-19 20-15,27 19-17 0,0 0 1 16,0 0-12-16,0 0 0 0,-22-16-4 0,22 16-11 16,0 0-20-16,0 0-7 0,-25-12 1 15,25 12 10-15,0 0-20 0,-32-12 12 0,32 12 24 16,-21-7 1-16,21 7 6 0,0 0-18 15,-35-12 7-15,35 12 3 0,-25-8 6 16,25 8-10-16,-22-10-4 0,22 10 14 16,-20-12-11-16,20 12 4 0,0 0 1 0,-32-17-1 15,32 17-13-15,-22-12 4 0,22 12-18 16,0 0 23-16,-32-15-18 0,32 15 8 16,0 0-8-16,-25-15 21 0,25 15-17 0,-20-12-2 15,20 12 15-15,-23-15-16 0,23 15 8 16,-22-15-2-16,22 15 9 0,-28-17-4 15,28 17-33-15,-29-15 11 0,29 15-3 0,-33-13 14 16,33 13-12-16,-24-12 3 0,24 12 5 16,-25-8-1-16,25 8 3 0,-25-12 3 0,25 12-13 15,0 0 22-15,-35-7-11 0,35 7-6 16,0 0 12-16,-27-10-11 0,27 10 16 0,0 0-4 16,-28-5-9-16,28 5 1 0,0 0 13 15,0 0-15-15,0 0 2 0,-32-9 2 16,32 9 1-16,0 0-7 0,0 0 6 15,0 0-4-15,0 0 14 0,-25-8-12 0,25 8 0 16,0 0 5-16,0 0-12 0,0 0 10 16,0 0-10-16,-29-4 8 0,29 4-1 0,0 0 0 15,0 0 3-15,0 0 14 0,0 0-19 16,0 0 0-16,-25-11 7 0,25 11-16 0,0 0 6 16,0 0 10-16,0 0-11 0,0 0 13 15,0 0 0-15,-28-8-9 0,28 8-4 16,0 0 8-16,0 0-3 0,0 0 6 0,-37-7-5 15,37 7 12-15,0 0-12 0,-25-3-4 16,25 3 14-16,0 0-10 0,0 0 5 0,-43 3 1 16,43-3-9-16,0 0 2 0,-31 3 1 15,31-3-13-15,0 0 5 0,-38 4-5 16,38-4-3-16,-22 5 5 0,22-5 23 0,0 0-16 16,-40 7-10-16,40-7 10 0,0 0-2 15,-30 7 11-15,30-7 4 0,0 0-10 16,-35 4-4-16,35-4-1 0,0 0-6 0,-27 9 13 15,27-9-15-15,-20 11 2 0,20-11 9 16,0 0 4-16,-32 9-2 0,32-9-13 16,0 0 7-16,-25 12 8 0,25-12-4 0,0 0 3 15,-25 10-7-15,25-10 8 0,0 0-8 16,0 0 6-16,-23 5 14 0,23-5-22 0,0 0 10 16,0 0-16-16,0 0 18 0,-25 10-6 15,25-10 0-15,0 0-13 0,0 0 19 16,0 0 2-16,0 0 0 0,0 0 0 15,0 0-4-15,0 0-6 0,0 0-4 0,-32 3 9 16,32-3 16-16,0 0-5 0,0 0-6 16,0 0 4-16,0 0-8 0,0 0 4 0,0 0 4 15,0 0 0-15,0 0-16 0,0 0 16 16,0 0-6-16,-22 9-11 0,22-9-3 0,0 0-1 16,-20 12 7-16,20-12 1 0,0 0-1 15,-32 9-5-15,32-9 7 0,-22 11-1 16,22-11-6-16,0 0 17 0,-25 8-4 0,25-8-6 15,0 0 18-15,-31 10-12 0,31-10 4 16,-26 6-8-16,26-6 0 0,0 0 6 16,-35 6-5-16,35-6 18 0,0 0-9 0,-30 6 3 15,30-6-1-15,0 0-16 0,-22 6 14 16,22-6-11-16,0 0 18 0,0 0 4 0,-33 9-19 16,33-9-9-16,0 0 15 0,0 0 4 15,-30 4 5-15,30-4-7 0,0 0 17 16,0 0-8-16,-29 5-5 0,29-5-1 15,0 0-3-15,0 0 12 0,0 0-7 0,-33 7-5 16,33-7 0-16,0 0 4 0,0 0 0 16,0 0-8-16,-25 3 2 0,25-3-4 0,0 0 14 15,0 0-6-15,0 0 11 0,-29 5-5 16,29-5-4-16,0 0 2 0,0 0-18 16,0 0 12-16,0 0-2 0,0 0-8 0,0 0 14 15,0 0 4-15,0 0-20 0,0 0 8 16,-31 3-2-16,31-3 0 0,0 0-2 15,0 0-12-15,0 0 14 0,0 0-2 0,0 0-21 16,0 0 11-16,-14 24 6 0,14-24-2 16,0 0 4-16,-15 23-3 0,15-23-5 0,0 0 5 15,-8 22-14-15,8-22 13 0,0 0 10 16,-14 25-8-16,14-25-1 0,-8 17 5 0,8-17 4 16,0 0-2-16,-8 35-7 0,8-35 1 15,-9 24 1-15,9-24 12 0,-6 34-10 16,6-34 20-16,0 35-21 0,0-35-3 15,-5 36-1-15,5-36 12 0,0 38-7 0,0-38-1 16,-7 33 2-16,7-33-3 0,0 38 3 16,0-38-3-16,0 33 12 0,0-33-10 0,0 37 12 15,0-37-3-15,7 36-10 0,-7-36-1 16,0 35-4-16,0-35 3 0,0 31 21 16,0-31 0-16,0 32-7 0,0-32 5 0,3 23-11 15,-3-23-2-15,0 0 17 0,2 34-19 16,-2-34-7-16,0 0 2 0,0 33 16 0,0-33-1 15,3 29-10-15,-3-29 15 0,0 30-16 16,0-30 3-16,0 30-2 0,0-30-9 16,3 32 13-16,-3-32 21 0,0 27-21 0,0-27-2 15,5 28 17-15,-5-28-23 0,0 0 10 16,4 38-6-16,-4-38 1 0,1 24 3 16,-1-24 3-16,4 24-1 0,-4-24 4 0,0 0-12 15,3 39 14-15,-3-39-8 0,5 23 5 16,-5-23-8-16,0 0 1 0,3 27 0 0,-3-27 13 15,0 0-11-15,2 25-4 0,-2-25 10 16,0 0-8-16,0 0-7 0,7 26 18 16,-7-26 6-16,0 0 6 0,13 21-13 0,-13-21 9 15,15 19 6-15,-15-19-21 0,14 15 17 16,-14-15-1-16,16 19-20 0,-16-19 12 16,15 16 17-16,-15-16-23 0,0 0 8 0,24 24 2 15,-24-24 6-15,13 11 15 0,-13-11-15 16,20 10-6-16,-20-10-7 0,24 12 11 0,-24-12 1 15,33 15-4-15,-33-15-5 0,30 10 14 16,-11-5 5-16,-19-5 4 0,47 11-20 16,-29-10-2-16,-18-1 0 0,43 8-13 0,-17-6 6 15,0 0 32-15,-26-2-41 0,50 0 5 16,-21 0 5-16,-29 0 11 0,65-2-21 16,-36 0-9-16,11 4 14 0,-10-4-20 0,2 2-8 15,-4-3 23-15,-28 3-8 0,65-5-9 0,-30 5 5 16,1-1-6-16,-6-3-1 0,6-3 12 15,1-2-5-15,7 3 6 0,-4-4-7 16,2 2 8-16,-5-4-3 0,-1-1 23 16,4 4-24-16,-4-3 10 0,-5-3-8 0,0 6 6 15,0-5 0-15,-2 2-5 0,4 0 13 16,2-3 13-16,-5 3-11 0,6-8-6 16,-3 5-2-16,-1 0 10 0,-7 0-10 0,0 0 0 15,-2 2-1-15,2 1 3 0,-6-5 2 16,3 9 15-16,-22 8 19 0,33-27-17 0,-15 5-15 15,6-2 4-15,-7-5 7 0,-1-2 10 16,1-3 11-16,-2 1 13 0,-3-1 17 16,-4-2-10-16,2-2-12 0,2-2-8 0,-7 0-1 15,7-3 9-15,-6 0 7 0,-2 3-13 16,6-2 12-16,-7 7-13 0,5-8-6 0,-2 5 1 16,0-2-22-16,3 5-10 0,-8 7-9 15,6-1-1-15,-2 2-52 0,-2-2-40 0,-3 8-61 16,0 21-159-16,-20-39-487 15,-8 24 131-15</inkml:trace>
  <inkml:trace contextRef="#ctx0" brushRef="#br0" timeOffset="89445.1533">10717 15261 3526 0,'0'0'-98'15,"0"0"13"-15,0 0-8 0,0 0 5 16,0 0-16-16,0 0 17 0,0 0 12 0,0 0 2 16,0 0 21-16,0 0 13 0,0 0 22 15,0 0-8-15,0 0 30 0,0 0 7 16,0 0 10-16,0 0 12 0,0 0 7 16,0 0 19-16,0 0-18 0,0 0 3 0,0 0 16 15,0 0-10-15,0 0-1 0,0 0-1 16,0 0 8-16,0 0 0 0,0 0-4 0,0 0 15 15,0 0-28-15,0 0-14 0,0 0 5 16,0 0 3-16,0 0 5 0,0 0-12 16,-35 12 15-16,35-12 15 0,0 0-2 0,0 0-2 15,0 0 17-15,0 0-17 0,0 0-28 16,0 0-14-16,-39-3 2 0,39 3-4 0,0 0 2 16,-40 3 28-16,40-3 9 0,0 0-10 15,-45 2 0-15,22 0-13 0,-2 6 0 16,25-8-9-16,-52 12 1 0,22-3 1 0,-6 1 9 15,6-2-17-15,-6 2-1 0,2 4 20 16,2-7-4-16,-1 7-7 0,-7-7-15 16,10 10 13-16,-4-5-11 0,2 6 2 0,4-4 2 15,-9 7 7-15,9-1-2 0,-4-4-6 16,3 2-16-16,11-3-15 0,-9-2 31 16,11-1-7-16,-3 0 2 0,19-12 4 0,-30 23-7 15,13-8-21-15,1-3-2 0,2 7 12 16,-4-3-3-16,1 0 1 0,17-16-2 0,-27 23 3 15,19-11 9-15,8-12-12 0,-18 22 7 16,18-22-10-16,-22 18 8 0,22-18 6 16,-17 22-6-16,17-22 7 0,-12 19-2 15,12-19 3-15,-13 18-6 0,13-18-1 0,-15 15 4 16,15-15-7-16,0 0-5 0,-20 23 15 16,20-23 9-16,-12 15-10 0,12-15 1 0,0 0-17 15,-13 18 10-15,13-18 15 0,0 0-1 0,0 0-5 16,-14 31-2-16,14-31 4 0,-6 17-18 15,6-17 13-15,-15 24-11 0,15-24 10 16,-14 23-1-16,14-23 1 0,-13 22 10 16,13-22 1-16,-17 24-23 0,17-24 4 15,-15 26-1-15,15-26 17 0,-12 21-8 0,12-21 1 16,-13 18-1-16,13-18-6 0,-12 19 20 16,12-19-12-16,-16 19-23 0,16-19-5 0,-19 20-27 15,6-11-29-15,4 5-35 0,-2-2-73 16,11-12-125-16,0 0-414 0,-37 15 499 15</inkml:trace>
  <inkml:trace contextRef="#ctx0" brushRef="#br0" timeOffset="90465.5503">9176 15339 2969 0,'-43'10'-92'0,"43"-10"27"0,0 0 2 15,0 0 1-15,0 0 1 0,0 0 6 16,0 0 7-16,0 0 6 0,0 0-5 16,-24 14 0-16,24-14 19 0,0 0-1 15,0 0 16-15,0 0 16 0,0 0 4 0,0 0-4 16,0 0 7-16,0 0-7 0,0 0-3 15,-3 25 3-15,3-25-6 0,0 0 12 0,0 0-2 16,0 0-7-16,0 38 31 0,0-38-2 16,-5 27 26-16,5-27-12 0,-3 39-1 15,-1-15-1-15,3 0 0 0,-3 5 2 0,-4-2-9 16,5 6 0-16,-2-1-12 0,-4 2 13 16,4 1-10-16,-8 4-6 0,11-2 8 0,-6-6 15 15,1 5-8-15,2 1-11 0,-3 1 16 16,3 1-12-16,-4-1-4 0,3 1 14 15,1 1-12-15,-4 4 2 0,6-2-8 16,-5 0-5-16,1 3 1 0,2-3-1 0,-4-5-16 16,6-3 11-16,-2-5 8 0,-3-1-5 15,4-5 9-15,4-23 0 0,-5 51-12 0,0-33 16 16,5-18 5-16,-6 36-10 0,6-36-11 16,-2 33 0-16,2-33 11 0,-7 27-22 15,7-27 31-15,0 0-12 0,-8 30 7 0,8-30 20 16,0 0 0-16,-3 28-6 0,3-28-9 15,0 0 6-15,0 0-8 0,0 27-7 0,0-27 6 16,0 0 2-16,8 22-3 0,-8-22-19 16,18 12 33-16,-18-12-26 0,22 9-5 15,-22-9 6-15,0 0-13 0,37 3-4 0,-37-3 6 16,33-3-8-16,-33 3 7 0,47-12 5 16,-22 3-11-16,-3-1 14 0,5 0-1 15,0-2-7-15,3-3-4 0,8 2 16 16,2-1-12-16,-5-4 1 0,7 3 1 0,-2-1-11 15,9 1 5-15,-2 6-2 0,0-5-2 16,1 2-1-16,1 3-12 0,1 0-2 0,-2 2-1 16,1-3-19-16,-2 5 22 0,1-2-7 15,-4-1 2-15,-1 0-2 0,1-3 3 0,-6 5 5 16,-6-3 16-16,0-1-7 0,-1 2 5 16,-9-4 4-16,3-7-4 0,-1 4 15 15,-4-11-5-15,2 2-4 0,-9-1 6 0,0-7-12 16,-4 0 39-16,-8-1-7 0,-1-3 0 15,-1-3 25-15,-8-4 5 0,3 0-22 0,-11-11 2 16,-3 6-1-16,-2 5 15 0,-5-4 14 16,2-3-25-16,-10 5-8 0,5 1 10 15,-3 2 3-15,-4-2-9 0,0 7-4 16,-12-8-7-16,6 8 2 0,3 0-17 0,-4 4 17 16,-3-3-9-16,1 9 1 0,0-1-14 15,5 1-9-15,-8-1 10 0,4 3-22 0,3 4-7 16,7 1-11-16,-2 2-19 0,4 6-55 15,-1-6-32-15,8 6-108 0,-5 0-571 16,10 2 84-16</inkml:trace>
  <inkml:trace contextRef="#ctx0" brushRef="#br0" timeOffset="91240.522">9232 17274 3667 0,'0'0'-29'0,"0"0"2"0,0 0 6 15,0 0 4-15,0 0-6 0,0 0 1 0,0 0 22 16,0 0-21-16,0 0-1 0,0 0 20 16,0 0 13-16,0 0 30 0,8 44 8 15,-8-44 24-15,0 0 18 0,28 45-14 16,-19-22-18-16,4 4 39 0,7 7-5 0,5 1 13 15,4 7-19-15,-4 8-1 0,10 4-7 16,3 3-1-16,-1-3-7 0,0 5-3 0,8-1 4 16,-1 4-11-16,14 19-2 0,-6-10-7 15,-7-12-2-15,-1-1-8 0,-1 1-1 16,-3-4-6-16,2 0-6 0,-7-9 1 0,-1-2-5 16,-1-8-4-16,-9-1 5 0,1-8-7 15,-7-3-1-15,4-2-6 0,-5-1-10 0,-1-5 1 16,-6 2-6-16,-10-18-9 0,22 22-18 15,-22-22-49-15,10 12-33 0,-10-12-28 16,0 0-13-16,0 0-21 0,0 0-23 0,0 0-47 16,-32-56-607-16,16 35-97 0</inkml:trace>
  <inkml:trace contextRef="#ctx0" brushRef="#br0" timeOffset="91748.2074">9613 18153 3807 0,'-37'-24'-51'0,"5"-2"41"0,4 5 26 0,6-5 6 16,-1 5 34-16,3 2-25 0,1 0-14 15,3-1-2-15,-8-3 2 0,7 7 6 16,6-7-10-16,-8-4-2 0,6 2-14 0,5-3 12 16,-6-3-11-16,7 4 8 0,1 0-8 15,-1 3 9-15,5-5-5 0,2 29-2 16,-11-45 11-16,7 25-11 0,4 20 0 0,-5-43 0 16,5 43 6-16,-6-31-8 0,6 31 9 15,-7-34 2-15,7 34 6 0,3-30-12 0,-3 30 14 16,4-30-8-16,-4 30-13 0,11-35 6 15,-11 35-7-15,17-34 12 0,-4 14 5 0,2 0-6 16,-1 1-12-16,-14 19 8 0,23-35-5 16,-9 22 26-16,2-3-39 0,1-4 10 15,5 9-13-15,0-5 11 0,-2 5-12 0,3-5-13 16,2 4 2-16,0 0-16 0,4 1 11 16,1 2 3-16,0 0 0 0,0 3-4 15,-5 0 9-15,4 0 0 0,2 0 5 0,-2 3 7 16,-1 0-4-16,-28 3-3 0,57-3 8 15,-35 3 5-15,-22 0 4 0,53 6-5 16,-33-3 3-16,2 3 6 0,-22-6 16 0,40 12-14 16,-23-6 0-16,0 6 19 0,-17-12 6 15,20 26 18-15,-13-11-4 0,-7-15-15 0,5 36-8 16,-5-36 9-16,-9 54-17 0,1-31 12 16,-7 8-1-16,-2 1 14 0,-11-1 1 15,-1-4-9-15,4 1 7 0,-5-4 29 16,-2 1-11-16,4-4 12 0,-1-1 5 0,4 1-10 15,-3-3-11-15,8 1-12 0,-2-4-22 16,5 0-12-16,-3-1-30 0,2-1-18 0,18-13-49 16,-27 22-47-16,15-12-91 0,12-10-576 15,-13 12 131-15</inkml:trace>
  <inkml:trace contextRef="#ctx0" brushRef="#br0" timeOffset="92317.8996">10673 17546 3558 0,'0'0'-36'0,"0"0"23"0,14 17 0 15,-14-17 20-15,0 0-27 0,15 15 11 0,-15-15-4 16,0 0 7-16,0 0-14 0,0 0 6 16,0 0 8-16,20 20 10 0,-20-20 10 15,0 0 32-15,20 15-5 0,-20-15 8 0,23 15-13 16,-23-15-9-16,31 24 10 0,-15-13-17 16,-2 5-5-16,4-1-5 0,-1-3 4 15,-17-12 4-15,25 24-10 0,-15-15 8 0,-10-9 1 16,18 18 21-16,-18-18 6 0,20 17 2 15,-20-17 10-15,0 0-14 0,14 19 9 16,-14-19 4-16,0 0 12 0,0 0-6 0,0 0-2 16,0 0-10-16,0 0-5 0,0 0-9 15,-49 35 16-15,24-40 8 0,25 5 15 0,-70-10 5 16,26 5 7-16,-7-14 2 0,-5 3-12 16,3-7-9-16,3-1-22 0,-4-2 4 15,2-2-8-15,7 0-9 0,-2 0-8 0,5 1 1 16,2 1-5-16,9 5-4 0,5-3-10 15,0 0-12-15,4-2 9 0,5 5-13 16,0-4 0-16,2-2 0 0,4-2 6 0,2 5-7 16,4-3-1-16,-1-4-2 0,6 3 2 15,0-3-9-15,3 1-13 0,5-5-16 0,-3 2-8 16,10-5 2-16,2 5-25 0,3-1-1 16,5 3-20-16,2-3-12 0,0 7-14 15,1-2-16-15,7 5-12 0,-3 0-31 0,0 2-50 16,1 2-564-16,6 0 170 0</inkml:trace>
  <inkml:trace contextRef="#ctx0" brushRef="#br0" timeOffset="92739.639">11334 16885 3726 0,'0'0'46'0,"17"16"-17"0,-17-16-25 0,13 29 6 15,-11-11-16-15,-2-18 0 0,7 47-6 16,-2-20-3-16,-5 0 1 0,0-27 14 16,0 47-2-16,0-22 0 0,0-25 12 0,3 46-8 15,-3-26 15-15,0-20 15 0,2 42-26 16,4-24 1-16,3 3 17 0,-9-21-17 0,15 38 5 16,-10-23 13-16,-5-15-16 0,17 27-5 15,-6-13 9-15,-11-14 2 0,19 13-7 16,-19-13 3-16,35 3 2 0,-35-3-11 0,0 0-17 15,62-20 2-15,-39 4-21 0,-1-2-2 16,1-5 1-16,-9-1-8 0,1-1 14 0,-10-2 5 16,-2 0 20-16,-3-4 24 0,0 3 13 15,-7-3 4-15,2 4-6 0,-8 2 9 16,-7 0-21-16,-7 1-7 0,0 1 21 16,4 10 10-16,-9-1-1 0,5 5 6 0,1 0-15 15,26 9 18-15,-52-12 2 0,30 12-31 16,22 0-10-16,-47 0 8 0,47 0-8 15,-40 6-12-15,40-6-25 0,-33 12-16 0,33-12-15 16,-29 12-45-16,17-3-40 0,4-3-74 16,8-6-196-16,0 0-328 0,0 0 469 0</inkml:trace>
  <inkml:trace contextRef="#ctx0" brushRef="#br0" timeOffset="93378.3089">11336 16220 3142 0,'7'-27'60'0,"-7"27"0"0,0 0-18 15,8-30-22-15,-8 30-17 0,0 0-10 16,0 0 11-16,8-25-8 0,-8 25 27 16,0 0 11-16,0 0 30 0,0 0 19 0,27-7-15 15,-27 7 17-15,0 0 14 0,0 0-8 16,57 38-2-16,-37-23 7 0,3 6-25 15,8 5 0-15,0-5-18 0,11 9 8 0,-5-3-19 16,0 3 26-16,6 0-11 0,4 1-2 16,-3 0-6-16,1-3-3 0,5 2-9 15,-2-2-3-15,6-1-7 0,-9 1-2 0,9-4 2 16,-6-1-5-16,-6-2 2 0,1-3 0 16,-2 1-6-16,-3-3-2 0,-1 1 3 0,-7 0-4 15,5-5-5-15,-6 0 2 0,-8 0-2 16,6-3 0-16,-8-2 3 0,-19-7 3 15,33 15-11-15,-33-15 8 0,30 13 4 0,-30-13 6 16,22 9 6-16,-22-9-4 0,0 0-11 16,13 12 2-16,-13-12-8 0,0 0-6 0,0 0-2 15,0 0-2-15,0 0-4 0,0 0-1 16,0 0-1-16,-70 10 0 0,70-10 2 16,-42 3-4-16,42-3-6 0,-52 2 1 15,20 1-2-15,-1 4 6 0,1-2-4 0,-8 5 7 16,7-5-6-16,-2 7 13 0,4-9 5 15,0 6 0-15,7-5-2 0,-3 5 0 16,27-9-1-16,-43 14-2 0,26-8 3 0,17-6-1 16,-40 15-8-16,27-6 9 0,13-9-2 15,-30 25 9-15,16-6 7 0,1-1-7 0,13-18 0 16,-17 40 0-16,9-20 0 0,4 4-4 16,4-24 3-16,-1 39 5 0,1-39 1 0,15 44-3 15,-4-29 3-15,1 6 4 0,3-8-1 16,7-1-4-16,-2 0-1 0,2-4 3 15,10 0-3-15,-32-8-6 0,61 0-13 0,-27-4-16 16,9-2-27-16,-4-7-23 0,4 1-42 16,-2-6-48-16,2-3-38 0,-1-10-114 15,-2 0-555-15,-8-9-230 0</inkml:trace>
  <inkml:trace contextRef="#ctx0" brushRef="#br0" timeOffset="93842.8105">12580 16539 4293 0,'0'0'151'0,"0"0"-12"15,-13-18-16-15,13 18-43 0,0 0-27 16,0 0-56-16,-15-24-20 0,15 24-12 0,0 0 2 16,0 0 3-16,0 0 4 0,0 0 20 15,0 0 7-15,0 0-13 0,0 0 27 0,0 0 4 16,0 0 7-16,0 0-6 0,0 0 3 16,0 0-18-16,0 0 12 0,0 0-4 15,80 42 8-15,-66-33-4 0,-14-9-19 0,25 18 13 16,-12-9-1-16,-13-9-1 0,32 20 5 15,-32-20-6-15,28 12-9 0,-28-12 10 16,24 14 2-16,-24-14-1 0,25 10 4 0,-25-10 18 16,18 7 22-16,-18-7 9 0,0 0-17 15,0 0-6-15,0 0-4 0,39-27-6 0,-39 27 0 16,13-23-8-16,-13 23-2 0,12-28 3 16,-12 28 3-16,8-26 0 0,-8 26-4 15,0 0-2-15,10-27 4 0,-10 27-8 0,9-18-4 16,-9 18 3-16,0 0-2 0,0 0 0 15,8-24-9-15,-8 24 8 0,0 0-8 16,0 0 2-16,13-18-8 0,-13 18 5 0,0 0 1 16,0 0 0-16,19-14-5 0,-19 14 3 15,0 0 1-15,28-5 0 0,-28 5 2 16,0 0-3-16,37-9 0 0,-37 9 3 0,33 0-5 16,-33 0 5-16,44 0-7 0,-44 0-3 15,43 0-11-15,-12 0-21 0,0 0-17 0,-31 0-28 16,64-3-40-16,-29-5-27 0,9 3-38 15,-11-5-57-15,4-2-120 0,-4 0-513 16,-3-9-265-16</inkml:trace>
  <inkml:trace contextRef="#ctx0" brushRef="#br0" timeOffset="94503.4251">13511 15661 4013 0,'0'0'-102'16,"0"0"27"-16,0 0-3 0,0 0 1 15,0 0 5-15,0 0 2 0,0 0 10 16,0 0 38-16,0 0 22 0,-36 24 26 0,36-24 28 15,-5 28 10-15,5-28 8 0,0 49 3 16,5-21 2-16,-5 3 15 0,5 2-5 16,4 8-13-16,2-5-3 0,3 2 2 0,-1-2 4 15,2 1-26-15,0-3 16 0,2 0-9 16,1-3 0-16,-1 0-6 0,5-6-15 16,0-2 3-16,-1 1 0 0,10-6-13 0,-6-6 6 15,6-4-5-15,8-4-25 0,-2-1-4 16,8-10-11-16,-2-1 1 0,-2-4-9 15,7-10-9-15,-4 2-5 0,-6-3-15 0,0-8-5 16,-4-4 15-16,-2-1-20 0,-7 2 5 16,-3-10 12-16,-4 5-20 0,-10-8 4 0,-3 2 4 15,4-8 16-15,-14 1 5 0,1-10 3 16,-9 1 5-16,6-1 22 0,-4-3-8 0,-3 4-5 16,-3-1 12-16,6 3-1 0,-11 4 37 15,7 3-12-15,-5 6 4 0,3 5 13 16,0 4-25-16,-6 5 18 0,1 0-25 15,6 1 9-15,-6 3-6 0,5 6 7 0,4 4-3 16,-1 0-10-16,14 18 10 0,-21-31-6 16,10 19-1-16,11 12 20 0,0 0 2 0,0 0 28 15,0 0 3-15,0 0 7 0,0 0 15 16,0 0 0-16,9 82 8 0,8-47-11 16,3 12-4-16,0-2-8 0,8 3-9 0,6 9-3 15,1 5-8-15,3-4-7 0,2 2 2 16,2-3-7-16,-2-2-3 0,2-3-13 0,2-2-8 15,-8-11-13-15,3 2-18 0,-4-8-15 16,-5-5-28-16,0 1-23 0,0-5-15 16,-8-3-15-16,-2-5-20 0,0-5-48 0,-20-11-158 15,17 10-518-15,-17-10-165 0</inkml:trace>
  <inkml:trace contextRef="#ctx0" brushRef="#br0" timeOffset="94662.3277">14078 15602 4153 0,'0'0'227'15,"-32"-18"23"-15,32 18-17 0,-20-12-33 0,20 12-34 16,0 0-40-16,0 0-17 0,0 0-11 16,35-45-11-16,-5 28-15 0,5-5-10 15,4-3-8-15,9 3-19 0,1-5-33 0,4 6-41 16,-4-3-55-16,8 3-58 0,-11-5-94 16,0 1-216-16,-10 3-476 0,-7 5-701 0</inkml:trace>
  <inkml:trace contextRef="#ctx0" brushRef="#br0" timeOffset="95635.2634">12355 14988 4508 0,'0'0'-47'0,"0"0"49"0,0 0 10 16,-22-36 18-16,22 36 28 0,-14-24 23 15,14 24 10-15,-10-22 13 0,10 22-4 0,-11-20-13 16,11 20-13-16,0 0-7 0,-9-24-9 16,9 24-8-16,0 0-4 0,0 0-6 0,12-36-4 15,-12 36-5-15,42-24-2 0,-5 7-8 16,16-1 0-16,12 3-3 0,12 0-4 16,14 0 1-16,6 8-5 0,12 2 1 15,41-2-7-15,11 10-10 0,9 2-5 0,3 6-12 16,-3 4 7-16,4 3 0 0,5 3 2 15,-3 5-10-15,3-2-16 0,0 3-5 16,6 2 2-16,-2-2-1 0,1-3-1 0,0 4-11 16,3-4-35-16,-3 2-5 0,7-5-20 15,0 1 2-15,-1 1 2 0,-2-3 12 0,-3 1-4 16,-7 1 12-16,-8-1 33 0,-9 1 26 16,-11-3 6-16,-11 6 39 0,-12-2 11 0,-3 4 25 15,-23-3 16-15,-21-3 14 0,3 9 1 16,-7 2 25-16,26 16-11 0,-12 2-2 15,2 5-2-15,-3 1-12 0,-27-4-3 0,-2-9-4 16,2 3 3-16,-5 1 0 0,0-2-2 16,-4-1 0-16,-1 4-2 0,-4 3-3 15,-2-4-3-15,-3 4-8 0,2-2-2 0,-11-5-10 16,4 8 0-16,-6-5-4 0,-2 0-3 16,5 1-6-16,-5-2-2 0,5 1-3 0,-8 0-5 15,8-7 0-15,-5 4-2 0,2-3-4 16,2-2 2-16,-3 1-4 0,3-2-2 15,-1-2 2-15,-6-4-1 0,0-2-1 0,0-6-2 16,-4 3 1-16,2-4 4 0,-5-4 0 16,-3 2 5-16,1-3 2 0,2 0 1 15,2 2 0-15,-5-2 0 0,10 4-5 0,-4-5 2 16,2 3 0-16,2-1-3 0,0 2-3 16,3-3 0-16,-3 0-1 0,4 0 0 0,0 2 0 15,-3-5 0-15,-1-3-3 0,6 0-1 16,-9 1 2-16,6 1-4 0,-4-7 1 15,-2 2-1-15,3 2-3 0,-2-3-3 0,0 2-7 16,-7-5-12-16,-18-5-20 0,39 10-26 16,-39-10-39-16,38 9-51 0,-18-6-56 0,-20-3-164 15,32-6-179-15,-19-3-385 0,-13 9-725 16</inkml:trace>
  <inkml:trace contextRef="#ctx0" brushRef="#br0" timeOffset="96162.4076">19606 17038 4591 0,'0'0'-58'0,"0"0"32"0,0 0 4 15,0 0 0-15,0 0-4 0,0 0 12 16,0 0-3-16,0 0-8 0,0 0 16 16,74 30 15-16,-74-30-6 0,25 13 26 0,-12-5 4 15,-13-8 11-15,37 23 4 0,-17-12 3 16,0 2-19-16,2-1 7 0,-4 3-1 16,7 0-7-16,-3 2-2 0,5-2-5 0,-4 0 2 15,3 1 3-15,5-1-2 0,-7-3-6 16,2 1 2-16,1 0 0 0,0-6 3 0,1 3 9 15,1 3-17-15,-2-7 2 0,-2 3-3 16,7-3 3-16,-4 0-7 0,5-2 2 16,-1 3-4-16,-3-6-6 0,7 2-6 0,1-3-10 15,-5 5 2-15,1-5-6 0,3-5 6 16,-36 5 4-16,60-3 8 0,-28 2 3 0,-6-10 2 16,1 5 7-16,3-6 4 0,-13 0 6 15,5-3 1-15,-4-3 4 0,-4-2-4 16,-3-4-7-16,3 2 2 0,-6-5-8 0,2-5-5 15,-8 2-17-15,4-10-18 0,1-4-15 16,-2 2-3-16,-2-5-4 0,2 7 5 16,-5-3 19-16,0 9 6 0,4-2 11 15,-4 5 2-15,0 0 1 0,0 3-9 0,0 28-27 16,-9-47-32-16,9 47-46 0,-3-35-68 16,3 35-155-16,-15-27-497 0,10 15-42 0</inkml:trace>
  <inkml:trace contextRef="#ctx0" brushRef="#br0" timeOffset="97321.921">19032 17497 3928 0,'0'0'37'0,"-21"-15"20"15,21 15 7-15,0 0-20 0,-24-17-30 16,24 17-4-16,0 0-6 0,0 0-18 16,-8-25 10-16,8 25 27 0,0 0 14 0,0 0 34 15,0 0 41-15,5-35 22 0,-5 35 8 16,0 0-8-16,0 0-11 0,0 0-21 15,5-31-14-15,-5 31-14 0,0 0-13 0,0 0-3 16,0 0-9-16,0 0-4 0,13-23-11 16,-13 23 0-16,0 0-2 0,34-6-4 0,-34 6-2 15,42 0-2-15,-42 0-4 0,58 6-4 16,-24-6-7-16,7 0-1 0,-2 0-2 16,8 0-4-16,-5 0 3 0,4 0-3 0,-7 4 2 15,9-4-3-15,-1 0-2 0,7 3 4 16,-2-3 0-16,-1 4-1 0,1-3 0 0,0 2-2 15,3 5 4-15,2-4-4 0,3 4-2 16,-3-2 5-16,9 4-8 0,-5-2-10 0,5 2-10 16,-1 2-13-16,5-7-6 0,0 5 5 15,-1-1 0-15,-2-1 5 0,-2-4 10 16,-1 4-7-16,-4-7 1 0,-6 4 8 16,2-5 1-16,1 2 0 0,-8-2 10 0,4 3-9 15,-1-3 7-15,-5-3-1 0,0 3 4 0,0 0 0 16,-5-2-3-16,-6-3 4 0,-2 5 0 15,1-1-2-15,-35 1 6 0,50-4 10 16,-23 4 15-16,-27 0 3 0,30-8-2 0,-30 8-4 16,18-17 0-16,-18 17 14 0,0 0 2 15,9-25-8-15,-9 25 1 0,0 0-2 16,0 0-8-16,-9-39-10 0,9 39-12 0,0 0-12 16,-23-41-10-16,16 23-1 0,7 18 0 15,-16-43-3-15,5 18 3 0,-4 1 0 16,9-4 14-16,-14-2 17 0,6 4 9 0,-6-1 1 15,5-5 10-15,-8 4 3 0,-1 5-3 16,9-5 1-16,-11 2-1 0,2 5-2 16,6 0 4-16,-6 3 6 0,3-1-1 0,5 0-5 15,-2 4-4-15,0 0 0 0,-1 0-5 16,4 0-2-16,-5-1-8 0,20 16-6 0,-28-31-2 16,11 15 3-16,-3 1 5 0,20 15-12 15,-27-33 0-15,12 16-6 0,0 2-2 16,15 15 4-16,-27-30-1 0,12 17-6 0,15 13 3 15,-27-32 4-15,17 20-2 0,10 12-2 16,-16-18 0-16,16 18 0 0,0 0-2 0,-20-21 2 16,20 21 2-16,0 0-2 0,-24-18 0 15,24 18 1-15,0 0 3 0,0 0-2 0,-18-12 1 16,18 12 0-16,0 0 1 0,0 0 2 16,0 0 4-16,0 0-4 0,-45 24 4 15,45-24 6-15,-31 24 4 0,11-11-1 0,2 6 7 16,-5-5 1-16,-8 8 6 0,6 0 7 15,-15 6-5-15,-8-1 9 0,-4 1-4 0,-18 7 4 16,-4-2-5-16,-35 12 15 0,-4-1 9 16,-5-4 26-16,5-3 9 0,21-9 8 15,8 0-11-15,7-1-12 0,5-3-10 0,-5 5-12 16,7-2-9-16,-4 2-7 0,7-3-10 16,12-7-8-16,3 3-17 0,-3 1-22 15,7-3-32-15,6 5-42 0,0-1-46 0,-1 5-52 16,2 1-123-16,8-9-644 0,1-2-984 15</inkml:trace>
  <inkml:trace contextRef="#ctx0" brushRef="#br0" timeOffset="98232.4153">22830 17234 4886 0,'0'0'-94'0,"-24"-15"34"0,24 15 33 0,0 0 9 16,-21-19 6-16,21 19-7 0,0 0 2 15,0 0-3-15,0 0 2 0,0 0 17 16,0 0 1-16,0 0 19 0,-34 29 9 0,34-29 19 16,0 0 10-16,7 45 2 0,-7-45 6 15,18 47-1-15,1-20 2 0,-8 8-3 0,13-1 8 16,-6 1-6-16,2 10 3 0,9 4 1 16,-1 0-5-16,7 9-9 0,-1-2-3 15,-1 1-10-15,-1-7-1 0,-7-3-5 0,5-4-4 16,-3-4-4-16,-9-3-6 0,4-6 2 15,0-6 1-15,-11 2 12 0,3-8 16 0,-4 0 13 16,-10-18-11-16,8 24-6 0,-8-24-4 16,0 0-8-16,0 0-15 0,0 0-9 0,0 0-10 15,-77-19-7-15,45-10-4 0,-1-5-8 16,-10-19-9-16,7-6-4 0,-7-5-11 16,-12-25-1-16,5 0 6 0,6-3 2 0,-4-2 15 15,11 15 15-15,5 7 10 0,2 5 15 16,-2 3 2-16,4-2-3 0,6 15-1 0,-5-3-5 15,7 3-1-15,2 1-2 0,-6 3-6 16,7 2 1-16,1 8-2 0,-3 0-2 16,1 0-1-16,11 4-4 0,-6-3 1 15,1 13-4-15,0-2-2 0,7-1-3 0,5 26-8 16,2-48-16-16,10 24-14 0,5-6-13 16,6 3-9-16,5 0-19 0,9-4-21 0,0 6 2 15,1 1 2-15,9 0 19 0,-10 4 0 16,0 7 6-16,6 1 3 0,1 7 7 15,-9 2 4-15,0 3 5 0,5 3 13 0,-3 9 10 16,3 5 7-16,0-1 5 0,-6 6 28 16,3 9 5-16,-4 2 11 0,1 2 11 15,-6 4 1-15,0 0 14 0,-9-3 1 0,3 6 2 16,-6 0-2-16,-2-2-3 0,-1-1-7 16,-5-2 0-16,-3-2 0 0,-1-1 2 0,-8-4 9 15,-1-1-5-15,-5-6 2 0,-1 2-6 16,-6 1-2-16,4-6-11 0,-1 1-22 0,-4-4-32 15,4 0-48-15,-2-2-39 0,4-3-46 16,-5-9-76-16,17-3-179 0,-32 8-457 16,32-8-250-16</inkml:trace>
  <inkml:trace contextRef="#ctx0" brushRef="#br0" timeOffset="98953.7603">23290 16596 4256 0,'30'-5'133'0,"-30"5"-15"0,0 0-22 16,0 0-28-16,47 5-24 0,-29 7-14 16,0 5-10-16,8-2-10 0,-3 3-14 0,5 6-5 15,-2-5 12-15,0 0-3 0,4 0 13 16,-5 2 6-16,4-2 11 0,-6-4-7 16,-1 2 3-16,1 0-4 0,3-2 0 0,-8-2-3 15,4 2-3-15,-1-1 0 0,-4-2 2 16,-17-12 17-16,24 18 27 0,-24-18 23 0,16 15-7 15,-16-15-11-15,0 0-4 0,0 0-10 16,0 0-7-16,0 0-3 0,0 0 2 16,0 0-3-16,0 0-10 0,-90-25-5 15,63 6-14-15,0-2-19 0,1-1-13 0,1-10-7 16,0 4-8-16,-6-10 0 0,8 3-1 16,1-2-6-16,6 2 2 0,-1-7-3 0,3 9 0 15,6-3-23-15,1 4 0 0,6-1-21 16,2 2-14-16,9-4-6 0,-1 2 2 15,4 1-6-15,1-1-10 0,12 2 5 0,-4 1 2 16,1 1 13-16,3 5 3 0,0 0 19 16,3-2 17-16,-4 11 21 0,-7 0 13 15,9 2 30-15,-7 1 31 0,-1 0-2 0,-19 12 20 16,38-11 19-16,-38 11 26 0,35 0 14 16,-35 0 3-16,35 11-3 0,-18 1-9 0,0 4-14 15,-1 3-6-15,-2 5-11 0,4 4-5 16,-1 3-8-16,0 3-2 0,3 2-4 0,0 3-6 15,2 3-1-15,-1 0-6 0,6 1-4 16,-5-2-5-16,6 2-2 0,-1-6-1 0,0 0-4 16,0-7-1-16,-2-1-4 0,1-2 1 15,5-3 0-15,-1-3-4 0,0-1 0 16,-7-5-2-16,9-6 0 0,-9 1 1 16,4-7-1-16,-27-3 0 0,49-7-3 15,-26-2 3-15,-23 9 1 0,40-31-3 0,-26 9-3 16,-9-5 4-16,1-3-6 0,-1-4-11 15,-10-10-6-15,-3 2-2 0,-9-9 9 0,-6 6 26 16,-1-2 23-16,3 8 12 0,-6 6-8 16,8-3-9-16,-6 9-15 0,-1 0-7 0,-5 4-4 15,1 5 1-15,4 6-4 0,1-3-1 16,-2 3 1-16,5-2-3 0,22 14 0 16,-33-18-4-16,12 12-10 0,21 6-19 0,0 0-7 15,-33-6-21-15,33 6-34 0,0 0-41 16,0 0-35-16,0 0-62 0,0 0-191 0,0 0-519 15,0 0-691-15</inkml:trace>
  <inkml:trace contextRef="#ctx0" brushRef="#br0" timeOffset="99351.5122">25192 15608 5037 0,'20'-3'150'15,"-20"3"-24"-15,0 0-53 0,0 0-48 16,0 0-6-16,0 0-5 0,5 24 2 16,-5-24 2-16,-5 32 14 0,5-32 14 0,-12 46 11 15,4-25 6-15,3 3 8 0,-7 1-1 16,7 6-2-16,-8-2-9 0,8 2-7 0,0-1-8 16,1 3 1-16,-1-1-7 0,2 1-7 15,3-1-3-15,-5-2-3 0,5-2-4 0,5 2 1 16,-2-3-4-16,2-1-1 0,4 2 0 15,1-5 1-15,3 2-6 0,0 1 0 16,7-5-3-16,0 1 0 0,4-5 1 0,-2 3-1 16,3-2-5-16,7-3 2 0,-7 4-3 15,6-6-3-15,0 2-2 0,0-6-2 0,-1 3-3 16,-1-2-3-16,3-5-3 0,-4 5 0 16,1-5 0-16,-1-1 2 0,-6-1-1 0,1 2-1 15,-3-5 0-15,-20 0-5 0,39-12-6 16,-21 4-8-16,4-4-19 0,-5 0-24 15,-4-7-37-15,5 0-45 0,-1-6-46 16,-5 1-130-16,1-5-216 0,-3 4-373 0,-1-2-581 16</inkml:trace>
  <inkml:trace contextRef="#ctx0" brushRef="#br0" timeOffset="99848.2038">25846 15927 4894 0,'-12'-29'129'0,"12"29"11"0,-13-22-14 0,13 22-34 15,-12-22-24-15,12 22-18 0,0 0-28 16,-15-25-7-16,15 25-10 0,0 0 2 16,0 0 1-16,0 0 2 0,0 0-2 15,0-30 1-15,0 30-1 0,0 0-3 0,0 0 0 16,28-24 1-16,-28 24 0 0,17-13-2 16,-17 13 1-16,0 0 1 0,25-10 1 15,-25 10 7-15,0 0 4 0,19-13 0 0,-19 13-4 16,0 0-3-16,8-24 0 0,-8 24-6 15,0 0 2-15,0 0-2 0,0 0-5 0,0 0-5 16,-3-33 0-16,3 33 0 0,0 0-2 16,0 0 2-16,0 0 1 0,-54 6 9 0,54-6 10 15,-40 25 4-15,18-10-2 0,-3 7 5 16,2 3-2-16,-6 2 0 0,4 4-3 16,-2 0-1-16,1 8-1 0,0 1-4 0,3 1 2 15,3-5 1-15,7 5-4 0,1-4 1 16,0-1-1-16,4 5 1 0,1-11 8 0,5 5 3 15,-1-4-5-15,3-1 10 0,-5-2-3 16,13-1 4-16,-8 1-2 0,5-4 2 16,7 1-2-16,0-6 2 0,5 3-3 0,-1-2-4 15,6-7-1-15,8 2-1 0,4-4-4 16,6-5-4-16,-2-3-3 0,2-3-8 0,9-3-8 16,-2-7-3-16,1 2-2 0,8-6-8 15,-1-7-1-15,-5 0-11 0,2-4-12 16,8-12-22-16,-7 0-18 0,1-3-33 0,0-9-31 15,-3 0-24-15,-4-10-37 0,-7 0-81 16,6 5-664-16,-10-9-857 0</inkml:trace>
  <inkml:trace contextRef="#ctx0" brushRef="#br0" timeOffset="100767.6396">26762 15328 4823 0,'0'0'-61'0,"-16"-27"18"16,4 15 14-16,12 12-11 0,-18-27-7 0,18 27 0 15,-19-27 2-15,8 15-2 0,11 12 1 16,-17-25 11-16,17 25 6 0,-24-17 11 0,24 17 16 16,-25-14 10-16,25 14 18 0,-30-3 2 15,30 3 20-15,-40 12 8 0,20 0 9 16,-7 5-5-16,5 5 8 0,-3-2 4 16,2-2 5-16,6 6-3 0,-5-1-1 0,6-1-7 15,-3-1-1-15,6 5-4 0,0 4-10 16,1-3-1-16,3 5-4 0,6 2-8 15,3-4-3-15,3 0-7 0,1 5-2 0,9-5-10 16,1 6-2-16,2-9 2 0,6 0-4 16,3 1-4-16,-3-6 2 0,5-1-3 15,-1 0 1-15,-4-6 2 0,0 3-3 0,3-4-1 16,-7 1-2-16,1-2 1 0,1 2 3 16,-3-1-3-16,-1-2-2 0,-16-12 9 0,24 27 1 15,-11-12 7-15,-13-15 4 0,9 33 2 16,-9-33-3-16,-6 38-1 0,6-38 0 0,-16 43-2 15,2-22-5-15,-2 1-1 0,-1-5-2 16,0 6-3-16,-3-5-6 0,-2-3-10 16,2 3-1-16,0-4-3 0,20-14-10 0,-32 21-17 15,32-21-14-15,-30 3-20 0,30-3-10 16,0 0-23-16,0 0-14 0,-18-50-4 16,18 50 4-16,17-54-6 0,-4 17 2 15,0-1-2-15,7 4 15 0,-3-3 12 0,3 4 9 16,0-1 14-16,2-1 9 0,-2 5 11 15,-3 1 17-15,0-1 23 0,-1 3 15 0,-1 0 40 16,0 6 31-16,-6-3 6 0,1 4 7 16,2 1-2-16,-12 19-1 0,16-38-13 0,-6 18-9 15,-1 1-9-15,4-2-20 0,-5-2-12 16,9 2-4-16,2-3-18 0,-3-1-13 16,6-2 0-16,-4 1-1 0,4 5 3 0,-5-2 4 15,0 6 5-15,-4-2 2 0,5 4 8 16,-4-3 13-16,-14 18 9 0,20-28 12 0,-20 28 1 15,17-26 6-15,-17 26-2 0,13-21-1 16,-13 21 4-16,15-15-4 0,-15 15-3 16,0 0-5-16,13-21-8 0,-13 21-4 15,0 0-2-15,16-20-7 0,-16 20-9 0,0 0-3 16,0 0-10-16,18-12-9 0,-18 12-15 16,0 0-24-16,0 0-8 0,32 0-9 15,-32 0-2-15,0 0 7 0,0 0 9 0,0 0 17 16,0 0 34-16,0 0 42 0,0 0 34 15,0 0 19-15,0 0 18 0,3 41 7 16,-3-41 1-16,-28 41-2 0,11-10-6 0,0-4-3 16,0 6-12-16,-4 4-10 0,2 9-4 15,3 0-6-15,-1-5-10 0,2 9-5 0,0-8-8 16,5-1-7-16,3 2-4 0,0-4-1 16,7-1-4-16,5-4-2 0,0 1-6 0,4 0 0 15,2-1-3-15,13-1-2 0,-6-4-2 16,2-2-7-16,9 2-6 0,-6-8-10 15,4 1-10-15,3-2-10 0,-5-1-15 0,-3-3-23 16,-4-1-16-16,1 1-11 0,-4 2-8 16,-2-3-17-16,-10 11-15 0,-3-26-12 15,-3 55-28-15,-9-20-30 0,-6 10-86 0,-7 7-639 16,-14 10-633-16</inkml:trace>
  <inkml:trace contextRef="#ctx0" brushRef="#br0" timeOffset="101472.2209">26234 18289 4491 0,'0'0'-66'0,"0"0"38"15,0 0 43-15,0 0 17 0,-60-62 15 16,51 37-2-16,-2 0 29 0,4 1 18 0,-3 0 8 16,10 24-11-16,-9-38-5 0,1 20-5 15,8 18-17-15,-8-34-2 0,8 34-4 16,-9-25-6-16,9 25-3 0,0 0-4 0,-6-28 14 15,6 28 10-15,0 0 6 0,0 0-1 16,0 0-3-16,0 0-7 0,0 0-5 16,0 0-8-16,68 53-4 0,-48-31-7 0,2 7-5 15,1-1-4-15,6 4-2 0,-7-2-6 16,13 4 0-16,-5-6-4 0,2 8-3 16,1-5-1-16,2 1 0 0,-5-5-5 0,1-3 2 15,0 3 0-15,-2-4-3 0,-1 1 0 16,-8-8 0-16,2-1-2 0,-5 2 2 0,1-5-1 15,-1 3 0-15,-17-15 0 0,25 20 1 16,-12-13 2-16,-13-7-2 0,19 17-1 16,-19-17-4-16,0 0-6 0,0 0-4 0,0 0-2 15,0 0-2-15,0 0-1 0,0 0-2 16,-30-83-4-16,16 47-5 0,-6-11 1 0,3-4 2 16,-3 1 3-16,-5 2 3 0,5-1 9 15,-5 2 8-15,5 3 6 0,-2 4 3 16,4-2-3-16,-4 5 6 0,5 7 2 0,4-6 0 15,-4 6 0-15,7 6-4 0,-5-4-3 16,10 5 0-16,-3-6-4 0,3 2-2 16,5 27-1-16,3-57-3 0,-1 27 2 15,6 1-1-15,4-1 0 0,1-3-2 0,9-1-1 16,0 2 1-16,0-1 0 0,4 3-3 16,-7-2 2-16,9 5 0 0,-4-1-6 0,4 2-6 15,0 2-7-15,-2 3-7 0,4 2-10 16,1 1-14-16,3 1-29 0,1 5-29 0,2 4-34 15,0 1-36-15,-2-1-37 0,-2 1-144 16,-3 2-579-16,4 2-730 0</inkml:trace>
  <inkml:trace contextRef="#ctx0" brushRef="#br0" timeOffset="102052.4228">27291 17465 4843 0,'-12'24'42'16,"12"-24"-8"-16,-13 20-6 0,13-20-54 0,0 0-45 16,-17 21-23-16,17-21-1 0,0 0 5 0,0 0 2 15,-8 20 20-15,8-20 23 0,0 0 19 16,0 0 18-16,0 0 16 0,0 0 7 16,0 0-11-16,0 0 5 0,0 0-13 0,0 0 1 15,57-61-2-15,-39 44-13 0,-1-3-5 16,0 0 2-16,4 1-6 0,-4-2 0 0,0 0-4 15,5-2 7-15,-4 2 5 0,-5 0-9 16,4 3 7-16,-4-2 5 0,-13 20-5 16,21-31 5-16,-15 16 1 0,-6 15-21 0,9-24-1 15,-9 24 9-15,0 0-4 0,0 0 8 16,-31-31-1-16,31 31 14 0,0 0 14 16,-46 0 3-16,46 0 6 0,-46 7 3 0,46-7 2 15,-48 18 22-15,26-10 10 16,-3 6 16-16,3-3 25 0,4 1 0 0,-2 3 6 15,-4 1 1-15,4-3-6 0,4 5-12 0,-1 1-4 16,0 2 7-16,2 3 4 0,-2 2-2 16,7-2-7-16,-1 10-12 0,2-4-2 0,3 8-8 15,1-3-4-15,5 1-11 0,0-2 0 16,8 2-3-16,-1 2 2 0,3-5 4 16,5-3 0-16,-2-3 4 0,-1-3-6 0,11-1 4 15,-6-1-6-15,1-2-1 0,13-2-6 16,-6-6-1-16,1 0-6 0,4-2-3 0,4-5-2 15,-1 3-3-15,4-4-7 0,3-4-3 16,-1 0-6-16,6-1-6 0,7-2-9 16,-5-5-4-16,5 3-3 0,-1-2-5 0,-4-2-7 15,2-3-1-15,-4 3-9 0,-3-1-9 16,-4-5-5-16,-6 0-14 0,0-5-32 16,-4 3-29-16,-6-5-26 0,0-5-33 0,-9-5-112 15,-1-4-607-15,-4-2-479 0</inkml:trace>
  <inkml:trace contextRef="#ctx0" brushRef="#br0" timeOffset="102431.7393">27614 15678 4347 0,'0'0'-36'15,"-12"-20"3"-15,12 20 11 0,0 0 3 0,0 0 44 16,0 0 32-16,0 0 15 0,0 82 11 16,5-53 5-16,2 8 30 0,3 1 4 15,2 4 4-15,-4-1-4 0,7 1-5 0,-2 0-3 16,8 11-7-16,-1-3-7 0,0-4-15 16,1 6-9-16,3 0-4 0,1 2-9 0,7 3-4 15,-6-7-8-15,10 7-1 0,-3 0-6 16,-1-12-2-16,-2 2-4 0,0-1-6 15,5-3-2-15,0 0-2 0,-5-7-3 0,-1 3-2 16,-1-12-2-16,1 5-4 0,-1-5-2 16,-6-3-1-16,6 0-2 0,-8 2-9 0,4-2-8 15,3-2-11-15,-1-1-17 0,-1-2-17 16,1-2-18-16,0 3-21 0,4-2-24 16,-1 0-23-16,1-5-22 0,2-8-20 0,0 3-37 15,-7-13-100-15,11 1-624 0,-10-10-730 16</inkml:trace>
  <inkml:trace contextRef="#ctx0" brushRef="#br0" timeOffset="102935.4333">28552 14802 4857 0,'12'-18'86'16,"-12"18"-2"-16,0 0-14 0,13-20-41 15,-13 20-14-15,0 0-3 0,0 0-4 16,0 0 2-16,36 38-2 0,-36-38 16 0,18 33 20 15,-11-12 8-15,3-3 10 0,3 7-1 16,-5 1 7-16,2-3-4 0,6 13-2 16,-3-3 3-16,4 4-6 0,1 8 1 0,-1 7 0 15,0 5-5-15,-4-3 1 0,5 8-8 16,-1 16-1-16,0-3-5 0,1 3-4 16,1 0-4-16,1-4-3 0,1 3-6 0,3 0-1 15,3-7-2-15,1 1-2 0,-1-2-2 16,3-9 0-16,2 2-6 0,-4-11 3 0,-3-6-2 15,4 0-2-15,-1-4 0 0,-6-4-3 16,5-2-1-16,-6-5 0 0,4-1 0 0,-1-2-2 16,-4 0-6-16,3-3-4 0,-4-4-5 15,-3 1-10-15,1-3-5 0,-3 1-10 16,2-4-7-16,-2 1-16 0,-14-16-18 0,18 27-21 16,-6-15-29-16,-12-12-26 0,11 25-26 15,-11-10-35-15,0-15-96 0,5 19-646 0,-5-19-873 16</inkml:trace>
  <inkml:trace contextRef="#ctx0" brushRef="#br0" timeOffset="103283.2182">28679 16331 4947 0,'0'0'-15'15,"0"0"-3"-15,32-42 9 0,-8 20-11 16,6-1 3-16,10-9-8 0,2-2 3 0,10-6 1 15,1 0-3-15,-1-6 6 0,0 3 8 16,0-3 7-16,-7 10 10 0,0-3-1 16,-5 3-2-16,2 1-8 0,-2 2-26 0,4 1-24 15,-6 2-22-15,7 0-20 0,-11 8-13 16,1 1-23-16,0 1-49 0,-10 2-96 0,4 0-534 16,-1 3 123-16</inkml:trace>
  <inkml:trace contextRef="#ctx0" brushRef="#br0" timeOffset="103751.5681">29804 15449 3774 0,'0'0'84'0,"0"0"46"16,0 0 19-16,0 0-27 0,0 0-19 0,0 0-13 16,0 0-9-16,-89 29-11 0,72-7-5 15,-5 5-10-15,-1 5 2 0,6 2-9 16,-3-1 0-16,4 2-1 0,-3-1 6 0,6-1-1 16,1-1-4-16,2-2-6 0,2 1 0 15,-1 0-6-15,9-3-1 0,-3 2-4 16,11-2-5-16,-3-1-2 0,10 4-4 0,-1-7-5 15,4-2-3-15,1-3-6 0,12-1 1 16,-7-2 0-16,3-5 3 0,1-1-1 16,-1-4 4-16,-1-2 0 0,-26-4 9 0,47 5 5 15,-47-5 0-15,39-9 4 0,-16 1 3 16,-23 8-4-16,29-28 2 0,-16 6-4 0,-5-2-3 16,-3-7-7-16,0 0-3 0,0 1-3 15,-5-2 0-15,0 32-2 0,-13-62-5 16,11 34-8-16,-6 1-2 0,0 3-1 0,-4-1 4 15,2 3 10-15,2-3 9 0,8 25 11 16,-27-33 5-16,18 16-5 0,9 17-3 0,-28-20-1 16,28 20-3-16,-25-15-3 0,25 15-4 15,-20-7-1-15,20 7 0 0,0 0-4 16,0 0 0-16,0 0-2 0,-25 34-1 0,25-34 1 16,0 0 0-16,11 53 1 0,-11-53-2 15,27 32 2-15,-8-10-2 0,1-5-2 0,1-5 2 16,3 0-3-16,4 1-1 0,2-5-4 15,7-5-12-15,-3 1-23 0,9-8-35 16,1 1-52-16,2-5-39 0,8-11-57 0,-5-2-170 16,-11 2-561-16,0 0-838 0</inkml:trace>
  <inkml:trace contextRef="#ctx0" brushRef="#br0" timeOffset="105248.2457">28768 16339 4882 0,'0'0'-10'0,"9"-25"6"16,-9 25 21-16,5-25-8 0,-5 25-9 16,0 0-12-16,8-30-5 0,-8 30-2 15,15-19-7-15,-15 19-6 0,0 0 19 0,12-24 3 16,-12 24 7-16,0 0 16 0,0 0 7 16,10-23-5-16,-10 23 2 0,0 0-8 15,0 0 5-15,0 0 0 0,0 0 13 0,0 0 2 16,0 0 0-16,0 0-7 0,0 0-1 15,0 0 1-15,0 0-1 0,6 84-7 0,-9-60 1 16,3-24-2-16,-13 53-4 0,6-29 4 16,2 3 1-16,-3 1-7 0,1 1 2 0,-1-5-2 15,8-24-2-15,-9 53-1 0,9-32 1 16,0-21-21-16,-5 44-19 0,5-44-5 16,9 34-22-16,-1-19-2 0,-8-15-6 15,23 20-11-15,-23-20-1 0,25 9-6 0,-25-9 6 16,0 0 13-16,0 0 9 0,57-27 21 15,-57 27 24-15,19-30 30 0,-11 13 14 0,-8 17 10 16,5-36 25-16,-5 36 1 0,3-39-2 16,-3 39-18-16,0-38-19 0,0 38-17 15,0-30-27-15,0 30-24 0,-3-34-11 0,3 34-9 16,-5-35-4-16,5 35 7 0,-10-30 14 16,10 30 4-16,-17-27 11 0,17 27 8 15,-16-25 4-15,16 25 14 0,-19-22 14 0,19 22-15 16,-17-18 12-16,17 18-9 0,0 0-16 15,-13-22-3-15,13 22 8 0,0 0 4 0,0 0 11 16,0 0-11-16,0 0 21 0,0 0-3 16,0 0 11-16,0 0 12 0,0 0 5 15,0 0 8-15,0 0 10 0,0 0 12 0,70 27 8 16,-56-12-1-16,-1 0-6 0,5 5 2 16,-1-1 7-16,0 2 17 0,-4 0 4 15,4 1 3-15,5-1-3 0,-6 1-8 0,1 5-9 16,5-2-9-16,-2 1-12 0,-3-2-4 15,-1 0-6-15,6-1-11 0,-5-6-19 0,8 8-21 16,-7-9-27-16,4-1-44 0,5-3-63 16,1-6-60-16,-28-6-193 0,44 0-547 15,-17-10-691-15</inkml:trace>
  <inkml:trace contextRef="#ctx0" brushRef="#br0" timeOffset="106021.4592">29998 15620 4931 0,'-14'-39'82'15,"14"39"-9"-15,0 0-16 0,0 0-61 16,0 0-29-16,0 0-23 0,0 0 8 0,0 0-7 15,0 0 13-15,9-30 19 0,-9 30 6 16,0 0 13-16,23-17 3 0,-23 17 4 0,25-18-3 16,-6 6 2-16,2 0-7 0,4-3-7 15,5-1-13-15,6-4-9 0,-3 2-12 16,1 0-8-16,2-3-10 0,-1 1-1 0,-1-1 4 16,3 2 4-16,-9-1 3 0,1-2 13 15,-1-2 3-15,-6 1 28 0,-5 2 27 0,-2 0 8 16,-2-1-3-16,-5 2 12 0,-4 3-3 15,-4 17 8-15,-4-31-12 0,4 31 1 16,-13-26-2-16,13 26-5 0,-32-18-2 0,32 18-4 16,-38-9-5-16,11 6-1 0,-3 3 6 15,30 0 1-15,-64 11 9 0,34-7 6 0,-7 8-7 16,1 5 2-16,-5 5-7 0,-4 5-2 16,5 0 6-16,-5 4-7 0,6 0-2 15,-1 5 20-15,3 0 11 0,4 0 14 0,0-2 22 16,1 0 16-16,3-2 11 0,1-4 9 15,8 4-3-15,-2-2-2 0,2 2-7 0,0 2-5 16,0-4-13-16,6 5-8 0,3-1-5 16,-4-4-8-16,6 0-2 0,1-1-5 0,3 1 0 15,2 0 1-15,3-30-16 0,8 57-1 16,-3-28-2-16,7-2-5 0,3 0 1 16,1 1 2-16,6-5-7 0,10 3-4 0,5 2 3 15,8-8-2-15,2 4-8 0,0-6-4 16,1-3-3-16,6 0 4 0,-7-6-4 15,4 3 2-15,1-6-5 0,3-3-8 0,2 1-7 16,0-4-8-16,12-4-16 0,-2 0-16 16,1-13-28-16,11-1-35 0,0-3-46 15,-3-11-46-15,-7-5-91 0,11-25-193 0,-16 8-73 16,-16-6-382-16,9-26-714 0</inkml:trace>
  <inkml:trace contextRef="#ctx0" brushRef="#br0" timeOffset="106486.1645">31416 14644 4544 0,'-57'12'-91'0,"57"-12"16"16,-31 7 13-16,14 1 10 0,-8 4 5 16,1 3 16-16,-6 5 10 0,-2 7 5 0,-1 4 7 15,-2 2 15-15,0 5-1 0,0 6-10 16,-1-2 8-16,6 1-3 0,0 4 4 15,5-4 10-15,2 0-20 0,9-3-2 0,-1-6-6 16,10-3-4-16,0-7 16 0,2-1-6 16,3-23-1-16,0 0 14 0,17 28 0 15,-17-28-8-15,0 0 6 0,60-31-22 0,-33 2-15 16,8-12-12-16,3-11 8 0,6-11 8 16,9-37-10-16,1-3 19 0,-1-9 10 15,-4-17 3-15,-7-6 20 0,1-13-3 0,-8-10 18 16,0-1-8-16,-8-5 7 0,-2-3 2 15,-8 1-10-15,-12 6-1 0,-5 9 14 0,-12 10 13 16,-4 10 4-16,-8 12 18 0,-1 26 23 16,3 19 18-16,-6 13-10 0,3 11-9 15,-7 11-17-15,7 7-10 0,-7 14 4 0,4 6 11 16,-2 9 21-16,30 3 5 0,-61 18 6 16,30 3 3-16,-3 17 1 0,7 11-5 15,6 19 3-15,4 9-9 0,5 12-7 0,12 13-14 16,17 47-7-16,18 10-7 0,10 2-15 15,9 5-25-15,8-3-43 0,20 3-70 0,16-10-83 16,11-10-210-16,6-18-155 0,4-19-405 16,-2-24-729-16</inkml:trace>
  <inkml:trace contextRef="#ctx0" brushRef="#br0" timeOffset="108245.2653">28598 18690 4095 0,'-42'-13'288'0,"13"-3"-180"16,1 4-71-16,8-2-72 0,20 14-25 0,-30-13 12 16,30 13 33-16,-27-16 26 0,27 16 38 15,-17-19 78-15,17 19 67 0,-13-24 32 16,13 24 9-16,-5-31 3 0,5 31 1 0,0-35-32 15,0 35-36-15,8-51-24 0,5 15-26 16,19-1-20-16,15-15-15 0,35-18-10 0,12-7-14 16,4-6-15-16,11 1-11 0,3-9-12 15,7 1-20-15,15 1-2 0,8-2-3 16,2-3-2-16,3 0 1 0,0-4-3 0,1-3-3 16,0-3-2-16,3 3-3 0,-4-1-3 15,-3 1-3-15,-3-1-10 0,-8 4-11 0,-2 5-7 16,-6 7-11-16,-8 5-8 0,0 10-5 15,-11 8-11-15,1 8-11 0,-12 4-19 16,-13 14-18-16,-8 10-14 0,-17 5-13 0,1 7-9 16,-14 3-12-16,-11 4 6 0,-14 5 6 15,-3 6 8-15,-16-3 18 0,2 24 19 16,-2-24 13-16,-50 39 28 0,3-4 39 0,-7 7 48 16,-24 23 55-16,-2-1 12 0,-2 7-1 0,-2 7 1 15,-6-1-10-15,-4 0 4 0,5-4 9 16,6-8 15-16,14-13 19 0,9-8 10 15,11-11 13-15,6-6 8 0,4 2-3 0,9-8-12 16,2 2-5-16,8-10-13 0,1 2-22 16,3-2-15-16,16-13-12 0,0 0-19 0,0 0-11 15,0 0-14-15,82-17-6 0,-32-6-12 16,3 5-2-16,9-3-4 0,15-2-5 16,-3 1-1-16,-1 2 1 0,-6 5 2 0,-3 3 2 15,-2-1 2-15,-10 4 9 0,-6 1 7 16,5 4 7-16,-3 4-1 0,1 3 0 0,1 3-1 15,10 6-1-15,0 3-2 0,5 0-10 16,6 0-31-16,11 0-78 0,0-2-96 16,5-6-291-16,-14-5-58 0,-8-11-384 0,-8-6-696 15</inkml:trace>
  <inkml:trace contextRef="#ctx0" brushRef="#br0" timeOffset="110228.4507">28022 17386 1429 0,'-90'9'-144'0,"11"-6"-954"0,12 4 1032 16,2 1 24-16</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11:29.366"/>
    </inkml:context>
    <inkml:brush xml:id="br0">
      <inkml:brushProperty name="width" value="0.05292" units="cm"/>
      <inkml:brushProperty name="height" value="0.05292" units="cm"/>
      <inkml:brushProperty name="color" value="#FF0000"/>
    </inkml:brush>
  </inkml:definitions>
  <inkml:trace contextRef="#ctx0" brushRef="#br0">15118 5122 2615 0,'0'0'109'16,"0"0"-101"-16,0 0-19 0,0 0-43 16,0 0-10-16,0 0 11 0,0 0 8 15,0 0 14-15,0 0 7 0,0 0 18 0,0 0 2 16,0 0 11-16,0 0 20 0,0 0 31 16,0 0 25-16,0 0-11 0,0 0 9 0,0 0 4 15,-32-62 18-15,32 62-6 0,0 0-8 16,0 0-7-16,0 0-9 0,0 0-14 0,0 0-2 15,0 0-15-15,0 0-3 0,-13-18 8 16,13 18-15-16,0 0-11 0,0 0 6 16,0 0-10-16,0 0 6 0,0 0-9 15,0 0-2-15,0 0 9 0,0 0-9 0,0 0 10 16,0 0-10-16,0 0-4 0,-17-19 4 16,17 19 5-16,0 0-9 0,0 0-4 15,-23-10-2-15,23 10-20 0,0 0-3 0,0 0-3 16,-42-8-10-16,42 8 3 0,-28-5 9 15,28 5-9-15,-37-1 12 0,37 1-13 0,-45 0 11 16,45 0 8-16,-42-3-2 0,42 3 7 16,-49-4-1-16,21 0 2 0,28 4 12 0,-54-3 10 15,29 2-11-15,25 1 3 0,-57 0-7 16,31-4 8-16,26 4-10 0,-51 0 0 16,20 0-5-16,31 0 3 0,-47 4 0 15,23-4-5-15,24 0 9 0,-42 0-6 0,42 0 1 16,-41 0-1-16,41 0 4 0,-42 1 2 15,42-1-5-15,-32 0 12 0,32 0-5 16,-33 3-2-16,33-3 0 0,-36 0-9 0,36 0 5 16,-33 4 0-16,33-4-14 0,-32 7-10 15,32-7-4-15,-30 6-1 0,30-6 1 0,-30 8 2 16,30-8-5-16,-30 10 0 0,30-10 11 16,-22 9-12-16,22-9 9 0,-27 10 10 15,27-10 0-15,0 0 0 0,-30 12 2 16,30-12-3-16,-16 8 6 0,16-8-8 0,0 0 2 15,0 0 8-15,-32 13 2 0,32-13-2 16,0 0 5-16,-22 11 5 0,22-11-5 16,0 0-6-16,-30 11-2 0,30-11 16 0,-18 12-3 15,18-12-5-15,-26 13-3 0,26-13 0 16,-25 18 8-16,25-18 0 0,-26 18 5 16,9-7-13-16,17-11 3 0,-29 18 3 0,13-6-6 15,-1 0 8-15,17-12 2 0,-25 19-7 16,10-7 8-16,15-12 2 0,-25 20-10 0,13-8 7 15,12-12 4-15,-27 23-14 0,17-10 13 16,10-13 11-16,-23 30-14 0,13-14 6 16,1 3 0-16,9-19 0 0,-18 30 5 0,6-12 2 15,12-18-12-15,-16 38 2 0,11-16 0 16,-4-1 0-16,9-21-5 0,-13 42 8 16,8-19 4-16,-4 1-9 0,4 1 4 0,2 2-2 15,1 1 3-15,-1 2-1 0,3 1 1 16,3-2-16-16,-3 2 6 0,2 3 14 0,1-5-4 15,2 5-1-15,0-3 6 0,-1 4-13 16,1-2 5-16,0-3 0 0,0 2 5 16,1-1-10-16,3 0 2 0,-4 0 8 15,7-3 5-15,-4 4 2 0,7-1 11 0,2 0 4 16,4-3 10-16,1 4-14 0,13-2 9 16,-1 1-1-16,6 1-9 0,3-5 0 15,4 0-5-15,2 1-2 0,-1-8 2 0,8 5-5 16,-3-3-1-16,7-3-8 0,0-4 5 15,2-3 13-15,4 1-14 0,2-5-14 0,6 2 0 16,-4-1-13-16,5-8-4 0,2-1-5 16,0 0-6-16,2-1 6 0,-2-4 6 15,-7 1-8-15,4 1 1 0,-9-5-2 0,0-4 4 16,0-3-2-16,-3-5 9 0,-7-2 7 16,11-10-8-16,-4-4-6 0,-7 0 6 15,2-11-30-15,-15-2-12 0,4-7-5 0,-7-2 3 16,-14-6 12-16,-5-8 15 0,-10 8 21 15,-10-3 45-15,-5-17 12 0,-12 7 42 0,-23-22-12 16,-13 3-6-16,-14 7-7 0,-12 12-15 16,-20 13-11-16,-1 14-15 0,-14 13-49 15,7 20-55-15,5 11-110 0,-42 12-336 0,-3 11-80 16,-3 8 114-16</inkml:trace>
  <inkml:trace contextRef="#ctx0" brushRef="#br0" timeOffset="3223.9878">15121 6737 2088 0,'0'0'127'0,"0"0"-28"0,0 0 46 16,0 0-24-16,0 0-3 0,-61-19-9 0,61 19-20 15,0 0-21-15,-21-23 33 0,21 23 29 16,-18-15-17-16,18 15-11 0,-13-18-5 0,13 18-10 16,0 0-18-16,-20-19-2 0,20 19-6 15,0 0-16-15,-14-20-8 0,14 20-7 16,0 0 3-16,0 0-13 0,-18-20 4 15,18 20 0-15,0 0 2 0,0 0-10 0,0 0-3 16,0 0-1-16,-17-17-8 0,17 17 10 16,0 0 0-16,0 0 11 0,0 0-13 15,-15-22-8-15,15 22 27 0,0 0-19 0,-17-17 2 16,17 17 10-16,0 0-7 0,-26-17-12 16,26 17 14-16,0 0-14 0,-21-12-5 0,21 12 10 15,0 0 8-15,0 0-18 0,-21-16 0 16,21 16 7-16,0 0-14 0,0 0 9 15,-29-16 3-15,29 16-10 0,0 0 2 16,-28-12 4-16,28 12 11 0,0 0 27 0,-22-7-24 16,22 7-2-16,0 0 6 0,-23-14-10 15,23 14-1-15,0 0 8 0,0 0-10 0,0 0-3 16,0 0 0-16,-24-13 21 0,24 13-23 16,0 0-10-16,0 0-37 0,-18-19 7 15,18 19 10-15,0 0 32 0,-24-15 15 16,24 15-2-16,0 0 4 0,-23-15-20 0,23 15 11 15,0 0 10-15,-18-17-5 0,18 17-1 16,-15-17-12-16,15 17 10 0,0 0-2 0,-20-15 1 16,20 15-2-16,0 0-1 0,-22-15 2 15,22 15-4-15,0 0-3 0,0 0 11 16,-12-20-6-16,12 20 2 0,0 0 7 0,0 0 9 16,-22-16 11-16,22 16-3 0,0 0 6 15,-18-17-8-15,18 17-5 0,0 0-3 0,0 0-10 16,-17-17 0-16,17 17-1 0,0 0-3 15,0 0-5-15,0 0-6 0,0 0 2 16,-17-13 1-16,17 13-8 0,0 0-1 0,0 0 2 16,0 0 0-16,0 0-2 0,-20-12 6 15,20 12-5-15,0 0-1 0,0 0 2 0,0 0 4 16,-31-14-5-16,31 14 5 0,0 0 0 16,-24-6 3-16,24 6-6 0,0 0 0 15,0 0 2-15,-25-9-2 0,25 9 1 0,0 0-4 16,0 0-3-16,0 0 9 0,-23-10-5 15,23 10 3-15,0 0 6 0,0 0-4 16,0 0-9-16,-25-5 2 0,25 5 2 16,0 0 4-16,0 0 2 0,-31-10-6 0,31 10 5 15,0 0 0-15,0 0-14 0,0 0 1 16,0 0-21-16,-35-5 3 0,35 5-17 0,0 0 2 16,-35 13-1-16,35-13 8 0,-33 7-9 15,33-7 4-15,-40 15 1 0,20-5 2 0,1 4 3 16,19-14 6-16,-40 18 4 0,20-6 7 15,-2-3-13-15,-1 3 10 0,23-12 1 16,-37 21 2-16,17-11 1 0,0 3 6 0,-2-1 3 16,2 3 4-16,-3 0-11 0,1 2 4 15,2-3-15-15,-5 6 5 0,5-7-6 16,-1 4 21-16,5 0-10 0,-4-6 10 16,3 3 1-16,17-14 0 0,-37 26 1 0,25-17 5 15,12-9-4-15,-28 18 2 0,28-18 3 16,-27 19-1-16,12-9-4 0,15-10-2 0,-23 12 8 15,23-12 6-15,-17 12-2 0,17-12-16 16,0 0 7-16,-25 14 3 0,25-14 0 0,0 0 7 16,-23 19 3-16,23-19-17 0,-17 12 5 15,17-12 8-15,0 0-6 0,-24 16-2 16,24-16 0-16,0 0 2 0,-21 15 12 0,21-15-8 16,0 0-8-16,-20 18 13 0,20-18-7 15,-15 17-7-15,15-17-1 0,-19 13 10 16,19-13-2-16,-17 20-4 0,17-20 4 15,-13 15 6-15,13-15-2 0,0 0-4 0,-20 22 0 16,20-22 4-16,-13 17-10 0,13-17 8 16,0 0-12-16,-17 23 12 0,17-23 8 0,0 0-16 15,-14 23 0-15,14-23 4 0,0 0 0 16,-5 24-7-16,5-24 10 0,0 0 5 16,-5 31-10-16,5-31 8 0,0 0-2 0,10 39 6 15,-10-39-12-15,14 31 12 0,-2-11-12 16,-2 0 10-16,-10-20 0 0,25 35-5 15,-17-18 7-15,5 5-10 0,1-3 12 0,3 1-12 16,-17-20 21-16,21 31 2 0,-7-15-10 16,2-5 8-16,-1 6 13 0,2-2-3 0,0-2-2 15,3-1-1-15,5 0 1 16,-2 2 6-16,3-1-15 0,2-2 8 0,-6 1-12 16,1-1 3-16,2 0-10 0,-5-2 4 0,5-1 11 15,-1 0-9-15,1-1 8 0,2 1-25 16,-1 1 14-16,5-2 9 0,4-3-6 15,1 3 5-15,13-3-5 0,5-3 10 0,-1-1-7 16,4-1 14-16,8-3-27 0,0 1 18 16,6-1-9-16,-6-4-1 0,2 1-3 0,-2 2-5 15,0-6 15-15,-1 2-4 0,-2 2-13 16,0-6 2-16,-4 2 10 0,2-5 16 16,-11 5 26-16,-11 2 26 0,3-2 23 0,-8-6-10 15,2 3-22-15,-10-13-3 0,4 2-10 16,-4-6-11-16,-9-7-2 0,1-3-4 0,-13-1-11 15,-8-5-13-15,-9-5-37 0,-19 3-30 16,-21 2-63-16,-21 15-41 0,-57 9-36 16,-17 16-113-16,-16 14-587 0,-2 8-355 0</inkml:trace>
  <inkml:trace contextRef="#ctx0" brushRef="#br0" timeOffset="6410.0812">4083 9941 1980 0,'0'0'401'0,"0"0"-208"0,0 0-106 0,0 0-19 15,0 0-15-15,26 6-17 0,-26-6-36 16,0 0 21-16,0 0-15 0,0 0-9 16,44-22 11-16,-44 22 11 0,20-11 0 0,-20 11-11 15,22-16-3-15,-22 16 3 0,26-16-8 16,-26 16-8-16,31-15-8 0,-13 5 3 16,4 1-17-16,-22 9-8 0,38-12 16 0,-18 4 0 15,-20 8-14-15,37-7 16 0,-37 7-9 16,32-14 4-16,-15 8 22 0,-17 6 11 0,30-9-5 15,-30 9 14-15,31-12-2 0,-10 6 7 16,-21 6-2-16,41-13 8 0,-9 5-11 16,-3-1-6-16,11-1 13 0,-2-2-24 15,21 0 3-15,1-1-19 0,5-2 2 0,4-1-6 16,9 1-16-16,-1-3-6 0,-6 1-7 16,-4 5-21-16,4 0-42 0,-5-2-27 15,-1 2-122-15,-6 4-259 0,-9 1 106 0</inkml:trace>
  <inkml:trace contextRef="#ctx0" brushRef="#br0" timeOffset="7492.4241">6381 11857 1861 0,'0'0'-43'0,"0"0"8"16,0 0 15-16,0 0 20 0,0 0 44 0,0 0 21 16,0 0 58-16,0 0 12 0,0 0 39 15,0 0-7-15,0 0 15 0,0 0-12 16,0 0-16-16,0 0-11 0,0 0-27 0,0 0-7 16,0 0-21-16,0 0-8 0,0 0-5 15,0 0-21-15,0 0-3 0,0 0-18 16,0 0 3-16,0 0 5 0,0 0-8 0,0 0-9 15,0 0 8-15,0 0-7 0,0 0-1 16,0 0 2-16,0 0 0 0,0 0-7 16,0 0-14-16,0 0 10 0,0 0-17 0,0 0 5 15,0 0-19-15,0 0 12 0,0 0 1 16,0 0-8-16,0 0 13 0,32 39 7 0,-12-27-9 16,0 8 0-16,2-7-4 0,10 7 4 15,-7-2 4-15,10-2 10 0,-5 0 3 16,13-9 1-16,-8 5 18 0,14-7 11 15,3-9 7-15,16-9-13 0,16-7 10 0,31-20-13 16,4-10 1-16,15-14-19 0,10-7-22 16,6-6-35-16,4-8-31 0,-6-9-33 15,-3-14-50-15,-6-3-95 0,-12-5-563 0,-5-6 142 16</inkml:trace>
  <inkml:trace contextRef="#ctx0" brushRef="#br0" timeOffset="9832.3401">6461 13426 3533 0,'0'0'-92'0,"0"0"-13"15,0 0 9-15,0 0-14 0,0 0-5 16,0 0-4-16,0 0 16 0,0 0 28 16,0 0 15-16,-20-15 37 0,20 15 23 15,0 0 29-15,0 0 11 0,0 0-4 0,0 0-2 16,0 0-7-16,0 0-2 0,0 0-1 16,0 0-8-16,0 0-13 0,0 0 0 0,0 0 10 15,0 0 3-15,0 0-29 0,0 0-3 16,0 0 5-16,0 0 5 0,0 0-4 15,0 0 7-15,0 0 3 0,0 0 0 0,0 0-8 16,-11 52 11-16,11-52 2 0,6 35 3 16,-6-35 3-16,9 38 2 0,-4-17 1 0,6-3 9 15,-11-18 19-15,9 37 30 0,-1-22 28 16,-8-15 30-16,23 24 23 0,-23-24 12 16,42 14-8-16,-2-20 7 0,22-11-28 15,17-11-19-15,46-17-2 0,14-7-38 0,14-14-7 16,-1-6-30-16,20-3-28 0,-5 1-42 15,1-3-31-15,-8-4-43 0,-4 2-76 0,-7-1-162 16,-12-1-462-16,-7 4 168 0</inkml:trace>
  <inkml:trace contextRef="#ctx0" brushRef="#br0" timeOffset="13434.275">6523 14988 3356 0,'0'0'-156'0,"0"0"4"16,0 0 15-16,0 0 11 0,0 0-18 16,0 0 20-16,0 0 7 0,0 0-5 0,0 0 15 15,0 0 3-15,0 0 3 0,0 0 15 16,0 0 9-16,0 0 25 0,0 0 36 0,0 0 48 16,0 0 4-16,0 0 41 0,0 0 20 15,0 0 10-15,0 0-10 0,0 0-7 16,0 0-21-16,0 0-3 0,0 0 12 0,0 0-15 15,0 0 11-15,0 0-14 0,0 0 11 16,0 0-14-16,0 0-19 0,0 0 18 16,-28-42-19-16,28 42 2 0,0 0 7 0,0 0 2 15,0 0-1-15,0 0 7 0,0 0-23 16,0 0 9-16,-17-16-16 0,17 16-3 16,0 0-19-16,0 0 21 0,0 0-16 0,0 0 2 15,0 0 9-15,0 0-11 0,0 0 5 16,0 0-15-16,0 0 17 0,32 75-5 0,-19-60-2 15,4 4-1-15,1-4 8 0,-1 1-5 16,0 0 17-16,0-5 20 0,6-2 16 16,7-2 16-16,-30-7 8 0,65-7 36 15,-23-5-27-15,8-8 1 0,11-4-12 0,4-12-3 16,25-14 5-16,4-11-18 0,-6-1 3 16,1-9-11-16,8-13-11 0,-3-1-10 15,-1-13-32-15,11-4-33 0,2-7-35 0,16-7-54 16,1-7-86-16,5 6-244 0,2-1-357 15,-8 1 176-15</inkml:trace>
  <inkml:trace contextRef="#ctx0" brushRef="#br0" timeOffset="16381.7987">6707 16217 3390 0,'0'0'-89'0,"0"0"31"0,0 0 22 16,0 0-7-16,0 0 9 0,0 0-11 16,0 0 18-16,0 0-3 0,0 0 2 15,0 0-11-15,0 0 21 0,0 0-8 0,0 0 18 16,0 0 10-16,0 0 9 0,0 0-3 15,0 0 10-15,0 0 5 0,0 0 16 0,0 0 6 16,0 0 0-16,0 0 14 0,0 0-6 16,0 0 6-16,0 0-15 0,0 0 0 15,0 0-8-15,0 0-21 0,0 0-1 16,0 0-10-16,0 0 1 0,0 0 1 0,0 0-4 16,0 0 3-16,0 0 4 0,0 0-16 15,0 0 0-15,0 0-6 0,0 0 9 16,0 0 6-16,0 0-4 0,0 0 11 0,0 0 10 15,0 0-5-15,0 0-6 0,0 0 12 16,0 0 19-16,77 15-3 0,-35-27 12 0,33-15-8 16,42-28 3-16,31-22-39 0,27-21-4 15,51-28-37-15,15-8-21 0,-4 0-64 16,4-21-96-16,-1 3-516 0,-11-7 503 16</inkml:trace>
  <inkml:trace contextRef="#ctx0" brushRef="#br0" timeOffset="21653.019">2599 14539 2031 0,'-34'-5'78'16,"34"5"-50"-16,0 0-67 0,-31-14-90 16,31 14-22-16,-19-10-93 0,19 10-178 15,0 0 96-15</inkml:trace>
  <inkml:trace contextRef="#ctx0" brushRef="#br0" timeOffset="24127.5438">2393 14477 1675 0,'0'0'178'0,"-23"-9"-25"0,23 9-22 16,0 0-3-16,0 0-18 0,0 0-14 0,-32-6-29 15,32 6 7-15,0 0-16 0,0 0-2 16,0 0-5-16,0 0 0 0,0 0-13 0,0 0 18 16,0 0-27-16,0 0-3 0,-19-12 17 15,19 12-10-15,0 0-8 0,0 0 15 16,0 0-18-16,0 0 2 0,0 0 14 15,0 0-4-15,0 0 6 0,0 0-3 0,0 0-3 16,0 0 9-16,0 0-3 0,0 0-18 16,0 0-2-16,0 0 2 0,0 0-11 15,0 0 12-15,0 0-10 0,0 0 11 0,0 0-12 16,66-21 12-16,-66 21-20 0,30 0 8 0,-30 0 5 16,0 0-5-16,37 0-3 0,-37 0 9 15,0 0 13-15,33-3 7 0,-33 3 7 16,27-6 4-16,-27 6-4 0,33-7 34 15,-9 0-29-15,6 2 2 0,0-3 7 0,3 0-13 16,-2-1-7-16,-5-1-6 0,4 5 1 16,2-5-1-16,-7 5-16 0,0-2 4 15,0-2-15-15,4 3 11 0,-4 1-3 0,-25 5-4 16,52-15 5-16,-25 14 2 0,3-10-3 16,-9 6-20-16,-21 5 9 0,49-10 12 0,-29 7-6 15,-20 3-12-15,54-9 14 0,-33 6-3 16,-21 3 0-16,49-6-2 0,-21 0-6 15,1 0 9-15,-4 0-12 0,-25 6 6 0,57-10 5 16,-32 3-10-16,3 3 10 0,6-4-9 16,1 4 8-16,-2-4 1 0,2 2-19 15,-5 0 8-15,9-1-1 0,-4 2 5 0,-5 2-2 16,0-4-4-16,-3 2 14 0,-27 5-6 16,57-7 0-16,-32 4 5 0,2 1-9 15,-27 2-1-15,47-7-3 0,-24 4 12 0,6-2-11 16,-29 5 6-16,53 0 18 0,-23-4-18 15,0-4-10-15,0 8 22 0,-30 0-20 16,57-4 7-16,-27-4-7 0,2 5 6 0,-2 3 0 16,4-1-9-16,-34 1 6 0,52-7 3 15,-24 3-16-15,0 4 15 0,-28 0-4 0,44-6 5 16,-19 6-5-16,-25 0 12 0,40-2-11 16,-40 2 9-16,44-4-8 0,-14 1 1 0,0 0 19 15,2 0-12-15,-4 0-10 0,9 0 16 16,-4 0-5-16,-33 3-10 0,57-9 4 15,-30 6-2-15,5 0 5 0,-4-2 7 16,-28 5-4-16,49-5-12 0,-28 3 6 0,-21 2 0 16,47-6-14-16,-47 6 14 0,39-4 1 15,-16 0-12-15,-23 4 16 0,39-3-10 0,-39 3 7 16,47 0-10-16,-47 0 4 0,38 0 1 16,-38 0 13-16,43-3-8 0,-43 3-1 15,44 3 4-15,-44-3-3 0,40-3 2 0,-40 3-8 16,44 0 7-16,-23 0-3 0,-21 0 1 15,41 3-2-15,-41-3-2 0,38 3 3 0,-38-3 3 16,35 4-6-16,-35-4-2 0,34 4 5 16,-34-4-2-16,35 1 9 0,-35-1-7 15,30 0-2-15,-30 0 11 0,30 7-13 16,-30-7 1-16,30 3 4 0,-30-3-2 0,0 0 2 16,30 2 4-16,-30-2 4 0,0 0 14 15,27 5 9-15,-27-5-1 0,0 0 13 0,0 0 9 16,0 0-7-16,0 0 11 0,27 6-7 15,-27-6-9-15,0 0-7 0,0 0-1 16,0 0-5-16,0 0-3 0,28 3-9 0,-28-3 6 16,0 0 2-16,0 0-9 0,37 0 0 15,-37 0-1-15,30 3 4 0,-30-3-2 0,35 3-9 16,-35-3-2-16,42 0 3 0,-19 3 0 16,-23-3-1-16,46 3 0 0,-46-3 1 15,50 6-5-15,-22-3 2 0,-1 0-5 16,-27-3 11-16,53 4-9 0,-31-4 5 0,-22 0-5 15,52 2 1-15,-27-2-2 0,-25 0-2 16,44 3 4-16,-23 0 1 0,-21-3-1 16,39 0 3-16,-39 0-5 0,45 4 2 0,-25-1 0 15,-20-3-2-15,44 0-1 0,-23 4-1 16,-21-4-11-16,46 4 6 0,-26 0 6 0,-20-4-10 16,40 4 0-16,-40-4 2 0,33 4 10 15,-33-4-6-15,24 8 2 0,-24-8-1 0,0 0-3 16,30 4 1-16,-30-4-3 0,0 0 5 15,28 5-3-15,-28-5 0 0,0 0 1 16,24 10 0-16,-24-10 7 0,0 0-5 0,26 15 2 16,-26-15-2-16,20 12 2 0,-20-12 0 15,19 15-4-15,-19-15-2 0,17 18 7 16,-17-18-8-16,16 19 6 0,-16-19 1 16,17 19-9-16,-17-19 1 0,23 21 0 0,-23-21 12 15,14 19-6-15,-14-19-2 0,8 20 1 16,-8-20 3-16,14 28 0 0,-3-11 0 0,-2 0-1 15,1 5-5-15,-10-22-7 0,18 41 0 16,-6-17-12-16,-4-2-7 0,4-3 11 0,-4 2 2 16,-8-21 7-16,15 34 3 0,-6-16 4 15,-9-18-5-15,5 30 3 0,-5-30-3 16,11 29 9-16,-11-29-12 0,5 27-5 0,-5-27 12 16,9 30 4-16,-9-30 1 0,3 32-2 15,-3-32 8-15,2 34-10 0,-2-34 1 0,0 36 1 16,0-36 8-16,0 32-4 0,0-32 1 15,-2 27-5-15,2-27-3 0,0 0 2 16,2 38 5-16,-2-38 0 0,0 0 0 16,-2 36 5-16,2-36-15 0,0 28 16 0,0-28-6 15,-3 30 5-15,3-30-3 0,-9 32-5 16,9-32 3-16,-8 31 3 0,8-31 4 0,-8 31-14 16,8-31 3-16,-5 29 1 0,1-10 6 15,4-19 1-15,-5 33-7 0,5-33-11 16,-6 37 20-16,6-37-1 0,-9 35-5 0,9-35 2 15,-3 31 2-15,3-31-3 0,-5 28-16 16,5-28 18-16,-3 30-2 0,3-30-2 16,-9 31 1-16,9-31 3 0,0 28-6 0,0-28 3 15,0 0 1-15,0 43 3 0,0-43-9 16,0 31 3-16,0-31 1 0,-3 28 13 16,3-28-16-16,0 0 10 0,-2 34-6 0,2-34 3 15,-3 24-5-15,3-24 2 0,-5 28 7 16,5-28-8-16,-9 28 1 0,9-28 1 0,-11 24 6 15,11-24-11-15,-12 30 4 0,4-13 9 16,8-17-4-16,-17 27-4 0,17-27 7 16,-17 25-4-16,2-13-2 0,15-12 3 0,-28 25 4 15,11-12 2-15,0 2-5 0,-3 0-8 16,0-3 6-16,-5 3 0 0,-3 5-2 16,6-5-1-16,-7-3 4 0,1 0 1 0,5 0-6 15,1 1-8-15,-2 1 8 0,-6-2-4 16,-3-5-8-16,-6 9 8 0,-3-3 13 0,1-1-14 15,-6-3 7-15,-2 3 4 0,2-3 2 16,-1 2 6-16,-1-7-3 0,3 4 1 16,-3-4-9-16,1 4-1 0,1-4 5 0,-5 4 1 15,3 1-2-15,3-6 6 0,-3 4-9 16,1-2-1-16,6-2-2 0,2-3 3 16,1 4-2-16,-1-1 2 0,6 0 3 0,-6-3-5 15,7 2-12-15,-7 2 6 0,6-1-1 16,-6-3 0-16,0 3 6 0,3-3-3 15,0 3 6-15,4-3-8 0,-7 2 2 0,6-2 4 16,-2 0-2-16,2 0-2 0,-1 0 3 16,5 0-5-16,30 0 5 0,-57 4 8 0,32-8-11 15,25 4 6-15,-57 0-7 0,27 0 11 16,30 0-5-16,-49 0 1 0,49 0-3 16,-46 4 0-16,24-4 2 0,22 0-3 0,-45 0 4 15,21 4 1-15,24-4-12 0,-48 2 14 16,48-2-3-16,-44 6-2 0,21-6 1 15,23 0 3-15,-49 4-3 0,24 0 4 0,25-4 10 16,-50 1-8-16,23-1 11 0,27 0 18 16,-52 3-8-16,26 1-5 0,-5-4 4 15,31 0-5-15,-51 3 5 0,22-1-4 0,29-2-5 16,-48 0-5-16,48 0 0 0,-45 0-5 16,45 0 3-16,-39 5-5 0,12-5-7 0,27 0 5 15,-38 3-1-15,38-3-3 0,-47 0 1 16,47 0-2-16,-44 2 10 0,44-2-6 15,-48 0 1-15,26 0 0 0,22 0-4 0,-52-2 2 16,52 2 5-16,-48 0 0 0,18-3 2 16,0-2 2-16,30 5 7 0,-51-2 1 0,23-1 0 15,28 3 1-15,-42-4 1 0,15 0-2 16,27 4-2-16,-46-8-3 0,46 8 1 0,-41-6-3 16,16 0-3-16,25 6-3 0,-52-9 6 15,26 6-5-15,-1-4 0 0,27 7-2 16,-57-8 0-16,30 1 0 0,2 5 3 15,-5-5-5-15,30 7-2 0,-58-9 0 0,29 7 3 16,-1-2-2-16,-2 1-2 0,32 3-2 16,-57-7 3-16,34 5 0 0,23 2 5 15,-39-11-6-15,39 11-3 0,-43-4 3 0,20-1-4 16,23 5 4-16,-44-9 3 0,16 0-1 16,4 3-3-16,-3 0 0 0,27 6 6 0,-51-12 1 15,22-1 3-15,1 3 1 0,3-3 7 16,-6-1 8-16,0-7 1 0,2-3-6 0,1-1-1 15,4-9-6-15,3-13-5 0,-3-3-8 16,4-11-8-16,3-12-6 0,7-8-6 16,4-1-6-16,-1-11-20 0,2 6-2 0,10-2-32 15,8 1-65-15,9-39-98 0,0 4-267 16,13-5-414-16,10-3-598 0</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13:53.748"/>
    </inkml:context>
    <inkml:brush xml:id="br0">
      <inkml:brushProperty name="width" value="0.05292" units="cm"/>
      <inkml:brushProperty name="height" value="0.05292" units="cm"/>
      <inkml:brushProperty name="color" value="#FF0000"/>
    </inkml:brush>
  </inkml:definitions>
  <inkml:trace contextRef="#ctx0" brushRef="#br0">6834 6564 407 0,'0'0'-36'15,"0"0"36"-15,0 0-59 0,0 0 51 16,0 0-30-16,0 0 30 0,0 0-8 16,0 0 9-16,0 0-1 0,0 0-8 15,-16-19 8-15,16 19 0 0,0 0 8 0,0 0-24 16,0 0 7-16,0 0 25 0,0 0 1 15,0 0 15-15,0 0-16 0,0 0 8 0,0 0-8 16,0 0 23-16,0 0-16 0,-15-18 16 16,15 18-23-16,0 0-16 0,0 0 23 0,0 0-30 15,0 0 23-15,0 0-1 0,0 0-37 16,0 0 7-16,0 0-64 0,0 0 21 16</inkml:trace>
  <inkml:trace contextRef="#ctx0" brushRef="#br0" timeOffset="2111.8008">6803 6527 258 0,'0'0'-16'15,"0"0"16"-15,0 0-7 0,0 0 14 0,0 0 47 16,-15-17 64-16,15 17-41 0,0 0 37 15,0 0-31-15,0 0-10 0,0 0 4 0,0 0-25 16,0 0-13-16,0 0 16 0,-27-15-22 16,27 15 9-16,0 0-15 0,0 0 9 15,0 0-6-15,0 0 1 0,0 0 3 16,0 0 5-16,-17-15-5 0,17 15 13 0,0 0-19 16,0 0 27-16,0 0-14 0,0 0-15 15,0 0 1-15,0 0-5 0,0 0-1 16,0 0-8-16,0 0 4 0,0 0 8 0,0 0-12 15,0 0-1-15,0 0-3 0,0 0 7 16,0 0-12-16,0 0 5 0,-13-18-1 0,13 18 0 16,0 0 20-16,0 0-4 0,0 0 8 15,0 0-16-15,0 0 7 0,0 0 12 16,0 0 3-16,0 0-4 0,0 0-4 16,0 0-15-16,0 0 7 0,0 0 3 0,0 0 50 15,0 0 8-15,0 0-16 0,0 0-4 16,0 0-18-16,0 0 9 0,0 0-23 0,0 0 6 15,0 0-6-15,0 0-1 0,0 0-3 16,0 0 5-16,0 0-11 0,0 0-4 16,72-3 4-16,-72 3-10 0,0 0 9 0,46 9-14 15,-46-9 5-15,26 6-8 0,-26-6-6 16,30 6 20-16,-30-6-8 0,28 6-1 16,-28-6 9-16,29 9-17 0,-29-9 3 0,26 9 13 15,-26-9-32-15,27 11 21 0,-27-11 6 16,28 15-30-16,-28-15 25 0,27 12-4 15,-27-12 4-15,25 15-12 0,-25-15 12 0,22 17-20 16,-22-17 11-16,18 12 6 0,-18-12-9 16,17 12 4-16,-17-12-7 0,0 0 6 15,25 17 1-15,-25-17-7 0,14 13 15 16,-14-13-1-16,0 0-10 0,18 22-4 0,-18-22-2 16,8 21 0-16,-8-21 5 0,10 21 9 0,-10-21-3 15,12 26-6-15,-12-26 9 0,9 24 3 16,-9-24-18-16,8 27 18 0,-8-27-3 15,8 31-3-15,-8-31 8 0,10 34-2 0,-8-14 0 16,-2-20 5-16,7 39 6 0,-2-22-6 16,0 9-3-16,3-5 15 0,-8-21-15 15,5 38 0-15,-5-38-5 0,3 37 0 16,1-19 2-16,-4-18 6 0,8 35 0 0,-8-35-9 16,2 35 4-16,-2-35 2 0,7 28-3 15,-7-28 1-15,8 30 2 0,-8-30 3 16,3 32-6-16,-3-32 0 0,12 32 3 0,-10-18-5 15,-2-14 5-15,0 32-3 0,0-32 0 16,6 28-5-16,-6-28 0 0,9 31 11 0,-9-31-11 16,5 24 3-16,-5-24-6 0,0 27 8 15,0-27 8-15,8 28-8 0,-8-28 6 16,0 0-9-16,3 34 6 0,-3-34-8 16,2 25 3-16,-2-25-1 0,0 0-7 0,7 35 5 15,-7-35 8-15,8 19-5 0,-8-19-9 16,0 0 17-16,5 32-22 0,-5-32 17 0,0 0 1 15,12 22 4-15,-12-22-11 0,0 0 7 16,0 0 11-16,12 21-5 0,-12-21 7 16,0 0-5-16,0 0 0 0,0 0 15 0,0 0-6 15,11 16-12-15,-11-16 15 0,0 0-8 16,0 0-16-16,0 0 23 0,49-16-10 16,-49 16-6-16,42-15-1 0,-19 5-2 15,4 2-2-15,1-2 9 0,4 1 0 0,-4-1-19 16,13-3 15-16,-6 1-10 0,3 0 11 15,1 4-4-15,-3-2 2 0,1 1-7 0,3-3-2 16,-9 3 3-16,0 2-1 0,-6 2 0 16,7-1 3-16,-3-1-3 0,-29 7-2 0,48-10 5 15,-26 4-3-15,3 0 0 0,-25 6-2 16,40-7-4-16,-20 5-1 0,-20 2 5 16,42-8 5-16,-42 8-10 0,45-5 5 15,-21 5-9-15,-24 0 18 0,41-7-4 0,-41 7-1 16,41-1-4-16,-16 1 0 0,-25 0 0 15,40-4 12-15,-40 4-8 0,33-7 1 0,-33 7 8 16,32-3 12-16,-32 3-3 0,27-1-4 16,-27 1 8-16,0 0-9 0,47-7 5 15,-47 7 6-15,38-5-11 0,-11-2 4 0,-5-1-11 16,4 4 1-16,10-4 3 0,-6 4 3 16,3-7-13-16,-3 2 2 0,7 0 13 15,-7-2-15-15,5 0 4 0,2-1-6 16,-5 4 0-16,6-6 10 0,-3 2 5 0,-1 0-21 15,3-1 18-15,0-2-10 0,3 7 2 16,-5-8 4-16,3 5 2 0,-3-1-2 0,2 0-4 16,0 4 8-16,6 0-20 0,-7-3 15 15,2 2-5-15,4 2 0 0,-2-1 0 0,5 2 4 16,-3 0-8-16,-7-1-2 0,-3 0-19 16,3 4 21-16,-1 1 2 0,-3-2-8 15,-1-2 13-15,2 4 1 0,0-2-16 16,-7 1 7-16,-25 3-1 0,57-3 2 0,-35 1 0 15,-22 2 11-15,52 0-3 0,-22-4-12 16,-30 4 12-16,57 4-16 0,-26-4 4 16,-6 2 12-16,6-2-4 0,0 3-4 0,-1 0 0 15,-30-3 0-15,56 6-6 0,-25-6 14 16,-4 3-14-16,2 0 10 0,-29-3-2 0,48 9-8 16,-28-9 18-16,-20 0-4 0,45 7-6 15,-25-5-8-15,-20-2 16 0,37 11 11 0,-17-9-31 16,-20-2 12-16,40 12-8 0,-21-8-1 15,-19-4-3-15,42 12 2 0,-19-1 4 16,-3-3 16-16,5 4-12 0,4-4 0 16,-8 6 0-16,8 0 4 0,-9-3-2 0,8 2-16 15,-6 2 16-15,0 0 2 0,3-1-18 16,-3-2 18-16,1 1 0 0,-1 3 0 0,-2-4-4 16,7 0 8-16,-6 0-6 0,0 6-8 15,4-6 27-15,-5 8-9 0,1-5 5 16,3 2-9-16,-4 0 3 0,2 1 6 0,-2 4-11 15,0-3-2-15,0-1 9 0,-3 5-11 16,-1-8 4-16,4 2 10 0,-3 2-12 0,-5-4 7 16,1 7-5-16,6-4 1 0,-6 1 2 15,-1 3-9-15,1-1 6 0,-1 1 1 16,3 3-10-16,-2-1 3 0,1 1 7 16,1-1-9-16,-7 0 8 0,5 0 10 15,3 1-10-15,-3 2 3 0,2-3-9 0,-2 1 3 16,-4-1-3-16,6 0 4 0,-2 2-11 15,2-2 18-15,-10 0-17 0,9 0 4 0,-6 5-9 16,0-1 10-16,7 0 13 0,-3-2-8 16,-7 2-4-16,7 3 11 0,-4-2-8 0,1 2-3 15,-1-4 6-15,0 1 1 0,2-2 0 16,0 0 0-16,2 0-7 0,-7-2-5 0,7 0 8 16,-4-2 6-16,1-2-12 0,-9-20 5 15,15 42 3-15,-10-27 2 0,-5-15-11 16,13 33 4-16,-6-14 8 0,-7-19 0 15,13 34-15-15,-10-16 7 0,-3-18 18 16,10 37-20-16,-10-37 4 0,7 30-6 0,-7-30 4 16,7 32 4-16,-7-32-11 0,2 30 5 15,-2-30 6-15,-2 29-6 0,2-29-2 0,-7 30 17 16,7-30-15-16,-3 27 9 0,3-27-2 16,-5 27-7-16,5-27 9 0,-12 19-1 0,12-19-5 15,0 0 1-15,-8 29-5 0,8-29 6 16,0 0 1-16,-12 26 1 0,12-26-3 0,-17 16 10 15,17-16-14-15,-16 22-8 16,16-22 11-16,-16 16 5 0,16-16-10 0,-13 15 8 16,13-15-8-16,-17 16 15 0,17-16-3 15,-20 12 4-15,20-12 0 0,-25 12 7 16,25-12-5-16,-25 12 23 0,25-12-9 0,-35 12 2 16,35-12 1-16,-35 11 1 0,35-11 1 15,-27 9-1-15,27-9-1 0,-30 9 2 0,30-9-12 16,-32 6 4-16,32-6-4 0,-32 6 0 15,32-6-5-15,-33 3-3 0,33-3-1 16,-42 11 4-16,22-10-11 0,20-1-4 0,-52 12-17 16,25-5-2-16,-4 9-20 0,-6 5-52 0,2 0-98 15,-5 6-260-15,1 5-375 16,9-7 64-16</inkml:trace>
  <inkml:trace contextRef="#ctx0" brushRef="#br0" timeOffset="8639.8387">15068 9306 1779 0,'0'0'201'15,"0"0"-27"-15,0 0-1 0,0 0-19 16,0 0-38-16,0 0-9 0,0 0-12 16,0 0-14-16,0 0-10 0,0 0-12 0,0 0-1 15,0 0 1-15,0 0 2 0,0 0-11 16,0 0 2-16,-29-45 5 0,29 45-5 16,0 0 4-16,0 0 17 0,0 0-38 0,0 0 0 15,0-33 3-15,0 33 11 0,0 0-8 16,0 0-5-16,0 0 3 0,0 0-11 0,0 0-17 15,12-38-1-15,-12 38-12 0,0 0 2 16,30-20 13-16,-13 15-28 0,-17 5-10 0,44-17-1 16,-19 11 11-16,-2-3 5 15,4 3-18-15,1-3 10 0,-1 2 10 0,-27 7-8 16,54-11 5-16,-29 4-3 0,1-3 6 0,8 5 6 16,-7-2-6-16,-2 2-7 0,10-3 5 15,-5 4 16-15,2-1-10 0,-2 1-9 16,2-1 13-16,-1 2-12 0,1 0 12 15,-2 3 0-15,-1-1-11 0,-29 1 9 0,57 0 2 16,-26 0-10-16,-1 0 1 0,-30 0 7 16,57 1 0-16,-30 2 2 0,7 0 9 0,-8 2-9 15,-26-5-5-15,56 9 3 0,-26-5 0 16,-2-1 9-16,1 7-3 0,-3-3-11 16,6 2 7-16,-3-1 9 0,-3 5-5 0,1-3-8 15,-4 2 6-15,6-3-8 0,-4 2 10 16,-3-1-8-16,8 4-5 0,-8-2 11 15,6-1-8-15,-3 2 4 0,0 2 4 0,-3-6-2 16,1 5-4-16,-1-1 14 0,-7 1-1 0,9-6-9 16,-24-8 6-16,33 25 2 0,-16-11 11 15,-17-14-12-15,32 20-1 0,-16-9 6 16,1 2-6-16,3 4-1 0,-1 0-5 16,-4 3-3-16,5-4 10 0,-2 2-14 0,4 3 5 15,-5-5-4-15,1 4 4 0,0-5-8 16,-1 2 6-16,1 1-5 0,-6-2-3 15,7-1-1-15,-4 0 19 0,-15-15 3 0,20 26-22 16,-9-14 11-16,-11-12 4 0,22 24-8 16,-12-11 4-16,-10-13-11 0,19 20 13 0,-19-20-4 15,15 24 4-15,-15-24 0 0,15 20 4 16,-15-20-8-16,11 25 0 0,-11-25 16 0,5 30-12 16,-5-30 0-16,4 38 3 0,-4-38-8 15,0 33 3-15,0-33-6 0,-5 38 12 16,5-38 0-16,-9 31-8 0,9-31 4 0,-5 33 13 15,5-33-3-15,-10 27-14 0,10-27 4 16,-8 32 0-16,-2-14 6 0,10-18-8 16,-18 34 2-16,4-18 2 0,14-16 9 15,-22 28-9-15,14-13-2 0,8-15 2 0,-27 27 6 16,16-15-1-16,11-12 3 0,-27 21 11 16,5-4-7-16,4-5-6 0,-2 3 0 0,-7 0 13 15,7 0-15-15,-9 0-2 0,8-2 0 16,-1 4 2-16,-2-2-10 0,-1 0 10 0,2-3-4 15,-2 3-2-15,1-3 18 0,-6 8-12 16,0-5-2-16,-2 0-4 0,2 0-4 16,3 1 0-16,-3-5 10 0,-5 6-14 0,10-2 10 15,-3-3 6-15,6 4-6 0,-1-1-6 16,-4-3 6-16,8 0 2 0,-1-1-8 0,20-11 12 16,-38 21-4-16,23-14-6 0,15-7-2 15,-34 17 8-15,13-7 6 0,2-2-12 16,19-8 13-16,-43 15-3 0,26-7-4 0,17-8 10 15,-39 12-4-15,16-8-6 0,23-4 9 16,-47 5 1-16,17-5-3 0,0 3 7 16,-7-3-15-16,-5 0 3 0,-6 4-6 0,-4-4 0 15,2-4 6-15,-7 1-8 0,17 3 2 16,6 0 0-16,-2 0-58 0,10 3-72 16,5 1-86-16,21-4-552 0,0 0 348 0</inkml:trace>
  <inkml:trace contextRef="#ctx0" brushRef="#br0" timeOffset="23035.7305">12776 10783 3162 0,'0'0'-155'16,"0"0"12"-16,0 0 0 0,0 0 5 0,0 0 8 15,12-27 23-15,-12 27 12 0,0 0 52 16,0 0 23-16,0 0 23 0,0 0-6 16,0 0 23-16,0 0-10 0,0 0 7 0,0 0-14 15,0 0-16-15,0 0-17 0,0 0-32 16,0 0-8-16,0 0-13 0,0 0 5 0,0 0 6 15,0 0-3-15,0 0 11 0,0 0 27 16,0 0 4-16,0 0 12 0,0 0 25 16,0 0 21-16,0 0-8 0,0 0 8 15,0 0 7-15,0 0-4 0,0 0 4 0,0 0 4 16,0 0-1-16,0 0-8 0,0 0 29 16,0 0-26-16,-40-30-4 0,40 30-1 15,0 0-3-15,0 0-4 0,0 0 0 0,0 0 10 16,0 0-14-16,0 0-3 0,0 0 3 15,0 0 24-15,0 0-18 0,0 0 0 0,0 0 11 16,0 0-5-16,0 0 0 0,0 0-6 16,0 0-7-16,0 0 19 0,0 0 3 15,57-10-22-15,-36 5-4 0,-21 5 4 0,49-7-4 16,-14 4-3-16,-5 1 4 0,5-1-4 16,-3-4-9-16,0 3 33 0,1 1-30 15,1 1 4-15,-4-1-14 0,0-2 23 0,-30 5-4 16,48-3 15-16,-26-2-30 0,-22 5 21 15,47-7 0-15,-25 7-9 0,-22 0 6 16,43-3-3-16,-43 3-6 0,32-2-3 0,-32 2 6 16,35-3-12-16,-35 3 12 0,0 0 3 15,42 0 2-15,-42 0-8 0,27 0-6 0,-27 0 3 16,0 0 0-16,30 3 0 0,-30-3 6 16,0 0-3-16,32 2 0 0,-32-2-9 15,0 0 12-15,20 10-6 0,-20-10 0 16,0 0-3-16,0 0 6 0,26 5 3 0,-26-5-6 15,0 0 3-15,0 0 5 0,0 0 7 16,22 16-6-16,-22-16 11 0,0 0 14 0,14 19 2 16,-14-19-11-16,11 22-11 0,-11-22 11 15,5 24-6-15,-5-24 0 0,12 33 5 16,-12-33-5-16,8 35-14 0,1-20 6 0,-9-15-3 16,8 39 0-16,-8-39 0 0,9 32 7 15,-6-14-7-15,-3-18 0 0,12 40 23 16,-11-17 0-16,-1-23-16 0,7 45 5 0,1-15-5 15,-3-3 12-15,4 0-2 0,-6 0-3 16,2 2 5-16,3-5-22 0,-4 0 19 16,2 2-5-16,-6-26-3 0,10 42 13 0,-6-20-15 15,-4-22 11-15,8 41-6 0,-4-28-1 16,-4-13 3-16,5 35-8 0,3-13 19 0,-8-22-17 16,5 33 1-16,-5-33-10 0,3 34-1 15,-3-34 4-15,9 34 6 0,-9-34-2 16,1 30-4-16,-1-30-9 0,4 38 6 0,1-22-4 15,-5-16 1-15,0 40-6 0,0-40 14 16,0 37-17-16,0-37 12 0,-5 40 7 16,5-20-17-16,0-20 6 0,-4 44 7 0,4-44-16 15,0 42 7-15,-1-25-4 0,1-17 6 16,-5 37 9-16,5-37-11 0,-4 31 4 16,4-31 7-16,0 28-13 0,0-28 12 0,-5 28-6 15,5-28-4-15,-3 23 9 0,3-23-13 16,0 0 8-16,-8 35 9 0,8-35-9 15,0 0-6-15,-14 24 0 0,14-24 18 0,-12 15 3 16,12-15-6-16,-31 13 7 0,31-13-9 16,-47 6 17-16,17 0 3 0,-4-3 13 0,1 0 24 15,-4 1 24-15,-3-4-8 0,5 0-5 16,-9-4-22-16,6 4 5 0,-2-3-16 16,1 3 0-16,4 0-20 0,0 0-52 0,35 0-54 15,-70 3-76-15,41-3-182 0,-1 6-461 16,3-6 178-16</inkml:trace>
  <inkml:trace contextRef="#ctx0" brushRef="#br0" timeOffset="26110.0019">15272 12275 3404 0,'0'0'-135'0,"0"0"8"0,0 0 10 15,0 0-5-15,0 0 12 0,0 0-2 16,0 0 17-16,0 0 26 0,0 0 23 0,0 0 12 16,0 0 28-16,0 0 9 0,0 0 25 15,0 0 6-15,0 0 11 0,0 0 17 16,-23-39 10-16,23 39 5 0,0 0 5 15,0 0 3-15,0 0 1 0,0 0-11 0,0 0-10 16,-12-25 2-16,12 25-17 0,0 0-8 16,0 0 1-16,0 0-4 0,0 0-8 0,0 0-4 15,0 0-5-15,0 0-5 0,0 0 5 16,0 0-1-16,0 0 16 0,0 0-8 16,0 0-4-16,0 0 19 0,-5-25-8 0,5 25 9 15,0 0-17-15,0 0 27 0,0 0-22 16,0 0 1-16,0 0 17 0,0 0-32 15,0 0-16-15,0 0 7 0,0 0-5 0,0 0 4 16,48-22-18-16,-29 13 6 0,8 3-12 16,-6-3-4-16,8-4-4 0,-3 8-1 0,5-9 12 15,-1 6-5-15,-2-2 10 0,4-2 3 16,0 3-10-16,-7 0 1 0,2-3 3 16,3 6 2-16,-5-5-2 0,0 3 4 0,3 1 4 15,-6-3 4-15,5 2-17 0,-2 1 5 16,-25 7 6-16,45-8 6 0,-25 1-10 15,-20 7 4-15,39-6-2 0,-18 0 4 0,-21 6-2 16,32-3-6-16,-32 3 8 0,0 0 2 16,47-3-2-16,-47 3 2 0,25 0-2 0,-25 0 6 15,0 0 2-15,37 0-8 0,-37 0-6 16,0 0-4-16,37 3 20 0,-37-3 2 16,0 0-16-16,28 3 0 0,-28-3 30 0,0 0-26 15,0 0 0-15,0 0 2 0,29 4-2 16,-29-4 0-16,0 0 6 0,21 8-4 0,-21-8 10 15,0 0-2-15,24 15-10 0,-24-15 14 16,16 20-4-16,-16-20 7 0,19 20-15 16,-19-20 30-16,15 26-17 0,-15-26-9 15,15 27 21-15,-7-11-9 0,-8-16 5 0,12 27-12 16,-12-27 8-16,17 34 7 0,-12-19 15 16,3 7-4-16,-8-22-19 0,15 43 4 0,-6-21-11 15,-4 2 4-15,6 2 3 0,-2 1-9 16,2-3 2-16,-2 5 5 0,1-3-7 15,5-1 0-15,-3 3-5 0,-4-4 1 0,0 2 2 16,1-1 1-16,-1-2 15 0,-3 1 10 16,8-1-6-16,-8-1 11 0,5 2-16 0,-3-3 16 15,-7-21-15-15,10 47 4 0,-3-23-9 16,1 2 3-16,-6-5-7 0,-2-21 7 16,15 45-19-16,-8-21 3 0,-4-8 5 0,-3-16 6 15,13 41-2-15,-4-26 4 0,-9-15-14 16,8 35 12-16,0-20-10 0,-8-15-1 0,10 30 5 15,-10-30-3-15,9 31 9 0,-9-31-18 16,7 28 9-16,-7-28 13 0,8 28-21 16,-8-28 2-16,7 21-1 0,-7-21 7 0,5 22-1 15,-5-22 1-15,0 0 1 0,5 25-4 16,-5-25-13-16,0 0 12 0,3 28-5 16,-3-28 5-16,0 0 4 0,0 0-8 0,-3 30 3 15,3-30 8-15,0 0-2 0,-10 27-6 16,10-27 3-16,0 0-5 0,-15 32 7 0,15-32-7 15,-12 21-4-15,12-21 5 0,-12 28-9 16,12-28 6-16,-13 25-7 0,13-25-7 16,-9 25 1-16,9-25 22 0,-11 24-26 0,11-24 12 15,-15 18 11-15,15-18-2 0,-14 22-5 16,14-22 10-16,0 0 13 0,-20 25-10 0,20-25 14 16,-17 12 2-16,17-12 5 0,-28 12 2 15,28-12 9-15,-35 10-6 0,15-3-10 16,-9-3 2-16,-4 0 1 0,-7 0-9 0,-9 0 1 15,-4 1 1-15,-13 1-10 0,0 3 7 16,-11-9 5-16,3 5-2 0,-3-1 0 0,10-1-1 16,5 0-46-16,0 9-58 0,7 3-66 15,-5 7-118-15,8 3-619 0,0 3-332 16</inkml:trace>
  <inkml:trace contextRef="#ctx0" brushRef="#br0" timeOffset="38959.2176">15602 13701 4024 0,'0'0'-143'16,"0"0"6"-16,0 0 19 0,0 0 16 0,0 0 6 15,0 0 15-15,0 0 5 0,0 0-9 16,0 0 12-16,-5-71 8 0,5 71-1 16,0 0 19-16,0 0 8 0,0 0 33 0,0 0 19 15,0 0 24-15,-4-33 10 0,4 33 1 16,0 0 7-16,0 0 4 0,0 0-15 0,0 0-1 15,0 0-13-15,-3-28 3 0,3 28-17 16,0 0 5-16,0 0-1 0,0 0 7 16,0 0-13-16,15-24-10 0,-15 24 3 0,0 0-14 15,20-13 21-15,-20 13-10 0,20-12 5 16,-20 12-4-16,25-16-8 0,-25 16 6 0,32-15 1 16,-15 9-2-16,-17 6-8 0,33-15 10 15,-16 5-4-15,-17 10 0 0,37-12 0 16,-11 5-4-16,-26 7 1 0,47-9 1 0,-27 3 7 15,-20 6-10-15,42-9 1 0,-22 5 8 16,-20 4-6-16,40-5-5 0,-40 5 7 16,40 0 0-16,-40 0-4 0,36 0 4 0,-36 0-5 15,38-3 10-15,-38 3-1 0,34 8-10 16,-34-8 12-16,36 13 3 0,-19-7-9 16,-17-6-4-16,32 16-5 0,-22-8 18 0,13 6-9 15,-23-14 2-15,27 24-15 0,-12-12 6 16,0 1 5-16,2 2 6 0,-2 1-4 15,-15-16 2-15,22 34 1 0,-12-19-1 16,5 2 2-16,-3 3 3 0,-4-3 8 0,2 6-8 16,5-2 0-16,-7 0-1 0,4 3 12 0,1-1-14 15,-6 1-6-15,3-2 0 0,2-1 6 16,-7-2 7-16,8 3-9 0,-13-22 5 0,12 33 6 16,-5-18 8-16,-7-15-2 0,11 29 5 15,-11-29 5-15,5 25-12 0,-5-25-1 16,12 29 1-16,-12-29 1 0,5 27-8 0,-5-27-6 15,12 30 9-15,-7-15 11 0,-5-15 6 16,15 30-20-16,-12-10 11 0,-3-20-11 16,9 30 10-16,-9-30-3 0,8 31 10 0,-5-11 6 15,-3-20-12-15,9 25 1 0,-9-25-9 16,6 29 10-16,-6-29-3 0,7 25-5 0,-7-25-4 16,5 23 5-16,-5-23-1 0,7 35 8 15,1-16-12-15,-8-19-4 0,12 44 19 16,-9-20-17-16,2 0-4 0,4-2 9 15,-3 1-5-15,-6-23 2 0,5 41-6 0,0-23 4 16,-5-18 6-16,5 31 13 0,-5-31 4 16,4 26-2-16,-4-26-3 0,8 24-6 0,-8-24 7 15,0 0 4-15,-5 30-3 0,5-30-3 16,0 0-9-16,-7 38 16 0,7-38-13 16,-15 24 14-16,15-24 1 0,-18 25 10 0,18-25-8 15,-25 21-2-15,13-5 1 0,-5-3-8 0,17-13-8 16,-36 24-2-16,17-12 2 0,1 0-4 15,-2 1 4-15,1 3-4 0,-11-7-4 16,13 6 6-16,-14-3-4 0,4 0-5 0,-3 1 0 16,-5 2 6-16,-6-1-12 0,0-1 6 15,-6 7 3-15,-8-2-8 0,-11 0-2 0,-11 3 6 16,-8-6-8-16,-4 7 17 0,-1-5 12 16,-39 7 12-16,27-4-4 0,9-13 3 15,4 2 6-15,0 2 1 0,-1-5 3 0,16-1-1 16,-3 2-10-16,9-4-6 0,3 0-12 15,13 0-25-15,3 0-33 0,1 0-46 16,14 0-43-16,-3-3-65 0,4 4-143 0,8-2-582 16,1-4-532-16</inkml:trace>
  <inkml:trace contextRef="#ctx0" brushRef="#br0" timeOffset="41720.9903">10550 15032 4296 0,'0'0'-103'0,"0"0"21"0,0 0-8 16,0 0 6-16,0 0 7 0,0 0-13 0,-49-44 9 16,49 44 5-16,0 0 6 0,0 0 10 15,0 0 3-15,0 0 26 0,0 0 4 16,0 0 22-16,0 0 10 0,0 0 17 0,0 0 21 15,-17-15-19-15,17 15 15 0,0 0 6 16,0 0 0-16,0 0-5 0,0 0 21 0,0 0-14 16,-15-18-7-16,15 18 15 0,0 0-7 15,0 0-1-15,0 0-2 0,0 0-15 0,-21-15 1 16,21 15-8-16,0 0-23 0,0 0 6 16,0 0-4-16,0 0-33 0,0 0 38 15,0 0-14-15,0 0-6 0,0 0 8 16,0 0-8-16,0 0 7 0,0 0-1 0,87-3 7 15,-87 3 0-15,48 6-2 0,-23-1-11 16,4-1 4-16,-29-4 3 0,55 6 1 0,-25 0 3 16,0 2 20-16,5-7-31 0,-5 6 8 15,5-3-1-15,-1 0-1 0,3 1 8 0,-4-3-6 16,-1 2-1-16,1 2-3 0,-6-3 9 16,3 0 3-16,-1 0 1 0,-1 0-6 15,-28-3 16-15,39 6-20 0,-18-3 10 16,-21-3-6-16,39 3 0 0,-39-3-8 15,27 3 5-15,-27-3-5 0,26 7 5 0,-26-7-1 16,30 2 0-16,-30-2 2 0,26 6 8 16,-26-6 0-16,26 11-12 0,-26-11 7 0,29 8 1 15,-29-8 0-15,20 11 7 0,-20-11 10 16,20 14-17-16,-20-14 2 0,22 12-4 16,-22-12 2-16,0 0 6 0,20 21-10 0,-20-21-2 15,16 19 1-15,-16-19 3 0,12 21 4 16,-12-21-6-16,9 29 2 0,-9-29-2 0,3 27 8 15,-3-27-4-15,5 30 0 0,-5-30 17 16,0 35-15-16,0-35 4 0,0 34-6 16,0-34-8-16,-8 36 18 0,8-36-10 15,-5 38-2-15,-4-20 2 0,9-18 2 0,-3 38-4 16,-2-17 9-16,-7 3-14 0,7 1 7 16,-5 3-4-16,2-1-9 0,-1 4 20 15,1 2 3-15,0-1-18 0,3-4 10 0,-4 4 7 16,4-2-7-16,2 0-7 0,-6-3 5 15,4 0 3-15,4 2-1 0,-3-4 4 0,4-25-12 16,-5 50 8-16,2-33-6 0,3-17-3 16,-3 44 14-16,3-44-8 0,0 40-1 0,0-40 34 15,3 40-38-15,-3-23 6 0,0-17-9 16,0 37-8-16,0-37 3 0,3 38 7 16,-3-38-5-16,5 36 1 0,-1-16-1 15,-4-20-3-15,6 37 1 0,-6-37-1 0,4 33 7 16,4-18 6-16,-8-15-8 0,5 29 8 15,-5-29-9-15,0 0 1 0,5 30 23 0,-5-30 34 16,0 0 0-16,4 24 0 0,-4-24-10 16,0 0-7-16,0 0-10 0,-22 28 9 15,22-28-11-15,-27 14 6 0,10-6-8 0,17-8-7 16,-47 12 6-16,21-2-1 0,-4-1-12 16,-9 2 10-16,-3 2 4 0,-15-1-9 0,-1 8 5 15,-7-5-8-15,-12 0 6 0,-2 4 19 16,-5-2-15-16,-3 0 1 0,0-4-7 15,2 2 4-15,15-6-7 0,-12 2 10 16,-3 1-25-16,18-2-24 0,3 0-3 0,14 0-16 16,-10-3-123-16,-2 3-221 0,12-3-385 15,1-4 274-15</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28:30.741"/>
    </inkml:context>
    <inkml:brush xml:id="br0">
      <inkml:brushProperty name="width" value="0.05292" units="cm"/>
      <inkml:brushProperty name="height" value="0.05292" units="cm"/>
      <inkml:brushProperty name="color" value="#FF0000"/>
    </inkml:brush>
  </inkml:definitions>
  <inkml:trace contextRef="#ctx0" brushRef="#br0">3474 1463 53 0,'40'0'0'16,"-40"0"-27"-16</inkml:trace>
  <inkml:trace contextRef="#ctx0" brushRef="#br0" timeOffset="63.9606">3576 1469 53 0,'0'0'8'0,"33"3"-8"0,-33-3 9 0,35 2-9 15,-35-2 0-15,39 2 9 0,-39-2-1 16,40 8 26-16,-13-5-26 0,3 0-33 0</inkml:trace>
  <inkml:trace contextRef="#ctx0" brushRef="#br0" timeOffset="221.861">3909 1511 129 0,'48'7'25'0,"-11"-2"-25"16,-4-2 17-16,-1 1-17 0,-3-1 16 16,-29-3 0-16,38 5 8 0,-16-2-16 0,-22-3-1 15,30 8 9-15,-30-8-16 0,32 2 15 16,-32-2 8-16,30 2 0 0,-30-2 14 16,33 8-7-16,-33-8 5 0,44 0 1 0,-22 4-9 15,-22-4 1-15,56-4 32 0,-24 4-34 16,-3-3-13-16,-29 3-6 0,62 0-7 0,-37-5 13 15,-25 5 12-15,52 0-44 0,-31 0 19 16,-21 0 19-16,45-2-25 0,-45 2-7 16,37 0 13-16,-37 0-58 0</inkml:trace>
  <inkml:trace contextRef="#ctx0" brushRef="#br0" timeOffset="240.8503">4740 1551 498 0,'39'0'-48'0</inkml:trace>
  <inkml:trace contextRef="#ctx0" brushRef="#br0" timeOffset="3859.1557">4820 1551 393 0,'0'0'14'0,"46"2"43"16,-21-2-9-16,3 5-14 0,5-5 18 0,6-5 0 15,3 5-21-15,6 0 7 16,2-2-14-16,1 0 12 0,-3 2-18 0,1-4 6 0,-2 0-1 15,-9 4-23-15,4-3 17 0,-9 3-5 0,1-1 5 16,1-3 17-16,-2 4-7 0,2-3-5 16,-4 3 0-16,4 0 0 0,-2-7-22 15,4 7 26-15,-2 0-4 0,4 0-12 0,2-3 16 16,-4 3-21-16,5 3 6 0,-2-6 4 16,9 6-10-16,-4 0 5 0,3-3-5 15,-3 4 5-15,-3-1-5 0,7-3 16 0,-1 4-26 16,-4-4 19-16,-1 1-9 0,-1-1 10 15,2 0-15-15,-9 0 20 0,8 3-20 0,-6-3 5 16,0 0-15-16,3 0 20 0,-3 4-5 16,0-4 0-16,-4 4-1 0,7-2 6 15,-5-2-5-15,9 2-5 0,-6-2 5 16,6 0 4-16,4 0 1 0,-3 0-5 0,9 0 4 16,-5 0 19-16,-4-2-32 0,3 0 13 15,6-2-9-15,-7 0 9 0,1 1-13 0,-11 3 8 16,11-1-4-16,-2-6 5 0,-8 3-10 15,9 1 10-15,-7 0 14 0,3-3-43 16,4 3 34-16,-2 3-6 0,2-6 1 0,2 3 9 16,-1 0-14-16,-6 0-5 0,3-3 10 15,-8 6 4-15,3-6-9 0,-3 3 9 16,-3 3 0-16,-1-5 27 0,5 1 35 0,-7 1-2 16,4-3-19-16,0-2 4 0,5 2-10 15,2 0-4-15,-2-1 3 0,3-2 0 16,-4 1-21-16,4-1-3 0,-1-1 11 0,7-1 7 15,-4 1-18-15,-2 1 6 0,4 1-3 16,-3-4-8-16,-1 0 7 0,2 4-3 0,-4-2-11 16,0 1 7-16,-2 0-7 15,-1 0 10-15,-1 0-13 0,-3 0 2 0,1 3 5 16,2-8 16-16,4 7-7 0,1-4-3 16,2 2-3-16,-1-3-1 0,6 5 0 0,3-1 0 15,8-6-3-15,2 6-3 0,-4-1 19 16,4-1-20-16,3-3-12 0,-3 4 28 15,2 0-18-15,-7 3-4 0,-7 0 6 0,7-3 0 16,-9 3 1-16,2 0-7 0,1-2 0 16,-3 3 9-16,7-2 4 0,-3 3-10 0,0-4 7 15,2 4-14-15,7-4 8 0,5 2-8 16,-1-4 14-16,0 5 9 0,4-1-19 16,-1 0 9-16,-4 3-6 0,6-4-6 15,-1 4 0-15,-4-4 0 0,0 6 3 0,-3-6 0 16,3 2 3-16,-3-2 3 0,3 0 3 15,-4 1 13-15,4-2-19 0,2 1 22 0,3-3-13 16,0 1-3-16,4 3-3 0,-4-3-3 16,2 0 9-16,2 3-9 0,-4-1 6 15,-5 0 0-15,0 3-3 0,-8 0-6 0,-8 1 3 16,1-4 9-16,-10 5-12 0,0-2-6 16,-6 1 9-16,-4 0 0 0,2 3 0 15,-32 0 0-15,53-6-3 0,-24 6 3 0,2-4 8 16,3 4-11-16,-1 0 6 0,2 0-3 15,1 0-6-15,4 0 3 0,0 4 0 16,5-1 3-16,0 3 3 0,-3-3-6 0,2 3 0 16,-4 1 6-16,-7-4-3 0,4 2 0 15,-9 3-6-15,8-4 6 0,-6 1-9 0,-4 1 12 16,6 0-1-16,-2 0-5 0,4 0 0 16,-2 0 3-16,-1 1 0 0,3-2 0 15,13 2 6-15,-9 0 5 0,11-3-5 16,-1 0-1-16,2 2-10 0,7 1 10 15,-3-4-2-15,6 2 8 0,-8-1-14 0,3-1 14 16,2 2 3-16,-4-5-3 0,1 4 22 0,4-1-3 16,3 0-17-16,-4-3 14 0,13 7-1 15,-5-4-8-15,0-1 0 0,4 2-5 16,-4 2-3-16,2-1-3 0,-5 2-10 0,0-1 13 16,3 0 0-16,-5 3-8 0,2 0 8 15,-2 1-8-15,2 3 0 0,-7-4 5 16,6 3-7-16,-4 0 2 0,-1 1 0 0,-2-1 2 15,0 4 13-15,-6-7-17 0,-3 3-3 16,0 1 10-16,1-5-18 0,-3 4 8 16,-5 1 3-16,3-2-13 0,0 0 15 0,0 1 0 15,0 1-8-15,5-4 3 16,-3 6 8-16,4-3-8 0,10 3 5 0,-4 0 0 0,8 5-5 16,-6-5 2-16,2 0 1 0,-1 4-1 15,-4-2-2-15,-1-4 3 0,-5 2 4 16,-2-5-4-16,-7 0 4 0,3 2-14 15,-12-3 2-15,1 0 10 0,1 0-3 0,-2 1 8 16,4-2-8-16,1 2-9 0,3 4 12 16,2-6-8-16,9 4 6 0,-4 3-6 15,13 0 8-15,-6 5-10 0,-2-4 8 0,-4-1 2 16,3-3-5-16,-11 0 0 0,1 0-5 16,-5 0-7-16,-4-1 16 0,-1-7 4 0,-3 6-3 15,-24-10 7-15,38 14-2 0,-19-9-10 16,-19-5 0-16,25 13 7 0,-25-13-7 15,28 9 2-15,-28-9 6 0,27 15-6 16,-27-15 0-16,20 18 1 0,-5-4-1 0,-15-14 1 16,22 28-1-16,-7-11-4 0,-4 1 11 15,5-3-6-15,-16-15-1 0,18 37 0 0,-13-23 1 16,-5-14-3-16,15 27-5 0,-15-27 12 16,12 21-4-16,-12-21-1 0,8 18 0 15,-8-18-4-15,12 21 4 0,-12-21 1 0,0 0-1 16,5 35 1-16,-5-35-8 0,8 31 7 15,-8-31 1-15,0 35-1 0,2-17 10 16,-2-18-10-16,0 39 0 0,0-39 20 0,0 44-20 16,0-23 0-16,0-21 5 0,0 42-9 15,0-13 2-15,0-4 2 0,0-25 3 16,-5 52 2-16,0-21-2 0,1-3-1 0,3 6-6 16,-4-1 4-16,-2 1 1 0,0 7 4 15,6-2-3-15,-3 2-4 0,-1 2-7 0,2 0 14 16,3 0-2-16,-3 0 13 0,-1-3-6 15,4-3-12-15,-5-4 4 0,2 5-8 16,3-5 4-16,-3 6 6 0,1-4 8 16,2-1-12-16,-3-1 1 0,3 6-1 15,-7-1 2-15,4 6-1 0,-1 2 8 0,-4 4-11 16,1-2 0-16,-3 8 7 0,0-1-5 0,2 1 0 16,-2 0 5-16,1-13-9 0,-2-3 11 15,4 0-3-15,2-10 1 0,-3-1 2 16,4-2 24-16,-8-5 4 0,12-22 4 15,-8 43 34-15,6-28-39 0,2-15-20 0,-23 37 39 16,15-22-33-16,-4 5 2 0,12-20-1 16,-34 27-7-16,14-18 2 0,-1 4 12 15,-3-4 12-15,24-9 15 0,-50 11 0 0,20-2-8 16,0-8-8-16,-2 2 5 0,2 0-18 16,-2 1 11-16,-1 0-8 0,3-3-9 0,-6 2 6 15,6 1-5-15,-5 0-1 0,5 2-13 16,-5-3-7-16,-2 1-2 0,4 4 16 0,-6-2-3 15,-3 3-10-15,2-3 5 0,0 0 4 16,-3 3-6-16,4 1 5 0,-8-2-17 16,4 4 23-16,-6-1 1 0,6 1-18 15,-2-3-5-15,-4 4 4 0,4-4-1 0,7 0 0 16,-8-3 6-16,5 3-4 0,0-2 3 16,-2 1-13-16,-4 0 9 0,4-4 1 15,-4 3 17-15,-2 0-23 0,-3-4 10 16,-8 3-7-16,-7-3 2 0,-10 3-6 0,-10 0-5 15,-6 3 1-15,-1 0 11 0,7-3 6 0,-3 3-11 16,11-2 13-16,5 0-5 16,1 2-7-16,1 3-11 0,0 0-14 0,-10 3 0 15,-5 4 1-15,5-4 5 0,-2 3-2 0,2-3 3 16,14 2 9-16,-11-2 1 0,9-3-9 16,10 0 6-16,-6 2 6 0,5-7-13 15,-5 7 8-15,3-2-2 0,-2-2-5 0,4-2 5 16,4-1 0-16,1-1 18 0,7 0-15 15,2 0 11-15,-1-3-8 0,-1 3-7 16,7-1 3-16,-4-4 8 0,0 2-5 0,8-3-1 16,-2 3 6-16,3 1 6 0,0-4-11 15,-5 0 7-15,6 0-1 0,-6 0-3 16,3-4 1-16,1 4 1 0,-11 0-1 0,-8 0-23 16,4 0-6-16,-7 0 3 0,-1-3 4 15,-11 3 1-15,6 0 3 0,-8-3 1 0,14 3 6 16,-6 0-13-16,6-1 13 0,2-4-7 15,1 1-4-15,-2 2 6 0,6-1 2 0,-7 0 2 16,-2 0-4-16,-4-1-5 0,-6 4 13 16,2-2-3-16,-3 2 5 0,-6 2-2 15,-16-2-5-15,-6 7-25 0,-38 5-19 16,-13-3-13-16,-8 3-16 0,-13 5 9 0,-11-2 8 16,9-3 11-16,4 0 15 0,5-2 36 15,8-5-10-15,-1-2 13 0,11 0 27 0,25-6-5 16,14 0 19-16,3 0 25 0,3-3-1 15,-1 3-13-15,-5-3-8 0,1 3-16 16,4 0-7-16,-1 3-30 0,-1 0 8 0,-1 0-23 16,-2 3 12-16,6 0 5 0,-8 3 0 15,9-3 7-15,-3 6-2 0,-34-3 3 0,22 3 31 16,11-1 10-16,1-5 2 0,-2-1 12 16,0 0 3-16,-2-2 1 0,0 0 11 15,6 0 8-15,-1-2-8 0,7 0-10 16,2-1-10-16,1-2-7 0,12 5-5 0,0-3-28 15,5 3 2-15,4 0-13 0,-6 0-10 16,0 3-6-16,-6-3-2 0,6 0 9 0,-3 0-5 16,-1 0 12-16,-13-3 13 0,18 2 20 15,-3-7 23-15,3 2-6 0,-9 1-8 16,-2-8 10-16,16 4-5 0,-9-3-4 16,0-3 18-16,3 3 3 0,10-2 2 0,-1 2-17 15,5 3 1-15,0-1-2 0,5 2-14 0,8-2-9 16,0 5 14-16,0-5-5 0,2 4-4 15,1-4 2-15,-1 5-1 0,-10-7 3 16,3-2 13-16,-2 2-8 0,-2-3-14 16,4 0 8-16,-5 0 10 0,2-8 26 0,-2 5-23 15,-4-10-8-15,-2 4-4 0,13 3 2 16,-7-5-3-16,-4-1-6 0,-2 2-8 16,8 2 2-16,-2-1-4 0,8 4 2 15,-4-2-9-15,3-1-8 0,-4 6 11 0,2 2-4 16,0-1-9-16,4 1 6 0,-6 0 7 15,4 2-10-15,1 1 12 0,3-4-9 0,4 4 11 16,-2 2-3-16,2-2-4 0,4 4-9 16,-2-2 2-16,6 1 0 0,-4 1 0 0,1-1 5 15,-2 5-7-15,-1-3 0 0,3 0 7 16,-6 2 5-16,-1-2-10 0,3 1 1 16,-8-3 9-16,6 0 12 0,2-4-2 0,-14 2-6 15,7-5 14-15,-4 5 8 0,7-9-16 16,4 4 3-16,3 1 1 0,1 0 4 15,5-2-5-15,-1 6 4 0,3-1-16 0,5-3 12 16,-2 2-11-16,8 1 11 0,-2-2-8 16,2 2 4-16,-1 0 1 0,5-3-8 0,-3-1-6 15,-6 1-2-15,7-6 11 0,1 3 0 16,-1-7-2-16,0 3-1 0,2-5 12 0,3-5-19 16,-4 4 7-16,9-4 1 15,-1 2-11-15,-1-2 5 0,6 1 0 0,-2 0-2 16,1 3 3-16,6-3-11 0,-2-1-3 15,2 5 8-15,-2 0 9 0,1 0 8 0,-1-2-21 16,-1 5 17-16,6 24-5 0,-2-52-3 16,-3 23-5-16,5-1 1 0,-5 3 12 15,5 27 0-15,-3-62-15 0,6 30-3 0,-3 3 2 16,0-6 1-16,0 5 1 0,0-5 4 16,5 2-10-16,0-1 39 0,-5-1-33 0,2 2 9 15,4 0 0-15,-6 0-15 0,5-6 19 16,-1 4-1-16,-3 3-5 0,3-2-9 15,4-1-8-15,-5 5 6 0,6-4-13 0,-3 3 0 16,6 0 6-16,-2-2-10 0,4-1 2 16,1 3-2-16,0 0 14 0,0-1-4 15,3-1 7-15,-3 1 6 0,2-1-6 0,-2-3 15 16,2-1-8-16,6-10-12 0,2 8 5 16,-3-5 9-16,10-2-3 0,-2-1-12 15,5 5 8-15,-2 1 9 0,8 2-1 0,-6 0-13 16,0 0 13-16,-2 6 3 0,2 3 0 15,-3-6 0-15,2 13-2 0,-4-4-6 0,-2 0 14 16,4 3-17-16,-7 3-3 0,4 0 18 16,-1-2-15-16,0 2 7 0,1 3 0 15,3-3-6-15,6-1-3 0,6-3 15 0,2 3-6 16,3 4-6-16,8 0 3 0,3-2-13 16,0 4-5-16,2-1 1 0,20-1 0 0,-5-1-2 15,3 0-1-15,-11 4 15 0,5-3-11 16,-4 3-1-16,-3 2 11 0,-2-2 3 15,0 1-7-15,-3 1 0 0,-2 2 8 16,-1-1 5-16,-7 3-15 0,-5 0 23 0,4 3-8 16,-2 0-5-16,-2 0 5 0,-2-1-7 15,3 4 7-15,-1 1 0 0,0-1 4 0,-7 3 15 16,2-4-28-16,-2 4 15 16,-1 0-15-16,1 0 9 0,-7 0 8 0,2 0 0 15,-1 0-12-15,-2 4 16 0,-2-4-12 16,2 3 4-16,-4-6 2 0,2 6 0 0,-3-1-10 15,0-2 3-15,1 6 5 0,-1-2-4 16,3-1 8-16,-2 2-6 0,2-1-2 0,6 2 2 16,5 3 4-16,0-3-2 0,0 4 0 15,3 2-7-15,4-4 10 0,8 9 1 16,-3-5 0-16,2 3 5 0,4 0-7 0,1-3-2 16,-8 3 0-16,-4-2 0 0,1-2 2 15,-4-3 0-15,4 2-4 0,-1-1 4 0,2 0 5 16,-1-3-5-16,1 0 0 0,5 0 11 15,0-3-17-15,11 2 12 0,-1-1-3 16,5-4-31-16,2 8-35 0,0-4-47 0,5 7-85 16,-7 1-134-16,-6 3-334 0,-2 3 121 15</inkml:trace>
  <inkml:trace contextRef="#ctx0" brushRef="#br0" timeOffset="76796.7631">14986 7504 2511 0,'0'0'-140'0,"0"0"14"0,0 0 4 0,0 0 5 16,0 0 13-16,0 0 9 0,25 7 15 0,-25-7-1 15,0 0 18-15,0 0 11 0,0 0 13 16,28 1 8-16,-28-1 17 0,0 0 5 0,0 0-4 15,26 8 26-15,-26-8 36 0,0 0 13 16,0 0 14-16,0 0 10 0,0 0 10 16,0 0 3-16,0 0-10 0,28 3-17 15,-28-3-9-15,0 0-12 0,0 0 6 0,0 0-4 16,0 0 2-16,25 4-14 0,-25-4-9 16,0 0 2-16,0 0-19 0,0 0 10 0,34 5-7 15,-34-5 6-15,0 0-6 0,0 0 15 16,0 0 7-16,35 0 21 0,-35 0 20 15,0 0 31-15,0 0-5 0,0 0 9 0,0 0 12 16,30-8-26-16,-30 8-5 0,0 0-9 16,0 0-8-16,0 0 1 0,0 0-32 15,0 0 3-15,0 0-7 0,0 0-1 16,28-9-4-16,-28 9 2 0,0 0 9 0,0 0 6 16,0 0-4-16,0 0-5 0,0 0 9 15,0 0 14-15,0 0-23 0,0 0-3 0,0 0-1 16,0 0 2-16,0 0-21 0,0 0 23 15,0 0-30-15,0 0 5 0,0 0 2 0,32-3-4 16,-32 3-2-16,0 0-5 0,0 0-3 16,0 0-3-16,33-1-4 0,-33 1 0 15,0 0 7-15,41 0 5 0,-41 0-15 0,30-4 0 16,-30 4 2-16,35-3 5 0,-35 3-10 16,38-4 4-16,-38 4-4 0,35-3 9 15,-35 3-5-15,34-5 8 0,-34 5-7 16,33-7-5-16,-33 7 7 0,34-5-5 0,-34 5-5 15,32-4 11-15,-32 4-7 0,31-3-2 16,-31 3 3-16,0 0-3 0,34-5-2 0,-34 5 4 16,0 0 5-16,32-4 5 0,-32 4-10 15,0 0 3-15,25-4-2 0,-25 4-1 0,0 0-3 16,32-5 5-16,-32 5-5 0,0 0 12 16,0 0-10-16,36-6-4 0,-36 6 9 15,0 0-18-15,0 0 15 0,29-7 13 0,-29 7-23 16,0 0 10-16,0 0-1 0,0 0 2 15,32-4-1-15,-32 4-3 0,0 0-1 0,0 0 4 16,0 0 1-16,0 0-3 0,30-1-1 16,-30 1 0-16,0 0 0 0,0 0 4 15,38 0-2-15,-38 0 2 0,0 0 2 16,40 0 9-16,-40 0-19 0,29 0 12 0,-29 0-10 16,0 0 3-16,40 0-2 0,-40 0-1 15,30 0 3-15,-30 0-1 0,0 0 7 0,35 0 2 16,-35 0-9-16,0 0 4 0,34 0-1 15,-34 0-1-15,0 0 2 0,41 0 1 16,-41 0-1-16,0 0 4 0,46 0-7 0,-46 0 4 16,31-5 6-16,-31 5-2 0,29 5-6 15,-29-5-4-15,0 0 2 0,40-5 4 16,-40 5-5-16,0 0 6 0,0 0 1 0,35 0 7 16,-35 0-6-16,0 0-10 0,0 0 0 15,0 0 6-15,35 5-2 0,-35-5-1 0,0 0 12 16,0 0-10-16,0 0-10 0,0 0 10 15,0 0 3-15,30-5-4 0,-30 5-2 16,0 0 1-16,0 0-2 0,0 0 4 0,0 0 0 16,0 0 1-16,0 0-5 0,35 0 0 15,-35 0 8-15,0 0-4 0,0 0-3 16,0 0 3-16,30 5 0 0,-30-5 5 0,0 0-10 16,0 0 8-16,36 1 3 0,-36-1-8 15,0 0 4-15,33 6-6 0,-33-6 1 16,30 5 4-16,-30-5-5 0,32 1 4 0,-32-1 4 15,30 7-10-15,-30-7 5 0,32 7 11 16,-32-7-14-16,28 3 2 0,-28-3 1 0,27 1 5 16,-27-1-8-16,0 0 1 0,42 8 7 15,-42-8-1-15,28 3-11 0,-28-3 10 0,34 6 0 16,-34-6-8-16,33 6 6 0,-33-6-6 16,35 6 6-16,-35-6 6 0,32 7-13 15,-32-7 14-15,35 3-5 0,-35-3-1 16,34 4-4-16,-34-4 6 0,32 4-4 0,-32-4-1 15,28 8 2-15,-28-8 13 0,28 1-4 16,-28-1-11-16,29 0-8 0,-29 0 14 16,0 0-5-16,48 8 1 0,-31-5-3 0,-17-3 5 15,40 0-1-15,-40 0 2 0,39 1-3 16,-39-1 1-16,42 0 1 0,-42 0 5 0,31 3-3 16,-31-3-9-16,30 5 6 0,-30-5 6 15,31 0-6-15,-31 0-2 0,30 0-5 16,-30 0 6-16,31 0 3 0,-31 0 1 0,34 0-8 15,-34 0 4-15,38 3 0 0,-38-3-4 16,27 0 8-16,-27 0-11 0,0 0 4 0,45-3 3 16,-45 3-3-16,29 3 6 0,-29-3-9 15,33 2 14-15,-33-2-7 0,0 0-1 16,39 0 3-16,-39 0-6 0,26 7-1 0,-26-7 1 16,32 6 0-16,-32-6 6 0,30 9-2 15,-30-9-1-15,39 3-3 0,-39-3 11 16,33 7-11-16,-33-7 1 0,32 5 5 0,-32-5-1 15,28 3-12-15,-28-3 11 0,0 0-2 16,36 0 8-16,-36 0-10 0,0 0 9 16,31 7-9-16,-31-7 10 0,0 0-3 0,27 3-15 15,-27-3 15-15,0 0-2 0,24 2-7 16,-24-2 12-16,0 0 3 0,33-2-1 0,-33 2-9 16,0 0 15-16,45 0-5 0,-45 0 4 15,0 0 11-15,32-3 1 0,-32 3-6 0,0 0-4 16,33-7 0-16,-33 7-1 0,0 0 10 15,24-8-13-15,-24 8-25 0,0 0 4 16,38-7 2-16,-38 7-8 0,20-3-1 16,-20 3 9-16,0 0 9 0,32-7-2 0,-32 7-8 15,0 0 3-15,32-8-5 0,-32 8 5 16,0 0 4-16,28-4 0 0,-28 4-9 16,0 0-12-16,0 0-34 0,52 7-18 0,-52-7-31 15,35 12-44-15,-18-9-63 0,5 9-245 16,-7-5-353-16,-15-7 135 0</inkml:trace>
  <inkml:trace contextRef="#ctx0" brushRef="#br0" timeOffset="77168.5466">18902 7638 3448 0,'0'0'-154'15,"0"0"5"-15,0 0-22 0,-40 0-43 0,40 0-437 16,0 0 116-16</inkml:trace>
  <inkml:trace contextRef="#ctx0" brushRef="#br0" timeOffset="77764.5368">18813 7656 2526 0,'0'0'-49'0,"0"0"40"0,0 0 3 16,0 0 28-16,0 0-10 0,-40 0 3 15,40 0 0-15,0 0 3 0,0 0-3 0,0 0-6 16,0 0-3-16,0 0-6 0,0 0-6 0,0 0 3 16,0 0-9-16,-33-8 12 0,33 8-36 15,0 0-4-15,0 0 13 0,0 0 8 16,0 0 32-16,0 0 14 0,0 0 13 0,0 0 5 15,-25-12 11-15,25 12-10 0,0 0 14 16,0 0-4-16,0 0-15 0,-22-10-11 0,22 10-1 16,0 0-5-16,0 0-24 0,-29-15 5 15,29 15 11-15,0 0 0 0,-23-10-6 16,23 10 3-16,0 0 0 0,0 0 0 0,0 0-5 16,0 0-5-16,0 0-6 0,-28-8 0 15,28 8-9-15,0 0 17 0,0 0 5 16,0 0 0-16,0 0 13 0,0 0-8 15,0 0-2-15,0 0 7 0,0 0-10 0,0 0-3 16,0 0 8-16,0 0-5 0,0 0-5 16,0 0 5-16,0 0 0 0,0 0 9 0,0 0 22 15,78-19 14-15,-78 19-13 0,50 0-1 16,-14-3-9-16,0 0-1 0,11-1-4 16,-3-1 8-16,1-2-2 0,3 4-3 0,-6-2-15 15,-3 0 4-15,-4 1-8 0,-5 1 0 16,-7-2-3-16,-23 5 19 0,50-4-4 0,-50 4-10 15,42 0-1-15,-42 0 4 0,42-3-4 16,-17 3-10-16,-25 0 3 0,55-5-1 0,-25 5 8 16,2 0-10-16,2 0 4 0,-2-3 16 15,-32 3-26-15,60 0 8 0,-37 0 0 16,-23 0-8-16,49 3 6 0,-24-3-2 16,-25 0 0-16,40 5-2 0,-40-5 20 0,32 0-16 15,-32 0 0-15,33 3-4 0,-33-3 2 16,32 0 2-16,-32 0-2 0,30 1-2 15,-30-1 6-15,35 3-6 0,-35-3-2 16,39 8 6-16,-39-8 0 0,36 1 10 0,-36-1-12 16,44 0-4-16,-26 3 15 0,-18-3 5 15,42 5-8-15,-42-5-6 0,42 3-8 0,-14 2-31 16,-4-1-44-16,4 2-80 0,-4 3-196 0,4-6-361 16,-9 1 569-16</inkml:trace>
  <inkml:trace contextRef="#ctx0" brushRef="#br0" timeOffset="79068.7204">21988 7511 3007 0,'0'0'-56'0,"-26"-7"24"15,26 7 6-15,-27-7-1 0,27 7 8 16,-25-9-2-16,25 9-6 0,0 0 10 0,-32-9-5 16,32 9 0-16,0 0-6 0,-30-12 16 15,30 12-2-15,-20-10-3 0,20 10 8 16,0 0-2-16,-34-13 11 0,34 13-3 0,0 0 0 15,-20-7 0-15,20 7 0 0,0 0-3 16,0 0-2-16,-27-14 13 0,27 14-10 0,0 0 10 16,0 0 4-16,0 0 0 0,0 0-9 15,0 0 3-15,-20-12-6 0,20 12 0 16,0 0-9-16,0 0 15 0,0 0-6 0,0 0 9 16,0 0-6-16,0 0 18 0,0 0-1 15,0 0 6-15,86 4-9 0,-86-4 17 16,60 8-12-16,-28-8 12 0,1 3-10 0,4 1 9 15,-4-4 11-15,1 2 1 0,6-2-3 16,-5 0 10-16,-1 0-1 0,6 5-1 0,-2-10-3 16,-1 5-3-16,11-2 0 0,-11 2 4 15,8-7-17-15,-8 4 1 0,5-2 10 16,-5 3 6-16,-2 0-1 0,3 2 19 0,-6-3-5 16,-3-2 4-16,7 4 12 0,-36 1-5 15,57-4-12-15,-27 1 16 0,-1 3-17 0,-29 0-19 16,50-4 5-16,-21 4 2 0,-3-1 0 15,-26 1-5-15,54 0 14 0,-29 0-14 16,5 0 8-16,-30 0-16 0,60 0 11 16,-28 0 4-16,-7-4 2 0,-25 4-9 0,60 0 16 15,-35 0 3-15,7 0 1 0,-32 0 1 16,47 0-6-16,-18 0-11 0,-29 0-3 16,46 0-8-16,-46 0-1 0,49 0 2 0,-17 0-3 15,-1-3-7-15,-31 3-4 0,57 0 0 16,-27 0 2-16,-1 0-9 0,-29 0 4 0,57 3-6 15,-26-3 2-15,0 0-8 0,-3 4 4 16,-28-4 0-16,59 1 2 0,-33-1-4 16,1 0 1-16,3 4-4 0,-30-4 3 0,59 3-1 15,-31-3-1-15,2 0-1 0,2 4 1 16,2-3-3-16,-3-1 1 0,1 5 0 16,-32-5-2-16,57 3-2 0,-32-1 5 0,4-2-1 15,-29 0 3-15,50 2-5 0,-30 3 6 0,-20-5-7 16,50 0 3-16,-28 3 1 15,-22-3-1-15,47 0 2 0,-22 0-1 0,-25 0 5 16,45 0 5-16,-22 0 0 0,-23 0 7 0,45 0 2 16,-21 0 6-16,-24 0-3 0,47-3 0 15,-16 3-2-15,-2-5 4 0,-29 5-5 0,62-2-4 16,-34 0 2-16,4-1-3 0,-2-2-5 16,5 5 1-16,0-1-1 0,-5-3-3 15,6 1 0-15,-1 3-5 0,-2-4-13 16,1 4-29-16,-1 0-43 0,14 7-45 0,-9-2-58 15,3 7-189-15,-16-1-553 0,-12 1-624 16</inkml:trace>
  <inkml:trace contextRef="#ctx0" brushRef="#br0" timeOffset="113647.0393">14474 11385 773 0,'0'0'156'16,"0"0"-31"-16,0 0-37 0,0 0 7 0,0 0-47 15,0 0 0-15,0 0-34 0,0 0 14 16,0 0-28-16,0 0-10 0,0 0-13 0,0 0 0 16,0 0 4-16,0 0-15 0,0 0 0 15,0 0 29-15,0 0-34 0,0 0 13 16,0 0 6-16,0 0 0 0,0 0-6 16,0 0 21-16,0 0-21 0,0 0 15 0,0 0-15 15,0 0 15-15,0 0-16 0,0 0 21 16,0 0 1-16,0 0-1 0,0 0 1 0,0 0-1 15,0 0-16-15,0 0 11 0,0 0 0 16,50-18 5-16,-50 18-16 0,0 0 16 16,32-6 12-16,-32 6-6 0,0 0-17 15,33-3 22-15,-33 3-5 0,0 0 0 0,37-8 23 16,-37 8-34-16,25-1 11 0,-25 1-12 16,0 0 18-16,52 1 0 0,-52-1-1 0,42 0-5 15,-42 0 34-15,49 0-12 0,-24 0-44 16,3 0 33-16,-28 0 0 0,52-1 11 15,-25 1 0-15,-7 0-22 0,3 0 6 0,-23 0 36 16,0 0 32-16,50 0 41 0,-50 0-14 16,29-4-14-16,-29 4-15 0,0 0-15 0,38 0 2 15,-38 0-21-15,30-3-5 0,-30 3 3 16,0 0 0-16,42-4-12 0,-42 4 0 16,32 0-5-16,-32 0 12 0,30-3 7 0,-30 3 4 15,0 0 31-15,40-2 30 0,-40 2 37 16,0 0 18-16,0 0-2 0,34 0 9 15,-34 0-17-15,0 0-15 0,0 0-28 0,0 0-1 16,0 0-28-16,35 0 2 0,-35 0-16 16,0 0 0-16,0 0-13 0,0 0-15 15,0 0 0-15,25-4-11 0,-25 4 6 16,0 0-5-16,0 0-3 0,0 0-7 0,35 4 2 16,-35-4 0-16,0 0 4 0,0 0 1 15,0 0-7-15,30 0-6 0,-30 0-4 0,0 0 4 16,0 0-3-16,0 0-5 0,30 0 0 15,-30 0-5-15,0 0 12 0,0 0 9 0,29 5-10 16,-29-5-6-16,0 0 7 0,0 0-1 16,33 0-2-16,-33 0 2 0,0 0 5 0,30 4-18 15,-30-4 1-15,0 0 6 0,0 0 4 16,0 0-1-16,35 0 5 0,-35 0 17 16,0 0-12-16,0 0 9 0,0 0-12 15,31 0 1-15,-31 0-4 0,0 0 10 0,0 0-8 16,0 0-11-16,0 0 13 0,38-4-11 15,-38 4 4-15,0 0 3 0,0 0 0 16,40 0-3-16,-40 0 3 0,0 0-7 0,30 0 4 16,-30 0 3-16,0 0-7 0,0 0-2 15,0 0 10-15,40 4-16 0,-40-4-1 0,0 0 11 16,0 0 20-16,0 0-26 0,31 0 22 16,-31 0-22-16,0 0 26 0,28 3-22 15,-28-3-4-15,0 0 8 0,0 0-9 16,40 0-8-16,-40 0 11 0,27 0-5 0,-27 0 4 15,0 0 11-15,47 0 0 0,-47 0-5 16,25 4 4-16,-25-4-7 0,0 0 0 0,47-4 9 16,-47 4-14-16,26 4 8 0,-26-4-3 15,0 0 9-15,46-4 2 0,-46 4 3 16,25 0-2-16,-25 0-7 0,0 0-3 0,43-3 9 16,-43 3 4-16,34 0-10 0,-34 0-6 15,40-4 9-15,-40 4-16 0,40 0 13 0,-40 0 0 16,33-3-12-16,-33 3-5 0,34 0 17 15,-34 0-6-15,32-2 1 0,-32 2 15 16,0 0-15-16,40-4 5 0,-40 4 11 16,0 0-18-16,40 0 19 0,-40 0-17 15,30-3-5-15,-30 3 8 0,0 0-1 0,47 0 1 16,-47 0 3-16,37 0-15 0,-37 0 16 16,33 0-14-16,-33 0-5 0,35 0 24 0,-35 0-9 15,37 0 4-15,-37 0-10 0,37 0 5 16,-37 0-8-16,33 0 8 0,-33 0-4 0,0 0-4 15,40 0 14-15,-40 0 2 0,0 0-15 16,37-3 27-16,-37 3-13 0,29 3-1 0,-29-3 0 16,30 0 1-16,-30 0-6 0,38 0 7 15,-38 0-5-15,45 0 0 0,-18 0 3 16,-27 0 2-16,45 0-2 0,-18 0 10 16,-27 0-8-16,47-3-7 0,-47 3-3 0,40 3 5 15,-40-3-5-15,37 0-2 0,-37 0 9 16,33-3-4-16,-33 3-3 0,0 0 3 0,39 0-6 15,-39 0 9-15,27-3-1 0,-27 3-1 16,0 0 5-16,28 3 18 0,-28-3 6 16,0 0 8-16,0 0 17 0,0 0-4 15,35-3 5-15,-35 3-1 0,0 0-3 0,0 0-7 16,0 0-2-16,0 0-8 0,0 0 2 16,0 0-7-16,34 0 1 0,-34 0-7 0,0 0-1 15,0 0 3-15,0 0-9 0,0 0-6 16,0 0 6-16,0 0-8 0,0 0 2 0,0 0-6 15,0 0 2-15,0 0-3 0,0 0-1 16,0 0-1-16,0 0 2 0,26-6-2 16,-26 6 0-16,0 0-4 0,0 0 1 0,0 0 1 15,0 0-2-15,0 0 3 0,0 0 0 16,39 6-8-16,-39-6-1 0,0 0 5 16,32 0 0-16,-32 0 2 0,31 3 2 0,-31-3 2 15,32 0-9-15,-32 0 1 0,35 3 3 16,-35-3-1-16,37 0-1 0,-37 0-1 0,34 3 4 15,-34-3-2-15,31 0 1 0,-31 0 3 16,31 4-2-16,-31-4 0 0,0 0 0 16,41 0 0-16,-41 0 0 0,24 2-4 15,-24-2 1-15,0 0 0 0,37 3-2 0,-37-3 1 16,0 0-2-16,36-3 8 0,-36 3-3 16,0 0 3-16,0 0-1 0,37 3-2 0,-37-3 4 15,0 0-6-15,0 0 12 0,0 0-2 16,32 0 4-16,-32 0 0 0,0 0-4 15,0 0 0-15,0 0-1 0,0 0-1 0,0 0 1 16,0 0-4-16,0 0-1 0,30 0 4 16,-30 0-3-16,0 0 4 0,0 0-5 0,0 0-7 15,0 0 9-15,32 0-6 0,-32 0-3 16,0 0 10-16,0 0-6 0,28 0 3 16,-28 0-3-16,0 0-1 0,0 0 0 0,32 0 1 15,-32 0 4-15,0 0-2 0,0 0 0 16,34 0 0-16,-34 0-2 0,0 0 0 0,31 0 3 15,-31 0-1-15,0 0-2 0,39 0-2 16,-39 0 4-16,30 0-2 0,-30 0-2 16,35 4-1-16,-35-4 3 0,33 3 0 0,-33-3 4 15,42 0-5-15,-42 0 1 0,37 0 0 16,-37 0-3-16,40 0 3 0,-40 0 6 16,35 0-6-16,-35 0-1 0,42 4-1 0,-42-4 3 15,39 0-2-15,-39 0 5 0,43 0-4 16,-43 0-2-16,37 0 1 0,-37 0 3 15,32 0-3-15,-32 0 0 0,26 0 2 0,-26 0 2 16,0 0-4-16,46-4 3 0,-46 4-2 16,36 0-1-16,-36 0 5 0,49-3-8 0,-16 3-16 15,-1 0-33-15,5-4-13 0,0 4-26 16,3 0-22-16,-5 4-45 0,2-1-40 16,-5 2-58-16,6 6-637 0,-18 1-371 0</inkml:trace>
  <inkml:trace contextRef="#ctx0" brushRef="#br0" timeOffset="1.25638E6">24237 3911 878 0,'0'0'139'16,"0"0"-39"-16,0 0-80 0,0 0-5 0,38-3-15 15,-38 3-20-15,0 0 25 0,0 0 0 16,0 0 31-16,30-12 13 0,-30 12 19 0,22-10 2 16,-22 10-6-16,22-9 21 0,-22 9-12 15,26-15-10-15,-26 15-14 0,32-12 11 16,-32 12-20-16,37-9-9 0,-10 2 0 0,-27 7 3 15,47-12 3-15,-16 5-11 0,-2 4 14 16,3-2-25-16,1 1-1 0,7-2 1 16,-1 0-1-16,-4 6 4 0,8-6-4 0,-4 3 7 15,6 0 13-15,-3 0-10 0,3 0 24 16,0-2-12-16,-3 5 4 0,6-1-4 16,13 1 2-16,-8-4 3 0,9 8-10 0,8-4 3 15,7 1-6-15,-3-1-1 16,4 5 3-16,-1 1-6 0,4 0 2 0,-11 0-11 15,7 0 5-15,-7 4-14 0,4-2 11 0,-7-1 0 16,1 1 14-16,-3 4-3 0,-3 0 14 16,0-1-23-16,0 1-2 0,-2 0 10 0,2 7 0 15,-1 1-11-15,-6 0-3 0,13 8 8 16,-2 6-3-16,-5-2-2 0,1 10 12 16,0-3-12-16,-2 8-11 0,1 0 5 15,-6-2 3-15,-2 1-6 0,3 1 11 0,-3-1-13 16,-1-3 5-16,-4 0-10 0,-1-7 0 15,-5-1 0-15,3-2 10 0,-1 2-5 0,-6-2-5 16,6-2 7-16,-2 1-7 0,-1-2 3 16,0 0 2-16,0 0-5 0,-2-1-5 15,1 4 10-15,7-1 2 0,0-1 1 0,1 4 1 16,4 5-6-16,2-5 2 0,4 5 7 16,2 4-9-16,-1-4 6 0,1 0-1 15,0-1-8-15,2 1 0 0,-3-2 2 16,-2-2 5-16,0 3-4 0,-9-9 4 0,-1 0 2 15,1 2-6-15,-4-2-1 0,-1 2 3 16,3-5 7-16,-5 0 0 0,0 3 7 0,2-2 0 16,-5 1-5-16,6 1-5 0,-6-6 3 15,6 5-3-15,-4 2 0 0,2-1 0 0,-2 2-4 16,2-5 6-16,-2 3-8 0,2 2-3 16,-2-2 9-16,0-3-9 0,-6 1 4 15,-1-2 5-15,4 3-2 0,8-1 25 16,-5-1-15-16,2 3-1 0,-2 0 2 0,2-3 1 15,1 2-1-15,-1 1-3 0,2 0 2 16,-1-1-6-16,-3 1 27 0,4 1-25 16,-6 0-9-16,6 0 4 0,-6-2 7 0,6 3-13 15,-9-3 21-15,8 3-15 0,-7 3-6 16,2-7 13-16,2 7 1 0,-6-4-8 16,2-1 0-16,1 3 9 0,3-2-5 0,-4 6 10 15,-1-2-6-15,-2-5-4 0,-1 9 0 16,-2-8 9-16,2 4-3 0,-9 0 1 15,7 1-5-15,-1 2-3 0,-1-2-1 0,-6-4 9 16,5 14-12-16,-6-4 3 0,8 2 7 16,-6 4-13-16,4 6 7 0,-4-6 2 0,3 7 9 15,2-2-18-15,-6 3 14 0,0-2-12 16,3 2 5-16,-4-1-6 0,3 0 1 16,-4 1-1-16,-2-1 8 0,1 2-8 0,-3-6 11 15,4 2-1-15,-6-1-19 0,3 1 4 16,1 0 4-16,-5 0-3 0,1-3 3 15,-1 2 8-15,-1-7-6 0,1-2-6 0,-3 1 7 16,2 1 19-16,-4 2-15 0,6 2 17 16,-3-4 11-16,-6 2-7 0,5-3-8 15,-6 5 6-15,-3-2 0 0,3 1 23 0,1 2 3 16,-5 4-1-16,0 12-7 0,0 2-2 16,0-2-3-16,-5 9-8 0,1 8-5 15,4 7 1-15,-1-4-5 0,-3 3-2 0,4 1 0 16,0 3-4-16,0-6-2 0,-5 2-2 15,5-2-2-15,-8-1-2 0,6-2 3 16,-6 0-4-16,0-2-1 0,-4-3 4 0,-1 6-6 16,-4-6 4-16,-2 2-5 0,1-1 2 15,-2 3 2-15,-12 25-3 0,2 2 2 0,5-23-3 16,3-16-2-16,6 1-2 0,-3-12 3 16,4-1-1-16,-2-2 4 0,1-7-2 15,-1 7-5-15,2-6 9 0,-2 2-4 0,2-1 0 16,2-2 3-16,-4 1-5 0,4 3 0 15,-6 1-1-15,6-3 0 0,-4 3-2 16,0 1 7-16,-1 0-3 0,-2-1-1 0,3 3-2 16,-1-1 1-16,-1 4 1 0,-2-2 1 15,4-1-1-15,0 0-3 0,-1 2 3 16,4-3-3-16,6 2 3 0,-5-3-5 16,1-2 3-16,7-5-1 0,-5-2-1 0,5 3 0 15,-4-4 4-15,3 9 1 0,1-6 0 16,-4-4-2-16,1 2 1 0,0 0-3 0,-1-1 7 15,-2 7-7-15,-1 2 1 0,-2 1 0 16,6-4 0-16,-4 0-1 0,-1-3 1 0,5-5-5 16,-6 2 5-16,4-6-2 0,2-1 0 15,-1 0-1-15,-2-3 6 0,-1 2-1 16,-3-2 0-16,2-2-5 0,4 6 4 0,-7 0-1 16,-6 6 0-16,3 1-3 0,-1 1 4 15,4-1-5-15,1-1 1 0,-7 4 1 16,3-2-1-16,3-1 3 0,-4-1 0 0,0 1 0 15,-1-2-2-15,-4-1-2 0,2-2 3 16,-6 0-7-16,3 0 5 0,2-2-2 16,-1-6 8-16,5 2-7 0,0 1 1 0,0-3-3 15,3 0 3-15,-6 4 0 0,9-2-1 16,-2 0-28-16,4 3 14 0,-6 0-4 16,4 2 5-16,1 1 0 0,-4 2 4 0,4-4 1 15,-2 9 1-15,0-6 1 0,1 0 5 16,1-3-4-16,1 2-1 0,-5 0 4 0,2-5-1 15,-1-2 5-15,2 7-3 0,-2-9-1 16,-3 5 3-16,6-8 0 0,-2 2 1 0,-4 1 1 16,3-6-4-16,-3 3 4 0,-3 2 0 15,6-1-1-15,-8 4 7 0,4-7-6 16,-2 7 1-16,-1-4-1 0,-2 10-2 16,-3-2 2-16,-1-1-1 0,1 1 0 0,-2 1 2 15,-6-1-2-15,6 2-1 0,-5 0 0 16,2-7 2-16,-4 1-3 0,-2-3 2 15,-1-1 2-15,-3 0 3 0,1-6 2 0,-7-1 6 16,-4 1 2-16,3-5 5 0,-7 4-6 16,0-6 1-16,5 0-2 0,2 0 2 0,1-6-12 15,8 4-26-15,4-4-62 0,0 1-69 16,0-5-186-16,-3-1-576 0,3-7-537 0</inkml:trace>
</inkml:ink>
</file>

<file path=ppt/ink/ink2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8:14:50.241"/>
    </inkml:context>
    <inkml:brush xml:id="br0">
      <inkml:brushProperty name="width" value="0.05292" units="cm"/>
      <inkml:brushProperty name="height" value="0.05292" units="cm"/>
      <inkml:brushProperty name="color" value="#FF0000"/>
    </inkml:brush>
  </inkml:definitions>
  <inkml:trace contextRef="#ctx0" brushRef="#br0">26808 5698 1830 0,'0'0'254'0,"0"0"-140"0,0 0-18 0,0 0-57 15,0 0-13-15,0 0-10 0,0 0 3 16,0 0-7-16,0 0-6 0,0 0 4 0,0 0 15 16,0 0 9-16,0 0-4 0,-20-44 21 15,20 44-4-15,0 0 2 0,0 0 11 0,0 0 15 16,0 0-7-16,0 0-2 0,0 0 9 16,0 0-12-16,-7-26 4 0,7 26 1 15,0 0 5-15,0 0 6 0,0 0-16 0,0 0-1 16,-2-29-11-16,2 29-6 0,0 0-1 15,0 0-15-15,0 0 0 0,0 0 2 16,0 0-17-16,0 0 4 0,0 0-4 0,0 0-10 16,0 0 0-16,0 0-8 0,0 0 2 15,0 0-2-15,0 0 6 0,0 0-6 16,0 0 10-16,0 0-6 0,0 0 4 0,0 0 2 16,49 74 0-16,-36-55-2 0,4-4-4 15,3 0 4-15,3 3-4 0,7-1 6 0,11-2 3 16,-3-6 5-16,14-6 0 0,5 0-3 15,10-12 18-15,18-6-9 0,32-16-9 0,5-13 4 16,4-4 2-16,-1-11 8 0,11-6 1 16,-1-6-13-16,-1 1-17 0,1-4-33 15,-2 1-54-15,-6-6-104 0,-9 5-317 0,0 4-203 16,-23-4 585-16</inkml:trace>
  <inkml:trace contextRef="#ctx0" brushRef="#br0" timeOffset="9684.8301">18997 2406 400 0,'0'0'50'0,"0"0"-29"16,0 0-8-16,0 27-19 0,0-27 19 16,0 0 15-16,0 0-1 0,0 0-8 0,0 0 85 15,2 27 36-15,-2-27 35 0,0 0 38 16,0 0-3-16,0 0-17 0,0 0-18 0,0 0-3 16,0 0-17-16,0 0-15 0,0 0-33 15,0 0-12-15,0 0-16 0,0 0 7 16,0 0-14-16,0 0-7 0,-7 28-2 0,7-28-6 15,0 0-6-15,0 0-17 0,0 0-3 16,0 0-6-16,0 0-7 0,0 0 10 16,0 0-8-16,0 0 5 0,0 0-8 0,0 0-2 15,0 0-5-15,0 0-3 0,0 0 3 16,0 0 4-16,0 0-14 0,0 0 17 16,0 0-3-16,0 0 8 0,0 0 13 0,0 0-4 15,0 0-13-15,0 0 3 0,0 0-14 16,0 0 0-16,0 0-17 0,0 0-17 0,0 0 4 15,0 0 2-15,0 0-3 0,0 0 3 16,0 0 9-16,5 33 2 0,-3-11 1 16,-2-22-6-16,12 51 8 0,-7-24 0 0,0 3 2 15,3 0 12-15,-1-2-4 0,1 6-1 16,-5-3 0-16,4 0 6 0,2 0-4 16,-4-3 1-16,8-5 2 0,-5 2 8 15,-1-3-6-15,6 0 15 0,-13-22 9 0,15 33 11 16,-3-16 36-16,-12-17 8 0,25 21 19 15,-8-18-10-15,-17-3-6 0,50-12 4 0,-10-3-8 16,4-14-21-16,9-7 4 0,33-23-17 16,-1-10 6-16,0-7-6 0,-1-7-20 0,10-10 2 15,1-2-7-15,9-6-10 0,6-4-7 16,2 0-6-16,10 1 1 0,0 0-15 16,2 3-12-16,2 11-19 0,-1-1-16 0,6 12-24 15,-1 1-20-15,6 10-16 0,-6 4-36 16,5 2-33-16,3 3-115 0,6 1-444 0,-12-1 454 15</inkml:trace>
  <inkml:trace contextRef="#ctx0" brushRef="#br0" timeOffset="10538.2975">20262 2789 3236 0,'3'-43'0'0,"-1"23"-7"0,-2 20 4 16,0-42-4-16,0 42-5 0,5-33 5 0,-5 33-10 16,0-30 0-16,0 30-7 0,3-27 7 15,-3 27 19-15,0 0-2 0,0-39 15 16,0 39 0-16,0 0 23 0,0 0 7 15,-3-35 2-15,3 35-3 0,0 0-12 0,0 0-5 16,3-27-7-16,-3 27-4 0,0 0-14 16,0 0 7-16,0 0-5 0,0 0 10 15,0 0-8-15,0 0-6 0,19 84 7 0,-14-46-1 16,3 4-6-16,12 10 9 0,-1 4-9 16,-4 3-13-16,8 9-7 0,6-1 7 0,-1-2 0 15,-5-14 4-15,-1 3-7 0,3-10 7 16,2-5 11-16,-7-8 36 0,12-8 13 0,1-1 24 15,14-3-14-15,0-13 3 0,18 1-3 16,5-14-12-16,26-4 2 0,38-20-9 16,8-12-9-16,5-11 1 0,4-10-5 15,2-10-3-15,0-16-10 0,7-17 4 0,31-36-7 16,-2-6-2-16,7-6 9 0,-2-6-13 16,13 11-9-16,2 6-28 0,7 10-29 15,5 18-59-15,-42 21-105 0,7 5-569 0,-6 7 227 16</inkml:trace>
  <inkml:trace contextRef="#ctx0" brushRef="#br0" timeOffset="11762.7731">18236 1912 3533 0,'0'0'-5'0,"0"0"5"0,0 0-4 16,0 0-4-16,0 0-29 0,0 0-18 15,0 0 1-15,30-3 8 0,-30 3 9 0,0 0 0 16,0 0 13-16,0 0 17 0,0 0 12 16,0 0 7-16,0 0 9 0,0 0 19 15,0 0 10-15,0 0 9 0,0 0 29 0,0 0-11 16,0 0 0-16,0 0-11 0,15-15 11 15,-15 15-22-15,0 0 2 0,0 0-2 0,0 0-25 16,0 0-10-16,0 0-6 0,0 0-17 16,0 0-4-16,0 0-6 0,0 0-4 0,9-25 2 15,-9 25-9-15,0 0 17 0,0 0-12 16,0 0 11-16,0 0-3 0,0 0 11 16,0 0-19-16,26 40 15 0,-26-40 2 15,17 23-2-15,-17-23-2 0,30 27 6 0,-11-15 6 16,16-7 17-16,12 2 19 0,23-7-12 15,24-7-3-15,51-10 3 0,17-13 8 16,17-9-11-16,0-13-6 0,12-10 2 0,-7-8-2 16,7-11-9-16,-7-6 11 0,38-24-20 15,-6-5-24-15,0-1-14 0,-5-1-25 0,8 0-49 16,-40 18-109-16,0 5-266 0,-12 2-249 16,-11 1 508-16</inkml:trace>
</inkml:ink>
</file>

<file path=ppt/ink/ink2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22:18.035"/>
    </inkml:context>
    <inkml:brush xml:id="br0">
      <inkml:brushProperty name="width" value="0.05292" units="cm"/>
      <inkml:brushProperty name="height" value="0.05292" units="cm"/>
      <inkml:brushProperty name="color" value="#FF0000"/>
    </inkml:brush>
  </inkml:definitions>
  <inkml:trace contextRef="#ctx0" brushRef="#br0">3241 7479 393 0,'0'0'43'0,"0"0"-29"16,-60-22 41-16,60 22-35 0,0 0-26 0,0 0 19 15,0 0-61-15,0 0-50 0,0 0-30 16,0 0 41-16</inkml:trace>
  <inkml:trace contextRef="#ctx0" brushRef="#br0" timeOffset="296.0304">2701 8031 364 0,'-7'36'-37'16</inkml:trace>
  <inkml:trace contextRef="#ctx0" brushRef="#br0" timeOffset="311.0197">2693 8090 289 0,'-9'42'-47'15</inkml:trace>
  <inkml:trace contextRef="#ctx0" brushRef="#br0" timeOffset="321.0132">2671 8226 203 0</inkml:trace>
  <inkml:trace contextRef="#ctx0" brushRef="#br0" timeOffset="338.0029">2659 8291 171 0,'-8'29'0'0,"4"-4"-33"16</inkml:trace>
  <inkml:trace contextRef="#ctx0" brushRef="#br0" timeOffset="1165.1221">2642 8368 138 0,'0'39'8'0,"0"-39"-16"15,-10 25 32-15,10-25-24 0,-3 34 9 0,3-34 7 16,0 0-32-16,-2 39 16 0,2-39 40 15,-3 27-16-15,3-27-1 0,0 28-23 16,0-28 15-16,-5 30 8 0,5-30-7 16,-3 32 6-16,3-32-29 0,-2 31 36 15,2-31-7-15,0 29-29 0,0-29 29 0,-3 32-15 16,3-32 14-16,-5 30 1 0,5-30-8 0,-4 32 0 16,4-32 34-16,-5 34-8 0,5-34 6 15,-8 36 5-15,4-14-19 0,4-22 5 16,-5 46-7-16,5-21 12 0,-3 2-7 0,3-27-17 15,-5 53 10-15,2-32-16 0,3-21 27 16,0 55-17-16,0-27 22 0,0-1-6 16,-4 1-6-16,8 7-1 0,-1-11 0 15,2 8 15-15,0-2-46 0,-2 7 15 0,6 4 19 16,-4-2-4-16,2 2 3 0,3 1-18 16,1 2 18-16,4 8-15 0,-3 1 33 0,5-4-15 15,1 3-18-15,4 3 5 0,8 8 16 16,-8-13-39-16,10 13 43 0,-7-7-17 0,-4-3 4 15,10-5-14-15,-10 2 26 0,8-1-18 16,-1-7 8-16,-3-2 4 0,4 1-4 16,-6-8 7-16,2-1-24 0,-1-2 8 15,1-3 3-15,1 0 27 0,1-4-31 16,0 1-1-16,3-11 8 0,0 7-4 0,-5-8 0 16,2 0-14-16,-2 0 10 0,2-3-11 15,3 0 14-15,-8-2-6 0,6 1 5 0,-4-1-6 16,-24-7-10-16,41 13 3 0,-20-10-20 15,-21-3 34-15,45 5-24 0,-25-1 23 16,-20-4-7-16,43 3-3 0,-43-3-13 0,42 0 30 16,-42 0-17-16,49-3-4 0,-28-1-12 15,-21 4 13-15,39-5-13 0,-39 5 12 16,45-8 4-16,-25 5-16 0,-20 3 12 0,49-5 4 16,-29-2 3-16,-20 7 18 0,45-5-25 15,-45 5-2-15,37-7-10 0,-14 1 6 0,-23 6 34 16,30-9 26-16,-30 9 8 0,27-12 6 15,-14 0-4-15,7-3-13 0,-3-5 13 16,7-4-21-16,-6-7 0 0,2-1-9 16,2-1-13-16,1-6-3 0,2-5-2 15,-5-6-6-15,0 5 3 0,0-10-10 0,-3 2 0 16,7-19 10-16,-8 12 1 0,-7-2-13 16,-1 5 2-16,-3-6-3 0,-5 1-2 0,0-1 14 15,-3 3-5-15,-7 6 2 0,3-2 21 16,-6-4 13-16,-2 9-26 0,-2-5 3 0,0 3-8 15,-1 0-5-15,-9 2 5 0,2 1-12 16,-4 1-5-16,-7-6 13 0,-8 2-7 16,6 0-1-16,-8 8 1 0,-4-1-1 15,-2-1-9-15,9 7 4 0,-1 3-2 0,4 4 0 16,-3-1 4-16,4 2-8 0,-4 5-8 16,9 4 20-16,-1 3-8 0,5 1-12 0,-2 4-13 15,-1 2 6-15,6 4-6 0,4 3-36 16,23 6-9-16,-60 3-27 0,34 6-17 15,-4 2-37-15,-1 11-34 0,2 2-88 0,1-1-354 16,4 5 115-16</inkml:trace>
  <inkml:trace contextRef="#ctx0" brushRef="#br0" timeOffset="2459.8779">7525 8212 2419 0,'14'-19'-51'0,"-14"19"23"15,0 0 18-15,11-25 3 0,-11 25 7 16,0 0 23-16,7-27-7 0,-7 27 3 0,0 0-13 16,5-24 7-16,-5 24-7 0,0 0-3 15,0 0 4-15,5-27 5 0,-5 27-21 16,0 0 9-16,0 0 9 0,3-29-6 0,-3 29-9 16,0 0 9-16,0 0 13 0,0 0-13 15,0 0-6-15,-3-37-10 0,3 37-6 16,0 0-3-16,0 0-9 0,0 0-8 0,-37-4 3 15,37 4 27-15,0 0-18 0,0 0 4 16,-62 23 6-16,46-14-7 0,16-9 7 0,-49 27-10 16,16-6-4-16,-11 11 6 0,1 1-3 15,-13 10 10-15,-2 4 0 0,1 0-4 16,-23 17 4-16,18-11 18 0,7-11-11 16,-6 5 19-16,10-6-12 0,2 8-3 0,6-13 7 15,6 0 7-15,3 5 8 0,-1-5-5 16,5 7-10-16,0 1-3 0,3 0 14 0,7-2 10 15,2 4-13-15,4-3 6 0,6 4-7 16,0-1 25-16,3 2-29 0,1 3 8 16,-1 2 3-16,5 1 24 0,0 11-11 0,5-1-7 15,-1 2-6-15,4 2-4 0,5 6 3 16,6-5 7-16,-3 9-7 0,10-3 30 0,-1-1-11 16,3 0 3-16,21 16 0 0,-13-4-11 15,5-19 4-15,-6-2-6 0,3 2-1 16,-3-6 0-16,9 1 0 0,-2 0 9 15,-6-4-4-15,10 1-11 0,2-4-1 0,-3 1 1 16,-3-2-7-16,7-9 9 0,-1-3 0 16,2-1 3-16,-1-8-6 0,-1-3 6 0,-1-1 13 15,5-7 3-15,-3-1-7 0,-1-6 4 16,-4-3 6-16,2-4-7 0,1-1 4 16,2-2-8-16,-1-2-18 0,-6 0 30 0,7-3-17 15,-1-3-1-15,-4 0 3 0,4-2-8 16,1 0-3-16,-4-5 1 0,-5 1-6 15,3-3 11-15,-7 0-1 0,2-7 2 0,-8-3 9 16,0 1 21-16,-1-3 4 0,-1-4 16 16,-4-5-30-16,1-8 2 0,-4-1 10 15,1-5 6-15,-5 1-19 0,0-7 9 0,-1-3-15 16,-2 1-13-16,4-5 14 0,-1-13-13 16,-4-3-28-16,-1-4 14 0,1-4-8 0,-3 4-6 15,-1-4-8-15,-8-2-7 0,-1 14 13 16,-5-12-21-16,-10 0 13 0,-10 2-6 15,-23-17-2-15,-8-3-3 0,-12-1-9 0,-7 6 21 16,-17 2-12-16,1-1-7 0,-4 8-6 16,0 6-12-16,-1 8-5 0,9 6-3 15,17 19 5-15,13 10-32 0,14 11-104 0,4 9-73 16,-1 7-388-16,7 6 116 0</inkml:trace>
  <inkml:trace contextRef="#ctx0" brushRef="#br0" timeOffset="3668.8853">12504 8653 2505 0,'-11'-46'-99'16,"11"46"124"-16,-8-31-3 0,8 31 2 15,-15-32 16-15,15 32 2 0,-15-30-4 0,10 9-14 16,5 21-7-16,-13-38-5 15,4 15 2-15,9 23 3 0,-13-39 3 0,6 22-9 16,7 17 1-16,-12-40-10 0,6 24 7 0,6 16-1 16,-17-33 6-16,7 17-14 0,-3-3-5 15,13 19-1-15,-31-26 6 0,10 19 0 0,1-4 0 16,-5 3-11-16,25 8 11 0,-54-7 3 16,31 7 11-16,23 0-3 0,-59 9-28 15,22 1 23-15,6 4-15 0,-3 4 9 16,1 9-8-16,-8 1 8 0,5-2-6 0,-1 5 17 15,-3 3-19-15,3-4 2 0,2 4 9 16,3-1 8-16,4-3-8 0,-4 7-3 0,7 4-3 16,-7-2 3-16,3 2 0 0,8 4 6 15,-6-1 5-15,9 2-3 0,1 1-16 16,-7-2 8-16,8-5 8 0,4 8-2 16,-5 2 2-16,4 0 9 0,-2 2-23 15,3 3 9-15,4 5-3 0,-4-2 0 0,10 0 22 16,-6 5-6-16,11 0-2 0,2 3 7 15,4-3-21-15,7 8 30 0,8 1-15 0,-6-4 14 16,16 3-8-16,1-7-8 0,2-2 13 16,8 0-11-16,3-4-5 0,2-7 8 0,7 3 14 15,-3-5-19-15,9-3-3 0,-1-2 7 16,-1-5-5-16,9-1 10 0,-7-4 10 16,3-4-23-16,2 0 6 0,2-6 9 15,6 3-13-15,-11-12-1 0,7-3 6 0,-2-7-16 16,0-2 12-16,-6-3 0 0,3-5-3 15,-2-2-2-15,-3-1-7 0,-2-5 23 0,-15 4 7 16,12-11 3-16,-8 5 8 0,-2-9-17 16,-4-1 11-16,2-2-5 0,-1-8-11 15,-2 2-2-15,-4-8 15 0,-4-1-26 0,-1-13 11 16,5-7 0-16,-16 6-5 0,-2-14-16 16,-3-4 19-16,-5-3-1 0,-7 5-12 15,-5-2-2-15,0 0 0 0,-5 4-6 0,-4-7 2 16,1 11-2-16,0 6-5 0,-4 1-5 15,4 10 1-15,-1 9-46 0,1 0-23 16,-4 6-60-16,4 11-65 0,-2-1-501 16,10 24 611-16</inkml:trace>
  <inkml:trace contextRef="#ctx0" brushRef="#br0" timeOffset="4181.3791">16562 8479 2746 0,'0'0'-178'0,"-15"-30"-439"0,15 30 113 0</inkml:trace>
  <inkml:trace contextRef="#ctx0" brushRef="#br0" timeOffset="4738.0306">16585 8329 2265 0,'3'-30'-94'0,"-3"30"35"0,0-32 35 15,0 32 17-15,0 0 0 0,-8-47 3 16,8 47 11-16,-5-27-10 0,5 27 20 0,-12-21-27 15,12 21-1-15,0 0 0 0,-16-31-3 16,16 31 7-16,-17-16 4 0,17 16 10 16,-20-12 0-16,20 12 7 0,-27-13-7 0,27 13 0 15,-35-9 0-15,35 9-10 0,-33-5-4 16,33 5 7-16,-41-7-11 0,41 7 0 16,-41 0 18-16,41 0-14 0,-46 4 11 0,46-4 10 15,-43 3-3-15,21 2-18 0,-3 3 17 16,2 1-17-16,-6 3 11 0,-1 9-11 0,-2 6 3 15,-8 7 8-15,-10 8 6 0,1 8-13 16,-2 4 6-16,-1 0 1 0,0-1 13 16,3 3-24-16,11-3 7 0,-6 1 4 15,8 3 3-15,7-8 21 0,-1-1-11 0,3 1-10 16,2 5 13-16,3-2-6 0,1-1 13 16,2-1-11-16,3 3 14 0,7-11 0 15,-2 1 12-15,5 4 27 0,-2-3-22 0,5-2 2 16,3 5 11-16,-4-4-10 0,8 4 8 15,-1 4-7-15,0 0 7 0,11 6-6 0,3 5-1 16,8 7 9-16,1-3-3 0,13 2-9 16,1 1-5-16,19 13 4 0,1-3-4 15,-5-17-12-15,-3-7 0 0,0-4-10 16,10-4 0-16,3-9 5 0,3-1-3 0,3-2 4 16,-4-11-9-16,-5-6 11 0,6-6 11 15,-11 0 2-15,0-12 12 0,-4 0 1 0,4-12-8 16,-10 7 41-16,2-5 24 0,-8-5 7 15,11-9-9-15,5-12-38 0,-3-11-27 16,23-24-19-16,-7-3 16 0,-5-8-30 0,-15 16-5 16,-6-2-15-16,-7 2-1 0,-7 0-13 15,-5-9 2-15,-7 13-6 0,-9 2-12 0,-3 1-22 16,-6 7-5-16,-10 5-16 0,2 0-27 16,-12 8-39-16,3 6-65 0,-3 4-97 15,0 11-411-15,0 3 568 0</inkml:trace>
  <inkml:trace contextRef="#ctx0" brushRef="#br0" timeOffset="5987.801">21505 8670 2995 0,'0'0'-97'0,"0"-30"22"0,0 30 4 16,0-27-8-16,0 27 9 0,0 0 8 0,-4-44 11 15,4 44 26-15,-3-28 34 0,3 28 1 16,-5-30-10-16,5 30-3 0,-2-36 9 16,-1 10 0-16,3 26 12 0,-13-53 9 0,6 25 15 15,-1 1 22-15,-1 0-4 0,1-5 4 16,-2 8-14-16,0-2-2 0,5 2-8 0,-7 4-1 15,12 20-15-15,-18-41 2 0,13 26 2 16,5 15-21-16,-22-24 3 0,22 24-7 16,-27-22 4-16,27 22-9 0,-33-13 7 15,11 8-10-15,22 5 5 0,-40-1 5 0,40 1-5 16,-47 12 2-16,17-1 8 0,3-1-2 16,-8 7 7-16,5 3-5 0,-2 3-10 15,4 1 0-15,-12 6 0 0,3 5 7 0,3 3 1 16,-3 4-1-16,2-3 13 0,-1 6-15 15,4 0 7-15,-2 2 7 0,3 2-2 0,-6 4-5 16,8-7-5-16,4 3 12 0,-3-4-5 16,1-2-4-16,9 4 6 0,-2-9 3 15,4-1-5-15,0-2 6 0,2 4 3 16,-1-3-9-16,0 0 4 0,7-1-11 0,1 2 26 16,-1-1-15-16,-1 2-3 0,6-5 3 15,0 2 6-15,3-1-9 0,0-2 13 16,3 7 4-16,0-6-11 0,6-1 6 0,-4 4-2 15,5-3 0-15,-2 2 8 0,11-3-7 16,-4 3 6-16,-2-3-6 0,2-2-3 0,4 1-15 16,4 0 21-16,-5 0-10 0,2-4 2 15,11 5 2-15,-6-5-13 0,15 6 5 0,2 2 15 16,-1 2-17-16,5-7 5 0,0 5-1 16,5-1-10-16,-5-3 6 0,3-2 7 15,-4 3-11-15,-1-5-2 0,2-1 13 16,1 1-17-16,-13-9 4 0,6 3 2 0,3 1-3 15,-1-3-3-15,7 3 6 0,1-4 1 16,5-3-3-16,5 0 2 0,2 0-5 0,-2-3 3 16,-1-1 1-16,5-2 6 0,-9-2-10 15,-2-5-3-15,1 1 6 0,-6-3-1 16,3-5 4-16,-5-5 14 0,3-7-4 0,3-7 7 16,-4-3-10-16,-1-6-14 0,5-13 15 15,-4-4-3-15,-1-9-2 0,15-24-13 16,-3-3-11-16,-6-8-2 0,-8 2 3 0,-4 10 5 15,-16 8-7-15,1-5-5 0,1 0 9 16,-10-4 8-16,-9 2 8 0,2-10-3 16,-8 5 17-16,-4-1-1 0,-14 2-19 0,-3 1-4 15,-8 7-6-15,-6 3-12 0,0 5 7 16,-4 12-19-16,-5 3-28 0,0 21-31 0,-5 6-21 16,2 15-41-16,-3 7-32 0,-6 13-67 15,-11 4-502-15,5 6 411 0</inkml:trace>
  <inkml:trace contextRef="#ctx0" brushRef="#br0" timeOffset="17431.9669">4891 11964 1197 0,'0'0'-40'0,"0"0"56"0,0 0-6 0,0 0-36 15,0 0 21-15,0 0 15 0,0 0-10 16,0 0 5-16,0 0 1 0,0 0-17 16,0 0 32-16,0 0 8 0,0 0-19 0,-39-12 24 15,39 12 10-15,0 0-7 0,0 0 28 16,0 0-2-16,0 0 21 0,0 0-12 15,0 0-10-15,0 0-14 0,-23-18 0 0,23 18-13 16,0 0 8-16,0 0-17 0,0 0 12 16,0 0-8-16,0 0-8 0,-17-20 3 0,17 20-6 15,0 0-1-15,0 0-4 0,0 0 18 16,0 0-11-16,-23-12-7 0,23 12 7 16,0 0-8-16,-21-12 18 0,21 12-1 0,0 0-6 15,0 0-14-15,-28-13 3 0,28 13 13 16,0 0-6-16,-23-12-10 0,23 12 22 15,-22-8-13-15,22 8 3 0,0 0 10 0,-27-13-20 16,27 13 1-16,-23-14-1 0,23 14 0 16,0 0-3-16,-32-15 13 0,32 15 20 0,-27-8 3 15,27 8-10-15,-27-16 2 0,27 16 23 16,-33-11-1-16,16 4-8 0,17 7 1 16,-32-15 3-16,16 6-13 0,16 9-9 0,-34-9-3 15,34 9-7-15,-32-11-8 0,32 11 12 16,-30-8-24-16,30 8 16 0,-30-7-6 15,30 7-4-15,-30-9 8 0,30 9-7 0,0 0-5 16,-45-3-3-16,45 3 17 16,-30-3-19-16,30 3-2 0,0 0-5 0,-44-3 21 15,44 3-11-15,-30-3 4 0,30 3-10 0,-33 0 15 16,33 0-12-16,0 0 0 0,-40 0 0 16,40 0-2-16,0 0-5 0,-35 0 4 0,35 0 1 15,0 0 7-15,-34-4-12 0,34 4 23 16,0 0-16-16,-35 4 5 0,35-4-5 15,0 0 5-15,-35 9-5 0,35-9 4 16,-30 3 1-16,30-3 2 0,-22 8-4 0,22-8 1 16,0 0-8-16,-45 1-8 0,45-1 9 15,-29 3-4-15,29-3 14 0,-21 8-4 16,21-8-10-16,0 0 2 0,-32 1 0 0,32-1 15 16,0 0-15-16,-32 14-4 0,32-14 9 15,-27 9 4-15,27-9 1 0,-27 15-14 0,27-15 4 16,-26 12 0-16,26-12 7 0,-34 15-9 15,34-15 2-15,-27 12 17 0,14-2-9 0,13-10-8 16,-27 14 0-16,27-14 3 0,-25 11 14 16,25-11-17-16,-21 16 12 0,21-16-19 15,-31 18 12-15,31-18 5 0,-26 15-3 16,26-15-4-16,-24 15 12 0,24-15-13 0,-20 15 1 16,20-15-3-16,-25 20-7 0,25-20 17 15,-22 18-12-15,22-18-1 0,-26 18 13 16,26-18 2-16,-26 18-14 0,13-6 10 0,13-12-11 15,-30 27 13-15,20-12 0 0,10-15-5 16,-25 30 5-16,13-12-5 0,12-18 7 0,-15 32 5 16,7-20-26-16,8-12 9 0,-14 34 12 15,14-34-9-15,-11 31 9 0,6-14-14 16,5-17 7-16,-12 29-3 0,12-29 8 16,-10 30-12-16,10-30 14 0,0 27-7 0,0-27-2 15,-9 26-3-15,9-26 5 0,0 0-5 16,-1 36 10-16,1-36-5 0,0 0-3 0,1 30 8 15,-1-30-14-15,9 29 18 0,-9-29-14 16,8 25 1-16,-8-25 6 0,14 24-4 16,-6-8-1-16,-8-16-2 0,22 25 10 15,-14-10-10-15,7 1 20 0,-15-16-10 0,34 27-10 16,-14-11 17-16,3-1-12 0,2-3 9 0,0 3-9 16,-1-3 3-16,1 1-1 0,0-2-2 15,0 0 0-15,-2-3 9 0,2 1-4 16,-1-1-5-16,1-4 10 0,-2 4-3 15,2-2 0-15,1 0 0 0,-26-6 0 0,56 9 0 16,-29-6-3-16,3 0-1 0,0 0-1 16,2 1 7-16,-5-2-2 0,5-2-2 15,-32 0-5-15,48 6 2 0,-29-6 5 0,-19 0-3 16,38 4 3-16,-38-4-9 0,30 3-5 16,-30-3 19-16,35 4-17 0,-35-4 5 0,34 1 9 15,-34-1-11-15,37 0 0 0,-37 0 2 16,41 0-7-16,-41 0 2 0,46 0 7 15,-26 0 3-15,-20 0-5 0,45 0 9 0,-45 0-9 16,43-1 9-16,-43 1-13 0,35-4 11 16,-35 4-10-16,36-7 10 0,-36 7-11 15,33-6 1-15,-33 6 10 0,40-9-14 0,-18 0 5 16,1 3 0-16,2-3-3 0,4-2 7 16,-4-1-11-16,3 3 7 0,1-3 7 15,-2 0-10-15,6 0 5 0,4-3 7 0,-15 3-5 16,11-3-6-16,-1 0 13 0,-2-5-14 15,0 4 10-15,-8 1-10 0,8-6 17 0,0 2-19 16,-8 0 23-16,-2-2 11 0,3-1-3 16,-4-5 7-16,-3-5-11 0,0 2 21 15,-11 3 15-15,5-2-2 0,-10 1-10 0,1-2-18 16,-1 3 21-16,0 27 4 0,-16-62-27 16,4 35 7-16,-5-2 2 0,0 1-7 15,-1-2 5-15,0 1-14 0,-8 2-6 0,0 6 4 16,-3 0-6-16,-4 6-4 0,-4 1-3 15,2 11-6-15,-7 6-25 0,0 3-7 0,0 9-32 16,-6 5-34-16,3 4-51 16,11 1-53-16,6 0-106 0,-1 0-393 0,6-4 631 15</inkml:trace>
  <inkml:trace contextRef="#ctx0" brushRef="#br0" timeOffset="19015.9647">9253 11729 2771 0,'-42'-8'-118'0,"42"8"24"16,0 0 31-16,0 0-2 0,-16-22 15 15,16 22 5-15,0 0 13 0,0 0-1 0,-15-18 13 16,15 18 20-16,0 0 4 0,0 0-1 16,0 0-19-16,-14-22 6 0,14 22 10 0,0 0 26 15,0 0 7-15,0 0 19 0,-8-24-5 16,8 24-6-16,0 0 9 0,0 0 10 15,-12-24 2-15,12 24 2 0,0 0-24 0,0 0-7 16,-8-26 1-16,8 26 1 0,0 0-10 16,0 0-1-16,-14-27 3 0,14 27-1 0,0 0-2 15,-18-25-1-15,18 25-4 0,-13-22-1 16,13 22-11-16,-25-25 1 0,25 25 2 16,-27-20-5-16,10 6 0 0,-5 1 0 15,22 13-2-15,-38-16 7 0,19 5 10 0,19 11-15 16,-31-12-5-16,14 3 10 0,17 9-18 15,-34-9 11-15,34 9-8 0,-31-9 12 0,31 9-9 16,-39-11-3-16,39 11 0 0,-35-4-3 16,35 4-4-16,-38 3 7 0,38-3 15 15,-57 6-5-15,32 0-13 0,-7 3 11 0,3 0-3 16,-6 0-5-16,5 0 10 0,5 1-3 16,-7-2 3-16,7 4-17 0,-7 0 12 15,7-4 10-15,-1 1-20 0,-1 4 2 0,2-4 8 16,-5 2 0-16,6-1 3 0,-1 2 4 15,-2-2-12-15,6 3 0 0,-4-4 13 16,1 0 2-16,4 0-20 0,-8 3 2 0,2-3 8 16,-2 4 10-16,3-1 3 0,-3 0 2 15,4 1 0-15,2-1-3 0,-6-2-7 0,3-2 7 16,25-8-14-16,-39 13-5 0,26-4 12 16,13-9 4-16,-30 17-16 0,30-17 7 15,-32 13 5-15,32-13-3 0,-22 15-4 0,22-15 7 16,-20 23-10-16,20-23 0 0,-18 21 0 15,18-21 15-15,-19 18-8 0,19-18 6 0,-20 24 2 16,20-24-13-16,-16 27-2 0,7-9 3 16,9-18 2-16,-20 30-3 0,9-8-4 15,-1 0 7-15,2 0 0 0,1-2-12 16,-4 3 7-16,8-3 12 0,-7 2-9 0,12-22 14 16,-13 37-5-16,8-22-4 0,5-15 2 15,-12 35-3-15,12-35 8 0,-8 33-13 0,8-33-1 16,-5 31 18-16,5-31-16 0,-7 34 7 15,7-34-5-15,-3 34 0 0,3-34 9 16,3 41-4-16,-3-41 5 0,7 42-10 0,-2-18 0 16,-2 4 4-16,2 1-8 0,4-5 1 15,-1 3 10-15,0 2-7 0,1-5 5 0,4 0-2 16,9 6-1-16,-9-10 10 0,4 2-2 16,0-1-1-16,6-3-4 0,-1 2 21 15,-2-7-17-15,7 4 12 0,-2-5-14 0,-2-3 9 16,11 0-9-16,1 1 2 0,8-2 7 15,-3 0-4-15,4-6-3 0,8 5 6 16,0-4-8-16,3-3 2 0,5 0-9 0,10-3-4 16,-3-2 17-16,2 3 7 15,-1-3-11-15,3-4 0 0,-3 2 6 0,-3-5-10 16,1 2 6-16,-9-5 6 0,8-2-4 16,-8 4-13-16,3-10 4 0,-7 2 1 0,8-1-5 15,-16-2 8-15,0 0-10 0,-2-2-37 0,-4-4-49 16,-11-2-74-16,2-1-210 0,-1-8-298 15,-11 1 121-15</inkml:trace>
  <inkml:trace contextRef="#ctx0" brushRef="#br0" timeOffset="20847.0654">13636 11717 2632 0,'0'0'-35'15,"0"0"15"-15,0 0 2 0,0 0-6 0,0 0-3 0,0 0-16 16,0 0 18-16,0 0-6 0,0 0 9 15,0 0 3-15,0 0 3 0,-28-39 10 0,28 39-7 16,0 0-3-16,0 0 13 0,0 0 12 16,0 0 1-16,-17-22 3 0,17 22 9 15,0 0 16-15,0 0-10 0,-17-21 9 16,17 21-3-16,0 0 8 0,-15-16-18 16,15 16-4-16,0 0 4 0,0 0 2 0,-17-25 3 15,17 25-24-15,0 0 18 0,0 0-3 16,-16-24-6-16,16 24-11 0,0 0 5 0,-20-20 9 15,20 20 13-15,-14-13-19 0,14 13 0 16,0 0 5-16,-22-26-5 0,22 26 11 0,-13-18 7 16,13 18-10-16,-17-15-1 0,17 15 0 15,0 0-2-15,-30-22 2 0,30 22-10 16,-27-17 5-16,27 17-8 0,-30-12 0 0,30 12-3 16,-38-11 16-16,19 7-18 0,19 4 8 15,-53-8 4-15,28 4-9 0,25 4 2 0,-57-6 0 16,28 3 0-16,-2 1-8 0,-3 2 16 15,34 0 2-15,-62 0-13 0,32 0 3 16,-3 0 20-16,33 0-1 0,-62 0-11 16,32 2-6-16,-2-2 5 0,-1 3 0 0,1 0 2 15,-5 0-4-15,3 3-1 0,-2-3-4 16,-4 4-3-16,6 0 3 0,-1-3-5 16,-4 5-7-16,3-1 16 0,-4-1 6 0,6-2-18 15,4 2-4-15,2 1 19 0,-4-1-3 16,10 1-9-16,22-8 5 0,-52 13 0 0,35-11-8 15,17-2 3-15,-40 10-2 0,20-1 9 16,20-9-5-16,-37 17 8 0,16-6-17 0,-3 2 9 16,6-1-2-16,-6 0 0 0,4 3-7 15,-6-3 9-15,4 1 3 0,5 1-10 16,-1-2 10-16,18-12-10 0,-34 23 5 0,18-13 3 16,0 5-3-16,0 0-14 0,16-15 16 15,-30 27 3-15,16-13 4 0,1 1-9 16,13-15 0-16,-25 25-2 0,25-25 13 0,-15 28-25 15,3-16 7-15,12-12-4 0,-13 25 18 16,13-25-28-16,-12 27 23 0,12-27-12 16,-12 25 6-16,12-25 8 0,-8 28-4 0,8-28 5 15,-4 28-5-15,4-28 0 0,0 30 5 16,0-30-10-16,0 33 12 0,0-33-7 0,16 38 5 16,-5-17 7-16,-6 1-22 0,9-5 10 15,2 6-2-15,-2-2-3 0,8 0 10 16,-2 4 4-16,1-3-2 0,3 0-9 0,1-1 16 15,0 0 11-15,3 2-25 0,1-5 7 16,-2 0-4-16,3 0-3 0,-4 2 2 16,6-5 5-16,2 4 7 0,1-4-12 0,2 0 2 15,-1 0-4-15,3 0 10 0,-1 2-15 16,3-2 14-16,5-3 0 0,-5 3-9 16,2 0 5-16,4-3 4 0,-2 1-3 0,-3 1-8 15,3-2 4-15,0-4 1 0,-1 2 1 16,1-5 12-16,2 5-7 0,-1-5-3 15,5-1-1-15,-4 2-1 0,1-3 9 0,1 0-4 16,-4-3 2-16,-2 4-4 0,2 0-14 16,-8-3 5-16,5-1 11 0,-5 0-7 0,6 0 11 15,-11 0-13-15,3-1 11 0,-1 1 2 16,6-4 0-16,-15 0-3 0,7 1-20 16,-32 3 18-16,46-3 5 0,-46 3 21 0,44-1 45 15,-44 1 4-15,33-11 1 0,-33 11-9 16,27-15-18-16,-10 0-8 0,-4 0-25 15,1-3-9-15,1-6-6 0,-4 1-4 0,1-6-14 16,-2-2 11-16,2-5-20 0,0-1 5 16,-2 1 6-16,3-5-6 0,-11 4-4 0,4 0-1 15,3 5-4-15,-8 3-12 0,3 0-14 16,-4 2-24-16,0 27-60 0,0-50-94 16,0 50-532-16,-14-33 381 0</inkml:trace>
  <inkml:trace contextRef="#ctx0" brushRef="#br0" timeOffset="22585.9291">18074 11666 3171 0,'0'0'-76'0,"-27"-19"16"16,27 19 9-16,-18-12 18 0,18 12 14 0,0 0 27 15,-22-16 8-15,22 16 20 0,0 0-13 16,0 0-5-16,-25-12 4 0,25 12-4 16,0 0 14-16,-20-13 20 0,20 13 1 0,0 0 8 15,-19-15-5-15,19 15-2 0,0 0 0 0,0 0-2 16,-23-21-15-16,23 21-11 0,0 0 8 16,-20-12-5-16,20 12-4 0,0 0 2 0,-35-9-7 15,35 9-10-15,-30-7-1 0,30 7 7 16,-32-7-4-16,32 7-2 0,-34-6-6 15,34 6 10-15,-35-6-8 0,35 6 2 16,-30-6-6-16,30 6 4 0,-37-9-4 0,37 9 1 16,-36-6-3-16,11 0 8 0,25 6-8 15,-52-10-4-15,18 7-7 0,2-2 9 16,-9 2-2-16,4-1 2 0,0-3 0 0,-1 6 4 16,4-3-4-16,-4 1-2 0,11-2 8 15,-8 3-8-15,0 1 4 0,35 1-4 16,-61 0 0-16,35 0 8 0,-10-5-4 0,36 5-4 15,-55 0 10-15,35 0-10 0,-13 5 2 0,33-5 4 16,-60 1-4-16,33 1-6 0,-2 3 6 16,29-5 0-16,-53 7 2 0,29-6-4 15,24-1 6-15,-36 4 14 0,14 3-22 16,22-7 4-16,-39 8 12 0,39-8-14 0,-33 7 4 16,13-1 8-16,20-6-8 0,-34 9 4 15,34-9-14-15,-43 12 8 0,24-6-2 16,19-6 2-16,-40 15 0 0,24-8-6 0,16-7 6 15,-34 15-6-15,34-15 8 0,-28 13 4 16,28-13-2-16,-29 24-2 0,16-12-4 0,-6 3 2 16,6 4 2-16,-4 2 8 0,2 1-10 15,-1 3-4-15,-1 2 16 0,7-1-2 0,-5-2-12 16,3-3 12-16,0 5 6 0,2 1-12 16,4 0 12-16,-6 1-11 0,7-4-1 15,-3 5-4-15,1-2 2 0,7 3 12 0,-2-3-2 16,2-27-4-16,-3 48-2 0,3-22 19 15,-5 1-21-15,5-27 6 0,5 51 5 16,-2-22-9-16,-3-7 0 0,2 1-8 16,1 5 4-16,-3-28 4 0,9 47-4 0,-4-20 4 15,-2-3 5-15,9 6 8 0,-6-3-5 16,4 2-3-16,2-1 3 0,-4 1 4 0,4-2-17 16,2 3 6-16,-6-3 10 0,7-4-15 15,-3 2 6-15,-7 1 8 0,8-5-12 0,-1 3 6 16,-1-2-7-16,5 1 14 0,-3 0-6 15,2 1 0-15,-2-2 0 0,2-1-3 16,2 2 12-16,-3-2-4 0,-3-2-14 0,3 1-4 16,-1 3 4-16,2-1 4 0,2-5-8 15,-6 5 1-15,3-4 1 0,-1 2 11 0,-4-3-11 16,6 2 13-16,-4-1-6 0,-11-18-5 16,20 35-5-16,-10-23 10 0,-10-12 2 15,16 27-7-15,-5-12 2 0,-11-15 9 16,20 25-1-16,-5-15-10 0,-15-10 11 15,27 22-8-15,-15-13 8 0,-12-9-13 0,33 12 6 16,-33-12 4-16,37 9-1 0,-13-6 6 16,2-3 0-16,9 0 3 0,1-3-11 0,5 3 7 15,8-3-4-15,-2-3-1 0,5 0-5 16,-2-4 0-16,2 0 4 0,6-2-6 16,-1 3-5-16,0-7 10 0,-7 1-3 0,4 0-2 15,-1-2 7-15,-13-1-9 0,2-2 11 16,2-5-9-16,-3 1 8 0,-9 0-23 0,-2-2 6 15,-3-1-18-15,-3-2 7 0,-6 3 4 16,-5 0 1-16,-3-1-12 0,-5 2-11 16,-1 2-5-16,-4 23 7 0,-9-47-8 0,9 47-10 15,-21-34-15-15,9 22-40 0,-7 3-63 16,-9 5-120-16,0 1-445 0,-16 3 488 16</inkml:trace>
  <inkml:trace contextRef="#ctx0" brushRef="#br0" timeOffset="26963.7346">22942 12454 2995 0,'0'0'-84'16,"0"0"18"-16,0 0 20 0,0 0 10 0,0 0 11 16,0 0-12-16,0 0 29 0,0 0-4 0,0 0 6 15,0 0 12-15,0 0 0 0,0 0 31 16,0 0-4-16,0 0-16 0,0 0 13 15,0 0 21-15,0 0 5 0,-45-47 2 16,45 47 1-16,0 0-14 0,0 0 4 0,0 0-19 16,0 0 1-16,0 0 3 0,-15-25-8 15,15 25 2-15,0 0-5 0,0 0-9 0,0 0 2 16,0 0 12-16,0 0-12 0,0 0-3 16,0 0-2-16,0 0 1 0,0 0-3 15,-5-23 4-15,5 23-6 0,0 0-1 0,0 0 1 16,0 0 2-16,0 0-3 0,0 0 7 15,-9-34 9-15,9 34 2 0,0 0-3 16,-3-32-8-16,3 32 4 0,0 0-2 16,-4-40 0-16,4 40 8 0,4-30-17 0,-4 30-2 15,-4-33 10-15,4 33-3 0,4-44-1 0,-4 20 6 16,0 24 13-16,3-50-11 16,-3 23 22-16,0 0-5 0,0 27 10 0,-3-48 16 15,3 19 12-15,0 29-22 0,0-45-2 0,0 45-5 16,-4-42-6-16,4 42-1 0,-1-41-7 15,-4 23 9-15,5 18-14 0,-4-37 0 16,4 37-7-16,-5-33 0 0,5 33-3 0,-5-36 4 16,5 36-7-16,-6-30 18 0,6 30-16 15,-5-32-12-15,5 32 17 0,-10-30 3 16,10 30-13-16,-4-24 9 0,4 24-4 0,-10-25-12 16,10 25 9-16,0 0 4 0,-11-31 2 15,11 31-10-15,-10-21 1 0,10 21 2 0,-12-22-4 16,12 22 3-16,-15-22-6 0,15 22 2 15,-10-16-1-15,10 16 2 0,0 0 0 16,-27-30-3-16,27 30 3 0,-18-15 19 0,18 15-21 16,-21-21 17-16,21 21-4 0,-28-20 3 15,28 20 3-15,-25-17-7 0,25 17-2 16,-25-19-4-16,10 10-3 0,15 9 8 0,-32-15-3 16,32 15 0-16,-28-15-4 0,28 15-1 15,-25-16 6-15,25 16 11 0,-29-11 11 16,29 11-9-16,-30-17-3 0,30 17-5 15,-23-10 4-15,23 10 3 0,-26-12-10 0,26 12 2 16,-31-12-6-16,31 12 0 0,-30-9-1 16,30 9-7-16,-36-6 5 0,36 6-3 0,-30-9-3 15,30 9 6-15,-35-11-1 0,35 11-4 16,-35-1-3-16,35 1 1 0,-40-4-1 0,40 4 5 16,-37-2-1-16,37 2-5 0,-38 0 3 15,38 0-3-15,-32 0 0 0,32 0-3 16,-35 2 3-16,35-2 6 0,-40 4-7 0,40-4-4 15,-31 1 7-15,31-1-2 0,-31 5 1 16,31-5 8-16,-27 3-11 0,27-3-2 0,-30 4 3 16,30-4-6-16,-30 8 6 0,30-8-2 15,-29 9 1-15,29-9 6 0,-21 6-3 16,21-6 4-16,-31 9-7 0,31-9 2 16,-21 10 2-16,21-10-3 0,-29 8 0 15,29-8-4-15,-27 12 4 0,27-12-1 0,-31 13 3 16,31-13-1-16,-29 16 0 0,14-6-2 15,15-10 6-15,-32 18-6 0,32-18 1 0,-26 18 2 16,11-9-4-16,15-9 3 0,-31 25-1 16,15-12-1-16,1-1 5 0,15-12-3 0,-27 27-2 15,12-15 2-15,0 3-2 0,15-15 6 16,-30 32-8-16,18-17 5 0,0-2-3 16,12-13-2-16,-20 24 0 0,20-24 6 0,-15 29-6 15,15-29-2-15,-18 24 5 0,18-24 4 0,-12 27-2 16,12-27-5-16,-12 35-4 0,9-14 10 15,-5 1-1-15,8-22-6 0,-4 42 6 16,1-24-2-16,3-18 1 0,-12 38 1 16,12-38-7-16,-3 36 4 0,0-18 0 15,3-18 2-15,-5 42 3 0,5-42-7 0,-4 41 4 16,8-18 3-16,-4-23 1 0,0 46 0 16,5-21-1-16,-2-2-6 0,-3-23 0 0,3 47 1 15,1-28 8-15,-4-19-1 0,8 38-8 16,-3-23 8-16,-5-15-4 0,2 34 0 15,-2-34 1-15,8 27-2 0,-8-27 3 0,7 32-6 16,-7-32 0-16,8 23 6 0,-8-23 0 0,5 22 2 16,-5-22-3-16,0 0-2 0,12 33 4 15,-12-33-3-15,5 17 1 0,-5-17-7 16,0 0 6-16,8 24 2 0,-8-24-3 0,0 0 0 16,0 0-3-16,9 21 6 0,-9-21 1 15,0 0-8-15,0 0 9 0,0 0-2 16,3 23-2-16,-3-23 0 0,0 0-2 15,0 0 2-15,0 0-3 0,15 21 2 0,-15-21 3 16,0 0-3-16,0 0 2 0,12 15 1 16,-12-15 0-16,0 0-2 0,0 0 3 15,8 19-5-15,-8-19 6 0,0 0-1 16,10 18-3-16,-10-18 3 0,0 0-5 0,17 21 4 0,-17-21 0 16,15 16-4-16,-15-16-1 15,15 19 6-15,-15-19-5 0,15 15 9 0,-15-15-9 16,18 15-1-16,-18-15 1 0,17 15-4 15,-17-15 1-15,17 15 7 0,-17-15-1 0,23 15-2 16,-23-15 2-16,29 15-2 0,-29-15 5 0,26 15-8 16,-7-6 9-16,-19-9-6 0,33 12 13 15,-33-12-12-15,32 11-3 0,-17-2 6 16,-15-9-5-16,29 11 1 0,-29-11-1 16,30 8 4-16,-30-8-6 0,35 9 8 0,-17-4-6 15,-18-5-1-15,35 7 3 0,-13-2 3 16,-22-5-3-16,47 6 2 0,-20-3-4 15,-27-3 2-15,41 6 0 0,-15-6-2 0,-26 0 1 16,40 3-2-16,-40-3 1 0,40 3 0 16,-40-3 1-16,37-3 2 0,-37 3 1 15,50-6-6-15,-25 3 8 0,2 0-4 0,-27 3-2 16,53-13 1-16,-28 8 1 0,0-1 1 0,-25 6 3 16,41-11-6-16,-25 6-1 0,-16 5 3 15,35-7 8-15,-35 7 5 0,27-4 11 16,-27 4 9-16,27-14-2 0,-27 14-2 15,23-15-4-15,-23 15 1 0,24-18-5 0,-24 18-2 16,18-27-3-16,-3 11-10 0,0-4 1 16,-3 2-6-16,-2 0-14 0,3-1-14 15,2 0-35-15,-15 19-28 0,27-33-43 0,-13 18-69 16,-3-4-172-16,-2-4-512 0,-4 7-323 16</inkml:trace>
  <inkml:trace contextRef="#ctx0" brushRef="#br0" timeOffset="30108.114">27676 12334 3999 0,'0'0'-139'0,"0"0"35"0,0 0 13 16,0 0 22-16,0 0 12 0,0 0 5 0,0 0 6 15,0 0 9-15,0 0 1 0,0 0 11 16,0 0-3-16,0 0 3 0,0 0-6 0,0 0 8 16,0 0-3-16,0 0 16 0,0 0 5 15,0 0 15-15,0 0 16 0,0 0 14 16,0 0-3-16,0 0 2 0,0 0 4 0,0 0-18 16,0 0-3-16,0 0 7 0,0 0-3 15,0 0-9-15,0 0 0 0,0 0 3 0,0 0-16 16,0 0 15-16,0 0-6 0,0 0-1 15,0 0 1-15,-49-47 1 0,49 47-5 0,0 0-1 16,-3-27-8-16,3 27-8 0,0 0 20 16,-13-41-8-16,9 24 3 0,4 17 5 15,-13-31-8-15,13 31 10 0,-12-31 7 16,5 13-23-16,7 18 4 0,-13-32 6 0,5 14-4 16,8 18 2-16,-12-30 12 0,2 11-14 15,10 19-4-15,-17-38 6 0,11 23 10 16,6 15-4-16,-21-36 5 0,13 19-3 0,8 17-4 15,-17-27-4-15,17 27 17 0,-16-28-6 16,16 28-11-16,-15-22 0 0,15 22 5 0,-14-22-3 16,14 22 1-16,-13-21-16 15,13 21 7-15,-9-17 7 0,9 17-7 0,0 0 8 0,-16-28 1 16,16 28-7-16,-17-23 2 0,17 23 11 16,-15-16 2-16,15 16 7 0,-17-20-6 15,17 20 8-15,-20-21-12 0,20 21-3 16,-20-16 18-16,20 16-11 0,-17-17-2 0,17 17-13 15,0 0 15-15,-25-24-11 0,25 24 2 16,-16-15 1-16,16 15-6 0,-27-12 8 0,27 12-10 16,-25-15 11-16,25 15 3 0,-32-15-9 15,32 15 5-15,-34-17 8 0,34 17 12 16,-31-11-4-16,14 4-3 0,17 7-12 0,-34-15 12 16,34 15-8-16,-31-12 9 0,31 12-19 15,-30-12 4-15,30 12 14 0,-31-10-8 16,31 10-6-16,-30-8 2 0,30 8-9 0,-30-7 6 15,30 7-7-15,-28-8 0 0,28 8 5 16,-29-7 9-16,29 7-16 0,-36-7 7 0,36 7-5 16,-29-1-3-16,29 1 3 15,-37-5 3-15,37 5-2 0,0 0 9 0,-42 0-13 0,42 0 0 16,-30 5-8-16,30-5 5 0,-30 1 6 16,30-1 5-16,-30 2-5 0,30-2-6 15,-35 8 0-15,35-8 4 0,-30 5-2 0,30-5 5 16,-32 11 2-16,32-11-10 0,-33 5 4 15,33-5 16-15,-32 13-8 0,32-13-10 16,-25 5-4-16,25-5 2 0,-25 7 16 0,25-7-18 16,0 0 6-16,-35 12-6 0,35-12-2 15,-19 6 4-15,19-6-1 0,0 0 13 16,-35 12-8-16,35-12-2 0,-25 14 4 16,25-14-7-16,-22 9 1 0,22-9 13 0,-23 9-18 15,23-9 9-15,0 0-11 0,-25 12 8 16,25-12 4-16,-20 9 12 0,20-9-18 0,0 0 13 15,-29 16-11-15,29-16 6 0,-20 12-8 16,20-12 11-16,-22 11 5 0,22-11-20 0,-18 16 7 16,18-16-4-16,-22 21 11 0,22-21-4 15,-25 26-2-15,8-15-5 0,2 5 4 16,15-16 7-16,-25 29-5 0,10-14-6 0,2 0 4 16,13-15 5-16,-24 21 0 0,24-21-6 15,-25 22 17-15,25-22-13 0,-16 21-2 0,16-21 1 16,-20 19 3-16,20-19-2 0,-17 22-11 15,17-22 13-15,-22 24 3 0,10-9-3 16,-3 5-3-16,15-20 4 0,-21 33 1 0,9-15 1 16,0 1-6-16,12-19 7 0,-18 37-1 15,8-22-6-15,10-15 2 0,-17 34 4 16,12-18-5-16,5-16 7 0,-17 27-3 0,17-27-3 16,-12 22 4-16,12-22-2 0,-8 22-1 15,8-22-3-15,-15 20 0 0,15-20 6 16,-13 23-6-16,13-23 5 0,0 0-4 0,-15 31-4 15,15-31 2-15,-5 18 4 0,5-18-2 16,0 0 2-16,-12 29-6 0,12-29 3 0,0 0 1 16,-5 23 2-16,5-23-3 0,0 0 2 15,0 0-2-15,-8 22 12 0,8-22-11 16,0 0 8-16,0 0-6 0,0 0 0 0,0 0 2 16,0 0 1-16,0 0 0 0,-6 27 7 15,6-27-9-15,0 0 3 0,0 0 2 0,0 0-3 16,0 0-13-16,0 0 14 0,0 0-3 15,0 0 7-15,0 0-11 0,9 30 4 16,-9-30-1-16,0 0 2 0,0 0-1 0,17 23 1 16,-17-23-3-16,13 12 6 0,-13-12 6 15,17 15-11-15,-17-15 3 0,23 16 0 16,-23-16-3-16,22 20 0 0,-5-13 4 0,-17-7-3 16,30 16 8-16,-30-16-7 0,30 19-1 15,-13-10 3-15,-1 0-6 0,-16-9-1 16,35 18 0-16,-20-12 5 0,7 4-1 0,-2-2 2 15,2 4-2-15,-4-4 3 0,4 2-2 16,3-1 2-16,-3-1-7 0,1 2 5 0,-1-1-2 16,2 0 5-16,1-3-9 0,-2 3 2 15,-23-9 2-15,45 15 1 0,-20-7-3 0,-3 1-2 16,5-5 2-16,-5 4 2 0,1-2-3 16,-23-6 0-16,42 9 4 0,-22-3 2 15,-20-6-6-15,35 9 3 0,-35-9-6 0,39 6 9 16,-23 0 3-16,-16-6-2 0,34 7 3 15,-34-7-2-15,33 5 0 0,-11-2 1 0,-22-3 3 16,38 5 2-16,-38-5-2 0,41 0 8 16,-41 0-9-16,46 0 6 0,-24 0-4 15,-22 0-1-15,42 0-2 0,-42 0 4 0,40-5 3 16,-40 5 3-16,39-3-2 0,-39 3 5 16,40-5 1-16,-14-2-1 0,0 1-4 15,0-3 1-15,3 0-6 0,-1 0 2 0,-6-3-3 16,8 3 1-16,-8-4 1 0,6 1-1 15,-8-4 2-15,5 4-2 0,-5-3-3 16,4 3 2-16,-7-3-2 0,-17 15 1 0,33-24-3 16,-9 13 0-16,-24 11-1 0,25-25-2 15,-12 16-2-15,-13 9 1 0,25-22-9 0,-25 22-9 16,18-15-31-16,-18 15-33 0,17-16-54 16,-17 16-64-16,0 0-104 0,14-7-626 15,-14 7-600-15</inkml:trace>
  <inkml:trace contextRef="#ctx0" brushRef="#br0" timeOffset="34063.6069">31895 12219 4314 0,'0'0'-170'0,"0"0"19"16,0 0 4-16,0 0 17 0,-15-33 8 0,15 33 7 15,0 0 22-15,0 0 1 0,0 0 15 16,0 0 0-16,0 0 12 0,0 0 5 16,20-46 6-16,-20 46 4 0,0 0 0 0,11-18 7 15,-11 18 2-15,0 0 2 0,15-26 13 16,-15 26-11-16,0 0 15 0,19-16 4 0,-19 16-2 16,0 0 5-16,20-17 3 0,-20 17 4 15,0 0 14-15,13-18 8 0,-13 18 27 16,0 0 5-16,14-15-9 0,-14 15-4 0,0 0 14 15,16-24-9-15,-16 24-6 0,0 0-5 16,5-21 4-16,-5 21 3 0,0 0-16 16,12-24-2-16,-12 24-1 0,0 0 0 0,8-21 0 15,-8 21-2-15,0 0 2 0,10-18-8 16,-10 18 1-16,0 0-3 0,14-20 0 0,-14 20 5 16,0 0-3-16,15-25-4 0,-15 25 11 15,0 0-6-15,10-27 6 0,-10 27-4 16,0 0 7-16,10-23 16 0,-10 23-14 15,3-27 3-15,-3 27-1 0,0 0-12 16,5-27 0-16,-5 27 5 0,0 0 2 0,0 0-2 16,0-37 0-16,0 37-7 0,0 0-1 15,0 0-1-15,-8-37 11 0,8 37-1 0,0 0-8 16,-10-25 9-16,10 25-3 0,0 0-9 16,-13-23 18-16,13 23-4 0,0 0-3 0,-17-26 2 15,17 26-2-15,-14-18-2 0,14 18 0 16,0 0 8-16,-21-22-10 0,21 22-5 15,-19-15 5-15,19 15-5 0,0 0 2 0,-21-20-8 16,21 20 7-16,-17-12 1 0,17 12-8 16,-20-12 6-16,20 12 0 0,0 0-2 15,-29-15 3-15,29 15 1 0,-25-10-6 0,25 10-4 16,0 0 8-16,-38-11-6 0,38 11 0 16,-27-6 2-16,27 6 2 0,-23-10 6 0,23 10-10 15,0 0 4-15,-46-8-12 0,46 8 18 16,-25-10-14-16,25 10-2 0,-31-5 4 15,31 5 4-15,-31-12-2 0,31 12-2 16,-35-3 12-16,35 3-4 0,-30-9-12 0,30 9 6 16,-30-4 11-16,30 4-16 0,-30-7 7 15,30 7 1-15,-30-7-3 0,30 7-5 16,0 0 1-16,-40-3-2 0,40 3 10 0,-29-2 9 16,29 2-11-16,0 0 8 0,-42-4-12 15,42 4-2-15,0 0 6 0,-40 0 0 0,40 0 4 16,-31 0-4-16,31 0-10 0,0 0 4 15,-46 0 12-15,46 0 0 0,-30 4-12 16,30-4 12-16,-28 0 0 0,28 0-6 0,0 0 10 16,-44 0-8-16,44 0-4 0,0 0 10 15,-42 0 0-15,42 0-6 0,-25 0-4 16,25 0 13-16,0 0-5 0,-43-4-4 0,43 4 6 16,0 0-8-16,-37 0 2 0,37 0-4 15,0 0 8-15,-42 4-6 0,42-4-2 16,-25 2-2-16,25-2 4 0,0 0 0 0,-40 3-1 15,40-3 13-15,0 0-12 0,-33 3-2 16,33-3 4-16,-22 7-8 0,22-7 0 0,0 0 0 16,-40 4 4-16,40-4 0 0,-24 4 8 15,24-4-12-15,-28 9 0 0,28-9 14 16,-22 8-8-16,22-8-10 0,-32 8 18 16,32-8-10-16,-25 14 0 0,25-14 4 0,-25 12-6 15,25-12-2-15,-25 12 8 0,25-12-4 16,-23 11-2-16,23-11 9 0,-25 10-8 0,25-10 1 15,-17 12 1-15,17-12 3 0,-22 18 0 16,22-18-6-16,-18 17-4 0,18-17 8 16,-25 18-5-16,6-2 6 0,19-16-3 0,-22 27-3 15,9-15 3-15,13-12 5 0,-20 25-1 16,20-25-8-16,-23 22 8 0,23-22 0 16,-17 21 6-16,17-21-7 0,-17 18-1 0,17-18 6 15,-17 23-6-15,17-23-4 0,-18 21 8 16,18-21 1-16,-13 27-1 0,4-12 1 15,9-15-3-15,-17 27-6 0,4-10 14 0,13-17 1 16,-18 28-10-16,18-28 3 0,-17 27 0 16,9-12-8-16,8-15 7 0,-17 29 3 0,17-29-6 15,-8 27 7-15,8-27-6 0,-16 25 3 16,5-8 1-16,11-17 1 0,-10 30-8 16,10-30 2-16,-12 30-1 0,12-30-1 0,-12 27 0 15,12-27-3-15,-5 25 3 0,5-25 7 16,-8 22-3-16,8-22-12 0,-12 22 21 15,12-22-9-15,0 0-8 0,-6 23 8 0,6-23-4 16,0 0 0-16,-11 24 14 0,11-24-10 16,0 0-4-16,-6 23 7 0,6-23-14 15,0 0 18-15,0 0 0 0,-10 27-15 0,10-27 4 16,0 0 7-16,0 0-5 0,-4 28-4 16,4-28 7-16,0 0-10 0,0 0 2 0,0 0 11 15,-5 32-6-15,5-32-4 0,0 0-1 16,0 0 3-16,0 0-4 0,2 36-5 15,-2-36 6-15,0 0 8 0,0 30-3 16,0-30-7-16,0 0 3 0,7 35 2 0,-7-35 7 16,8 22-3-16,-8-22-8 0,0 0 6 15,5 33 5-15,-5-33-5 0,8 19-2 0,-8-19 7 16,0 0-5-16,9 25-2 0,-9-25 3 16,0 0-1-16,12 21 3 0,-12-21-8 15,0 0 6-15,11 21 1 0,-11-21-4 0,0 0 3 16,12 24-6-16,-12-24 19 0,10 18-14 15,-10-18 3-15,15 17 2 0,-15-17-4 16,13 15-1-16,-13-15 3 0,16 19 13 0,-16-19-16 16,16 16-2-16,-16-16 7 0,12 16 0 15,-12-16 6-15,13 13-7 0,-13-13 1 16,19 17-4-16,-19-17 0 0,16 12 3 0,-16-12 2 16,0 0-6-16,26 18 6 15,-26-18-3-15,21 10 2 0,-21-10 0 0,27 13-2 0,-27-13-3 16,25 12 13-16,-25-12-12 0,32 8 7 15,-15-1 0-15,-17-7-5 0,30 7 0 16,-30-7 0-16,32 8-5 0,-32-8 5 0,30 7 4 16,-30-7-8-16,28 5 12 0,-28-5 0 15,32 7-16-15,-32-7 6 0,25 6 4 16,-25-6-9-16,28 6-1 0,-28-6 8 16,34 9-3-16,-34-9 1 0,35 7 2 0,-13-3-2 15,-22-4-6-15,40 8-1 0,-20-4 8 16,-20-4 2-16,42 4 4 0,-19 1 1 0,-23-5 1 15,44 2-1-15,-18-2 0 0,-26 0-2 16,51 7-1-16,-28-7 8 0,-23 0-10 16,50 0 2-16,-21 0-5 0,-29 0 7 0,52 0-1 15,-26 0-1-15,6-3-8 0,0-1 5 16,-32 4-1-16,57-10 1 0,-24 1-5 0,4 5 14 16,0-7-14-16,3 5 3 0,-2-3 1 15,-6 0 3-15,2 3-4 0,2-4 6 16,1 2-12-16,3-2 4 0,-4 1 16 15,2-1-5-15,1-3-18 0,1 5 0 0,1-2-3 16,-4-2 3-16,7 0-26 0,-6 0-43 16,9-3-51-16,-8-7-105 0,6-3-327 0,-5-5-216 15,-12-9 315-15</inkml:trace>
  <inkml:trace contextRef="#ctx0" brushRef="#br0" timeOffset="619437.7302">3414 8117 512 0,'0'0'400'16,"0"0"-110"-16,-17-26-145 0,17 26-36 0,-17-12-69 15,17 12-13-15,0 0 7 0,-13-23-12 16,13 23-14-16,0 0 9 0,0 0 0 0,-12-19-47 16,12 19 13-16,0 0-26 0,0 0 17 15,0 0-5-15,-15-23 13 0,15 23 9 0,0 0 27 16,0 0 18-16,0 0 24 0,0 0 8 16,0 0 10-16,-17-22-10 0,17 22-2 15,0 0 14-15,0 0-24 0,0 0-13 16,0 0 7-16,0 0-11 0,0 0-11 0,0 0 16 15,-25-11-20-15,25 11-4 0,0 0 0 16,0 0-7-16,0 0 17 0,0 0 15 0,-48 8 9 16,48-8-7-16,0 0 60 0,-39 3-27 15,39-3 23-15,0 0 1 0,-43 0 8 16,43 0-34-16,-27 4 7 0,27-4-17 0,-35 4-13 16,35-4 4-16,-30 2-17 0,30-2 10 15,-36 6-18-15,36-6-8 0,-33 16-4 0,10-8 7 16,6 4-14-16,-8 0 0 0,25-12-4 15,-37 30-1-15,20-17 1 0,1 1 2 16,-1 5-3-16,-2-4-3 0,3 6 16 16,2-1-17-16,-2 0-2 0,1 9-10 0,-6-2-7 15,5 0 7-15,-3-4 23 0,11-1-9 16,-9 6-12-16,0 1 4 0,4-3-2 0,3 1 12 16,-2 2-16-16,-3-2 8 0,2 3 0 15,1-2 0-15,4-4-4 0,-1 0-2 16,1 2 2-16,0-2 0 0,1-1 2 0,-1 1-6 15,8-24 4-15,-9 39 10 0,1-17-8 16,8-22 8-16,-8 37-4 0,3-19-4 16,5-18 0-16,-7 37 11 0,7-37-7 15,-5 37-6-15,-3-20-6 0,8-17 3 0,-9 35-1 16,9-35-2-16,-12 31-1 0,4-11 7 16,8-20 4-16,-12 30 7 0,4-13 1 0,8-17-3 15,-13 30-10-15,13-30 3 0,-12 30 3 16,2-15-1-16,10-15-15 0,-14 40 30 0,9-22-13 15,5-18-10-15,-16 38 6 0,7-22 8 16,9-16-14-16,-11 34 0 0,2-17 8 16,9-17 6-16,-15 35-6 0,15-35 6 15,-8 30 1-15,0-13 3 0,8-17 8 0,-9 42-5 16,1-17-7-16,3 3 4 0,1-1-4 16,-1 4-2-16,2 1-4 0,0 1-4 15,3-3 6-15,3 8-2 0,-3-5 10 0,0 1-6 16,3 4-2-16,2-5 21 0,-1 1-21 15,1-3-9-15,3 2 14 0,-5 2-1 0,6-1-2 16,1-1-2-16,-3 2 2 0,4-5 7 16,6 5-13-16,-5-6 0 0,1 0 12 15,-5-5-6-15,6 0-2 0,1 2 9 16,2-5-15-16,-1 3 12 0,-1-5-1 0,2 2-1 16,-2-2-14-16,-1-1 6 0,-3-2 6 15,3-1 0-15,1 3-12 0,-2-3 6 16,2 2 13-16,2-2-5 0,1 0-4 0,9 0 1 15,7 5 3-15,-1-5-2 0,7 1-6 16,2-8-4-16,6 5 0 0,1 1 12 0,5-7-12 16,-3 2 13-16,-4-2 2 0,-2-2-5 15,2 3-4-15,-15-4 0 0,1 4 11 0,-2-5-10 16,-6-2 25-16,3 4-4 0,-28-5 1 16,37 6 7-16,-37-6-8 0,40 0 0 15,-40 0-6-15,35 4 1 0,-35-4-7 16,44 0 7-16,-44 0-12 0,48-7 8 0,-23-2-1 15,5 3-6-15,2-3 7 0,-3-4-16 16,2 2 1-16,-1-1 7 0,1-5-7 0,-5 2 3 16,4 0-3-16,-3 1-5 0,-5 1 10 15,6-4 5-15,-8 4-3 0,4-2-4 16,-2 0-5-16,-2 0 1 0,3 1 7 0,-1 1-16 16,1-4 14-16,2 2 7 0,-5 3-12 15,1-5-3-15,-1 4 29 0,1-1-31 0,-2 0 12 16,-1-2 4-16,2 1-15 0,-3-1 8 15,-17 16-4-15,35-27 2 0,-22 11 8 16,4 0-8-16,0-3 1 0,-4 2 21 16,2-5-10-16,-1-1 16 0,1 3 1 0,-2-2-11 15,-4-2 6-15,2-1 2 0,1-3 1 16,-7 4-11-16,2-6 12 0,3 0-11 0,-7 0 4 16,0 0 3-16,-3 3-8 0,-3-9 13 15,3 3 5-15,-5-8-7 0,-7-1-4 16,-4-2 9-16,-4-2 5 0,-1-1 0 0,-5-1 3 15,-4-2-6-15,-1 3-1 0,-7-4-9 16,-2-4-1-16,0 2-1 0,-5 0-5 0,-4 1 3 16,4-1 7-16,3 5 1 0,-1 1-1 15,-6 1-7-15,16 8 4 0,-8-1 3 16,3 2-8-16,0 0 1 0,6 4-3 0,-3-1-3 16,-4 2 8-16,1 5-6 0,3-3 0 15,-6 5-2-15,8 3-3 0,-2 0-8 16,-2 4-4-16,-8-2-16 0,0 13 0 15,3-3-17-15,-12 3-18 0,7 7-8 0,-4 0-24 16,2 7-16-16,1 6-17 0,6-1-26 16,-2 3-32-16,7 4-46 0,9-6-118 15,6 2-511-15,1-3-80 0</inkml:trace>
  <inkml:trace contextRef="#ctx0" brushRef="#br0" timeOffset="620916.8505">7652 8467 3784 0,'0'0'-84'16,"-25"-12"1"-16,25 12 16 0,-23-12 4 0,23 12 4 15,-22-13 8-15,22 13 5 0,-20-11 2 16,20 11 2-16,0 0-3 0,-28-29 16 0,28 29 7 15,-20-22 18-15,20 22 21 0,-22-20 14 16,22 20 2-16,-22-23 7 0,22 23-14 16,-17-23 9-16,17 23-1 0,-18-23-5 15,18 23 14-15,-20-21 3 0,20 21 12 0,-20-18-1 16,20 18 20-16,-12-15 4 0,12 15-18 16,0 0-20-16,-25-25 2 0,25 25 3 15,0 0-19-15,-13-20 19 0,13 20-14 0,0 0-5 16,-22-15-8-16,22 15 20 0,0 0-38 15,-22-18 8-15,22 18 9 0,-25-12-13 0,25 12 5 16,-23-10 9-16,23 10 9 0,-27-12 7 16,27 12-13-16,0 0 2 0,-35-13 0 0,35 13-16 15,0 0-5-15,-30-9-9 0,30 9 1 16,0 0-7-16,-29-1 2 0,29 1 7 16,0 0-1-16,-35-4 2 0,35 4-2 15,0 0-1-15,-45 5 14 0,45-5-11 0,-25 8 0 16,25-8-3-16,-34 9-3 0,11 3 2 15,3 3 6-15,-2-1 1 0,-5 9-1 16,6-2-10-16,-5 5-7 0,3-1 0 0,-2 4 4 16,7 3 4-16,-4-2 9 0,-3 1-4 15,8 3 17-15,0-2-20 0,-3 3-8 0,3 6 6 16,-4-5 5-16,1 8-3 0,0 2 4 16,3 1-1-16,-3 1 2 0,6 6-2 0,-1-3-6 15,4 5 8-15,6-1-3 0,-4 7 1 16,9-11 5-16,0 6-8 0,9-6 3 15,-8 8 21-15,11-1-6 0,-7-3-11 0,8 2-4 16,-8-15 2-16,7 2 0 0,-7-1 22 16,7-1-19-16,-4-1 14 0,2 0-11 15,2-2 6-15,3 1-3 0,2 9 9 16,-1 2-8-16,3-3-7 0,6 2-6 0,-2 2 9 16,6 4 4-16,1 0-8 0,-3-5 23 15,13 4-10-15,-15-4-8 0,7-8 1 0,-4 0-9 16,2-4 2-16,-6-4 1 0,1-5 9 15,-5 0-5-15,0-3 5 0,0 0 6 16,2-3-9-16,1-6 9 0,6 3 6 0,-8-4 12 16,14-2-4-16,4-6-12 0,6 0-1 15,2-5 1-15,5-4-1 0,5 0-4 0,11-4-4 16,-3-5 2-16,6 0 1 0,-11 0-5 16,2-3 5-16,-7-2-6 0,-6 5 6 15,-1 0 5-15,-9-3 6 0,4 3 20 0,-6-4 9 16,-4 5 20-16,-4-4-3 0,3-2-3 15,-11 1 3-15,4-2 10 0,2-5-7 0,-2-11-23 16,7-13-11-16,-7-4 3 0,5-12-7 16,2-11-8-16,-2 4-5 0,0-4 3 15,-11-3-3-15,-3-1-3 0,-1-2-4 0,0 5-1 16,-10 3-2-16,4-2 2 0,-6 6-5 16,-3 1 1-16,0 2-3 0,-8-1 3 15,-1 0-4-15,-6 1-4 0,-5 7-1 0,-1 0-10 16,-3 3-22-16,-1 5-14 0,-5 9-40 15,5 8-29-15,-5 9-35 0,0 9-22 16,-5 5-55-16,1 11-138 0,2 2-538 0,-1 3-440 16</inkml:trace>
  <inkml:trace contextRef="#ctx0" brushRef="#br0" timeOffset="621418.9359">11565 8681 4246 0,'0'0'-92'0,"0"0"-3"15,0 0 5-15,0 0-23 0,0 0-39 16,12-28-52-16,-12 28-34 0,0 0-495 16,0 0 508-16</inkml:trace>
  <inkml:trace contextRef="#ctx0" brushRef="#br0" timeOffset="622057.4571">11721 8588 3095 0,'16'-17'-2'0,"-16"17"19"16,0 0 15-16,0 0 7 0,0 0-8 15,0 0 2-15,24-15-7 0,-24 15-45 0,0 0-14 16,20-24-15-16,-10 13 22 0,-10 11-4 0,17-19 3 16,-17 19 24-16,16-20 6 0,-16 20 17 15,19-16 4-15,-19 16-4 0,16-23-1 16,-16 23 5-16,26-24-2 0,-10 7-8 0,3 3-14 16,-1 2 19-16,7-4-10 0,-1 4 12 15,1-1-16-15,0 1 9 0,3 0 7 16,9 0-8-16,-2-5-8 0,-1 6 6 15,-3 1-8-15,-4 1 10 0,5-1-10 0,0 0 1 16,-6 3-2-16,1 1-2 0,0-1 5 16,6 3 6-16,-2 1-6 0,2 0 8 0,-33 3-2 15,65 6-17-15,-31-2 8 0,6 4-2 16,0 4 2-16,0-2 2 0,-1 9-4 0,1-2-2 16,3 4 4-16,4 3-2 0,-8 1 14 15,6-1-8-15,-10 0-3 0,-2-1 3 16,2 1-15-16,-1 0 12 0,-4-1-1 0,-2-2-7 15,1 4 8-15,-6-5 12 0,6 2-15 16,-7 2-7-16,4 2 18 0,-4 4 0 0,3 2-15 16,2 7 2-16,-2 1 0 0,-3 7 6 15,1 3-19-15,-4-2-7 0,1 4-1 16,1 1-4-16,1-1-2 0,-5 0-1 16,0-1 3-16,-4 0 6 0,-3-4-5 0,3-4 12 15,-4 4-5-15,-1-5-5 0,0-1 7 16,-3 1 15-16,-1 2-15 0,-1-4 5 0,2-7 12 15,-5 5 2-15,0-5 5 0,-5-2 17 16,2 2 12-16,-2-1 0 0,-10 1 4 16,-4 2 22-16,-7 1-19 0,-5 3-10 0,-7-4 11 15,3-1-20-15,-9-2 15 0,1-2-1 16,3-2 19-16,-2 0-18 0,-2 0 0 0,1-5-15 16,4-4 6-16,-1 2-1 0,4-1-9 15,-13 1 1-15,7-3-5 0,2-3-4 16,-2 0 5-16,5-3 2 0,-4 1-13 0,-1-3 1 15,-5-3-7-15,13-2-23 0,-2-1-7 16,4-1-15-16,-7-3-24 0,4-3-25 16,-1-6-69-16,2-4-112 0,6-6-448 0,1-6 540 15</inkml:trace>
  <inkml:trace contextRef="#ctx0" brushRef="#br0" timeOffset="623925.8612">16505 8364 3105 0,'-22'-16'5'0,"22"16"30"0,-20-12 13 16,20 12-5-16,0 0-6 0,-30-16 7 15,30 16-5-15,0 0-5 0,-15-26 17 16,15 26-5-16,-12-21 13 0,12 21-7 0,0 0 15 15,-5-33 22-15,5 33-3 0,0 0-9 16,-3-35-21-16,3 35 1 0,0 0-7 16,5-37-2-16,-5 37 1 0,6-27-23 0,-6 27 0 15,12-24-9-15,-12 24 5 0,10-26 1 16,-10 26 2-16,9-23 0 0,-9 23-6 0,13-16 15 16,-13 16-6-16,0 0 8 0,18-28 5 15,-18 28 13-15,0 0 12 0,12-19 6 16,-12 19 0-16,0 0 7 0,0 0-2 0,10-28-4 15,-10 28-6-15,0 0-8 0,0 0-11 16,0 0-4-16,12-18-5 0,-12 18 1 0,0 0-8 16,0 0 2-16,0 0-4 0,0 0-4 15,10-22-4-15,-10 22 6 0,0 0 3 16,0 0 2-16,0 0 1 0,0 0-4 0,13-22-2 16,-13 22-2-16,0 0 1 0,0 0-1 15,0 0-3-15,0 0-4 0,0 0-3 16,0 0-4-16,0 0 0 0,12-17-6 0,-12 17 5 15,0 0 2-15,0 0-5 0,23-10-5 0,-23 10 0 16,0 0 2-16,34-7 0 0,-34 7-3 16,0 0 4-16,43-2-3 0,-43 2-2 15,34 2-2-15,-34-2 0 0,42 4 2 16,-19-1-6-16,-23-3 1 0,54 10-6 0,-23-8-4 16,1 9-4-16,5-2-1 0,5-1-2 15,-5 1 3-15,1 3-6 0,1-2 8 16,-9 0-4-16,6 2 2 0,-7-4 3 0,-2-1 2 15,-1 2 1-15,-6-2 5 0,-20-7-5 16,46 12 6-16,-31-5 1 0,-15-7-4 0,30 13 3 16,-12-5-2-16,-18-8 6 0,34 24-3 15,-18-10-4-15,1-1 5 0,0 7 2 0,1-2-1 16,-3 5-2-16,-1-3 0 16,2 4 7-16,-1-1-1 0,-8 1-1 0,3 3 6 15,2-1-2-15,-7-5 1 0,8 3 5 16,-9 1 5-16,-3 4 4 0,-1-4 2 0,4 4-1 15,-4-29-6-15,0 56 2 0,-4-29-4 0,3 7-1 16,-3 6 1-16,-4 0-1 0,1 1 1 16,-1-1-2-16,1 4-2 0,2-6-1 15,-5-1-1-15,2 0 2 0,1-5-4 0,2 0 4 16,0-1 0-16,-3 1-3 0,-2 0-3 16,3-5-4-16,0 7 4 0,2-7 5 15,-1 5-5-15,-3-2 3 0,6 0 0 0,-2-3-3 16,-4 2-1-16,3-1 2 0,-3-4 4 15,4 4-7-15,-5-3 3 0,4 0-3 0,-6 0 0 16,4-1 1-16,-4 3 1 0,-3-1 1 16,3-2-1-16,-3 7-1 0,-2-1 1 15,1-2-4-15,-1 6 3 0,-2-4 1 0,3 2 0 16,-4 1-4-16,3 3 4 0,-3-8-5 16,-2 11 3-16,0-8 1 0,4 3 0 15,1-7 0-15,1 3-1 0,-3-3-2 16,2-1 4-16,4-5-4 0,1 1 2 0,-1-2 1 15,-6 7 0-15,8-9 0 0,-4 3-3 16,3-1 3-16,-1-4 0 0,-4 4-1 0,4-1 0 16,-1-4 4-16,-3 2-3 0,1-2-7 15,-4 5 3-15,0-5 4 0,-9 4 0 0,1-1-4 16,-2 0-7-16,-2 2-3 0,3-5 3 16,1 1-4-16,-6-1-5 0,3 0-3 15,-1-2-2-15,0 3-4 0,-3-5-1 0,5-2-1 16,-4-2 5-16,6-4 1 0,-7-3 4 15,-2 0 0-15,-3-10-3 0,-2-2 6 0,-15-8 0 16,4-4 1-16,-11-6 11 0,-1-7 17 16,5-3 5-16,6-5 1 0,2-6-4 15,4 0 6-15,4-5-5 0,9-2 0 0,2-7 0 16,3 0-4-16,11-7 2 0,4 12-2 16,2-14 1-16,4 5 4 0,4 1-6 15,10 3-1-15,4 5-4 0,4-15 0 0,4 5-6 16,13-1-9-16,3 0-11 0,19-18-26 15,7 2-24-15,-4 4-29 0,10 6-25 0,0 7-27 16,-4 8-31-16,-9 13-57 0,-17 11-163 16,10 2-476-16,-7 4-267 0</inkml:trace>
  <inkml:trace contextRef="#ctx0" brushRef="#br0" timeOffset="624584.4498">21839 8794 3934 0,'0'0'-166'16,"0"0"-42"-16,2-25-12 0</inkml:trace>
  <inkml:trace contextRef="#ctx0" brushRef="#br0" timeOffset="624609.4354">21841 8769 2945 0,'7'-33'-680'0,"-7"33"118"15</inkml:trace>
  <inkml:trace contextRef="#ctx0" brushRef="#br0" timeOffset="625460.9051">21858 8646 2746 0,'0'0'-11'15,"-4"-31"5"-15,4 31 12 0,-10-27 24 0,10 27-5 0,-5-28 0 16,5 28 5-16,-13-28 2 0,13 28-3 0,-13-27-3 16,13 27 0-16,-19-26 0 0,19 26 2 15,-16-21-5-15,-1 9 5 0,17 12-18 16,-44-26 5-16,23 19 0 0,-11-4 4 0,7 2-1 16,25 9 18-16,-56-15 5 0,28 9-18 15,5 2-1-15,23 4 3 0,-52-12-18 16,23 9 14-16,1-1-19 0,28 4 12 0,-50-4-7 15,26 0-2-15,24 4-1 0,-48 0-4 16,48 0 0-16,-62 4 0 0,30 0 0 0,2 7 2 16,-9-3-6-16,1 5 6 0,5 2-9 15,1 2-9-15,-2-2 7 0,3 0 9 0,7-3 0 16,1 3 0-16,-2-3-11 0,1 5 11 16,1-5-5-16,-1 3 10 0,3-3 8 15,-3 4-6-15,4-4 9 0,-2 0-2 16,2 5 4-16,5-4-9 0,-7 1 5 0,9 4-1 15,-5-3 3-15,3 0-16 0,0 5 17 16,1-1-3-16,14-19 14 0,-25 35-17 16,17-15 8-16,-4 0-8 0,0 2 2 0,4-3 4 15,8-19-2-15,-13 41-4 0,6-24-3 16,7-17 21-16,-13 44 21 0,4-26-22 0,2 3 17 16,7-21-11-16,-11 41-1 0,4-20-2 15,-1 0 0-15,1 5 2 0,7-26 1 0,-15 43-10 16,10-19 7-16,-5 0 0 0,5 0-12 15,-5 2 8-15,5-1 17 0,-7 3-3 16,5-2 9-16,-1 2-9 0,3 2 11 0,2 2-6 16,-7 3-3-16,8-6 3 0,-1 6 3 15,3-1-9-15,-5 4-1 0,10 4-4 16,-2-1-4-16,-1 2 3 0,8 1 1 0,-5-2-3 16,6 1-7-16,-1 3-1 0,1-1 5 15,2 5-6-15,5 2 4 0,-1-2 8 16,-2-3-5-16,3 2-1 0,3-4 2 15,2 2 1-15,-5-4 3 0,9 0-3 0,-2-3 0 16,4 4 7-16,-3-7-13 0,5 3 3 16,0-6-6-16,3 2 1 0,-7-7-3 0,6-2-8 15,0 3 3-15,-2-3-1 0,-1-3-3 16,1-1-1-16,-5-1 3 0,2 0-5 16,4-3-1-16,0-1-1 0,-7 0 2 0,3 1-6 15,-1-4 3-15,6 5 0 0,-4-7-1 16,6 4-4-16,-2-2 5 0,2 0-3 0,2-3 1 15,2 2-2-15,-2-5-2 0,-1-2 0 16,-4 1 1-16,-3-2 1 0,-6-3 2 0,-23-3-4 16,47-17-2-16,-19 2-1 0,1-9 3 15,-3-4 0-15,5-7-6 0,-5-10-15 16,-2-8-10-16,8-7-27 0,1-9-13 0,9-26-8 16,5-4-8-16,-12 1 8 0,0 14 20 15,-5 10 8-15,-3 1 14 0,-7-1 16 0,-2 0 17 16,-4 14 0-16,-9-3 15 0,8 4 10 15,-11 1 5-15,-2 8 4 0,3 1 6 16,-3 6-7-16,0 2-5 0,0 4-8 0,-5 4-23 16,-3 1-34-16,3 5-20 0,0 3-29 15,-5 3-61-15,-4 2-78 0,-4 3-206 16,3 0-401-16,-7 5-19 0</inkml:trace>
  <inkml:trace contextRef="#ctx0" brushRef="#br0" timeOffset="627246.1954">24784 8538 3873 0,'-17'-12'-29'16,"17"12"16"-16,-27-27 7 0,17 15 6 16,10 12 4-16,-17-21-8 0,17 21 4 0,-13-29 11 15,13 29 30-15,-12-29 2 0,12 29 39 16,0-32 19-16,0 32 4 0,0-35 31 16,0 35 5-16,0-30-14 0,0 30-20 0,4-33-9 15,-4 33-13-15,8-36-11 0,-8 36-9 16,8-30-5-16,2 11-1 0,2 3-12 15,-2-8 0-15,7 6-1 0,-1 0 0 0,6 0-5 16,-2-2 4-16,4-3 1 0,2 4 2 16,6-4-5-16,2-1 3 0,1 3 0 0,3-1 1 15,-1 0-1-15,0 0 2 0,6 4-3 16,3-3 0-16,-1 1-2 0,8 0-5 0,-1-2-2 16,0 4-6-16,8 0-4 0,-3 1-3 15,2 3 1-15,-4-1-5 0,3 5-1 0,-9 0-4 16,-4 3 1-16,2 2-4 0,0-3 0 15,-2 4-3-15,-3 4 2 0,-5-3-3 16,4 3 0-16,-4 0 0 0,7 0-4 16,-8 3 2-16,1 0-1 0,5-3 0 0,-2 6-1 15,5 1 0-15,-4-6 0 0,0 9 0 16,1-3-1-16,-3 3 2 0,-4-6-2 16,-3 4-1-16,1-3 2 0,2 5-1 0,-5-1 0 15,0-3-2-15,0 1 3 0,1 1-2 16,-5-1-1-16,-1 2 1 0,1 0 3 0,-1 2-5 15,-5 0 3-15,5 1-4 0,-5 1 4 16,0 5-4-16,2-4 2 0,-6 8 0 0,6-2 1 16,-7 1-1-16,2 0-1 0,8 4 1 15,-12-1 0-15,4-1 1 0,0-4 0 0,-4 8-1 16,2-2 0-16,2 2 2 0,-4 3-2 16,4 1-2-16,0 5 2 0,-4 3-1 15,4 1 0-15,-9 2 1 0,6 1 1 0,-3 1 0 16,-2 3 1-16,3-5-1 0,-1 0 0 15,-9 2 0-15,1-1 3 0,1 1 1 0,-4 1-1 16,-4 2 6-16,-1-4 0 0,-3 7 2 16,-7 5 0-16,6 1 1 0,-6 0-2 15,2 1 0-15,0 2-2 0,-4 3 1 16,2-4-1-16,-2-2-1 0,5 5-3 0,1-5 0 16,-3-1 0-16,-1 0-2 0,2-3 3 15,5-8-1-15,-8-1-1 0,6-2 0 16,-3-2-1-16,3-4 2 0,-5-2-2 0,2 1 0 15,4-6 2-15,-4 2-1 0,-6 6-2 16,3-8 4-16,-6 4-3 0,5 2-2 16,-6 1 2-16,-2-5-2 0,-5 6 0 0,-2 2-1 15,-2-1-1-15,3-2 2 0,-3-3 0 16,-1 2 0-16,10-6 0 0,-4 0-2 0,1-4 0 16,3 3 0-16,-4 0 3 0,4-7-1 15,0 2-2-15,-1-1 1 0,4 1 1 0,-7 0-2 16,-2 0 0-16,0 1-2 0,0 1-3 15,-6 3-1-15,0 0 0 0,-5 0-2 16,5 2-2-16,4-2 0 0,-7 0-2 0,3 0-2 16,-3 2-1-16,-4 2 3 0,9-4 1 15,0-3-1-15,0-1 5 0,5 1-1 0,0-6 1 16,1 2 3-16,1-3-1 0,8-3 6 16,-2 1 3-16,-5-3 0 0,6-3 2 15,-4-3-1-15,-4 0 2 0,29-6-1 0,-45 3 2 16,45-3 2-16,-60-9 1 0,28 0 0 15,2-3 3-15,-5-6 1 0,3-9-2 16,-7-6 0-16,4-3-2 0,-3-11-3 0,3-8 3 16,-5-7-2-16,3-2 0 0,2-3-3 15,-9-29-3-15,9 13-1 0,2-16-2 0,-3-9-1 16,10 2-3-16,-10-3-1 0,16 15-2 16,-6-16 3-16,7 16-4 0,3 6 4 15,5 1 0-15,3 1 0 0,-4-4-2 0,7-1 2 16,2-6 5-16,3 6-3 0,3-4 0 15,-1 6 5-15,5 5 1 0,1 7 1 0,0 11-2 16,1 6-2-16,4 7 1 0,2 2-2 16,5 4 1-16,7 4 0 0,3 4 0 15,9 5 1-15,6 4-1 0,0 6-1 0,14 10-7 16,6-2-15-16,0 4-19 0,7 11-32 16,12 1-39-16,11 13-45 0,0-1-46 15,-3 0-109-15,5-3-235 0,0 3-395 0,-10 2-765 16</inkml:trace>
  <inkml:trace contextRef="#ctx0" brushRef="#br0" timeOffset="628798.09">29645 8994 4806 0,'0'0'-50'0,"0"0"19"0,-29-49 15 16,29 49 4-16,0 0-13 0,-11-28-1 0,11 28 2 16,-5-24-27-16,5 24 4 0,8-36 5 15,0 10 21-15,1-2 38 0,-1-3 49 0,0 3 24 16,4-7 47-16,0-4-3 0,-7 6 0 16,6-3-8-16,-2-1-11 0,-1 9-14 0,1-3-8 15,-1 3-8-15,-5 5-12 0,4-3-9 16,3 5-8-16,-10 21-6 0,15-43-7 0,-13 24-2 15,9-1-6-15,-11 20-4 0,21-38-3 16,-6 15-4-16,-2 1-2 0,7-1-2 16,-3-6-4-16,11 4 1 0,1 1-4 0,2 0-2 15,3 1-1-15,1-3 0 0,0 2-3 16,0 4 5-16,4-2-4 0,1 4-3 0,-2-7 0 16,6 3-2-16,-2 0 2 0,-1 5-3 15,6-5 1-15,-5 7-1 0,0-2-1 16,8 4 2-16,7-4-1 0,-8 7-2 15,7-5 2-15,5 7-1 0,-3-2 1 0,-1 5-2 16,-3 1 1-16,2-2-1 0,1 6 1 16,-6 0-1-16,2 3 1 0,1 0-2 0,-4 1 1 15,-2 1 0-15,1-2 0 0,-1 4 0 16,-3-1-2-16,-4 3 2 0,0-3 0 16,0 5 1-16,0 0-1 0,-4 1 1 0,-3 3-1 15,6 2 0-15,-7 3 1 0,2 3-1 16,-1 1 0-16,-1-2 0 0,1 2 0 0,-2 3 2 15,-1-3 0-15,-2 5-2 0,-4-7 0 16,2 3 2-16,-6-8-1 0,-1-1-2 16,-1 3-1-16,-2-2 2 0,-4-1 0 0,5 5 0 15,-6 2 0-15,5 1 4 0,6 2-6 16,-6 5 2-16,0-4 2 0,-1 0-2 0,1 3 1 16,0-2-1-16,-2 0 0 0,-2-7 1 15,-1 5-1-15,-2-5 2 0,3 1-1 16,1-4 3-16,-9 4 0 0,-5-22-3 0,17 40-1 15,-6-15-1-15,-7 3 1 0,-3-4 0 16,-1 7 1-16,0-3-1 0,0 2 3 16,0 4-2-16,-1-1-2 0,-3 1 1 15,-4 6 2-15,0-3 1 0,-4 4-3 0,-5 2 1 16,0 1-1-16,-3 4 1 0,-5-1-1 16,2 2 1-16,-6 0-1 0,-1 9 4 0,-2 1-3 15,-1 0 1-15,-2-4-3 0,3 4 2 16,-6 3-1-16,-1-1 0 0,-1 4 1 0,2 0 0 15,-1 1 0-15,4 0 0 0,-5-1-1 16,3 5 1-16,2-5-2 0,1-3 1 16,3-3 4-16,9-8-7 0,-7-4 5 0,1 0-2 15,10-8 2-15,-9-1-2 0,10-5 0 16,-3-2 1-16,-2 1 0 0,-1 0 0 0,-2-2 0 16,0-3 0-16,-4 0 3 0,4 0-4 15,-7 2 0-15,-1-5 0 0,-7 3 0 16,0 0 0-16,-2 0 0 0,3 0 0 0,-8-3-1 15,2 8 1-15,3-8 0 0,-3 3 0 16,-3 0 0-16,-1 0 1 0,1 0-1 16,-1-3 1-16,2 0-1 0,2-1 3 15,5-2 2-15,3-3-5 0,-3-3 3 0,2 1 5 16,-2-5 4-16,3 3 8 0,3-4 4 16,1-5 1-16,-2 1 8 0,1-6 10 0,-6 4-1 15,3-4-8-15,-8-4 2 0,2-2 0 16,-9 1-8-16,-5-9-1 0,-5 1-1 0,-12-11-8 15,2 1-2-15,6-4 4 0,0 0-5 16,6 3 0-16,-3-9-1 0,6-5-3 16,-4-5-1-16,3-4-2 0,-7-26-3 0,8-6 1 15,8-15-3-15,7-4 2 0,9-9-2 16,10-12-2-16,8 0 3 0,9-10-2 16,6 13-2-16,9-18-3 0,8 1-2 0,14-3 0 15,6-2-2-15,8 9-2 0,7-1-1 16,3 4-8-16,11 6-10 0,4 8-13 0,7 6-22 15,8 4-34-15,0 6-41 0,11 9-50 16,-11 4-131-16,5 1-192 0,-9-6-43 16,-11 3-376-16,-5-7-649 0</inkml:trace>
  <inkml:trace contextRef="#ctx0" brushRef="#br0" timeOffset="753841.9607">30970 6760 2174 0,'-16'31'61'16,"16"-31"-45"-16,0 0-42 0,0 0-11 16,0 0 13-16,0 0 3 0,0 0 45 0,0 0 31 15,0 0-2-15,0 0 12 0,0 0 29 0,0 0-5 16,0 0-6-16,0 0-8 0,0 0-16 15,0 0-6-15,0 0 4 0,0 0-11 16,0 0-20-16,0 0-10 0,0 0-14 16,0 0 6-16,0 0 2 0,0 0-12 0,0 0 7 15,0 0 8-15,0 0 0 0,-23-70 2 16,23 70 11-16,0 0 9 0,0 0 2 16,0-35 10-16,0 35 23 0,0 0-21 0,-5-30 9 15,5 30 1-15,0 0 4 0,-3-28 0 16,3 28 10-16,0 0-23 0,0 0-9 0,0 0 0 15,0-32-9-15,0 32 4 0,0 0-9 16,0 0-5-16,0 0-15 0,0 0 1 16,0 0-2-16,0 0-2 0,0 0-6 15,0 0-2-15,0 0 10 0,0 0-6 0,0 0 4 16,0 0 1-16,0 0 3 0,0 0-12 16,52 47 6-16,-52-47 4 0,21 28-8 15,-7-13 4-15,2-3 2 0,3 0-1 0,3 0 3 16,-1 3 0-16,6-10 3 0,5 2 5 15,0-2-1-15,-2-5 6 0,5-2 1 0,0-5 11 16,9-5 2-16,-1-3 9 0,4-8 21 16,5-4-17-16,6-6 14 0,33-23-5 15,-6-13-12-15,12 2-6 0,-2-10 4 0,4 2-8 16,-7-11-8-16,0-5 5 0,2 1-7 16,-7-9 0-16,1 3 0 0,-11-1 8 15,-1 5 30-15,-3-2 13 0,-8 5-1 0,1 4-6 16,-1 2-5-16,-2 2-13 0,6 4-6 15,-12 15-10-15,-4 6 3 0,18-14-5 0,-8 14 2 16,-9 4-9-16,4 5-18 0,-4 2-12 16,1 1-20-16,-1 4-8 0,-8 7-15 15,-2-2-20-15,-1 8-8 0,-11 6-28 0,0-2-32 16,0 5-51-16,-7 3-66 0,-2 6-615 16,-4 6-215-16</inkml:trace>
  <inkml:trace contextRef="#ctx0" brushRef="#br0" timeOffset="755860.4742">2970 6431 3900 0,'0'0'-138'0,"0"0"6"15,0 0 2-15,0 0 9 0,0 0 1 16,0 0 6-16,0 0 7 0,0 0 12 0,0 0 5 16,0 0 8-16,0 0 6 0,0 0-7 15,0 0 3-15,0 0 16 0,14 24-10 16,-14-24 16-16,10 19 6 0,-10-19-7 0,16 30 1 16,-6-4 21-16,2 1 2 15,0 7 14-15,-2 3-4 0,5 3 3 0,2 2 4 16,-1 8-3-16,4-3 6 0,-1 0 4 0,-2 2-4 15,-4-10 11-15,9 7-3 0,-1 1 7 16,-5-9-7-16,4 2 10 0,0-5-6 16,5 0 6-16,-5-3-6 0,5 0 3 0,-5 2 0 15,3-6 0-15,-1-5-15 0,-2-7 33 16,-3 4 12-16,3-2 28 0,-3-2 24 16,-17-16 0-16,28 28 12 0,-16-20 15 0,-12-8-9 15,20 19 16-15,-20-19 21 0,18 16 0 16,-18-16 4-16,0 0-5 0,32 6 11 0,-32-6-11 15,37-19-17-15,-9 1 6 0,1-4 1 16,-2-3-13-16,3 1-11 0,3-8-15 16,4 1 0-16,-9-5-12 0,9 2-12 0,-3-4-9 15,-3 1-9-15,3-5 0 0,3 2-6 16,-4 3-11-16,6-4-2 0,-6 2 4 16,4 0 2-16,-4-1-9 0,2-3 2 0,-4 1 6 15,0-1-8-15,4-8-2 0,4-5 1 16,-6 2-8-16,4-8-9 0,-3 8 0 15,1-6 11-15,-13 3 4 0,8-2-8 0,5-5 5 16,-2-3-9-16,2-2-7 0,1 1 23 16,-1-5-1-16,18-21-13 0,-3-3-2 0,16-2-5 15,2-5-14-15,11-4 3 16,3-1-21-16,6-1-13 0,-1-1-20 0,12-3-30 16,1 3-34-16,4 1-62 0,-5-2-109 0,0 4-552 15,-2 0-87-15</inkml:trace>
  <inkml:trace contextRef="#ctx0" brushRef="#br0" timeOffset="762407.8732">20558 7162 838 0,'0'0'190'0,"0"0"-66"0,0 0-69 15,0 0-10-15,0 0-2 0,0 0-10 0,0 0 0 16,0 0-1-16,0 0 13 0,0 0 9 16,0 0 3-16,0 0 6 0,0 0 0 15,0 0-15-15,0 0 4 0,0 0-1 0,0 0 3 16,0 0 13-16,-28-41-5 0,28 41-8 16,0 0-1-16,0 0-22 0,-7-30 13 15,7 30-3-15,0 0-12 0,3-35 11 16,-3 35 2-16,0 0 21 0,7-49 15 0,1 29-9 15,-4-7 13-15,2-3 4 0,1-2-6 16,1 2 41-16,-3-7 10 0,0-3-1 16,-1-2-3-16,-1-1-13 0,2-4 18 0,-3 3-7 15,-2-2-15-15,1 4-7 0,3-2-2 16,-4 1-30-16,8 1-4 0,-8-2 3 0,0 0-5 16,0 1 3-16,0 9 8 0,0-2 11 15,-8-3-4-15,8-3-6 0,-4 3-1 0,3-6-7 16,-1 3-5-16,2-2-9 0,-5 2-7 15,-2-1-5-15,6 3-7 0,-3 0 0 16,-1-1-4-16,2 2-6 0,-2-1-1 0,-2 0 3 16,4 0-4-16,-2-1 4 0,0 1 10 15,-3 3-5-15,4 4-3 0,1-4-3 16,-5 7-3-16,4-2-4 0,-1 2 0 16,0-2-1-16,5 5-7 0,-7 0-1 15,4-4 0-15,3 31-4 0,-5-56 3 0,5 27-2 16,-3-1 0-16,3 30-2 0,0-61-1 0,0 29-2 15,0-1 0-15,0-4 6 0,0 3 10 16,0-3 0-16,0-2 0 0,0-5-2 0,3 2-1 16,-3-2 1-16,0 4-2 0,5-7 0 15,-5 3-1-15,3 5-3 0,-1-4-3 16,3 3 2-16,0-3-2 0,-5 8-2 0,4-5-1 16,-3 7 1-16,3 0-1 0,-1 2-1 15,2-3 0-15,-2 2-1 0,-3 5-2 16,4-1-9-16,-4 28-26 0,3-47-42 15,5 29-61-15,-4-6-75 0,7 2-119 0,4-5-614 16,2-1-783-16</inkml:trace>
  <inkml:trace contextRef="#ctx0" brushRef="#br0" timeOffset="764486.4718">20663 3454 4505 0,'-11'-36'-224'0,"11"36"4"15,0 0 7-15,0 0 13 0,0 0 4 0,0 0 8 16,0 0 29-16,0 0 15 0,0 0 14 15,0 0 11-15,-7-24 1 0,7 24 8 16,0 0 10-16,0 0 10 0,0 0 21 0,0 0 1 16,0 0 13-16,0 0 2 0,0 0 10 15,0 0 3-15,0 0 17 0,0 0 1 0,-55 56 3 16,41-35 4-16,-4 1 8 0,-2 2-9 16,-3 0 16-16,-1 3 0 0,-3 5 8 15,-6-5 0-15,9 0 7 0,-7 5-4 16,6-7 30-16,-4-1-4 0,2 1 14 0,7-6-12 15,2-4 3-15,0 3-11 0,2 0 0 16,0-3-8-16,-4 5-2 0,1 1 2 0,1 4 0 16,-7-1-16-16,1 2 19 0,-2-5-7 15,6 3-19-15,-4 0 10 0,2-4 6 16,4-1-13-16,-2-1 7 0,1-3-1 0,4 3 7 16,-1-6 0-16,1 5-4 0,1-5-5 15,-1 0-4-15,5 0 3 0,2 1-6 0,8-13 6 16,-24 19 0-16,18-11-6 0,6-8 7 15,-19 16 2-15,19-16-3 0,-11 12-3 16,11-12 3-16,0 0 0 0,-19 15 4 16,19-15-10-16,0 0 6 0,-10 12-9 0,10-12 12 15,0 0-3-15,0 0-6 0,0 0 0 16,-10 13 0-16,10-13 3 0,0 0-9 16,0 0 9-16,0 0 3 0,0 0-12 0,0 0 6 15,0 0 3-15,0 0-3 0,0 0 3 16,0 0 0-16,0 0-12 0,57-52 15 0,-44 36 12 15,2 1 24-15,-15 15 11 0,27-34 4 16,-8 19-12-16,-4-11-3 0,5 7-3 0,1-13 4 16,6 5-11-16,-3-1-8 0,2-1 2 15,1 2-7-15,-3-5-1 0,6 2-8 16,-4 3 0-16,1-3 3 0,2 0-3 16,-1 3 3-16,-8 3-3 0,7-5-5 0,0 5-2 15,-2-3 9-15,-2 0-7 0,1 3 8 16,-4-3-11-16,-5 9 6 0,2 3 7 15,-4-2 2-15,5 2 3 0,-18 15 4 0,20-25 3 16,-20 25 18-16,17-17 0 0,-17 17 8 16,15-18-1-16,-15 18 6 0,15-16-1 0,-15 16 5 15,0 0 1-15,19-20-11 0,-19 20 3 16,0 0 4-16,0 0-21 0,0 0-7 0,15-21-6 16,-15 21-10-16,0 0 9 0,0 0-1 15,0 0-6-15,0 0 0 0,13-15-6 16,-13 15 0-16,0 0 9 0,0 0-13 15,0 0-1-15,0 0 4 0,0 0-4 0,0 0 8 16,0 0-14-16,18-15 0 0,-18 15-5 16,0 0 3-16,0 0 11 0,0 0-7 15,0 0-9-15,0 0 1 0,0 0 8 0,37 28-11 16,-37-28 0-16,24 20 2 0,-13-8 7 16,1 3-8-16,6 5 8 0,1-1-5 0,1 5 5 15,0 0 5-15,10 5-6 0,4 4-5 16,2 2 12-16,1-4-6 0,2 2 0 0,-4-3-4 15,10 5 0-15,-8-4 1 0,-4-8 3 16,-1 3 3-16,1-1 5 0,-1-1-10 16,-3-3-2-16,-4-1 10 0,3-2-3 0,-9 0-3 15,4-3 9-15,-6 2-10 0,1-4 2 16,-18-13 1-16,25 20-2 0,-11-10-2 16,-14-10 1-16,18 15-1 0,-18-15 9 15,18 15-11-15,-18-15 12 0,21 14 4 0,-21-14-10 16,0 0 2-16,16 15 5 0,-16-15-6 15,0 0-3-15,0 0-5 0,20 13 1 0,-20-13 4 16,0 0-12-16,0 0-10 0,0 0 0 16,15 17-7-16,-15-17 4 0,0 0 9 0,0 0-17 15,0 0 7-15,0 0 10 0,0 0-3 16,0 0 9-16,14 18 7 0,-14-18-3 16,0 0-2-16,0 0 2 0,0 0 6 0,0 0-8 15,0 0 4-15,0 0 18 0,-60 9-8 16,60-9 2-16,-44-3-4 0,44 3 3 15,-52 3-1-15,15 0 6 0,-11 6 7 16,-11 4-23-16,-3 3 8 0,-6 0 7 0,-9 4-9 16,-2-1 27-16,4 2-18 0,-7-3 12 15,17-1-5-15,6-2-3 0,-3-3 2 16,17 0 5-16,-3 0-31 0,3 2-17 0,-2 1-24 16,3-1-38-16,4 5-81 0,-3-1-211 15,14-8-357-15,6-4 479 0</inkml:trace>
  <inkml:trace contextRef="#ctx0" brushRef="#br0" timeOffset="766577.9774">20121 3842 3035 0,'0'0'-95'0,"0"0"-3"0,0 0 8 0,0 0 5 15,0 0 12-15,0 0 26 0,0 0 14 16,-36-4 30-16,36 4 15 0,0 0 24 16,0 0-4-16,0 0 3 0,0 0 12 0,-24-16-19 15,24 16-8-15,0 0-3 0,0 0 5 16,0 0-14-16,0 0 3 0,0 0-5 15,0 0-3-15,0 0 5 0,0 0-3 16,-1-28 3-16,1 28 1 0,0 0-4 0,0 0-2 16,0 0-9-16,0 0 20 0,0 0-11 15,30-41-9-15,-30 41 12 0,11-13-9 0,-11 13-3 16,0 0 6-16,0 0 3 0,20-20-6 16,-20 20 6-16,0 0-6 0,0 0 3 15,15-19 11-15,-15 19-13 0,0 0-1 0,0 0-3 16,0 0-2-16,19-12-3 0,-19 12 6 15,0 0 0-15,0 0 5 0,0 0-6 0,0 0 1 16,0 0-6-16,60 16 11 0,-60-16-3 16,24 18-3-16,-9-9 1 0,-15-9 7 15,40 24-7-15,-27-13 19 0,-13-11-20 0,30 18-2 16,-16-9 2-16,-14-9-2 0,25 18 2 16,-14-8 4-16,-11-10 2 0,20 12-9 15,-20-12 6-15,14 11-2 0,-14-11 2 0,0 0 3 16,23 20 6-16,-23-20-6 0,0 0 22 15,14 12 11-15,-14-12-3 0,0 0 11 16,0 0-1-16,0 0-13 0,0 0 1 0,18 19-2 16,-18-19-15-16,0 0 4 0,0 0-2 15,0 0-18-15,0 0 5 0,0 0-16 0,0 0 1 16,15 12-3-16,-15-12-3 0,0 0 8 16,0 0 2-16,20 15-12 0,-20-15 7 15,0 0 5-15,22 12-5 0,-22-12-3 16,0 0 2-16,18 9 7 0,-18-9-7 0,0 0 6 15,29 7-6-15,-29-7 6 0,0 0 8 16,0 0 9-16,0 0-6 0,33 4 19 0,-33-4 6 16,0 0 16-16,0 0 8 0,0 0-10 15,29 1-5-15,-29-1 0 0,0 0-9 16,0 0 1-16,0 0-6 0,0 0 5 0,0 0-10 16,0 0 2-16,0 0 3 0,0 0-18 15,0 0-34-15,0 0 5 0,30-15 12 0,-30 15 0 16,0 0-3-16,0 0 13 0,0 0-5 15,15-18 2-15,-15 18-4 0,0 0-1 16,0 0 8-16,20-24-11 0,-20 24 6 16,15-15-1-16,-15 15-20 0,22-17 7 15,-22 17-8-15,26-13 5 0,-26 13 0 0,21-13-1 16,-21 13 3-16,25-11 14 0,-25 11-3 16,23-8 5-16,-23 8-8 0,0 0-3 0,29-10-2 15,-29 10 13-15,0 0 15 0,26-12 14 16,-26 12 22-16,0 0 11 0,0 0 10 0,22-6-3 15,-22 6 8-15,0 0-9 0,0 0 4 16,0 0-26-16,0 0 7 0,23-9-13 16,-23 9-9-16,0 0-8 0,0 0-4 15,0 0-51-15,0 0-54 0,0 0-209 0,31 15-352 16,-31-15 116-16</inkml:trace>
  <inkml:trace contextRef="#ctx0" brushRef="#br0" timeOffset="780147.9451">32529 10501 731 0,'0'0'66'0,"0"0"-2"0,0 0-7 16,26 10-51-16,-26-10 10 0,0 0-5 16,0 0-22-16,27 2 11 0,-27-2-5 0,0 0-6 15,0 0 16-15,0 0 6 0,30 3-22 16,-30-3 17-16,0 0-34 0,0 0-94 15,0 0-117-15,0 0 64 0</inkml:trace>
  <inkml:trace contextRef="#ctx0" brushRef="#br0" timeOffset="803725.5256">26719 8287 2320 0,'0'0'-22'0,"15"-26"-1"0,-15 26 19 0,12-29-16 16,-12 29-3-16,5-30 3 0,-5 30-27 15,3-34-19-15,-3 34-2 0,5-38 18 0,-5 38-21 16,-8-47-5-16,3 20-3 0,-7 8-1 16,-6-10-55-16,-4 5-279 0,-8-3 95 0</inkml:trace>
  <inkml:trace contextRef="#ctx0" brushRef="#br0" timeOffset="804508.5848">20819 4170 1232 0,'0'0'-348'0,"-22"-16"88"0</inkml:trace>
  <inkml:trace contextRef="#ctx0" brushRef="#br0" timeOffset="805413.59">21063 4167 1202 0,'0'0'25'0,"0"0"0"0,0 0-21 15,0 0-28-15,0 0-20 0,0 0 18 0,0 0-25 16,0 0 26-16,0 0 19 0,0 0-20 15,0 0 37-15,0 0 25 0,0 0 5 16,-37 51 29-16,37-51 18 0,0 0 14 0,-25 7-17 16,25-7-19-16,0 0-7 0,-35 8-5 15,35-8 3-15,-22 8-13 0,22-8-4 16,0 0-6-16,-28 5-11 0,28-5 0 0,0 0 11 16,0 0-12-16,-30 10-10 0,30-10 6 15,0 0-7-15,0 0 22 0,-29 9-23 0,29-9 8 16,0 0 0-16,-25 10-4 0,25-10 4 15,-23 9 3-15,23-9-14 0,-23 9 10 16,23-9 4-16,-24 9-11 0,24-9 10 0,-25 9 0 16,25-9-6-16,-27 9 12 0,27-9 1 15,-27 7 12-15,27-7-7 0,-26 8 19 16,26-8 2-16,0 0-1 0,-34 11-10 0,34-11 5 16,-20 6-9-16,20-6-3 0,0 0 16 15,-37 9 2-15,37-9-1 0,-23 6-9 16,23-6-6-16,0 0 0 0,-37 12-16 0,17-5 5 15,20-7-11-15,-40 19 3 0,13-11-8 16,4 5 0-16,-4-1-5 0,5-4 0 0,-3 6 5 16,2-6 0-16,4 5-7 0,-7-4 2 15,26-9 0-15,-36 18 2 0,15-8-2 16,21-10 5-16,-30 17-5 0,30-17-10 16,-32 17 5-16,32-17 3 0,-24 12-6 15,24-12 6-15,-21 10 2 0,21-10-5 0,0 0 2 16,-24 11-12-16,24-11-20 0,0 0-15 0,-20 16 2 15,20-16-12-15,-15 11-46 0,8-1-32 16,7-10-66-16,0 0-405 0,-20 29 116 16</inkml:trace>
</inkml:ink>
</file>

<file path=ppt/ink/ink2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36:20.105"/>
    </inkml:context>
    <inkml:brush xml:id="br0">
      <inkml:brushProperty name="width" value="0.05292" units="cm"/>
      <inkml:brushProperty name="height" value="0.05292" units="cm"/>
      <inkml:brushProperty name="color" value="#FF0000"/>
    </inkml:brush>
  </inkml:definitions>
  <inkml:trace contextRef="#ctx0" brushRef="#br0">21038 3911 1038 0,'0'0'252'0,"0"-40"-140"15,0 40-76-15,0 0-18 0,0 0-22 16,0 0 13-16,0 0 57 0,0 0 36 0,0 0 16 15,0 0 15-15,0 0 7 0,-7-37-37 16,7 37 19-16,0 0-18 0,-5-25-3 0,5 25 8 16,0 0 7-16,-10-24-23 0,10 24-16 15,0 0 5-15,0 0-14 0,-6-32 0 16,6 32-11-16,0 0-6 0,-12-24-3 16,12 24-5-16,0 0-11 0,0 0-4 0,0 0-12 15,-5-31-9-15,5 31-7 0,0 0-23 16,0 0-16-16,0 0-4 0,0 0-2 15,0 0 7-15,0 0 3 0,0 0-4 0,0 0 14 16,0 0-3-16,20 75 0 0,-13-48 8 16,3 3-1-16,-2 7 11 0,0 0-14 0,-1 3 6 15,2 1 7-15,-4 3-2 0,1-1 8 16,-1 2 2-16,4 2-8 0,1-1 6 0,3 4 5 16,0-2 3-16,-1 5-12 0,-3-9 9 15,9 4 3-15,0-8-6 0,-4-3 3 16,1 0 3-16,0-7-3 0,0-5 3 0,0 1 5 15,-5-5 16-15,-2 0 57 0,4-1 45 16,-12-20 38-16,17 25 40 0,-17-25-5 16,13 17-18-16,-13-17-43 0,0 0-19 0,0 0-16 15,0 0-15-15,35-42-6 0,-35 42-13 16,12-51-13-16,-5 24-6 0,-4-4-6 16,2 0 5-16,2 1-11 0,-2-3-4 0,-2 1-9 15,0 3 8-15,2 3-3 0,-1 0-11 16,2 2 9-16,-6 24-13 0,6-38 0 0,-6 38-7 15,5-33 3-15,-5 33 0 0,3-27-10 16,-3 27-5-16,3-26-8 0,-3 26-7 16,0 0-10-16,7-28-19 0,-7 28-9 0,0 0-7 15,0 0 4-15,5-24-5 0,-5 24 6 16,0 0 7-16,0 0 4 0,0 0 1 16,53 16 10-16,-53-16 5 0,31 23-8 15,-8-3 11-15,-3 2 6 0,5-2-8 0,0 4 6 16,4-1 6-16,-9-1-11 0,12 0 5 15,-11-2-4-15,6-5 5 0,-5 5 0 0,0-8 17 16,-2 3-12-16,-2-2 14 0,-18-13 25 16,28 15 24-16,-12-4 30 0,-16-11 4 0,0 0-39 15,45-24-6-15,-25 4-23 0,0-10 2 16,-3-6 5-16,3-9 3 0,-4-12-9 16,-4 0 11-16,5-2-7 0,-2 0 6 0,-7-2-7 15,2-3-7-15,-3 1-6 0,0 5 25 16,-6 6-15-16,8 3-7 0,-3 2 0 15,-2 0-2-15,-1 7 14 0,-3 7-13 0,7 2-6 16,-4 4-7-16,-1-1-22 0,-2 28-11 16,0-46-30-16,3 26-32 0,0 5-69 15,-3 15-91-15,0 0-540 0,-3-36 164 0</inkml:trace>
  <inkml:trace contextRef="#ctx0" brushRef="#br0" timeOffset="684.8181">22669 3463 3379 0,'0'0'-167'0,"0"0"13"15,0 0 7-15,-13-24 13 0,13 24 12 16,0 0 5-16,-14-21 19 0,14 21 45 16,0 0 15-16,0 0 35 0,-16-24 9 15,16 24 26-15,0 0-4 0,-14-18-3 0,14 18 6 16,0 0 3-16,0 0-13 0,0 0-3 15,0 0 15-15,-16-23-13 0,16 23 7 0,0 0 2 16,0 0-18-16,0 0-8 0,0 0-3 16,0 0-3-16,0 0 6 0,0 0 3 15,0 0-1-15,0 0-7 0,0 0-1 0,0 0 8 16,-11 68-13-16,11-68 2 0,4 50 3 16,-3-23-2-16,5 3 5 0,-6 6 0 15,5 0 0-15,-2 6-3 0,-1 9 3 0,-2-3 3 16,3 5-1-16,5 7 18 0,-4 0-14 15,-3-1 8-15,6-2 3 0,-4-3 6 16,2-6-12-16,0-1 3 0,-1-5 3 16,4-1-1-16,-6-8-2 0,1-5 5 0,0 1 0 15,4-2-3-15,-5-5 0 0,-2-22 5 16,6 37-8-16,-6-37-2 0,0 30-1 0,0-30 3 16,9 30-5-16,-9-30 5 0,5 30 8 15,-5-30-24-15,17 30-30 0,-6-14-81 0,-6-1-132 16,10-3-376-16,-6-1 118 0</inkml:trace>
  <inkml:trace contextRef="#ctx0" brushRef="#br0" timeOffset="1127.4468">22505 4872 2340 0,'0'0'-69'0,"19"15"20"15,-19-15 15-15,0 0 7 0,0 0 6 0,0 0 11 16,28 7 34-16,-28-7 23 0,0 0 13 16,0 0 19-16,57-20 3 0,-34 15 7 15,-1-5-6-15,-22 10-2 0,44-18-2 0,-21 6-10 16,7 3-7-16,-8-1-9 0,8-3-7 15,0 4-2-15,-3 0 1 0,0-3 2 0,-1 3-10 16,6 3-13-16,0-3-19 0,-2 1-15 16,2 4-36-16,-4-5-36 0,9 3-52 15,-9 0-110-15,3-2-391 0,0-4 118 16</inkml:trace>
  <inkml:trace contextRef="#ctx0" brushRef="#br0" timeOffset="1484.399">22413 3174 2431 0,'0'0'-117'0,"0"0"4"0,-22-6-32 16,22 6-31-16,0 0-311 0</inkml:trace>
  <inkml:trace contextRef="#ctx0" brushRef="#br0" timeOffset="1663.7375">22365 3161 1683 0,'0'0'-8'0,"0"0"60"0,0 0 28 16,0 0 23-16,0 0-7 0,0 0 7 16,0 0-4-16,0 0 0 0,-14-20-22 15,14 20-8-15,0 0 19 0,0 0 0 0,0 0 1 16,0 0-3-16,0 0-29 0,82-12 1 15,-52 9-13-15,5-1-4 0,11 1 2 0,-1-2-8 16,-2 1-5-16,2 1-1 0,-1-4 5 16,3 2-17-16,-2-3 2 0,-7 4 9 15,6-7-13-15,-12 6 1 0,1-3 0 16,1 1-9-16,-3 0-25 0,3-2-29 0,-1 3-52 16,1-6-83-16,-4 3-169 0,0-2-273 15,-5-1 116-15</inkml:trace>
  <inkml:trace contextRef="#ctx0" brushRef="#br0" timeOffset="2121.3375">24074 2959 2603 0,'0'0'21'0,"0"0"-19"16,-3 26-16-16,3-26-1 0,0 0 4 0,3 33 16 15,-3-33-22-15,9 30 2 0,-9-30 9 16,5 27-6-16,-5-27 6 0,11 32-3 15,-4-13 0-15,-7-19-3 0,13 39 9 0,-4-15 0 16,-1 5 9-16,6 8-3 0,4 10 9 16,2 4 9-16,5 17-9 0,4 6-6 15,-4 3 12-15,8 30-12 0,-1-4 8 0,-5-14-2 16,-2-12 0-16,-9 4 2 0,6-8-2 16,-8 1 5-16,-1-12 14 0,0-1-8 0,-3-2 5 15,-3-4 5-15,1-8-13 0,-3 1-4 16,-1-4 6-16,4-2-6 0,-3 2-5 15,-1-4 2-15,4-7 0 0,-1 5 3 0,-2-8 0 16,-2-1-11-16,-1-5-7 0,4 1-35 16,-6-25-31-16,9 37-57 0,-9-37-86 15,0 27-393-15,0-27 117 0</inkml:trace>
  <inkml:trace contextRef="#ctx0" brushRef="#br0" timeOffset="2742.9548">23959 3100 2333 0,'0'0'-42'0,"0"0"42"0,-19-21 61 16,19 21-1-16,0 0-13 0,-16-24-1 0,16 24-4 15,-9-19 2-15,9 19 15 0,0 0-8 16,-13-27 0-16,13 27-7 0,0 0-6 16,0-32-22-16,0 32 6 0,0 0-4 15,18-39-5-15,-6 23-5 0,-12 16 3 0,23-35 7 16,-9 20 8-16,1-3 3 16,-2 0-14-16,4 0 5 0,-2 3-2 0,2-5-3 15,5 5-5-15,4 0 2 0,-1 0-2 0,6 0-7 16,4 1-3-16,1 1 0 0,5 5-3 15,-6 1 1-15,0 5-3 0,3 2 0 16,-3 2 10-16,-1 1-18 0,6 5 13 0,-1 4-10 16,1 3 8-16,0 0-6 0,-3 4 8 15,3 9-7-15,2 0 12 0,-2-1-5 16,-2 4 5-16,2 1-5 0,-6 0 0 0,-6-4 2 16,-3-1 1-16,-3-1-1 0,5 2 6 15,-15-8-8-15,1 3 0 0,0-2 0 0,-9 4 15 16,-1-1-15-16,-3-24 10 0,-17 62-3 15,-3-29-2-15,-1 7 10 0,-11 1-5 16,-2-1-5-16,-1 0 4 0,0 1-13 0,0-1-38 16,1-2-66-16,-1 2-133 0,9 1-408 15,0-11 118-15</inkml:trace>
  <inkml:trace contextRef="#ctx0" brushRef="#br0" timeOffset="5433.891">22460 5848 2735 0,'0'0'5'0,"-27"6"1"0,27-6-14 15,0 0-49-15,-32 7-47 0,32-7-29 0,0 0 16 16,-25 3 8-16,25-3 38 0,0 0 47 15,0 0 58-15,-31 5 24 0,31-5 2 0,0 0-8 16,0 0 2-16,0 0 5 0,-31 5-6 16,31-5 13-16,0 0-13 0,0 0-1 15,0 0-6-15,0 0-16 0,0 0-10 0,0 0-1 16,0 0-10-16,-33 0-9 0,33 0-6 16,0 0 6-16,0 0-5 0,0 0 5 15,0 0 0-15,0 0 2 0,0 0-10 0,0 0 2 16,0 0-2-16,0 0 11 0,0 0 8 15,0 0 6-15,0 0 4 0,0 0-7 16,0 0 10-16,0 0-10 0,97-32 13 0,-67 23-17 16,0 4 3-16,10-2-7 0,2 0 4 15,-2-1-7-15,6 1-3 0,2-2-3 0,1 6 6 16,1-6 2-16,0 3 0 0,7 0-2 16,3-1-1-16,-1 0 6 0,4-2-5 15,-1 5 2-15,-3-3-2 0,6-3 4 16,-3 4-7-16,3-3 0 0,0 0-2 0,0 3 10 15,1-3-11-15,2-5 0 0,-3 6 16 16,6 0-10-16,-3 0-3 0,-1-1 0 0,2-3 8 16,-4 6-8-16,-1-6 2 0,1 2-2 15,-3-2 0-15,1 0 13 0,-6 3-8 16,0-3 13-16,-10 1-3 0,1 2-5 0,1 0-5 16,-7 0 7-16,3 0 1 0,0 0-8 15,0-1 5-15,-5 2-8 0,4-3 1 0,-6 2-3 16,6 0 14-16,-6 3-9 0,3-6-2 15,-8 5 2-15,4-5 0 0,-4 4-3 16,7-6 10-16,-3 6-7 0,0-4 2 16,-4-1-2-16,-1 3 5 0,2-5-5 0,1 3-1 15,-8 3 16-15,1 0 1 0,-1-3 3 16,-4-2-6-16,6 2 3 0,6-3-9 0,0-3-3 16,8-4-7-16,-6 2-4 15,0 1 9-15,-2-4-2 0,4 1-8 0,-4-3 8 16,-5 1-3-16,0-1 0 0,0 2 8 0,5-12 8 15,0 4 2-15,-10 1 3 0,2-2-1 16,3-8-9-16,-8 5-2 0,5-10 5 16,-5 1 25-16,-6 5-17 0,1-1 3 0,-2-8-1 15,-2-2 9-15,-1 3 11 0,-7 1 13 16,2-2 10-16,-7-2 1 0,5-6-26 16,-10-5 9-16,5 9 20 0,-4-2 8 0,1 2-4 15,1 2-17-15,-6-1-12 0,5 1-13 16,-2 5-22-16,-4-1-10 0,1-4-9 0,-2 2 12 15,2 1-17-15,-1 1 1 0,-4-7-3 16,1 0 0-16,0 1 13 0,-1 1 0 16,-5 1-5-16,4 0 6 0,-2 2 6 15,-1-3-7-15,-3 3-3 0,0-2 4 0,-2 1 11 16,0 0-9-16,4 0-3 16,-7-1 7-16,1 5 4 0,3-6-1 0,0 1 13 0,1 5-5 15,0-1 0-15,-1-1-4 0,-3 2 3 16,4 0 20-16,-5-2 19 0,0 0-4 15,-2 1-3-15,0-1 0 0,4 4-1 0,-2-1-4 16,1 5-3-16,-2-4-11 0,2 3-2 16,4 6 1-16,-2 2 2 0,1 2 5 0,4 0-7 15,-1 1-1-15,1 2-6 0,2 6 1 16,1-3-2-16,-1 6 5 0,2-6-1 16,0 9-5-16,-3-3-1 0,0 3-6 15,16 15-5-15,-37-29 3 0,14 17-11 0,-8 3 2 16,-9-3-1-16,3 3-2 0,-8 2 6 15,-5 2-4-15,-2-1 3 0,-6 2-3 0,1 1 0 16,-3 1 3-16,6-3 7 16,-4 5-10-16,2-2-1 0,6-1-3 0,2 3 3 15,-3 0 4-15,5-3-5 0,-1-1 0 0,5 4 2 16,-7-1 1-16,8-3 1 0,-6-1-5 16,-2 0 1-16,6 3 1 0,-9-6 0 15,3 8-1-15,-1-3-3 0,0 2 3 0,-2 1-6 16,-8 0 0-16,5 1 5 0,-10 2-6 15,-6 5 1-15,-1 4-9 0,-8 0 8 0,-7 0 1 16,0 3-3-16,2-2 3 0,-7 2 3 16,3 0-1-16,-8 2 1 0,0-5-2 15,-3 3 0-15,-27 0 5 0,16-3 1 16,12-2 2-16,6 3 3 0,2-9 0 0,-2 4 4 16,-1-3 0-16,5 2-3 0,13 0-3 15,-5-2 1-15,4-2-1 0,5 7-7 0,-5-1 0 16,5-1-4-16,-1 5 0 0,6-1-4 15,0 3-7-15,2 2 5 0,1-2 0 16,6-3 1-16,1 3 2 0,12-3 1 0,4-2-2 16,3 3 14-16,1-8-9 0,12 5-8 15,-2-3 9-15,-1-2-5 0,4 5 0 0,-4-1-5 16,5-1-15-16,-2 5-7 0,-6-1 6 16,0 6-14-16,1 1-1 0,-4 3 1 15,-1 3 2-15,2-5 7 0,-14 9 0 16,8-1-6-16,1-7 12 0,3-1 11 0,4 1-3 15,0-3 8-15,1-3-4 0,4 1 0 16,1-4 6-16,2 4-7 0,-4-4-4 0,9 0 8 16,-2-2-4-16,20-10 9 0,-34 24-9 15,16-16-3-15,18-8 0 0,-27 19 1 16,27-19 0-16,-23 20 8 0,11-8 8 0,12-12-13 16,-18 21 8-16,18-21 3 0,-19 24-8 15,19-24 2-15,-13 26-2 0,13-26-1 0,-4 27 13 16,4-27-4-16,-6 31 6 0,6-31-4 15,6 36-11-15,-6-36 9 0,5 38 8 16,-1-17-3-16,4 1 1 0,-6 3 7 16,3-5-12-16,7 6 0 0,-9-2 4 0,-3-24-3 15,15 47-1-15,-13-20 7 0,11 0-2 16,-8 2 8-16,5 5-3 0,-2 5-3 16,8 2-2-16,-5-2-1 0,4 4 5 0,-6 1 1 15,2 0-10-15,3 1 3 0,-1-3 6 16,2 3-2-16,-6-3 2 0,2-1-6 0,6 2 2 15,-9-3-1-15,7 2 1 0,-5 2 0 16,4-1-1-16,-4-1 1 0,0 2-4 0,2-1 12 16,3 10 5-16,-9 0-15 0,6 1 11 15,3 3 1-15,-7-6-14 0,3 5 10 16,-6-10-2-16,6 1 8 0,-4-2-8 16,3-1-2-16,-2-4-9 0,-1 0 11 0,0-3-9 15,-1-3 12-15,-1-2-7 0,2-2 4 16,1-3 2-16,-1 5-4 0,5 4 11 0,0-3-6 15,-7 5 2-15,8-1-9 0,2 3 6 16,2 0-2-16,0-1-2 0,1 8 5 16,4-5 4-16,1 3-4 0,-13-9 9 0,10 2-10 15,-3-4 6-15,1-1-10 0,-3 1 4 16,0-4-4-16,-3-2 12 0,-4-4-12 16,8-1 0-16,-10-5 4 0,4 0-4 15,4 1 0-15,-6 0 7 0,2-2-11 0,-10-17 22 16,17 35-22-16,-6-17 6 0,0-3 3 15,2 3 4-15,2 2-18 0,7-2 21 0,6 1-7 16,6 1 11-16,-1-5 16 0,11 5 0 16,1-4 3-16,12 2-3 0,8-3 2 0,8-1-3 15,11-3 0-15,10 2-13 0,4-1 9 16,4-3-6-16,2 1 0 0,35-2-6 16,-29 2-7-16,-6-1 1 0,-2-1-11 0,34 7-35 15,-1 5-47-15,4 5-71 0,-13-4-139 16,12 0-541-16,-4-7-10 0</inkml:trace>
  <inkml:trace contextRef="#ctx0" brushRef="#br0" timeOffset="13789.2772">16796 9645 3582 0,'0'0'-172'0,"0"0"12"15,0 0 18-15,0 0-2 0,0 0 8 0,0 0-5 16,0 0 7-16,0 0 6 0,0 0 4 16,0 0 11-16,0 0 30 0,0 0-2 0,0 0 16 15,0 0-14-15,0 0-6 0,0 0 1 16,0 0-16-16,0 0 0 0,0 0 5 0,0 0-5 16,0 0 17-16,0 0 0 0,0 0 14 15,0 0-20-15</inkml:trace>
  <inkml:trace contextRef="#ctx0" brushRef="#br0" timeOffset="15655.5023">16796 9645 832 0,'0'0'-23'0,"0"0"23"0,0 0 12 15,0 0 34-15,0 0 16 0,0 0 15 0,0 0 13 16,0 0-3-16,0 0-4 0,0 0-7 16,0 0-7-16,0 0-10 0,0 0-15 15,0 0-18-15,0 0 17 0,-30-21-5 0,30 21 7 16,0 0 0-16,0 0 3 0,0 0-16 16,0 0 7-16,0 0-12 0,0 0-8 15,0 0 4-15,0 0-35 0,0 0 1 0,0 0-1 16,-32-4-11-16,32 4 8 0,0 0 7 15,0 0-3-15,0 0 11 0,0 0 7 0,-33-4-14 16,33 4 14-16,0 0-7 0,0 0 0 16,0 0-15-16,-32-3 19 0,32 3 3 0,0 0-18 15,0 0-17-15,0 0 20 0,-37 7-8 16,37-7 8-16,0 0 20 0,0 0 36 16,0 0 10-16,0 0 2 0,-32 4-8 15,32-4 21-15,0 0-3 0,0 0-11 0,0 0-5 16,0 0-11-16,0 0-4 0,0 0 0 15,-33 0-1-15,33 0-10 0,0 0-3 0,0 0-9 16,0 0 2-16,0 0 1 0,0 0-10 16,0 0 6-16,0 0-6 0,0 0 12 15,0 0-9-15,0 0 6 0,0 0-1 0,0 0-5 16,0 0 9-16,0 0 2 0,-35-8 0 16,35 8-18-16,0 0 13 0,0 0-4 15,0 0-9-15,0 0 9 0,0 0-5 0,0 0-6 16,0 0-1-16,0 0 10 0,0 0-7 15,0 0-2-15,-36 4 2 0,36-4-10 0,0 0-12 16,0 0-11-16,0 0-6 0,0 0 3 16,-30 5 7-16,30-5 4 0,0 0 2 15,-21 10-14-15,21-10-7 0,0 0 6 0,-22 19-7 16,22-19 2-16,-22 15-6 0,22-15-1 16,-18 13 6-16,18-13 12 0,0 0-2 15,-25 17 8-15,25-17-9 0,-14 13 2 0,14-13 1 16,0 0 20-16,-23 19-21 0,23-19 21 15,-15 13-15-15,15-13 1 0,0 0-1 0,-17 15 8 16,17-15-1-16,0 0-7 0,-13 17 0 16,13-17 7-16,0 0 11 0,0 0-14 15,-17 19 2-15,17-19 5 0,0 0-12 0,0 0 12 16,-18 26 7-16,18-26-8 0,0 0 8 16,-5 21-7-16,5-21 11 0,0 0-8 0,-12 28 0 15,12-28 0-15,0 0 8 0,0 0 8 16,-5 24-4-16,5-24 0 0,0 0 4 15,0 0-12-15,0 0 11 0,-9 23-10 16,9-23-13-16,0 0 12 0,0 0 0 0,-5 27 4 16,5-27-16-16,0 0-4 0,0 0-4 15,-8 24-12-15,8-24 3 0,0 0 12 0,0 0-21 16,0 0 38-16,0 0-30 0,-7 27 17 16,7-27-14-16,0 0 9 0,0 0 4 15,0 0 9-15,0 0-9 0,-10 29 0 0,10-29 9 16,0 0 14-16,0 0-10 0,0 30 5 15,0-30-9-15,0 0 9 0,0 0-4 0,0 0-10 16,5 31 14-16,-5-31 0 0,0 0-5 16,0 0 1-16,5 32-6 0,-5-32 6 15,0 0-6-15,0 27 10 0,0-27-18 0,0 0 18 16,7 30 4-16,-7-30-4 0,0 0 5 16,8 29 4-16,-8-29-18 0,0 0 9 15,0 24-9-15,0-24 18 0,0 0-4 0,5 24-1 16,-5-24-13-16,0 0 18 0,0 0-4 15,0 0 4-15,4 26-4 0,-4-26 0 16,0 0-10-16,0 0 10 0,0 0 4 0,10 24 9 16,-10-24-18-16,0 0 9 0,10 17 0 15,-10-17-9-15,0 0 0 0,5 22 18 0,-5-22 5 16,0 0-37-16,15 22 14 0,-15-22 23 16,0 0-37-16,13 25 14 0,-13-25 5 15,0 0 4-15,12 19 0 0,-12-19-1 0,0 0 14 16,10 21-13-16,-10-21 0 0,0 0 4 15,17 22-4-15,-17-22 8 0,15 17-13 16,-15-17 21-16,20 18-12 0,-20-18 8 0,25 17-4 16,-25-17 3-16,27 12 1 0,-11-5 15 15,-2-1-36-15,-1 3 16 0,-13-9-8 16,32 6 8-16,-17 0-4 0,-15-6 23 0,0 0-7 16,30 12 6-16,-30-12 11 0,0 0-11 15,34 8-12-15,-34-8 11 0,0 0-19 0,16 4 22 16,-16-4-18-16,0 0 3 0,22 9-4 15,-22-9-13-15,0 0 17 0,0 0-1 16,0 0-10-16,27 8 1 0,-27-8-5 0,0 0 8 16,17 3-7-16,-17-3-4 0,0 0-3 15,0 0 0-15,0 0-3 0,0 0 3 0,0 0-4 16,28 12 8-16,-28-12-1 0,12 0 4 16,-12 0 0-16,0 0-4 0,23 4-6 15,-23-4 3-15,0 0-7 0,24 11 14 16,-24-11-4-16,18 4 7 0,-18-4 3 0,28 5 4 15,-28-5-4-15,29 6-13 16,-16 0 3-16,-13-6 4 0,27 3 3 0,-10 0-1 0,-17-3 11 16,37 7-11-16,-19-7-12 0,-18 0 26 15,38 2-11-15,-19-4-5 0,-19 2 5 16,43-3 7-16,-43 3 6 0,34-4 12 0,-34 4 36 16,32-3 24-16,-32 3-20 0,26-5-4 15,-26 5 3-15,0 0-5 0,37-10-27 0,-37 10-5 16,29-12 3-16,-9 3-4 0,0-3-4 15,0-2-9-15,-20 14-8 0,42-21 2 0,-22 12-7 16,3-3-5-16,-3 0-7 0,-1-1 0 16,2 4-7-16,-21 9 12 0,30-15 2 15,-13 3-7-15,-17 12 0 0,30-16 2 16,-30 16-9-16,30-19 2 0,-30 19 10 0,22-15-3 16,-8 6 1-16,-14 9-8 0,26-18 12 15,-26 18 5-15,22-20-7 0,-9 5-1 16,4 3 8-16,-17 12 2 0,29-28 19 0,-23 16 20 15,-6 12 30-15,17-24 2 0,-17 24 8 16,18-26 0-16,-18 26 37 0,12-27-27 16,3 12-25-16,-15 15 1 0,7-30-8 0,-7 30-26 15,10-35 7-15,-10 35-13 0,15-27-1 16,-8 11-3-16,-7 16-4 0,11-28-7 0,-11 28-3 16,15-25 4-16,-15 25 3 0,12-24-9 15,-12 24 8-15,8-25-22 0,-8 25 10 16,12-28-1-16,-12 28 11 0,7-27-19 0,-7 27 0 15,7-31 9-15,-7 31 6 0,3-27-9 16,-3 27 1-16,2-28 6 0,-2 28-3 16,3-25-6-16,-3 25 7 0,0 0-10 0,0-44 9 15,0 44-15-15,3-27 22 0,-3 27-2 16,0-35 4-16,0 35-13 0,-3-29 5 0,3 29-6 16,-3-35 9-16,3 35 3 0,-5-30-12 15,5 30 4-15,-10-32 17 0,10 32-9 16,-12-40 1-16,3 25-1 0,9 15-5 0,-15-36-2 15,4 17 9-15,2 0-13 0,-4 1 6 16,13 18-7-16,-32-37-4 0,12 18 1 16,-2-1 0-16,-1 0-13 0,-11 1-8 0,4 3-12 15,-8-1-15-15,-1 7-32 0,1 1-14 16,-6 5-24-16,-4 4-25 0,1 13-41 0,-10 1-92 16,7 6-600-16,-7-4-202 0</inkml:trace>
  <inkml:trace contextRef="#ctx0" brushRef="#br0" timeOffset="28763.726">13609 5233 3832 0,'0'0'-171'0,"0"0"30"0,0 0 7 16,0 0 19-16,0 0 3 0,0 0 6 0,0 0 14 16,0 0 8-16,0 0 3 0,0 0 11 15,0 0 5-15,0 0 7 0,0 0-4 16,0 0 17-16,0 0-1 0,0 0 15 0,0 0 9 16,0 0 15-16,0 0 11 0,0 0 8 15,0 0 16-15,0 0 9 0,0 0-9 0,0 0-4 16,0 0 0-16,0 0-9 0,0 0 0 15,35-72-12-15,-21 57-9 0,-14 15 12 16,35-37-3-16,-10 15-12 0,0 1-18 16,3 0 0-16,4-4-9 0,2 5-8 0,-1 0 4 15,2-2 21-15,-1 4-3 0,-2-3 6 16,-6 4-7-16,6-1 10 0,0 0 7 0,-7-4 12 16,3 4-6-16,3 0 10 0,0-5-13 15,3 2 6-15,-2 3-3 0,-4 0 0 16,-3-4-3-16,0 6 12 0,-1 1-12 0,-4 3 6 15,3 0 4-15,-1-1-7 0,-5 1 10 16,-17 12 12-16,30-21 10 0,-15 10-1 16,-15 11 9-16,25-20 6 0,-25 20 14 0,22-22-10 15,-22 22 10-15,26-22 11 0,-17 10-5 16,-9 12-15-16,30-31-6 0,-13 15-19 16,1-2 3-16,-1-1 2 0,3-2-1 0,1-4-12 15,6 4-3-15,-2 0 15 0,-3-6-15 16,5 1-3-16,-5 1 10 0,6-2-5 15,0-1 14-15,-6 0 31 0,8-3 15 0,-8 4-7 16,0-1 38-16,0-2-10 0,-4 3-14 16,-1-5-17-16,-1 7-12 0,3 6-41 15,-6 1-57-15,1 2-97 0,-14 16-63 0,31-21-218 16,-19 14-274-16,-12 7 676 0</inkml:trace>
  <inkml:trace contextRef="#ctx0" brushRef="#br0" timeOffset="30405.0211">16498 6554 2655 0,'0'0'-159'0,"-10"-27"44"0,10 27 41 0,-13-25 45 15,13 25 6-15,-9-24 23 0,9 24 10 16,-13-28 13-16,13 28 0 0,-13-26-17 15,13 26 17-15,-9-26 2 0,9 26 4 16,-10-24 2-16,10 24 9 0,-6-28-21 0,6 28 23 16,-9-24-6-16,9 24 14 0,-8-30 19 15,8 30 13-15,-14-27 35 0,14 27-23 0,-6-29-3 16,6 29-11-16,-7-24-11 0,7 24-12 16,-2-26-8-16,2 26 1 0,0 0-5 0,-13-35-10 15,13 35-8-15,0 0 5 0,-12-28-8 16,12 28-16-16,0 0 11 0,-6-25 3 15,6 25-8-15,0 0 7 0,0 0-8 16,0 0-1-16,-5-24 3 0,5 24-7 0,0 0-6 16,0 0 2-16,0 0-2 0,0 0-14 15,0 0-7-15,0 0 15 0,0 0-23 16,0 0 17-16,0 0-3 0,0 0-10 0,0 0-3 16,0 0 11-16,0 0 2 0,0 0 2 15,0 0 1-15,60 42 12 0,-47-27-4 0,-13-15-5 16,25 35-6-16,-11-20 6 0,-3 7 3 15,4-5-5-15,-1 3 9 0,2 5-4 16,-2-7-5-16,1 3 7 0,2 2-9 16,-11-4 11-16,8 9 0 0,-3-11-5 0,-1 4 12 15,-1-2-9-15,-9-19 6 0,18 37 5 16,-9-22 0-16,-1 0-14 0,-8-15 10 0,13 32-7 16,-6-17 8-16,-7-15-1 0,10 31 6 15,-10-31-14-15,12 35 14 0,-6-22-11 0,-6-13-2 16,14 31 9-16,-14-31-3 0,12 23-4 15,-6-9 4-15,-6-14-4 0,0 0 0 16,14 29 16-16,-14-29-6 0,0 0 10 0,8 24 7 16,-8-24-14-16,0 0-4 0,15 22 7 15,-15-22-11-15,0 0-10 0,17 20-11 16,-17-20-48-16,13 13-26 0,-13-13-58 16,0 0-92-16,25 15-457 0,-25-15 658 0</inkml:trace>
  <inkml:trace contextRef="#ctx0" brushRef="#br0" timeOffset="31426.9907">16632 5743 2698 0,'0'0'-157'0,"-13"-24"16"0,13 24 6 15,-7-21 34-15,7 21 7 0,-15-22 12 0,15 22 0 16,-9-22-14-16,9 22 1 0,-10-21 9 16,10 21 6-16,-11-22 10 0,11 22-2 0,-14-20 21 15,14 20 28-15,-13-19 27 0,13 19 1 16,0 0 23-16,-22-28 27 0,22 28-1 15,-17-19 7-15,17 19 3 0,0 0-2 0,-20-21-1 16,20 21-17-16,0 0-5 0,-25-16 0 16,25 16-20-16,0 0-7 0,-20-11 3 0,20 11-27 15,0 0 5-15,0 0 11 0,-52 6 3 16,52-6-3-16,0 0 19 0,-43 5 10 16,43-5 0-16,-32 12-15 0,12-2 29 15,2-1-29-15,-6 3 0 0,24-12 6 0,-37 26-6 16,21-11 2-16,-4 0-16 0,3 0 10 15,-3 4-8-15,-2 0 8 0,4-3 0 16,-2 4-8-16,1-1-2 0,2-1-8 0,-1 1 18 16,1-1-7-16,-1 1 3 0,-2 9-10 15,-2-4 6-15,4-1 1 0,-4 7 9 0,4-3-19 16,3 0 0-16,-1-1-1 0,5-2 4 16,-3 0 10-16,-1 4-6 0,4-1 12 0,2 2-6 15,-2 1 13-15,1 0-10 0,3 2-4 16,5 2 4-16,-6-2-3 0,4-2-7 15,1 0 3-15,3-1-3 0,0-3 13 16,3 6-6-16,-3-3-1 0,9-6 16 0,-6 5-6 16,2-1-4-16,7 2 4 0,1-5-13 15,2 1 15-15,2 2-3 0,0 1-6 0,3-3 12 16,2-1-21-16,4-1 9 0,1-4-9 16,0 4 5-16,0-4-5 0,1-4 18 15,4 5 5-15,1-7 31 0,-1-1-26 0,5 0 14 16,-4 2-10-16,6-5-10 0,-1 3-6 15,-1-5 0-15,0 1 5 0,5 3-11 0,-4-5 5 16,4 0 3-16,-9 0-8 0,1-3 3 16,3 0-11-16,-4 1 13 0,2-2-11 15,-1-2-4-15,-2 0 17 0,-2 0-15 16,-30 0 8-16,60-6 17 0,-32 3-20 0,1-5-3 16,-2 1 13-16,4-5 5 0,-2-1-16 15,-4-3 11-15,3 1-8 0,-3-1-7 16,-5-3 2-16,-3-2 0 0,-2-1 3 0,-1-2-3 15,-6 0 21-15,0-2 3 0,-4-1-1 16,-4 27 18-16,-4-57 2 0,-4 27-13 0,0 6-4 16,-6-3 6-16,-8-5-15 0,1 8-11 15,-4-3-13-15,-2 0-9 0,-7 0-16 16,-6 3 9-16,-3 0-10 0,-2 1-9 0,-6 3-7 16,3 4 1-16,1 1-2 0,4 1-39 15,2 7-61-15,-5 1-98 0,10 2-425 16,-4 0 118-16</inkml:trace>
  <inkml:trace contextRef="#ctx0" brushRef="#br0" timeOffset="33729.6291">10588 11194 2538 0,'0'0'-88'0,"0"0"-13"16,-27 7 46-16,27-7 16 0,0 0-21 0,0 0 22 15,0 0-3-15,0 0-1 0,0 0 13 16,0 0-14-16,0 0 7 0,0 0 6 15,0 0 8-15,0 0-12 0,0 0 3 0,0 0 23 16,0 0 1-16,0 0 7 0,0 0 30 16,0 0 8-16,0 0 3 0,0 0 29 15,0 0-2-15,0 0-6 0,0 0 3 0,0 0-2 16,0 0 2-16,-31 2-14 0,31-2-10 16,0 0 2-16,0 0 0 0,0 0-7 15,0 0 2-15,0 0 0 0,0 0 0 0,0 0-4 16,0 0-11-16,0 0-4 0,0 0 6 15,0 0 3-15,0 0-12 0,0 0-7 16,0 0 7-16,0 0-13 0,0 0 5 0,0 0 2 16,0 0-7-16,0 0 3 0,0 0-20 15,0 0 17-15,0 0-9 0,0 0-2 16,0 0 6-16,0 0-9 0,0 0 5 0,0 0 9 16,0 0-8-16,0 0-14 0,0 0 13 15,0 0 1-15,0 0 5 0,0 0-6 16,0 0 12-16,0 0-12 0,0 0-11 0,0 0 9 15,0 0-20-15,0 0-3 0,0 0 6 16,0 0-7-16,0 0 15 0,0 0-13 0,0 0 13 16,0 0 31-16,0 0-22 0,0 0 11 15,0 0-15-15,0 0 21 0,0 0 11 16,0 0 9-16,0 0-3 0,0 0-14 16,0 0-4-16,0 0 7 0,0 0-18 0,-29-24 6 15,29 24 14-15,0 0-3 0,0 0-6 16,0 0-5-16,0 0 2 0,0 0 1 0,0 0-6 15,0 0-22-15,0 0 8 0,0 0-1 16,-12-22-2-16,12 22-6 0,0 0 9 0,0 0-1 16,0 0 4-16,-20-16 8 0,20 16-3 15,0 0-12-15,0 0 4 0,0 0 5 16,-25-18 3-16,25 18 9 0,0 0 3 16,0 0 6-16,-21-15-12 0,21 15 11 0,0 0 1 15,-24-9-6-15,24 9 0 0,0 0 8 16,0 0-11-16,0 0-9 0,-20-16 9 15,20 16 3-15,0 0 3 0,0 0-3 0,0 0-1 16,0 0 4-16,-13-20-9 0,13 20-26 16,0 0 35-16,0 0-18 0,0 0 6 15,8-42 3-15,-8 42 0 0,0 0-9 0,8-39 1 16,-8 39 5-16,9-35-3 0,-9 35-3 16,5-30 6-16,-5 30-8 0,3-32-10 15,-3 32 30-15,5-25-15 0,-5 25-9 0,7-23 3 16,-7 23 0-16,0 0-6 0,7-40 3 15,-7 40 15-15,5-27 9 0,-5 27 6 16,1-26 9-16,-1 26-12 0,4-28-6 0,-4 28-12 16,8-24 27-16,-8 24-12 0,3-28-9 15,-3 28 0-15,2-27 0 0,-2 27-3 16,7-31 20-16,-7 31-20 0,10-28 3 0,-10 28 6 16,15-31 6-16,-15 31-15 0,11-31 0 15,-11 31 3-15,12-27 9 0,-2 11-6 16,-10 16-9-16,15-31 9 0,-15 31-6 0,14-24-15 15,-6 9 21-15,-8 15 6 0,18-24-15 16,-18 24 18-16,17-26-12 0,-17 26-9 16,25-18-6-16,-25 18 7 0,20-12 5 0,-20 12-3 15,29-13 0-15,-29 13-9 0,0 0 0 16,35-4 9-16,-35 4 9 0,0 0-3 16,43 10 0-16,-43-10 6 0,19 19-6 0,-19-19-9 15,18 24 3-15,-11-9 18 0,-7-15 3 16,8 50 9-16,-3-23 5 0,-5 3 3 0,4 2-17 15,-4-1 7-15,0 3 1 0,0 0 3 16,-4-1-10-16,4 2 1 0,-5-1 8 16,2-4-14-16,-2 5 3 0,-2-2 2 15,5-5-5-15,-8 4 5 0,4-5 0 0,4-4 8 16,-6 6-3-16,8-29 3 0,-5 43-8 16,-4-22 12-16,9-21 3 0,-6 33-11 0,6-33-2 15,-5 29-1-15,5-29 13 0,-5 25-25 16,5-25 10-16,0 0-5 0,-4 32-5 15,4-32 2-15,0 0 10 0,0 0-19 16,0 28 12-16,0-28 4 0,0 0 5 16,0 0-12-16,0 0 22 0,9 26 9 0,-9-26 1 15,0 0 12-15,0 0 7 0,38 0-9 16,-38 0-6-16,47-18 8 0,-20 5-21 0,8-6 6 16,0 1 1-16,0-3-21 0,-1-1-2 15,6 1 13-15,-12-2 1 0,9 3-16 0,-12-2-8 16,3 0 12-16,1-3-12 0,-7 3 3 15,8 2-14-15,-12-5-23 0,2 5-22 16,7-4-12-16,-9-3-67 0,2 0-84 16,-3-5-521-16,-2-1 484 0</inkml:trace>
  <inkml:trace contextRef="#ctx0" brushRef="#br0" timeOffset="34477.2587">10009 10129 2935 0,'-16'21'-164'0,"4"0"34"0,-11 11 15 16,1 1 36-16,-7 4 10 0,9 0 31 16,0 6 9-16,-5-1 16 0,7 2-1 15,4-2 14-15,1 8 14 0,-4-1 11 0,4 4-21 16,3-6 9-16,1-1-13 0,4-1 19 16,-3 2-3-16,13-1-1 0,0-3 35 0,3 4 0 15,1-4-5-15,13 4 11 0,1-4 8 16,7-4 5-16,4 2 6 0,2-5 3 15,6-3-25-15,7 2-6 0,-4-8-1 0,8 1-9 16,1-4-7-16,1-1 10 0,0-2-8 16,-6-6-6-16,-1 0 15 0,-6-3-8 15,3-4 20-15,-5-1 9 0,-6-2 22 0,-2-2-4 16,-4-3-4-16,-28 0-14 0,62-8-3 16,-29-6-19-16,3 0 7 0,2-5-3 0,2-6-11 15,4 1-9-15,-6-8-11 0,6 2 2 16,-13-4-17-16,5-4-13 0,-6 2 2 15,-2-3-8-15,-1-2 8 0,-5-3 4 16,-2 8 12-16,-5-1 16 0,1 3 6 0,-2 0 3 16,-6-2-2-16,1 0 11 0,-4 6-15 15,-2 0-10-15,5-4-3 0,-4 3 0 0,-1 0-7 16,-3 0 11-16,0 3-10 0,3 1-10 16,-6-8-20-16,0 5-11 0,-6 0 9 15,1-8-1-15,-9 4 4 0,0-2-4 0,-9 1 30 16,1-1 26-16,-5-3-15 0,-2 12 10 15,-5-6-49-15,0 3-33 0,4 4-11 16,-6 5-44-16,4 0-49 0,-8 3-45 0,2 2-530 16,-2 4 476-16</inkml:trace>
  <inkml:trace contextRef="#ctx0" brushRef="#br0" timeOffset="35479.6172">13169 15205 2971 0,'0'0'-178'0,"0"0"-29"0,0 0-413 16,0 0 115-16</inkml:trace>
  <inkml:trace contextRef="#ctx0" brushRef="#br0" timeOffset="36091.2418">13079 15149 2340 0,'0'0'-89'16,"-12"-15"46"-16,12 15 40 0,0 0 20 16,0 0-17-16,-22-18 16 0,22 18-9 15,0 0-1-15,0 0-19 0,0 0 17 16,-15-19-11-16,15 19 14 0,0 0-21 0,0 0 44 15,-11-23 6-15,11 23 13 0,0 0 24 16,0 0 7-16,-14-24-14 0,14 24-13 0,0 0-1 16,-8-21 5-16,8 21-10 0,0 0 0 15,-8-24-26-15,8 24 9 0,0 0-1 0,1-38-16 16,-1 38 8-16,12-39 3 0,-4 17-22 16,4-2 11-16,1-2 0 0,-3 5 0 15,1 0-5-15,4-1 7 0,-7 0 0 16,5 4-5-16,-1-4-7 0,-12 22-1 0,32-32-2 15,-19 17 5-15,4 0 3 0,0 3-8 16,3 0-3-16,-20 12 1 0,45-18 2 16,-22 11 10-16,-3 2-8 0,-20 5-9 0,46-6-1 15,-26 2-7-15,-20 4 10 0,38-7 5 16,-38 7 0-16,32-3 0 0,-32 3 25 16,0 0-2-16,33-2 4 0,-33 2 5 0,0 0 2 15,0 0-8-15,32 9 15 0,-32-9-1 16,0 0-8-16,0 37 5 0,0-37-3 15,0 25-1-15,0-25-2 0,0 0-13 0,-3 32 14 16,3-32-8-16,0 0-7 0,-5 38 2 16,5-38 3-16,0 0-10 0,0 37 3 15,0-37-11-15,5 26 2 0,-5-26-4 0,8 27-2 16,-8-27-10-16,14 24 8 0,-14-24 6 16,11 23-4-16,-11-23 0 0,9 21 4 0,-9-21 0 15,15 22-12-15,-15-22 8 0,13 20-6 16,-13-20 12-16,15 19-6 0,-15-19 0 15,13 20 0-15,-13-20-6 0,12 13 12 16,-12-13-2-16,10 23-10 0,-10-23 12 0,14 18-8 16,-14-18-4-16,8 24 6 0,-8-24 25 15,10 27-38-15,-10-27 16 0,7 36 1 0,-7-36-2 16,5 33 2-16,-5-33-4 0,0 41 0 16,-5-14 0-16,-2 1 0 0,2-5-8 15,-3 6 10-15,-1-1 4 0,-2 5-2 0,-1-2-21 16,3-3-14-16,-2 3-13 0,-3 2-28 15,1-1-12-15,-2-2-70 0,7-6-62 16,-7-4-477-16,1-5 670 0</inkml:trace>
  <inkml:trace contextRef="#ctx0" brushRef="#br0" timeOffset="36753.8696">12877 13927 2788 0,'0'0'-90'0,"0"0"30"0,-31-8-10 16,31 8-5-16,0 0 1 0,-31-3 1 15,31 3 5-15,0 0 8 0,0 0 3 16,-30-1 5-16,30 1 17 0,0 0-4 0,0 0-1 16,0 0 3-16,-32 9 8 0,32-9-5 15,-20 12 11-15,20-12 8 0,-27 27-1 16,15-8 9-16,-3 2 7 0,-2 6 7 16,1 2 54-16,-6 4 6 0,7 6-5 0,-2-7-12 15,0 10-8-15,9-3 36 0,-7 12 12 16,-2 3 3-16,6 2 0 0,2-1-14 0,1 3 3 15,3 0-2-15,1 1-10 0,4-3 14 16,4-5-16-16,1 9 10 0,7 0-8 16,4 3-23-16,16 0 20 0,2 7-17 0,22 15 2 15,6-8-7-15,15 4-13 0,4-11 8 16,4-3 0-16,9-5-14 0,-6-7 11 0,-9-8-11 16,-6-12 10-16,1-6-11 0,1 0-6 15,7-5-7-15,-5-4 3 0,-8-12 5 16,4 0-6-16,-1-1-1 0,0-7 7 15,4-7-4-15,2 2 4 0,4-11 9 0,2 1-32 16,1-6 12-16,-3-1-3 0,-3-2 4 16,-6-5 6-16,-7 5-5 0,-13-1-13 0,-4-6 22 15,-4-2 7-15,-10-7-10 0,-5 0 3 16,-7-9 3-16,-6-1-17 0,-9-8 10 16,-8-4 1-16,-8-6-34 0,-12-9-26 0,-5-1 7 15,-20-19-2-15,-17 3 5 0,-18 12 15 16,-1 5-5-16,-11 6 7 0,-3 11 18 15,-2 0 6-15,15 22 8 0,8 8 19 0,-3 9 0 16,12 5-6-16,-3 4-18 0,1 9-7 16,1 6-33-16,3 6-23 0,-1 10-31 15,6 2-44-15,3 5-101 0,9-2-522 0,3 0 425 16</inkml:trace>
  <inkml:trace contextRef="#ctx0" brushRef="#br0" timeOffset="38255.1829">22187 9436 3105 0,'-23'-14'-37'0,"23"14"62"16,0 0 14-16,-29-15 5 0,29 15-3 0,-18-17 4 16,18 17 13-16,-23-12 17 0,23 12-4 15,0 0-9-15,-25-13-6 0,25 13-19 0,0 0-1 16,-17-17-6-16,17 17 5 0,0 0 7 16,-20-12-17-16,20 12 11 0,0 0 12 15,0 0 9-15,0 0 1 0,-24-14 13 0,24 14 3 16,0 0-7-16,0 0-3 0,0 0-9 15,0 0-12-15,0 0 1 0,-20-14-32 0,20 14-33 16,0 0-17-16,0 0-2 0,0 0 5 16,0 0 3-16,0 0 0 0,0 0-1 15,0 0 18-15,20 87-4 0,-11-66-4 0,-6 5 5 16,9-2 9-16,-9 1-3 0,0-2-8 16,4 2 10-16,0 1-3 0,-2-5-2 15,-5-21 12-15,12 42-5 0,-7-19 3 0,3 1-6 16,-1-2 11-16,4 3-9 0,3-3 11 15,2-2-6-15,0 2 8 0,2-4-4 16,2 1-4-16,0 0 10 0,5-4-6 16,2-2 1-16,-2-1 9 0,2-4-9 0,-4 3 7 15,6-7-3-15,-29-4 2 0,50 9 15 0,-27-8-4 16,-23-1-2-16,49-1-5 0,-24-3 1 16,7-4 6-16,-32 8 3 0,46-12-16 15,-25 9 0-15,-21 3 8 0,45-17-12 0,-22 7 8 16,-4-2 5-16,4 0-2 0,0-1-5 15,-4 1-7-15,4 1 7 0,-4-6-13 16,1 5 13-16,-2 0-7 0,-18 12-7 0,27-22-11 16,-27 22-17-16,25-19-19 0,-25 19-24 15,23-19-50-15,-23 19-106 0,20-20-557 16,-16 10 215-16</inkml:trace>
  <inkml:trace contextRef="#ctx0" brushRef="#br0" timeOffset="38576.9848">22669 9422 3271 0,'0'0'-158'16,"0"0"29"-16,0 0 51 0,0 0 17 0,13 47 31 15,-13-47 14-15,0 0 7 0,11 30 18 16,-11-30 50-16,11 32 31 0,-4-13-3 16,-7-19-19-16,17 42 3 0,-2-18-14 0,0 8 2 15,0-1 0-15,2 4 20 0,-1 0-44 16,8-1 5-16,-6 4-4 0,2-2-8 16,2 1-1-16,0-2 9 0,3 4-9 0,-2-3-11 15,-4-1-8-15,1-1-12 0,6-2-39 16,-4 0-31-16,3-1-45 0,-1 0-56 0,-6-3-151 15,5-1-356-15,-6-8 123 16</inkml:trace>
  <inkml:trace contextRef="#ctx0" brushRef="#br0" timeOffset="39236.4194">22739 8103 2917 0,'-28'-20'39'16,"3"4"43"-16,1 1-10 0,4 2-13 15,0 0 12-15,20 13-10 0,-37-21-6 16,16 12-7-16,1 2-15 0,20 7-15 0,-52-14-7 16,23 11-5-16,-1 3 1 0,-2-3-7 0,32 3 11 15,-70 6-11-15,25-4-3 0,3 10 8 16,-6-5-12-16,-2 5 5 0,-11 0 11 16,13 0-9-16,-9 8-5 0,3-4 1 0,-2 7 2 15,-5-1-9-15,-4 6 4 0,7-4-6 16,4 4 9-16,-8 5-5 0,5 5-2 15,-3 3 9-15,6-1-14 0,4 8 5 16,-7 2 9-16,7 6 11 0,2 1 0 0,-2 0-3 16,-7 25 8-16,8-13-10 0,12-5 7 15,1 3 7-15,2 2 3 0,6 1-5 0,-1 7 16 16,6 1-19-16,6 5 4 0,4-2 0 16,11 8-3-16,2-5 9 0,8 6 4 0,16 28-8 15,11-7 9-15,12 0 11 0,13-7-13 16,0-2 9-16,15-6-3 0,6-11 12 15,11-4 23-15,1-7-23 0,11-13-5 16,0-2-10-16,3-8 16 0,-7-4-20 0,-8-16 3 16,-13-7-4-16,10-4-5 0,-2-8 5 15,6-5 5-15,-11-7-19 0,14-7 7 0,41-17 0 16,-3-5-4-16,1-10 1 0,-6-11 15 16,-2-8-21-16,5-10-9 0,-3-6-25 15,-2-13-13-15,-8-9-16 0,-4-8-28 0,-6 0-19 16,-14-4-6-16,-18 0-13 0,-11 3-19 15,-26-2 11-15,-19 16 22 0,-17 9-12 0,-16 3 21 16,-33-23 3-16,-19 4-20 0,-23 13-60 16,-23 5-154-16,-14 6-277 0,-15 6 115 15</inkml:trace>
  <inkml:trace contextRef="#ctx0" brushRef="#br0" timeOffset="40629.8133">15314 3356 2215 0,'0'0'-188'0,"0"0"-330"0,-29 6 110 16</inkml:trace>
  <inkml:trace contextRef="#ctx0" brushRef="#br0" timeOffset="40936.6478">15264 3372 1902 0,'0'0'53'0,"0"0"30"15,0 0 9-15,0 0-14 0,0 0 12 16,0 0 2-16,0 0 14 0,0 0 1 15,0 0 8-15,0 0 9 0,-36-19 0 16,36 19-32-16,0 0-8 0,0 0-19 0,0 0-6 16,0 0-1-16,0 0-5 0,0 0-4 15,0 0 2-15,0 0-2 0,0 0 11 16,0 0-20-16,0 0-9 0,0 0-9 0,0 0-36 16,0 0-30-16,0 0-12 0,0 0 2 15,0 0 4-15,0 0 2 0,0 0 5 0,0 0 9 16,74 32 2-16,-45-11 4 0,-1 4-3 15,2 7 12-15,0 0-7 0,5 5 2 16,-5 6 19-16,1 1-9 0,0 3-6 0,-1 0 13 16,6 3-3-16,-3 5 0 0,-3-8 5 15,0 2-10-15,-3-7-2 0,-4 2 4 0,3-2-12 16,-6-10-8-16,-2-1-13 0,0-4-7 16,-4-3-5-16,-3-1 6 0,1-4-6 15,-2 0-2-15,-10-19-32 0,14 28-72 0,-14-28-289 16,1 20-52-16,-1-20 109 0</inkml:trace>
  <inkml:trace contextRef="#ctx0" brushRef="#br0" timeOffset="41534.106">15187 3548 1876 0,'0'0'-38'16,"0"0"-9"-16,-12-23 11 0,12 23 28 0,0 0 4 15,0 0 8-15,-7-27 12 0,7 27-8 16,0 0-4-16,0 0 12 0,4-39-28 0,-4 39 24 15,11-26-20-15,-11 26 0 0,12-27 8 16,-12 27 32-16,12-29 90 0,-12 29 37 16,10-27-12-16,-10 27-20 0,6-28-24 15,-6 28 15-15,9-27-8 0,-9 27-26 0,5-29-16 16,-5 29-7-16,8-30-11 0,-8 30-6 16,10-30-26-16,0 13 7 0,-10 17-10 0,17-27 5 15,-17 27-20-15,23-25 0 0,-13 14-15 16,-10 11-10-16,31-22 10 0,-15 10-13 15,-16 12-11-15,37-17 2 0,-17 13-18 0,2-7-2 16,-22 11-18-16,53-8-7 0,-24 4-6 16,3 1 10-16,-32 3-6 0,50 3 7 15,-18-3 9-15,-32 0 4 0,45 7 3 0,-25-2 8 16,-20-5 7-16,33 12 3 0,-19-1 10 16,-14-11 7-16,27 24-8 0,-17-9 19 15,-4 7-4-15,3-1-8 0,-4 8 15 0,1 1 12 16,-6 5 0-16,0 1 27 0,0 4 11 15,-6 2 7-15,1 5 0 0,-4 0 13 0,3-1 9 16,1 2 12-16,-4-1-9 0,-4 0-7 16,3 2 10-16,-7 3-7 0,0-5-2 15,-4 0-22-15,2-12 8 0,-1 4-9 0,3-11-16 16,1 4-5-16,1-8-65 0,-2-6-46 16,0 2-90-16,17-20-402 0,-27 12 111 15</inkml:trace>
  <inkml:trace contextRef="#ctx0" brushRef="#br0" timeOffset="42354.7768">15995 3388 2346 0,'28'-11'54'0,"-28"11"-38"0,0 0-20 16,0 0 4-16,27-5-6 0,-27 5-10 0,0 0 35 15,0 0-6-15,0 0-7 0,0 0-9 16,0 0 0-16,33 0 6 0,-33 0 0 16,0 0 0-16,25 17-3 0,-25-17 16 0,20 27 2 15,-6-12-9-15,3 4-2 0,4-3 8 16,1 4-6-16,5 2 3 0,-9-7 0 16,11 6-3-16,-9-5-15 0,-4-1 6 15,8 1 6-15,-7-7 18 0,-17-9 49 0,25 19 16 16,-25-19-12-16,20 5-9 0,-20-5-2 15,0 0-24-15,0 0 6 0,0 0-13 0,0 0 13 16,0 0-14-16,-32-83 5 0,19 59-8 16,-4-3-7-16,-7-4 2 0,6-1 6 0,0 2 3 15,-2 2-3-15,0 0-7 0,-2-3-12 16,2 7 14-16,1-3-7 0,1-2-3 16,1 8 3-16,4 0 2 0,-2 1 1 15,3-1 14-15,12 21-14 0,-23-30 2 0,18 13 4 16,5 17 4-16,-10-29-35 0,10 29-39 15,5-41-3-15,5 17-9 0,5-1 10 16,0 3 1-16,-2 1 18 0,4-1-21 0,0 1-5 16,-1 1-1-16,4 5 4 0,0 0 0 15,6 0 10-15,-3 3-4 0,5-1-9 0,-3 5-26 16,-25 8-8-16,46-16 9 0,-33 12-2 16,-13 4 9-16,35-3-1 0,-35 3 19 15,0 0-4-15,30 9 8 0,-30-9 3 16,12 26 5-16,-12-26-4 0,0 33 20 0,0-33-1 15,0 50 10-15,-3-23-4 0,3 3 1 16,3 2 9-16,-3-1-9 0,0 2 5 0,5 1 11 16,-2-3-6-16,7 0 12 0,-5-4 1 15,5-1 13-15,-3 1 17 0,6-5 18 16,1-2 5-16,3 0 9 0,1-5-11 0,2-3-1 16,2-2-5-16,-22-10 17 0,37 12-12 15,-16-9 9-15,-21-3-10 0,51-15-3 16,-26 5-9-16,-7-5 8 0,12-5-20 0,-8 0-2 15,5-5 10-15,-7 4-3 0,-2-7-28 16,1 0-9-16,-3 1 0 0,-2 1 17 16,-1-2-17-16,-6 4-2 0,-2 0 4 0,-5 24 0 15,0-43 1-15,0 43-1 0,-14-43-4 16,3 21-15-16,4 5 17 0,7 17 0 16,-18-32-7-16,3 17 4 0,15 15 8 0,-26-25-14 15,26 25 6-15,-35-17-7 0,14 12 1 16,-10 5 4-16,31 0 0 0,-65 4-5 15,30-3 0-15,5 4-20 0,0 1-25 0,3-3-30 16,27-3-18-16,-40 15-64 0,25-9-81 16,15-6-344-16,0 0 113 0</inkml:trace>
  <inkml:trace contextRef="#ctx0" brushRef="#br0" timeOffset="42744.5544">17432 2260 2238 0,'0'0'-101'16,"-36"-41"6"-16,36 41 4 0,0 0-3 16,0 0 16-16,-48 17 2 0,48-17 10 15,-22 18 24-15,22-18 17 0,-25 27 4 16,10-8 3-16,3 1 23 0,1 3-10 0,-3-1 14 15,9 2 8-15,-8 1 21 0,8 3-21 16,-4-4 13-16,6 2-1 0,3-26 3 0,0 51 12 16,7-26-8-16,1-4 15 0,4 5-13 15,0-2 4-15,9-6-5 0,-4 4 0 0,3-5 27 16,4-2 21-16,1 5-21 0,-4-8 0 16,8 1 4-16,1-4-4 0,5-3-2 15,2-3 8-15,1 0-13 0,-1-3-2 16,7 0 14-16,-3-3-8 0,6 0-17 0,-2-3 5 15,-3-1-23-15,2 2 9 0,1-2-4 16,-12 2-26-16,1-2-10 0,-1 4-29 16,-3 0-41-16,1-2-54 0,-5-2-90 0,-2-2-385 15,-8-2 116-15</inkml:trace>
  <inkml:trace contextRef="#ctx0" brushRef="#br0" timeOffset="43263.2248">18076 2427 2375 0,'-15'-20'-39'16,"15"20"1"-16,0 0-18 0,-10-25-25 16,10 25 15-16,0 0 2 0,0 0-1 0,0 0 13 15,0 0 2-15,23-42-7 0,-23 42 13 16,15-8 4-16,-15 8 0 0,0 0 15 16,28-20-8-16,-28 20 8 0,19-8 12 15,-19 8 17-15,0 0-8 0,18-23 12 0,-18 23 5 16,0 0 0-16,9-24 12 0,-9 24 0 15,0 0-13-15,5-27 4 0,-5 27-16 16,0 0 0-16,0 0-8 0,-17-38 16 0,17 38-24 16,-12-21 16-16,12 21-12 0,-18-19 32 15,18 19 4-15,-27-20 36 0,27 20-21 16,-20-12 4-16,20 12-36 0,-34-3 1 16,34 3-16-16,-50 11 24 0,22-2-16 0,-6 6 7 15,1 4 8-15,-2-1-11 0,5 3-8 16,-2 0 12-16,3 5 3 0,-2-2-3 0,9 3-1 15,-6 2 0-15,4 1 8 0,-4-5 0 16,11 0-11-16,-1-3 7 0,-1-4 10 0,6 1-3 16,1-2 14-16,12-17 42 0,-13 32-6 15,13-32 6-15,-4 30 45 0,4-30-14 16,17 28-1-16,0-9-12 0,5-4-10 0,4 4-9 16,6-1-17-16,5 0 9 0,1-2-11 15,2 3-11-15,9 0-1 0,1-4-12 16,-1 0 8-16,9-3-4 0,-11-3-6 15,5-3-9-15,-4-3 28 0,1 0-10 0,4-6-6 16,-1 0 1-16,-1-3-5 0,-5-3 1 16,-2-1-6-16,4-2-5 0,3-3-27 15,-1-7-19-15,-3 1-55 0,-6-7-67 0,0-2-101 16,-1-6-434-16,-12-5 117 0</inkml:trace>
  <inkml:trace contextRef="#ctx0" brushRef="#br0" timeOffset="43432.1213">18894 1373 2609 0,'0'0'-625'16,"-37"-8"115"-16</inkml:trace>
  <inkml:trace contextRef="#ctx0" brushRef="#br0" timeOffset="44098.5045">18664 1385 2336 0,'-33'7'-104'0,"10"1"19"0,-4 4-6 0,12-2 8 16,-4 4 12-16,6-1 14 0,6 1 15 15,-1-1 6-15,8-13 8 0,-7 42 8 16,7-42 0-16,12 40 4 0,1-15-1 0,12-1 13 16,2-3 8-16,7-2-12 0,2 0 8 15,0-1 17-15,4 0-1 0,2-6-12 16,3 3 8-16,-7-3 12 0,1 5 4 0,-1-4-8 15,4 2-8-15,-5-3 4 0,-2 3-1 16,0 0-3-16,-2 5 3 0,-4-2 0 0,1 3 1 16,0 4-1-16,-10 0-11 0,2-1 14 15,1 4 8-15,-8-1 15 0,-6 0 2 16,2 2 14-16,-4-1-11 0,2 0 42 0,-9 3 8 16,0-4-20-16,0-27 15 0,-4 53-19 15,-1-29 1-15,-2-2-12 0,7-22 12 16,-11 35-29-16,7-15 7 0,4-20-5 15,-10 25-4-15,10-25 2 0,-1 24 14 0,1-24-13 16,0 0 5-16,0 0-12 0,-17 17-4 16,17-17-8-16,0 0-2 0,0 0 6 0,0 0-9 15,-18-74-24-15,18 42-8 0,8-8-31 16,-3-6-25-16,10-13-18 0,3-9-25 0,4-4-32 16,3-1-27-16,-3 3 5 0,8 1 6 15,-8 3 41-15,-2 10 50 0,-8 3 43 16,-4 8 54-16,4 3 41 0,-9 3 42 0,-3 1-4 15,2 5 2-15,-2 2 13 0,0 4-8 16,0 27-14-16,-2-53-14 0,2 29-13 16,0 24-4-16,0-37-6 0,0 37-18 0,0-35-6 15,0 35 1-15,-3-23-15 0,3 23 0 16,0 0-3-16,0-35 0 0,0 35-11 16,0 0 3-16,0 0 3 0,-14-24-10 0,14 24 4 15,0 0 10-15,0 0-21 0,0 0 2 16,-60 32 1-16,42-15-5 0,1 1 4 0,5 4-8 15,6 6 12-15,-8 0-4 0,13 2-4 16,1-2 9-16,1 6-5 0,13-1-4 16,-4 4 2-16,6-2 2 0,11-1-2 15,3-1 7-15,2 1-3 0,16 0-4 0,-6-2 4 16,10-2 1-16,0-3-3 0,0 2 2 16,0-5-2-16,-2 3 2 0,-7-2 3 0,3 2 1 15,-11-7-8-15,-3 1 4 0,-1-3-2 16,-11 4-10-16,2 1 28 0,-7 4-9 15,-10 6-7-15,-5 14-4 0,-15 7-43 0,-8 12-121 16,-9 2-293-16,-23 21-244 0,-11-11 644 16</inkml:trace>
  <inkml:trace contextRef="#ctx0" brushRef="#br0" timeOffset="46739.1242">17283 5265 2880 0,'0'0'-11'0,"8"-23"3"0,-8 23-6 16,0 0-15-16,0 0 1 0,0 0 3 0,0 0 50 16,0 0 19-16,0 0 12 0,0 0 12 15,0 0 22-15,0 0 2 0,-22-37-139 16,22 37 9-16,-20-14 58 0,20 14 20 0,0 0-3 16,-35-20 1-16,20 10-16 0,15 10 11 15,-35-24-7-15,15 15 4 0,20 9 16 0,-39-21-14 16,21 8-3-16,18 13 4 0,-37-20 13 15,17 6-26-15,0 1 4 0,20 13 18 16,-38-20-19-16,17 6 0 0,0 6-2 16,21 8 2-16,-34-20-1 0,34 20 1 0,-32-18-7 15,32 18 36-15,-26-15-9 0,26 15-24 16,-34-15 10-16,18 9 4 0,16 6-13 0,-34-12 3 16,34 12-2-16,-32-13-7 0,32 13 7 15,-33-8-18-15,33 8-10 0,-44 0-4 0,44 0 5 16,-33-4 5-16,33 4-12 0,-34 0 1 15,34 0 1-15,0 0-6 0,-41 0 8 16,41 0-1-16,-39 8-3 0,12 1 4 16,1-1 3-16,-1 1 2 0,2-3 6 0,25-6-16 15,-44 15 18-15,28-9-15 0,16-6 5 16,-39 17 2-16,17-9 0 0,4 4-4 16,-2 4-1-16,-4-4-11 0,4 3-1 0,4 0-1 15,-4 1 2-15,3 4 4 0,-5-4 0 16,4 4-3-16,1-2 11 0,0 3-8 0,0 2 4 15,-1-2 7-15,1 7-9 0,-1-4 8 16,-4-3-11-16,4 2 2 0,3-2 11 16,-4-3 8-16,3 5-10 0,-3-2 2 15,3 3 2-15,-3 1 4 0,2-1-11 0,-3 2 9 16,-3 1 9-16,6 0-18 0,-6 0 9 16,6 2-10-16,-5-1 8 0,2-1 2 0,2 1-2 15,-1-1-3-15,-1 2 3 0,4-2 2 16,-8 1-10-16,4-1 16 0,-2 3-4 0,-4 6-15 15,-1 3 13-15,5 0 0 0,-8 5-2 16,12 2 0-16,-11 1 6 0,7 4-8 16,-1 3 4-16,6-2 0 0,-1 3 2 15,1-3-4-15,4 4 19 0,1-3-13 0,-1 1-4 16,1 0 2-16,0-11-6 0,6 6 8 16,-5-2-4-16,5-2-4 0,1 2 13 15,0 2-11-15,-2 1-3 0,5-1 3 0,-1-1 6 16,3 5 1-16,0 0-1 0,0 0 9 15,0-1 1-15,3 1-12 0,-3-1 1 0,2-3-1 16,1 3 8-16,1 1 1 0,-4-3 3 16,0 1 1-16,0 0-9 0,0-3 0 15,-4 14 2-15,4-1 14 0,-3 4-9 16,3 6 7-16,0-3 4 0,-2 5-12 0,4-1 19 16,1-3-9-16,1 4-7 0,4-7 1 15,-6 1 5-15,4 0-13 0,3-6 11 0,-4-1 17 16,7 1-1-16,-1-4 17 0,-6 1-9 15,7-2 6-15,-4 3-23 0,4-4 14 16,1 0 0-16,3 2-10 0,0-3-1 0,1 3-16 16,1 0 24-16,1-1 0 0,1 0-9 15,5-2 1-15,-7 0-7 0,12-2-4 16,-8 0-3-16,3-3-2 0,-1 1 6 0,1-5 4 16,-5-8-11-16,-3 0 2 0,-1 0 1 15,4 1-3-15,4-4-7 0,-7 3 11 16,-1 0 1-16,6 3-7 0,5 3-11 0,-5-3 15 15,4 3 6-15,3-3-10 0,3 2-6 16,-6-1-10-16,8 0 1 0,-4-5 16 16,0-5-5-16,-12 0 3 0,12 0 0 0,-9-3-4 15,-3-5 1-15,9 2-10 0,-7 1 4 16,-2-2 4-16,7-1 1 0,-1 1-3 0,4 3 4 16,-3-3-3-16,7 3 4 0,6 3-1 15,-6-6-3-15,12 3 7 0,-4-3-2 16,8 2 4-16,-6-1 1 0,2-5-15 0,-7-1 8 15,4 1 2-15,3-5 2 0,-6 0 12 16,6 0-12-16,-6-3-2 0,9 1-4 0,2 0 5 16,-3-1-7-16,6-3 5 0,-1-3 3 15,5-3-1-15,-2 0-13 0,3-6 11 16,8-3-5-16,5-6 6 0,-1-5-4 16,1-4 7-16,4 0-9 0,-17-4-4 0,13-2 8 15,-10-4-3-15,2-3 6 0,0-10-1 16,0 4-2-16,-9-2 6 0,8-5-11 15,-8 0 2-15,6-1-5 0,21-14 6 0,-10 10-6 16,-10 5 3-16,26-14-8 0,-4-1 3 16,0-2 10-16,-2 2-5 0,7 0 0 0,-7 3-5 15,9 2 6-15,-17 8 0 0,-12 5 0 16,2 1-2-16,-4-7-3 0,1 1 3 0,15-15 3 16,-1-7-3-16,-6 0-2 0,3-3 0 15,-8-10-17-15,4-3-11 0,-8-8 6 0,-4 0-1 16,2-4-4-16,-14 8 3 0,-2 8 8 15,-11 11 15-15,-4 4 6 0,-3-2 18 16,1 3-3-16,-8 7 5 0,-6-5 8 16,-3-2 15-16,-2 2 25 0,-13-3 10 0,3 2 15 15,-13-12-3-15,-4 3 1 0,-1-2-2 16,-21-22-8-16,-2 1-7 0,-5 3-11 0,-3-2-7 16,-7-11-10-16,-5 2-12 0,-10-13-10 15,1-3-18-15,-10-7-11 0,-6-7-14 16,-15 0-16-16,-2-4-5 0,-6-6-9 0,-9 10 2 15,-10 7 1-15,-8 7-13 0,-17 14-10 16,-10 15-34-16,-16 15-37 0,-14 23-29 16,-4 18-55-16,-11 13-162 0,-10 12-517 0,8 12-413 15</inkml:trace>
  <inkml:trace contextRef="#ctx0" brushRef="#br0" timeOffset="48648.7959">12739 10212 4264 0,'-3'-47'-96'0,"0"26"3"0,3 21 9 0,-2-41-5 15,2 41 27-15,0-37-10 0,0 37 32 16,-3-39 24-16,3 39 12 0,-9-39 32 0,4 15-2 15,-3 1 15-15,8 23 8 0,-12-51-20 16,0 31 24-16,1-5 43 0,2 1-8 16,-4 3-3-16,1-3-14 0,-1 7-3 0,-2-5-4 15,15 22-15-15,-24-35-1 0,8 17-14 16,-3 0 0-16,-4 0 1 0,3 3-1 16,-5-5-10-16,-7 5-1 0,4-5 0 0,-4 7-4 15,0-2-2-15,-7-1-1 0,1 0 5 16,1 4-8-16,4 0 4 0,-11 2-3 15,7-2-3-15,-4 6-10 0,4-6-1 0,0 5 7 16,4 2-1-16,-11-1-17 0,7 2 1 16,-1-3-4-16,-1 4-6 0,1 3 12 0,-11 0 5 15,3 0 3-15,-3 3-14 0,1-3 11 16,-1 0 7-16,0 4-8 0,4-1 10 16,2 1-5-16,4-3 3 0,-6 7 2 0,7-6-12 15,-2 0 1-15,3 6 6 0,-8-5-5 16,3 6 11-16,-7-6-14 0,2 6-3 0,1 1 10 15,0-2-1-15,-2 3 5 0,-7 3 0 16,11 0-12-16,-4 6 10 0,6-5-11 16,2 0-6-16,0 1 8 0,1 0-10 15,1 3 7-15,3-1 4 0,-1 4 13 0,-2-2-11 16,-2 7 1-16,1 0-5 0,1 3-3 16,-1 0 6-16,-4 5-3 0,8 2 24 0,-5 7-22 15,-4 4 0-15,-1 2 9 0,3 1-9 16,0 6 3-16,2-1-6 0,0-5 8 15,8-2-7-15,2-2 7 0,-2-2-5 0,11-4 6 16,-10 1-3-16,8 0-6 0,6-6 3 16,1-2 6-16,-3 3 0 0,11 2-16 0,-4 3 20 15,-1-6-11-15,8 3 20 0,-7 2-23 16,9 4-1-16,1-7 10 0,2 2-2 16,0-1 3-16,2 5-3 0,4-1 15 0,3 4-8 15,-1-5-2-15,5 2 4 0,1-2-2 16,4 12 1-16,-1-2 1 0,3-3-6 0,2 4 4 15,-2 2-5-15,3 1 5 0,1-4 8 16,6 3-14-16,-8-3-20 0,3 1 3 16,1-7-13-16,1 1-3 0,3-6-7 15,-8-13 0-15,3 7-6 0,-1-11 16 0,-4 3-6 16,1-4 12-16,-4-1 7 0,1-4-13 16,-1 0 2-16,0-2 6 0,1 1 14 0,-3 0-8 15,5-2-6-15,1 0 6 0,4 0 11 16,3 5-8-16,2 0 13 0,5 2-11 0,-1 0 13 15,11 7-3-15,-2-5-1 0,4 3-3 16,2 0 16-16,3 2-22 0,-6-4 13 16,11-1 2-16,-3-3 4 0,6 5-12 15,-5-5 8-15,7 0 5 0,2-3-9 0,1 0 10 16,-3 2-17-16,-2-1 1 0,5-4 21 16,-3 0-18-16,-7 0-1 0,-11-1 24 15,4-2-18-15,-4-1 0 0,-1-1 11 0,1 2-13 16,-2-3 0-16,3 4-3 0,-3-5 10 15,6 3-1-15,4-2 10 0,10-4-4 16,3 5-10-16,-1-6 9 0,1 1 9 0,9-5-8 16,-17 0 6-16,4 3-16 0,3-6 10 15,-7 3-10-15,-2-4 12 0,2 3-12 0,0-3-2 16,-7 1 21-16,5-4-2 0,5 2-10 16,6-4-7-16,-1-5 7 0,14-1 8 0,2-6-7 15,6-2-6-15,29-5 16 0,3-4-16 16,-1-7-7-16,11 6-3 0,0 0-7 15,-14 5-6-15,-19 0-6 0,-14 7 2 16,1 0 11-16,-21-1-5 0,5-3 3 0,-7 6-3 16,-3 1 24-16,-5-3 18 0,3-2 3 15,7-7-2-15,-8 6-10 0,11-8 1 0,0-1 0 16,7-4 10-16,20-12-23 0,4-1 10 16,-4-2 1-16,-19 9-5 0,-4 5 4 0,-4 5-4 15,-3-1-8-15,-4-3 13 0,-12 12 2 16,-6-2 32-16,-7 6 19 0,-1-5-2 15,-2 1 0-15,-6 2-11 0,-1-4-6 16,-5 0 4-16,-1-3-15 0,0-2 1 0,-2-4-11 16,3 0-1-16,-4-6 2 0,-6-12-7 15,5-8-9-15,-4-2-3 0,-6-7-8 16,-6-15-13-16,-11-31-8 0,-19-5 7 0,-14 6 4 16,-15 2 38-16,-20 4 9 0,-13 2 12 15,-11 1 19-15,-9 6 3 0,-12 10 2 16,-17 5 4-16,-3 8-1 0,0 4-10 0,-1 6-1 15,5 10-8-15,0 3-7 0,0 9-13 16,-1 11-5-16,-10 5-1 0,-5 8-9 0,-5 7-1 16,-10 8-8-16,-5 11-13 0,2 4-11 15,-2 12-16-15,8 13-27 0,4 17-28 16,15 10-44-16,4 21-54 0,14 6-84 0,4 8-685 16,18 3-813-16</inkml:trace>
  <inkml:trace contextRef="#ctx0" brushRef="#br0" timeOffset="49568.2355">16968 12574 4554 0,'-42'-4'-191'0,"42"4"3"15,-33 0 12-15,33 0-12 0,-35 0-18 0,35 0-4 16,-34 4-9-16,34-4-501 0,-28 4 568 15</inkml:trace>
  <inkml:trace contextRef="#ctx0" brushRef="#br0" timeOffset="50716.933">16722 12581 2839 0,'0'0'-129'0,"-30"0"45"16,30 0 55-16,0 0 44 0,-40-3 11 0,40 3 11 15,0 0 0-15,-37-4 8 0,37 4-9 16,0 0-6-16,0 0-14 0,-37-7 6 16,37 7 2-16,0 0-3 0,0 0-5 0,-28-3 0 15,28 3 2-15,0 0-8 0,0 0-12 16,-27-6 12-16,27 6-2 0,0 0 22 0,-40-9 21 15,40 9-9-15,-30-6 17 0,30 6-4 16,-35-6-5-16,35 6-25 0,-40-9 5 16,40 9-14-16,-37-6 0 0,13 0 9 15,24 6-20-15,-45-3 4 0,17-2 24 0,28 5-20 16,-54 0-13-16,23 0 20 0,-1 5-15 16,-2-5 6-16,3 3-1 0,-8-1-5 0,1 2-1 15,-6 2 11-15,6-3-10 0,-8 3 7 16,3 0-5-16,-2 0 8 0,-4 0-2 15,1 1-3-15,1 1-6 0,-5 3 15 0,-1 2 4 16,-4 2-12-16,1 0 7 0,0 0-5 16,2 3-5-16,-6 0 0 0,10 2 2 15,-4-2-2-15,-3 0 1 0,2 3 15 16,7 0-14-16,-13 4 4 0,-7 1 0 0,14-3-6 16,-19 9 17-16,7-4 14 0,-2 3-25 15,3-4 15-15,11-2 7 0,-1 0-17 0,6-1 9 16,1 0-10-16,6 2-9 0,5-5 10 15,4 3-14-15,-2 2-1 0,1 5 1 16,-1-7-1-16,5 3 5 0,-2 5-2 0,2 4 8 16,0 3-13-16,3-1 3 0,2-4-14 15,-7 7-2-15,2 4 11 0,5-1 0 16,-5 2 9-16,0 3-12 0,1-6 6 0,6 4-6 16,-7-4 4-16,6-1-10 0,-4 2 7 15,1-1-1-15,5-3 1 0,1-3-2 16,-1-1 8-16,4-7 0 0,1 1-8 0,0-3 9 15,0 5-3-15,-1-1 0 0,5-4-4 16,-1-3 2-16,6 2 8 0,-5 1-12 0,1 2-7 16,2 4 9-16,-4-3 0 0,6 1-1 15,0 4 14-15,-1 1-15 0,4 3-5 16,-6-1 16-16,7 5-10 0,-2 1 1 0,1-1 4 16,1 4-4-16,1-2 2 0,3 2-8 15,0-5 18-15,3 5-12 0,1-2-2 16,6 2 0-16,-2-3-5 0,2 3 18 15,7-2-7-15,-1 7-4 0,6-6 12 0,5 2-5 16,3-1-3-16,5 13 14 0,-1-14-5 0,6 2-15 16,3-1 12-16,1 2-5 0,3 0 15 15,3-6-16-15,-5 1-4 0,8-2 13 16,-1 2-17-16,4-3 12 0,4 2-5 0,5-5-1 16,-6 4 8-16,6-6 0 0,3 0-8 15,-2-1 0-15,7-4 7 0,-6-3-10 16,5-6 10-16,2 2 3 0,-9-6-15 0,0-3 14 15,-6 0 10-15,3 2-17 0,-4-9 3 16,6 6 7-16,-11-6-1 0,9 2-4 16,-8-5 18-16,2 2-11 0,-2-4 1 15,6 3 5-15,-6-3-8 0,4-3 0 0,-1 5-24 16,0-5 20-16,-3 0 4 0,-1-5-10 0,7 5 1 16,-11-3 18-16,-1-1-9 0,-1 2-19 15,2-1 25-15,-6 0-6 0,4-4-7 16,7 2 12-16,-3-2-4 0,0-1 7 15,9-7-5-15,0-1-7 0,12-7 11 0,-2-4-11 16,9 0 8-16,21-23-10 0,-6-9 7 16,1 1-21-16,-6-8 12 0,1 0 1 0,-8-5-2 15,-3-3-7-15,-6 0-1 0,-4 3 16 16,1-6-21-16,-16 15 9 0,-9 3 4 16,4 1-1-16,-3-1 1 0,20-21-3 0,-20 10-3 15,-4 8 1-15,0 0-10 0,2 2 13 16,-3-2-10-16,-4-4 12 0,2 3-6 0,-13-3 4 15,3-2-5-15,-6 4-4 0,-4-7 19 16,-6 11 1-16,-6-9 1 0,-2-11 11 16,6-6-18-16,-9 2 10 0,-2 0-19 0,-2-2 12 15,2-3-5-15,-11-1-31 0,6 3 8 16,-2-6-2-16,-3 6-7 0,-5 1 15 16,-10-24-9-16,-14 8-5 0,-6 9-2 0,-8 7 3 15,-13 3 1-15,-14 12-5 0,-3 2 19 16,-14 7-9-16,-2 10-2 0,-8 5-21 15,-10 8-37-15,-7 9-30 0,2 5-49 0,-17 13-149 16,0 2-467-16,-13 9 308 0</inkml:trace>
  <inkml:trace contextRef="#ctx0" brushRef="#br0" timeOffset="52973.4593">23268 10277 3294 0,'0'0'-82'16,"-25"-16"15"-16,25 16 7 0,-22-15 5 0,22 15 2 15,0 0 6-15,-23-22 5 0,23 22 15 16,-12-17 0-16,12 17 5 0,0 0 9 15,-27-20 21-15,27 20 3 0,-13-16 13 0,13 16 6 16,0 0 9-16,-22-24 8 0,22 24 13 16,-17-18 10-16,17 18-1 0,-18-16-2 0,18 16-11 15,-13-20-5-15,13 20-14 0,0 0 3 16,-24-23-2-16,24 23-25 0,-10-16 13 16,10 16-11-16,0 0-4 0,-17-26-22 0,17 26-2 15,-18-17-4-15,18 17 6 0,-25-23-7 16,12 9 5-16,-4-4 4 0,17 18 14 15,-40-34-1-15,15 14 12 0,-7 0-10 0,2-2 18 16,-5 1 30-16,3 3 56 0,7-2 34 16,-5 2-40-16,4 3-15 0,3 0-11 15,-2-1-6-15,2 5-34 0,2-3-15 0,0-1 1 16,1 2-4-16,-4-2-8 0,2 3-8 16,-3 0-8-16,-3-5 1 0,-4 5-9 0,2-3 20 15,-5 0-6-15,0 0-27 0,-9 0-1 16,-1 2 7-16,3 4-2 0,-5-3 5 15,1 0-5-15,9 1 3 0,-7-1 4 16,8 3 5-16,-1 0-2 0,7 0 15 0,-2 3-24 16,3-1 16-16,1-3-1 0,1 5-3 0,27 5 8 15,-45-10 0-15,18 4-5 0,1 0-1 16,26 6 3-16,-47-12-8 0,18 9 7 16,4-3-22-16,25 6 2 0,-57-4-2 15,25 4-16-15,2-2 7 0,30 2 8 0,-68-5-14 16,33 10 3-16,-4-5-3 0,6 2 7 15,-2-2 13-15,5 4-10 0,-4-4 8 0,2 1 6 16,32-1 0-16,-62 5 6 0,36-2-2 16,26-3 13-16,-61 2-4 0,38-2 4 15,-5 4 0-15,28-4 11 0,-52 6 4 0,25-3-15 16,-2 0 0-16,4 3-4 0,-6 1 4 16,31-7 2-16,-61 13 6 0,38-8-4 0,-4 2 3 15,0 2-9-15,4-3 10 0,23-6 1 16,-49 18-20-16,29-11 13 0,-3 2-2 15,5-1-2-15,18-8 2 0,-47 20-6 16,28-12 1-16,-4 4 10 0,-2-2-5 0,1 2 0 16,-4 3-5-16,-2 1-12 0,-5 0 11 15,1-1 6-15,-8 7-13 0,6-4 13 0,-11 4-13 16,12-5 7-16,0 0-7 0,1-2 4 16,-3 0 11-16,4 0-2 0,-1 4-17 0,3-1 8 15,-6 2 11-15,5-2-11 0,2 1 7 16,-5-2-2-16,5-2 4 0,-2 0 2 15,7 0-2-15,-7 2-7 0,5 2 10 0,-6 1-14 16,4 0 11-16,-7-1-5 0,5 5-4 16,0-2-6-16,-6 3 3 0,8-1 1 15,-7 1-5-15,12-1 5 0,-11-3 6 0,10 5-4 16,-7 2-11-16,5-5 13 0,4 9 9 16,-7-1-9-16,10-1 3 0,-4 3 1 15,-1 8 6-15,-1 0-8 0,7 2-4 16,-6-1 11-16,7-1-4 0,1-2-3 0,7 1-11 15,-10 4 18-15,6-4-4 0,4 4-5 16,0-2 7-16,4 1 7 0,6 0-5 0,-2-2-2 16,2 1-5-16,5 0 1 0,5 3-8 15,-2-3 19-15,7 2-9 0,-1-2 2 0,4 5-3 16,1 3 8-16,7-4 0 0,1 2-8 16,0-1 20-16,6-1-6 0,3 10-4 15,2-5-16-15,1 6 4 0,7-5 3 0,-4 0 9 16,3 0-9-16,9-2 4 0,-2-3-9 15,-4-5 9-15,9 2 8 0,-3-4-15 0,3-3 10 16,-11-8-3-16,1 3 5 0,5-3 2 16,-2-1 10-16,5-1-13 0,-3-4 8 15,-2 2 11-15,1 1-23 0,-1 1 16 16,7-6-6-16,-4 6 5 0,4-4-3 0,15 1 3 16,2-2-8-16,14-1 13 0,-1-4-2 15,2-5-3-15,13 0-6 0,-2-6 4 16,1 0-1-16,11-6-5 0,-2 0-1 0,1 0 5 15,-4-6-7-15,-2 0 1 0,31-3-5 16,-24-4 4-16,-12 1 0 0,32-10 9 16,2-6-5-16,-5-2-10 0,1-17 11 0,12-2-3 15,6-9 8-15,4-8-16 0,2-9 12 16,3 1 1-16,2-10-15 0,-7-2 10 0,-8-1 0 16,-10-2 10-16,-10 0 2 0,-14-4 23 15,-13-5-11-15,-12-7 4 0,-18-9 23 16,-15-3 21-16,-13-1-22 0,-28-4 10 0,-19 20-17 15,-25-12-19-15,-33 16-40 0,-31 14-53 16,-32 13-62-16,-33 28-190 0,-32 21-486 16,-48 22 194-16</inkml:trace>
  <inkml:trace contextRef="#ctx0" brushRef="#br0" timeOffset="99130.0827">10996 7093 113 0,'0'0'160'0,"-23"-8"38"16,23 8-58-16,0 0-45 0,-25-17 2 15,25 17-39-15,0 0-18 0,-20-14-12 16,20 14 0-16,0 0-1 0,0 0 22 0,-19-19 35 16,19 19 36-16,0 0 31 0,0 0 22 15,0 0 9-15,-15-16-23 0,15 16-5 0,0 0 5 16,0 0-31-16,0 0 0 0,0 0-25 15,0 0-16-15,0 0-19 0,0 0-4 16,0 0-7-16,-28-12-6 0,28 12-25 16,0 0-23-16,0 0-32 0,-45 23 0 0,11-6 2 15,-14 10-9-15,-18 8-2 0,-4 3 7 16,-28 15-2-16,-8 1-4 0,4 1 8 0,3 7 0 16,6-10 11-16,-3-2 21 0,23-11 3 15,9-2 17-15,2-3 9 0,14-6-3 16,-2-3-9-16,4 3 19 0,10-12 3 15,2 4 4-15,-3 0-8 0,6-3-4 0,2 0 8 16,1-5-19-16,8-1-15 0,1-1 2 16,19-10 11-16,-32 15-31 0,32-15 5 15,-20 12 10-15,20-12-10 0,0 0-6 0,0 0 11 16,0 0-15-16,86-67 17 0,2 8-2 16,4 1 0-16,10-4 24 0,4 5-40 0,-8-4 8 15,1 13-2-15,-2-6 2 0,-23 14-7 16,-9 1-14-16,-6 8 16 0,-9 0-9 15,-5 7-2-15,3-4-3 0,-7 4 8 16,-5 2-14-16,-7 6-9 0,-1-3 11 0,-3 7-6 16,-3 0 11-16,0 0-9 0,-22 12-9 15,30-19-47-15,-13 10-83 0,-17 9-394 0,26-11 111 16</inkml:trace>
  <inkml:trace contextRef="#ctx0" brushRef="#br0" timeOffset="99766.1204">11291 6824 1995 0,'-9'47'-108'0,"-2"-15"12"15,6 1 20-15,-10 5-2 0,1 3 20 16,-3 12 15-16,-3 3 3 0,0-2-13 0,4 0 35 15,-1 5 0-15,5-3-14 0,-1-5 18 16,3-5 4-16,1-2 1 0,1 0-5 0,0-2 9 16,-1-2 10-16,4 1-14 0,-3-4 4 15,0-5-14-15,-1 0 0 0,2-1-84 16,-1 0-108-16,1-5-70 0,6-3 71 0</inkml:trace>
  <inkml:trace contextRef="#ctx0" brushRef="#br0" timeOffset="100354.754">9429 5027 907 0,'0'0'-17'0,"0"0"0"15,-8-22-6-15,8 22 5 0,0 0 7 0,0 0-13 16,-11-32 18-16,11 32 24 0,0 0 34 16,0 0-1-16,-8-30 21 0,8 30 30 0,0 0-26 15,0 0-6-15,-2-24 2 0,2 24-34 16,0 0 13-16,0 0-33 0,0 0-9 15,0 0 14-15,0 0-5 0,0 0 8 16,0 0-8-16,0 0-5 0,0 0-8 16,57 48 12-16,-33-19 4 0,-2 2-25 0,8 4 26 15,1 10-14-15,15 3 17 0,-6 5 9 16,8 1-5-16,-3 0-5 0,4 2-4 0,-1-5-16 16,-1-1 20-16,2-1-12 0,-11-8 12 15,6-2-20-15,-7-1 23 0,-4-2-7 0,7-5-13 16,-11 2 5-16,-3-7 3 0,4-2 4 15,-8 0 11-15,3 3-11 0,-6-11-30 16,-3 3-53-16,-1 0-22 0,-3-1-102 16,-12-18-237-16,9 29 95 0</inkml:trace>
  <inkml:trace contextRef="#ctx0" brushRef="#br0" timeOffset="101008.4243">8902 5463 1420 0,'-3'47'-41'16,"-2"-6"18"-16,5-1 28 0,0-2-15 15,3-2 29-15,-1 2 9 0,4 2-10 16,3 4 13-16,6-2 9 0,3 9 22 16,2-6 6-16,9 5-6 0,11 5-6 0,5-2-8 15,7-5-5-15,10-1 11 0,36 11-5 16,-2-3 10-16,12-13-12 0,-17-12-19 16,23 0 18-16,-16-8-5 0,-9-6-10 0,3-11-4 15,-15-1 0-15,-2-4 13 0,-6 0 12 16,-11-4 15-16,-4-1 47 0,-2-2 31 0,-7-5-24 15,2-7-21-15,0-5-3 0,-2-3-23 16,-9-8 16-16,-2-5-25 0,-1-3-6 16,1-15-28-16,-2-5 1 0,-4-8 0 15,-10 2-9-15,-9 4-10 0,-1-4-4 0,-8-1-2 16,-15-6 0-16,-5-1 1 0,-10 2-3 16,-30-16-14-16,-9 0 22 0,-13 11-17 15,-6 10 2-15,-4 5-5 0,-2 8 11 0,-2 9 10 16,15 11-14-16,12 10-11 0,7 8 6 15,0 4 1-15,0 5-3 0,7 8 5 0,5 2-5 16,0 2-11-16,-2 8 0 0,7 2-12 16,0 0-32-16,4 6-23 0,3 5-68 15,3-2-81-15,10 4-425 0,0-1 119 0</inkml:trace>
  <inkml:trace contextRef="#ctx0" brushRef="#br0" timeOffset="101462.526">11808 2883 2447 0,'-19'-12'-598'16,"19"12"119"-16</inkml:trace>
  <inkml:trace contextRef="#ctx0" brushRef="#br0" timeOffset="101710.5634">11704 2824 2171 0,'-24'-14'-108'0,"24"14"11"0,0 0 22 0,-25-17 37 16,25 17 11-16,0 0 39 0,-21-16 18 0,21 16 4 16,0 0 11-16,0 0-12 0,-22-15 0 15,22 15-26-15,0 0-14 0,0 0 0 16,0 0-4-16,0 0 0 0,-30 31-4 0,21-9 4 15,-2 15 4-15,1 15-1 0,-9 6 8 16,6 20 8-16,1 8-12 0,-1 36 8 16,-2 7-12-16,0-1 5 0,10-18 21 0,-4 19 4 15,6-19-4-15,3-16 8 0,0 0-8 16,3-1 3-16,6-3 4 0,-6-4-4 0,2-3-4 16,10-2-6-16,-7-16 6 15,-3-4-4-15,11 1 8 0,-8-7-8 0,2-6-19 16,5-6-35-16,-3-6-46 0,-4 0-66 15,0-10-341-15,-4-1 107 0</inkml:trace>
  <inkml:trace contextRef="#ctx0" brushRef="#br0" timeOffset="102002.3441">10894 3928 1683 0,'0'0'-104'16,"0"0"48"-16,0 0 38 0,0 0 40 0,0 0 46 16,0 0-9-16,54-47 10 0,-26 37-1 0,9 1-18 15,7-3 11-15,7 0 14 0,10-4-28 16,-1 6 10-16,13 1-8 0,3 3 9 15,-3 0-21-15,4 3 3 0,2 3-14 16,-9 0 10-16,7 6-11 0,-7 0 10 0,-1 1-3 16,1-2-7-16,-5 5-38 0,1-5-66 15,-13 2-78-15,-1 0-392 0,-2-6 110 0</inkml:trace>
  <inkml:trace contextRef="#ctx0" brushRef="#br0" timeOffset="102317.8879">12380 3443 1980 0,'-50'20'-51'0,"1"3"17"0,4 1 11 16,3-2 31-16,-5 2 7 0,-1 5 26 0,9 1 11 15,-6 5 5-15,-2 1 14 0,-1 13-6 16,-2-2-14-16,1 5-12 0,0 3 4 0,-2-3-8 16,2 4 3-16,2-3-6 0,4-1-1 15,6-10-4-15,0-1-8 0,7-1 5 0,-5 0-15 16,5-3 9-16,-2 1 0 0,-1-2 3 16,1-3-16-16,-2 2-16 0,3-1-25 15,0-5-24-15,3-2-49 0,0-3-55 16,-1 0-389-16,1-5 112 0</inkml:trace>
  <inkml:trace contextRef="#ctx0" brushRef="#br0" timeOffset="102535.0421">10988 3884 2042 0,'12'-22'-54'0,"-12"22"-9"16,0 0 2-16,13-20-4 0,-13 20 21 15,0 0 44-15,28-8 28 0,-28 8 11 0,34 0 56 16,-34 0-10-16,55 20 1 0,-16-9 0 16,4 5-5-16,11 4-9 0,-4 7-9 15,15 1 3-15,2 4-5 0,10 5-1 16,23 7-16-16,-1 3-24 0,1-7-70 0,6 4-79 16,-19-14-214-16,-7-7-193 0,-10-14 110 15</inkml:trace>
  <inkml:trace contextRef="#ctx0" brushRef="#br0" timeOffset="103494.2804">13397 1887 1910 0,'-2'-27'-72'0,"2"27"-7"0,0 0 19 0,0 0-10 16,-8-38 2-16,8 38 8 0,0 0-7 16,0 0 17-16,-4-24-11 0,4 24 9 15,0 0 8-15,0 0 10 0,0 0-22 0,0 0 30 16,-3-27 1-16,3 27 4 0,0 0-1 16,0 0 38-16,0 0 0 0,0 0 36 15,0 0 23-15,0 0-1 0,0 0 1 0,0 0 8 16,0 0 6-16,-10-22-17 0,10 22-21 15,0 0-6-15,0 0-5 0,0 0-20 16,0 0-8-16,0 0 8 0,0 0 4 16,0 0-9-16,0 0 1 0,0 0-5 0,13 99 4 15,-9-69 1-15,6 4-5 0,-2 6 4 16,1 3 0-16,-4 0 7 0,3 3 15 16,0 0-4-16,1 3 17 0,-4 2 10 0,6 4-5 15,-1 3-18-15,0 0 19 0,2 1-20 0,2 1 3 16,-3-3-4-16,3-1-7 15,4-1 3-15,-1-2 0 0,-1-5 3 0,-2-4-16 16,4-5-3-16,-4 0 0 0,-1-4-45 16,2-4-37-16,-7-2-49 0,2-5-87 15,4 1-334-15,-9-1 110 0</inkml:trace>
  <inkml:trace contextRef="#ctx0" brushRef="#br0" timeOffset="103938.0104">13902 2043 1868 0,'-15'32'-117'0,"12"-14"24"0,3-18 5 16,-5 39 14-16,5-39 21 0,8 57 3 0,5-24 22 16,6 2-4-16,1-4 8 0,5 1 10 15,12 7 4-15,-1-6 5 0,10-6 5 0,2 2-4 16,-3-4 8-16,4-5 11 0,-9-5 32 15,2-3 13-15,6-7 12 0,-3-5-19 16,2-4-14-16,2-9-1 0,3-2 4 0,-2-9-1 16,-5-6-9-16,-1-8-16 0,-11 2 0 15,4-10 0-15,-15-1 0 0,-7-3-8 16,-14 2 23-16,-1 2 34 0,-10 2-1 0,-13-4-9 16,-6 7-12-16,-7 5 10 0,-15 9 2 15,-9 16-28-15,3 11-16 0,-16 16-66 16,-9 11-112-16,-27 24-341 0,-8 12 108 0</inkml:trace>
  <inkml:trace contextRef="#ctx0" brushRef="#br0" timeOffset="104583.0931">5397 7547 1735 0,'-28'0'-106'0,"28"0"0"15,-48-3-70-15,48 3-198 0,-29-5 89 16</inkml:trace>
  <inkml:trace contextRef="#ctx0" brushRef="#br0" timeOffset="104834.3">5259 7507 1351 0,'0'0'78'0,"0"0"-20"16,0 0 4-16,-15-27 10 0,15 27 22 16,0 0 36-16,-16-20-35 15,16 20 32-15,0 0-3 0,-16-23-34 0,16 23 4 0,-17-22 5 16,17 22 7-16,-18-13 43 0,18 13 23 15,0 0-43-15,-25-26-22 0,25 26-22 0,-14-12-31 16,14 12-15-16,0 0-2 0,0 0-12 16,0 0-3-16,0 0 3 0,0 0-8 0,0 0 14 15,47 59-18-15,-19-14 11 0,3 19-5 16,17 30-10-16,-3 12 4 0,-1 17 4 16,4 3-19-16,-4 6 23 0,11 4-13 15,2-2 7-15,5-3-15 0,6-5 12 0,3-7-12 16,7-3-27-16,-1-9-30 0,-3-2-25 15,-1-14-46-15,-2-12-79 0,-15-21-504 16,-9-22 606-16</inkml:trace>
  <inkml:trace contextRef="#ctx0" brushRef="#br0" timeOffset="105353.0027">6831 7403 2911 0,'0'0'-88'0,"-28"-20"0"0,14 5 3 16,14 15 26-16,-35-24 21 0,17 15 14 0,18 9 30 16,-34-16-6-16,14 6 6 0,20 10 3 15,-25-12-3-15,25 12-9 0,-28-9 9 16,28 9-9-16,0 0 15 0,0 0-15 0,-49 15 12 15,49-15-21-15,-20 29 0 0,8-10 6 16,7 9 9-16,-3 4-6 0,5 6 0 0,3-2-6 16,0 6 9-16,3 5-6 15,7-3 6-15,3 5 3 0,1-1 3 0,2 6-12 16,5-9 18-16,2 2-15 0,4-8 6 16,6-2 6-16,2 1 0 0,-5-13-9 15,9-5 24-15,-1-8-10 0,-1-1 4 0,7-11 2 16,3-4 9-16,-4-3 0 0,-1-1 18 15,-2-4 36-15,-7-4 34 0,4-8-32 0,-3-16-32 16,-3-11 9-16,-5-10-2 0,0 0-8 16,-12 1-14-16,-6-3-4 0,-8-2-6 15,-5 1 3-15,-12-6-15 0,-4 1 11 16,-5 1-7-16,-5 3 0 0,-4 1-3 0,-6 6 11 16,0 4-6-16,-8 5-9 0,4 13 10 15,0 4-19-15,-4 5 5 0,-3 9 1 0,2 7-8 16,-2 10 2-16,-11 7-4 0,-2 6-31 15,-9 10-12-15,0 1-26 0,-3 8-34 16,7 2-44-16,2 2-20 0,1 3-53 0,6-3-441 16,11-8 121-16</inkml:trace>
  <inkml:trace contextRef="#ctx0" brushRef="#br0" timeOffset="105938.6532">6192 5828 2790 0,'-42'-47'9'0,"-11"6"15"0,4 8 19 0,7 2 10 16,-4 0 23-16,-5 7-6 0,-7-1-3 15,6 1-11-15,-2 4-18 0,3 5 2 16,-8 3-12-16,10 6 2 0,-1 6-7 16,-13 15-7-16,-4 23 0 0,-27 23 4 0,10 19-4 15,4 19 6-15,2 14-4 0,9 10-12 16,10 15 3-16,3-2 8 0,7 10-12 0,4-3 8 15,10 6 0-15,5 9-3 0,1-2-5 16,7-7-5-16,2-1 4 0,7-8-6 16,-5-6 8-16,4-5 11 0,3-3-17 15,2-21 2-15,-3-16 3 0,2 5-10 0,4-4 5 16,-3-4 5-16,3 5-1 0,6-2 0 16,0 1-4-16,11 2 13 0,-4-2-5 0,18 26 11 15,9 8-19-15,6-10 4 16,8-3 0-16,26-3 9 0,13-6-7 0,20-5 4 15,12-3-7-15,15-8 7 0,18-9 0 0,12-8 2 16,10-19-2-16,0-6 13 0,8-19-21 16,10-10 6-16,6-12 2 0,-3-9 4 15,6-12 4-15,-15-5-18 0,-11-4 6 16,-7-6 5-16,-21 4-1 0,-17 1-16 0,-33 8 12 16,-18 1 57-16,-9-13 14 0,17-28-4 15,-5-17-28-15,-1-10 23 0,-14-14-21 0,-2-13 0 16,-10-19-8-16,-3-16-4 0,-4-14-35 15,-11-15-8-15,-5-12 3 0,-14-2-21 0,-3 0-13 16,-11-4-18-16,-19 8-3 0,-15 6-6 16,-19 12 11-16,-20 11-1 0,-13 18 10 15,-21 7 5-15,-19 21 10 0,-12 15-6 0,-7 17 33 16,-3 9-4-16,-3 17-12 0,-3 11 26 16,6 12-8-16,0 9-2 0,7 14-4 15,18 18-63-15,-23 17-66 0,5 10-108 16,5 21-488-16,-4 0 499 0</inkml:trace>
</inkml:ink>
</file>

<file path=ppt/ink/ink2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38:49.965"/>
    </inkml:context>
    <inkml:brush xml:id="br0">
      <inkml:brushProperty name="width" value="0.05292" units="cm"/>
      <inkml:brushProperty name="height" value="0.05292" units="cm"/>
      <inkml:brushProperty name="color" value="#FF0000"/>
    </inkml:brush>
  </inkml:definitions>
  <inkml:trace contextRef="#ctx0" brushRef="#br0">11935 4854 3437 0,'0'0'-171'16,"0"0"27"-16,0 0 14 0,-30-13 15 15,30 13 15-15,0 0 4 0,0 0 18 0,0 0-8 16,0 0 22-16,0 0-8 0,0 0 18 15,0 0 5-15,0 0-4 0,0 0 2 16,0 0 7-16,0 0-2 0,0 0 14 0,0 0 0 16,0 0 10-16,0 0-10 0,0 0 6 15,0 0 15-15,0 0 7 0,0 0 0 16,0 0 4-16,0 0-7 0,0 0 14 16,0 0 1-16,0 0 6 0,0 0 1 0,0 0 7 15,0 0-29-15,0 0 3 0,0 0 8 16,0 0-4-16,0 0 7 0,0 0-7 0,0 0-7 15,0 0 7-15,0 0 7 0,0 0 1 16,0 0-8-16,0 0 0 0,0 0 0 16,0 0-4-16,0 0-7 0,0 0 4 0,0 0 3 15,0 0 0-15,0 0 19 0,0 0-22 16,0 0-1-16,0 0 1 0,0 0 14 16,0 0 1-16,77-17 6 0,-77 17 19 0,41-12-11 15,-15 10-1-15,-3-3-14 0,7-3 11 16,-2 3-8-16,1-2 11 0,3 1-17 15,-32 6 13-15,50-9-7 0,-27 6 1 0,6-3-11 16,-29 6 7-16,50-9-4 0,-30 6-10 16,-20 3-3-16,45-6 17 0,-45 6-18 15,42-8 11-15,-22 6-3 0,-20 2 0 0,34-2 3 16,-34 2 10-16,31-3-10 0,-31 3 7 16,29-5-4-16,-29 5-6 0,0 0 13 15,33-1-17-15,-33 1-13 0,0 0 6 0,32-4 17 16,-32 4-6-16,0 0 3 0,0 0 0 15,38 0 3-15,-38 0 1 0,32 0 3 0,-32 0-7 16,49 4 13-16,-21-4 4 0,-28 0-17 16,69-4 14-16,-37 4 6 0,6 0 1 15,4-2-18-15,-5-3 10 0,-1 4 0 16,5-3-6-16,-6 0 6 0,0 1-6 0,2-1 13 16,-1-1-4-16,-2-1 6 0,1 0 7 15,-3-1-19-15,1 5 2 0,-6-8 1 16,3 4 9-16,-3 4-7 0,-27 2 4 0,48-13-4 15,-31 11 1-15,-17 2-10 0,37-10 0 0,-37 10 0 16,37-5-3-16,-37 5 0 0,28-9 6 16,-28 9 0-16,32-3 9 0,-32 3-27 15,25-4 6-15,-25 4-3 0,0 0 9 16,34-4-6-16,-34 4 12 0,0 0-15 16,28-7 15-16,-28 7-9 0,0 0-6 0,0 0 3 15,28-3 12-15,-28 3-9 0,0 0 15 16,0 0-12-16,0 0-15 0,0 0 15 0,37 0-3 15,-37 0-12-15,0 0-9 0,0 0-9 16,0 0-26-16,25 14-32 0,-25-14-44 16,19 16-91-16,-19-16-286 0,16 23 105 0</inkml:trace>
  <inkml:trace contextRef="#ctx0" brushRef="#br0" timeOffset="531.6816">13822 4609 1731 0,'0'0'-119'0,"0"0"-6"0</inkml:trace>
  <inkml:trace contextRef="#ctx0" brushRef="#br0" timeOffset="839.4894">13822 4609 1295 0,'0'0'-83'0,"0"0"18"15,0 0 9-15,0 0 19 0,0 0 5 0,21 44 5 16,-21-44 16-16,10 33 11 0,-3-9 0 15,-2-3 22-15,0 3 15 0,-1 0-26 16,4 5 21-16,-3-2 60 0,3 1-28 0,-1 3 27 16,-4 0-36-16,6-1 27 0,-6 3 22 15,5 6-28-15,-3-6 1 0,-3 4-17 16,5 0 14-16,-2-2-33 0,0-3 12 0,-2 0-6 16,6-2 7-16,-9 2-8 0,3-2 6 15,-1 1-5-15,3 0 0 0,-2-4 9 16,4 4-14-16,-4 1-10 0,-3-5-4 0,8 3-3 15,-4-1 9-15,-3-1-15 0,3-5 2 16,-1 3 0-16,-3-26-9 0,10 43 9 16,-7-28 8-16,-3-15 24 0,4 30 4 0,-4-30 22 15,5 29-36-15,-5-29 17 0,0 0-13 16,3 30-13-16,-3-30 5 0,0 0-4 16,0 27-7-16,0-27-6 0,0 0 3 0,5 27-5 15,-5-27-30-15,0 0-7 0,12 27-31 16,-12-27-36-16,12 21-56 0,-12-21-120 0,0 0-356 15,3 30 113-15</inkml:trace>
  <inkml:trace contextRef="#ctx0" brushRef="#br0" timeOffset="1369.0585">11737 5181 2238 0,'-8'-20'-555'0</inkml:trace>
  <inkml:trace contextRef="#ctx0" brushRef="#br0" timeOffset="1756.7255">11729 5161 1966 0,'-13'-24'-113'0,"13"24"-1"0,0 0 41 16,0 0 11-16,-7-21 7 0,7 21 20 0,0 0 8 16,0 0 10-16,0 0-1 0,0 0 9 15,-5-22 0-15,5 22 4 0,0 0 5 0,0 0-9 16,0 0 0-16,0 0-9 0,0 0-5 15,-5-17 9-15,5 17-5 0,0 0 10 16,0 0-15-16,0 0 15 0,0 0-10 16,0 0-5-16,0 0 14 0,0 0-5 0,0 0 0 15,0 0-4-15,0 0 19 0,0 0 14 16,0 0 21-16,0 0 3 0,0 0-9 0,17 92 4 16,-12-70-14-16,-2 2-5 0,-3 3-5 15,0-27 14-15,5 59 62 0,-5-29 48 0,0 8-15 16,0-2 19-16,0 11-19 0,-3-9 7 15,3 6-40-15,-2 3 11 0,2-4-19 16,-3-1-5-16,-2-1-2 0,1-1-7 0,1 0-11 16,3-3-3-16,-2 7 2 0,-1-5-12 15,3 5 2-15,-5-5-6 0,5 3-6 16,0 0-5-16,0-6 5 0,0 0-6 0,0-1-12 16,0-4 4-16,0 1 6 0,0-32 2 15,0 48-16-15,0-26 6 0,0-22-1 16,5 37 3-16,-5-37-12 0,0 37 7 15,0-37 0-15,0 33 0 0,0-33-13 0,3 34 8 16,-3-34-5-16,2 37-22 0,1-14-28 0,6-4-40 16,-4 8-49-16,6-7-96 0,-7 7-384 15,-3-12 116-15</inkml:trace>
  <inkml:trace contextRef="#ctx0" brushRef="#br0" timeOffset="2268.7468">11819 6831 2406 0,'0'0'-9'0,"0"0"-1"0,0 0-12 15,19 16 16-15,-19-16-7 0,0 0 3 16,21 3 7-16,-21-3 10 0,31 0 28 15,-31 0 6-15,56-8 8 0,-25 0 0 0,9-3-13 16,7 0 2-16,-1 2-8 0,11-3-1 16,3-3-6-16,7 3-9 0,15-7 3 0,0 4-6 15,0-5 6-15,7 5-6 0,-4-2 9 16,-3 1-6-16,-3 0-11 0,-12 5-15 16,-2-1 10-16,-1-3-1 0,1 3-3 0,-8-3 12 15,1 0-1-15,-1 3-5 0,0 0 0 16,-7-3 6-16,-3 3 5 0,2 1-11 15,-3-1 0-15,1 3-3 0,-3 0 3 0,-2 2-2 16,-6-5 2-16,8 7 0 0,-14-5 0 16,2 3 0-16,-4 2 11 0,-4-2 0 15,-24 7 13-15,38-9 14 0,-38 9 10 0,39-6-1 16,-39 6-11-16,26-6-8 0,-26 6 2 16,30-2-2-16,-30 2-1 0,27-7-5 15,-27 7-2-15,25-5-5 0,-25 5 1 0,30-8 1 16,-30 8-7-16,41-4-5 0,-41 4 2 15,36-8 5-15,-36 8-5 0,37-9 5 0,-8 3-5 16,-29 6 0-16,45-6-3 0,-25 0-8 16,-20 6-8-16,40-6-33 0,-17 3-25 15,-6 0-68-15,-17 3-94 0,0 0-421 0,49-8 120 16</inkml:trace>
  <inkml:trace contextRef="#ctx0" brushRef="#br0" timeOffset="2565.598">13817 5868 2553 0,'0'0'6'0,"-34"6"-9"16,34-6-6-16,0 0 3 0,-22 9-30 15,22-9-4-15,0 0 6 0,0 0 3 0,-18 15-10 16,18-15 15-16,0 0 4 0,-3 37 2 16,1-9 0-16,2 6 0 0,-8 17 1 15,1 17-125-15,-6 13-378 0,-19 36 98 16,-2-7 97-16</inkml:trace>
  <inkml:trace contextRef="#ctx0" brushRef="#br0" timeOffset="8238.8635">12227 5629 1384 0,'-28'27'-61'15,"5"5"33"-15,-2 2 9 0,3-6 4 0,-2 0 15 16,4 0 5-16,0 2-10 0,-5 2-14 15,5-2 9-15,3-3 5 0,-3 2-10 0,5-5-14 16,-2-2-68-16,7 2-216 0,2-3 79 16</inkml:trace>
  <inkml:trace contextRef="#ctx0" brushRef="#br0" timeOffset="8698.675">13030 5519 1096 0,'0'0'36'0,"-16"15"-41"0,16-15-16 16,0 0-31-16,0 0 15 0,0 0 4 0,0 0 28 16,0 0 32-16,0 0 37 0,0 0 13 15,0 0 8-15,0 0-3 0,0 0-12 16,0 0-2-16,0 0-24 0,0 0-26 0,0 0 17 15,0 0-14-15,0 0-4 0,0 0-9 16,0 0-8-16,0 0 9 0,0 0 8 16,0 0-9-16,58 6 9 0,-58-6 12 0,-5 41 19 15,0-13-24-15,5-28 16 0,-11 67-5 16,0-21 19-16,6 1-31 0,-6 8-1 0,1 4 0 16,3 0 4-16,2 1-15 0,-7 5 15 15,7-2-59-15,0-5-53 0,0-1-102 16,0-10-259-16,5-5 96 0</inkml:trace>
  <inkml:trace contextRef="#ctx0" brushRef="#br0" timeOffset="9070.9221">13628 5575 2088 0,'-9'27'157'0,"9"-27"-15"16,-20 27-45-16,12-3-7 0,-7-1-6 0,-2 4-21 16,-3 9-24-16,-2-3-22 0,-6 12-29 15,-1-1-49-15,-9 11-75 0,-6-2-181 0,11-10-243 16,-16 2 111-16</inkml:trace>
  <inkml:trace contextRef="#ctx0" brushRef="#br0" timeOffset="12145.2773">13027 5614 2333 0,'-70'15'98'0,"70"-15"3"15,-29-11-18-15,29 11 3 0,-26-9-19 0,26 9-36 16,-27-10-21-16,27 10-29 0,0 0 17 15,-39-12-4-15,39 12 6 0,-21-6-3 0,21 6-5 16,0 0 0-16,0 0-9 0,-30-12 0 16,30 12-17-16,0 0-20 0,0 0-40 15,-36 3-37-15,36-3-74 0,-30 15-348 16,9-3 112-16</inkml:trace>
  <inkml:trace contextRef="#ctx0" brushRef="#br0" timeOffset="12630.9836">9466 6233 2362 0,'0'0'78'0,"0"0"14"15,0 0-18-15,0 0-45 0,0 0-20 16,0 0-35-16,0 0 2 0,0 0 4 0,0 0-1 15,0 0 6-15,0 0 12 0,0 0 6 16,0 0-18-16,0 0 3 0,0 0-25 16,0 0-62-16,0 0-105 0,0 0-342 0,0 0 114 15</inkml:trace>
  <inkml:trace contextRef="#ctx0" brushRef="#br0" timeOffset="14304.4219">9993 6564 2147 0,'0'0'41'0,"0"0"-21"0,-19 17 17 0,19-17-7 15,0 0-7-15,0 0-14 0,0 0-32 16,-13 17-16-16,13-17-28 0,0 0-16 15,0 0 19-15,0 0 10 0,0 0-9 16,0 0 2-16,0 0 7 0,0 0 18 0,0 0-8 16,0 0 12-16,0 0-13 0,0 0 11 0,0 0 0 15,0 0 0-15,-17 14 3 16,17-14 5-16,0 0 8 0,0 0-4 0,0 0-1 16,0 0-32-16,0 0-39 0,0 0-45 15,0 0-184-15,0 0 79 0</inkml:trace>
  <inkml:trace contextRef="#ctx0" brushRef="#br0" timeOffset="14610.2327">9966 6539 1183 0,'0'0'10'16,"-17"12"-138"-16,17-12-182 0,0 0 80 16</inkml:trace>
  <inkml:trace contextRef="#ctx0" brushRef="#br0" timeOffset="15406.5755">13348 5466 1834 0,'0'0'254'0,"0"0"-54"0,0 0-297 16,0 0-490-16,-43 38 156 0,43-38 96 0</inkml:trace>
  <inkml:trace contextRef="#ctx0" brushRef="#br0" timeOffset="19498.0121">11704 4042 364 0,'0'0'195'16,"-29"0"7"-16,29 0-12 0,0 0-61 15,0 0-7-15,-28 8-20 0,28-8-27 16,0 0-7-16,0 0-32 0,0 0 4 15,0 0 3-15,0 0-14 0,0 0 13 0,0 0-4 16,0 0-6-16,0 0-12 0,82-35 8 16,-39 23-12-16,-7 0 4 0,12 0 3 0,-3 3-11 15,-5-5 3-15,1 2 5 0,-3 3-13 16,2-3 5-16,-3-3 3 0,3 6 7 16,-1-1-10-16,-3 2-1 0,1-2 0 0,-2 4-7 15,-5-5-1-15,2 7 5 0,-5-5 14 16,-27 9 3-16,49-14 21 0,-29 9 18 0,-20 5 1 15,40-13-2-15,-40 13 13 0,28-9 9 16,-28 9-32-16,30-9 20 0,-30 9-14 16,32-6-3-16,-32 6-16 0,30-12 2 0,-11 6 13 15,-19 6-22-15,50-15-9 0,-18 7 17 16,-2-1-18-16,8 3 1 0,1-7-8 16,-3 5-1-16,6-2-10 0,-5 1 11 0,-5 3 2 15,1-3-11-15,-1 1 11 16,0 1-15-16,-2-1 2 0,-5 3 10 0,3-2-10 15,1 2 5-15,-6-5-8 0,6 5 6 16,-29 5-8-16,45-13 5 0,-25 7 5 0,-20 6-10 16,35-9 7-16,-35 9-14 0,35-14 4 15,-35 14-4-15,30-9 12 0,-30 9 0 0,27-8-5 16,-27 8 15-16,22-7-1 0,-22 7 9 16,0 0-4-16,30-9 22 0,-30 9-17 15,27-12 9-15,-27 12-26 0,28-12 9 16,-6 5-2-16,1-1 2 0,6-2-7 0,3 1 10 15,1-3-10-15,4 1-9 0,0 2 13 0,4-2-10 16,5 1-3-16,-6 1 6 0,3 1 3 16,-8-2-11-16,9 1 11 0,-9 0-2 15,-5 3-5-15,-5 0 7 0,0-1-7 0,-25 7 3 16,49-9-1-16,-31 5 5 0,-18 4-2 16,35-6-1-16,-35 6 12 0,29-9-7 15,-29 9-7-15,0 0 3 0,32-6-16 16,-32 6 35-16,0 0-24 0,0 0 7 0,0 0-13 15,25-3-5-15,-25 3-24 0,0 0-40 16,0 0-23-16,0 0-27 0,-69 40-71 0,39-23-125 16,-2 3-315-16,4 2 119 0</inkml:trace>
  <inkml:trace contextRef="#ctx0" brushRef="#br0" timeOffset="19890.7677">13723 2719 2340 0,'0'0'-132'0,"0"0"12"0,3-35 20 16,-3 35-8-16,0 0 15 0,9-30-3 15,-9 30-34-15,0 0-289 0,5-24 92 0</inkml:trace>
  <inkml:trace contextRef="#ctx0" brushRef="#br0" timeOffset="20550.006">13751 2540 1393 0,'0'0'-70'0,"0"0"13"0,0 0 3 0,0 0-1 15,0-32-11-15,0 32 18 0,0 0-5 16,0 0-2-16,7-27-13 0,-7 27 33 0,0 0 0 16,0 0 17-16,3-27 18 0,-3 27 53 15,0 0 16-15,0 0 14 0,5-27 29 16,-5 27-11-16,0 0 6 0,4-26 9 0,-4 26 8 16,0 0-2-16,0 0-37 0,0 0 5 15,0-31-25-15,0 31 9 0,0 0-5 0,0 0-23 16,0 0-1-16,1-27-4 0,-1 27-17 15,0 0 9-15,0 0-6 0,0 0 9 16,0 0-23-16,0 0 25 0,7-24-22 16,-7 24-9-16,0 0-7 0,0 0 12 0,0 0-18 15,0 0 0-15,0 0-1 0,0 0 7 16,0 0 3-16,0 0 1 0,0 0-4 0,0 0-13 16,0 0 10-16,0 0 3 15,0 0-7-15,0 0 14 0,0 0-14 0,0 0 26 16,0 0-22-16,0 0 10 0,0 0-4 15,54 51-6-15,-51-35-4 0,-3-16 7 16,17 36 3-16,-12-13 7 0,7-2-10 0,-2 5 0 16,1-2 6-16,1 0-9 0,3-2 9 0,-7 2 1 15,2-1-7-15,2-2 9 0,-7-3-9 16,-5-18 0-16,14 31 6 0,-6-15 10 16,-8-16-4-16,18 28 16 0,-18-28 0 0,12 27-4 15,-4-12-9-15,-8-15-3 0,14 21-6 16,-14-21 9-16,8 24-6 0,-8-24 2 15,12 26 7-15,-12-26 17 0,7 21-6 16,-7-21-4-16,8 22 15 0,-8-22 2 0,13 25-1 16,-13-25-9-16,9 30 3 0,-9-30-11 15,11 34 7-15,-6-16 0 0,7 5-10 0,0-2 2 16,-7 1-3-16,7-3-10 0,-12-19 3 16,16 36-3-16,-16-36 5 0,12 27 7 0,-4-11-9 15,-8-16-4-15,15 23 1 0,-15-23-7 16,14 24 2-16,-14-24-3 0,8 18 8 15,-8-18-3-15,0 0 0 0,12 24-2 16,-12-24 2-16,0 0-4 0,13 24 1 0,-13-24 1 16,0 0 0-16,9 23 0 0,-9-23-3 15,0 0-19-15,10 21-7 0,-10-21-7 0,0 0-31 16,-7 34-27-16,7-34-34 0,-12 36-40 16,0-13-88-16,2 1-347 0,2-2 119 15</inkml:trace>
  <inkml:trace contextRef="#ctx0" brushRef="#br0" timeOffset="21896.7214">13730 1887 2225 0,'0'0'-88'0,"0"0"21"0,0 0 10 0,0 0-9 16,0 0-1-16,0 0 13 0,0 0-1 15,0 0 7-15,0 0 12 0,0 0-1 16,0 0 4-16,0 0 3 0,0 0-17 0,0 0 30 16,0 0-14-16,0 0-5 0,0 0 9 15,0 0 9-15,0 0-5 0,0 0 14 0,0 0-19 16,0 0 19-16,0 0-19 0,0 0 9 15,0 0 0-15,0 0 14 0,0 0-14 16,0 0 14-16,0 0-10 0,0 0 5 16,0 0-10-16,0 0-9 0,0 0-7 0,0 0-5 15,0 0-6-15,0 0 15 0,0 0 5 16,0 0 5-16,0 0 16 0,0 0 23 0,0 0 15 16,0 0 11-16,0 0 25 0,0 0 22 15,0 0-7-15,0 0 42 0,0 0-22 16,0 0-1-16,0 0-4 0,0 0-18 0,0 0 12 15,0 0-10-15,0 0 0 0,-9-65-4 16,9 65-7-16,0 0-4 0,0 0-15 16,0 0 5-16,0 0-10 0,0 0 3 0,0 0-8 15,0 0-3-15,0 0-15 0,0 0-10 16,0 0-5-16,0 0 6 0,0 0-10 16,0 0 10-16,0 0-12 0,0 0 0 0,0 0 5 15,25 77-11-15,-13-51 6 0,0-2 14 16,-7 3-11-16,7 1-9 0,-4-1 6 0,0 2 3 15,6 1-12-15,-4-3 12 0,-2 3-9 16,0-3 6-16,1 0-3 0,-1-2 14 16,1 0-17-16,1 2 12 0,-2-5 2 15,5 3-5-15,1-3-1 0,-3-2 6 0,-1-1-8 16,4 1 11-16,-14-20-11 0,17 27-11 16,-17-27 16-16,18 24 3 0,-18-24-5 15,13 24-9-15,-13-24 0 0,17 23 6 0,-5-11-3 16,-12-12 3-16,18 22-9 0,-18-22 3 15,14 20 3-15,-14-20 3 0,11 19 0 16,-11-19 5-16,10 17-2 0,-10-17 2 0,0 0 0 16,17 21 0-16,-17-21-2 0,0 0-6 15,18 15 2-15,-18-15-4 0,0 0 12 0,0 0-7 16,0 0-6-16,0 0 9 0,12 21-14 16,-12-21 21-16,0 0-10 0,0 0 5 15,14 15-8-15,-14-15 3 0,0 0-6 0,16 15 0 16,-16-15 6-16,0 0 2 0,17 14 4 15,-17-14-1-15,0 0 13 0,0 0 21 16,0 0 7-16,0 0-3 0,20 14-6 16,-20-14-10-16,0 0-15 0,0 0-17 0,0 0-68 15,0 0-72-15,0 0-95 0,0 0-396 16,0 0 116-16</inkml:trace>
  <inkml:trace contextRef="#ctx0" brushRef="#br0" timeOffset="22907.6718">13803 1419 2359 0,'0'0'-117'16,"-15"-37"22"-16,15 37 11 0,0 0 5 0,0 0 9 16,0 0-10-16,0 0 25 0,-13-20 7 15,13 20 16-15,0 0 4 0,0 0 15 0,0 0-8 16,-17-17 5-16,17 17 7 0,0 0 1 16,0 0 8-16,-28-10 0 0,28 10-9 15,0 0 9-15,-37 0 0 0,37 0 0 16,0 0 5-16,-52 14-10 0,30-5 5 0,-5-4 0 15,-3 5 5-15,2-4-1 0,0 4 9 16,-13 1 16-16,8 5 16 0,-4-7 23 0,-1 6-24 16,3-6 17-16,4 5 0 0,6-5-20 15,-5 0-1-15,3 0 3 0,4 0-11 16,-5 0-18-16,2 3 14 0,-2 1-8 0,0 3-2 16,-3 0 2-16,0 2-6 0,6-3-1 15,-7 2 7-15,0-1-16 0,4 4 15 16,3-5-9-16,-6 0 7 0,0 3-7 15,1-3 9-15,-2 4-6 0,3-8-6 0,8 3 9 16,-11-1-7-16,7-1 23 0,-2 0-26 16,2 0-2-16,5 0-1 0,-2-4 9 0,-5 3 4 15,0-1-10-15,7 2-9 0,-3-3 15 16,-5 3 1-16,2-3-1 0,1 3-6 0,0 0-6 16,-2-1 25-16,2 1-10 0,-1-5 21 15,2 5-3-15,-4-4-10 0,6-1 3 16,-5 1 3-16,27-8-6 0,-42 16 3 0,19-10 2 15,3 3-9-15,20-9-5 0,-45 12 6 16,23-6-12-16,2 4 8 0,20-10-10 16,-44 13 7-16,26-9-2 0,18-4-8 15,-43 14 2-15,23-8 6 0,20-6-11 0,-46 15 5 16,28-8 9-16,-7-2-14 0,25-5 5 16,-35 10 8-16,35-10 0 0,-30 8-7 0,30-8-6 15,-24 8 0-15,24-8 5 0,0 0-5 16,-32 12 5-16,32-12 0 0,0 0-10 0,-26 9-5 15,26-9-6-15,-17 10-11 0,17-10-13 16,0 0-12-16,-22 18 13 0,12-9-14 16,10-9-8-16,-12 21-9 0,4-10-12 15,8-11-8-15,-13 21 1 0,13-21-28 0,-15 18-19 16,15-18-37-16,-12 18-311 0,12-18 102 16</inkml:trace>
  <inkml:trace contextRef="#ctx0" brushRef="#br0" timeOffset="23339.4435">11495 2429 1687 0,'0'0'-75'0,"0"0"7"16,0 0 7-16,0 0 7 0,0 0 0 15,0 0 30-15,0 0-8 0,0 0 3 16,0 0-9-16,0 0 8 0,0 0 1 16,0 0-7-16,0 0 16 0,5 28-16 0,-5-28 10 15,8 19 10-15,-8-19 0 0,0 0 1 16,9 35 9-16,-1-18 12 0,-8-17 15 0,8 30 10 16,1-11 26-16,-9-19 8 0,10 38 13 15,-2-20-2-15,-8-18-12 0,5 36-5 16,3-13-11-16,-3-4 8 0,7 4 3 0,-7 1-2 15,2-1 3-15,1 5 7 0,-1-1-6 16,3 1-5-16,2 3-11 0,-4 3 2 16,5-1 9-16,-1 3-14 0,0 2-1 0,0-3 10 15,1 1-8-15,-1 1 0 0,-1 0 8 16,3-3 9-16,1 2-26 0,-2-1 0 16,4 1 11-16,-2 2-18 0,-5-1 17 0,2 2-9 15,11 8-3-15,-6 5 13 0,1 7-20 16,7 18 0-16,-11 8-89 0,-1 48-184 15,-10 3-351-15,-11-7 117 0</inkml:trace>
  <inkml:trace contextRef="#ctx0" brushRef="#br0" timeOffset="41178.7463">9780 3048 731 0,'0'0'159'0,"-18"-18"73"0,18 18-98 0,0 0 44 16,0 0-59-16,-19-18-26 0,19 18-28 15,0 0-9-15,0 0-16 0,0 0 6 16,-25-16-4-16,25 16-16 0,0 0 19 0,0 0-9 15,0 0 21-15,-23-11 34 0,23 11 7 16,0 0-6-16,0 0-1 0,0 0-5 0,0 0-17 16,0 0 9-16,0 0-7 0,0 0-27 15,0 0 16-15,-17-17-19 0,17 17-4 16,0 0-3-16,0 0 2 0,0 0 7 16,0 0-18-16,0 0 3 0,57-19-3 0,-34 14-8 15,11-1-2-15,-2-3-8 0,6 2 8 16,7-3-1-16,2 2-7 0,2-1 10 0,3-2-5 15,-2 6-2-15,2-3-6 0,-4 1 8 16,-4 0-14-16,-6 4 23 0,1 1-14 16,-6-2-16-16,0 1 16 0,3 3-3 0,-3-3-6 15,7 0 14-15,-6 3-12 0,1 0-10 16,-2 3-6-16,-1-3 2 0,-2 0-12 16,-30 0 6-16,49 0-8 0,-28 0 6 0,-21 0 7 15,39 0-5-15,-39 0 13 0,33 0-13 16,-33 0 2-16,29 3 3 0,-29-3-5 15,0 0 10-15,30 7-3 0,-30-7 6 0,0 0-17 16,20 8 14-16,-20-8 0 0,0 0-1 16,0 0-2-16,13 15-3 0,-13-15 16 0,0 0-15 15,0 0 4-15,0 0 0 0,19 24 1 16,-19-24 7-16,0 0 3 0,0 0-6 16,0 0 1-16,10 20 10 0,-10-20-10 15,0 0 8-15,3 22-3 0,-3-22-6 0,8 24 9 16,-8-24 0-16,5 28-1 0,-5-28 1 15,12 31 27-15,-7-10-28 0,7-3-4 0,-2 6 12 16,0-7-2-16,-10-17 11 0,20 40-17 16,-7-19-7-16,2 3 13 0,1-1 7 15,-3 4-7-15,-1-6 3 0,4 11-6 0,8-2-3 16,-8 1-2-16,1 1 8 0,2-1-16 16,-1-1 11-16,2 2-8 0,2 0-6 15,-5-4 19-15,1-1 15 0,0 2-12 16,-1-2-1-16,3 2 0 0,-1-5-5 0,-6-2 0 15,0 2-5-15,4-3 0 0,-4 1 5 16,4 0 0-16,-3-4-7 0,-6 1-1 0,5 1 8 16,-1 0-2-16,-4-1 7 0,7-4-10 15,-5 6-5-15,6-3 2 0,-8 2 13 0,2-2-12 16,5 0 7-16,-15-18-5 0,20 31-5 16,-12-20 10-16,-8-11-5 0,12 26 5 15,-12-26 0-15,14 21 2 0,-14-21-7 16,13 19-2-16,-13-19 2 0,0 0 10 0,15 24-10 15,-15-24 10-15,0 0-13 0,12 21 3 16,-12-21 8-16,0 0-1 0,8 17 3 16,-8-17 7-16,0 0-4 0,0 0 6 0,0 0 12 15,0 0-4-15,0 0 6 0,0 27-3 16,0-27-21-16,0 0 21 0,-25 29-11 16,25-29-6-16,-28 21 5 0,7-9 0 0,0 3 0 15,2-3-9-15,-1 1 0 0,2 2 2 16,-6-1-4-16,1-1-9 0,-7 4 4 15,-2-2 22-15,2 3-20 0,-5-3-1 0,1 5-3 16,-2-4 8-16,2 1-3 0,-9-2-3 16,7 3 0-16,-10-3-2 0,2 7-2 0,4-7 0 15,-3 2-1-15,6-2 1 0,0-3 9 16,-2 0-3-16,1 2 5 0,6-2-3 16,-3 0 3-16,2 0-1 0,-8-2 1 0,8 2-13 15,-4-4 12-15,5 2-3 0,4-5 3 16,3 5 3-16,-4-4 10 0,4 2-15 15,0-2 9-15,25-6-11 0,-52 15-2 0,27-11 0 16,4 4 0-16,21-8 0 0,-46 9-4 16,26-3 29-16,20-6-33 0,-31 6 4 15,31-6 6-15,-29 9-2 0,29-9 4 0,0 0 5 16,-32 9-13-16,32-9 14 0,0 0 16 16,-26 6 7-16,26-6 11 0,0 0 8 0,0 0-15 15,0 0 7-15,-34-3 2 0,34 3-20 16,0 0-9-16,-23-18 10 0,23 18-6 15,-17-21-12-15,17 21 5 0,-17-28-7 16,17 28 0-16,-23-34 1 0,14 16-1 0,-2 0-5 16,11 18 10-16,-20-43 7 0,15 17-21 15,-7 5 1-15,7-7 6 0,-7 0 5 0,1-6 6 16,5 4 1-16,-5-3-1 0,6-5 8 16,-7-2-6-16,7 0 0 0,-7-1 6 15,6-2-3-15,-6-4-5 0,7-2-5 0,-3 4-4 16,-1-2-5-16,1-4 7 0,-2-5 0 15,-2 2 18-15,2 7-6 0,2 0 2 0,-1 0-1 16,-1 0 0-16,2 5-18 0,0 0-10 16,-1-5-19-16,-4 7-21 0,4-4 3 15,-4 5-7-15,5 3 11 0,-1-2 3 16,-4 5-1-16,5 3-1 0,-2 0-22 0,-2 6-52 16,-2 3-67-16,14 21-65 0,-33-26-549 15,10 20 221-15</inkml:trace>
  <inkml:trace contextRef="#ctx0" brushRef="#br0" timeOffset="43913.492">12748 2728 3455 0</inkml:trace>
  <inkml:trace contextRef="#ctx0" brushRef="#br0" timeOffset="44826.5843">12748 2728 3075 0,'0'0'-172'15,"0"0"9"-15,0 0 9 0,0 0-1 16,0 0 22-16,0 0 16 0,0 0 10 0,0 0-1 15,15-19 6-15,-15 19 5 0,0 0 17 16,0 0 22-16,17-17 58 0,-17 17 54 16,0 0 14-16,0 0 19 0,0 0-11 15,13-23-10-15,-13 23-11 0,0 0-20 0,0 0 4 16,0 0 6-16,0 0-21 0,0 0-7 16,8-18 3-16,-8 18 0 0,0 0 3 0,0 0-3 15,0 0 3-15,0 0-13 0,0 0 6 16,0 0-13-16,0 0 10 0,0 0 3 0,0 0-16 15,0 0 22-15,0 0-16 0,0 0 7 16,0 0 9-16,14-18-19 0,-14 18-3 16,0 0 6-16,0 0-12 0,0 0 0 15,0 0-23-15,0 0 4 0,0 0-10 16,0 0 12-16,0 0-3 0,0 0 10 0,0 0 2 16,0 0-2-16,0 0-4 0,0 0 16 0,0 0-12 15,0 0 12-15,0 0-13 0,0 0 10 16,0 0 1-16,0 0-1 0,0 0-4 15,0 0 11-15,0 0-13 0,0 0 9 16,0 0 1-16,0 0 13 0,0 0-17 0,15-18 7 16,-15 18-10-16,0 0 3 0,0 0 10 15,0 0-6-15,0 0 3 0,6-26 7 0,-6 26-14 16,0 0 0-16,0 0 14 0,0 0 14 16,0 0-8-16,0 0 15 0,-6-36-4 15,6 36-1-15,0 0-3 0,0 0 26 16,0 0-29-16,0 0-4 0,0 0 3 0,0 0-6 15,-7-32-7-15,7 32 0 0,0 0-9 16,0 0 9-16,0 0-6 0,0 0 6 0,0 0-19 16,0 0-4-16,0 0-16 15,0 0-10-15,0 0-5 0,0 0 3 0,0 0 3 16,0 0 6-16,0 0-1 0,0 0 11 0,0 0-8 16,0 0-4-16,0 0 14 0,0 0 0 15,35 68 0-15,-30-47 4 0,7 5 3 0,-4-2 12 16,1 4-4-16,1 0 12 0,0 2 0 15,3-2 16-15,-1 3 0 0,-1-3 8 16,0-4 3-16,0 2-39 0,-1-5 47 16,0 1-12-16,-10-22 29 0,15 30 29 0,-10-15 1 15,-5-15-13-15,12 25 2 0,-12-25-12 16,8 25 15-16,-8-25 17 0,0 0 3 16,9 24 17-16,-9-24 4 0,0 0-4 15,0 0-14-15,0 0-11 0,0 0-32 0,0 0 19 16,0 0-23-16,0 0-6 0,0 0-5 15,0 0-4-15,-62-59-4 0,47 44-11 0,15 15 0 16,-20-30-4-16,10 15 8 0,10 15-24 16,-17-27 15-16,17 27 7 0,-18-27-10 15,18 27 6-15,-14-20 7 0,14 20-16 16,-11-22-3-16,11 22 0 0,-11-20 0 0,11 20-10 16,0 0 13-16,0 0-7 0,-16-24-15 15,16 24-10-15,0 0-18 0,0 0-13 0,-12-18-5 16,12 18-4-16,0 0 5 0,0 0 0 15,0 0 12-15,0 0 5 0,0 0 2 16,0 0 2-16,0 0 7 0,0 0-3 0,0 0-3 16,12 80 7-16,-12-80 6 0,5 35 2 15,3-19 8-15,-8-16 10 0,9 35-16 16,-9-35 3-16,13 28 16 0,-5-16-8 16,-8-12 11-16,14 22-6 0,-14-22-2 0,10 25-9 15,-10-25 14-15,13 21-8 0,-13-21-81 16,17 29-197-16,-11-17-309 0,-6-12 115 0</inkml:trace>
  <inkml:trace contextRef="#ctx0" brushRef="#br0" timeOffset="47814.8673">10719 5075 2143 0,'0'0'-130'0,"0"0"23"0,0 0 0 16,0 0 7-16,0 0 9 0,0 0 6 16,15-18 0-16,-15 18 8 0,0 0 6 15,0 0 23-15,0 0 38 0,0 0 20 16,0-37 9-16,0 37 15 0,0 0 36 0,0 0 12 15,0 0-2-15,0 0-12 0,-17-35-5 16,17 35 6-16,0 0-13 0,0 0-21 16,0 0 11-16,0 0-15 0,-8-24 3 0,8 24-8 15,0 0-4-15,0 0-1 0,0 0-6 16,0 0 7-16,0 0-8 0,0 0 0 16,-4-36 4-16,4 36 3 0,0 0-7 0,0 0-4 15,0 0-10-15,0 0 21 0,0 0-11 16,0 0 7-16,0 0-13 0,0 0-1 15,0 0 7-15,0-27-17 0,0 27 14 0,0 0-3 16,0 0-15-16,0 0 11 0,0 0 11 16,0 0-5-16,0 0 8 0,0 0 3 0,0 0-24 15,0 0 20-15,0 0-9 0,0 0 5 16,0 0 8-16,0 0-27 0,0 0 17 16,0 0-14-16,0 0 0 0,0 0 7 15,0 0-6-15,0 0-7 0,0 0 6 0,0 0-3 16,0 0 0-16,0 0 0 0,0 0 3 15,0 0 0-15,0 0 4 0,0 0-8 0,0 0 18 16,0 0-14-16,0 0 4 0,0 0-4 16,47 45 4-16,-47-45 6 0,18 29-17 15,-6-13 8-15,-3 4-1 0,4 1-7 16,-3-3 14-16,5 9 0 0,-5-7 0 0,0 5 3 16,2-7 4-16,1 6 7 0,-4-4-7 15,-1 0 7-15,5-1 6 0,-3 6 0 16,-1-5 24-16,-1 0-11 0,-8-20 9 0,17 37-10 15,-9-22 6-15,-8-15-9 0,12 27 5 16,-12-27-3-16,15 25-1 0,-15-25-3 16,10 22 18-16,-10-22-16 0,12 17 3 0,-12-17-1 15,0 0 9-15,8 20 7 0,-8-20-16 16,0 0 4-16,12 18-5 0,-12-18-1 16,0 0-5-16,0 0 5 0,0 0-55 0,0 0-71 15,5 24-111-15,-5-24-416 0,0 0 115 16</inkml:trace>
  <inkml:trace contextRef="#ctx0" brushRef="#br0" timeOffset="48695.0123">10605 5544 2323 0,'0'0'-88'0,"0"0"31"15,0 0 9-15,22-13 13 0,-22 13-4 0,0 0 25 16,0 0-1-16,26-6 23 0,-26 6-8 15,0 0 24-15,0 0-2 0,52 9 6 16,-52-9 0-16,30 10 2 0,-30-10 4 0,39 15-3 16,-17-5-5-16,3-4 7 0,1 3 3 15,-4 0-27-15,5 0 14 0,3 0 8 16,0-2-15-16,2-1 9 0,-7-1-12 0,3 2 5 16,1-2 4-16,-29-5-10 0,42 7 21 15,-24-1 9-15,-18-6 5 0,39 2 5 0,-39-2-4 16,35 5 5-16,-35-5-25 0,33 0 7 15,-33 0 0-15,0 0-3 0,40-8-6 16,-40 8-8-16,25-12 6 0,-25 12-9 16,22-13 1-16,-22 13 7 0,19-17 7 0,-19 17 10 15,13-15 2-15,-13 15-3 0,0 0-11 16,13-24-1-16,-13 24 6 0,9-21 6 0,-9 21-11 16,0 0 4-16,5-29-14 0,-5 29-2 15,0 0-3-15,11-32 3 0,-11 32 1 16,0 0 8-16,5-29-17 0,-5 29-3 0,0 0 14 15,5-25-12-15,-5 25-1 0,0 0 7 16,0 0-6-16,0 0-7 0,9-31 15 16,-9 31-7-16,0 0 3 0,0 0 4 0,0 0 8 15,3-24 0-15,-3 24-7 0,0 0-3 16,0 0-3-16,0 0-8 0,0 0 4 16,2-29-2-16,-2 29 0 0,0 0 2 0,0 0 7 15,0 0-5-15,0 0-8 0,0 0 14 16,0-30-4-16,0 30 0 0,0 0-6 0,0 0 4 15,0 0 4-15,-10-27-8 0,10 27-2 16,0 0 21-16,-10-21 13 0,10 21-15 16,0 0 8-16,-17-24-1 0,17 24 0 0,0 0 2 15,-17-20-15-15,17 20-6 0,0 0 8 16,-21-15-1-16,21 15-1 0,0 0-10 16,0 0-25-16,-14-19-37 0,14 19-54 0,0 0-23 15,0 0-77-15,0 0-160 0,0 0-344 16,0 0 594-16</inkml:trace>
  <inkml:trace contextRef="#ctx0" brushRef="#br0" timeOffset="49290.6725">11430 5369 2807 0,'-31'-38'-137'16,"31"38"14"-16,0 0 1 0,0 0 11 15,-26-15 12-15,26 15 34 0,0 0 27 16,0 0 10-16,-22-14 25 0,22 14 31 15,0 0 44-15,-27-12-11 0,27 12-2 0,0 0-14 16,-30-5 6-16,30 5-17 0,0 0 28 16,-43-3-17-16,43 3-15 0,-39 3-1 0,39-3-11 15,-40 12 14-15,15-2-12 0,0-1-29 16,-2 6-63-16,-3 3-83 0,-2-3-174 16,7 2-203-16,5-2 109 0</inkml:trace>
  <inkml:trace contextRef="#ctx0" brushRef="#br0" timeOffset="50398.4024">10612 6339 1864 0,'0'0'-65'0,"0"0"9"15,0 0 20-15,0 0 32 0,-29 0 24 16,29 0 20-16,0 0 11 0,0 0 11 0,0 0 9 15,0 0-12-15,0 0-2 0,0 0-8 16,0 0-7-16,0 0-15 0,0 0 0 16,0 0 3-16,0 0-3 0,0 0 6 15,0 0-8-15,52-56-12 0,-34 47 3 0,6-3-16 16,1 0 23-16,8-2-23 0,2-2 6 16,9 1 10-16,-2 0 3 0,11 0-10 0,-2-2-3 15,-1 4 10-15,-2-2-16 0,-3 1 3 16,-1 2 9-16,-2 0-15 0,3-1 9 15,-8 3-6-15,-4 3 12 0,-1-3-24 16,-2 3 28-16,-2 2-20 0,-1-3-2 0,-27 8-9 16,42-8 24-16,-42 8-15 0,33-9 3 15,-33 9 0-15,32-3 0 0,-32 3-7 0,29-7 14 16,-29 7-11-16,0 0 14 0,25-5-7 16,-25 5 9-16,0 0-9 0,0 0 3 15,30-7-9-15,-30 7 6 0,0 0-3 0,0 0 9 16,0 0 3-16,0 0-6 0,0 0 22 15,32-6 14-15,-32 6 6 0,0 0 13 16,0 0 17-16,0 0-5 0,0 0 14 0,0 0-2 16,0 0-18-16,0 0-8 0,0 0 1 15,0 0-11-15,0 0 2 0,0 0-14 16,0 0-16-16,0 0 8 0,0 0 2 0,0 0-1 16,0 0 0-16,0 0-11 0,0 0-7 15,0 0-2-15,0 0-3 0,0 0-4 16,0 0 11-16,0 0-4 0,15 25-16 0,-15-25 20 15,0 28-13-15,0-28 20 0,0 34-16 16,0-34 0-16,1 45 9 0,3-19 0 16,-1 2-17-16,5-1 10 0,-3 1 3 0,6-1-5 15,-3 1 11-15,2-1-9 0,2-3 9 16,-1 1-4-16,-1-3 4 0,2 0-7 16,-5-1-10-16,4-2 4 0,-11-19 4 0,19 35 7 15,-12-23-3-15,-7-12-8 0,10 25 4 16,-10-25-1-16,13 19 7 0,-13-19 3 15,13 20-13-15,-13-20 12 0,0 0-3 16,9 22-9-16,-9-22 10 0,0 0-1 0,0 0 5 16,8 22-10-16,-8-22-10 0,0 0-15 0,0 0-50 15,0 0-67-15,0 0-92 0,-27 26-489 16,27-26 564-16</inkml:trace>
  <inkml:trace contextRef="#ctx0" brushRef="#br0" timeOffset="51019.8656">10550 6539 2839 0,'0'0'-155'15,"0"0"12"-15,0 0 2 0,0 0 9 16,0 0 4-16,0 0 8 0,0 0 14 0,0 0 6 16,0 0 17-16,0 0 2 0,0 0 1 15,0 0 28-15,0 0 65 0,85 35 35 16,-72-21 19-16,-1 6 30 0,5-4-10 16,3 6-15-16,-3 0 21 0,-1 2-14 0,3 5 1 15,-1-5-6-15,2 5-14 0,-3-7-2 16,0-3-10-16,1 2-2 0,-1-1-2 0,-4-2-14 15,1-1 9-15,-1-2-1 0,-13-15-11 16,22 21 16-16,-12-8 8 0,-10-13-6 16,16 15 5-16,-16-15-2 0,24 12-2 15,-24-12 4-15,32 7-1 0,-32-7-6 0,41-2-8 16,-41 2-3-16,57-12-7 0,-28 7-1 16,1-5-2-16,2 1 7 0,-1 0-15 0,5 0 2 15,-1-6 1-15,3 3 4 0,2-5 0 16,-1 2 0-16,4 0-12 0,1 2 2 15,-9-3 5-15,8 4-7 0,-6 0 3 0,-5 5-3 16,-2-3-12-16,-6 0 6 0,1 0 10 16,-25 10-4-16,35-12-22 0,-35 12-44 15,35-5-86-15,-35 5-75 0,0 0-468 0,0 0 118 16</inkml:trace>
  <inkml:trace contextRef="#ctx0" brushRef="#br0" timeOffset="53508.5584">12928 5537 2653 0,'0'0'-88'0,"-21"-9"34"0,21 9 33 16,0 0 48-16,-30-18 18 0,30 18 37 0,-19-10 20 16,19 10-3-16,0 0 4 0,-28-17-6 15,28 17-27-15,-15-17 13 0,15 17-19 16,0 0-16-16,-17-26 5 0,17 26 3 0,0 0-14 15,-5-35 0-15,5 35-4 0,0 0-19 16,3-33-2-16,-3 33 4 0,0 0-2 0,15-35 2 16,-15 35-9-16,22-25 3 0,-5 14-11 15,5-1-4-15,-22 12 0 0,35-20-6 16,-19 13 14-16,-16 7-6 0,34-12-2 0,-34 12 4 16,33-5-4-16,-33 5-12 0,0 0 14 15,49 12-10-15,-32-4-3 0,-2 9 3 16,1 2-2-16,1-1 10 0,0 3-4 15,3 8 6-15,0-2-6 0,-3 0 4 0,3-2 2 16,0 5 0-16,-7-4-6 0,-1-5 1 16,3 5 10-16,-2-2-9 0,1-3 8 15,-3 1-8-15,-2 0-2 0,-1 3-5 0,-3-4 13 16,4 3 5-16,-3-2-15 0,1 3 6 16,-2-1 0-16,-5-24 6 0,3 40-2 0,-1-20-12 15,-2-20 16-15,3 33-8 0,-3-33 10 16,4 33-6-16,-4-33 13 0,0 28 11 0,0-28-5 15,0 0-1-15,0 34-2 0,0-34 8 16,0 0-11-16,0 24 5 0,0-24 11 16,0 0-16-16,0 0 2 0,8 24 9 15,-8-24-1-15,0 0 2 0,0 0 6 0,0 0 2 16,10 19 2-16,-10-19 12 0,0 0 0 16,0 0-8-16,47-16 7 0,-47 16-3 15,40-18-8-15,-10 6-8 0,4-3 9 0,2-2-12 16,1 1-3-16,3-1 6 0,-6 2-8 15,-2 0-8-15,-2 3 1 0,-7-2-10 0,2 6 12 16,-5-5-6-16,-20 13-20 0,37-12-45 16,-37 12-79-16,25-7-66 0,-25 7-227 0,0 0-385 15,0 0 125-15</inkml:trace>
  <inkml:trace contextRef="#ctx0" brushRef="#br0" timeOffset="54139.4754">11299 6518 3377 0</inkml:trace>
  <inkml:trace contextRef="#ctx0" brushRef="#br0" timeOffset="54630.5258">11321 6504 3010 0,'0'0'-149'0,"0"0"12"0,0 0 16 16,0 0 2-16,0 0 29 15,0 0 13-15,0 0 31 0,0 0 43 16,0 0 13-16,0 0 19 0,0 0 20 0,13 60-8 0,-13-60-7 15,-5 35 22-15,10-6-8 0,-3-2 20 16,-2 1 7-16,0-1 7 0,3 5-14 16,-3 0-8-16,9 1-13 0,-6-4 18 15,-1 6-7-15,4 4 4 0,1-7-11 0,5 5-10 16,-7-6-1-16,10 6 9 0,0 1 6 16,2 5-3-16,1-8-3 0,12 12-1 0,4-3 1 15,-1-1-7-15,4-1 0 0,8 9-3 16,-8-11 0-16,6-2-3 0,-1-2-14 0,3-5 23 15,0-4 17-15,2-6-2 0,2 4 1 16,-7-8 3-16,-2-4 3 0,7 1-4 16,-1-10-5-16,3 1 14 0,4-5-1 15,8 0-10-15,7-9-9 0,-1 2 1 0,7-6 15 16,8 1-6-16,-17 0-13 0,0 0-8 16,-6-1 3-16,-1 1-3 0,3 0-12 15,-15 2-1-15,1-3 2 0,2 1-10 0,-1 0-1 16,-1 0 0-16,-2-3 0 0,7-2 2 15,0 4-6-15,-2-5 0 0,-8 4-7 0,0 2 2 16,-2-1 0-16,-7 1-2 0,-1 2-3 16,-3-2 4-16,-1 7 4 0,-8-6 4 15,-20 11 7-15,45-12-1 0,-33 8 4 0,-12 4 2 16,30-11 3-16,-30 11-5 0,27-5-3 16,-27 5-7-16,0 0 4 0,30-8-5 15,-30 8 1-15,0 0-3 0,20-11 0 0,-20 11-3 16,0 0-3-16,0 0-2 0,0 0 0 15,28-6-8-15,-28 6-17 0,0 0-16 0,0 0-27 16,0 0-32-16,0 0-32 0,0 0-40 16,0 0-44-16,0 0-73 0,0 0-613 15,-60 25-386-15</inkml:trace>
  <inkml:trace contextRef="#ctx0" brushRef="#br0" timeOffset="55219.7842">13405 7074 4098 0,'0'0'-105'0,"0"0"12"16,0 0 0-16,0 0 12 0,0 0-1 15,0 0 15-15,0 0-1 0,0 0-4 16,0 0 9-16,0 0 11 0,0 0 20 16,0 0 8-16,0 0 3 0,0 0 0 0,0 0 16 15,0 0-7-15,0 0 5 0,0 0-3 16,0 0 1-16,0 0 2 0,0 0-3 0,0 0 5 16,0 0 8-16,0 0-3 0,0 0-5 15,0 0 10-15,0 0-3 0,0 0-4 16,0 0 2-16,104 12 2 0,-104-12 3 0,50 7-8 15,-22-3 8-15,-1-1-10 0,3 0-2 16,0 0 5-16,6 0 11 0,-3 1-13 16,2-2 16-16,-1 3-15 0,-3-4 3 0,-4 2 7 15,5 4-9-15,-4-5-5 0,-28-2 14 16,44 11-21-16,-21-8 11 0,-23-3 1 16,37 8 4-16,-18-1 1 0,-19-7 1 0,33 13-6 15,-33-13 0-15,28 12-1 0,-28-12 6 16,29 8-13-16,-29-8 10 0,18 15 5 0,-18-15-5 15,15 15 24-15,-15-15 7 0,0 0 16 16,2 29 9-16,-2-29-6 0,0 0 13 16,-30 37 5-16,13-20-16 0,0-4 1 15,-3 2 1-15,0 0-5 0,-1 2-15 0,2-2 15 16,2-3 6-16,-3 4 5 0,-3-1 2 16,1 1-11-16,0-1-4 0,1 1-16 0,-4-4 2 15,10 0 1-15,15-12-17 0,-32 23-47 16,13-11-44-16,4 0-50 0,15-12-73 15,-33 27-187-15,9-15-366 0,4 1 436 16</inkml:trace>
  <inkml:trace contextRef="#ctx0" brushRef="#br0" timeOffset="56406.8074">13024 8231 3276 0,'0'0'-7'15,"-47"-6"4"-15,47 6-8 0,0 0-6 16,0 0 1-16,0 0-6 0,0 0 8 16,0 0 11-16,0 0-9 0,0 0 17 15,-24-25-10-15,24 25 5 0,0 0-17 0,0 0 25 16,0 0-21-16,0 0 1 0,52-40 12 0,-52 40-2 16,17-13 2-16,-17 13-5 0,0 0-5 15,29-15 0-15,-29 15 13 0,20-9-11 16,-20 9 13-16,21-6 0 0,-21 6-7 15,32-6 4-15,-32 6-7 0,34-11-2 0,-34 11 2 16,40-9 12-16,-40 9-17 0,38-8 8 16,-16 4-1-16,-22 4-4 0,30-11 9 0,-30 11-4 15,27-4-1-15,-27 4 1 0,30-8-1 16,-30 8-2-16,0 0 3 0,30-4 2 16,-30 4-13-16,0 0 1 0,0 0 7 0,0 0-8 15,35 3 0-15,-35-3 16 0,0 0-18 16,0 0 10-16,0 0 5 0,30 9 0 15,-30-9-11-15,0 0 14 0,0 0-1 16,0 0 11-16,20 4 20 0,-20-4 0 16,0 0 24-16,0 0 8 0,0 0 7 0,0 0-5 15,0 0-1-15,0 0-11 0,0 0 0 16,0 0-2-16,0 0-19 0,0 0 8 0,0 0-9 16,0 0-7-16,0 0-3 0,24 11 3 15,-24-11-4-15,0 0 9 0,0 0-5 0,0 0-3 16,0 0 31-16,0 0-9 0,0 0-8 15,0 0 13-15,0 0-10 0,0 0 6 16,0 0-8-16,0 0-3 0,0 0-16 16,0 0 5-16,0 0-7 0,0 0-5 0,0 0 3 15,38-12 0-15,-38 12-2 0,0 0 2 16,24-12 2-16,-24 12-9 0,0 0-5 0,20-12 2 16,-20 12-3-16,0 0 6 0,25-12 2 15,-25 12 9-15,18-11-16 0,-18 11 2 16,27-8-7-16,-27 8 17 0,0 0-9 0,33-12-9 15,-33 12 10-15,27-10-20 0,-27 10 16 16,25-13-6-16,-25 13 11 0,25-8-7 0,-25 8-4 16,29-10 30-16,-29 10-6 0,30-12 2 15,-30 12-10-15,38-10-1 0,-12 5 2 16,-5-4 8-16,8 1-10 0,-1 1-3 16,12-3-8-16,-10 0 9 0,14 1-7 0,-6-3 6 15,6 1 3-15,-4-1-5 0,-2 0-4 16,-1 4-3-16,-3-2 9 0,-4 4 0 0,0 0-6 15,-5-3-6-15,-25 9 6 0,49-9-4 16,-33 2 8-16,-16 7-5 0,35-6-1 16,-35 6-11-16,31-2 16 0,-31 2-11 0,25-7-7 15,-25 7 6-15,0 0 0 0,28-6 9 16,-28 6-6-16,0 0 2 0,0 0 5 0,0 0-7 16,25-7-1-16,-25 7 7 0,0 0 1 15,0 0-2-15,0 0-1 0,0 0 2 16,0 0 0-16,0 0-4 0,32-2-5 0,-32 2 7 15,0 0-1-15,0 0-6 0,0 0 2 16,0 0 8-16,13 24-4 0,-13-24 6 16,12 22-6-16,-12-22 0 0,8 27 6 15,1-4-10-15,-1-2 10 0,4 0-5 0,3 5 4 16,2 0-2-16,-1 2 1 0,3-1 2 16,-1 1-12-16,7 1 11 0,-5 1 0 0,0-6 1 15,5 3 9-15,-6-4-9 0,-2 1 4 16,1-8-4-16,-1 3-6 0,-1 0 6 0,-2-1-6 15,4-3 11-15,-4 0-9 0,1 5 4 16,-2-5 1-16,4 0-9 0,-7 4-2 0,-10-19-15 16,25 33-19-16,-17-18-24 0,6 3-21 15,-6 0-19-15,-3 4-31 0,-2-1-37 16,-3-21-87-16,-5 42-560 0,-10-18 86 16</inkml:trace>
  <inkml:trace contextRef="#ctx0" brushRef="#br0" timeOffset="56944.4862">12703 8521 3565 0,'0'0'-117'15,"0"0"12"-15,0 0 2 0,0 0 3 16,0 0 20-16,0 0-6 0,25-46 23 16,-25 46 32-16,16-20 17 0,-16 20 14 0,20-15 6 15,-20 15 7-15,21-15 8 0,-21 15-16 16,25-12-5-16,-25 12 16 0,26-6-8 0,-26 6-3 16,0 0 29-16,47 12-8 0,-23-3 9 15,-6 3-2-15,2 3-6 0,5 9 40 16,-1 2-31-16,1-2 16 0,-4 7-10 0,6-1 20 15,-2 2-19-15,4 4-7 0,-1 1 5 16,-3 4-15-16,2-8 13 0,-5 8-13 16,8-1 7-16,-3 0 7 0,-2 0-9 15,2 2-5-15,-6-1 3 0,6 2 13 0,3-4-17 16,-13-4 5-16,5 0-17 0,-1-3-9 16,1-1-21-16,-3 1-34 0,-3-4-15 15,6 2-54-15,-5-6-60 0,-4 0-97 0,0-1-434 16,3-2 599-16</inkml:trace>
  <inkml:trace contextRef="#ctx0" brushRef="#br0" timeOffset="57291.2701">13554 9756 3127 0,'0'0'51'15,"-12"20"-19"-15,12-20-9 0,0 0-25 0,0 0-12 16,0 0 2-16,0 0 2 0,0 0 10 15,82-20-9-15,-48 3-6 0,13 0 10 0,9-3 15 16,18-7-10-16,0 0 10 0,9-1-8 16,21-14-9-16,-9 14 2 0,-21-4 10 15,1 8 0-15,2-4 16 0,-3-1 12 16,-1 5-4-16,-2 0 10 0,6 0 0 0,-4 1-16 16,6-4 2-16,-1 2 8 0,-4 1-15 15,-14 6 6-15,2-2 4 0,-5 2 2 0,-7 3 15 16,-1-2 12-16,-9 5 15 15,-3 0 10-15,5 0 3 0,-12 3 2 0,0-1 3 16,-5 5 4-16,0-2-7 0,-25 7-15 0,40-11-4 16,-23 4-5-16,-17 7-13 0,32-10-8 15,-32 10-7-15,25-8-30 0,-25 8-57 16,0 0-59-16,30-9-70 0,-30 9-107 16,8-8-539-16,-8 8 28 0</inkml:trace>
  <inkml:trace contextRef="#ctx0" brushRef="#br0" timeOffset="58160.2006">13817 8505 3556 0,'0'0'-155'0,"0"0"6"0,-17-26 17 0,17 26-17 16,0 0 12-16,0 0 4 0,0 0 18 16,0 0 0-16,40-42 22 0,-40 42 16 15,25-17 4-15,-25 17 12 0,25-13 3 0,-6 6 23 16,-19 7 6-16,40-17 1 0,-15 12 17 15,-25 5 3-15,40-10-6 0,-20 8 10 16,-20 2 4-16,44-6-11 0,-44 6 8 0,45 0 6 16,-45 0-6-16,38 8-8 0,-11-4 18 15,-5 2-11-15,1 4 4 0,-23-10-3 0,42 12-9 16,-22-5-10-16,-20-7 15 0,32 13-1 16,-32-13 4-16,25 17 34 0,-25-17 26 15,8 21 19-15,-8-21 23 0,-3 32 2 16,3-32-2-16,-22 39-17 0,2-19-10 0,12 2-2 15,-7 2-8-15,1-4-18 0,6-1-1 16,8-19-3-16,-23 35-8 0,14-22 7 0,9-13 0 16,-8 29-14-16,8-29-3 0,-5 25-11 15,5-25 3-15,0 0 5 0,0 0-5 16,17 42 3-16,-17-42 4 0,20 20-17 16,-4-12 7-16,4 2 10 0,4-1-12 0,6-3 2 15,-8 3-3-15,4-3 1 0,-5 5-3 16,-21-11-3-16,31 11-7 0,-12-4 10 0,-19-7 8 15,28 8-6-15,-28-8 3 0,19 10 12 16,-19-10 20-16,0 0 39 0,16 24 4 16,-16-24 3-16,0 0-5 0,0 34-21 0,0-34-7 15,-16 35-2-15,2-14-2 0,-8 6-23 16,-18 10-99-16,-15 7-146 0,-12-1-548 16,-3-4 362-16</inkml:trace>
  <inkml:trace contextRef="#ctx0" brushRef="#br0" timeOffset="65025.9646">10760 3556 154 0,'14'-21'217'0,"-1"3"10"0,-1-1-52 0,-12 19 53 15,13-35-32-15,-8 18-51 0,-5 17-8 16,19-34 21-16,-19 34-20 0,11-35-11 16,-6 14-23-16,4 0-19 0,-9 21-9 0,8-47 41 15,1 25 64-15,-8-5-8 0,-1 27-34 16,4-51-23-16,-1 24-20 0,-3-2-7 0,0-3 11 16,0 4-12-16,0 28-23 0,-7-54-4 15,7 25-7-15,0 29-4 0,0-45-5 16,0 45 0-16,0-40-10 0,0 40-14 15,0-40 12-15,4 21-8 0,-4 19-9 0,3-36 6 16,-3 36-12-16,8-38 4 0,-6 20 2 16,-2 18-12-16,3-37 7 0,-3 37 15 15,14-37-1-15,-14 18-9 0,0 19 8 0,5-39-5 16,0 16 0-16,-5 23 0 0,5-40 2 16,-5 40-8-16,6-38-2 0,-1 18-2 15,-5 20-5-15,12-40-1 0,-7 22 3 0,-5 18 8 16,12-41-14-16,-4 22 4 0,-8 19-4 15,12-35 2-15,-7 16 9 0,2-4-9 0,-7 23 7 16,13-39-6-16,-5 18 5 0,-3-2-3 16,2-1 2-16,3 3-7 0,-10 21 2 15,15-45-7-15,-8 22 6 0,1 1-8 0,-3-2 13 16,7-1-6-16,-7 2-4 0,7-3 11 16,-7 1-16-16,5 2 20 0,-5-1-4 15,3 1 2-15,-8 23 14 0,12-39 24 16,-4 22-14-16,-8 17-10 0,5-35 11 0,4 18-7 15,-9 17-6-15,11-42 4 0,-2 19-12 16,-3 1 7-16,4-2-18 0,2-4 12 0,-7 3-9 16,10-2 14-16,-6 2-19 0,1 0 10 15,5 0-11-15,-4 4 20 0,-2-2-19 0,2 6 9 16,-11 17-7-16,19-37 7 0,-6 22-9 16,-13 15 4-16,17-30-9 0,-12 15 16 15,-5 15-11-15,22-27 0 0,-22 27-3 16,11-24 3-16,-11 24 1 0,15-23-1 0,-15 23-1 15,14-17 13-15,-14 17-16 0,0 0 8 16,13-19-7-16,-13 19 2 0,0 0-6 16,15-18 9-16,-15 18-2 0,14-15-5 0,-14 15-3 15,0 0 16-15,23-25-13 0,-23 25-6 16,20-19 10-16,-20 19-1 0,27-17 8 0,-9 6-12 16,-18 11 0-16,29-18 3 0,-29 18 3 15,25-15 0-15,-10 3 3 0,-15 12-10 16,22-14 4-16,-22 14 13 0,20-12-12 15,-20 12-3-15,0 0 12 0,21-15-6 0,-21 15 4 16,0 0 6-16,24-12-16 0,-24 12-4 16,0 0 1-16,0 0-37 0,0 0-29 0,20-13-31 15,-20 13-47-15,0 0-44 0,0 0-66 16,0 0-520-16,0 0 282 0</inkml:trace>
  <inkml:trace contextRef="#ctx0" brushRef="#br0" timeOffset="65293.7977">11246 966 3186 0,'0'0'-181'0,"0"0"-6"0</inkml:trace>
  <inkml:trace contextRef="#ctx0" brushRef="#br0" timeOffset="65335.7738">11212 962 2468 0</inkml:trace>
  <inkml:trace contextRef="#ctx0" brushRef="#br0" timeOffset="65863.9234">11212 962 2208 0,'0'0'-85'0,"0"0"4"0,0 0 12 15,0 0-2-15,0 0 7 0,0 0-7 16,0 0 23-16,0 0 40 0,0 0 20 0,0 0 28 16,0 0 15-16,0 0-16 0,0 0-1 0,0 0 3 15,0 0-4-15,0 0-12 0,0 0 4 16,0 0 0-16,0 0-4 0,0 0 3 0,0 0 3 16,0 0-10-16,0 0-11 0,79-23 20 15,-79 23-16-15,48-13 3 0,-23 7-4 16,5-3 0-16,2 0-3 0,5 0 3 0,0-4-3 15,5 3 10-15,-2-2-4 0,3 0 6 16,-4-1-6-16,4 5-3 0,-1-4 3 16,0 2-10-16,-5 1 6 0,5-1 4 15,-11 0-4-15,1 6-12 0,-2-7 7 0,-3 5-1 16,0 0-6-16,-4 0 0 0,-23 6 6 16,40-5 0-16,-40 5 0 0,34-10 4 0,-34 10-23 15,32-3 13-15,-32 3 16 0,25-6-13 16,-25 6 0-16,0 0-9 0,36-3 12 15,-36 3-6-15,0 0 6 0,22-6 12 0,-22 6 9 16,0 0 18-16,0 0 1 0,0 0 3 16,0 0-6-16,0 0-10 0,0 0-5 15,0 0-1-15,0 0-11 0,0 0-5 0,29 12 14 16,-29-12-4-16,0 0-10 0,0 0 4 16,0 0-4-16,-29 51-1 0,29-51-4 15,-17 28 4-15,7-12 3 0,10-16 8 0,-21 37 15 16,11-16-6-16,-2 1 10 0,-5 0-6 15,0 5 10-15,-6 3-20 0,6-1 10 16,-3 2-8-16,7-4 4 0,-6 5-2 0,1-2-16 16,6-6 11-16,-1 4-3 0,6 1-2 15,-3-2-4-15,4 1 6 0,-6 0-16 16,8-4 14-16,4-24-14 0,-1 51 1 16,-8-28 12-16,9-23-10 0,-3 40-9 0,3-40 4 15,0 38 7-15,0-38 8 0,0 33-6 16,0-33 4-16,3 34 2 0,-3-34-8 0,9 31-7 15,-4-15-21-15,-5-16-33 0,13 30-59 16,-13-30-71-16,9 28-114 0,1-12-376 0,-10-16 120 16</inkml:trace>
  <inkml:trace contextRef="#ctx0" brushRef="#br0" timeOffset="66531.9264">12662 306 2574 0,'0'0'-134'16,"0"0"5"-16,0 0 2 0,0 0 17 0,0 0 5 15,0 0 0-15,0 0 0 0,0 0 12 16,0 0 6-16,0 0 4 0,0 0-2 16,0 0 21-16,0 0 17 0,0 0 23 0,0 0 14 15,27 86 29-15,-22-59 19 0,0 0 18 16,2 0 35-16,3 2 18 0,2 7-30 16,-1-3-6-16,9 4 3 0,-3 0-11 0,3 0 10 15,-5 1-13-15,7-2-12 0,-2 2 3 16,2-4-4-16,-4-1-9 0,4-1 10 15,-5-5 0-15,-4-3 5 0,1-2-5 0,2-1-6 16,-2 1 2-16,-1 0-1 0,-5-1-24 16,6-1 14-16,-3-4 3 0,-11-16-6 15,24 35-9-15,-12-23-38 0,-12-12-45 0,13 25-56 16,-13-25-53-16,5 25-406 0,-5-25 115 16</inkml:trace>
  <inkml:trace contextRef="#ctx0" brushRef="#br0" timeOffset="67466.3877">12575 126 2074 0,'0'0'-97'0,"-8"-23"19"0,8 23 36 16,0 0 26-16,0 0 47 0,0 0 33 0,0 0 17 16,-12-27-7-16,12 27 16 0,0 0-33 15,0 0-4-15,0 0-4 0,0 0-24 16,0 0-9-16,0 0 6 0,0 0 6 16,42-25 0-16,-15 22-3 0,3 1-7 0,14-5-3 15,-3-3 9-15,13 0-18 0,6-1 15 16,5-1-6-16,2 0-12 0,-1-3 8 0,-1-4 10 15,8-1-13-15,-11 5 1 0,2-3-6 16,-1-1 12-16,-1 1-10 0,-5 3-5 16,-5-2 6-16,-5 9-6 0,-4-4 14 0,-4 0-17 15,4 2 9-15,-13 5-12 0,2-5 6 16,-7 5 3-16,2-2-8 0,-2 1 2 16,-25 6-3-16,35-6 9 0,-35 6-6 15,30-10-8-15,-30 10 11 0,24-7-12 0,-24 7 6 16,0 0 3-16,32-4-3 0,-32 4 6 15,0 0 6-15,33 0-12 0,-33 0-5 16,0 0 5-16,47 1 9 0,-47-1-3 0,33 10 0 16,-13-5 14-16,-20-5-16 0,37 17-1 0,-20-10-3 15,6 4 0-15,-6 1 0 0,1 0 9 16,3 0 0-16,-3 3-3 0,4 2 3 16,-2-2 6-16,-5 3 5 0,7 1 9 15,-2-1-11-15,1 8 22 0,3-5-14 0,1 3-1 16,-7 2 3-16,7 1 1 0,-3-3-7 15,-3 4 8-15,7-1-18 0,-4-1 2 16,-2 2 11-16,7-5 0 0,-9 2-9 0,2 1 3 16,0-3 19-16,4 2-1 0,-6-3-2 15,6 0 6-15,4 2-2 0,-3-3-1 0,0 3-7 16,7-4 9-16,-5-1 2 0,6-1-19 16,-6 0 7-16,-7-3-5 0,0 2-5 15,0-5 7-15,-3 0-16 0,-17-12 9 16,25 18 11-16,-10-9 14 0,-15-9-1 15,19 15-7-15,-19-15-2 0,16 16 5 0,-16-16-16 16,0 0 1-16,20 16 4 0,-20-16-12 0,0 0-5 16,19 15 5-16,-19-15 2 0,0 0-1 15,0 0 1-15,0 0-3 0,17 16 7 16,-17-16-1-16,0 0-8 0,0 0 4 16,0 0-10-16,10 18 7 0,-10-18-1 0,0 0-4 15,0 0 4-15,0 0 4 0,0 0-34 16,0 0-21-16,-19 41-23 0,19-41-63 15,-32 27-81-15,7-12-523 0,-3-3 508 0</inkml:trace>
  <inkml:trace contextRef="#ctx0" brushRef="#br0" timeOffset="68173.9466">13313 1499 2987 0,'0'0'-81'15,"0"0"33"-15,0 0 10 0,0 0 0 16,84-40 8-16,-54 24 13 0,3 4-3 0,7-7-2 16,14 2 7-16,0-5 1 0,12-6 3 15,6 3 19-15,4 1-8 0,7-1 29 0,-4-3 10 16,0 4 9-16,3-1 3 16,-2-3 6-16,2 4 3 0,-4-1 13 0,-4 1 2 15,-12 4-14-15,3 2 9 0,-5-1-9 0,-6 4-13 16,3 0 16-16,-12 0-13 0,0 3 8 15,4-1 5-15,-8 5-5 0,0-6 2 16,-3 5 0-16,-11 0-10 0,3 3 4 16,-5-3 0-16,-2 3 16 0,-23 6-9 0,37-10 1 15,-37 10-12-15,32-10 13 0,-32 10-39 16,22-8-22-16,-22 8-81 0,0 0-63 0,0 0-77 16,0 0-114-16,0 0-433 0,0 0 351 15</inkml:trace>
  <inkml:trace contextRef="#ctx0" brushRef="#br0" timeOffset="68451.776">13614 332 3083 0,'0'0'-198'0,"0"0"-476"0,0 0 121 0</inkml:trace>
  <inkml:trace contextRef="#ctx0" brushRef="#br0" timeOffset="68669.6461">13599 309 2603 0,'0'0'-59'0,"-8"-21"50"16,8 21 27-16,0 0 9 0,-12-24-1 0,12 24 15 16,0 0 7-16,0 0 3 0,-5-28 21 15,5 28-10-15,0 0-4 0,0 0 1 16,-8-24-11-16,8 24-10 0,0 0-11 16,0 0 8-16,0 0-14 0,0 0 6 15,0 0-6-15,0 0-6 0,0 0-6 0,0 0 8 16,0 0-10-16,0 0-7 0,0 0 7 0,62 46 0 15,-49-28 4-15,-1 0-4 0,-4 2-4 16,-8-20 10-16,27 36 1 0,-19-11 2 16,6-5-2-16,-1 4-7 0,2-1 0 15,-2 2 2-15,6 2 4 0,-6 5 5 0,4-2-7 16,0 9-35-16,1-4-77 0,-10 5-90 16,1-2-277-16,-9 7-161 0,-9-4 115 0</inkml:trace>
  <inkml:trace contextRef="#ctx0" brushRef="#br0" timeOffset="69421.9988">12632 2809 2304 0</inkml:trace>
  <inkml:trace contextRef="#ctx0" brushRef="#br0" timeOffset="69468.9755">12632 2809 1991 0,'0'0'-508'0,"0"0"105"0</inkml:trace>
  <inkml:trace contextRef="#ctx0" brushRef="#br0" timeOffset="70056.3996">12654 2750 1767 0,'0'0'-60'16,"13"-19"28"-16,-13 19 23 0,0 0 54 0,0 0-5 15,7-24 19-15,-7 24-5 0,0 0 3 0,8-23 28 16,-8 23 18-16,0 0-17 0,12-30-26 16,-12 30-8-16,12-18-3 0,-12 18-5 15,13-26-7-15,-13 26-3 0,14-16 6 0,-14 16-4 16,15-24-6-16,-15 24 2 0,15-17 17 15,-15 17 22-15,0 0 18 0,17-28 18 16,-17 28-9-16,13-18-21 0,-13 18-6 0,17-23-4 16,-1 8-13-16,4 0 6 0,6 0-17 15,-6-5-1-15,6 2 2 0,1 3-20 16,-2 3-1-16,-5-3 5 0,4 3-17 0,-24 12 4 16,37-15-11-16,-21 8-15 0,-16 7 16 15,34-6-5-15,-34 6-7 0,0 0 11 0,43 13-4 16,-43-13 7-16,27 20 7 0,-12-5-18 15,-3 0 2-15,-1 4 4 0,-1 2 0 16,-3 2 15-16,-7-23-13 0,14 47 7 16,-11-23 9-16,5-2-9 0,-6 2 17 0,-2-24-5 15,5 43 3-15,-5-21-2 0,0-22 0 16,5 37-5-16,-5-37-3 0,0 32 13 0,0-32-17 16,3 35 9-16,-3-35-8 0,0 31 12 15,0-31-10-15,5 31 0 0,-5-31-12 16,4 28 16-16,-4-28-1 0,8 31-5 15,-8-31 2-15,5 32 9 0,3-17-6 0,-8-15 0 16,5 35-2-16,-5-35 0 0,12 31-6 16,-12-31-3-16,5 28 0 0,-5-28-3 0,14 28 8 15,-14-28-10-15,5 21 3 0,-5-21 2 16,11 18 14-16,-11-18-4 0,0 0 14 16,19 19 13-16,-19-19 19 0,28 8 7 0,-28-8 3 15,34 0 1-15,-34 0-5 0,50-12-3 16,-20 8 2-16,0-7-3 0,7-1-8 15,6 0-7-15,2-3-6 0,9-3-2 16,6 0-5-16,-1-2-5 0,-1-1-3 0,-1 3-5 16,5-1 0-16,-7 4-1 0,-1-5-5 15,-16 8-1-15,1 0-3 0,-6 0 2 0,-1 3-5 16,-7 0-1-16,-7 1-38 0,-18 8-40 16,31-5-53-16,-31 5-49 0,0 0-85 0,0 0-657 15,0 0-502-15</inkml:trace>
  <inkml:trace contextRef="#ctx0" brushRef="#br0" timeOffset="71629.4066">12567 5411 4184 0,'0'0'-171'0,"0"0"19"0,0 0 9 16,0 0 2-16,0 0 10 0,13-15 9 15,-13 15 8-15,0 0 9 0,0 0 5 0,0 0-9 16,0 0 6-16,0 0 11 0,0 0 6 16,0 0-3-16,0 0 10 0,0 0 0 0,0 0 12 15,0 0-2-15,0 0 21 0,0 0 1 16,0 0 12-16,0 0 0 0,0 0 10 16,0 0 0-16,0 0 43 0,17-15 28 0,-17 15 37 15,0 0 8-15,0 0 13 0,0 0-1 16,0 0 6-16,0 0 15 0,0 0 9 15,0 0-26-15,0 0-7 0,17-17-15 0,-17 17-5 16,0 0-16-16,20-12-4 0,-20 12-12 16,0 0 1-16,23-15-4 0,-23 15 2 15,22-9-23-15,-22 9 8 0,24-9-11 16,-24 9 2-16,41-12 2 0,-14 6-2 16,0 0-13-16,1 0 6 0,-4-1-3 0,3 0-7 15,-27 7 16-15,51-6-18 0,-31 2 4 0,-20 4-4 16,46-3-6-16,-46 3-2 0,36-5 6 15,-36 5-2-15,37 0 4 0,-37 0-6 0,29 0 12 16,-29 0-16-16,28 6-2 0,-28-6 2 16,0 0 0-16,29 6 0 0,-29-6 2 15,0 0-4-15,0 0 14 0,21 13-2 0,-21-13-6 16,0 0-2-16,15 15-2 0,-15-15 12 16,0 0-10-16,0 0 2 0,0 31 6 15,0-31-2-15,0 0 0 0,-3 35-2 16,3-35 0-16,0 0-2 0,-8 36-8 0,8-36 8 15,0 0 4-15,-7 34 0 0,7-34-2 16,0 24-4-16,0-24 10 0,0 0-6 0,-2 33-6 16,2-33 16-16,0 0-12 0,-3 26 0 15,3-26 8-15,0 0-10 0,-5 28-9 16,5-28 15-16,0 0-10 0,0 0 12 16,-7 28-2-16,7-28 0 0,-5 21-4 0,5-21 13 15,-12 21-5-15,12-21-21 0,-10 26 30 16,10-26-21-16,-11 25 8 0,11-25 2 0,-20 27 0 15,20-27 2-15,-17 24-6 0,9-6 16 16,-7-2 0-16,15-16-4 0,-26 31-12 16,18-15 6-16,8-16 0 0,-20 24 0 0,20-24 1 15,-17 21-3-15,17-21-4 0,-15 19 4 16,15-19 2-16,0 0-4 0,-13 22-2 16,13-22 6-16,0 0-12 0,-12 18 14 0,12-18 2 15,0 0-3-15,0 0 5 0,0 0-8 16,0 0 0-16,45 9 0 0,-45-9-2 15,50-12-8-15,-18 3 6 0,5-4-10 0,3 1-13 16,-3 2-3-16,-4-2 15 0,1-1-9 16,-2 1 0-16,-9 4-10 0,2-2 18 0,-1 1-7 15,-24 9 7-15,35-9-7 0,-35 9-1 16,35-9 5-16,-35 9-2 0,22-9 5 16,-22 9-1-16,26-4-6 0,-26 4 2 15,0 0 4-15,0 0 9 0,36 4-3 0,-36-4 3 16,0 0 0-16,23 9-1 0,-23-9 5 15,0 0 0-15,0 0-8 0,25 12 3 0,-25-12 1 16,0 0 0-16,17 13 2 0,-17-13-1 16,0 0 6-16,23 15-3 0,-23-15 4 0,15 12 2 15,-15-12-6-15,14 17 5 0,-14-17-5 16,16 13 2-16,-16-13-4 0,0 0 6 16,25 22-8-16,-25-22 4 0,0 0-5 15,19 22 14-15,-19-22-7 0,13 15-4 16,-13-15-4-16,9 22 8 0,-9-22-7 0,11 19 10 15,-11-19-3-15,9 24 0 0,-9-24 2 16,10 22-6-16,-10-22 0 0,6 17 11 0,-6-17 17 16,0 0-1-16,12 25 5 0,-12-25 1 15,0 0 13-15,8 25 9 0,-8-25-9 0,0 0 25 16,-15 37-13-16,2-18 2 0,1 3 5 16,-1-4-1-16,1 5 12 0,-8-4-11 15,8 4-4-15,-4-6 2 0,-6 5-3 16,5 2-2-16,-6-1 3 0,-2 2-5 0,-7-1-10 15,7 1-13-15,-9-1 8 0,-1-3-6 16,0 5-37-16,-5 1-42 0,7-3-65 16,-8 8-65-16,1-5-174 0,-2 2-489 0,4-15-28 15</inkml:trace>
  <inkml:trace contextRef="#ctx0" brushRef="#br0" timeOffset="72820.2139">14094 8720 3613 0,'0'0'-154'0,"0"0"12"0,-11-25 15 0,11 25 5 16,0 0 15-16,-4-30 7 0,4 30 7 16,0 0-2-16,4-34 16 0,-4 34 8 15,0 0 19-15,3-36-13 0,-3 36 18 0,8-29-1 16,-8 29-2-16,5-28 14 0,-5 28 22 16,12-24 58-16,-12 24 41 0,0 0 22 0,7-32 8 15,-7 32 4-15,0 0 4 0,5-24-18 16,-5 24-9-16,0 0-21 0,0 0 7 0,0 0-8 15,0-30-25-15,0 30 4 0,0 0-10 16,0 0 13-16,0 0-10 0,0 0-11 16,8-28-1-16,-8 28 4 0,0 0 2 0,0 0-5 15,0 0 2-15,0 0-13 0,0 0-2 16,0 0-4-16,12-19-2 0,-12 19 5 16,0 0-11-16,0 0-2 0,0 0 3 0,0 0-7 15,0 0 10-15,0 0-8 0,0 0 7 16,0 0 1-16,48 39-13 0,-48-39 15 15,22 29 16-15,-9-12-6 0,4-4-11 0,2 7 22 16,-3-2 1-16,1 3 10 0,0-3 23 16,-2 4-14-16,2 1-5 0,3-2-4 0,-2-3 0 15,4 11-8-15,-4-5 0 0,2 0 8 16,2 3-4-16,1-2-14 0,-2 4-1 16,0-6-10-16,-1 6 12 0,0-4-3 15,0-1-10-15,-3-3 1 0,7 1-2 0,-8-4 0 16,1 0 10-16,-4-6 3 0,3 5 3 15,-5-2 12-15,-11-15 12 0,25 18 4 0,-25-18 1 16,17 18-3-16,-17-18-5 0,17 17-2 16,-17-17-5-16,15 12 0 0,-15-12 4 15,18 13-5-15,-18-13-1 0,0 0 0 0,39 2-3 16,-39-2-2-16,47-2-3 0,-19-5-4 16,0 1-3-16,4-3-2 0,-2 2-1 0,-5 2 6 15,4-5 0-15,-29 10 4 0,48-10 0 16,-24 1-3-16,1 0 1 0,-3 0-7 15,4-1-3-15,-26 10-2 0,39-19-3 16,-16 15 0-16,-23 4-6 0,29-14 2 0,-29 14-4 16,25-8 0-16,-25 8 0 0,23-10-1 15,-23 10-3-15,0 0 1 0,27-9-1 0,-27 9-4 16,0 0-17-16,20-13-16 0,-20 13-19 16,0 0-28-16,0 0-28 0,0 0-31 15,0 0-34-15,23-15-61 0,-23 15-51 0,0 0-675 16,0 0-880-16</inkml:trace>
  <inkml:trace contextRef="#ctx0" brushRef="#br0" timeOffset="73031.1033">15085 8670 4735 0,'0'0'-122'16,"0"0"8"-16,-20-15 3 0,20 15-4 0,0 0 5 0,0 0 2 15,0 0 17-15,-22-9 4 0,22 9 19 0,0 0 35 16,0 0 25-16,0 0 55 15,0 0 15-15,0 0 50 0,38 71 4 0,-26-49 3 16,1 3-16-16,11 1-8 0,-7 5-9 16,4 5-8-16,6 6-12 0,-2 1-6 0,10 4-4 15,-1 9-68-15,3-1-73 0,-9 5-153 16,-5-7-518-16,2-9-39 0,-11-18 217 16</inkml:trace>
  <inkml:trace contextRef="#ctx0" brushRef="#br0" timeOffset="85567.3227">20446 15463 650 0,'0'0'217'0,"0"0"-122"0,0 0-56 0,0 0-45 15,0 0-77-15,0 0-44 0,0 0-112 16,0 0 64-16</inkml:trace>
  <inkml:trace contextRef="#ctx0" brushRef="#br0" timeOffset="85869.663">20446 15463 743 0,'0'0'12'0,"0"0"12"16,0 0 18-16,0 0-31 0,0 0 12 15,0 0-5-15,0 0 4 0,0 0-16 16,0 0 5-16,0 0 1 0,0 0 15 15,0 0-5-15,0 0 16 0,0 0 5 0,0 0 4 16,0 0-1-16,0 0 0 0,0 0-2 16,65-43 4-16,-46 28 9 0,-1-4-1 0,10-3 7 15,4-5-19-15,8-6-9 0,14-10-9 16,-2-4 3-16,0-3-20 0,28-17 12 0,-3-4 0 16,-5 3-17-16,-10 9 4 0,-2 7 17 15,-8 1-25-15,0-3 0 0,6 3 0 16,-6-2-21-16,25-18 9 0,-7-2-1 0,2-1-16 15,-2-4 4-15,-1-2-9 0,10-4-23 16,-4-5 12-16,0 2-32 0,2-4-41 16,-8 6-233-16,-1-5 87 0</inkml:trace>
  <inkml:trace contextRef="#ctx0" brushRef="#br0" timeOffset="86633.9418">22427 13322 1111 0,'23'-64'41'16,"-10"9"59"-16,-6 5 91 0,-4 7-17 16,-3 3 8-16,-10 0-4 0,5 0-25 0,-10-1-25 15,5 2-2-15,-1-4-26 0,-10 3 4 16,6-2-17-16,-3 3-16 0,1-1-2 0,1 3-2 15,-5-8 2-15,3-5-20 0,3-6 4 16,0 4-18-16,-2-7-1 0,-1 1 3 16,4-4-6-16,1 1 8 0,-7-13 1 15,5 2-8-15,-3 10 5 0,6 2 4 0,-2-2-1 16,3 4-2-16,-3 0-8 0,-1-1-1 16,4 4-4-16,-3-4-1 0,-4 0-3 15,8-3-9-15,-14-5 26 0,4-3-21 0,-1-4 1 16,-3-4 8-16,4-2-13 0,-2-1 1 15,-9-26 10-15,5 15-6 0,10 9-8 0,1 1 3 16,1 1 9-16,4-6-2 0,4 4-3 16,2 0-19-16,-1-1 14 0,5 10 9 15,-5-1-19-15,10 6-2 0,-5 4-2 16,0-4 7-16,5 9-5 0,-1-6 12 0,2 8-16 16,-1-3 4-16,5 2 6 0,-5 4 11 15,2-4-8-15,0 4 6 0,-2 3-2 0,1-3 6 16,-1-6 5-16,4 1-11 0,1-2 0 15,5-2-6-15,0-9-5 0,3 1 5 16,-1-1 0-16,0-1 10 0,5 2-19 0,-7 1 5 16,8 2-1-16,-6 0 11 0,-2 4-13 15,-9 0-2-15,10-8 5 0,-1 11-10 16,-7-3 4-16,0-4 12 0,9-3-9 0,-5 6-4 16,-1 1 2-16,3 5 2 0,-2 1-5 15,6-2 14-15,0 8-6 0,2-3 3 16,-3 7-12-16,7-1 1 0,-6 5 18 0,2-2-8 15,-3 10-7-15,1 1 2 0,-3-3-7 16,5 3 25-16,-8-1-9 0,6 2-7 0,-3 2 6 16,6-1 10-16,-5 1-15 0,3-1 1 15,-1-2 3-15,2 1 9 0,0-3-15 16,5 6 6-16,2-8-1 0,-4-1-5 0,8 0-6 16,-13 7 0-16,5 2 7 0,1-2-1 15,-6 2 13-15,2 4-5 0,-1-3-7 16,-8 10-1-16,8-1 1 0,-7 0 8 15,1 5-3-15,2-6 15 0,-3 6-13 0,-2-5-11 16,3 1 7-16,0-2 2 0,3 5 10 16,2 0-14-16,-1-1 5 0,-2-4-11 0,5 7 1 15,-2-4 6-15,2 2-1 0,-3 5 4 16,6-9 1-16,-4 5-1 0,1-3-11 16,5 0 8-16,0-2-9 0,-2 2-2 0,-1 1 12 15,5-1-7-15,-7 5 6 0,-5-3-9 16,2 6 11-16,5-5-12 0,-22 17 6 15,30-27 0-15,-19 17 0 0,-11 10-5 0,24-18-5 16,-24 18 5-16,17-15-26 0,-17 15-23 16,0 0-44-16,26-9-70 0,-26 9-130 15,0 0-489-15,0 0 244 0</inkml:trace>
  <inkml:trace contextRef="#ctx0" brushRef="#br0" timeOffset="96084.6872">22942 6015 3255 0,'0'0'-145'0,"-9"-40"32"16,9 40 41-16,0 0 32 0,-6-24 21 0,6 24 46 16,0 0 10-16,-10-26 28 0,10 26 20 15,0 0 1-15,0 0-7 0,-9-24-2 16,9 24-18-16,0 0-7 0,0 0-2 0,0 0-13 15,0 0-7-15,0 0-3 0,-8-25-10 16,8 25 6-16,0 0-6 0,0 0-3 16,0 0 5-16,0 0-11 0,0 0 6 0,0 0-1 15,0 0-1-15,0 0 0 0,0 0-10 16,0 0 2-16,0 0 6 0,0 0-4 0,0 0-4 16,0 0-2-16,0 0 4 0,0 0-8 15,20-28 4-15,-20 28 6 0,25-7-4 16,-25 7-2-16,29-8 0 0,-29 8 0 15,33-9 8-15,-33 9-6 0,32-10-4 0,-32 10 4 16,25-5 0-16,-25 5-6 0,32-10 8 16,-32 10-4-16,30-5 2 0,-30 5-4 0,23-7 2 15,-23 7-4-15,0 0 4 0,32-6 2 16,-32 6-2-16,0 0-2 0,27-9 8 16,-27 9 2-16,0 0-8 0,0 0 6 15,0 0-8-15,28-3 4 0,-28 3-2 0,0 0 0 16,0 0 7-16,0 0-5 0,0 0-4 15,0 0 0-15,0 0-2 0,32-3 4 0,-32 3-3 16,0 0-3-16,0 0 8 0,0 0-4 16,0 0-2-16,0 0 4 0,30 12 6 15,-30-12-10-15,0 0-2 0,0 0 6 0,0 0-6 16,24 9 6-16,-24-9 4 0,0 0-6 16,0 0-2-16,0 0 2 0,0 0 4 0,28 7 2 15,-28-7 0-15,0 0-6 0,0 0-2 16,32 0 6-16,-32 0 0 0,0 0 4 15,33 0-8-15,-33 0-4 0,0 0 4 0,30-7 2 16,-30 7-8-16,0 0 6 0,0 0-2 16,37-3 2-16,-37 3 8 0,0 0-8 15,29-3 2-15,-29 3 2 0,0 0 2 0,0 0-8 16,31-3 8-16,-31 3-12 0,0 0 8 16,0 0-6-16,0 0 10 0,0 0-10 15,29-3 0-15,-29 3 6 0,0 0-4 16,0 0-2-16,0 0 10 0,16 22-2 0,-16-22-6 15,9 17-2-15,-9-17 4 0,0 0-2 16,3 30 4-16,-3-30 4 0,0 30-2 0,0-30 4 16,-3 33-10-16,3-33 4 0,-4 44 4 15,-1-23-6-15,5-21 0 0,-3 43 6 16,0-18-6-16,-2-1 2 0,5-24 2 16,-12 50-6-16,7-25-6 0,0 2 10 0,-3-3 6 15,-1 1-4-15,3 0-8 0,-6 0 10 16,7 2-4-16,-7-5-4 0,7 3 6 0,-7-1-4 15,4 1 6-15,8-25 2 0,-17 45-4 16,9-23-8-16,1 1 4 0,-1 1 4 0,3-4-4 16,5-20 6-16,-12 39-4 0,12-39 0 15,-5 38 2-15,2-18 2 0,3-20-2 16,-9 37-6-16,9-37 16 0,0 36-12 0,0-36-8 16,-3 35 8-16,3-35 2 0,0 30-6 15,0-30 12-15,0 0-4 0,0 39 0 16,0-39 6-16,0 0 0 0,0 27-2 15,0-27-4-15,0 0 17 0,0 0 14 0,0 0 12 16,-2 24 24-16,2-24 16 0,0 0-17 16,0 0-12-16,0 0-15 0,0 0-2 0,0 0-8 15,-26-80 7-15,17 55-1 0,1 1-14 16,-9-8-1-16,7 5-5 0,-7-1-1 0,4 5-14 16,-5-4 6-16,6 7-2 0,-5 1-8 15,2-1-22-15,0 2-36 0,0 4-57 16,15 14-75-16,-25-19-109 0,17 15-509 15,8 4 133-15</inkml:trace>
  <inkml:trace contextRef="#ctx0" brushRef="#br0" timeOffset="112693.3024">22994 5215 3415 0,'0'0'-160'0,"0"0"15"0,21-10-14 0,-21 10-13 16,24-14 2-16,-24 14 5 0,22-10 9 16,-22 10 15-16,23-17 0 0,-23 17 15 15,25-15 29-15,-25 15 21 0,17-9 31 0,-17 9 25 16,0 0 7-16,20-16 21 0,-20 16 1 0,0 0-1 15,23-11 0-15,-23 11-4 0,0 0 1 16,0 0 3-16,25-11 0 0,-25 11-8 16,0 0 4-16,30-5 4 0,-30 5 0 15,44-7-12-15,-11 4 4 0,9-2 0 16,13-3 0-16,11-4 4 0,1 0 8 0,15 1-4 16,0-5-4-16,-11 1 4 0,-5 3-4 15,4 0 12-15,-5 0-8 0,0-2 0 0,1 2-8 16,-8 0 4-16,7-3 4 0,-6 2-8 15,5 5 4-15,-8-6 0 0,6 2 23 16,-3 3-23-16,-2-3-4 0,-9 2 8 0,6-2-4 16,-4 3-1-16,-1-1 5 0,-1 0 4 15,-6-2-5-15,3 6-7 0,-7-3 8 16,-2 3 3-16,-1 0-3 0,-10 0-1 16,5 0-3-16,-2 3-8 0,-28 3 8 0,46-6 15 15,-46 6-15-15,43-7 7 0,-21 5 0 0,-22 2-7 16,40 0-8-16,-12-3 11 0,-28 3-7 15,51-5 8-15,-23 5 14 0,4-1 17 16,-32 1 8-16,65 0-5 0,-30-4 3 0,4-3 9 16,4 6 2-16,4-7-7 0,-2 5-1 15,-3-1-16-15,1-5 8 0,1 7-6 16,-6-4-3-16,3-1-1 0,-1 2-3 0,2-2-3 16,-2 1 2-16,6-3-9 0,-7 3 1 15,6 4 2-15,-1-8-12 0,-3 5 4 16,5-4 2-16,0 2 0 0,-7-1-5 0,4 2 7 15,-11 0-2-15,7 0-5 0,-9 1 2 16,5 1 3-16,-8-2-9 0,1 3 11 0,-28 3-7 16,44-9 7-16,-23 6-13 15,-21 3 10-15,35-6-5 0,-35 6-5 0,31-3 8 16,-31 3-3-16,23-6 0 0,-23 6-6 16,0 0 1-16,30-4 0 0,-30 4 2 0,0 0-3 15,34-2 4-15,-34 2-1 0,0 0-2 16,30-8 2-16,-30 8-5 0,0 0 5 15,0 0-5-15,31 0 0 0,-31 0 0 0,0 0 0 16,0 0 8-16,36 3-8 0,-36-3 5 16,0 0-10-16,30 17 10 0,-30-17 0 0,25 12 3 15,-12-3-5-15,4 4-3 0,-17-13 5 16,30 17-5-16,-12-3 0 0,-1-2 0 16,0 0 0-16,0 3 5 0,3-3 0 0,-20-12-5 15,28 28-5-15,-11-13 5 0,-2 2 8 16,-2-2-11-16,4 6-2 0,-4-3 5 15,-1 8 0-15,7-2 5 0,-6 0-5 0,4 6 6 16,-6 2-6-16,3 2 18 0,4-1-8 16,-1 2-10-16,-4 4 5 0,4 0-5 15,1-3 5-15,-1 3-2 0,-4-1 17 0,1 1 15 16,3 1 17-16,-2 1 4 0,-4-2 3 16,3 2-2-16,-6 0-5 0,5 2-6 0,-1-4 5 15,-7 3-5-15,9 5-1 0,-6 7-9 16,2 0-4-16,5 5-7 0,-7 4-2 15,6 0 1-15,1 11 3 0,-2-4-7 16,2-4-8-16,4 6 8 0,-4-14-4 0,0 0 5 16,-7-3-1-16,2-9-16 0,-3-2 11 15,3-5-3-15,-3 2-8 0,1-4 8 0,-6-5 1 16,8-4-9-16,-7 7 5 0,-3-8-7 16,2 5-6-16,1-1 10 0,-3-1 2 15,3-2-6-15,-3 1 0 0,0 1 5 0,0-30-9 16,-3 55 6-16,3-28 7 0,0 0-9 15,-3-2-2-15,1 5 8 0,2-30-4 16,0 43 1-16,0-19 3 0,0-24-1 0,0 47-3 16,0-20-4-16,0-27 11 0,0 49-5 15,2-25-3-15,-2 4-1 0,0 0 4 16,0 0 1-16,3 7-3 0,0-7-1 16,-3 4-1-16,5 5 6 0,0-5-5 0,-5 3 6 15,4 2 6-15,-1 0 5 0,5 5-8 0,-6-5 17 16,1 6-1-16,6-4-10 0,-6 0 3 15,2 0-4-15,5 0-1 0,-5 2-3 16,4-2 8-16,-4 2-6 0,1-2-7 0,3-2 3 16,-8 4-6-16,11-1 3 0,-9-1 2 15,2-3-3-15,4 3-1 0,-8 1 3 16,5-2 12-16,-6 3-11 0,3-3 16 0,-3-5 0 16,0 11-7-16,5-1-3 0,-5-3 2 15,0 3-1-15,0 1-1 0,0-2 2 16,3 0-5-16,-3 5 1 0,0 0 9 0,2-1-22 15,-2 2 7-15,0-5-10 0,0 7 8 16,0-3-3-16,0-1 5 0,0-2 3 16,0 4-4-16,-2-1 2 0,2 3-3 0,-3-6-3 15,3 6 9-15,-5 0-3 0,-4-2 0 16,4 15-5-16,-5-1 13 0,-1 1-17 0,-3 15 10 16,3 5-1-16,-3 3-5 0,-9 28-1 15,6-12-1-15,-3 11 2 0,2-12 5 16,4-16-5-16,6-5-1 0,-5-2 0 0,1-15 4 15,7-1-3-15,-4-3-1 0,6-8 2 16,-4-6-4-16,2-6-1 0,2-1 1 16,3-4-2-16,-3-2 1 0,1 0 4 0,2 1 5 15,-3-2-5-15,3 2-1 0,0 2 4 16,0 4-12-16,-5 3 2 0,5 3 8 16,5 2 2-16,-5 15-2 0,3-1-2 0,-3 7-2 15,0 3 5-15,0-2 1 0,0-2-4 16,0-7 6-16,0 2-3 0,0-9-3 0,0-2-3 15,2-4-2-15,-2 0 7 0,0-4-1 16,0-10 3-16,3 2-10 0,-3 2 13 16,3-4-5-16,2-1-1 0,-5-5-5 15,7 3 4-15,-4-3-5 0,2 2 0 0,-1-4 2 16,-3 4 1-16,6-6 5 0,-2 2-4 0,-1-1-2 16,1 2 5-16,-2 1-3 0,5-3-4 15,-6 4 3-15,5-1-1 0,-2 2-4 16,0 1 8-16,5 0 3 0,-5 2-10 15,1-1 9-15,3-4-9 0,-1 4 0 0,2 0 0 16,2 2 6-16,-4-1 5 0,7-4-1 16,-3-1-7-16,-4-2-4 0,2 2 8 0,2-2-5 15,1-1 4-15,-2 3 1 0,0-4-7 16,3 2 6-16,-6 1-6 0,2-3 6 16,5 2 1-16,-7-1 0 0,4 5-3 0,0-5-5 15,-4 0 7-15,6 6 2 0,-1 6-1 16,-1-9-4-16,-2 4 0 0,0-3 2 15,1-4-4-15,1 3 8 0,-2-2-3 0,2-3-3 16,-2 3 6-16,-2-7-4 0,1 3-4 16,-9-21 5-16,13 35-3 0,-5-20-4 0,-8-15 1 15,17 40 5-15,-8-22-1 0,1 5 3 16,3-2-4-16,-5-3 4 0,4 6-4 16,1-1 3-16,-4 1-3 0,6-2 1 0,-2-1-2 15,-1 0 2-15,-4 1 1 0,4 3 4 16,-4-3-7-16,2-3 2 0,4 5 1 15,-6-3 0-15,1 1 2 0,-1-1-1 0,0 1-3 16,1 0 0-16,-1-1 0 0,2-3 5 16,-10-18-7-16,18 41 2 0,-13-20 2 0,2-3 6 15,1 4-10-15,-8-22 6 0,14 44-2 16,-9-23 1-16,-5 6 0 0,3 3 2 16,-3 2-4-16,0 2 3 0,-3-1 4 0,0 5-6 15,-4-2 0-15,3 3 2 0,-4-4-3 16,3-4-1-16,-2 0-2 0,6-3 4 0,-3 3 1 15,-1-6-3-15,2 2 0 0,3-27-1 16,-3 46 1-16,3-25 1 0,0-21-4 16,0 35 3-16,0-35 0 0,0 30 0 0,0-30-1 15,0 27 2-15,0-27-1 0,0 0 4 16,-4 41 0-16,4-41-4 0,0 25-2 16,0-25 6-16,0 30-4 0,0-30 4 0,0 0-7 15,0 47 2-15,0-47 5 0,0 38-3 16,0-38 0-16,0 39-2 0,-3-20 4 15,3-19-2-15,0 43-1 0,0-43-3 0,-5 37 3 16,5-37 0-16,0 41-5 0,0-41 0 16,-3 26 2-16,3-26 2 0,-2 31 1 0,2-31-2 15,-3 31 4-15,3-31-5 0,-5 27 7 16,5-27 3-16,0 0-6 0,-4 38-6 16,4-38 7-16,0 0 1 0,-5 28-7 0,5-28 8 15,0 0-3-15,-11 27 2 0,11-27-4 16,-9 21 1-16,9-21-3 0,-17 26 6 15,6-8-2-15,-1 0-1 0,12-18-1 0,-22 32 1 16,7-15 2-16,2-1 2 0,-2 2 0 16,1 0 1-16,-2-3-1 0,4 5-1 0,-8-4-2 15,20-16 8-15,-29 30-5 0,16-13 4 16,-4-6-6-16,-1 5-3 0,1-1 2 16,-5 0-5-16,2-3 3 0,0 1 1 0,-5-5 1 15,0 3 1-15,-2 1 0 0,-3-8-2 16,3 8 3-16,1-7 6 0,-3 5 2 15,-3-5 3-15,7 2-5 0,-3-1 7 0,3 0-6 16,25-6 3-16,-52 9-3 0,30-3-5 16,-6-2 4-16,28-4-4 0,-45 5-1 0,45-5 2 15,-44 7 1-15,19-3-2 0,25-4-4 16,-52 1 4-16,25 2 0 0,-3-3 0 16,-5 4-6-16,2-1 3 0,-4-1 0 0,-3-2-4 15,0 5 4-15,3-5 4 0,-10 3-5 16,4-1 10-16,4-2-5 0,-8 4 5 0,10-4 0 15,-4 3 4-15,-1-3-2 0,0 6 4 16,2-6-3-16,3 3 1 0,0 0 6 16,4 0-5-16,-2-3 2 0,1 3-5 15,2 3-1-15,-1-3 0 0,1-3-4 0,2 6 0 16,-5-6 3-16,8 6-5 0,-5-1-1 16,1-4 2-16,4 6-1 0,27-7-1 0,-55 5-2 15,24-5 1-15,3 8 2 0,3-5-5 16,25-3 1-16,-57 4-2 0,34 1 3 15,-6-2-2-15,-1 1 2 0,-2 1-4 0,-1-2 2 16,-2 4 1-16,0 1 2 0,-9-1-7 16,6 1 3-16,-6 2 3 0,7-4 0 15,-4 2-2-15,7 0 3 0,2-3 2 0,-1 2 6 16,-2-2-3-16,5-2 2 0,-2 4-3 16,3-3 2-16,-2-1 0 0,1 3-6 0,1-4 0 15,-3 2 4-15,32-4-1 0,-53 6 0 16,24-3-2-16,3 0 1 0,-1 0-7 0,27-3 2 15,-55 6 3-15,23-3-2 0,3 0 2 16,-2 0-1-16,-3 0-1 0,-6 7-1 16,3-8-1-16,-8 12 0 0,5-8 1 15,-7 2 0-15,2 2 0 0,0-1-1 0,0 4 0 16,-4-8 1-16,9 5 0 0,-2-1-1 16,5-1 1-16,2 1-1 0,5-5 2 0,-2 3 2 15,5-3-3-15,-8-3 3 0,10 4-4 16,25-5 3-16,-62 2-1 0,31-2-2 15,2 0 1-15,29 0 3 0,-57 0-5 0,29-2 1 16,28 2-2-16,-59-5 3 0,31 4 0 16,-1-3 1-16,29 4-4 0,-48-7 4 0,23 4-4 15,25 3 4-15,-42-6-3 0,42 6 2 16,-40-7-1-16,18-5 2 0,22 12 3 16,-43-17 1-16,23 7-2 0,-2-5-2 0,-2 0 2 15,3-7 6-15,1 3 2 0,-6-5 2 16,1-5 0-16,2 5 0 0,3-6-4 0,-9-2-3 15,8 3 3-15,-6-6 0 0,-3-8-4 16,6 0 3-16,-1-3-16 0,0 6 5 16,3-6-2-16,-3 1 0 0,0 0 6 15,4-4 0-15,-3 2 6 0,2 0 7 0,-3-1 7 16,2 3 13-16,3-5 8 0,-2 3-1 16,-1-1-2-16,3 1 0 0,3 1-6 0,-2-1-2 15,1 1-4-15,1-2-6 0,4 4 1 16,-2 1-2-16,1-10-5 0,-1 1-3 15,7-6-5-15,-4-4 5 0,2-2-5 0,2-4-1 16,-4-9-2-16,7-1 3 0,-10 1-3 16,3-7-2-16,4 6-1 0,-9-6 2 0,4 1 1 15,-2 3-3-15,-4 6 1 0,6 0-2 16,3 7 4-16,2 1-5 0,-2 4-3 16,6-1 2-16,1 4 4 0,3-3-5 0,0 7-1 15,3-4 0-15,-1-2 3 0,5 1-2 16,1 6 2-16,-6 4-4 0,9-6 3 0,-6 8-1 15,5-9-1-15,1 3 1 0,-1-3 0 16,3 3 2-16,-5-5 0 0,6 0-3 16,-1 1 2-16,2-4 1 0,2-12-4 0,0 0 4 15,-2 1 0-15,1-1-4 0,1-4 0 16,0 1-1-16,0 3 1 0,3 1-4 16,3 2-1-16,-13 11 0 0,8-3 3 0,-1 1-3 15,-3 7 4-15,4 0-2 0,-5 0 3 16,1-1-1-16,-1-2 0 0,-3-3-1 15,5 4 2-15,-5-5 1 0,-3-2-3 0,3-5 3 16,-7-1 0-16,11-11 1 0,-3-3-1 16,-4 3 0-16,1-2 1 0,1 2-1 0,3 1 0 15,-6 3 1-15,6 10-1 0,-4-1 1 16,-3 3 1-16,2-1 1 0,0 6-4 16,1-2-1-16,-5 10 1 0,2 2 2 0,-3 4-1 15,5-1 1-15,-2 2-2 0,0-5-3 16,2-8-3-16,3 0-5 0,5-5 0 15,0 5 2-15,1-4 0 0,-2 2 2 0,3 1 2 16,-2-3-5-16,-4 6 5 0,3-6 1 16,-1 3 3-16,0 2-3 0,2-5 0 0,-4 2 2 15,2-4 1-15,0 3 0 0,2-1 1 16,-1 1-3-16,-4-1-3 0,3 1-4 0,1-1-9 16,-3 1 4-16,-2-4-2 0,2 3-7 15,-6-3 5-15,5 0 2 0,-8 2-8 16,1-3 5-16,1 1 0 0,-4 4 2 15,5-1 3-15,-10 7 1 0,5 3 2 0,0 0-3 16,0 0-10-16,0 4-3 0,0-1 0 16,0 2 0-16,5-1 3 0,-2-2 0 15,-1 2 4-15,1-3-1 0,0 0 6 0,2 1 2 16,1-1 4-16,-3-3-4 0,0-5 3 16,2 11-2-16,-3-4 4 0,1-1 1 0,1 6 1 15,4-3-5-15,-5 2 10 0,4 2-11 16,3-1-1-16,-3 7-7 0,3-7 6 0,-2 5-2 15,-3-2 2-15,7 2 9 0,-7 1 0 16,3 5-2-16,1-4-1 0,-4-1 2 0,3 5 2 16,-6-5-2-16,4 6 5 0,-1-6-2 15,0 0 4-15,-1 2-3 0,-1 2 1 16,2-3 3-16,-5-3-3 0,0 5-5 0,3 0 2 16,-6 1-2-16,3 5-2 0,-5-5 2 15,2 5 4-15,-1 2 2 0,3-2-3 16,-3 5 2-16,4 27 2 0,-5-55-8 0,5 31 8 15,0 24 0-15,0-50-1 0,0 25-1 16,5-2 0-16,-5 27 6 0,5-55-7 16,-1 27 6-16,-1 1-5 0,5-2 3 0,-3 2 3 15,4-2-8-15,-3 5 1 0,3-4 6 16,-4 3-3-16,2-1-5 0,3 0 12 0,1 1-9 16,-2 2 2-16,2-3-35 0,4 5-57 15,2-4-72-15,-3 4-210 0,2-4-475 16,4 0-109-16</inkml:trace>
  <inkml:trace contextRef="#ctx0" brushRef="#br0" timeOffset="117339.2874">28549 6233 104 0,'0'0'-69'0</inkml:trace>
  <inkml:trace contextRef="#ctx0" brushRef="#br0" timeOffset="117954.9296">28549 6233 35 0,'0'0'160'0,"0"0"95"0,0 0 44 16,0 0-31-16,0 0 5 0,0 0-40 15,-5-25-25-15,5 25-29 0,0 0-33 16,0 0-18-16,0 0-18 0,0 0-23 0,0 0 0 16,0 0-20-16,0 0 4 0,0 0-16 15,0 0-1-15,0 0-6 0,0-33-12 16,0 33-7-16,0 0 7 0,0 0 3 0,12-30-15 15,-12 30-3-15,8-22-5 0,-8 22 2 0,0 0-5 16,8-31-8-16,-8 31 5 0,12-23 0 16,-12 23-7-16,20-21 2 0,-6 9-15 15,-14 12 4-15,40-27-9 0,-19 11-13 0,3 5-1 16,4-5 6-16,1 4-6 0,-7 3-9 16,6-5 14-16,-5 5 2 0,-1 0-5 15,-22 9 2-15,40-15 8 0,-18 8 3 16,1 2-6-16,-23 5 6 0,46-10-9 0,-25 8 6 15,-21 2 8-15,52 0-3 0,-52 0 10 16,54 2-10-16,-33 5 6 0,6 1 3 0,-5 2-6 16,-2 2 6-16,3 6-14 0,-11 2 17 15,2 4 12-15,-3 3-1 0,-2 11 16 16,-9 5 7-16,0 5 1 0,-7 7-7 0,2 3-6 16,-7 0 6-16,-1-3-6 0,4 0-8 15,-2-8 10-15,2-2 3 0,1-2-5 16,-4-2-1-16,4-1 8 0,0-2 2 0,-1-1 13 15,-2-7-11-15,2-3-3 0,1 0 0 16,-1-2-3-16,9-25 5 0,-8 44 1 16,0-26-11-16,8-18 2 0,-4 32 2 0,4-32-3 15,-5 27 0-15,5-27 5 0,0 0 1 16,2 34 3-16,-2-34-1 0,7 21-4 16,-7-21-8-16,16 15 10 0,-16-15-10 0,0 0 9 15,29 16 16-15,-29-16 0 16,30 3 18-16,-30-3 8 0,33 0-4 0,-33 0 1 15,36-10 5-15,-36 10-6 0,36-9 7 0,-12 5 2 16,-24 4 4-16,30-12-6 0,-30 12-4 16,32-13-15-16,-32 13 6 0,28-14-15 0,-28 14-2 15,27-15-8-15,-12 6-4 0,-15 9-2 16,30-21-8-16,-15 12-8 0,-15 9-8 16,32-21-39-16,-19 10-10 0,-13 11-24 15,34-24-15-15,-21 16-27 0,-13 8-48 0,27-23-89 16,-14 7-591-16,2 0-22 0</inkml:trace>
  <inkml:trace contextRef="#ctx0" brushRef="#br0" timeOffset="118571.6717">30006 6095 3634 0,'0'0'-162'0,"0"0"33"15,0 0 5-15,-5-38 25 0,5 38-1 0,0 0 18 16,0 0 10-16,-3-28 13 0,3 28 4 15,0 0 10-15,0 0 16 0,-4-32 4 0,4 32 7 16,0 0 4-16,0 0 2 0,0 0 3 16,-1-28-5-16,1 28 14 0,0 0-12 15,0 0 12-15,0 0-12 0,0 0 9 16,0 0-6-16,0 0 0 0,0 0-3 0,-25-12 6 16,25 12 3-16,0 0-3 0,0 0 3 0,0 0-3 15,0 0 3-15,-31 52 0 0,31-52 9 16,-10 27-6-16,10-27 0 0,-13 38 3 15,1-17 12-15,9 0-6 0,-2 5 3 16,5-26 3-16,-8 51-6 0,4-24-3 0,8 5 6 16,4-5 5-16,0-2-14 0,14 1 6 15,0-2-3-15,3-4 8 0,10-3-14 0,5-5 6 16,4-5 0-16,-3-2 0 0,5 0 11 16,2-5 0-16,-1-5 11 0,5 0 17 15,-4-7 18-15,8 0-6 0,-3-8 1 0,-1-1-1 16,0-2 3-16,-5-4-17 0,1-1-1 15,-3-3-6-15,-5-2 0 0,1-4-10 16,-8 1 7-16,-1-5-10 0,-10 0 3 0,-6 2-8 16,-2 2 12-16,-11 3-17 0,-6 0-4 15,-11-1 20-15,-7 7-44 0,-23-1 10 16,-3 11-6-16,-8-1-5 0,5 10 12 0,-2 6-10 16,5-1 3-16,-1 8-17 0,1 5-32 15,3 0-46-15,8 0-72 0,2 7-89 0,-1-1-374 16,5 0 118-16</inkml:trace>
  <inkml:trace contextRef="#ctx0" brushRef="#br0" timeOffset="120740.3677">29426 7949 2670 0,'0'0'62'0,"-31"4"15"16,31-4 4-16,0 0-15 0,-41 0-2 15,41 0 6-15,0 0 9 0,-29-6 18 0,29 6 9 16,0 0 12-16,0 0-7 0,0 0 0 16,-32-10-4-16,32 10-21 0,0 0 4 15,0 0-26-15,15-42-7 0,-15 42 2 16,37-51-12-16,-13 25-8 0,6-11-1 0,8 3 0 16,6-3-8-16,13-5-6 0,-1 4-5 15,10-6-1-15,29-7 3 0,-1-4-12 0,3 5 10 16,-2 3-7-16,-13 8-1 0,-12 4-8 15,4 0 4-15,-5 3-1 0,-3-3-2 16,0 4 4-16,-1 2 4 0,0-3-4 16,-3 2 0-16,2-1 7 0,-6-4-7 0,4 4 1 15,0 0 15-15,2-1-23 0,-14 4 4 16,0-3 8-16,2 7-10 0,-4-3 0 0,-1 3-3 16,-2 0 0-16,-10 2 3 0,2 4-1 15,-5 0 0-15,-2 4 4 0,-5-1-12 16,-1 3 9-16,-8 3 0 0,-16 9 0 0,30-16-9 15,-30 16-34-15,31-19-47 0,-23 18-52 16,-8 1-95-16,0 0-216 0,18-12-346 16,-18 12 199-16</inkml:trace>
  <inkml:trace contextRef="#ctx0" brushRef="#br0" timeOffset="121849.7283">30063 8665 3535 0,'0'0'-69'0,"0"-31"7"16,0 31 5-16,3-27-7 0,-3 27-5 0,0-29 2 15,0 29 13-15,0 0-6 0,0-37 14 16,0 37 15-16,0 0 2 0,-3-30 5 0,3 30 11 15,0 0 8-15,-3-29 10 16,3 29 6-16,0 0-6 0,0 0-2 0,0 0-3 16,-2-33-8-16,2 33 10 0,0 0-7 15,0 0 3-15,0 0-9 0,0 0 3 0,0 0-3 16,0 0 9-16,0 0-1 0,0 0-5 16,0 0 0-16,0 0 8 0,0 0-8 0,0 0-1 15,0 0 9-15,0 0-5 0,0 0 5 16,0 0-3-16,0 0 1 0,0 0 7 0,-17 77-10 15,17-77 10-15,0 0 6 0,5 40 0 16,-5-40-14-16,12 29 6 0,-12-29 7 16,13 27-4-16,-3-12-6 0,-10-15 11 15,22 25-9-15,-10-12 9 0,1 2-6 0,7-6 8 16,0 3 19-16,-20-12-11 0,34 21-3 16,-14-11 8-16,0-1-6 0,-20-9-7 0,42 18 2 15,-19-11 2-15,6 1-4 0,-4 2-3 16,11-3 0-16,0 2 0 0,5 0 4 15,5 0-9-15,-3 0 0 0,6-3 5 0,-6 4-10 16,-1-2 5-16,1 1 5 0,-8 2-18 16,1-5 13-16,0 2 5 0,1 5-10 15,-2-1 7-15,0 3 10 0,-4-3-15 0,4 5 3 16,-2-3-7-16,-1 6 9 0,-2-2-5 16,2 0 10-16,0 4-14 0,-7 0-3 15,3-5 5-15,1 8 7 0,-8-6-4 0,8 2-8 16,-6 1 5-16,-1-3 10 0,-2 2-6 15,-3 1-4-15,-1-6 10 0,1 2-13 0,-2-1 3 16,0 6 12-16,-1-5 5 0,-9-1-10 16,3 8 9-16,-8-25-2 0,5 44 7 15,-7-17 2-15,2-27 2 0,-13 50-1 16,-2-25 3-16,2 2 9 0,-9-1-17 16,-5-2 5-16,2 0 11 0,-7-1-8 0,-6-5 22 15,-1-2-1-15,1-4-5 0,-11 0-1 16,1-6 9-16,1-4 0 0,-7-2-3 0,8-4 1 15,-8-9 7-15,4-5-11 0,-2-10-5 16,3-7 3-16,3-8-8 0,0-4-8 0,6-4 33 16,4-2 35-16,-5-3 19 0,16 12-2 15,0-9 1-15,2 6-5 0,1-1-14 0,5 7-13 16,4-2-10-16,3 2-6 0,2-6-10 16,8 5-7-16,0-6-3 0,0 2-8 15,5-4-6-15,0 3-1 0,0-2-4 16,3 4-2-16,-3-8-2 0,2 7 3 0,-2-4-4 15,0 1-3-15,-2 4 0 0,0 1-1 16,2-3-4-16,-5 5-1 0,0-2 0 0,0 8-3 16,2 1 0-16,-4-2-3 0,2 3 2 15,0 0-2-15,-5-1-1 0,2 10 1 16,3-5-2-16,-3-2-2 0,1 0 0 0,-6 5 1 16,8 27-5-16,-7-49 1 0,2 24-2 15,0 2-2-15,5 23-23 0,-3-39-20 0,3 39-45 16,-5-27-37-16,5 27-24 0,0 0-32 15,0 0-52-15,0 0-157 0,21-3-484 16,-21 3-269-16</inkml:trace>
  <inkml:trace contextRef="#ctx0" brushRef="#br0" timeOffset="122369.4595">31736 8039 4033 0,'-17'34'-75'15,"17"-34"0"-15,0 0 7 0,-15 18-5 0,15-18-8 16,0 0 2-16,-20 29 8 0,10-17 6 15,10-12 5-15,-24 28 17 0,9-10-1 16,15-18 16-16,-21 27 0 0,7-7 7 16,14-20-1-16,-22 33 8 0,12-12 4 0,-1 2 8 15,6 0 4-15,-7 5-2 0,9-3 5 16,-4 4 7-16,7-29-12 0,0 54 9 16,0-25 1-16,5-2 9 0,-3-3-12 0,9 4 12 15,-6-2-10-15,10-6 5 0,4 2 12 16,-1-1-17-16,7-1 5 0,-1-8-5 0,4 3-7 15,2-6 7-15,-3-3 10 0,3 0-4 16,2-3 6-16,-32-3 21 0,50 0 32 16,-50 0 9-16,52-12-11 0,-29 0 3 0,7-6-14 15,1-4-1-15,-8-3 53 0,0-7 47 16,-1 2-23-16,-5-7-21 0,0-11-16 16,-6-2-11-16,-2-10 11 0,-1 12-14 15,-8-5-12-15,0-3-11 0,0 8-7 0,-8 0-4 16,3 4-8-16,-7 2-4 0,-5 6-10 15,-6 5-17-15,-7 3-18 0,-10 7-19 0,3 4-32 16,-5 6-36-16,2 6-65 0,-9 1-103 16,1 1-644-16,9 3-438 0</inkml:trace>
  <inkml:trace contextRef="#ctx0" brushRef="#br0" timeOffset="123585.9088">31540 5488 4146 0,'0'0'-164'15,"0"0"22"-15,0 0 22 0,60-36 15 0,-60 36 27 16,19-22 7-16,-19 22 9 0,20-25 5 16,-9 13 14-16,-11 12 1 0,34-29 11 15,-14 14-5-15,8-3 3 0,4-1 16 0,5 2-18 16,0-4 15-16,5 1 8 0,4-4-3 15,5 2-8-15,-3-2 18 0,-1-2 10 16,1 2 20-16,1-1 3 0,-7 2 14 0,6-3 13 16,-8 8 5-16,-4-4 3 0,2 2-8 15,-8 4 1-15,5-1-6 0,-5 2-4 16,0 0-20-16,2-1 5 0,-3 1-14 0,-6 7-10 16,4-3-14-16,-7-2-5 0,-20 13-20 15,40-15-9-15,-40 15-2 0,22-12-15 16,-22 12-17-16,0 0-51 0,0 0-79 0,0 0-486 15,0 0 684-15</inkml:trace>
  <inkml:trace contextRef="#ctx0" brushRef="#br0" timeOffset="124501.428">32161 4817 2820 0,'0'0'-49'0,"-24"7"-4"16,24-7-10-16,0 0-24 0,-28 5 6 16,28-5 3-16,0 0 5 0,0 0 5 15,-22 10 8-15,22-10-1 0,0 0 5 0,0 0 10 16,0 0-4-16,0 0 13 0,0 0 0 16,0 0-4-16,0 0 10 0,0 0 0 15,0 0 8-15,0 0 7 0,0 0 4 0,0 0-8 16,0 0 8-16,0 0-4 0,0 0 8 15,0 0-4-15,84-15 4 0,-84 15-4 16,36-7-1-16,-7 2 9 0,-29 5-4 0,50-4 0 16,-23 1 8-16,1-2-17 0,1 2 17 15,1-2 0-15,-30 5-8 0,55-4-9 16,-28 1 17-16,3 0 0 0,-30 3 0 0,48-5 0 16,-26 5-9-16,-22 0 14 0,44-7-1 15,-44 7-13-15,43-3 22 0,-43 3-17 16,37 0 4-16,-37 0-4 0,33-3-9 0,-33 3 9 15,29-3-5-15,-29 3-4 0,0 0 13 16,40 0-4-16,-40 0-4 0,0 0-1 16,30-3 9-16,-30 3-4 0,0 0 4 0,0 0 0 15,35 0-5-15,-35 0 1 0,0 0 8 16,0 0 5-16,42 0 8 0,-42 0-8 0,0 0 20 16,43 0-12-16,-43 0-8 0,31 0-1 15,-31 0 9-15,31-3-1 0,-31 3 5 16,31-3-5-16,-31 3 28 0,0 0 31 15,35-3 21-15,-35 3 17 0,0 0 21 0,0 0-4 16,33-6-15-16,-33 6-16 0,0 0-16 16,0 0-13-16,0 0-4 0,32 0-11 0,-32 0-6 15,0 0 3-15,0 0-13 0,0 0-7 16,0 0-1-16,0 0-1 0,0 0-12 16,0 0 5-16,30-3-23 0,-30 3 10 0,0 0 2 15,0 0 3-15,0 0-5 0,0 0 0 16,0 0-2-16,0 0-4 0,0 0 19 15,3 27-23-15,-3-27 4 0,0 0 4 16,0 0-8-16,-11 45 7 0,11-45-2 0,-14 39-5 16,3-16 7-16,-1 1-12 0,3 3 5 15,-6 3-2-15,2-1 4 0,-4 4 5 0,-1 0-4 16,5-1-1-16,-4 2 3 0,0-4 31 16,-1 0-34-16,1-1-2 0,4-4 5 0,-1-1-7 15,1 0 4-15,-1-1 3 0,1-5 11 16,1 0 5-16,12-18 0 0,-16 35 5 15,16-35-3-15,-14 27 2 0,14-27 11 16,-13 22 26-16,13-22 15 0,-10 19 39 0,10-19 61 16,0 0-22-16,-22 13-23 0,22-13-14 15,0 0-12-15,0 0-19 0,-40-1-5 0,40 1-4 16,0 0-16-16,-45-22 2 0,28 13-16 16,17 9-3-16,-35-25-9 0,16 5 2 15,3 7-11-15,-11-7 2 0,5-1-7 0,0-4-1 16,-3 2-1-16,-1-6-6 0,4 1-1 15,-8-1-2-15,8 2-3 0,0 0-3 16,-1 2-20-16,6 3-38 0,2 4-51 16,2-1-66-16,-2 1-111 0,1-1-610 0,11 5-348 15</inkml:trace>
  <inkml:trace contextRef="#ctx0" brushRef="#br0" timeOffset="125419.71">32395 7467 4130 0,'5'-23'-93'0,"-5"23"16"0,0 0 3 16,6-31 11-16,-6 31 6 0,0 0 5 0,14-27-1 15,-14 27 5-15,12-22 17 0,-12 22-1 16,16-20 23-16,-16 20 5 0,17-25 0 16,-17 25 8-16,20-27-4 0,-10 16 9 0,-10 11-7 15,30-31-7-15,-21 19 14 0,-9 12 12 16,26-28 19-16,-14 16 0 0,-12 12-8 0,27-27 3 16,-10 16-1-16,-4-5-1 0,-13 16-9 15,35-29-6-15,-18 17 3 0,5 0 2 0,-4 0-8 16,0-1-5-16,-1-3 1 0,3 4 4 15,4 0-9-15,-3-4 0 0,3 5 1 16,1-5-1-16,-2 5-3 0,-1-4 10 16,1 0-11-16,3 3 2 0,-8 0 2 0,-18 12-12 15,38-21 2-15,-21 9-12 0,-17 12-20 16,34-23-23-16,-16 8-31 0,4 2-55 0,-9 2-79 16,-13 11-529-16,20-27 413 0</inkml:trace>
  <inkml:trace contextRef="#ctx0" brushRef="#br0" timeOffset="126313.8912">32771 6561 3015 0,'-32'-22'-165'0,"32"22"53"0,-25-12 21 0,25 12 18 16,-20-20 28-16,20 20 33 0,-20-15 6 15,20 15 9-15,0 0 9 0,-18-18-3 0,18 18-6 16,0 0 0-16,-15-15 9 0,15 15-6 15,0 0 3-15,0 0 9 0,0 0-24 16,36-35 9-16,-36 35 2 0,34-18-5 0,-11 12 3 16,-3-3 0-16,-20 9-9 0,41-17 9 15,-16 9 0-15,0-1 0 0,3-2-3 0,-3 4 6 16,5-2-12-16,0-2 6 0,-3 2 0 16,3 3-3-16,0-3 0 0,-8 5 9 15,5-7 0-15,-27 11-6 0,47-15-6 0,-29 7 0 16,-18 8 24-16,35-7-24 0,-35 7 6 15,32-14-9-15,-32 14 9 0,32-8-3 16,-32 8 3-16,25-10 0 0,-25 10-3 16,23-6 12-16,-23 6-12 0,0 0 3 0,31-9-3 15,-31 9 3-15,0 0 3 0,0 0 0 16,26-10-6-16,-26 10-5 0,0 0 2 0,0 0 12 16,0 0-12-16,0 0 9 0,0 0 0 15,22 22-3-15,-22-22 0 0,0 0 0 16,-5 35 0-16,5-35 5 0,0 0-5 0,-7 45 6 15,7-45-6-15,0 24-6 0,0-24 6 16,-1 32 3-16,1-32 3 0,0 35-6 16,0-35 0-16,0 34 3 0,0-34-6 0,1 33 6 15,-1-33-6-15,0 30 9 0,0-30-9 16,4 35 0-16,-4-35 6 0,3 33-3 16,-3-33-3-16,0 37 0 0,0-37 9 0,5 35-6 15,-5-35 3-15,3 36 0 0,-3-36-3 16,2 39 12-16,-2-19-12 0,0-20 11 15,3 39-8-15,-3-39 0 0,-3 42 3 16,6-26 3-16,-3-16-9 0,-3 35 2 0,3-35-2 16,-2 35 9-16,2-35-6 0,0 33 0 15,0-33 2-15,-8 34-2 0,8-34-3 0,-3 31 3 16,3-31-6-16,-4 32 3 0,4-32 3 16,-1 35 3-16,1-35 2 0,-4 35 4 0,4-35-7 15,-8 35 12-15,8-35-17 0,-3 27 0 16,3-27 3-16,-4 28 0 0,4-28-3 15,0 0 5-15,-5 32-5 0,5-32 0 16,-3 23 3-16,3-23-3 0,0 0 3 0,-3 26 0 16,3-26-6-16,0 0 14 0,0 0 0 15,-2 29 3-15,2-29 27 0,0 0 16 16,0 0-2-16,-15 18-3 0,15-18-21 0,0 0-6 16,0 0 10-16,-42-3 0 0,42 3 1 15,0 0 10-15,-50-12 2 0,50 12-1 16,-40-19 10-16,20 6-16 0,-5 1-14 0,1 0 19 15,-1-5-13-15,3 2-14 0,-8-2 7 16,3-6-5-16,1-1 9 0,-1-3-3 0,-2-1 6 16,6-3 4-16,-5 0 14 0,9 0 4 15,-4-5 4-15,6 2-11 0,-3-4-9 16,7 8 26-16,-2-1-32 0,3 8-4 16,0-4-17-16,12 27-69 0,-5-36-68 0,5 36-84 15,-5-27-188-15,5 27-340 0,0 0 488 16</inkml:trace>
  <inkml:trace contextRef="#ctx0" brushRef="#br0" timeOffset="128191.0352">23176 9491 3023 0,'0'0'-72'0,"-44"0"1"0,44 0-5 16,-40 0 18-16,40 0 13 0,-40 3 8 16,40-3 28-16,-40 0 21 0,40 0 16 15,-33 2 17-15,33-2 27 0,-34-2 6 0,34 2 14 16,0 0-4-16,-42 0-18 0,42 0-3 15,0 0 4-15,-35 0-27 0,35 0 15 0,0 0-16 16,0 0-10-16,0 0 4 0,-33 0-11 16,33 0-5-16,0 0 20 0,0 0-29 15,0 0 3-15,0 0 2 0,0 0-9 0,0 0 8 16,92-37 3-16,-37 22-3 0,22-5-6 16,7-2-1-16,33-5 9 0,10-4-8 0,5 4-4 15,2 0 2-15,6-1 2 0,4-4 2 16,-2 1-4-16,0-1 3 0,2-3-3 15,4 0-4-15,-1-2 8 0,7 4-8 0,-5 2 6 16,-2 3-24-16,-3 1 18 0,1 2 10 16,-13 4-14-16,2-2 15 0,-8 6-9 15,-18 1 0-15,-12 0-4 0,-9 5 5 0,5-1-7 16,-5 3 0-16,-15-2 8 0,3 2-14 16,-7 4-1-16,-2-2-46 0,-1-3-28 15,-3 5-57-15,-12-5-73 0,-5 2-540 0,-1-5 429 16</inkml:trace>
  <inkml:trace contextRef="#ctx0" brushRef="#br0" timeOffset="129901.3319">22900 5188 3058 0,'-10'-27'-141'0,"0"6"12"0,-2 3 5 15,12 18 4-15,-17-28 1 0,17 28 17 0,-13-19 14 16,13 19 7-16,0 0 22 0,-18-21 20 16,18 21 32-16,0 0 10 0,-14-19 22 15,14 19 21-15,0 0 15 0,0 0 6 16,-16-18 9-16,16 18 13 0,0 0-21 0,0 0-5 15,0 0-7-15,0 0-12 0,0 0-16 16,0 0 9-16,0 0-3 0,45-29-9 16,-15 26 8-16,17-2-9 0,10-8-5 0,13 4 0 15,17-3 13-15,11 0-19 0,36-11 3 16,7 2 2-16,-4 0-2 0,-2-1 7 0,-4 1-7 16,-9-5 4-16,-18 8-12 0,-17 0 2 15,-2 0 0-15,4-5-3 0,-7 6-2 16,-4-5 5-16,-4 4-7 0,-9 0-1 0,0 2 11 15,-3-4 4-15,-3 2-12 0,-2 3 3 16,3-3-6-16,-3 2 5 0,0 1-2 16,-15 3 8-16,3 2-4 0,0-2 1 15,-5 3-8-15,0 3 8 0,-8 0-20 0,1 2 10 16,-1-2 0-16,0 4 5 0,-4-1-5 0,-28 3 0 16,54 0-5-16,-31 0 13 0,-23 0 4 15,54 3-8-15,-32-3 8 0,6 2 3 16,-28-2-3-16,57 10-1 0,-22-7 1 15,-1 2 0-15,6 2-5 0,3-1 0 0,-3 6 2 16,9-2 5-16,-4 2-2 0,5 3-5 16,-3 1-5-16,0 2 0 0,1 4 12 15,-8-2-14-15,-3-3 5 0,3 4 4 0,-6 1-14 16,-1-1 14-16,-1 5-2 0,-2-2 0 16,2 1-3-16,-7 3 3 0,0-1-7 0,7 10 2 15,-7 3 1-15,0 0 1 0,-1 7 5 16,-3 2-7-16,-1 5 1 0,4 16 10 15,-2 3-9-15,-6 1 5 0,-1 6 18 16,-3 1 12-16,1 5-13 0,-4-1 12 0,-1 1-8 16,1-3-3-16,1 4 0 0,-2-6 6 15,-3-10 10-15,3-1 3 0,-3-6 7 16,7 1-11-16,-7-2 0 0,8-3-4 0,-1-5-1 16,7 2-2-16,-3-5-2 0,1 2-4 15,1-7-6-15,9 2-2 0,-5-2 2 16,3-2-5-16,2-5 4 0,-7 4-4 0,5-2-1 15,-2-7 1-15,-6 3-4 0,5-2-2 16,-2 11 1-16,-3-7-8 0,3 14 4 0,7-4-3 16,-6 19 9-16,4-1-13 0,-1-2 11 15,1 0-3-15,-3-1 3 0,-1-10-10 16,-4-2 1-16,0-6 1 0,5-2 16 0,-9-12-18 16,0 3 3-16,-3-13-6 0,2 2 10 15,-7-1-8-15,3-1 6 0,-3-3-11 16,-5-20 19-16,12 37-12 0,-7-13 1 0,-5-24 1 15,9 42 1-15,-4-17 2 0,-4 2-1 16,3 3 0-16,-4-2 5 0,3 3-13 0,2 2 15 16,-2 2-23-16,-1-2-18 0,1 5-44 15,1-1-59-15,-4-2-94 0,5 1-287 16,-17-1-264-16,2-10 321 0</inkml:trace>
  <inkml:trace contextRef="#ctx0" brushRef="#br0" timeOffset="130515.9867">23221 5606 3157 0,'17'67'-127'0,"5"3"16"16,-2 4 15-16,20 34 19 0,-8 12 18 0,9 1 13 16,0 4 20-16,-5-1 11 0,10 0 9 15,-3-1 9-15,-6-1 3 0,-4-8 3 16,6 0 14-16,-6 2 17 0,4-2 11 0,-9-8-3 15,3 6-2-15,-5-1-5 0,1-2 4 16,-2 7 0-16,2 3-14 0,-9 5 17 16,2 2-13-16,7 3 3 0,-2 2-21 0,7-2-79 15,-5-2-130-15,10-7-476 0,-2-4 120 16</inkml:trace>
  <inkml:trace contextRef="#ctx0" brushRef="#br0" timeOffset="131785.0222">26179 9739 2517 0,'0'0'-155'16,"-5"-40"8"-16,5 40 6 0,0 0 7 16,-5-24 1-16,5 24 9 0,0 0 36 0,0 0 33 15,0 0 33-15,-10-27 74 0,10 27 69 16,0 0 37-16,0 0 20 0,0 0-4 16,0 0-7-16,0 0-12 0,-39 78-8 0,27-51-18 15,1 9-17-15,-6 2-5 0,0 10-12 16,-3 9 2-16,-2 6-22 0,-1 12-1 0,-5 5-9 15,-8 24 18-15,1 4 4 0,-5 3-8 16,2-6-8-16,-9-1-8 0,12-4-14 16,3-14 8-16,3-19-16 0,6 4 4 0,6-14-7 15,9-6-20-15,5-4-40 0,3-5-59 16,11-5-111-16,-2-9-306 0,6-6-235 16,5-7 508-16</inkml:trace>
  <inkml:trace contextRef="#ctx0" brushRef="#br0" timeOffset="132283.7301">26451 12263 2961 0,'19'-12'-65'0,"-19"12"24"0,0 0 36 15,0 0 37-15,0 0 29 0,0 0 8 0,0 0 39 16,0 0-2-16,0 0 11 0,-50-40 6 16,50 40-16-16,0 0-5 0,0 0 16 15,-49 12-17-15,49-12-6 0,-30 25-2 0,10-10-22 16,-4 3-4-16,4 6 11 0,-6 2-11 16,-1 4 7-16,-3 6 1 0,-5 8-6 15,-4-1 0-15,-1 7-3 0,-5 1-12 16,5 3-5-16,-2-2-5 0,7-6-9 0,5 0-3 15,-2 1 5-15,5-2-12 0,4 2-2 0,3-4-1 16,3-3 2-16,0-6-11 0,4-1-11 16,-2-1-34-16,3-5-22 0,7 2-24 15,-3-8-27-15,8-21-20 0,-7 42-35 16,7-18-53-16,0-24-110 0,-2 33-513 0,-6-15-12 16</inkml:trace>
  <inkml:trace contextRef="#ctx0" brushRef="#br0" timeOffset="132745.4606">25528 14349 3712 0,'0'0'-17'16,"0"0"24"-16,17 15 3 0,-17-15 26 0,0 0-16 15,11 15 15-15,-11-15-19 0,0 0 5 16,0 0-3-16,0 0-9 0,12 15 8 15,-12-15-3-15,0 0 8 0,0 0 9 0,0 0 17 16,0 0-1-16,-3 41 9 0,3-41 12 16,-9 27 3-16,9-27 4 0,-21 33-3 0,12-13-4 15,-6 4-7-15,-5 7 1 0,3 0-4 16,-8 3-11-16,-3 9-2 0,3 1 1 0,-7 4-17 16,4 2 6-16,-9 4-6 15,-2 0 1-15,7-6-8 0,7-1-1 0,0 0-2 16,2-1-2-16,3-11-2 0,3 2-5 15,4-2-3-15,1-4-16 0,0 0-27 0,6-4-43 16,1 0-45-16,5-27-75 0,-5 32-240 16,5-19-413-16,0-13-115 0</inkml:trace>
  <inkml:trace contextRef="#ctx0" brushRef="#br0" timeOffset="134183.2856">24561 10075 3752 0,'0'0'-162'0,"0"0"22"0,0 0 5 0,-8-36 8 15,8 36 17-15,0 0 14 0,-15-24 33 16,15 24 16-16,0 0 25 0,-14-26 41 0,14 26 2 16,-11-18 8-16,11 18 13 0,0 0-14 15,-12-24-2-15,12 24-1 0,0 0-7 16,-12-22 7-16,12 22 2 0,0 0-15 16,0 0 11-16,0 0 8 0,-10-23-7 0,10 23-7 15,0 0-3-15,0 0 7 0,0 0-7 16,0 0-7-16,0 0 14 0,0 0-16 15,0 0 4-15,-23 102 3 0,8-43 4 0,1 15-7 16,-8 7 7-16,-8 33-5 0,0 0 3 16,-3-4-14-16,-1-5 4 0,6-19-4 0,-1-8 5 15,4-8-5-15,-3-6 0 0,5 2 2 16,-3-11-11-16,6-1-30 0,0-6-27 16,7-2-51-16,-4-6-75 0,9-3-211 15,4-9-213-15,8-6 113 0</inkml:trace>
  <inkml:trace contextRef="#ctx0" brushRef="#br0" timeOffset="134546.9362">25192 11844 2785 0,'0'0'111'0,"0"0"3"0,28-31-21 0,-28 31-25 16,0 0-3-16,0 0-7 0,0 0-9 16,0 0-6-16,0 0-10 0,0 0 9 15,-37 71-7-15,24-38 10 0,-5 8-13 0,-8 7 16 16,6 9-4-16,-8 9 9 0,3 3-5 15,-4 1-7-15,1 2 8 0,3-1-9 0,-2-1-16 16,9-2 8-16,1-8-19 0,4 0 8 16,-2-1 14-16,8-4-26 0,-5 1-31 15,10-11 7-15,-6 2-22 0,8 0-17 0,-3-7-14 16,3 1-32-16,0-8-29 0,0 1-68 16,0-3-158-16,3-4-346 0,-3-5 653 15</inkml:trace>
  <inkml:trace contextRef="#ctx0" brushRef="#br0" timeOffset="134897.3584">25257 14379 2809 0,'-5'27'-74'0,"5"-27"49"0,-12 29 33 15,12-29 51-15,-23 40 44 0,6-12 22 16,0 8 32-16,-11 7 24 0,-4 7-17 0,-1 4 10 15,-4 9-26-15,-3 2-10 0,-14 20-16 16,6 1-22-16,-6 11-13 0,2 2-3 16,-3 9-7-16,5-4-21 0,1 3-38 15,8 1-65-15,5-3-76 0,11-25-127 0,9-12-598 16,-4-22-91-16</inkml:trace>
  <inkml:trace contextRef="#ctx0" brushRef="#br0" timeOffset="142389.2021">1144 10969 572 0,'0'0'189'16,"0"0"-135"-16,0 0-102 0,0 0-69 15,0 0-83-15,0 0 54 0</inkml:trace>
  <inkml:trace contextRef="#ctx0" brushRef="#br0" timeOffset="142558.1006">1144 10969 552 0,'0'0'27'0,"0"0"18"16,0 0 19-16,0 0 15 0,0 0 4 0,0 0-32 15,0 0 5-15,0 0-12 0,0 0-7 16,0 0 16-16,0 0-38 0,0 0 1 16,0 0 14-16,0 0-25 0,0 0 21 0,0 0-26 15,0 0 29-15,0 0-19 0,0 0 24 16,-27-11-24-16,27 11-29 0,0 0-16 16,0 0 16-16,0 0-37 0,0 0-11 0,0 0-30 15,0 0-188-15</inkml:trace>
  <inkml:trace contextRef="#ctx0" brushRef="#br0" timeOffset="142630.0647">1083 10958 844 0,'0'0'-71'0</inkml:trace>
  <inkml:trace contextRef="#ctx0" brushRef="#br0" timeOffset="144053.2965">3020 10954 2837 0,'0'0'-85'15,"0"0"-3"-15,0 0 10 0,0 0 3 16,0 0-36-16,0 0 5 0,0 0 3 0,0 0 14 16,0 0 7-16,0 0 39 0,0 0 43 15,0 0 7-15,0 0 36 0,0 0 18 0,0 0-9 16,0 0-4-16,0 0 2 0,0 0 3 16,0 0-17-16,0 0 12 0,0 0-29 15,0 0 9-15,0 0-10 0,-41-22-5 16,41 22-19-16,0 0-51 0,0 0-32 0,0 0-11 15,0 0 1-15,0 0-5 0,0 0 5 16,0 0 26-16,10-40 2 0,-10 40-5 16,0 0 18-16,0 0 37 0,0 0 16 0,-2-32 5 15,2 32 34-15,0 0 8 0,0 0 2 16,0 0-12-16,-8-30-36 0,8 30-48 0,0 0-27 16,0 0-28-16,0 0-33 0,20-24-235 15,-20 24 85-15</inkml:trace>
  <inkml:trace contextRef="#ctx0" brushRef="#br0" timeOffset="163065.0589">1284 10511 675 0,'0'0'157'15,"0"0"-49"-15,0 0 38 0,28-57-5 16,-28 57 34-16,0 0-3 0,0 0 9 0,0 0-26 16,2-27-9-16,-2 27-7 0,0 0 9 15,0 0-47-15,0 0-16 0,15-27-2 16,-15 27 0-16,0 0-18 0,7-21-7 16,-7 21-10-16,0 0-13 0,12-20 7 0,-12 20-3 15,0 0 29-15,0 0 12 0,11-24-3 16,-11 24-4-16,0 0 17 0,10-22 25 0,-10 22-40 15,0 0 13-15,10-28-20 0,-10 28-2 16,12-31-19-16,-5 13-7 0,6-6 11 16,4-1-28-16,-2-3-2 0,2 1 10 0,-1-4-5 15,-2 3-14-15,4-3 1 0,-1 4 0 16,0 0-2-16,-2 3 6 0,3 1-9 16,-5-1-3-16,3 1 0 0,0 1 8 0,1 1 6 15,0-2 7-15,3-1-28 0,-3 3-8 16,8-1 15-16,-5 0-5 0,0 1 4 15,7 2-13-15,-9-5 14 0,5 6 0 16,2 3-1-16,-4-3-2 0,4 1 1 0,-4 2-5 16,6 1-3-16,-5 2 3 0,0 2 4 15,4 0 2-15,-2-2-8 0,-24 12 4 0,45-20-3 16,-28 16-8-16,8-3-1 0,-25 7 10 16,40-16-5-16,-23 10 18 0,-17 6-10 15,35-6-9-15,-35 6 15 0,35-9-11 0,-35 9 6 16,40-9 1-16,-40 9-3 0,37-8 7 15,-37 8 2-15,40-4 0 0,-40 4-11 16,33-3-7-16,-33 3 6 0,37 0-1 16,-37 0 10-16,42 0-20 0,-42 0 5 0,40 3 2 15,-40-3 2-15,34 4 13 0,-11 1-9 16,-23-5 39-16,37 9-69 0,-14-6-1 0,-23-3 14 16,39 12-9-16,-14-6 2 0,-2 1 8 15,-4 1 1-15,4 3-1 0,-23-11 4 16,45 16 2-16,-25-8-8 0,5 4 10 15,-4-2 0-15,-1 0 3 0,1 2 13 0,-1 2-20 16,4-5-2-16,-2 3 4 0,-2 3-1 16,3 2 12-16,-1-5-9 0,1 3 9 0,2 0 1 15,-3-3-10-15,5 3 5 0,-5 2 0 16,-2-2-6-16,3-2 16 0,-1 2-6 0,-2 0 2 16,2-3 0-16,-4 0 6 0,-18-12-12 15,25 20 8-15,-11-11-6 0,-14-9 0 16,28 25 0-16,-16-17-4 0,-12-8-2 15,21 26 8-15,-9-13-1 0,-12-13-1 0,24 23 5 16,-11-8-1-16,-13-15 4 0,23 31-2 16,-13-15-4-16,5 1-6 0,-3 3 8 15,-3-2 6-15,4-2-4 0,-13-16-8 0,17 35 2 16,-6-18 12-16,-11-17-6 0,15 37 1 16,-10-22 9-16,-5-15-18 0,12 38 2 0,-12-38-2 15,5 34 8-15,-2-19-8 0,-3-15 16 16,4 32-20-16,-4-32 18 0,5 35-1 15,-2-13 33-15,-3-22-16 0,0 37 5 16,0-37 2-16,-12 49 16 0,9-28-6 0,-2 3 11 16,-7-1 3-16,2 1-6 0,0 3-10 15,-3-4-8-15,1-1 0 0,4 2-3 0,-5-3-14 16,4 3 6-16,9-24-4 0,-22 39 0 16,9-21 0-16,5 0-1 0,8-18-7 0,-22 30-4 15,14-13 22-15,8-17-19 0,-19 30 2 16,7-14-5-16,12-16 12 0,-18 31 10 15,1-15 0-15,2 2 1 0,-1-3-6 0,0 3 3 16,0-2 3-16,1 0-5 0,-7-1-10 16,5 0-3-16,-5 1 1 0,4-1 11 15,-2-3-17-15,20-12 4 0,-32 28-7 16,14-16 19-16,3 3-3 0,0-2 15 0,15-13-6 16,-32 21-4-16,17-12-1 0,15-9 4 15,-22 17 4-15,22-17 2 0,-28 15 7 0,28-15-11 16,-25 15-9-16,25-15 7 0,-20 12-6 15,20-12-5-15,-22 12 6 0,22-12-3 0,-27 9 4 16,27-9 0-16,0 0-4 0,-33 18-6 16,33-18 3-16,-26 12 5 0,26-12-2 15,-36 11 10-15,36-11 10 0,-30 6 0 16,30-6-1-16,-27 6-3 0,27-6-9 0,-32 9 1 16,32-9-6-16,-28 10-2 0,28-10-1 15,-31 3-2-15,31-3 3 0,-35 5-4 16,35-5 2-16,-30 4-4 0,30-4 4 0,-33 3-8 15,33-3 0-15,0 0-1 0,-45 0-1 16,45 0-1-16,-36 0 0 0,36 0-3 0,-33 3 4 16,33-3 0-16,0 0-2 0,-49-3 0 15,49 3-1-15,-30-7 1 0,30 7-4 16,-31-2 3-16,31 2-2 0,-26-6 4 16,26 6 5-16,-31-7 5 0,31 7 5 0,-32-5-4 15,32 5 0-15,-30-10-5 0,30 10 1 16,-35-9-3-16,35 9-1 0,-32-10-3 0,32 10 3 15,-34-9-5-15,34 9 2 0,-30-9-1 16,30 9 4-16,-26-7-7 0,26 7 2 16,-27-8 1-16,27 8-2 0,-25-13 1 0,25 13-2 15,-30-9 1-15,30 9 3 0,-22-12-4 16,22 12-1-16,-22-12 4 0,22 12-1 0,-27-13-3 16,27 13 1-16,-18-16 2 0,18 16-5 15,-25-15 1-15,25 15 3 0,-24-18-2 16,24 18 0-16,-30-25 1 0,15 14-2 15,-5-1 0-15,3-4-1 0,-3 0 1 0,20 16 4 16,-43-28-8-16,25 13 4 0,1 1-1 16,-5 2 1-16,22 12 3 0,-35-24-10 0,22 15 7 15,13 9 1-15,-21-15-4 0,21 15-5 16,-23-16-5-16,23 16-10 0,-17-15-17 16,17 15-32-16,0 0-41 0,-25-23-47 15,22 14-80-15,3 9-126 0,-5-30-592 0,5 30-885 16</inkml:trace>
  <inkml:trace contextRef="#ctx0" brushRef="#br0" timeOffset="163410.8478">3700 10556 4646 0,'0'0'-215'15,"0"0"9"-15,0 0 2 0,0 0-6 16,0 0-5-16,0 0-13 0,0 0-522 16,0 0 436-16</inkml:trace>
  <inkml:trace contextRef="#ctx0" brushRef="#br0" timeOffset="164331.6238">3700 10556 3088 0,'0'0'-68'16,"0"0"17"-16,0 0 12 0,0 0 34 0,0 0-11 16,0 0 3-16,0 0-3 0,0 0-14 15,0 0 14-15,0 0-3 0,0 0 3 0,0 0 21 16,0 0-2-16,0 0 13 0,0 0 14 16,0 0 13-16,0 0-9 0,0 0 23 15,0 0 4-15,0 0 26 0,0 0-22 0,0 0-6 16,0 0 6-16,0 0-17 0,-87-15-1 15,87 15-11-15,0 0 3 0,0 0-2 16,0 0-3-16,0 0-5 0,0 0-4 0,0 0 17 16,0 0 13-16,-24-13-9 0,24 13 7 15,0 0 5-15,0 0 38 0,0 0-24 0,0 0-1 16,0 0-8-16,0 0 3 0,-27-5-4 16,27 5-5-16,0 0-2 0,0 0-12 15,0 0-15-15,0 0 10 0,0 0-9 16,0 0-14-16,0 0 8 0,0 0-14 0,0 0-6 15,0 0 16-15,0 0-10 0,0 0-12 16,-26 18 12-16,26-18 4 0,0 0 4 0,-9 34-12 16,9-34 4-16,0 31-6 0,0-31 0 15,-5 39-4-15,5-39-1 0,-3 47-1 16,3-23 3-16,0 7 3 0,3-4 6 16,-3 2-12-16,2 1 0 0,1 1 6 0,6 0-3 15,-6-6 1-15,2 2 1 0,-2-3-5 16,6-1 6-16,-3 1-3 0,-6-24-3 0,9 38 7 15,-9-38 4-15,8 34-1 0,0-19-17 16,-8-15 7-16,14 29 6 0,-9-16 5 16,-5-13 0-16,12 26-8 0,-12-26 5 0,13 28-2 15,-13-28-1-15,18 27-8 0,-13-15 5 16,-5-12-2-16,20 31 3 0,-9-9-3 16,0-4 10-16,-1 0-14 0,-10-18 10 15,17 38 1-15,-7-20 0 0,-10-18-4 0,15 27-1 16,-7-12 4-16,-8-15-3 0,10 29 6 15,-10-29 2-15,14 25-15 0,-14-25 8 0,8 27 1 16,-8-27 1-16,9 30 1 0,-4-13 0 16,-5-17-9-16,8 33 10 0,-3-17 0 15,-5-16 2-15,12 35-6 0,-9-18 2 0,-3-17-3 16,5 37-1-16,3-16-6 0,-1 5 5 16,1-5 5-16,-8-21 4 0,9 46-7 15,-1-23 7-15,-4 1 0 0,1-1-11 0,3 5 8 16,-5-4-2-16,2 2-5 0,-1-2 11 15,1 3-15-15,0-2 20 0,-2 1-16 16,-3-26-3-16,12 39 2 0,-9-19 14 0,-3-20-8 16,8 33-8-16,-8-33-3 0,5 30 18 15,-5-30-12-15,7 32 0 0,-7-32-4 0,10 27 7 16,-10-27 9-16,7 28-9 0,-2-10 0 16,-5-18 5-16,8 41-2 0,2-17-1 15,-5 1 2-15,7-2-1 0,-7 4 2 16,3 0-3-16,-3-3 2 0,2 2-6 0,1 1 4 15,1-3 6-15,-1 2-15 0,-1-2 16 16,-2 3 10-16,0-5-9 0,-5-22-7 0,12 40 2 16,-9-25-9-16,-3-15 5 0,5 34 6 15,-5-34-3-15,12 30 9 0,-12-30 7 16,1 28-8-16,-1-28-6 0,4 26 13 0,-4-26-6 16,8 23-4-16,-8-23-2 0,5 25 6 15,-5-25-5-15,3 26 1 0,-3-26-35 16,7 30-104-16,-7-30-138 0,-13 33-637 0,13-33-452 15</inkml:trace>
  <inkml:trace contextRef="#ctx0" brushRef="#br0" timeOffset="166917.1198">1833 11203 4100 0,'0'0'-212'0,"-4"-29"15"0,4 29 26 0,0 0 14 16,0 0 13-16,0 0 18 0,0 0 22 15,0 0 42-15,0 0 7 0,0 0 28 16,0 0 5-16,-10-24 11 0,10 24-8 0,0 0 8 15,0 0-8-15,0 0 8 0,0 0-9 16,-6-27 3-16,6 27-5 0,0 0 16 0,0 0-17 16,-12-21-15-16,12 21-8 0,0 0 1 15,0 0 15-15,-17-29 12 0,17 29 8 16,0 0 4-16,-17-25 9 0,17 25 4 16,-15-15-1-16,15 15 6 0,0 0-3 0,-18-18 6 15,18 18-9-15,-13-15-6 0,13 15-6 16,0 0-15-16,-22-18 6 0,22 18-1 15,0 0 10-15,0 0 0 0,-22-20 3 0,22 20-3 16,0 0-4-16,0 0 4 0,0 0 12 16,-13-21-6-16,13 21 13 0,0 0-7 0,0 0-6 15,0 0 6-15,0 0-9 0,0 0 6 16,0 0 3-16,-17-15-6 0,17 15 0 16,0 0-18-16,0 0 15 0,0 0-3 15,0 0 18-15,0 0-18 0,0 0 3 0,0 0 3 16,-18-19-7-16,18 19 20 0,0 0 39 15,0 0 5-15,0 0-16 0,-25-22-12 0,25 22 14 16,0 0-11-16,-16-12-10 0,16 12 1 16,0 0-1-16,0 0-14 0,0 0-19 15,0 0 5-15,-15-16 4 0,15 16-1 16,0 0-5-16,0 0 2 0,0 0-5 0,0 0 5 16,0 0-2-16,0 0 2 0,0 0-2 15,0 0-1-15,0 0-2 0,0 0-6 0,0 0 0 16,0 0 8-16,0 0 3 0,0 0 6 15,0 0 9-15,0 0 8 0,22 84 0 16,-10-56 6-16,1 3-15 0,-3 2 29 16,12 2-1-16,-5 2-3 0,0-1 18 0,-1 5-9 15,3-5-2-15,-4 5-4 0,1-4 12 16,4 9-13-16,4-3 5 0,-7 8 14 0,4-6-11 16,1 0-5-16,0 2-10 0,0-1 19 15,4 1-15-15,-6-5 20 0,-1-4-21 16,-2-4 15-16,4-1-18 0,1 1 9 15,-2-4-12-15,-6-2 2 0,4 1 3 0,-1-2-10 16,-4-3-5-16,4 6 1 0,-2-7 7 16,-3-1-5-16,1-2 8 0,-3 2 2 0,5 1-3 15,-2-5-13-15,1 0 25 0,-1 4 7 16,-3-3-6-16,5-2-8 0,-15-17 5 16,19 34-6-16,-6-19-5 0,-13-15 21 15,17 28-1-15,-17-28-9 0,16 26-7 0,-16-26 4 16,14 24 0-16,-14-24 0 0,8 21 9 15,-8-21-16-15,12 23 1 0,-12-23 6 16,15 21 9-16,-15-21-2 0,5 22-2 0,-5-22-8 16,12 18 0-16,-12-18-11 0,0 0 13 15,13 30-4-15,-13-30 1 0,5 26-12 16,-5-26-6-16,7 21 4 0,-7-21 1 16,10 24-6-16,-10-24 6 0,13 26 4 0,-13-26-6 15,9 31 13-15,-9-31-14 0,10 30 1 16,-10-30-2-16,11 30-2 0,-6-12 8 0,-5-18-11 15,7 32-1-15,1-14-5 0,-8-18 15 16,12 28-8-16,-12-28 1 0,9 28 0 0,-9-28 12 16,8 27-6-16,-8-27 7 0,5 27 1 15,-5-27-5-15,3 28-1 0,-3-28 10 16,9 29-18-16,-9-29 5 0,5 27-3 16,-5-27 5-16,6 27-3 0,-6-27 14 0,5 28 4 15,-5-28 3-15,0 29-2 0,0-29 0 16,0 0-3-16,0 44-4 0,0-44-2 0,0 33 1 15,0-33-1-15,-5 24-8 0,5-24 1 16,0 0-4-16,-3 37 0 0,3-37 3 16,0 28-5-16,0-28 2 0,0 0 1 15,-3 34-1-15,3-34 2 0,0 0-3 16,-10 33 0-16,10-33 0 0,-7 26-3 0,7-26 2 16,-2 27 2-16,2-27-5 0,-8 28-3 0,8-28 6 15,-7 23-28-15,7-23 7 0,0 0 4 16,-5 32-4-16,5-32 2 0,0 0-3 15,-12 27 7-15,12-27-1 0,0 0-2 0,-3 25 1 16,3-25-3-16,0 0 4 0,0 32 5 16,0-32-1-16,0 0-3 0,0 39 5 15,0-39-1-15,3 29-9 0,-3-29 20 16,2 29-2-16,-2-29-14 0,10 29 9 0,-10-29-2 16,3 20 0-16,-3-20 1 0,6 24-1 15,-6-24-2-15,0 0 4 0,8 23 0 0,-8-23 0 16,0 0 0-16,0 0-6 0,0 0 2 15,8 28 9-15,-8-28-8 0,0 0-1 0,12 16 6 16,-12-16-1-16,0 0-2 0,0 0 5 16,0 0-2-16,30 11 0 0,-30-11 4 15,0 0 1-15,32 0 23 0,-32 0-6 16,0 0-1-16,57-11 2 0,-32 1-2 0,0 1-5 16,0 3-1-16,-2-3-3 0,4 3 1 15,3-5-3-15,-5 3-2 0,7 0 3 16,-5 0-1-16,1 2-2 0,4-4 4 0,-7 2-5 15,7 1 1-15,-4-5-6 0,4 4 3 16,-7 1 0-16,2-1-3 0,0-4 0 0,-2 8 9 16,-25 4 2-16,45-16-7 0,-25 8 1 15,2 1 3-15,-22 7-6 0,37-13 7 0,-21 7-1 16,-16 6 0-16,39-9-5 0,-39 9 5 16,33-9-4-16,-33 9-5 0,27-12 5 15,-27 12-7-15,32-10 3 0,-32 10 1 16,28-12 0-16,-28 12 1 0,24-7-1 0,-24 7-1 15,28-9-1-15,-28 9 3 0,25-9-1 16,-25 9-2-16,29-10-2 0,-29 10-1 16,28-8 2-16,-28 8 2 0,32-12-2 0,-32 12 4 15,22-7-4-15,-22 7 2 0,25-8-4 16,-25 8 2-16,0 0 1 0,27-14-1 0,-27 14 1 16,0 0 0-16,21-10 2 0,-21 10 4 15,0 0-4-15,0 0 3 0,25-4-3 0,-25 4-3 16,0 0 3-16,0 0-1 15,0 0-5-15,0 0 4 0,27-14-4 0,-27 14-1 16,0 0 4-16,0 0-1 0,0 0-3 16,22-9 1-16,-22 9 2 0,0 0 0 0,0 0-2 15,25-12 5-15,-25 12-4 0,0 0 2 16,0 0-3-16,23-9 1 0,-23 9 0 16,0 0 0-16,22-9 0 0,-22 9-1 0,0 0 2 15,0 0-3-15,22-15 1 0,-22 15 1 16,0 0-3-16,0 0 3 0,20-10-1 0,-20 10 3 15,0 0-1-15,0 0 1 0,0 0-2 16,0 0 0-16,23-12 1 0,-23 12-2 16,0 0 2-16,0 0-3 0,0 0 2 0,21-11 0 15,-21 11 3-15,0 0-2 0,0 0 3 16,0 0-4-16,16-17 0 0,-16 17-1 16,0 0 3-16,0 0 1 0,0 0 0 0,0 0 1 15,20-15-3-15,-20 15 2 0,0 0-3 16,0 0 1-16,0 0-3 0,0 0 4 15,0 0-4-15,0 0 3 0,20-15-2 0,-20 15-1 16,0 0 3-16,0 0-2 0,0 0-2 16,0 0 4-16,0 0-2 0,0 0 2 15,0 0-3-15,17-16-4 0,-17 16 1 0,0 0 0 16,0 0 3-16,0 0-3 0,22-23 2 16,-22 23 2-16,0 0 2 0,18-17 1 0,-18 17-4 15,14-16 4-15,-14 16-5 0,16-21 1 16,-16 21 0-16,17-21 1 0,-17 21 2 15,19-19 0-15,-19 19 1 0,16-19 4 0,-16 19 2 16,0 0-1-16,17-21 2 0,-17 21-4 16,0 0 0-16,10-19-2 0,-10 19-1 15,0 0-10-15,0 0-26 0,0 0-47 0,17-18-75 16,-17 18-113-16,0 0-229 0,0 0-141 16,0 0-289-16,0 0-610 0</inkml:trace>
  <inkml:trace contextRef="#ctx0" brushRef="#br0" timeOffset="167672.3739">2458 12296 4291 0,'0'0'-216'0,"0"0"14"0,-8-28 4 16,8 28 0-16,0 0 11 0,0 0 5 0,0 0-4 16,0 0 10-16,-17-17-8 0</inkml:trace>
  <inkml:trace contextRef="#ctx0" brushRef="#br0" timeOffset="168501.7497">2433 12251 2245 0,'0'0'-133'0,"0"0"5"16,-13-21 12-16,13 21-13 0,0 0 19 15,0 0 12-15,0 0 23 0,-14-28-2 16,14 28 2-16,0 0 3 0,-8-19 7 0,8 19 50 16,0 0 51-16,0 0 18 0,-12-22 18 0,12 22 52 15,0 0-1-15,0 0 11 0,-13-18-7 16,13 18-20-16,0 0-19 0,0 0-3 16,-13-21-6-16,13 21 18 0,0 0 3 0,0 0-10 15,0 0-23-15,0 0 1 0,-15-22-10 16,15 22-24-16,0 0 28 0,0 0-23 15,0 0 4-15,0 0-8 0,-12-22-11 0,12 22 5 16,0 0 2-16,0 0 8 0,0 0-11 16,-17-21 7-16,17 21-5 0,0 0-2 15,0 0-31-15,-22-15 13 0,22 15-5 0,0 0-8 16,0 0 21-16,-21-12-16 0,21 12 8 16,0 0-3-16,0 0-7 0,0 0-5 15,0 0 3-15,-19-15 11 0,19 15-13 16,0 0-6-16,0 0 15 0,0 0-3 0,0 0 10 15,-25-17 5-15,25 17 0 0,0 0 4 16,0 0 3-16,0 0 2 0,0 0 8 0,0 0-4 16,-17-15 9-16,17 15-5 0,0 0-6 15,0 0 8-15,0 0-13 0,0 0-7 0,0 0 11 16,0 0-22-16,0 0 5 0,0 0 1 16,0 0 8-16,0 0 8 0,0 0 4 15,39-34 4-15,-39 34 6 0,37-25 19 16,-17 9-10-16,8-2 18 0,4-3-10 15,-2-4 14-15,5-1-49 0,7-1 29 0,0 0-27 16,6-1 22-16,-2 5-7 0,-3-3-11 16,-3 1 8-16,9 3-6 0,-2 1-22 0,-14-1 18 15,4 7-17-15,-7 0-7 0,2-2 12 16,-4 5-4-16,-3 0-6 0,4 0 24 0,-1-1 11 16,-3 2-12-16,4-1 0 0,-6 2 0 15,5-2-7-15,-2 0 8 0,-5 4-10 0,6-5 5 16,-5 2-9-16,3 3-3 15,-25 8-1-15,40-13-8 0,-20 4 0 0,-20 9 7 16,37-12 2-16,-37 12-11 0,37-9 10 16,-21 3-10-16,-16 6 0 0,37-17 7 15,-17 12-1-15,-20 5 4 0,41-10-3 0,-41 10-4 16,30-12-4-16,-30 12 7 0,35-9-4 16,-35 9-6-16,33-9 6 0,-33 9-2 0,27-10 3 15,-27 10 1-15,23-5-5 0,-23 5 5 16,0 0-3-16,29-10 9 0,-29 10-5 15,0 0 13-15,0 0-1 0,35-12 6 0,-35 12-2 16,22-7 1-16,-22 7-8 0,26-13 9 16,-26 13-7-16,32-12 3 0,-32 12-2 15,32-12-6-15,-15 3 1 0,-17 9-5 0,28-9-2 16,-28 9 1-16,29-12-1 0,-29 12 2 16,28-12 1-16,-28 12-3 0,30-13-1 15,-30 13 4-15,32-11-1 0,-32 11-3 0,37-17-1 16,-17 8-2-16,-20 9-2 0,40-12 4 15,-40 12-4-15,25-13-1 0,-25 13-3 16,25-8-30-16,-25 8-49 0,20 0-48 0,-20 0-68 16,0 0-180-16,0 0-494 0,0 0-233 15</inkml:trace>
  <inkml:trace contextRef="#ctx0" brushRef="#br0" timeOffset="170159.0067">2950 11741 3875 0,'0'0'-159'0,"0"0"20"0,0 0 12 0,0 0 10 16,0 0 8-16,-48-12 5 0,48 12 14 15,0 0 31-15,0 0 18 0,0 0 7 16,-30 5 18-16,30-5-3 0,0 0 16 0,0 0 14 15,0 0 13-15,0 0 28 0,0 0 3 16,0 0 20-16,0 0 28 0,0 0-17 16,0 0 49-16,0 0-42 0,0 0-10 0,0 0-1 15,0 0 7-15,-41-5 13 0,41 5-11 16,0 0 18-16,0 0-13 0,0 0-11 16,0 0-11-16,0 0 1 0,0 0-23 0,0 0 3 15,0 0-10-15,0 0-13 0,0 0 3 16,0 0-10-16,0 0-4 0,0 0-8 0,0 0 8 15,0 0 14-15,0 0-21 0,0 0-1 16,0 0-4-16,0 0-1 0,0 0-2 16,0 0-3-16,0 0-3 0,49-57 10 0,-49 57-5 15,0 0-6-15,22-20 5 0,-22 20-9 16,0 0 6-16,20-13-2 0,-20 13 5 16,0 0-8-16,23-14 14 0,-23 14-9 15,0 0 0-15,0 0-1 0,22-13-1 0,-22 13 1 16,0 0 14-16,0 0-4 0,0 0-3 15,20-12 5-15,-20 12-2 0,0 0 19 0,0 0 2 16,0 0 7-16,0 0 6 0,0 0 7 16,0 0 9-16,0 0 5 0,0 0 5 15,0 0-1-15,0 0-3 0,0 0-4 0,0 0-5 16,0 0-2-16,0 0-10 0,0 0-4 16,17-15 1-16,-17 15-9 0,0 0-4 0,0 0 1 15,0 0-10-15,0 0 3 0,0 0-6 16,0 0 2-16,0 0 2 0,0 0-4 15,0 0-3-15,0 0 0 0,0 0-4 16,0 0 7-16,0 0-4 0,0 0 0 0,0 0-4 16,0 0 4-16,0 0-8 0,0 0 1 15,0 0 3-15,0 0-4 0,0 0-1 0,0 0 1 16,0 0-2-16,0 0-3 0,3-37 3 16,-3 37-1-16,30-15-2 0,-13 8-2 15,-17 7 1-15,48-12 3 0,-19 6 0 0,-6-1-1 16,7 2-1-16,2-5 1 0,-2 5-2 15,4-2 4-15,-4 1-3 0,0 1 1 0,-3-2-2 16,-2 2 0-16,-25 5 0 0,37-7 6 16,-37 7-7-16,30-7 3 0,-30 7-3 15,23-1 2-15,-23 1-2 0,0 0 0 0,0 0 2 16,0 0-1-16,0 0-2 0,-45 54 1 16,22-39-3-16,2 3 4 0,3-3-2 15,-2 2 2-15,0-2-2 0,3 0 0 0,0-3 2 16,17-12 0-16,-26 26-6 0,14-14 6 15,12-12-5-15,-17 24 2 0,17-24 0 16,-10 22-1-16,10-22 6 0,0 0-1 0,0 0-3 16,17 44 2-16,-17-44 1 0,28 16 1 15,-14-5-3-15,-14-11 4 0,32 12-2 16,-32-12-1-16,31 12 1 0,-31-12-1 0,22 12 1 16,-22-12-4-16,17 9 4 0,-17-9 0 15,20 14 5-15,-20-14-4 0,0 0 0 0,23 12 1 16,-23-12-5-16,0 0 3 0,17 17-1 15,-17-17-2-15,8 20-1 0,-8-20 4 16,0 0-2-16,9 36 2 0,-9-36 0 0,0 28 0 16,0-28-2-16,1 28 0 0,-1-28-6 15,4 31 8-15,-4-31 0 0,11 32 1 0,-11-32-2 16,16 27 2-16,-3-9-1 0,-13-18 0 16,20 30-1-16,-7-15 0 0,6 2 3 15,-3-2-1-15,-2 3-2 0,3-2 1 0,1-1 0 16,-1 1 2-16,-17-16-4 0,21 24 3 15,-21-24 0-15,22 22 0 0,-22-22-4 16,19 20 4-16,-19-20-2 0,16 25 2 0,-16-25 0 16,14 29 3-16,-11-11 0 0,2 6-3 15,-2 5 1-15,2 2-27 0,-1-1-98 16,-3-3-150-16,13-1-312 0,-14-26-358 16,30 1-765-16</inkml:trace>
  <inkml:trace contextRef="#ctx0" brushRef="#br0" timeOffset="176430.8289">2037 11612 53 0</inkml:trace>
  <inkml:trace contextRef="#ctx0" brushRef="#br0" timeOffset="176523.7777">2037 11612 53 0,'0'0'8'0,"0"0"-16"0</inkml:trace>
  <inkml:trace contextRef="#ctx0" brushRef="#br0" timeOffset="176594.7268">2037 11612 61 0,'0'0'-8'0,"0"0"-10"0</inkml:trace>
  <inkml:trace contextRef="#ctx0" brushRef="#br0" timeOffset="176650.6913">2037 11612 70 0,'0'0'17'0,"0"0"-8"16,0 0 41-16,0 0-25 0,0 0-58 15,0 0-18-15</inkml:trace>
  <inkml:trace contextRef="#ctx0" brushRef="#br0" timeOffset="176710.6552">2069 11573 203 0,'0'0'0'0,"0"0"-24"0</inkml:trace>
  <inkml:trace contextRef="#ctx0" brushRef="#br0" timeOffset="176771.6167">2069 11573 211 0,'16'-18'31'0,"-16"18"39"0,0 0 68 15,0 0 23-15,0 0 49 0,0 0 2 16,0 0 21-16,0 0-29 0,0 0-24 0,0 0-63 15,0 0 3-15,0 0-34 0,0 0 4 0,-48-9-6 16,48 9-20-16,-52 21-4 0,15-6-27 16,-13 7 6-16,-2 9-4 0,-11 3-26 15,-4 5-15-15,3 2-39 0,-1 1-26 0,3 2-51 16,0-2-70-16,10-5-312 0,7-2 111 16</inkml:trace>
  <inkml:trace contextRef="#ctx0" brushRef="#br0" timeOffset="178242.1283">3007 12946 1841 0,'0'0'46'0,"0"0"33"16,0 0-43-16,0 0-25 0,0 0-11 0,0 0 14 16,-89 72-14-16,43-31 15 0,-20 4 17 15,-16 24-25-15,-13 0 21 0,0 8 6 16,-1 3 24-16,-9 16-1 0,-12 0-24 15,-4 8 22-15,-11 10-17 0,-2 5-35 0,-8 15-38 16,-20 29-85-16,23-27-232 0,5 1-135 16,-1 0 105-16</inkml:trace>
  <inkml:trace contextRef="#ctx0" brushRef="#br0" timeOffset="183175.4546">2008 10390 1621 0,'-8'-19'-125'0,"8"19"-280"0,-15-31 93 15</inkml:trace>
  <inkml:trace contextRef="#ctx0" brushRef="#br0" timeOffset="183803.2036">1818 9875 1319 0,'0'0'-82'16,"-14"-18"7"-16,14 18-1 0,-13-21 1 0,13 21 59 16,-8-25-39-16,8 25-7 0,-14-31 22 0,14 31 11 15,-13-41 58-15,8 24 34 0,5 17 9 16,-15-40-7-16,5 24-23 0,10 16-5 15,-10-31 8-15,10 31-5 0,-9-28 0 16,9 28-30-16,-8-21 14 0,8 21-5 0,0 0 0 16,-13-25 9-16,13 25-19 0,0 0-4 15,-9-23 9-15,9 23 23 0,0 0 3 16,0 0-13-16,-8-27-14 0,8 27 1 0,0 0 3 16,0 0-4-16,0 0-21 0,0 0 12 15,0 0 5-15,0 0-5 0,0 0-4 0,0 0-17 16,0 0 17-16,0 0-5 0,0 0 5 15,0 0 0-15,8 90 31 0,-3-58-10 16,-1 1 17-16,-4 13 37 0,0 3-7 16,0 13 11-16,-4 5 1 0,4 2 8 0,-5 5-9 15,5 3-16-15,0-4 8 0,0 13-1 16,0 1-15-16,9-4-13 0,-8-11 5 0,3-5 12 16,4-3-17-16,-5-2-3 0,2-3-7 15,0-12 9-15,-1 0-21 0,-4 0 12 16,5-7-10-16,-5 7-5 0,0-10 6 15,0-4-7-15,0 1-7 0,0 5 10 0,0-6 0 16,-5 1-16-16,5-4 5 0,-4 0 0 16,4 2 3-16,0-32-6 0,-5 45 3 0,5-22-5 15,0-23 16-15,-3 33-9 0,3-33-4 16,0 30 7-16,0-30-11 0,-2 27-36 16,2-27-86-16,0 0-81 0,5 23-415 15,-5-23 114-15</inkml:trace>
  <inkml:trace contextRef="#ctx0" brushRef="#br0" timeOffset="184316.8786">2254 9449 2271 0,'0'0'-97'15,"0"0"39"-15,0 0 37 0,0 0 7 16,-16 85 35-16,7-54 0 0,1 2 3 0,-4 4 3 15,5 10 27-15,-1 10 9 0,0 4 5 16,-4 2-2-16,5 6 23 0,1 0-12 16,1 3-24-16,-4 7 10 0,6 5 12 15,1-14-29-15,-8 14 27 0,10-13-3 0,-3 3-16 16,3-3 4-16,0 0-6 0,-4-1-6 16,8 1 2-16,-4-4-22 0,3 2 18 15,4-2-16-15,-2 4 6 0,-2-2-9 0,1-2 8 16,4-5-6-16,-3 3 6 0,-2-4-12 15,4-3 14-15,0-9-22 0,1-2 8 0,-6-5 19 16,4 2-28-16,3-13 3 0,-9 3-3 16,6 0 1-16,-2-4-1 0,1 0 10 15,-2-1-15-15,2-1-3 0,0-4-6 16,-1 2 14-16,-4-26-20 0,5 36-15 0,-2-18-7 16,-3-18-43-16,13 30 2 0,-13-30-54 15,17 9-73-15,-17-9-153 0,0 0-312 0,0 0 118 16</inkml:trace>
  <inkml:trace contextRef="#ctx0" brushRef="#br0" timeOffset="184862.4076">3457 9811 2547 0,'0'0'-94'0,"0"0"22"0,0 0 27 15,-3 76 20-15,3-76 8 0,-14 42 24 16,3-22-1-16,6 5 7 0,-9 2-16 16,4 0 13-16,2 8 19 0,-4 5 2 15,4 4-9-15,-1 0 6 0,1 1-3 0,3 4 3 16,-2 1 11-16,4 2-21 0,-2-3 9 15,2-1-7-15,-1 6 27 0,3-4 33 0,-3 1 3 16,-1-5 3-16,2 1-23 0,-1-5-11 16,3-1 11-16,1-4-26 0,-4-4-2 0,4 2 3 15,0-4-26-15,0 3 17 0,0-1 2 16,0-3 13-16,4 5-18 0,-4-8 3 16,1 9-1-16,-1-3-4 0,0-3-1 15,0 1-6-15,4 0-6 0,-4-4 3 0,0-27-1 16,0 47 0-16,0-30-7 0,0-17-12 15,3 35-29-15,-3-35-32 0,0 27-43 16,0-27-72-16,0 0-249 0,10 13-205 0,-10-13 119 16</inkml:trace>
  <inkml:trace contextRef="#ctx0" brushRef="#br0" timeOffset="185764.8705">2368 11486 2340 0,'0'0'-139'0,"0"0"-6"0,0 0 10 0,0 0 13 16,0 0 18-16,0 0-8 0,0 0 16 15,0 0 29-15,0 0-2 0,35 25 41 16,-35-25 42-16,0 0 60 0,0 0 2 0,0 0-2 15,49-37 2-15,-29 26-18 0,6-5 6 16,5-4-16-16,-3-1 32 0,12 0-12 0,9-6-17 16,-1-2 2-16,16-4 4 0,-2-2-19 15,6-2 9-15,3 1-6 0,24-11-12 16,5-2 11-16,-8-3-18 0,2 0 4 0,-17 11-7 16,-15 8-3-16,0-1 12 0,-14 11-10 15,-1-4-2-15,-14 7 9 0,-2 4 14 16,-5 1 47-16,-2 2 9 0,-1 1 30 15,-3-1-40-15,-3 1-4 0,-17 12-33 0,25-15 20 16,-25 15-14-16,27-13-26 0,-27 13-47 16,0 0-37-16,0 0-39 0,0 0-53 15,0 0-69-15,0 0-414 0,0 0 116 0</inkml:trace>
  <inkml:trace contextRef="#ctx0" brushRef="#br0" timeOffset="186205.0278">2176 11828 2440 0,'0'0'-34'15,"0"0"28"-15,-17 22 0 0,17-22-7 16,0 0 13-16,0 0 9 0,-17 12 1 0,17-12 15 16,0 0 6-16,0 0-3 0,0 0-16 15,0 0 12-15,0 0-3 0,0 0 0 16,0 0 14-16,0 0-17 0,0 0-7 0,0 0 7 16,0 0 8-16,0 0 11 0,0 0-20 15,0 0 22-15,67-77-12 0,-38 50 11 16,9-5 6-16,5-1-7 0,3-1-8 0,7-6-9 15,9 3 4-15,-2 1 4 0,6-5 2 16,-1 7-15-16,2-1 0 0,-7 5-7 16,-7 3 19-16,-7 3-27 0,-6 2 15 0,-5 3 0 15,0 1-13-15,-5 2 1 0,5-3-6 16,-6 7 6-16,-3-1 4 0,-2 1 0 16,-1 4 5-16,1-5-14 0,-3 4 9 0,-21 9-7 15,39-20-36-15,-39 20-39 0,23-12-74 16,-23 12-81-16,0 0-406 0,14 0 118 15</inkml:trace>
  <inkml:trace contextRef="#ctx0" brushRef="#br0" timeOffset="186644.7553">1861 11908 2559 0,'0'0'6'0,"0"0"-12"0,-23 9 6 16,23-9 0-16,0 0 3 0,0 0-6 0,0 0 18 16,0 0-9-16,-20 12-3 0,20-12-6 15,0 0 9-15,0 0 8 0,0 0 1 16,0 0 2-16,0 0 12 0,77-54 3 15,-46 33 1-15,3-5 12 0,6-2-28 0,7-5 13 16,1 2-1-16,18-9-10 0,27-17 0 16,3 0 13-16,6 1-14 0,-4 4 8 15,14-6-5-15,-15 9-16 0,7-4 8 0,-29 14-3 16,-6 0-5-16,-7 9-2 0,-9 3 27 16,-4 5-38-16,-9 0 16 0,-5 4-6 0,-1 0 16 15,-8 6 2-15,-4-2 27 0,0 2 1 16,0-1 0-16,-2 5 6 0,-20 8 6 15,25-15-28-15,-25 15-5 0,25-12 8 0,-25 12-13 16,20-13-9-16,-20 13-13 0,0 0-19 16,28-9-28-16,-28 9-39 0,0 0-43 15,0 0-24-15,0 0-75 0,0 0-430 0,0 0 116 16</inkml:trace>
  <inkml:trace contextRef="#ctx0" brushRef="#br0" timeOffset="187019.5356">2124 11505 2638 0,'-22'9'-61'0,"22"-9"19"16,0 0 9-16,-23 9 15 0,23-9 8 0,0 0 17 15,0 0 20-15,0 0 15 0,-20 10-4 16,20-10-11-16,0 0 11 0,0 0-1 16,0 0-3-16,0 0-9 0,0 0 8 0,0 0-6 15,0 0 3-15,56-59-11 0,-27 36-5 16,3-4-6-16,16 0 2 0,-4-8 11 16,4 6-13-16,9-11 24 0,8-4-25 15,21-11 4-15,4-4-1 0,-6 4-15 0,8 0 8 16,-2 1-3-16,-15 12 0 0,-10 8 18 15,-1-4-24-15,-16 11 1 0,4 7-15 0,-13 1 4 16,-1-1-36-16,-4 5-5 0,-11 0 0 16,4 6-13-16,-27 9-7 0,30-6-32 15,-30 6-33-15,0 0-78 0,0 0-323 16,0 0 110-16</inkml:trace>
  <inkml:trace contextRef="#ctx0" brushRef="#br0" timeOffset="187381.0768">1776 11548 1895 0,'-25'10'-46'0,"25"-10"80"16,-20 9 23-16,20-9-2 0,0 0 6 0,0 0-5 15,0 0 3-15,0 0-5 0,0 0-8 16,0 0 10-16,38-62-2 0,-8 35-16 16,5-7 14-16,17-13-3 0,5 0-28 0,28-25 35 15,2-9-24-15,10 1 0 0,7-1 0 16,0-1-24-16,5 5 20 0,-9 3-5 16,0 6 2-16,-9 2-3 0,-21 19-1 0,-10 5-4 15,-16 9-15-15,2 6 17 0,-10 1-11 16,-6 9 6-16,-4-6 7 0,-4 8 13 15,3 0 20-15,-8 3 2 0,-17 12-11 0,27-20-22 16,-27 20-28-16,23-13-30 0,-23 13-38 16,12-14-47-16,-12 14-85 0,0 0-432 15,0 0 117-15</inkml:trace>
  <inkml:trace contextRef="#ctx0" brushRef="#br0" timeOffset="187688.8878">1878 11248 2556 0,'-37'13'65'15,"37"-13"15"-15,-22 10 1 0,22-10-24 0,0 0-6 16,-20 7 25-16,20-7-50 0,0 0 7 16,0 0-5-16,0 0-3 0,0 0-3 15,65-81-2-15,-31 46-15 0,3-1 27 16,15-10-13-16,21-21-9 0,11-8-10 15,6-3 14-15,9 0 0 0,3-8-2 0,13 2-7 16,-1-2 7-16,-2 2-24 0,9 4 24 0,-11 7-5 16,-8 5 0-16,-13 6-2 15,-17 16-10-15,-15 11-4 0,-17 5 25 0,-2 9-14 16,-3-2-6-16,-10 7-13 0,0-1-9 16,-4 5-22-16,-8 2-25 0,-13 10-38 0,0 0-29 15,0 0-78-15,0 0-409 0,0 0 117 16</inkml:trace>
  <inkml:trace contextRef="#ctx0" brushRef="#br0" timeOffset="187994.6976">1824 10895 2499 0,'-23'12'-3'0,"23"-12"24"0,-17 10-15 16,17-10 27-16,0 0-3 0,0 0 19 15,0 0 26-15,0 0 5 0,0 0 10 0,0 0 7 16,0 0-39-16,0 0-3 0,40-73 4 16,-11 41-10-16,1-10-14 0,7 1 12 15,15-11-3-15,-4-1 0 0,26-16-33 16,-4-5 2-16,4 0 12 0,7 5-1 0,1-6-19 16,5 4 8-16,10 4-6 0,2 0 6 15,2-2 11-15,-6 9-14 0,-5 3 3 16,-20 13-4-16,-9 11-11 0,-13 2 0 0,-1 11 12 15,-10-2-35-15,0 6-30 0,-6 0-34 16,-4 5-38-16,0 1-50 0,-27 10-98 16,28-6-381-16,-28 6 119 0</inkml:trace>
  <inkml:trace contextRef="#ctx0" brushRef="#br0" timeOffset="188272.5266">1972 10571 2693 0,'-24'9'-18'16,"7"2"10"-16,17-11 11 0,-33 4 0 15,33-4 31-15,0 0 19 0,-32 8 15 0,32-8 0 16,0 0-3-16,0 0-11 0,0 0-11 16,0 0-3-16,-32-23-3 0,32 23-15 15,0 0 2-15,44-67 2 0,-22 35-21 16,13-10 5-16,12-10 18 0,1 0-21 0,29-17-2 15,-20 15-12-15,-5 4 4 0,5 1-13 16,23-19 6-16,2 3 6 0,3 7-4 0,-11 8-6 16,13-6-27-16,-14 14-28 0,-16 7-60 15,-12 10-42-15,1 5-48 0,-11 1-397 16,-5 4 113-16</inkml:trace>
  <inkml:trace contextRef="#ctx0" brushRef="#br0" timeOffset="188594.3231">1647 10415 2304 0,'-40'19'-79'0,"8"-7"25"16,4-4-1-16,6-1 2 0,22-7 3 0,-32 8 10 16,32-8 10-16,-20 12-14 0,20-12 21 15,0 0-8-15,0 0 4 0,0 0 8 0,0 0 11 16,0 0 4-16,0 0-4 0,0 0 32 15,0 0 11-15,52-91-12 0,-14 54 3 0,6-10-11 16,3-5 4-16,3 1-8 0,5-2 15 16,20-19 4-16,2 2-12 0,-6 3-4 15,-16 13-14-15,-2 9 15 0,-11 7-5 16,2 5 8-16,-4-1-22 0,-2 3 8 0,-6 9 7 16,-7-2 3-16,-3 9-18 0,1-5 1 15,-3 7 3-15,-3-4 3 0,0 5 1 0,-17 12 3 16,32-25-18-16,-19 18-35 0,-13 7-90 15,25-8-75-15,-25 8-238 0,0 0 102 16</inkml:trace>
  <inkml:trace contextRef="#ctx0" brushRef="#br0" timeOffset="188824.1799">1297 10449 1921 0,'0'0'209'15,"0"0"-25"-15,0 0-27 0,0 0-22 0,-33-28-34 16,33 28 7-16,0 0-22 0,45-71-10 16,-23 39-8-16,10-5-15 0,1 2-2 0,11-7-2 15,1 0-2-15,8-3 5 0,1-2-18 16,1 1 5-16,0-4-17 0,2 1 5 16,3 2 4-16,21-15-15 0,-13 10-14 15,-6 10-9-15,2-1-48 0,-2 3-64 0,-6-1-85 16,3 1-501-16,-11 8 631 0</inkml:trace>
  <inkml:trace contextRef="#ctx0" brushRef="#br0" timeOffset="189214.9529">2549 9232 3043 0,'0'0'55'15,"-25"16"-28"-15,25-16 0 0,0 0-22 0,-17 13 0 16,17-13-1-16,-7 22 8 0,7-22-24 15,-12 52 17-15,7-14-2 0,-6 9 4 0,2 14 2 16,-4 16 6-16,-4 10-6 0,-6 29-6 16,-2 10 6-16,-7 3 1 0,-2 5-10 15,-4-3-3-15,0 0 6 0,1-8 9 16,-2-4-10-16,-3-7 5 0,7-6 2 0,5-20 5 16,3-16-16-16,11-15-5 15,-1-3 12-15,2 1-1 0,2-10-11 0,6 1-4 0,2-8-41 16,-4 2-40-16,6-8-70 0,1-3-133 15,-1-2-339-15,-5-5 116 0</inkml:trace>
  <inkml:trace contextRef="#ctx0" brushRef="#br0" timeOffset="189570.7354">2959 9625 2356 0,'-14'26'-128'0,"2"10"12"0,-11 11 35 0,6-1 30 16,-3 7 0-16,3 1 21 0,1 6 22 16,-9 8-3-16,1 7 26 0,-4 3 19 0,6-4-20 15,-6 2 9-15,-1-7 2 0,7-5 1 16,-3-7-30-16,7-6 8 0,1-4-8 16,4-4 11-16,4-10-10 0,1-1-41 15,1-5 11-15,4-2-58 0,3-8-55 0,3 3-305 16,-3-20 100-16</inkml:trace>
  <inkml:trace contextRef="#ctx0" brushRef="#br0" timeOffset="189854.5572">3445 10066 1536 0,'0'0'-89'0,"0"0"26"0,25-12-21 16,-25 12 6-16,0 0 13 0,0 0 4 0,0 0 19 15,0 0 31-15,0 0 27 0,32 24 36 16,-32-24 15-16,5 25 40 0,-5-25 15 0,-1 37 7 16,1-37-7-16,-12 59 3 0,0-22-9 15,4 5 9-15,-12 12-6 0,-5-3-47 16,-4 12 20-16,4 2-18 0,-10-1-18 16,1-2 3-16,-2-7-2 0,11-3-16 0,-4-8 0 15,9-7-1-15,-2-5-22 0,6 3 1 16,-1-7 4-16,7-1-60 0,6-5-26 0,4-22-70 15,0 28-171-15,0-28-244 0,0 0 110 16</inkml:trace>
  <inkml:trace contextRef="#ctx0" brushRef="#br0" timeOffset="190123.3887">3917 10316 2052 0,'-33'27'-35'0,"2"1"31"15,0 1 4-15,2-8 39 0,1 0 28 16,-1 3 15-16,-1-1 63 0,-2-4 17 16,7 1-17-16,-5 2-27 0,0 6-4 0,-3-3-4 15,-4 9-27-15,-7 1-9 0,-6 9-16 16,2 3-18-16,-2 0 0 0,-2 0-1 15,-7 3 0-15,6 2-44 0,-4-5-36 16,3 3-59-16,6-1-112 0,6-16-481 0,5-1 680 16</inkml:trace>
  <inkml:trace contextRef="#ctx0" brushRef="#br0" timeOffset="190467.1751">1451 11631 2906 0,'-31'9'0'16,"5"-5"5"-16,1-1 6 0,25-3 5 0,0 0-19 15,-40 4 13-15,40-4-10 0,0 0-5 16,0 0 5-16,0 0 13 0,49-75-13 16,1 29 3-16,35-25-14 0,11-12 17 0,16-10-9 15,8-8 0-15,11-1 6 0,7-7-6 16,11 2 9-16,2 2-38 0,1 3-78 0,-8 7-134 15,-9 6-374-15,-9 3 118 0</inkml:trace>
</inkml:ink>
</file>

<file path=ppt/ink/ink3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2:23.262"/>
    </inkml:context>
    <inkml:brush xml:id="br0">
      <inkml:brushProperty name="width" value="0.05292" units="cm"/>
      <inkml:brushProperty name="height" value="0.05292" units="cm"/>
      <inkml:brushProperty name="color" value="#FF0000"/>
    </inkml:brush>
  </inkml:definitions>
  <inkml:trace contextRef="#ctx0" brushRef="#br0">13706 9635 681 0,'0'0'197'0,"0"0"-53"0,0 0-70 16,0 0-48-16,0 0 4 0,4-28-9 0,-4 28-11 15,0 0 9-15,0 0-24 0,0 0-40 16,0 0 10-16,0 0 4 0,0 0-27 0,0 0-13 16,3-29 4-16,-3 29-8 0</inkml:trace>
  <inkml:trace contextRef="#ctx0" brushRef="#br0" timeOffset="33.9818">13713 9578 675 0,'0'0'-204'16,"0"0"52"-16</inkml:trace>
  <inkml:trace contextRef="#ctx0" brushRef="#br0" timeOffset="3847.7239">13609 9460 598 0,'-13'-18'-52'0,"13"18"4"16,0 0 28-16,0 0 13 0,0 0-7 16,0 0 21-16,0 0 20 0,0 0 41 0,-14-22 29 15,14 22-16-15,0 0-3 0,0 0 14 16,-11-20-4-16,11 20 44 0,0 0 31 0,0 0-37 16,0 0-24-16,-14-23-8 0,14 23-11 15,0 0-11-15,0 0-5 0,-15-15 5 16,15 15-35-16,0 0 4 0,0 0 17 15,0 0-26-15,0 0 6 0,0 0-3 0,-8-26 26 16,8 26-14-16,0 0-11 0,0 0 9 16,0 0 3-16,0 0 8 0,0 0 9 15,0 0-5-15,0 0-4 0,0 0 10 0,0 0 4 16,0 0-18-16,0 0 19 0,0 0-16 16,0 0 15-16,0 0 0 0,0 0 4 0,0 0-18 15,0 0 1-15,0 0-11 0,0 0-9 16,0 0-5-16,0 0 10 0,0 0 0 0,0 0-11 15,15-37-3-15,-15 37-5 0,0 0 14 16,0 0-19-16,0 0-3 0,0 0 6 16,0 0-5-16,0 0 1 0,0 0-5 15,0 0-10-15,0 0 0 0,22-16-8 16,-22 16 6-16,0 0-4 0,0 0 6 0,0 0-4 16,0 0 0-16,25-11 4 0,-25 11 12 15,27-11-10-15,-27 11 9 0,30-12-13 0,-10 4 0 16,8-1 16-16,-8-1-6 0,5 1-2 15,4 0-24-15,1 0 14 0,0 0 10 16,-5 0-8-16,2-2 4 0,3 3-10 0,-3 0 18 16,-5 0-12-16,8 1-6 0,-30 7-2 15,48-12 8-15,-29 7 0 0,9-2-12 16,-28 7 6-16,43-9 0 0,-26 2 8 0,-17 7 2 16,42-8 2-16,-42 8-10 0,37-6 4 15,-17 3 0-15,-20 3 0 0,42-7 8 0,-19 2-22 16,-23 5 9-16,42-8 8 0,-42 8-8 15,37-4 7-15,-37 4 3 0,32-5-10 16,-32 5-3-16,33-4-4 0,-33 4 14 0,32-8 0 16,-32 8-2-16,27-3 2 0,-27 3-8 15,30-6 8-15,-30 6-2 0,30-6 0 16,-30 6 6-16,35-6-2 0,-35 6-2 0,35-7-4 16,-35 7-6-16,44-8 6 0,-24 5 12 15,5-5-14-15,-25 8 8 0,45-8-16 16,-20 4 8-16,-25 4 4 0,35-6-6 0,-35 6 0 15,32-6 8-15,-32 6 8 0,30-2-6 16,-30 2-12-16,0 0 2 0,33-5 4 16,-33 5 0-16,0 0 0 0,32-5 10 0,-32 5 4 15,0 0-14-15,0 0 2 0,39 0 2 16,-39 0-6-16,0 0 4 0,31 5-10 0,-31-5 0 16,0 0 12-16,42 0 0 0,-42 0-2 15,25 1 4-15,-25-1-2 0,29 4-8 16,-29-4 6-16,0 0-4 0,37 0 8 0,-37 0-4 15,0 0 10-15,35 2-14 0,-35-2 16 16,0 0-12-16,30 6-4 0,-30-6 0 16,27 5 8-16,-27-5-8 0,0 0 4 0,33 1-2 15,-33-1-2-15,0 0 12 0,32 8-12 16,-32-8 4-16,18 4 0 0,-18-4-6 16,0 0 4-16,30 8 6 0,-30-8 0 0,0 0-12 15,25 4-1-15,-25-4 3 0,0 0 2 16,26 11 2-16,-26-11 2 0,0 0-12 0,30 20 1 15,-30-20 17-15,23 13 3 0,-10-1-7 16,-13-12-4-16,29 23 14 0,-11-11 1 16,-18-12-13-16,27 22-3 0,-27-22 1 0,22 18 0 15,-22-18 4-15,22 17 7 0,-22-17-9 16,16 20 2-16,-16-20 6 0,17 12-6 16,-17-12-12-16,17 19 6 0,-17-19 18 0,20 20-16 15,-20-20 18-15,12 16-12 0,-12-16-2 16,13 20-2-16,-13-20-6 0,17 21 4 15,-17-21 8-15,13 21 7 0,-13-21-13 0,15 23-5 16,-15-23 10-16,17 24-3 0,-17-24 4 16,15 20 6-16,-15-20-20 0,13 23 10 0,-8-8 16 15,-5-15-20-15,15 25 4 0,-15-25-2 16,17 25 0-16,-5-10-4 0,-12-15 4 16,11 37-2-16,0-19 4 0,0 1-4 15,-2 3 8-15,1-1 4 0,-10-21-10 0,18 39 4 16,-6-19-2-16,-7 1 4 0,3 0 2 15,-3 2 2-15,2-2-8 0,1 1 10 0,-8-22 1 16,7 39-1-16,-4-15 13 0,2 2-9 16,-1 2-3-16,-3 0 3 0,3 3-13 0,4-1 5 15,-6 0 9-15,-2 5-7 0,0-1 3 16,0-3-6-16,5 5 1 0,-5-2-6 16,0-1 0-16,0 5 1 0,0-5-6 0,0 5 8 15,0-4 1-15,1 2 5 0,-1-1-6 16,0-2 6-16,0 1-1 0,0 4 15 15,0-5-5-15,0 3-9 0,0-1 12 16,0 2-21-16,5-4 4 0,-5 5 11 0,-5-2-4 16,10-1 1-16,-5-2-7 0,-5 0 10 15,5 2-8-15,0-1 5 0,0-4 9 0,-1 2-6 16,-4-2-2-16,5 1 10 0,0-3-16 16,0-28 3-16,-7 54 4 0,7-27 3 15,-3 0-5-15,-1 1 3 0,4-28-11 0,-1 49 4 16,-3-24 5-16,-1 2-7 0,2 1 6 15,-2 0 1-15,5-28-4 0,-5 51-9 0,5-23-4 16,-5 1 16-16,1-5-4 0,1 4-2 16,3-28 15-16,-2 43-15 0,-4-22 20 15,6-21 9-15,-5 42 3 0,3-25-3 16,2-17-3-16,0 33-3 0,0-33-6 0,-3 32 2 16,3-32-9-16,0 31-1 0,0-31 5 15,-5 28-11-15,5-28 11 0,0 31 2 16,0-31-19-16,5 29 18 0,-5-29-8 0,0 29-11 15,0-29 3-15,0 27 3 0,0-27-2 16,3 32-3-16,-3-32 4 0,0 30 7 0,0-30-16 16,2 37 8-16,-2-37-6 0,8 36 4 15,-5-14-6-15,-3-22-2 0,5 43 10 0,4-17-10 16,-6-2-2-16,4 1 11 0,1-2 1 16,-3 2-4-16,2-3 1 0,0 3 0 0,-7-25-1 15,11 49 0-15,-6-24 0 16,2-1 1-16,1 2-5 0,-6 1 5 0,1-3 3 15,7 1-2-15,-8 2-2 0,1 2-9 16,1-2 8-16,1 5 1 0,-5-1-3 16,3-4 4-16,1 3-2 0,-3 2-1 0,3 1-2 15,1-2 14-15,-2 1-11 0,2-2 2 16,-2-3-5-16,2 3 2 0,0-1-2 0,-1-4-1 16,-1 2 5-16,4-2-4 0,-7-25 5 15,5 40-6-15,-2-22 8 0,-3-18-4 16,0 34 0-16,0-34-1 0,5 37 1 0,-5-37-2 15,3 41 4-15,1-20-6 0,-4-21 6 16,0 40-4-16,1-14 1 0,3-3 2 0,-4-23-3 16,0 49 4-16,5-20-3 0,-5-5 1 15,0-24-3-15,3 49 5 0,-3-24-2 16,0 2 1-16,2 1 2 0,-2-1-6 16,0-27-4-16,0 51 4 0,0-24-6 0,0-3 15 15,0 7-7-15,3-6-1 0,-3 9 4 16,4-1-6-16,1-1 5 0,-2 9 7 0,-3 1-12 15,2-2-1-15,8 3-3 0,-10 3 14 16,1-1-6-16,3 5 0 0,-4-3 2 16,1-1-1-16,-1 4 1 0,5-8 1 0,0 5-1 15,0-2-5-15,-5-5 0 0,4-2 2 16,-4-2-4-16,0 1 3 0,3-3 0 0,2 4 2 16,-2-9-2-16,-1 6-2 0,1-5-1 15,1 2 8-15,1-1-4 0,-2-4-1 16,-1 2-2-16,8 1-1 0,-8-6 0 0,1 3 9 15,2 2-13-15,5-4 10 0,-8-1 1 16,4 5-3-16,-1-5 2 0,0 3 3 16,2 2-7-16,1 4-6 0,1 1 13 0,4-3-15 15,-5-4-1-15,-1 4 0 0,5 1-5 16,1-2-1-16,-1 3 7 0,1-2-6 16,-3-5 7-16,4-2-7 0,-6 1 2 0,4-6 10 15,-4-3-10-15,-8-16 8 0,10 32-2 16,-1-17-1-16,-9-15 9 0,0 0-12 15,11 31 4-15,-11-31 3 0,10 21-4 0,-10-21 3 16,0 0 3-16,15 26-1 0,-15-26-7 16,7 18 9-16,-7-18-4 0,8 25 5 0,-8-25-1 15,14 28-2-15,-14-28 2 0,8 31-6 16,2-16 6-16,-10-15-1 0,19 33-3 0,-13-11 3 16,-6-22-2-16,14 34 5 0,-6-19 0 15,-8-15-1-15,13 30-2 0,-6-13 4 16,-7-17-12-16,17 28 13 0,-17-28 5 15,12 30-13-15,-7-15 4 0,-5-15-5 0,15 29 1 16,-15-29 1-16,8 24 2 0,-8-24 0 16,13 25-7-16,-13-25 3 0,15 23 5 0,-15-23-4 15,9 26-3-15,-9-26 1 0,8 28 4 16,1-10 6-16,-9-18-4 0,10 34 3 16,-4-12-2-16,-6-22-5 0,5 37-2 0,2-17-2 15,-2 3-11-15,-5-23 13 0,5 34 2 16,-5-34-3-16,10 33-2 0,-10-33 3 0,3 27-6 15,-3-27 4-15,2 29 7 0,-2-29-2 16,3 21 0-16,-3-21-3 0,4 24 4 16,-4-24 0-16,0 0 7 0,0 0-8 0,0 32 1 15,0-32 0-15,0 0 2 0,0 0 10 16,0 0-5-16,-4 30-2 0,4-30-5 16,0 0 4-16,-13 19 3 0,13-19-9 0,-22 18 3 15,22-18 2-15,-30 22 5 0,7-9-12 16,-6-4 5-16,3 6-6 0,-1-3-1 15,-7 5 8-15,4-5 0 0,0 0 1 0,0-3 2 16,2 3 0-16,6-2-7 0,-8 2 5 16,8-6-6-16,-6 3 9 0,28-9-11 0,-44 12 1 15,21-6 12-15,23-6-6 0,-42 10 0 16,20-6 8-16,22-4-24 0,-37 1 18 16,37-1-11-16,-43 5 1 0,43-5 5 0,-47 0-5 15,25 0 2-15,22 0 5 0,-47 2 1 16,47-2-7-16,-48 0-8 0,26 0 11 15,22 0-1-15,-43 0 1 0,43 0 1 0,-41 0-11 16,41 0 9-16,-38 3 2 0,38-3 9 16,-33 0-6-16,33 0-12 0,-34 2 15 15,34-2-4-15,0 0-2 0,-37 0 4 0,37 0 5 16,-28 5-14-16,28-5 9 0,0 0 9 16,-42 3-5-16,42-3-7 0,-28 0 3 0,28 0-1 15,-32 2 1-15,32-2-5 0,-30 7 4 16,30-7-7-16,-32 3 2 0,32-3 0 15,-32 3 0-15,32-3 9 0,-32 3-4 0,32-3-3 16,-31 6-1-16,31-6-6 0,-32 3 11 16,32-3 6-16,-37 3-14 0,37-3 13 0,-40 3-6 15,40-3-3-15,-42 6 6 0,17-3 0 16,-4 1-10-16,29-4 4 0,-56 3 7 16,27-3-14-16,-3 0 7 0,32 0 2 0,-55 4 0 15,25-4 3-15,3 1 1 0,27-1 3 16,-43 0-8-16,43 0-3 0,-44 0 8 15,44 0-1-15,-43 0-9 0,43 0-10 0,-37 0-7 16,37 0-7-16,-42 0 3 0,42 0-1 16,-48-1-4-16,23 1-10 0,25 0 11 15,-57-4-4-15,32 1 2 0,25 3 3 0,-61-7 6 16,31 4-9-16,4-3 25 0,-3 0-7 16,-4 0-7-16,4-3-4 0,1 0 2 0,4-4 1 15,1 1 16-15,-2-4 3 0,-2-3-7 16,7 4 0-16,2-5 0 0,-9-4-6 0,7 1 3 15,-7-2 6-15,5 1-2 0,4-5 24 16,-2 1-6-16,-7-2-2 0,9-3 4 16,-2 1 1-16,-4-4-8 0,4-9 8 15,3-2-13-15,1-7-1 0,6 0-10 0,3-11-1 16,4-1-13-16,3 0-6 0,0-5 2 16,3-1-3-16,4-11-3 0,6 4 4 15,-5 8 6-15,-3-7 21 0,2 10-7 16,1 0 20-16,-6 5-6 0,1-3 15 0,6 4-3 15,-6-2-7-15,-3 2 23 0,2-1-15 16,1-3-9-16,-3 1 3 0,10 4-5 0,-5-4 0 16,4-3-13-16,-4 1 13 0,10-10-2 0,-2-3-13 15,-8 3 0-15,7-4-6 0,3-2 19 16,-7 0-11-16,12 2 7 0,-11 11 0 16,-4 2-15-16,-2 2 8 0,2 0 13 15,-10 1 5-15,5 4 7 0,-7 2 1 0,2 1 5 16,0 4 10-16,-3-3-2 0,-1 0-8 15,3 0 2-15,1 1-3 0,-7-2 3 16,9-1 4-16,-2-1-8 0,1-3 1 0,4-2 4 16,0 1-27-16,4-5 32 0,4-1-28 15,-1-1 3-15,3-5 1 0,2 3-4 16,-9 6 7-16,5 0 10 0,-3-2 11 0,-1 5-6 16,-3 2 2-16,3 0 9 0,-4 10-7 15,0 2-4-15,-4-4 1 0,3 5 9 0,-8-1-31 16,6 1 21-16,0 0-1 0,-8-1-20 15,5 2 12-15,4 1-5 0,-10 1-15 0,6-1 7 16,1 2 0-16,-2 1 8 0,5 4 0 16,-6 1 0-16,1-2-2 0,2 2 1 15,0 5 3-15,2-4 0 0,0-1-13 16,1 6 14-16,-1-6-8 0,-2 5 11 0,5-2-2 16,-4-4 4-16,-1 6-5 0,5-6 8 15,-7 1-15-15,7 0 14 0,-3 6 3 16,3-1-5-16,0 0-5 0,0-2 1 0,0 1-6 15,0-2-4-15,3-7-13 0,-3 2 17 16,0-2-2-16,7 4 6 0,-7-2-14 0,2-5 8 16,1 5-4-16,6-3 0 0,-6 0 1 15,-1 4 1-15,-2-1 4 0,3 5-11 16,-3-1 8-16,8-1 6 0,-4 4-11 0,-3 2-3 16,3-6 16-16,-4 4-8 0,8 4 1 0,-5-4-2 15,-1 7-2-15,5-8 8 16,-7 3-5-16,5 1-3 0,-2-1 3 0,-3 2-5 15,0 0-1-15,7-2-1 0,-2 0-14 0,-2-2-1 16,2 1-17-16,-2 2-15 0,6-1-16 16,-4 2-29-16,3 0-15 0,4 0-23 15,8 1-62-15,-3-2-92 0,3 4-516 16,-7 4 152-16</inkml:trace>
  <inkml:trace contextRef="#ctx0" brushRef="#br0" timeOffset="8351.6795">12634 14250 3374 0,'0'0'-169'0,"0"0"19"0,0 0 6 0,0 0-2 16,0 0 5-16,0 0 7 0,0 0 3 15,0 0 14-15,0 0 18 0,0 0 26 0,0 0 16 16,0 0-31-16,0 0 4 0,0 0 6 16,0 0 22-16,-20-49 3 0,20 49 11 15,0 0 9-15,0 0-6 0,0 0-5 16,7-40 13-16,-7 40-5 0,0 0 0 0,13-34 8 16,-13 34-4-16,15-24-1 0,-15 24 13 15,13-26-8-15,-4 11 8 0,-9 15-19 0,18-25 19 16,-18 25-6-16,17-24-4 0,-17 24-1 15,13-25 20-15,-13 25-5 0,17-22 11 16,-17 22-21-16,13-18 26 0,-13 18-17 16,14-24-15-16,-14 24 26 0,13-23 12 0,-13 23-23 15,12-18 17-15,-12 18-11 0,17-18-16 16,-17 18 15-16,21-23 18 0,-21 23-46 0,20-16 57 16,-20 16-28-16,26-24 17 0,-18 12-23 15,-8 12 11-15,22-18-6 0,-22 18 12 16,21-15-11-16,-21 15 22 0,17-21 1 0,-17 21 11 15,17-20 5-15,-17 20 5 0,18-15-16 16,-18 15 26-16,15-18-26 0,-15 18 9 16,17-15-5-16,-17 15 0 0,17-14 0 15,-17 14 24-15,0 0-45 0,30-16 0 0,-30 16 26 16,17-17-12-16,-17 17 11 0,16-12 9 16,-16 12 9-16,17-15 4 0,-17 15 4 0,20-12 12 15,-20 12-10-15,0 0-10 0,20-22 0 16,-20 22-10-16,0 0 5 0,22-20-2 0,-22 20-28 15,12-15 16-15,-12 15-4 0,20-18 8 16,-20 18-1-16,20-21-4 0,-20 21 12 16,17-18-9-16,-17 18 8 0,18-22-12 15,-18 22 0-15,18-20 18 0,-18 20-15 0,14-17 4 16,-14 17 2-16,16-22 4 0,-16 22-11 16,17-23 13-16,-17 23-13 0,22-16-1 15,-22 16 7-15,22-26-10 0,-14 14-11 0,-8 12 7 16,22-27 1-16,-12 12 2 0,-10 15-3 15,17-26 3-15,-17 26-7 0,21-24 7 16,-12 9 37-16,-9 15-5 0,11-25 11 0,-11 25-15 16,10-34 7-16,-10 34-3 0,5-34 2 15,-5 34-2-15,-5-38-3 0,5 38-6 16,-5-39-13-16,2 18 2 0,3 21-6 0,-5-47-2 16,-3 25-13-16,3-5 7 0,5 27-2 15,-9-53 10-15,9 26-20 0,-3-4 10 0,0-1-5 16,3-1-1-16,-2-1-1 0,-3-3 4 15,2 0 0-15,-2-1-3 0,1-4-2 16,-4-2-4-16,1 5-13 0,-1-1 15 16,-1 1-10-16,1-2 5 0,3 5 10 0,-7-2-3 15,7 1 5-15,-6 5-7 0,6 2 11 16,-5 3-21-16,1-5 17 0,4 8 5 0,-2-4-15 16,-3-2 10-16,7 1 13 0,-5 2-16 15,-1 3 21-15,4-7-14 0,-8 8-11 16,8-9 8-16,-7 3 1 0,7 2 6 15,-7-1-14-15,7 1 3 0,-6-2-2 0,6 2 6 16,-7-1-2-16,0 5-2 0,-1-5 4 16,5-1-2-16,-4 5-9 0,3-5 0 15,-2 8 5-15,-1-3-5 0,4 2-2 0,-6 0 6 16,3 1 1-16,11 21-7 0,-14-34 8 16,14 34 5-16,-11-27-11 0,11 27 9 0,-16-25-5 15,16 25-10-15,-13-22 2 0,13 22 0 16,-15-18 10-16,15 18-1 0,0 0-3 15,-17-25-12-15,17 25 3 0,0 0 14 16,-15-21-5-16,15 21 13 0,0 0-15 0,-22-19 0 16,22 19-8-16,-16-12 10 0,16 12 4 15,0 0-5-15,-27-19-10 0,27 19 7 0,0 0-12 16,-30-15 12-16,30 15-5 0,-22-12-1 16,22 12 6-16,-22-12-8 0,22 12 10 15,-25-13-2-15,25 13-7 0,-23-16-1 16,23 16 4-16,-25-12 8 0,25 12-4 0,-27-15 0 15,27 15 6-15,-20-9-2 0,20 9 7 16,0 0-9-16,-22-15 2 0,22 15-4 0,0 0 0 16,-23-13-4-16,23 13 0 0,0 0 8 15,0 0 0-15,-17-17-12 0,17 17 10 16,0 0-4-16,0 0 4 0,-13-32-10 0,13 32-9 16,0 0 2-16,13-57 4 0,-1 30-4 15,-4-10-7-15,7 2 2 0,-1-7-15 16,6-5 6-16,-7 8-2 0,4-9 3 15,1-3-4-15,4 1 9 0,-5 5 9 0,-1-4-9 16,3 2-6-16,-6 5 15 0,1-8-10 16,-3 11 5-16,3-3 9 0,1 3-12 0,-2 0 7 15,2-2-7-15,-2 4 22 0,-1 1-10 16,0-2-5-16,0 2 10 0,-4 4 5 0,2-2 5 16,2 2 2-16,-7 5 1 15,6-3-3-15,-6 3 10 0,6-5 7 0,-8 5-2 16,2-1 30-16,-2 0-14 0,2 4-22 15,-5 24 19-15,4-55-3 0,-4 28-7 0,0-2-5 16,0 2 14-16,0-5-7 0,0 32 4 16,-4-58-7-16,4 28-5 0,-5-6 5 15,5 6 0-15,0-4-7 0,0 1-5 0,0 2 7 16,0-4-10-16,0 5-5 0,-3 0 6 16,0-5-16-16,-2 4 23 0,-1 1-9 15,-4-2-4-15,2 2 9 0,3 1 5 16,-10-7 9-16,5 6-12 0,-2-4-1 0,2 5 0 15,-6-1 2-15,-1 0-1 0,3 1-9 16,1 4 10-16,0 2 6 0,-1-2-20 0,3 1 8 16,-3 2 4-16,1-3-8 0,-1-1 0 15,4 2 9-15,-6 0-9 0,-1-4 2 16,4 7 0-16,-4-7 16 0,-7 0 11 0,1 4-12 16,5-5-2-16,-6 5 15 0,4 0-10 15,-2-1 6-15,-9 1-3 0,2-2-21 16,-3 2 28-16,2 1-9 0,2-1 13 0,-12 0 9 15,6 3-10-15,-3-1-8 0,4-2 20 16,-4 3 9-16,-6-2 26 0,9 5-26 0,-6 0-9 16,7-1 1-16,-1-3-11 0,6 7 1 15,-6-3-6-15,2 3 2 0,-1-2-8 16,-6 4 0-16,8-1 0 0,-4-3-14 0,-7 3 4 16,5-2 8-16,-5 1-15 0,2-1-1 15,0 0-1-15,-2 1 3 0,-5 0-1 16,9 3-4-16,-7-1 1 0,1-1 1 0,6 3 1 15,-6-1-6-15,9 3-2 0,-9-1 1 16,14 2 1-16,-1-1 0 0,2 1 10 16,-8 1-14-16,12-6 6 0,-7 8-1 15,-1-6-5-15,0 4 10 0,-8 0 2 0,5-3-14 16,-10 3-1-16,-2 2 2 0,6-2-3 16,-6 4 5-16,-1 0-1 0,2 3-1 0,0 0-7 15,-1-2 5-15,9 2-1 0,-1 0 2 16,2 2 4-16,-2-2-7 0,3 3 2 0,2-3 6 15,0 3 5-15,-2 4-11 0,0-4 9 16,2-1-9-16,0 2-1 0,0 2 4 16,-4 1-3-16,-1 0 6 0,-4-2-6 0,6 3-1 15,-2-3 2-15,-2 4-5 0,-5 0 6 16,5-2 0-16,4 5-2 0,-1 1 4 16,-2 2-7-16,-1-8 6 0,5 5 6 0,0 1-12 15,4 1 7-15,-2-2-4 0,4-1 2 16,0-1-4-16,-1-1 2 0,0 8 6 0,-1-4-17 15,3 4 16-15,-6-4-5 0,6 4 0 16,-1 1 5-16,-3-1-5 0,1 0 4 16,-1 2 5-16,2 2-9 0,1-2 3 15,-1-1 3-15,2 0-6 0,0 1 15 0,-2-2-17 16,3 3 5-16,-7-2-7 0,7 5 3 16,-11-3 1-16,7 7 2 0,-3-7-3 0,-4 10 1 15,-3-4 5-15,-2 5-16 0,-1-3 10 16,1-2 5-16,3 5-7 0,-4-6 0 15,4 2 4-15,0-3 4 0,7-1-10 0,0 1 7 16,-4-1 8-16,9-4-6 0,-5 1-4 16,2 3 5-16,1-6-1 0,2 3 6 15,10-6-10-15,-14 5-4 0,6 2-5 0,-7 2 5 16,4-2 0-16,1 0 3 0,-1 1-5 16,5-5 3-16,-4 2 3 0,4-3-2 0,4-4 2 15,0 3 0-15,-3-2-5 0,3-1 5 16,-5 0 6-16,1-2-2 0,6 3-6 15,-4-4 12-15,24-9-13 0,-47 15 6 0,24-8-1 16,0-5 9-16,23-2-12 0,-42 10-6 16,42-10 13-16,-37 6-11 0,15-6 5 15,22 0 1-15,-40 2 7 0,40-2-14 16,-33 3 1-16,33-3 4 0,-36-3 6 0,36 3 3 16,0 0-5-16,-45 0 2 0,45 0 1 15,-25 3-8-15,25-3 5 0,0 0-3 0,-38 0 1 16,38 0-2-16,0 0 6 0,-35 7-5 15,35-7-4-15,-31 5 5 0,31-5-1 0,-31 12-5 16,14-5 1-16,17-7 4 0,-49 16 4 16,26-9-2-16,1 2 0 0,-4 0-1 15,26-9-5-15,-47 15 7 0,23-9 4 0,24-6-4 16,-38 12-5-16,16-6 3 0,22-6-1 16,-40 10 2-16,20-5 2 0,20-5-8 15,-40 14 11-15,15-8 2 0,1 0-10 0,24-6 1 16,-45 6 7-16,25 1-8 0,-8-5 4 15,28-2 0-15,-42 6 3 0,42-6-2 16,-34 7-5-16,34-7-3 0,-28 5 1 0,28-5 6 16,-32 7 0-16,32-7-4 0,-25 6 4 15,25-6-13-15,-29 9 21 0,29-9-10 16,-28 16 2-16,28-16 0 0,-30 16-6 0,15-8 1 16,15-8-3-16,-29 15 14 0,13-2-15 15,2 2 2-15,-4 1 7 0,0 3-5 0,1 4-1 16,-5 5-2-16,4-4 3 0,1 6 5 15,-3 0 0-15,1-3-6 0,6 8 9 16,0-5-9-16,1 7 5 0,0 4 4 0,2 1-3 16,4 5 1-16,-3 1-4 0,6 6 6 15,3 6-7-15,0 2 8 0,3 4-4 16,2-2 6-16,2 3-1 0,6-2-4 0,2 13 3 16,2 2-14-16,0-4 12 0,3 1-4 15,0 0 2-15,3 1 2 0,7-2 6 0,1-2-8 16,9 27 0-16,-3-26 3 0,-1-4 9 15,1-2-15-15,17 16 6 0,-3 6 3 16,-7-19 0-16,3-10-8 0,-7 0 8 16,17 17-3-16,-9-10-7 0,-1-14 8 0,0 3 2 15,-3-2-9-15,4 1 9 0,-1-3-1 16,5 2 3-16,1-5-1 0,-8 0-6 0,12-1 16 16,-7 4-12-16,6-2-14 0,-1 0 5 15,22 18 1-15,-4 0 12 0,4-4-2 16,2-2-5-16,3 2 0 0,2-8 4 0,13 1-8 15,5-4 13-15,5-3-8 0,1-3 0 16,15-2 1-16,-10-7 8 0,8-2-4 16,1-7-4-16,-2 1-33 0,2 0-38 0,-8-2-51 15,-18-5-67-15,-26-6-152 0,-7-7-510 16,-1-4-80-16</inkml:trace>
  <inkml:trace contextRef="#ctx0" brushRef="#br0" timeOffset="11339.5038">15433 7700 3669 0,'0'0'-186'0,"0"0"25"15,-20-20 27-15,20 20 29 0,0 0 22 16,0 0 13-16,-21-16 14 0,21 16 16 0,0 0 13 15,-16-16 8-15,16 16 10 0,0 0 12 16,0 0 19-16,-17-16 2 0,17 16-18 16,0 0 15-16,0 0-4 0,-13-21 7 15,13 21-9-15,0 0-7 0,0 0-2 0,0 0-9 16,0 0 3-16,25-55 0 0,-4 35-5 0,0-1 15 16,7-2-7-16,-1 4-6 0,-1 1-2 15,3-5 0-15,3 4 7 0,-7-3 1 16,7 6-3-16,-1-8-3 0,1 5-2 15,3-4 5-15,-1 2-3 0,11-5 6 0,0 2-3 16,-5 0-3-16,9-2 1 0,-4 5 4 16,5-2-2-16,4 0 0 0,-3 2 6 15,-4-5-12-15,5 8 6 0,-2-3 0 0,-1 5 0 16,-4-3 6-16,-2 6-4 0,-2 0-10 16,2-4 8-16,-4 5 6 0,4 0-6 15,-6 0 2-15,3 1 4 0,2 4-9 0,3-3 8 16,4 2-5-16,1-3 0 0,-2 3 8 15,2 1-3-15,6-2-5 0,-5 3 0 0,1-2 0 16,-3 3-2-16,1 5-1 0,-3-8 3 16,-9 0 5-16,-4 5-10 0,1-2 0 15,-5 1 2-15,2 0 6 0,-2 1-1 16,-30 3 11-16,48-9-7 0,-48 9-6 0,34-1-8 16,-34 1 10-16,38-2-2 0,-38 2 0 15,41-5 3-15,-41 5-6 0,35-3-2 16,-35 3 0-16,48 0 10 0,-31-2 3 0,-17 2-5 15,52-5 4-15,-25 5-14 0,-27 0 12 16,50-5 10-16,-29 1-9 0,-21 4-4 0,46-8 34 16,-28 5-3-16,-18 3-13 0,42-12 5 15,-22 5 51-15,2-2-33 0,3-3-15 16,-2-5 5-16,12-1-12 0,9-1 7 0,1-12-3 16,17-2 0-16,6-4-7 0,9 1 7 15,22-14-12-15,1 2 3 0,6-3-1 16,-9 4-15-16,-15 11 7 0,-9 7 6 0,-6 4-22 15,-6-2 11-15,-8 10 18 0,-3-1-29 16,-3 2 7-16,-2 4 2 0,-3 0-4 16,3 1-1-16,5 6 3 0,1-2 15 15,5 7-15-15,-4 0 2 0,9 0-2 0,7 3 4 16,-3 3 4-16,4 1-10 0,-7 0 8 0,6 2-8 16,-2-3 8-16,-1 0-8 0,2 0 6 15,-5 0-4-15,-2 1 6 0,-5-4 3 16,2-1-9-16,-2-2 6 0,2 0 0 15,-3 0-1-15,4 0-3 0,-6-2-9 16,7-1 9-16,-6-1 6 0,-1-4-10 0,-3 7 0 16,2-5-1-16,0 0 5 0,-1 0 5 0,7-7 12 15,1 1-4-15,-1-4 11 0,0 1 1 16,-2-1 13-16,2-3-11 0,-3 0 0 16,-1-1-3-16,-3-4 1 0,-3 5-7 15,-7-1 14-15,2 2-12 0,-7 3-15 0,0 0 1 16,-1 0 4-16,3 1-4 0,-2-1 8 15,-9 3-8-15,16-1-4 0,-13 5 9 16,6-4-9-16,2 0-2 0,6 2 8 0,-8 1-8 16,2 0-4-16,5-1 8 0,5 3-2 15,-9-2 0-15,9 5-4 0,-2-3 0 0,-3 0 6 16,3 1-8-16,0 3 8 0,-8 0-12 16,3 0 0-16,-5 0 12 0,4-1-4 15,-6 4 0-15,7 0 0 0,-3 0 0 0,-3 0-4 16,8 4 8-16,-4-1-4 0,1 3 2 15,-3 0-8-15,1-3 10 0,-3 0-4 16,-6 3 8-16,4-1 5 0,-32-5-9 0,42 4-4 16,-19-4-6-16,-23 0 4 0,33 9 8 15,-33-9-12-15,32 7 8 0,-32-7 2 16,29 10 2-16,-13-4-10 0,-16-6 8 0,41 19-4 16,-23-11 8-16,2 2 1 0,3 2-5 15,-2 0-4-15,-3-4-2 0,2 5 10 0,-20-13-10 16,32 19 7-16,-32-19 1 0,27 15-4 15,-27-15 4-15,26 16-10 0,-16-7 13 16,-10-9-11-16,29 26 2 0,-12-10 2 16,-2 8 8-16,5-1 1 0,0 4-13 0,1 3 10 15,3 3 3-15,-4-2 0 0,5 1 9 16,-5 3-23-16,0 0 6 0,2-1-1 0,-4 2-6 16,1-1 6-16,-2 1-2 0,-1-2 0 15,3 3-9-15,-6 1 22 0,4-1-9 16,-4-1 1-16,2-1 1 0,0-2-3 0,-6 3-14 15,4-8 17-15,-1-1-2 0,-7 2-6 16,6-1 24-16,-2 1-21 0,1-2 5 16,0 0-12-16,-5 1 6 0,2 0-1 0,1-1 19 15,-3 0-27-15,3 0 7 0,-3-2 4 16,2 1 7-16,-2-5-17 0,2 5 7 16,-7-26-5-16,3 36 1 0,-3-36 10 0,0 39-7 15,0-39-5-15,-3 38 11 0,-4-16-10 16,-1 0 1-16,8-22 8 0,-9 46-12 0,1-25-5 15,5 5-3-15,3-26-13 0,-2 51-5 16,-1-24-13-16,3 2-6 0,0-29-9 16,0 50 15-16,0-22 1 0,0-28-5 15,0 42 24-15,0-21-14 0,0-21 16 0,-12 43-4 16,7-21 1-16,-5-2 7 0,-9 4 11 16,4-4 0-16,-1 3 0 0,-3-2 2 0,4 0-5 15,-5 3-2-15,-2-1 14 0,9 2-14 16,-9-1 7-16,9 1 0 0,-1-3-3 15,3 0 5-15,-3-2 5 0,-1 2-7 16,4-4 11-16,11-18 0 0,-22 30-11 0,7-13 7 16,1-2 4-16,-4 0-4 0,1 0-1 15,-4 2 13-15,-10 4-20 0,0-4 6 16,-4 6 8-16,-7-2-8 0,2 5-1 0,-4-1 0 16,2 2 8-16,10-4-6 0,-3 3-1 15,5-1-3-15,3-2-3 0,-1 5 1 0,0-5-10 16,6-2-5-16,2-3 12 0,3 1-3 15,-3-3 6-15,3-4 6 0,17-12 6 16,-28 21 6-16,4-9-18 0,4 4-1 16,2-6 8-16,-12 2-8 0,3-4 2 15,2 6-1-15,-9-5-1 0,6-1 17 0,-10 5 0 16,1-1 3-16,0 1 0 0,4-4 0 0,1-1 0 16,2 3-8-16,5-2 8 0,-6 0-8 15,5-3 3-15,-3 0 4 0,4 3 3 16,-5-3 10-16,3 0-6 0,2 1 3 0,-10-2-5 15,-2 2-2-15,-5-1 0 0,-8 1-3 16,-3 1 0-16,-8 3-2 0,-4-4 2 16,-5 1-7-16,-2 4 8 0,-2-3-10 15,3 0 4-15,2-3 10 0,-5 3-14 0,2-2 2 16,2 0 16-16,8 2 0 0,-3-7 4 16,6 5-2-16,9-4-4 0,-3 2 14 15,1-1-19-15,0-1-4 0,5 0 4 0,-5-1-18 16,2 2 18-16,3 2-9 0,5-3-2 15,-11 3 11-15,3 0-7 0,-2 4-2 0,-10-1-8 16,8-3 14-16,4 3 1 0,-8-3-3 16,6 0-6-16,2 0 4 0,3-1-8 15,-2 0 0-15,3-1 10 0,-1 0-8 0,5 0 13 16,3 0 4-16,-2-1-3 0,2-3 26 16,6 0-1-16,-2 1-2 0,-2 4-1 15,3-5-18-15,-3 2 4 0,-8-2-7 0,-2 4-5 16,-6-4 4-16,-1 0 0 0,-6 0 0 15,2 0-12-15,-9 0 5 0,0 0-1 0,2-4-4 16,1 2 20-16,9 2-38 0,1-5-35 16,4 4-36-16,-2 2-51 0,5 4-89 15,-3 4-514-15,-3-3 459 0</inkml:trace>
  <inkml:trace contextRef="#ctx0" brushRef="#br0" timeOffset="11993.1007">16870 11105 2982 0,'0'0'-124'0,"0"0"-5"0,-26 9 18 16,26-9-30-16,0 0-42 0,0 0-384 16,0 0 111-16</inkml:trace>
  <inkml:trace contextRef="#ctx0" brushRef="#br0" timeOffset="12184.9807">16843 11206 2067 0,'0'0'-105'0,"0"0"7"0,0 0 9 16,0 0-3-16,0 0 26 0,-12 22-15 0,12-22 1 15,0 0 17-15,0 0-26 0,0 0 2 16,0 0 7-16,0 0-24 0</inkml:trace>
  <inkml:trace contextRef="#ctx0" brushRef="#br0" timeOffset="15579.4694">16831 11228 940 0,'0'0'-56'0,"0"0"33"0,0 0 29 15,0 0-6-15,0 0 23 0,54-55 22 16,-36 32-12-16,-3-4 0 0,-3 3 20 0,6 2-11 16,-6-3 9-16,3 3-10 0,-2-2-2 15,2 3 0-15,-1-2-10 16,-1 2 9-16,-3 0-10 0,4 0-1 0,1 2-4 15,-2-1 4-15,4-3-9 0,-1 1 5 0,6-5 3 16,-3-2-26-16,4 5 13 0,-3 0 0 16,-5 2 5-16,7 2-18 0,-5-4 21 0,4 3-12 15,-4 0 3-15,0 1-3 16,1-1-5-16,-1 3 17 0,0 0-21 0,-1 0 0 16,-2-1-4-16,4 3 8 0,-1 0 17 15,-2-2-30-15,2 0 9 0,1 0 5 16,2-2-1-16,5 2-4 0,-5 0 12 0,0-1-8 15,5 1-8-15,-4-1 4 0,-1 5 17 16,-4-5-5-16,4 7 0 0,-1-4 4 0,-4 1 44 16,-15 15 10-16,20-24 28 0,-7 7 15 15,-13 17-8-15,24-27-8 0,-11 12-25 0,2 0-5 16,-15 15-11-16,25-35-7 0,-13 19-7 16,5-2 0-16,-2-2-7 0,0 3-1 15,12-5-2-15,-4-3-18 0,-1 2 20 16,13-4-23-16,-8 0 6 0,3 3-3 0,5 0 8 15,3-8-3-15,-1 8-14 0,2-3 0 16,2-2 1-16,1 1 5 0,2 4-6 16,1 0 6-16,3-2-14 0,-6 5 6 0,13 0 8 15,-8-4-1-15,3 5-2 0,1-4-2 16,4 6-1-16,3 0 8 0,-4-3-21 0,6 1 5 16,-3 3 6-16,5-3 0 0,0 5-6 15,1 0 6-15,1-2-6 0,-10 2-2 16,6 3 26-16,-7-3-16 0,2 7-15 15,-13-5 10-15,3 6 0 0,-6-1-11 0,8-1 11 16,-5 3-10-16,-4-5 10 0,7 6 5 16,-1-2-5-16,-2 4 2 0,4-6 4 0,-2 5-12 15,3-7 14-15,-5 5-8 0,1-3-8 16,6 0 11-16,-11 1-3 0,4 0-5 16,0-2 7-16,-1 4-4 0,-9-1-3 15,7-1 10-15,-6-1 0 0,6-1-15 0,-4 1 10 16,-5 3 2-16,8-4-2 0,-1 2-5 15,3-1 8-15,-1 2-9 0,3-3 12 0,-1 3-1 16,13-2-5-16,1-3 5 0,7 1 0 16,-2-2-15-16,6 2 10 0,-10-1 2 0,10-2-2 15,-4 2 3-15,1-1-3 0,-1 1 3 16,-7 1-6-16,-6 1 8 0,1 1-10 16,-5-1-3-16,0 2 11 0,-3-1 2 15,2-1-8-15,1 3 6 0,-9-1-3 0,-2 1-5 16,-4-2 7-16,5 3 20 0,-5 0-20 15,0 0-7-15,1 0 8 0,-5-1-6 16,-2 2 3-16,-24 5 3 0,52-11 28 0,-36 10-18 16,-16 1 23-16,44-11-11 0,-24 9 15 15,-20 2 20-15,37-10-19 0,-12 3 2 0,-25 7 5 16,45-8-2-16,-20 1-11 0,-2 2 3 16,-23 5-11-16,49-10 4 0,-29 5-4 15,3-2-8-15,-23 7 9 0,42-12-15 16,-18 6-6-16,-24 6 6 0,36-12-3 0,-10 6-8 15,-3 0 11-15,2-4-13 0,4 3 15 16,-4-2-7-16,3 0 1 0,4 3 1 0,0-3-10 16,3-3-4-16,0 0 4 0,-2 1 12 15,1 2-3-15,6-1 3 0,-8 3-12 16,-2-3 0-16,0 4 4 0,0-1-4 0,-3-2-2 16,3 3 0-16,-5 1 8 0,3-2-6 15,-6 1 5-15,-22 6-1 0,47-6 0 16,-25 3-4-16,-22 3 4 0,38-6-4 15,-38 6 6-15,44-6-6 0,-26 1 0 0,-18 5 2 16,42-5-2-16,-42 5-4 0,40-2 16 16,-40 2-8-16,35-5-6 0,-35 5 10 0,29-3-6 15,-29 3 5-15,0 0 21 0,36-1 6 16,-36 1 7-16,0 0 21 0,0 0-12 0,31 0 0 16,-31 0 6-16,0 0-22 0,0 0-11 15,0 0 18-15,0 0-25 0,0 0 2 16,35 1 6-16,-35-1-8 0,0 0 11 15,0 0-15-15,28 10-2 0,-28-10 4 0,19 13-1 16,-19-13-1-16,26 9-15 0,-26-9 14 16,22 12 1-16,-22-12-19 0,23 12 24 15,-23-12-19-15,26 13 6 0,-26-13-4 0,23 12 3 16,-23-12-6-16,25 12 11 0,-25-12-3 16,23 11-8-16,-23-11 14 0,27 13-16 15,-27-13 3-15,27 14 21 0,-27-14-29 0,25 10 6 16,-25-10 16-16,25 17-15 0,-11-8 6 15,-14-9-1-15,26 15 1 0,-9-6-11 16,-17-9 21-16,35 23-20 0,-13-14 7 0,-4 3-3 16,-1 0 3-16,5-2-7 0,0 2 12 15,-2-1-13-15,-20-11 8 0,31 19-5 0,-17-9-1 16,-14-10 6-16,25 14-4 0,-25-14-1 16,23 16 5-16,-23-16-1 0,17 13 6 15,-17-13 0-15,12 18-1 0,-12-18-8 16,10 31 12-16,-10-31-7 0,3 40 8 0,-3-16-4 15,4 3-1-15,1-4 3 0,-2 2-7 16,-3-25 10-16,8 47-20 0,-3-26 10 0,2-1 6 16,-7-20-1-16,12 35-1 0,-11-17 0 15,-1-18-4-15,12 30-4 0,-7-11 10 16,-5-19-6-16,12 28 2 0,-12-28 3 0,11 32-4 16,-6-17 2-16,-5-15-1 0,16 34-5 15,-11-18 4-15,-5-16-2 0,15 31-7 16,-7-14 19-16,-8-17-9 0,13 34 9 0,-4-18-6 15,-9-16-8-15,13 29 17 0,-6-12-14 16,-7-17-2-16,12 37-1 0,-7-18 0 16,1 2 3-16,-6-21-3 0,10 43 1 0,-6-17 5 15,4 1-7-15,-3-3 4 0,-2 3 0 16,6 1 6-16,-3 0 0 0,3-3-6 0,-4 4-3 16,1-6 2-16,-1 5 9 0,0-4-5 15,4-1 3-15,-9-23 0 0,8 43-12 16,1-22 5-16,-9-21-11 0,8 33 11 0,2-13-6 15,-10-20 4-15,8 30 6 0,-8-30-4 16,14 28-11-16,-6-12 12 0,-8-16 4 16,12 24-9-16,-12-24-2 0,10 27 7 0,-10-27-9 15,15 28 14-15,-15-28-2 0,12 31 2 16,-4-9-10-16,0-1 18 0,-3 3-25 16,7 1 17-16,-4 0-18 0,4 6 23 0,-5-4-7 15,3 2-6-15,2-2 0 0,-4 0 3 16,4 0 3-16,-7 0-8 0,6-3 10 15,-6 0-11-15,7 5-1 0,-5-5 9 0,1 1-6 16,-3 2 6-16,7 1 9 0,-7-1-15 16,-2 4 16-16,6 1-8 0,-4-2-11 15,3 3 14-15,-1-1-14 0,4-2 1 0,-6 7 4 16,4 1 12-16,-4-11-13 0,1 4 3 16,3-3-2-16,-7-1 8 0,4-2 6 0,-1 1-14 15,-3 1 10-15,1-3-8 0,-3-24 0 16,5 51 8-16,0-28-6 0,-5 4-7 15,0 1 0-15,4 4 12 0,-4-5-14 0,0 4 14 16,1 0-1-16,-1-4-16 0,0 0 7 16,0-27 3-16,0 54 5 0,0-27-8 0,-1 2 4 15,1 0 9-15,-4 0-8 0,-6 4 2 16,7-1-4-16,-4-2 0 0,1 9 5 16,1 2-10-16,-7-1 4 0,7 0-4 15,-4-3-1-15,1 0 7 0,0 0 2 16,1-3 4-16,2-7-7 0,-2 2 12 0,2-5-18 15,5-24 16-15,-8 45-14 0,5-25 11 0,3-20-9 16,-10 34 5-16,10-34 13 0,-7 33-21 16,7-33 5-16,-2 27 0 0,2-27-3 15,-8 29 3-15,8-29 3 0,-9 33-7 0,3-13 10 16,6-20-17-16,-12 34 17 0,12-34-3 16,-12 36-6-16,7-15 3 0,-6-1 3 15,11-20 11-15,-17 36-6 0,2-15 2 16,1-1-12-16,1-3 5 0,1 2-6 0,-1-1-2 15,-2 1 7-15,-2-2-4 0,2-1-2 16,15-16 4-16,-27 32-3 0,19-17 12 16,-7 0-11-16,15-15 6 0,-25 24-3 0,25-24 2 15,-22 27-3-15,10-16 2 0,12-11-1 16,-26 22 6-16,7-10 0 0,2 0-2 16,17-12-2-16,-35 25 8 0,19-10-14 0,-1-2 12 15,17-13 3-15,-37 31-12 0,20-20 0 16,1 5 8-16,-8 0-10 0,13-1 2 0,11-15-3 15,-34 27-1-15,21-11-1 0,-6-1 10 16,3 1-15-16,2 0 10 0,14-16 11 16,-28 30-6-16,13-18-7 0,1 4 7 0,14-16-4 15,-25 30-5-15,7-13 4 0,4-2 3 16,-2 0 6-16,-1 0-12 0,0 3 3 16,-6-2 1-16,6-1-4 0,-3 1 3 0,0-1 8 15,-2 3-5-15,2-3 23 0,0-2-7 16,0 6 1-16,-5-6 0 0,5 2-1 15,0 2-8-15,-5 3 5 0,3 5 2 0,-8-1-9 16,8 1 4-16,-8 3-10 0,0-4 3 0,1 3 5 16,8-2-4-16,-4-10 0 0,8 5 7 15,0-5-11-15,-1 0 0 0,4 1 1 16,14-16 2-16,-21 23-5 0,21-23-2 16,-21 20 1-16,21-20 7 0,-18 22-9 15,18-22-5-15,-18 15 13 0,18-15 1 0,-17 21-9 16,9-6 11-16,8-15-12 0,-31 28 6 15,15-9-2-15,2-4-1 0,1 3-1 0,-5 0 4 16,4 2-3-16,-3 1 6 0,-3 4-6 16,0-4-2-16,4 2 6 0,-1-2-3 0,0 0-1 15,2-3 9-15,-2 4-4 0,2-2-5 16,-1-3 8-16,-1-2-1 0,0 3-7 0,-3 2 2 16,-2-3-1-16,1 3-1 0,0-2 1 15,-2-2-3-15,3-1-1 0,-3 2 7 16,-4 3 0-16,-2-2-7 0,-2 4 3 15,0-4-2-15,0 5 0 0,-3-7 5 0,-1 7 4 16,-3-5-11-16,-3 0 4 0,1 0 2 16,-5-1 1-16,0-5 3 0,-2 0 14 15,-3-2-8-15,3-5-10 0,2 2 7 16,-9-1 0-16,3-6-2 0,-3 0 5 0,1 0 7 16,-1-3 3-16,2 0-2 0,-1-4 4 15,6 2 2-15,-5 1 7 0,3-4-5 0,3 1 0 16,-5-3 2-16,5 0-3 0,0 7-1 0,6-10-6 15,-3 2-3-15,-1 3-1 0,4-2 0 16,-3-2-3-16,6 0-1 0,-3 0-2 16,-2-4-3-16,0 4 6 0,4-7-12 0,-8 3 12 15,8-1-5-15,-1 0-6 0,3 4 2 16,1-3 1-16,1-3 2 0,1 3-7 16,-1 1 2-16,2 0 3 0,-1-2-4 0,3 1 0 15,3-1 0-15,-5 2 2 0,7-4-4 16,0 1 1-16,3 6 1 0,-8-9 1 15,2 2-5-15,3 0 6 0,-4-4-5 0,2 6 6 16,4-5-4-16,-5 1-2 0,4-1-1 16,-3-2-1-16,9 4 2 0,-2 2-2 15,-3-6 4-15,4 4-3 0,1 3 7 0,3-5-6 16,-4 7 1-16,4-3-1 0,15 18 4 16,-28-34-3-16,14 18 1 0,-1 0 0 0,15 16 1 15,-25-30 3-15,25 30-4 0,-16-27-2 16,4 14-1-16,12 13 4 0,-19-28-1 15,4 12 1-15,15 16 0 0,-18-30 3 16,5 18-6-16,13 12 4 0,-20-32-4 0,6 21 2 16,2-8 4-16,12 19 0 0,-21-25 1 15,7 14 2-15,14 11-2 0,-20-26 0 0,20 26 1 16,-18-21-1-16,18 21-2 0,-24-21-2 16,24 21 0-16,-18-22 6 0,18 22-5 15,-18-24-1-15,18 24 7 0,-24-23-1 0,14 11-2 16,10 12 2-16,-28-28-1 0,13 13 1 15,-2 3 5-15,17 12-3 0,-29-28-3 0,9 16 4 16,2 0 0-16,18 12-3 0,-35-25-2 16,20 17 2-16,15 8-3 0,-24-16 0 15,24 16 1-15,-26-20-4 0,26 20 5 16,-20-11-5-16,20 11 1 0,-19-16 1 0,19 16 0 16,-23-13 2-16,23 13-3 0,0 0 0 15,-25-17 2-15,25 17-4 0,-17-13 4 0,17 13 0 16,0 0-3-16,-25-19 7 0,25 19-7 15,-17-13 1-15,17 13 4 0,0 0-4 16,-27-15 0-16,27 15 0 0,0 0 2 0,-21-17-4 16,21 17 0-16,0 0 0 0,-29-17-1 15,29 17 4-15,-18-13-3 0,18 13 0 0,-22-12 2 16,22 12 2-16,-25-15-5 0,25 15 2 16,-24-15-1-16,24 15 2 0,-31-15 0 15,14 3-2-15,17 12 2 0,-45-21 0 0,21 9-2 16,-2-2 0-16,-3 2 3 0,-4-1-2 15,4 1 3-15,4 4-1 0,-7-2-1 16,6 1-22-16,-4 1-47 0,30 8-70 0,-54-4-85 16,29 6-266-16,25-2-435 0,-60-2-592 15</inkml:trace>
  <inkml:trace contextRef="#ctx0" brushRef="#br0" timeOffset="18990.1653">16456 13248 4323 0,'0'0'-167'16,"0"0"23"-16,0 0 1 0,0 0 4 0,0 0 12 15,0 0-2-15,0 0 14 0,0 0 4 16,0 0 0-16,0 0 14 0,10-48 13 16,-10 48 8-16,0 0 0 0,0 0 7 0,0 0 9 15,0 0 6-15,0 0 19 0,0 0 2 16,0 0 9-16,0 0 18 0,0 0 15 16,0 0-9-16,0 0-9 0,0 0 12 0,0 0 0 15,0 0 18-15,0 0-36 0,39-26 15 16,-39 26-6-16,32-13 18 0,-32 13-6 15,33-15 6-15,-8 10-6 0,-5-5-9 0,-20 10 6 16,45-15 0-16,-25 6 9 0,6-1-21 16,-26 10 3-16,43-15 15 0,-18 8-9 15,0-1 0-15,0 0 9 0,4-3-4 0,-2 2-7 16,-1 3 7-16,3-4-2 0,4 5-3 16,-4-5 3-16,-1 0 3 0,4 2-6 0,10 3 6 15,-7-2-6-15,-3-2 23 0,3-2-20 16,-5 6 3-16,2-2-6 0,-4 1 0 15,-6 0 12-15,5 3-7 0,-4 0 10 0,-5-3-7 16,6 3 4-16,-24 3-4 0,38-3 3 16,-38 3 1-16,47-3 4 0,-20 3-4 15,-27 0-4-15,53 0 11 0,-21 0-10 0,0 3-1 16,-2-3 8-16,5-3-2 0,-35 3 5 16,57 0-19-16,-25-3-6 0,-5 3 14 0,-27 0-5 15,45-3 11-15,-45 3-12 0,37-3 12 16,-37 3-4-16,33 0 1 0,-33 0-1 15,0 0 4-15,45 0 1 0,-45 0-12 16,20 3 15-16,-20-3-8 0,0 0 6 16,30 0-1-16,-30 0-7 0,0 0-8 0,0 0 8 15,32 3 17-15,-32-3-25 0,0 0 12 16,0 0-4-16,29 6 2 0,-29-6 12 0,0 0-4 16,0 0-11-16,35 6 8 0,-35-6-13 15,0 0 1-15,23 6 21 0,-23-6 5 0,24 6-8 16,-24-6 3-16,0 0 0 0,33 12-6 15,-33-12-1-15,20 7 15 0,-20-7-7 16,22 8-2-16,-22-8 1 0,27 17-1 0,-27-17-3 16,20 15-3-16,-20-15 7 0,28 15-9 15,-13-5 7-15,-15-10-16 0,25 21 7 16,-5-12 4-16,-20-9 0 0,29 19-6 0,-16-11 1 16,-13-8-3-16,27 20 5 0,-27-20 1 15,22 12 6-15,-22-12 3 0,23 15 5 16,-23-15 3-16,15 12-2 0,-15-12-3 0,20 15-7 15,-20-15 13-15,20 12-12 0,-20-12-11 16,25 17 14-16,-25-17-18 0,24 15 7 0,-24-15-3 16,27 13-7-16,-27-13 14 0,20 15-9 15,-20-15 6-15,26 14-14 0,-26-14 6 16,24 12 1-16,-24-12 3 0,15 11-7 16,-15-11-5-16,0 0 4 0,30 16 15 0,-30-16-21 15,0 0 8-15,22 15-3 0,-22-15 5 16,17 9-4-16,-17-9 9 0,23 12-8 0,-23-12-3 15,22 15-5-15,-22-15 1 0,26 12 4 16,-26-12-2-16,22 15 4 0,-22-15 4 16,24 17-12-16,-24-17 10 0,25 12 1 0,-25-12-12 15,18 15 16-15,-18-15-13 0,27 15 6 16,-27-15 2-16,23 15 7 0,-23-15-8 0,19 24 3 16,-4-16-8-16,-15-8 2 0,30 28 20 15,-13-13-20-15,1 1 7 0,5-1 2 16,-4 1 1-16,-1 0-11 0,2-1 6 15,4 3-9-15,-3-3 11 0,-4 0-3 0,2 0-8 16,2 2 4-16,-6-8 9 0,2 6-19 16,3-3 4-16,-20-12 8 0,25 18-11 0,-8-6 6 15,-17-12-3-15,33 26 12 0,-18-17-10 16,2 6 9-16,2-3 4 0,1 1-5 16,-7 2 5-16,10-3-15 0,-7 3-1 0,4-3 28 15,1 5-28-15,-4-2-1 0,3-3 15 16,0 1-6-16,-1 0-1 0,-19-13 0 15,26 17 2-15,-7-7-4 0,-19-10 25 16,20 15 2-16,-20-15 14 0,18 16 9 0,-18-16-6 16,0 0-11-16,27 15-8 0,-27-15 8 15,15 12-4-15,-15-12-12 0,10 16 11 0,-10-16-15 16,20 15 8-16,-20-15 8 0,20 19-16 16,-20-19-1-16,19 21-5 0,-19-21 7 0,16 23-4 15,-16-23 4-15,22 21-1 16,-22-21-7-16,24 22-5 0,-24-22 8 0,15 20-2 15,-15-20-8-15,18 22 3 0,-18-22-9 16,15 21 18-16,-15-21-6 0,13 26 6 0,-13-26-5 16,11 21 4-16,-11-21-7 0,15 24 7 15,-15-24 2-15,11 24 11 0,-11-24-23 0,9 23 4 16,-9-23 5-16,6 24-1 0,-6-24 6 16,9 25-14-16,-9-25 11 0,11 25-3 15,-11-25-2-15,7 25-2 0,-7-25 6 0,8 24-8 16,-8-24 10-16,7 25 5 0,-7-25-11 15,0 0 0-15,9 23 1 0,-9-23 10 16,0 0-12-16,1 32-3 0,-1-32 0 0,0 0 7 16,0 40-1-16,0-40-2 0,0 0-4 15,-1 39 5-15,1-39-3 0,-4 26 1 0,4-26 0 16,0 0-2-16,-5 33 4 0,5-33-4 16,-3 27-4-16,3-27 2 0,-7 32 2 0,7-32-5 15,-5 28 4-15,5-28-4 16,-7 25 8-16,7-25-5 0,0 0 8 0,-6 37-6 15,6-37 9-15,-9 27-10 0,-1-5 11 16,5-2-10-16,-3 3-2 0,-7-2-2 16,3 4-2-16,-3 0 9 0,0 3 0 0,-3-1-1 15,1-3 9-15,2 3-15 0,-4 0 5 16,3 0-6-16,1-6-3 0,-2 5 11 0,0-5-12 16,2 0 6-16,2-3-1 0,1 0 5 15,12-18-1-15,-18 29-1 0,18-29 3 0,-22 22-3 16,22-22 1-16,-15 23-2 0,15-23-2 15,-24 24 0-15,13-12-12 0,11-12 11 16,-25 18 9-16,25-18-5 0,-25 18-2 0,25-18-5 16,-27 15-5-16,12-4 5 0,15-11-1 15,-32 16 6-15,10-6-5 0,5 4 2 16,-9-6 2-16,2 1 6 0,24-9-2 0,-43 18 2 16,14-11 0-16,6 1-6 0,1 2-1 15,-5-4-8-15,2 3 6 0,25-9-1 16,-43 12-2-16,23-2 1 0,-5 0 2 0,25-10 0 15,-40 12-4-15,21-6 9 0,19-6-2 16,-42 21-19-16,16-11 8 0,5 2 7 16,-9 1-11-16,2-1-4 0,-2 0 5 0,-4 4 16 15,8-7-11-15,-11 6 2 0,3-3 3 16,1 1 4-16,-2-5-6 0,5 6-7 0,-5-6 12 16,4 2-6-16,5-4 7 0,-4 0 0 15,-1 1-2-15,5-5-2 0,26-2 7 0,-51 3 0 16,20-6-14-16,31 3 7 0,-62-9 4 15,28-6-14-15,-2-3 4 0,-8-1 4 16,-1-6 7-16,-9 1 2 0,-1-9 3 16,-10-6-3-16,-5 3-3 0,-19-20 0 0,0 0-2 15,1-2-9-15,7-7-38 0,6 1-24 16,-2-7-52-16,4-9-105 0,-3-1-594 0,3-2 38 16</inkml:trace>
  <inkml:trace contextRef="#ctx0" brushRef="#br0" timeOffset="21932.4854">14069 12292 3509 0,'-25'-11'-203'0,"2"2"32"0,23 9 7 15,-34-9 11-15,34 9-1 0,-23-6-23 16,23 6-427-16,0 0 119 0</inkml:trace>
  <inkml:trace contextRef="#ctx0" brushRef="#br0" timeOffset="28804.2581">18056 14899 2258 0,'0'0'-80'0,"-14"-16"7"0,14 16-5 15,0 0-47-15,0 0-42 0,0 0-292 16,0 0 101-16</inkml:trace>
  <inkml:trace contextRef="#ctx0" brushRef="#br0" timeOffset="29627.1824">18025 14862 1574 0,'0'0'5'0,"-11"-18"3"0,11 18-12 0,0 0 0 15,0 0-1-15,0 0-29 0,0 0-10 16,0 0-14-16,0 0 4 0,0 0-16 15,0 0 32-15,0 0-11 0,0 0 15 0,0 0 3 16,0 0 6-16,0 0 35 0,0 0 0 16,0 0 6-16,0 0-1 0,0 0-6 0,0 0 6 15,0 0-5-15,0 0-10 0,0 0 15 16,0 0 0-16,0 0 9 0,0 0 23 16,0 0-33-16,0 0 14 0,0 0 0 15,0 0 4-15,0 0 4 0,0 0 21 0,0 0-5 16,0 0 3-16,0 0-5 0,0 0 14 15,0 0 4-15,0 0 5 0,0 0 9 0,0 0 1 16,83 18 26-16,-83-18-8 0,39 12-16 16,-24-4-9-16,-15-8 10 0,53 16-26 15,-29-8-10-15,4 1-1 0,2 1 2 16,-3-5-3-16,-2 5-4 0,4-2 2 0,1 2 15 16,-7-1-1-16,-23-9-19 0,44 13-5 15,-26-8 26-15,-18-5-23 0,34 14 7 16,-13-5-1-16,-21-9-9 0,30 12-4 0,-8-3 5 15,-3 1-19-15,-19-10 5 0,33 15 4 16,-10-3-12-16,-4-4 3 0,1 4 4 0,0-4-11 16,-20-8 2-16,33 15-2 0,-16-6-5 15,-17-9 5-15,29 13 8 0,-29-13-12 16,26 15 20-16,-12-6-2 0,-14-9-8 0,20 16 2 16,-20-16 0-16,22 16-7 0,-22-16-4 15,18 15 0-15,-18-15 2 0,17 15 7 16,-17-15-3-16,16 18-2 0,-16-18 0 0,17 19 0 15,-17-19-16-15,15 19 26 0,-15-19 7 16,12 21 12-16,-12-21 5 0,5 34-4 0,-5-34-3 16,0 36-4-16,3-16 1 0,-3-20-12 15,-5 42 11-15,2-18-1 0,3-24 22 16,-12 47-10-16,0-22 8 0,6 5-10 0,-8-4-1 16,4 1-13-16,-1 5-3 0,-1 1 11 15,-5 0-5-15,7-2-7 0,-3 7-6 16,3-2-3-16,-4 0-3 0,1 3 2 0,1-4 2 15,6-3-10-15,1 2 7 16,3-2 2-16,-3-4-6 0,2 2-6 0,-1-6-2 16,4-24 3-16,-1 45-3 0,-6-22 4 0,7-23-5 15,-3 38 1-15,3-38 16 0,3 33-12 16,-3-33-6-16,0 37 4 0,0-37-7 0,7 35 2 16,-7-13 10-16,0-22-7 0,1 44-3 15,-1-19 4-15,4 0 1 0,-4-25 0 16,8 45 8-16,-8-20-10 0,0-25-2 0,2 39 6 15,1-19-9-15,-3-20 12 0,2 34-5 16,-2-34-3-16,6 28 5 0,-6-28-3 16,0 0-8-16,9 34 4 0,-9-34-3 0,0 0 6 15,0 20-17-15,0-20 4 0,0 0-17 16,0 0-37-16,3 25-26 0,-3-25-40 16,0 0-53-16,0 0-141 0,0 0-509 15,0 0 10-15</inkml:trace>
  <inkml:trace contextRef="#ctx0" brushRef="#br0" timeOffset="30756.9713">18646 15140 3609 0,'0'0'-148'16,"0"0"20"-16,0 0 2 0,0 0 22 0,0 0 13 15,0 0 17-15,0 0 8 0,0 0 3 16,0 0 31-16,0 0 20 0,0 0 7 16,0 0 5-16,-37-54 0 0,37 54 17 0,0 0 2 15,-20-16 19-15,20 16-22 0,-17-12 22 16,17 12 1-16,0 0 3 0,-15-19-1 16,15 19-1-16,0 0-7 0,0 0-11 0,-28-16 18 15,28 16-16-15,0 0-19 0,0 0 11 16,0 0 6-16,-17-15-3 0,17 15-10 15,0 0 6-15,0 0 3 0,0 0-15 0,0 0 18 16,-20 39 2-16,8-16-5 0,1 1-4 16,-4 13 2-16,-4 8-3 0,1 8 1 0,-2 19 4 15,-4 2 4-15,1 4 4 0,-9 38-8 16,-1-9 6-16,1 7-3 0,3-1-4 16,6 0-2-16,0-23 2 0,4-9-8 0,4-1 3 15,-3-6-1-15,4 1 14 0,-1-11-21 16,7-5 2-16,-5-2 2 0,1-3-14 15,4-9 8-15,-1 2 2 0,6-6-4 16,-1-1 5-16,-7-7-3 0,7-3 24 0,3 2-26 16,-1-5-2-16,2-27 6 0,0 42-16 15,0-42-17-15,-5 39 0 0,5-39-15 0,-3 30-9 16,3-30-13-16,0 0-25 0,0 0-16 16,-4 20-35-16,4-20-57 0,0 0-477 0,0 0 120 15</inkml:trace>
  <inkml:trace contextRef="#ctx0" brushRef="#br0" timeOffset="31481.517">18516 15121 2647 0,'0'0'-115'16,"-16"-24"8"-16,16 24 18 0,-8-20-2 15,8 20 10-15,0 0 12 0,-15-23 5 16,15 23 17-16,0 0 43 0,-13-22 44 0,13 22 28 15,0 0 25-15,0 0-9 0,-14-21 0 16,14 21-2-16,0 0-8 0,0 0-11 0,0 0-16 16,0 0-9-16,0 0 2 0,0 0-4 15,0 0 12-15,45-18-32 0,-45 18 17 0,34 2 7 16,-34-2-16-16,63 7-8 0,-27-4 10 16,-3-3-10-16,-1 3 0 0,5-3 2 15,-4 0-3-15,4 3-5 0,-4-3 11 16,-4 0-11-16,3 0-3 0,-1 0 3 0,-1 3-5 15,-30-3-5-15,51 0 3 0,-21 3-1 16,-30-3 6-16,47-3-11 0,-47 3-7 16,41 3 10-16,-41-3 3 0,34 0 7 0,-34 0 5 15,27 3 2-15,-27-3 10 0,0 0 3 16,35 3-6-16,-35-3-8 0,23 6 13 0,-23-6-8 16,17 12 12-16,-17-12-10 0,22 21 7 15,-22-21-3-15,15 32 12 0,0-10-24 0,-3 2 7 16,-1 0 0-16,-1 0 2 0,2 11 2 15,3-4-6-15,-2 4-3 0,2-2-4 16,-5 4 1-16,4 3 18 0,4-2 7 16,-6 3-4-16,10 6-2 0,4 0 5 0,-9-1-5 15,8 2 1-15,4 1 1 0,1 2-3 16,0-3 2-16,-2-4-7 0,6-1-5 16,-7-1-11-16,11-4 9 0,-14-2-1 15,2-4-5-15,-4-5 10 0,1-2-12 0,-6-7 4 16,2 1 41-16,-9 0 11 0,5-4-9 15,-15-15-9-15,21 25-4 0,-14-14-14 0,-7-11 3 16,22 23-5-16,-10-10 9 0,-12-13-9 16,20 20-18-16,-20-20-38 0,20 18-40 15,-20-18-25-15,21 16-49 0,-21-16-80 0,16 3-290 16,-16-3-258-16,0 0 348 0</inkml:trace>
  <inkml:trace contextRef="#ctx0" brushRef="#br0" timeOffset="32450.9163">17930 13739 3226 0,'0'0'-99'0,"0"0"30"0,-15-26 11 15,15 26 6-15,0 0 21 0,0 0 4 0,-23-8 9 16,23 8-1-16,0 0 8 0,0 0 14 15,0 0-3-15,-46 5 16 0,46-5 5 16,0 0 3-16,-46 29 2 0,26-11 3 0,-11 10 5 16,1 1-4-16,-5 6-5 0,-2 2 8 15,-4 4-6-15,-5 5-2 0,6-1-3 16,-5 5 4-16,-2-2-9 0,0 6 2 16,1-3-9-16,2 2 4 0,-1 0 2 0,11-14 3 15,1 4-17-15,-2-5 17 0,5-2-14 0,3-9 6 16,9 0-25-16,-1-7 5 0,2-1-14 15,1-1-17-15,6-3-18 0,10-15-5 16,-24 32-27-16,24-32-11 0,-15 18-45 0,15-18-66 16,0 0-404-16,-15 4 116 0</inkml:trace>
  <inkml:trace contextRef="#ctx0" brushRef="#br0" timeOffset="32731.7406">17105 13862 2271 0,'0'0'-90'0,"-62"42"49"0,44-22 34 0,3 1 17 16,-7 9 14-16,2 1 17 0,-7 3 22 0,7 3-27 15,-5-3-3-15,9 3 14 0,-3 3-6 16,2-3-4-16,11 0 0 0,-9 4-10 0,1-2-6 15,9 1 3-15,-3-2-12 0,3 2 11 16,-3-6 3-16,4-4-26 0,4 3-17 16,0-2 8-16,0 0-35 0,4-2-16 0,4-6-29 15,0 1-7-15,6-4-36 0,11-10-58 16,-2-5-321-16,12-5 110 0</inkml:trace>
  <inkml:trace contextRef="#ctx0" brushRef="#br0" timeOffset="33011.5683">17855 14299 1767 0,'28'-12'-68'0,"-4"-1"19"0,-3 4-14 16,3 0 33-16,1 3 0 0,-25 6-1 15,48-15 14-15,-26 10 17 0,-22 5 13 16,39-5 65-16,-39 5 71 0,26 0 19 0,-26 0 4 16,0 0-6-16,0 43-10 0,0-43-14 15,-26 62-18-15,9-26 0 0,-1 3-29 0,4-6-8 16,-6 0-17-16,2 3-5 0,4-6-1 15,4-3-4-15,-3-3-8 0,3 5-1 0,0-8-7 16,1 0-11-16,9-21-21 0,-16 36 36 16,16-36-23-16,-7 35-10 0,-3-20 0 15,10-15 2-15,-8 31-4 0,8-31-22 16,-5 31-19-16,5-31-26 0,0 28-15 16,0-28-21-16,13 18-28 0,-13-18-51 0,0 0-102 15,43 0-374-15,-19-9 118 0</inkml:trace>
  <inkml:trace contextRef="#ctx0" brushRef="#br0" timeOffset="33147.4823">18480 14507 2788 0,'24'-12'97'15,"-24"12"-31"-15,0 0 16 0,0 0-17 16,0 0-14-16,0 0 0 0,-59 66-3 0,31-39-2 16,-4 14-20-16,-1-2-1 0,-11 15-2 0,2 4-39 15,-20 18-74-15,-6 1-142 0,1 10-465 16,-7-10 668-16</inkml:trace>
  <inkml:trace contextRef="#ctx0" brushRef="#br0" timeOffset="37801.7406">22830 7121 2712 0,'0'0'-138'16,"0"0"11"-16,0 0 13 0,0 0-1 0,0 0 13 16,0 0-1-16,0 0 15 0,0 0 4 0,0 0 2 15,0 0 10-15,0 0 2 0,0 0 14 16,0 0 13-16,0 0 12 0,0 0 9 15,0 0 27-15,0 0 17 0,0 0-18 16,0 0 23-16,0 0-1 0,0 0-5 16,0 0 4-16,0 0 30 0,0 0-26 0,0 0 3 15,0 0-4-15,0 0 4 0,0 0-4 16,0 0-13-16,0 0 12 0,0 0-15 0,0 0-1 16,0 0 5-16,0 0-9 0,0 0-7 15,0 0 8-15,0 0-16 0,0 0 8 16,0 0 4-16,0 0-15 0,0 0-12 0,0 0-16 15,0 0-12-15,0 0-13 0,0 0-2 16,0 0 8-16,0 0 2 0,0 0 3 16,0 0 3-16,0 0 23 0,0 0 45 0,0 0 14 15,-14-42 26-15,14 42-10 0,0 0-6 16,0 0-8-16,0 0-13 0,0 0 8 0,0 0-13 16,0 0-16-16,0 0-8 0,0 0-9 15,2-29 30-15,-2 29-34 0,0 0 9 16,0 0 3-16,0 0 18 0,0 0-1 15,2-28 37-15,-2 28 19 0,0 0-5 0,0 0 21 16,0 0-9-16,0 0-9 0,0 0 5 16,0 0 5-16,-7-35-4 0,7 35-16 0,0 0 13 15,0 0-27-15,0 0-4 0,0 0 9 16,0 0-12-16,0 0-13 0,0 0 6 16,0 0 3-16,0 0-1 0,0 0 0 0,0 0-17 15,0 0 9-15,-85 55 4 0,60-31 4 16,-4 3-15-16,-3 0 12 0,-4 1 7 15,-3 7 9-15,-3-3 2 0,-5 14-4 0,-4 1 3 16,-3 1 12-16,-20 26-6 0,-1-4-16 16,7 4 3-16,12-12-8 0,1-6-6 15,13-4 3-15,1 0 0 0,5-8-7 0,3-3-6 16,1 3 13-16,10-7-10 0,-4-3 9 16,6-6-12-16,5-3-9 0,-1-6 3 0,1 4 6 15,0-3-7-15,15-20 15 16,-18 30-24-16,13-18-31 0,5-12-29 0,-18 25-48 15,18-25-34-15,0 0-70 0,-11 22-420 16,11-22 119-16</inkml:trace>
  <inkml:trace contextRef="#ctx0" brushRef="#br0" timeOffset="38325.4678">22134 6987 2425 0,'0'0'-114'0,"0"0"21"15,0 0 18-15,0 0-5 0,0 0 15 0,-50-20-4 16,50 20 8-16,0 0 15 0,0 0 7 15,-52 8 15-15,25 5 20 0,2-1 20 16,-9 7 31-16,-2 9 15 0,-1 4-10 16,-8 2 33-16,-5 4-7 0,-2 6 8 0,-4-1 17 15,5 4-28-15,-3 0 19 0,6-3-12 16,2 6-14-16,1-12-16 0,7-2 11 16,3 0-16-16,5 2 14 0,-6-1-26 0,3 0-3 15,1 0-6-15,7-10 6 0,3 5-14 16,-1-7 8-16,6-5-21 0,5 4-18 0,-1-6-23 15,-2-5-9-15,15-13-19 0,-22 29-21 16,22-29-14-16,-15 18-12 0,15-18-61 16,0 0-412-16,0 0 116 0</inkml:trace>
  <inkml:trace contextRef="#ctx0" brushRef="#br0" timeOffset="38566.0096">21284 6903 2112 0,'-23'15'-81'15,"-2"7"52"-15,-7 2 7 0,-10 15 26 0,-2 8 25 16,-4 6-7-16,-6 4 17 0,-11 21-11 15,8 8-4-15,-3-2 4 0,13-13-18 0,14-11-58 16,-4 2-143-16,14-11-305 0,-1-3 105 16</inkml:trace>
  <inkml:trace contextRef="#ctx0" brushRef="#br0" timeOffset="41172.7432">20960 12765 1917 0,'0'0'26'15,"0"0"0"-15,0 0 3 0,0 0 8 0,0 0-13 16,0 0 12-16,0 0-1 0,0 0-18 16,0 0-7-16,0 0-6 0,0 0-1 15,0 0-3-15,0 0 3 0,0 0-3 0,0 0 7 16,-44-37 10-16,44 37 0 0,0 0 7 15,0 0 19-15,-22-20-7 0,22 20 5 16,0 0-6-16,0 0 0 0,0 0-10 0,-20-13-4 16,20 13-18-16,0 0 3 0,0 0-6 15,0 0 7-15,0 0 2 0,0 0-6 16,-17-16 18-16,17 16 0 0,0 0 15 0,0 0 16 16,0 0 3-16,0 0 18 0,0 0 12 15,0 0-23-15,0 0 19 0,0 0-8 16,0 0 19-16,-18-16-13 0,18 16-18 0,0 0-1 15,0 0-3-15,0 0-9 0,0 0-8 16,0 0-12-16,-48 45 0 0,29-16-11 0,-9 7 6 16,-2 3 10-16,-6 3-8 0,3 5-2 15,-5 1 10-15,-3 6-3 0,5-12-8 16,-8 14 0-16,4 0-9 0,-4-5 1 0,3 4 4 16,2-5-10-16,6-6 13 0,6-5-8 15,0-5-9-15,7-6-17 0,2 0-9 16,6-4-15-16,0-2-26 0,6-3-31 15,6-19-48-15,0 0-106 0,0 0-483 0,0 0 518 16</inkml:trace>
  <inkml:trace contextRef="#ctx0" brushRef="#br0" timeOffset="41585.4871">21861 12657 3115 0,'22'15'-15'0,"-22"-15"3"0,0 0-3 16,0 0-5-16,13 12-3 0,-13-12 3 15,0 0 5-15,0 0-6 0,0 0 34 0,0 0 10 16,14 17 27-16,-14-17-10 0,0 0-10 16,0 0-3-16,0 0 4 0,0 0-7 15,-27 45 0-15,5-18 16 0,0 2-8 16,-13 8-11-16,0 3-1 0,-5 0-1 0,7-1 5 16,-8 1-1-16,5 1-12 0,-5 0 13 15,8 1-4-15,-11 0-16 0,9 9 9 0,0-4 9 16,7-2-11-16,-2 0-9 0,10-1 4 15,-4 2-1-15,9-5 18 0,5-4-16 16,-2-5-31-16,4 7-21 0,0-12-30 0,4 1-45 16,4-28-44-16,7 40-86 0,-7-40-424 15,13 24 121-15</inkml:trace>
  <inkml:trace contextRef="#ctx0" brushRef="#br0" timeOffset="41935.2715">22283 12978 2793 0,'0'0'-14'0,"-39"49"34"0,39-49-1 0,-27 12 10 16,27-12-15-16,-26 20 10 0,7-9 8 15,3 5 4-15,-1 2 11 0,-3 0 11 0,1 1-1 16,-7 1-1-16,6 7-5 0,-2 0-11 16,-2-4 18-16,4 9-19 0,2 2-10 15,-6 10 7-15,4-1-10 0,0 0 7 0,5 6 0 16,-6 4-12-16,-1-2-6 0,5 4 2 16,-10 8 2-16,6-8-2 0,0-1-5 0,3-6 1 15,-5 1-5-15,3 0 2 0,1-3 3 16,1-5-11-16,6-4-19 0,-1-6-22 15,3 2-44-15,0-8-44 0,1-1-44 16,9-24-68-16,-8 24-450 0,8-24 118 0</inkml:trace>
  <inkml:trace contextRef="#ctx0" brushRef="#br0" timeOffset="42219.0928">22146 12875 2974 0,'0'0'38'0,"-32"19"25"0,12-6 9 0,-5 5-9 16,-7 6-25-16,-5 5 18 0,-5 1 17 15,-1 7-37-15,1 0 10 0,-5 7-26 16,4-9 4-16,-1 15-1 0,6-13-10 16,7-2-36-16,8-5-47 0,1 1-47 0,11-11-72 15,-4-3-191-15,11-7-271 0,4-10 116 16</inkml:trace>
  <inkml:trace contextRef="#ctx0" brushRef="#br0" timeOffset="42941.2247">23019 9257 2499 0,'-32'-13'-112'0,"32"13"6"0,0 0-1 15,0 0 3-15,-22-10 7 0,22 10 7 0,0 0 25 16,0 0 26-16,0 0 51 0,-23-12 54 16,23 12 57-16,0 0 27 0,0 0 11 15,0 0-12-15,-25-18-3 0,25 18-3 0,0 0 10 16,0 0 10-16,-20-15-39 0,20 15-8 16,0 0-20-16,0 0-9 0,0 0-18 15,0 0-8-15,-20-15-11 0,20 15-3 0,0 0 2 16,0 0-15-16,0 0 5 0,0 0-6 15,0 0-10-15,0 0 6 0,0 0-11 16,0 0-1-16,0 0 6 0,0 0-18 0,-52 21 8 16,27 5 4-16,-2 1 0 0,-12 15-3 15,-4 14 8-15,-9-2-11 0,-13 24-2 0,-5 2-9 16,-1-5 7-16,3-6 4 0,16-10 5 16,5-9-16-16,2-1 14 0,11-7-11 15,-2 0-3-15,7-6 0 0,7-5 13 0,-1 0-15 16,6-3-5-16,2-5-16 0,5 1-27 15,-5-6-31-15,15-18-15 0,-12 27-31 0,9-18-48 16,3-9-104-16,0 0-457 0,0 0 484 16</inkml:trace>
  <inkml:trace contextRef="#ctx0" brushRef="#br0" timeOffset="43292.0055">22427 9222 3005 0,'-19'22'-99'0,"19"-22"21"0,-12 16 2 15,12-16 2-15,0 0 11 0,-18 28 28 16,18-28 35-16,-13 18 17 0,13-18 15 15,-14 29 9-15,14-29 15 0,-16 30-3 0,2-12-9 16,1 3 5-16,-4 11 6 0,-5 1-5 16,2 4 3-16,-8 7-8 0,3-6 0 15,-4 7-8-15,4 1-13 0,0-3 9 0,-3-1-7 16,8 1 10-16,-4-5-22 0,11-1 4 16,-11-2 3-16,8-3-14 0,1 2-5 0,5-6-27 15,-6-3-33-15,5-1-9 0,6 1-28 16,-7 0-16-16,12-25-59 0,-10 37-48 15,10-37-403-15,-3 27 113 0</inkml:trace>
  <inkml:trace contextRef="#ctx0" brushRef="#br0" timeOffset="43666.7711">22365 9457 2359 0,'0'0'-65'0,"0"0"42"0,-29 6 17 15,29-6 2-15,0 0 1 0,0 0 10 16,0 0 12-16,-33 6 4 0,33-6 10 0,0 0-5 15,-20 12 7-15,20-12 15 0,-30 25 5 16,6 0-1-16,-14 10 5 0,-4 3 15 16,-5 6-15-16,-1 2-1 0,-1-1 4 0,11-4-11 15,-3-5 6-15,8 5-21 0,1-8-1 16,2 6-3-16,7-9 1 0,-2-1-9 0,4-2 0 16,3-6-2-16,1 1-8 0,4-5 10 15,3 1-28-15,-3 2-28 0,13-20-33 16,-12 27-25-16,12-27-44 0,-9 25-69 0,9-25-436 15,0 0 116-15</inkml:trace>
  <inkml:trace contextRef="#ctx0" brushRef="#br0" timeOffset="43977.5789">23203 10085 2550 0,'0'0'30'16,"11"16"65"-16,-11-16 1 0,0 0-6 0,0 0 0 0,-16 46-16 16,-6-16-19-16,0 0 10 0,-8 14-5 15,-5-2 6-15,-7 15 24 0,2-4-23 0,2-2-8 16,-4 6 0-16,5-6-7 0,7-6-4 15,0 5-9-15,0-3-8 0,6-4-5 0,1 1 2 16,4-5 1-16,6-5-13 0,0 4 1 16,3-5-7-16,3-1-23 0,4-5-23 15,3-27-39-15,3 46-57 0,4-30-111 0,11-9-503 16,-18-7 453-16</inkml:trace>
  <inkml:trace contextRef="#ctx0" brushRef="#br0" timeOffset="44243.4122">23355 10328 3352 0,'0'0'36'0,"-69"25"9"0,69-25 1 15,-31 30-9-15,4-1 10 0,5-2-12 16,-8 3 3-16,3 12 15 0,4-12-2 15,1 4-4-15,-1-2-2 0,1 3-10 0,2 0 11 16,-4-4-5-16,8 2-15 0,-1 0 4 16,9-4 4-16,-1-2-32 0,4 0 4 0,5-27-34 15,0 45-25-15,0-45-18 0,14 30-30 16,-6-18-39-16,-8-12-60 0,33 7-69 16,-33-7-453-16,49-13 558 0</inkml:trace>
  <inkml:trace contextRef="#ctx0" brushRef="#br0" timeOffset="44527.3561">24136 9744 3349 0,'0'0'103'16,"-68"48"-7"-16,49-40-14 0,-6 3 0 16,3 5-22-16,4-1-13 0,1 0 7 0,-1 0-14 15,18-15 3-15,-30 29-17 0,18-15-4 16,12-14 13-16,-22 26-12 0,22-26-8 15,-18 23 10-15,18-23-4 0,-14 24 5 0,14-24-14 16,-13 20 6-16,13-20-1 0,-15 20-5 16,15-20 14-16,-10 23-21 0,10-23 2 15,-22 31 3-15,12-12-5 0,2-2 10 0,-7 5-13 16,15-22-6-16,-19 37 8 0,6-19-35 16,13-18-30-16,-13 32-25 0,13-32-25 0,-5 27-22 15,1-18-28-15,4-9-27 0,0 0-64 16,0 0-480-16,22 10 513 0</inkml:trace>
  <inkml:trace contextRef="#ctx0" brushRef="#br0" timeOffset="44743.2267">24148 9887 3157 0,'0'0'43'0,"13"-15"19"16,-13 15-9-16,0 0 11 0,0 0-15 15,-55 45 15-15,28-15 17 0,-3-3 9 0,2 0-3 16,-1 5-20-16,1 5 0 0,-1-6-2 15,-2 5-12-15,-3 4-3 0,4 4-9 16,-2-7-4-16,4 3-4 0,-2-3 0 0,6-7 13 16,-1 5-19-16,0 4-8 0,-2-9-14 15,6 2-32-15,-4-2-43 0,-1-5-23 16,3-1-35-16,1-4-67 0,6-8-52 0,16-12-526 16,-27 6 317-16</inkml:trace>
  <inkml:trace contextRef="#ctx0" brushRef="#br0" timeOffset="44999.0698">23629 9746 3421 0,'0'0'-4'0,"0"-44"37"15,0 44 20-15,-1-33-15 0,1 33 22 16,-4-27 4-16,4 27 17 0,-8-26 13 16,8 26 28-16,0 0 9 0,-8-28 1 0,8 28 0 15,0 0-18-15,-32 0-20 0,32 0-12 16,-87 63-9-16,30-15-4 0,-32 24-13 0,6 2-4 15,-1-2-5-15,12-6-12 0,12-13-3 16,11-7-4-16,14-6-6 0,0-3-2 16,5-1 0-16,3-4-10 0,5-5-5 15,1-3-24-15,2-4-28 0,3-2-24 0,2 1-17 16,14-19-23-16,-22 21-32 0,22-21-41 0,-11-3-68 16,11 3-611-16,0 0-171 0</inkml:trace>
  <inkml:trace contextRef="#ctx0" brushRef="#br0" timeOffset="45142.9781">22927 9510 4132 0,'-19'-29'38'16,"19"29"27"-16,-31-12 8 0,31 12-6 0,0 0-22 15,-47 15-1-15,20 4 8 0,5 9-11 16,-6-1-7-16,-1 10-3 0,-2 7-1 16,9-1-4-16,-7 6-24 0,8 0-57 0,1 7-74 15,-11-5-161-15,1-1-573 0,5-10-176 16</inkml:trace>
  <inkml:trace contextRef="#ctx0" brushRef="#br0" timeOffset="46872.9926">7239 12100 3829 0,'0'0'-168'16,"0"0"-19"-16,0 0-7 0,0 0-28 16,0 0-477-16,0 0 644 0</inkml:trace>
  <inkml:trace contextRef="#ctx0" brushRef="#br0" timeOffset="50907.6078">7114 13067 2704 0,'0'0'-133'16,"0"0"21"-16,0 0 21 0,-34 0 21 0,34 0 10 15,0 0 40-15,0 0 40 0,0 0 0 16,-50-16 29-16,50 16-4 0,-28-12 22 16,28 12-9-16,-32-16 0 0,32 16-2 0,-30-18-3 15,13 6-27-15,2-8 16 0,-2 5-2 16,1-5-15-16,4-5 7 0,-12-4-2 0,4-4 0 16,2-3-3-16,-7-6-20 0,-2-3 1 15,0 0 21-15,-6-6 10 0,1-3-6 16,-8-2 13-16,6-3 16 0,3 2-47 15,-3-3 21-15,6 1 3 0,-4 2-13 0,4-6 9 16,2 8-12-16,6 3 10 0,-1-2-6 16,4 0-11-16,-6 3 6 0,2 0 23 0,5 1 1 15,-4 2-3-15,0 1 0 0,-2-2 30 16,2 5 13-16,1 8-3 0,4-2 30 16,-1 5-13-16,-1-1-21 0,2 2-8 0,-2 2-10 15,5 6-18-15,-1 0 10 0,1 1-21 16,-3-1 6-16,2 3 3 0,1-1-19 15,4-1 2-15,-4-4 8 0,-1 3-2 16,-2-3-9-16,1-2-4 0,-3-2-1 0,6 1-10 16,-6-2 2-16,-3-1-4 0,8 0 2 15,-4-5-3-15,4 1-4 0,-2 2 8 0,-1-4-13 16,7 0 21-16,-4 1 1 0,2-4-17 16,2 0-2-16,-4 0 1 0,2 0 2 0,0-2 0 15,-5-6 14-15,2-2-13 0,-1 0 0 16,1-3 4-16,0 1-7 0,-6-3 5 15,-1 4 3-15,3 0 3 0,-1 5 7 0,1-1-2 16,0-4-8-16,4 10 0 0,5 0 4 16,-4 0-10-16,0 4 7 0,7-2 3 15,-6 0-7-15,6 2-2 0,1-5 4 0,-4 7-11 16,8 0 6-16,-3-6 7 0,-3 3-4 16,1 7-6-16,5-2 10 0,-3-2-8 15,0 6-8-15,3-3 12 0,0 1-13 0,0 2 7 16,0 0-1-16,3 0-3 0,-3-1 7 15,3 2-3-15,2 0 4 0,-1-4 1 0,-2 3 6 16,9-4-23-16,-2-4 7 0,4 0 10 16,2 2 5-16,0-1-7 0,-7-1 1 15,6 0-9-15,-1 4 5 0,4-2 2 16,1-4 3-16,2-3-12 0,7-2 5 0,3 4-1 16,0-5 13-16,6 0-4 0,7-5-13 15,1 2-3-15,9-4 13 0,-8-2-5 0,29-15 8 16,-4 1-10-16,-10 11 6 0,-11 8-2 15,-1 2 7-15,4-4-7 0,0 2 3 16,2 6-1-16,-4-2 17 0,2 2-12 0,-4 3 2 16,2-5-9-16,0 4-9 0,-1 0 8 15,6 1 7-15,0 5-16 0,-1-1 5 16,-11 2-17-16,4 6 15 0,-3-5-8 0,-2 5 6 16,6 0 5-16,-3-1 4 0,-1 3-3 15,-1-3-6-15,4 0 6 0,-3 4-5 16,-1-1-10-16,2 0 10 0,0 1 5 15,1-1 6-15,2 0-3 0,-9 4 15 0,9-5-9 16,1 5 2-16,1-2-19 0,-2 2 11 16,7-2 0-16,-3 1 24 0,5-3-33 15,5-3 4-15,3 0 10 0,1 0 1 0,-3 1-9 16,-1-2 10-16,3-1-5 0,-1-2-2 0,-4 4-18 16,5-3 23-16,-3 1 0 0,0 2 2 15,-7 4-2-15,7-5 5 0,-7 5-11 16,-1 1-4-16,-2 1 11 0,13-4-6 15,-8 4 5-15,5-2-1 0,8-5 2 0,-5 5-7 16,0-3-1-16,1 0 10 0,-9 10-7 16,-1-5 1-16,-5 4-6 0,6 0 4 15,-1-2-9-15,6 2 24 0,9-4-10 0,6 2-1 16,1-2-1-16,4-4 2 0,0 8-7 16,2-5 2-16,-1 6 0 0,-1-5 12 0,0 6-9 15,0-3 0-15,0 9-6 0,2-7 20 16,-6 1-5-16,-1 1-4 0,-11 6-5 15,-3-3 6-15,4 3-7 0,-3-1 1 0,-2 0-19 16,3 1 41-16,0 0-2 0,2 3-16 16,2-4 16-16,4 1 3 0,-3 2-7 15,2 0-2-15,2 2-5 0,0-4 8 0,-2 2-18 16,4 1 8-16,-2 3-1 0,0-3 0 16,13-1-2-16,0 2-1 0,0-4 0 15,-4 1 3-15,3-1 3 0,-9 3-8 0,-7 3 11 16,7-3-6-16,-7 3-1 0,4 0-7 15,-4-3 3-15,3 3-2 0,1 0 3 0,0-1 7 16,1 0-6-16,4 6-3 0,13-4 6 16,1 1 1-16,-1 2 10 0,-5 1-17 0,-5 1 0 15,0 1-1-15,-3-1 6 0,-6 2-6 16,1-2 2-16,-4 4-1 0,-5 1-3 16,4-4 8-16,-4 2-11 0,1 4 3 0,-1-3 13 15,0 2-11-15,0-4 1 0,1 3-2 16,-3 0 5-16,6-2 4 0,-2 3-4 15,-7 0-6-15,2 0-4 0,-5 0 4 16,-6 0 2-16,0 0 1 0,-3 4 3 0,1-3 2 16,-8 2-6-16,5 0 0 0,-1-3 3 15,0 3-2-15,-2 0 0 0,1 0 7 0,-1 5-7 16,3-6-1-16,-5 1 14 0,3-1-9 16,-6 5-5-16,6-1 15 0,-4 0-19 0,2 2 4 15,-5-2-5-15,1-3 4 0,-3 3 9 16,-10-3-3-16,5 2-4 0,11 1-2 15,-13-3 2-15,12 0-9 0,-6 3 10 0,2-2 2 16,1-1-3-16,5 2 1 0,5 0 3 16,-9-3-4-16,11 0 3 0,-1 2-3 15,-1 0 6-15,15 0 2 0,3-1 2 0,2-3-6 16,4 0 4-16,2 0-1 0,-3 0 0 16,1 0-4-16,-3 1-9 0,-1 1 12 15,-5-5-13-15,-3 4 2 0,-4 0 3 0,0 2 6 16,-5-3-4-16,2 0 0 0,0 3 4 15,0 1-6-15,-2-1-2 0,-2-1 6 0,1 2 4 16,1-1-12-16,2 0 6 0,-5 2 0 16,3-3 3-16,-3 0 0 0,1 3-9 15,-2-2 4-15,0 0 2 0,3-3 2 0,-6 6 5 16,6-3-8-16,-2 1 4 0,13 1-3 16,-3 1 6-16,0 2-3 0,-5-1 0 0,4-1 2 15,3 0 1-15,-11-1-12 0,-1-1 6 16,0 2 6-16,2-2-2 0,-9 0-3 15,7-3-1-15,-11 1 0 0,1-2 2 16,-8 3-6-16,4-3 4 0,-6-1 0 0,0-4 2 16,3 5 8-16,0 0-10 0,-3-3 1 15,8 4 9-15,-5-3-10 0,2-3 5 0,1 2-2 16,1-3-2-16,2 5 7 0,1-2-8 16,-5 0 4-16,6-3-4 0,-4 0-1 15,4 1 0-15,-6-1 2 0,2 0-6 0,-8 0 7 16,8 5 12-16,-34-5-16 0,62 0-2 15,-34 0 3-15,4 0-2 0,1 0 1 0,1 3 3 16,8-3 2-16,-4 0-3 0,1 3 0 16,-1-3-6-16,1 1 6 0,2-1-2 15,-2 5-9-15,-2-2 13 0,-1-3 0 16,-2 4-5-16,-1-1-1 0,-1-3 0 0,-3 2 3 16,-1 1-3-16,-28-3 6 0,50 8 0 15,-20-6-4-15,-3 0 0 0,0 5 4 0,0-4-3 16,3 0-6-16,2 2 9 0,-7 2-4 15,6-2-1-15,11 3 2 0,-12 0 0 16,5 0 1-16,-3-2 2 0,5 1-2 0,-2 3-2 16,4 2-5-16,-4-5 8 0,5 2-1 15,-8 3-1-15,10 0 4 0,-7 2-6 16,6-2 0-16,1 0 3 0,0 5 3 0,-3-5-6 16,4 2 0-16,-3 1 2 0,4-2 1 15,-6-1-1-15,7 1 3 0,-3 2 3 16,-5 0-1-16,3-3-3 0,2 3-4 0,1 2 11 15,-4-5-5-15,-2 3 11 0,6-3-13 16,2 1-1-16,-6 4-1 0,6-2 1 16,-1-2-3-16,-3 6 3 0,3-3 0 0,-2-1 3 15,3 1-2-15,3 4-5 0,-1 3 7 16,2-2-3-16,-1 1 6 0,4 1-1 0,-2 1 0 16,-1 0-6-16,-2 0-1 0,4 2 4 15,-2-5-1-15,-1 3-2 0,-4-2 6 16,-7 1-4-16,3-3 1 0,-5 3 2 0,-7 1-7 15,8-4 12-15,-6 3-11 0,3 0 3 16,-6 1 3-16,5 3-3 0,-2 0 5 0,-2 0-1 16,7 10-4-16,-1 1 2 0,-4 1 8 15,0-2-10-15,-5 2 0 0,4 3 1 16,-9-8 6-16,1-1-7 0,-2 5 8 16,-2-4-2-16,-2 6 2 0,0 0-7 0,3 7 4 15,-5 4 4-15,1 1-2 0,-6 1 2 16,6 5-2-16,-8 5-2 0,9 1 1 0,-6-3-1 15,-4 2-2-15,3 1 0 0,-3-5 3 16,-2-2 0-16,6-5-4 0,-9-5-3 16,3-3 3-16,-1-1-6 0,-2-9 11 0,0 0-4 15,0-1 5-15,0 2-1 0,-2-1 5 16,-1-1-4-16,3 0 2 0,-5 5 0 16,1-8-5-16,-1 11 3 0,2-8-6 0,-4 1 0 15,6-2 5-15,-3 4-3 0,-1-4-4 16,0 2 3-16,2 1 13 0,-4 0-13 15,2-4-4-15,-1 2 0 0,4 8 1 0,-6-1 3 16,1-2-4-16,2 4 0 0,-4 0 1 16,6-7 0-16,-4 3 1 0,-1-2 3 0,-2 1 1 15,3 0 0-15,2-3-8 0,0-4 2 16,-3 8 0-16,1-7 3 0,2 5 0 16,0-4-6-16,-3-2 2 0,3 1 2 15,-4 2 4-15,-1-1-4 0,2-2 3 0,1-3-2 16,1 11 1-16,-1-2-3 0,-3 3 0 15,2 3 2-15,-4-2-2 0,0 3 0 16,2 4 1-16,0-1 3 0,5-7-1 0,-7 2 4 16,7-2-5-16,-8 0-1 0,10-9-1 15,-7 2 6-15,3-4-9 0,0 1 5 0,1-2-1 16,-5 3-1-16,5 0 3 0,1 0-2 16,-7-3 1-16,7 0-2 0,-3 0-2 0,1 3 2 15,-1-2 2-15,3 3-5 0,-7-1 6 16,0 8-1-16,2-5 0 0,-2 7 6 15,1 0-8-15,-1 3 0 0,-1 1 3 16,1 1-3-16,-1 8 8 0,1-10-8 0,2 4 2 16,0-8-4-16,0 3 1 0,0-7 1 15,1-1-3-15,1 2 3 0,3-7 3 16,-3-2-1-16,1-1-2 0,-1 2-2 0,4-5 2 16,-3 2 0-16,1 1 2 0,-1 1-2 15,0 1-3-15,1-1 1 0,1 4 5 0,-5 0-1 16,6 1 3-16,-6 4-2 0,4 0 0 15,-4 6-1-15,-4-4 1 0,6 5 3 0,-6 1-3 16,3-1 1-16,-4 0 0 0,6-3-6 16,-6-2 4-16,4-2 0 0,4-2-1 15,-2-1-2-15,1-1 1 0,-2-5 2 16,2 0-3-16,-1-2 4 0,4 0-4 0,-3-1 2 16,1 3 2-16,2-7-1 0,5-20 0 15,-13 45 1-15,5-20-2 0,1-3 0 0,-2 3 2 16,-1 2 1-16,0 0-3 0,2 3-1 15,-4 2 1-15,-3 5 5 0,-3 4-6 16,6-5 0-16,-5 6 1 0,2-3 0 0,-3 1 0 16,3 4 4-16,-2-9-3 0,0 4 1 15,-1-3 1-15,5-2-4 0,-1-3 2 0,-1 2 5 16,5-5 3-16,-2-3 3 0,1-3 1 16,2-1-1-16,-4 3 1 0,1-1 1 15,-1-2 0-15,1 1-3 0,-3 3 0 16,0-5-2-16,0 2 0 0,-5 0 0 15,-3 7 0-15,2-6-1 0,0 5-5 0,-4-1 0 16,5 2 2-16,-7-4-2 0,12-5 2 16,-7 4 2-16,5-11 4 0,1 7 8 0,-1-5 7 15,2 0-1-15,15-15-1 0,-25 27-3 16,15-15-4-16,10-12 1 0,-17 23-4 0,17-23-1 16,-24 21-2-16,24-21-1 0,-20 18-2 15,20-18 0-15,-18 24-1 0,0-13 2 16,-1 5 0-16,-1-5-1 0,-5 5-1 0,-5-1 4 15,-4 3 2-15,1-3-1 0,-9 0 4 16,2 5 2-16,-7 2-1 0,9-7-2 16,-6 3-2-16,7-3 1 0,-1 1-3 0,3-3 0 15,1 2-2-15,1-3 0 0,-4 3-2 16,7 0-1-16,-10-3 1 0,15 0-1 16,-15 1-1-16,6 1 2 0,-6-2-2 0,5-1 3 15,-4 2 1-15,-1-2 4 0,-7-3-1 16,4 0-1-16,-7 4-3 0,-2-1-3 0,0-2 7 15,4-3 0-15,-8 3 6 0,6 0-1 16,2 3-4-16,6-6-1 0,-5 5-2 16,2-2 0-16,1-2-2 0,4 3 0 0,5-3 0 15,-3 3-2-15,-3-2-1 0,-2 1 1 16,1 1-3-16,-3-1 2 0,-4 3-4 0,-2 0 3 16,-11 5-1-16,-7-2-1 0,-8 4 1 15,0-2 1-15,-6 0-2 0,21-1-1 16,-19 1 3-16,16-2-1 0,-3 0-2 15,11 0-1-15,-4 1 4 0,0 0-3 0,4-1-2 16,1 4 1-16,5-4 1 0,7-3-1 16,-3 1 1-16,-6 4-2 0,-1 6 0 0,-3-1-2 15,-11 5 1-15,-2 2 1 0,-6-5 0 16,-4 3 0-16,6-4-3 0,-6-4 4 16,1 7-4-16,1-8-10 0,1 4-26 15,-3-4-32-15,4 4-53 0,11-3-57 0,3-7-135 16,9-6-244-16,-1-9-398 0,4-16-898 15</inkml:trace>
  <inkml:trace contextRef="#ctx0" brushRef="#br0" timeOffset="56783.0888">13072 9056 1743 0,'-33'-10'366'0,"33"10"-314"15,-37-12 12-15,15 6-51 0,22 6-9 16,-40-15 2-16,18 4-3 0,1 3 4 0,21 8 3 16,-34-17-7-16,17 6 14 0,17 11 2 15,-28-15-25-15,28 15 12 0,-25-19-6 0,25 19 26 16,-25-20 3-16,10 10-1 0,15 10-6 15,-25-27 0-15,11 9 9 0,-1 1 33 16,-2-2-5-16,17 19-15 0,-31-37 8 16,17 19-7-16,1-1-17 0,-2-2 0 0,-5 0 10 15,6-2-6-15,3 3 1 0,-6-2-10 16,2-3-7-16,-2 5 10 0,0-9-2 0,1 1-6 16,-4-2 17-16,3-1 10 0,0-6-15 15,4 4 10-15,-9-2 1 0,2-8-13 16,-3-4 13-16,3 2 1 0,-1-2-3 15,-4 2 2-15,2-6-3 0,3 1-7 0,-5 2-3 16,3-1-10-16,-1-3 14 0,-2 1-13 16,4 0 7-16,-5 2-13 0,4-2 6 15,-3 3 1-15,5-1-7 0,3 0 1 0,-3-1 5 16,-7 2-17-16,0-3 10 0,6 0 2 16,-9-4-7-16,8 5-1 0,-7-14-2 0,1 10-8 15,8-2 6-15,-2 0 4 0,2-1-8 16,0 0 0-16,0 1 6 0,3 0-4 0,0 0-8 15,2 0 14-15,2 5-4 0,0-3-10 16,1 3 8-16,0 4-2 0,-3-4 0 16,5 5-7-16,-2-9 3 0,1 3-10 15,-3 0 8-15,-1 3 4 0,2 2 0 0,5 5 4 16,-4-3 8-16,3 10-6 0,-2-5-8 16,2 8 10-16,3 2-8 0,4 3 10 15,-6-5-8-15,8 32-8 0,5-58-11 0,-2 27-4 16,-1 0 12-16,4 3-3 0,1-4 7 15,-2 5-6-15,3 0 5 0,-3 0-3 0,2 4 4 16,2-1-15-16,-9 24 16 0,8-43 6 16,-3 24 8-16,-5 19-15 0,5-30 3 15,-5 30-1-15,12-25-12 0,-12 25-17 16,6-22-11-16,-6 22-1 0,0 0 9 0,14-26 13 16,-14 26-7-16,0 0 14 0,11-23 12 15,-11 23 7-15,0 0-12 0,5-21 7 0,-5 21 12 16,0 0 3-16,0 0-22 0,7-24 14 15,-7 24-14-15,0 0 5 0,22-21 7 16,-22 21-2-16,18-20 2 0,-18 20-3 0,19-12-14 16,-19 12 3-16,20-12 9 0,-20 12-7 15,27-13 4-15,-27 13 3 0,18-12-10 0,-18 12 13 16,28-9-6-16,-28 9 1 0,27-12 4 16,-27 12 3-16,30-13 10 0,-30 13-15 15,30-13 18-15,-3 8-31 0,-27 5 13 0,42-19-7 16,-15 13 9-16,-1-3 1 0,1-1-8 15,0 0 7-15,1 1 1 0,4 1-6 16,-3 0 8-16,2-4-2 0,3 4-3 0,-4-1 12 16,2-1-7-16,-2 2-10 0,2 1 7 15,-4-1 1-15,-1 1-3 0,-2 1 5 0,-25 6 18 16,48-14-13-16,-29 13-13 0,-19 1 0 16,37-11 6-16,-37 11 7 0,31-8-5 15,-31 8-3-15,31-4 6 0,-31 4-3 16,26-6-5-16,-26 6 2 0,0 0 3 0,25-6-2 15,-25 6 7-15,0 0-5 0,0 0-5 16,31-6 5-16,-31 6-5 0,0 0 7 0,0 0-2 16,0 0 5-16,28-6 13 0,-28 6-3 15,0 0-25-15,0 0 10 0,0 0 0 16,0 0-10-16,0 0 10 0,0 0-2 0,0 0-4 16,40 6 24-16,-40-6-18 0,0 0 3 15,24 12-1-15,-24-12-7 0,16 12 3 0,-16-12-1 16,19 17 3-16,-19-17 8 0,20 24-11 15,-5-9 3-15,2 4 18 0,8 5-18 16,-5 4 20-16,8 2-20 0,2 7 10 16,10 13 0-16,7 4-5 0,2 3 0 0,19 20-3 15,9 1 3-15,2-4 5 0,0-1-5 16,4 1 5-16,1 0-5 0,1-4-5 16,5 1 17-16,-1-6 2 0,1-1-14 0,-21-11 0 15,-12-9 14-15,-2-5-5 0,-1 3 1 16,-9-7-1-16,0 2-7 0,-5 1 9 15,4-2-6-15,-9 1-1 0,3 0 5 0,1 1 2 16,-3-1-16-16,1-1 12 0,3-1 1 16,-4-2-1-16,-5-6 6 0,-2-2 2 15,-4-1-11-15,2-1 0 0,-9-4-13 0,2-4 13 16,-1 0 13-16,-3 2 6 0,-16-17 37 16,25 23 1-16,-16-15 7 0,-9-8-10 15,23 19-9-15,-23-19-13 0,17 20-5 0,-17-20-5 16,8 14 1-16,-8-14-13 0,0 0 5 15,17 18-9-15,-17-18 5 0,0 0 2 0,13 20-13 16,-13-20 0-16,0 0 8 0,0 0-10 16,-3 34 5-16,3-34 1 0,-10 32-2 15,-2-16-2-15,-1 6-2 0,-4 6 5 0,-6 0-19 16,3 6 17-16,-10 2 3 0,-2 4-19 16,-2-1 13-16,-9 15 27 0,-2-2 2 15,-4-2-11-15,1 2 1 0,-1-2 5 0,2 1-16 16,-1-1-6-16,6-10 12 0,5-2 7 15,2-10 9-15,2 12 6 0,-4-6-2 16,-2 1-4-16,4 2-10 0,-3 1 4 0,-3-4 0 16,5 3-6-16,-4 0 3 0,-2-1-6 15,-3 0-10-15,4 3 0 0,3 1 15 0,-11 9-16 16,4-1-1-16,0 5 2 0,-2-1-4 16,9 1-4-16,-2-1 5 0,10-3-6 0,3-2-13 15,2-2-23-15,6 2-64 0,-2 0-80 16,-1-1-205-16,5-10-469 0,-5-5-97 15</inkml:trace>
  <inkml:trace contextRef="#ctx0" brushRef="#br0" timeOffset="58399.5713">13735 9400 3689 0,'0'0'-156'16,"0"0"29"-16,-5-27 11 0,5 27 12 0,0 0 23 15,-7-25 6-15,7 25 1 0,0 0 6 16,0 0 8-16,0 0-3 0,-2-26 2 0,2 26 4 15,0 0-16-15,0 0-20 0,0 0-4 16,0 0 14-16,0 0-13 0,0 0 21 16,0 0-17-16,19-19-3 0,-19 19-7 0,0 0 4 15,0 0 13-15,0 0 14 0,0 0-7 16,0 0 16-16,43 5-1 0,-43-5 16 0,0 0 19 16,0 0 19-16,0 0 9 0,0 0-10 15,0 0 5-15,0 0 5 0,34 0-9 16,-34 0 9-16,0 0 4 0,0 0-8 15,0 0 32-15,0 0 5 0,0 0 14 0,26-9 12 16,-26 9 12-16,0 0-11 0,0 0 28 16,22-16-7-16,-22 16-17 0,0 0 9 0,22-17-13 15,-22 17-2-15,22-17-4 0,-22 17 3 16,38-17-5-16,-14 7-12 0,2-2-9 16,3-1 5-16,8 5-10 0,-1-4 0 0,5 0-6 15,-3-3-8-15,5 4 4 0,-6-1 13 16,0-4-17-16,3 5 1 0,-6-2 2 15,1 1-5-15,-10 3 5 0,2-1 0 0,-1 0-8 16,-4 1 5-16,3 5-15 0,-25 4 9 16,49-17-6-16,-29 8 15 0,3 3-6 15,-23 6-3-15,47-12 0 0,-20 1-9 0,-9 5 6 16,-18 6-6-16,37-8 6 0,-37 8-15 16,32-10 6-16,-32 10 12 0,30-9-6 0,-30 9 6 15,27-3 6-15,-27 3 0 0,0 0-6 16,25-10 15-16,-25 10 2 0,0 0-11 15,25-5 2-15,-25 5-5 0,0 0 11 16,0 0-14-16,0 0 17 0,27-7-20 0,-27 7 2 16,0 0 1-16,0 0 0 0,0 0-1 15,0 0 7-15,0 0-7 0,0 0 4 0,0 0-7 16,0 0 12-16,26-6-8 0,-26 6-3 16,0 0-1-16,0 0-7 0,0 0-23 15,0 0-29-15,0 0-68 0,0 0-137 0,17 31-307 16,-17-31 116-16</inkml:trace>
  <inkml:trace contextRef="#ctx0" brushRef="#br0" timeOffset="68781.2706">29288 13164 2091 0,'24'-7'-42'16,"-24"7"20"-16,0 0 22 0,0 0-7 0,0 0 4 16,0 0-1-16,0 0 4 0,17-16 25 15,-17 16 25-15,0 0-1 0,0 0 9 16,0 0 12-16,0 0 11 0,0-34 13 0,0 34 4 15,0 0-15-15,0 0-6 0,0 0-7 16,-17-47-15-16,17 47 4 0,-12-18-11 16,12 18-7-16,0 0-2 0,-12-30-11 0,12 30-3 15,0 0-10-15,-8-31-5 0,8 31-8 16,0 0 11-16,-8-28 2 0,8 28-8 16,0 0 13-16,-7-25-3 0,7 25-3 15,0 0-2-15,0 0 10 0,-10-24-6 0,10 24-4 16,0 0 0-16,0 0 4 0,0 0-13 15,0 0 8-15,-7-29-11 0,7 29 10 16,0 0-10-16,0 0 9 0,0 0-7 0,0 0-2 16,0 0 3-16,0 0 13 0,0 0 2 15,0 0-13-15,0 0 20 0,0 0 4 0,0 0 7 16,0 0 1-16,0 0 2 0,-16 78-7 16,10-53 13-16,-4 0-1 0,0 5 3 15,2 4 2-15,0-4-1 0,-4 4 12 16,0-1-8-16,-1 3 11 0,1 0-17 0,4 2 7 15,-7-2-1-15,1 3-8 0,6-1-6 16,-4-1 0-16,1 2-12 0,6-1 1 0,-4-2-4 16,3 6 4-16,0-12-13 0,1 3-4 15,2-1 6-15,0-8-1 0,1 2-12 16,2-26 28-16,-3 46 15 0,-2-29 15 0,5-17 11 16,-4 31 12-16,4-31 2 0,-5 31-11 15,5-31-11-15,-5 25-5 0,5-25-7 0,0 0-5 16,-5 30-8-16,5-30-2 0,0 0-6 15,-3 27-5-15,3-27-4 0,0 0 1 16,-2 29-5-16,2-29-4 0,0 0 4 16,2 34-5-16,-2-34-1 0,0 0 0 0,0 41-2 15,0-41-4-15,3 30 4 0,-3-30-3 16,10 38-2-16,-6-17 4 0,-3 1-6 0,3 5 1 16,1-3-2-16,-2 4 6 0,2 0-4 15,-2-1 0-15,6 4 2 0,-7 0-4 16,4-4 0-16,-1-2 3 0,0 1-4 0,-1 1 0 15,-4-27 2-15,8 44 1 0,-5-25-3 16,1 5 2-16,-4-24 2 0,3 39-4 0,-3-15 4 16,5 5-1-16,-5-29-1 0,3 52-1 15,-3-24 1-15,0-1 1 0,2 4 1 16,1 1-3-16,-3-5 1 0,4 3 0 16,-4 0-3-16,5 5-1 0,-5-7 1 0,3 2 0 15,-3-1 1-15,2-2 4 0,-2 3 0 16,3-1-2-16,-3 1-1 0,0-2-1 0,0 4 3 15,0-2 0-15,0-3-2 0,0 5-1 16,-3-1-1-16,3-31 3 0,0 54-1 0,0-25-3 16,0 1 1-16,0-3 1 0,0 9 0 15,0-6 3-15,0 0-3 0,0 5 1 16,0 1-1-16,0-3-5 0,3 11-6 0,0-10-10 16,-3 7-25-16,9-2-27 0,-9-1-25 15,1-5-31-15,6 0-36 0,-2-2-48 16,-1-2-134-16,2-5-542 0,3-9-326 0</inkml:trace>
  <inkml:trace contextRef="#ctx0" brushRef="#br0" timeOffset="70373.2841">29947 13054 4019 0,'0'0'-171'0,"0"0"12"0,0 0 7 0,-36-6 7 15,36 6 8-15,0 0 12 0,0 0 5 16,0 0 13-16,0 0 13 0,0 0 11 16,0 0 32-16,0 0 34 0,0 0 14 0,0 0 15 15,0 0 11-15,0 0 5 0,0 0-6 16,0 0 6-16,0 0-3 0,0 0 0 15,0 0-9-15,0 0-5 0,0 0 5 0,0 0-5 16,0 0 7-16,0 0 6 0,0 0 7 16,0 0 1-16,0 0 3 0,-25 27 11 0,25-27-4 15,-5 29 12-15,5-29 2 0,-12 33-9 16,7-10 2-16,5-23 1 0,-10 43 9 16,6-23 0-16,-1 5-5 0,-3 1 16 15,5 1 5-15,-2-3-14 0,-4 8-4 0,4-2 13 16,-3 1-11-16,0 5-2 0,-2-1-8 15,5 4-9-15,-7-2 3 0,7 4-1 0,-4-9-4 16,6 1-14-16,-2-3 15 0,-3 1 3 16,1-3 10-16,2 2 16 0,-5-2-19 15,8 1 1-15,-6-5 3 0,1 1-4 0,2 3-6 16,5-28-4-16,-13 49-1 0,4-28 2 16,3 3-15-16,1 0-4 0,-4-1-1 0,3 1 2 15,-3 2-4-15,4-2-3 0,5-24-1 16,-11 46-1-16,6-25-3 0,-4 1 1 15,9-22 1-15,-8 44 0 0,5-25-3 16,3-19 3-16,-12 36-5 0,10-17-6 0,2-19 7 16,-10 36-2-16,7-13-3 0,3-23 0 15,-2 33-1-15,2-33 6 0,-3 33-3 16,3-33-1-16,-5 36-1 0,1-16 0 0,4-20 5 16,0 34 4-16,0-34-3 0,-3 33-2 15,3-33 2-15,0 35-6 0,0-35 3 0,0 30-1 16,0-30 3-16,3 32 1 0,-3-32-3 15,0 34 3-15,0-34-1 0,0 35 9 0,4-15-9 16,-4-20 2-16,5 37 0 0,-5-37 0 16,3 39 1-16,-3-39-4 0,0 38 1 15,2-19 1-15,-2-19-2 0,3 33 4 16,-3-33-1-16,5 34 0 0,-5-34-3 0,5 28 9 16,-5-28-3-16,2 27 2 0,-2-27-5 15,3 31 2-15,-3-31-5 0,3 28 1 0,-3-28 2 16,6 30-5-16,-6-30 1 0,3 25 1 15,-3-25-3-15,0 0-4 0,2 32 5 16,-2-32 0-16,0 0 1 0,3 27-4 0,-3-27 1 16,0 0 0-16,3 24-2 0,-3-24 3 15,0 0-1-15,0 0-1 0,9 29 2 0,-9-29-1 16,0 0 0-16,0 0 0 0,1 24-1 16,-1-24-2-16,0 0 1 0,7 24-1 15,-7-24 2-15,0 0-2 0,5 28-1 0,-5-28 1 16,0 0 2-16,5 27-3 0,-5-27 7 15,7 22-5-15,-7-22 1 0,0 0 1 16,8 37 2-16,-8-37-2 0,3 22-2 0,-3-22 1 16,0 0 1-16,9 33 1 0,-9-33-3 15,0 0 0-15,3 32 2 0,-3-32-2 16,2 21-2-16,-2-21 7 0,0 0-3 0,3 33-3 16,-3-33 0-16,0 0 3 0,8 32-3 15,-8-32 6-15,0 27 3 0,0-27 4 0,4 26-5 16,-4-26 1-16,0 0-1 0,0 43-1 15,0-43-1-15,0 23 0 0,0-23-1 16,0 0-1-16,0 37-2 0,0-37 2 0,0 0-1 16,2 29 5-16,-2-29-6 0,0 0 1 15,0 0 0-15,3 30 0 0,-3-30-14 16,0 0-37-16,0 0-76 0,0 0-102 0,0 0-337 16,0 0-348-16,0 0-499 0</inkml:trace>
  <inkml:trace contextRef="#ctx0" brushRef="#br0" timeOffset="77853.1158">29081 13221 4179 0,'0'0'-193'16,"0"0"0"-16,0 0 11 0,0 0 6 16,0 0 12-16,0 0 11 0,0 0 1 15,10 17 14-15,-10-17 22 0,0 0 13 16,0 0 23-16,0 0 16 0,0 0 8 0,0 0 6 16,0 0 8-16,0 0 0 0,0 0 5 15,0 0 7-15,0 0-7 0,0 0 3 0,0 0 9 16,0 0 4-16,0 0 28 0,0 0 11 15,0 0 30-15,0 0 20 0,0 0-6 0,0 0-7 16,0 0-7-16,0 0 5 0,0 0 5 16,-49 10 5-16,49-10-13 0,0 0 2 15,-38 3-1-15,38-3-10 0,-27 3 6 16,27-3-9-16,0 0-3 0,-43 4-9 0,43-4 14 16,-35 4 4-16,35-4 6 0,-36 1-7 15,36-1-1-15,-41 0-6 0,41 0 17 16,-45 0-13-16,19 0-5 0,26 0-5 0,-55 5-7 15,25-5 4-15,-5 2 3 0,5-2-15 16,-2 4-1-16,-1-3 1 0,-3-1-11 16,3 0 12-16,0 8 1 0,-1-8-6 15,-1 2 17-15,0 2 19 0,-4-8-9 0,6 4 10 16,-4 4-10-16,4-8 5 0,-4 8 5 0,0-4-2 16,2-4-7-16,0 4 7 0,3 4 1 15,-5-8-9-15,-3 4-5 0,7 0-11 16,-3 0 1-16,1 0 0 0,-1 0 14 0,2 0-12 15,-4 0 3-15,4 0 6 0,-3 0-19 16,4 0 7-16,-7 0-7 0,6 4 15 0,-2-4 7 16,2 0 2-16,-6 3-9 0,6 0 0 15,-9 3-11-15,4-3 5 0,-6 0 1 16,4 0 6-16,-6 0-7 0,-2 3-3 16,2-3 9-16,-1 4 4 0,-4-2-6 15,2 1 1-15,0 2-4 0,-4 1-9 0,2-6 12 16,2 1-5-16,2 8 2 0,-6-9-4 15,5 2-1-15,-4 2 2 0,-1-2-7 0,3 5 7 16,-3-5-2-16,4 2 2 0,-7-1-2 16,3 0-4-16,-2 0 1 0,-3 0 2 0,-6 3-3 15,1 2-5-15,-3-2-24 0,2 0 7 16,0 0 1-16,-5 0-2 0,1 0 5 16,-1-3 7-16,4 6-4 0,-2-5 17 0,3 1-4 15,-1 0-1-15,-1-4-4 0,14 1 5 16,-12 2-5-16,11-6-3 0,-6 6 3 15,3-7 3-15,-1 3 19 0,4-3 9 0,-3 0-3 16,0 0-11-16,-3 0-1 0,0-6-3 16,-5 1 2-16,4-2-9 0,-6-2-1 15,7-2 1-15,-5-1-2 0,3 0 4 0,-1 3-2 16,7 0-2-16,-4-3 2 0,10 2-6 16,1 0-1-16,4 1-1 0,0 1 2 0,5-2-5 15,1 0 3-15,1 5-4 0,5-5-4 16,-4 2 1-16,7-1-1 0,-2-1 1 15,-5 2-1-15,4-6-3 0,-8 4 5 16,5-2-2-16,2 1-2 0,-6-2 1 0,7 1 2 16,-6 0 1-16,7 0-3 0,-3-5 1 15,2 5-1-15,3-1 3 0,-2 2-5 0,0-5 3 16,0 1 0-16,-1 3-2 0,1-8 0 0,-1 5-2 16,1-3 1-16,-2-3-1 0,1 0 0 15,-6-1-3-15,-2-3 3 0,-1-2-1 16,-5-2 3-16,5 1-2 0,-6-2 3 15,-9-4-5-15,-2-3 2 0,-3 0 0 0,5 0 1 16,-8 0 1-16,5-1 1 0,0 2 2 16,-6 0 2-16,8 2-2 0,13 2 1 15,-10 2 1-15,13-2 3 0,-2 5-4 0,1 0 4 16,4-1-3-16,8 4-5 0,0 0 6 16,-2-11-2-16,1 0 4 0,2-1-6 0,-2-6-1 15,7-2 2-15,-5-5 0 0,2-8 3 16,-1 7-3-16,1-10-1 0,-4 12 1 15,7-5 3-15,-4 2-1 0,8 0-2 0,1 1 2 16,-7 5-6-16,5-4 2 0,5-4-7 16,-1 3-4-16,3-2-3 0,-3-7-11 0,4-1-2 15,-9-9 6-15,4-5 2 0,-4-3 4 16,-2-4 0-16,-12-23 2 0,-5 5 1 16,-6-2 4-16,6 2-2 0,2 21 7 15,11 4-8-15,-8 5 5 0,4-2 1 0,0 3 3 16,4 4-6-16,2-1 6 0,-1-1 6 15,8 12-9-15,-4-5 4 0,6-1-1 16,1 10 1-16,-1-6 0 0,-2-2 2 0,5-1-3 16,-2 4 0-16,2-6 4 0,2 7 2 0,-6-1 3 15,9 2-3-15,-8-1 3 0,8 0-4 16,-2 0 1-16,-3-3-2 0,3 2-7 16,-1-4 5-16,5-2 1 0,-6-2-11 0,-1-13 0 15,0 3 3-15,0 2-1 0,-5-3-4 16,0-1 9-16,-5 2-5 0,1 2 3 0,-6 1-5 15,5-1-1-15,-3-2 6 0,-4 9-3 16,3-4-7-16,-4 7 9 0,0 3-5 16,-4 0 1-16,5-1 1 0,-10-1 2 0,14 15-3 15,-9-2 3-15,3 2-1 0,1 3-2 16,0-2 3-16,-4 2-1 0,-2 3 7 16,1-1-2-16,-2 3-2 0,-1 0 6 0,6 2-9 15,-3 5 3-15,-2 0 3 0,3 0-6 16,-5 1 1-16,-5-3-1 0,7 8 6 15,0-4 0-15,-2 4-5 0,-3 0 5 0,10 3 1 16,-12-4-4-16,14 3 3 0,-6 2 3 16,4 3-1-16,1-3 4 0,4 2-8 0,4 6 10 15,-3-3-2-15,11 3 5 0,-9 0-13 16,7-1 13-16,20 13-10 0,-37-22-1 16,37 22 1-16,-28-15 6 0,28 15-4 0,-29-14 1 15,29 14 4-15,-16-11-10 0,16 11 6 16,0 0 7-16,-22-19-10 0,22 19 2 15,0 0-9-15,-24-12 4 0,24 12 1 16,0 0-2-16,0 0-6 0,0 0 8 0,-11-21 3 16,11 21 0-16,0 0-5 0,0 0 4 0,31-34 13 15,-17 16-14-15,6 1-3 0,7-3 2 16,3-4 1-16,5 1 3 0,7-9-1 16,0 7-5-16,11-7 8 0,12-1 1 15,32-14-2-15,7-6 1 0,6 6 6 0,1 0-7 16,-4 0-5-16,0 0-1 0,-25 11 4 15,-7 5-6-15,-5 4 3 0,-14 2-5 0,2 3 3 16,-8-1 4-16,-3 2-4 0,-2 5 1 16,-6-1 7-16,-6 2-4 0,2 0 3 15,-8 2 0-15,3 4 3 0,-10-3 6 0,7 3-15 16,-3-5 9-16,1 2-4 0,-5 3 1 16,3-7-8-16,2 5 8 0,4-5 3 15,-11 5-4-15,6-6 1 0,2 2-5 0,-4 3 8 16,-22 12 0-16,40-22 9 0,-25 10-11 15,7 0-4-15,-5-1 9 0,4 3-13 16,6-2 7-16,-10 0-1 0,-17 12-4 0,45-21 7 16,-26 4-4-16,1 8-8 0,8-6 11 0,-5 1-1 15,9-2-3-15,7-2 2 0,3-4-1 16,4 1-5-16,8-2 8 0,3-1-5 16,0 3 1-16,5 3-3 0,11-7 5 0,-4 3 1 15,-4 0 3-15,-1 7-8 0,-8-3 8 16,3-1-6-16,-9 3 6 0,-5 1 0 15,-3 2-1-15,-3 2 8 0,-6-1-3 0,-1-2-2 16,-4 4 8-16,-6 7-6 0,-2-9-4 16,-20 12 7-16,45-15 2 0,-25 3 1 15,4 4-1-15,-11-6-7 0,11 1 13 0,-24 13 13 16,33-19 7-16,-18 5 12 0,-15 14-6 16,29-24-5-16,-19 12-3 0,-10 12-6 0,26-25 0 15,-12 13-3-15,-14 12 2 0,18-25-8 16,-8 13-2-16,-10 12-6 0,29-25-4 0,-16 10 0 15,4-2 0-15,-4 2-3 0,4 0 1 16,-4 3-1-16,-4 3 2 0,4-3 0 16,-13 12-2-16,0 0 1 0,28-26 1 0,-21 21-2 15,-7 5-4-15,15-12-1 0,-15 12 3 16,0 0-1-16,0 0-1 0,27-23-8 0,-27 23 0 16,0 0-3-16,0 0-3 0,0 0 4 15,18-12-3-15,-18 12 1 0,0 0 4 16,0 0-2-16,0 0 6 0,0 0-5 0,52 12-2 15,-52-12 2-15,29 15 0 0,-14-5 4 16,-15-10-1-16,31 25-4 0,-12-9 1 16,1-1-1-16,0 0 6 0,5 10 1 15,-2 0-4-15,3-1 5 0,-1 4-5 0,5 9 5 16,2-3 0-16,-2 2-3 0,10 8 3 16,-3-4 3-16,-1 1 2 0,10 7-3 0,-10-4 1 15,10 5-1-15,-3-1-1 0,-1-1 4 16,-2-3 0-16,-2-4-2 0,1-1-3 15,-4 1 2-15,4 0 3 0,-8 1-2 16,1-4-2-16,2-2 0 0,-3 0-1 0,3-1 4 16,-2 2-3-16,-4-7 4 0,-3 8 0 0,7-1-3 15,1 2 5-15,-1 2-1 0,-2-3 6 16,0 3-3-16,0 2 1 0,-8-1-5 16,10 3 4-16,-4 0-4 0,4-3 0 0,-7 3 1 15,5-1 1-15,-1 0-2 0,3 0 0 16,-1 0 0-16,0-3-2 0,0-1 3 0,-2 3 2 15,4-7-2-15,-1 9 3 0,1-9-3 16,-1 5 1-16,2-6 0 0,-3 1-2 16,5 0 1-16,-10-3 0 0,1-6-1 0,2 6 3 15,2-1-1-15,-6-2-2 0,7-2 5 16,-3 0 0-16,4 6 1 0,-1 5-4 16,1-7 3-16,-4 1 1 0,-1 3-3 0,1-5 0 15,-1 1 1-15,-3-2-6 0,4 2 3 16,-3 0-2-16,3-2 1 0,-6 3 0 15,2-3-4-15,-3 1 2 0,5 0 2 0,-5-3 5 16,-2 5 6-16,6-5 2 0,-4 6 7 16,3-1 0-16,7 5 5 0,-7 2-1 0,7-2-1 15,-2 6 0-15,5-3-6 0,-5 4-1 16,5 0-2-16,2 0 0 0,0-3-3 16,-2 3 0-16,4-4 3 0,-1 4-1 0,-3-5-2 15,4 2 2-15,-4 1 0 0,8 5-1 16,6-1 3-16,-1 1-3 0,1-5 0 0,1 3-2 15,-1-1-3-15,1-1 5 0,-7-2-7 16,-3-5-2-16,2 1 2 0,-2 0-2 16,-1-3 0-16,1 1-1 0,-7-2 1 0,8 1 0 15,-5 3-3-15,-2-3 0 0,3-1 1 16,3 4 1-16,-5-2-2 0,0 2 2 16,-1-3-1-16,1-1-1 0,-2 1-1 0,4 0-1 15,-12-6 0-15,3 3 2 0,1-3-5 16,-1-1 3-16,-3 1 1 0,-1-1-2 0,3 4 1 15,3 0 3-15,1 6 3 0,3 1-1 16,-4 1 0-16,5 1-2 0,0 7 1 16,0-5 0-16,4 2-3 0,-2 5 2 0,0-5-2 15,-6 1 1-15,3-4-1 0,1 2 0 16,-5 0 0-16,2-6 1 0,-2 2-3 16,0 4 3-16,3-2 0 0,-2-1 2 0,-5 0-1 15,4 2 2-15,2 0-2 0,-2-3-1 16,0 2 0-16,6 1-3 0,0-3 4 0,-4 3 0 15,7-2-1-15,-4-3-2 0,-2-1 2 16,1-3-2-16,-3-4-2 0,-2-1 0 0,-7-4 2 16,3-3-1-16,-4-1 1 0,-2-2-2 15,-2-3 1-15,-1 3 1 0,3-6-3 16,-6 4 3-16,-13-16-1 0,30 31 0 0,-13-15-2 16,1-4 0-16,2 3 4 0,-6 0-1 15,6 2-1-15,0-2-1 0,0-3 0 0,-3 3 2 16,-1-3 0-16,1 3-4 0,-2 0 2 15,-15-15-1-15,22 24-1 0,-22-24 2 16,28 18 2-16,-12-6 0 0,-16-12 0 0,18 18-2 16,-18-18 3-16,25 26-1 0,-15-14 2 15,3 3-2-15,2 0 2 0,-6 3-1 16,9 0-1-16,1 6 1 0,-3-7-1 0,1 5 1 16,1 2 0-16,4-1-3 0,0-5 0 15,-5 0 1-15,3 1-1 0,-3 1-1 16,-1-1 4-16,1 1 0 0,0-2-2 0,1 0 2 15,-5-3-1-15,4 4 2 0,0 0-2 16,1 2 0-16,-4 0 2 0,6 4 3 0,0-2 0 16,3 7 1-16,-4-3-3 0,-3 0 1 15,4 0-1-15,4 5 0 0,-7-2 1 16,1-2 0-16,4 4-1 0,-5-8 0 0,-1 1-1 16,-2-3 0-16,2 2-1 0,-1-6 2 15,2 4 2-15,-3-2 2 0,1-2 0 16,-7-1 5-16,7-2-1 0,-15-15 0 0,22 36 0 15,-11-21 0-15,-1 3-2 0,6 0-2 16,-1 1 0-16,-7 0-1 0,5-1 0 0,-1 0-2 16,1 4-1-16,2-4 2 0,-3 0-4 15,-2 2 1-15,5-2 0 0,-15-18-3 16,17 30 0-16,-9-15 0 0,-8-15-2 0,20 27 7 16,-15-10-3-16,-5-17 3 0,17 30-4 15,-5-15-1-15,-12-15 1 0,12 32-1 16,3-15 3-16,-15-17-1 0,13 32-1 0,-5-17-1 15,-8-15 1-15,12 28 1 0,-12-28-1 16,14 25-1-16,-14-25-2 0,10 22 4 0,-10-22 2 16,11 17 1-16,-11-17 2 0,0 0 0 15,14 24-3-15,-14-24 4 0,0 0-4 16,10 16-2-16,-10-16 7 0,0 0-5 0,0 0 3 16,11 20 3-16,-11-20 1 0,0 0 8 15,0 0 3-15,0 0 4 0,9 18 0 16,-9-18-4-16,0 0-1 0,0 0-4 0,0 0-1 15,0 0-2-15,0 0-1 0,0 0-4 16,0 0-1-16,0 0-12 0,0 0-18 0,0 0-20 16,16 13-27-16,-16-13-53 0,0 0-70 15,0 0-129-15,0 0-182 0,-11-66-61 0,-3 36-411 16,-7-4-1049-16</inkml:trace>
  <inkml:trace contextRef="#ctx0" brushRef="#br0" timeOffset="79348.1648">29138 13495 4868 0,'12'-18'-197'0,"-12"18"17"16,16-38 15-16,-9 23 6 0,-7 15 11 0,13-30 12 15,-13 30 1-15,17-30 8 0,-17 30 11 16,13-27 3-16,1 15 18 0,-14 12 3 0,18-30-3 16,-6 18 0-16,-12 12 23 0,22-29-10 15,-7 13 20-15,-15 16-2 0,20-27 16 16,-7 16 2-16,-13 11 14 0,24-36 9 0,-14 21 20 16,3-3-6-16,-13 18 18 0,22-39-1 15,-11 19 4-15,0-1-3 0,-3 0 0 16,7 3-6-16,0-4-3 0,-7 1-3 0,-8 21 14 15,24-35-14-15,-18 17 15 0,-6 18-6 16,19-29-3-16,-19 29-6 0,18-24 3 0,-9 12 3 16,-9 12-9-16,16-21 9 0,-16 21-9 15,17-25 9-15,-17 25 11 0,18-22-8 16,-18 22-6-16,17-18 0 0,-17 18 9 0,17-22-4 16,-17 22-5-16,17-18 9 0,-17 18-15 15,20-19 6-15,-20 19 6 0,11-15-12 16,-11 15 12-16,0 0-6 0,22-19-6 15,-22 19 3-15,0 0 6 0,17-15-14 0,-17 15 5 16,0 0 3-16,0 0 6 0,18-13-3 16,-18 13-6-16,0 0-11 0,0 0-30 0,0 0-70 15,0 0-95-15,0 0-350 0,22 7 111 16</inkml:trace>
  <inkml:trace contextRef="#ctx0" brushRef="#br0" timeOffset="82129.9811">22335 7488 2271 0,'-9'-15'30'0,"9"15"59"16,-27-29-5-16,14 17 10 0,13 12-4 0,-22-29-24 16,22 29-16-16,-25-24-12 0,15 13-13 15,10 11-7-15,-25-24 4 0,25 24-14 16,-22-20-5-16,22 20-14 0,-23-16-5 0,23 16 0 15,-20-17-1-15,20 17 4 0,-22-17 5 16,22 17 0-16,-28-13-3 0,28 13-3 16,-29-17 11-16,29 17-11 0,-40-14 6 0,25 7-6 15,15 7 14-15,-47-16-6 0,24 9-2 16,-6-2-15-16,-2 5-8 0,-3-5-15 16,-13 6-40-16,0-1 4 0,-4-4 0 0,-10 7 18 15,8-6 2-15,-12 3 5 0,-1-3 19 16,3-1 18-16,-1 0 16 0,1 0 15 0,6-6 6 15,-3 5 3-15,3-2-13 0,8-1 3 16,4 4-13-16,-9-4 3 0,9 2 7 16,-7 1-21-16,7 0 17 0,2-5-16 15,-1 9 3-15,4-3 10 0,2 0 0 0,1 0-4 16,8 0 1-16,4 5-4 0,-5-5 14 16,2 1 0-16,28 7-7 0,-49-12 3 0,31 9 21 15,18 3-4-15,-37-9 20 0,37 9 6 16,-33-8-10-16,33 8 15 0,-32-10-1 15,32 10 3-15,-29-6-8 0,29 6 6 16,0 0 1-16,-31-11-9 0,31 11 0 0,0 0 10 16,0 0 4-16,-34-7-13 0,34 7-2 15,0 0-5-15,0 0-1 0,-23-11-13 16,23 11-3-16,0 0 0 0,0 0-5 16,0 0-12-16,-30-9-6 0,30 9 1 0,0 0 7 15,0 0 0-15,-36-5-8 0,36 5-2 16,-26-7-5-16,26 7 3 0,0 0 2 0,-44-5-3 15,44 5 13-15,-33-4-10 0,33 4 3 0,-34-3-39 16,34 3-21-16,-55 3 4 0,25 1-5 16,-2-4 14-16,32 0 1 0,-57 2-3 15,27 1 11-15,3-3 34 0,27 0 0 16,-50 0 26-16,24 0-11 0,26 0-112 16,-57 0 5-16,23 0 20 0,-3 0 10 0,1 0 32 15,2 0 16-15,-1-3 30 0,0 1 10 16,-4-2 6-16,4 1 39 0,2-2 23 0,-1-1-9 15,3 4-5-15,0-1 10 0,5-5 17 16,26 8-19-16,-57-11 20 0,33 6 5 16,-4 1-14-16,28 4 3 0,-45-12 10 0,26 7 0 15,19 5 2-15,-30-12 14 0,30 12-1 16,-28-10-24-16,28 10-13 0,0 0-10 0,-32-12-8 16,32 12-16-16,0 0-5 0,-18-10 7 15,18 10-18-15,0 0-4 0,0 0-2 16,-30-9-12-16,30 9 5 0,0 0-4 15,0 0 0-15,0 0-1 0,0 0-3 0,0 0 2 16,-22-11 5-16,22 11-13 0,0 0-4 16,0 0-9-16,0 0-7 0,0 0 2 0,0 0-4 15,0 0-1-15,0 0 3 0,0 0 7 16,0 0-7-16,0 0 7 0,0 0-7 16,0 0-4-16,0 0 4 0,0 0 1 0,0 0 3 15,52 77-1-15,-36-53 8 0,4 3-9 16,4 3-2-16,6 11 14 0,7 2-7 0,8 5-1 15,25 26 6-15,11 3 12 0,12 4 4 16,9 3 4-16,9 1-1 0,1-6-11 16,3 7 14-16,-1-12-12 0,6 1 14 15,1-1-11-15,-9-8 7 0,3-1 0 0,6-5-3 16,-13 3-7-16,-1-1 3 0,-3-1-1 16,7-2 6-16,-11 3-7 0,2-8 15 0,2 6-12 15,-4-3-4-15,-1 2 5 0,-9-4-4 16,4 1 6-16,-1-1 2 0,-22-8 4 15,-6-6 7-15,-3-3 7 0,0 2-8 0,-2-2 6 16,-6 2-5-16,-6-8 7 0,-4-1 4 16,1 1-4-16,-5 3 5 0,0-4-2 0,2-1 9 15,-4-2-6-15,2 3-1 0,-4 1-1 16,0-4-3-16,5 6-5 0,-5 5-4 16,1-3-1-16,3-4-2 0,-3 10-1 0,2 1-4 15,7 4 0-15,0-3-2 0,-11 2-2 16,10 2-2-16,-10-6 3 0,10 9-4 0,-5 0 2 15,5-1 9-15,1 1 1 0,-8 0-5 16,7 1 1-16,4 0-2 0,-6-2-2 16,-11-8 0-16,7-2-1 0,-6 4 5 0,5-3 6 15,-2-2-2-15,0 4-1 0,13 1-1 16,-1 2 3-16,1-1-5 0,1-1-1 16,0 1-3-16,5-1 3 0,4-2-2 0,1 3-3 15,-5-5-2-15,6 0-2 0,-8-1 0 16,4 0 4-16,-12-7 1 0,4-1-2 0,-1 1-1 15,-1-2 0-15,-2 1-2 0,2 1 0 16,0-2 0-16,-2 0-1 0,4-3 0 16,-8 5-3-16,3-5 1 0,-6 3-1 0,6-5-1 15,-7-3-1-15,-4 3 2 0,2-4-2 16,-1 0-2-16,-4 2 0 0,2-5-1 0,-2 3 0 16,-2-2-1-16,4 6 1 0,0-3 0 15,-2 1 3-15,-2 2-2 0,1-1-1 16,1 2 2-16,0-2-3 0,-8 1-1 15,6 1 0-15,-4-3-1 0,1-1-1 0,-9-4 4 16,4 8 1-16,6-2 2 0,-5-3-1 16,6 5-1-16,-5-2 1 0,3 3 0 15,-2-2 2-15,6 2-2 0,1 0 0 0,7 8 0 16,-1 0-1-16,10-4 1 0,2 2 0 16,6 0-1-16,6 5 0 0,2-5-1 0,-9 6 0 15,8-6 0-15,-11-6 0 0,0 3-1 16,2-1 1-16,-4-2 0 0,-1 2 0 15,2 2 0-15,-1-4-1 0,-1 2 2 0,0-6 0 16,-4 5-2-16,4-1 0 0,-2-3-1 16,-3 3 2-16,2-4 0 0,-4-1-2 0,-5-1 0 15,3-1 1-15,-4 1 1 0,6-3-2 16,-7 3 0-16,1-3 1 0,-4 2-1 16,3-1-1-16,3 1 1 0,-6-1 3 0,1 1-1 15,1 1-2-15,2-6 0 0,-6 6 1 16,-1-6-1-16,3 0 3 0,0 5-3 15,-3-5 0-15,-5 0-2 0,6 4 2 0,-5-7-1 16,3 3 2-16,-5 1 1 0,6 0-2 16,-9-1-4-16,11 0 8 0,-6-3-5 15,2 4 1-15,6 1 1 0,-5 3 0 16,4-1-1-16,2 2 2 0,-3-4-2 0,2 3 0 16,-5-3 0-16,4 6 1 0,1-2-1 0,-2 0 0 15,-2-1-1-15,3 1 2 0,-4-3-1 16,5 4 2-16,-6-1-2 0,3-1 0 15,1-2 2-15,-4 3-1 0,6 2 0 0,0-2 0 16,0-6-3-16,-1 4 4 0,2-1-2 16,0-1 1-16,-10-1-2 0,10 0 3 0,-7-1-1 15,-4 1-3-15,6-1 2 0,-5-2 0 16,3-2 1-16,2 5-1 0,0-3 1 0,3-1 1 16,-9 3-2-16,9-2 0 0,6 2 0 15,-8-1-2-15,4-1 3 0,-7-3-2 16,5 6 1-16,-3-7 2 0,-2 3-2 15,0-3 2-15,-2 4-2 0,3-5 2 16,-6-1-2-16,5 1 4 0,-4 4 0 0,-21-12-1 16,47 17 1-16,-25-5-1 0,3-2 1 15,-1 2-1-15,2-4 1 0,-1-1-1 0,-1 5-1 16,-1-3 1-16,2 2-3 0,-1-3 2 16,-3 2 1-16,-21-10-2 0,37 12 0 0,-17-6 1 15,-20-6 0-15,30 15 0 0,-30-15-1 16,32 9 2-16,-32-9 0 0,24 14 2 15,-24-14-1-15,25 8 3 0,-25-8 1 0,20 5 2 16,-20-5 3-16,0 0 1 0,0 0-2 16,30 11 4-16,-30-11-2 0,0 0-2 0,0 0-1 15,0 0-4-15,30 9-8 0,-30-9-27 16,0 0-49-16,13 3-81 0,-13-3-138 16,0 0-226-16,0 0-81 0,0 0-326 15,-31-86-630-15</inkml:trace>
  <inkml:trace contextRef="#ctx0" brushRef="#br0" timeOffset="83837.9074">29042 13301 2265 0,'0'0'169'0,"0"0"-71"0,0 0-33 16,0 0-94-16,0 0-40 0,0 0-30 15,0 0 6-15,0 0 28 0,0 0 1 0,0 0 16 16,0 0 55-16,0 0 30 0,0 0 14 16,0 0 18-16,0 0-17 0,0 0-1 15,0 0-14-15,0 0-24 0,0 0-16 16,0 0-22-16,0 0-19 0,0 0-8 0,0 0 0 15,0 0-1-15,0 0 2 0,0 0 10 16,0 0 3-16,0 0-5 0,0 0 11 0,0 0-1 16,0 0 19-16,0 0 17 0,0 0 26 15,0 0 18-15,0 0 10 0,0 0-12 16,71-26-1-16,-71 26 3 0,0 0-20 0,0 0-24 16,0 0-6-16,0 0-11 0,25-17 1 15,-25 17 0-15,23-16-4 0,-23 16 4 16,25-19 13-16,-11 11-7 0,-14 8 10 0,26-19-13 15,-26 19 13-15,21-18 1 0,-21 18-11 16,18-18 10-16,-18 18-6 0,17-23-11 16,-2 12-23-16,-15 11-48 0,20-25-69 0,-3 10-335 15,-17 15 104-15</inkml:trace>
  <inkml:trace contextRef="#ctx0" brushRef="#br0" timeOffset="84188.1815">29486 12946 1767 0,'0'0'55'0,"0"0"25"0,0 0-9 16,0 0-6-16,0 0-19 0,8-18-35 0,-8 18-18 16,0 0-25-16,0 0 7 0,0 0-8 15,0 0 8-15,0 0 7 0,0 0 10 0,0 0-22 16,15-18-7-16,-15 18 10 0,0 0 8 16,0 0 23-16,0 0 22 0,0 0 5 0,0 0-5 15,0 0 4-15,0 0-15 0,0 0-15 16,0 0 3-16,0 0-6 0,0 0 3 15,0 0-8-15,0 0 8 0,0 0-3 0,0 0-1 16,0 0-4-16,0 0 1 0,0 0 14 16,0 0 12-16,0 0-4 0,0 0-1 15,0 0 8-15,0 0 0 0,4 62 24 0,-4-62 16 16,0 0 10-16,0 0 14 0,0 0-3 16,0 0-17-16,0 26-11 0,0-26-13 15,0 0-3-15,0 0-4 0,0 0-12 0,0 0-12 16,3 29-37-16,-3-29-15 0,0 0-24 15,0 0-33-15,0 0-26 0,5 27-20 0,-5-27-40 16,0 0-324-16,0 0 108 0</inkml:trace>
  <inkml:trace contextRef="#ctx0" brushRef="#br0" timeOffset="84717.833">29464 13104 1895 0,'0'0'0'0,"0"0"19"16,-38-3 7-16,38 3-8 0,0 0 4 16,0 0 18-16,0 0-11 0,0 0 3 0,0 0 37 15,0 0 3-15,0 0-10 0,0 0 19 16,-16-29-18-16,16 29-1 0,0 0-5 0,0 0-10 16,0 0 0-16,0 0-1 0,0 0-4 15,-11-27 0-15,11 27-9 0,0 0 10 16,0 0-2-16,0 0-12 0,0 0 5 0,-9-22-3 15,9 22-8-15,0 0-5 0,0 0-1 16,0 0-7-16,0 0-2 0,0 0-11 16,0 0-4-16,0 0-1 0,-11-25 3 0,11 25-2 15,0 0 4-15,0 0-4 0,0 0 1 16,0 0-1-16,0 0 4 0,0 0-2 16,0 0 13-16,0 0 10 0,0 0 14 0,0 0 18 15,-29 62 16-15,21-27-1 0,-5 4-2 16,-4 11 8-16,-2 4 0 0,6 6-12 0,-4 11-13 15,1 2-2-15,1 2 14 0,-1-8-9 16,6-2-4-16,2-1 8 0,-4 2 0 16,7-4-11-16,-6-2-4 0,6-1 1 15,1-1-9-15,-4 1-3 0,5 0 6 0,-1-7-10 16,4 4-3-16,-5-5 6 0,5 3-6 16,5-2-5-16,-5-3 5 0,4-1-7 0,-1 3-2 15,0-6-3-15,2-4-1 0,-1-1-5 16,-3-5 1-16,3-5-18 0,-4-3-8 15,3 2 1-15,-3-29 3 0,0 39-2 0,0-39 8 16,0 35-21-16,0-35-14 0,-7 28-54 16,7-28-33-16,-13 20-45 0,13-20-70 15,0 0-498-15,-32 7 437 0</inkml:trace>
  <inkml:trace contextRef="#ctx0" brushRef="#br0" timeOffset="86044.7847">24489 10947 2977 0,'0'0'-686'0,"0"0"118"0</inkml:trace>
  <inkml:trace contextRef="#ctx0" brushRef="#br0" timeOffset="86264.8097">24643 11286 2735 0,'0'0'-161'0,"25"-11"-93"15,-25 11-319-15,0 0 111 0</inkml:trace>
  <inkml:trace contextRef="#ctx0" brushRef="#br0" timeOffset="87608.4896">24702 11530 2178 0,'0'0'10'0,"0"0"40"16,0 0 39-16,43-10 37 0,-43 10 7 0,0 0 5 15,0 0 31-15,0 0-52 0,0 0-42 16,0 0-6-16,8-27-9 0,-8 27-17 16,0 0 10-16,0 0 9 0,-3-34-19 15,3 34-8-15,0 0-2 0,0 0-3 0,-13-40 7 16,13 40 11-16,0 0 7 0,-12-28 28 16,12 28 2-16,0 0 14 0,-8-24-4 0,8 24-15 15,0 0-12-15,0 0-6 0,-12-25-18 16,12 25 0-16,0 0-16 0,0 0-1 15,0 0-2-15,0 0-3 0,0 0-3 0,43-16 2 16,-43 16-10-16,47 3 1 0,-15-3 34 16,3 0-19-16,12-3 1 0,3 0 2 15,7 0-2-15,5 0-4 0,7-3 5 0,1 0-10 16,-5-3-2-16,2 3-4 0,-2-4 0 16,4 1-4-16,-4-1 5 0,4 0-4 0,-4-1 0 15,5-5-3-15,-1 4 1 16,-2 1-2-16,1-5-1 0,11 1-3 0,-11 0-1 15,3 1-1-15,-6-1 4 0,0 3 2 0,2 0-8 16,-5 2 1-16,-5-2 4 0,3 0-9 16,-15 4 5-16,0 0 6 0,-3 0-3 0,-8 0-1 15,-3 2 0-15,1 4-1 0,0-1 0 16,-7-1 5-16,-25 4-7 0,57-6 4 16,-35 6-9-16,-22 0 8 0,48 0 2 15,-21 3-7-15,3 0 1 0,-30-3-1 16,52 9 0-16,-25-3-1 0,-2 3 8 0,3-2-8 15,-4 1 7-15,2 0 0 0,-2-3 5 0,1 2-6 16,-2 3-2-16,-23-10-2 0,42 12 3 16,-22-4 3-16,-20-8-3 0,44 13 7 15,-26-7 7-15,7 3 3 0,2-1-4 0,3-7 6 16,5 9-7-16,-1-6 0 0,11 2-1 16,-3 0-3-16,1 0 0 0,1 0-1 15,2 0 2-15,0 0-2 0,0 0 6 0,1 0-3 16,-2 1-10-16,2-2 4 0,2 2-5 15,-1-2 4-15,-2 6 2 0,2-4-5 16,1 1 4-16,-3-2-7 0,3 4 7 16,-1-2-4-16,-1 2 0 0,-3-1 1 0,4-3 3 15,-6 3-6-15,-2 0 0 0,-1 0 4 0,-4-2-5 16,-5 1-2-16,-3 0 0 0,-1-4 3 16,3 4-2-16,-6 1 4 0,6-3-2 15,-29-6 2-15,45 12-6 0,-23-5 4 0,-2-2 2 16,3 5 6-16,2-5 6 0,0 2 8 15,7 1-2-15,-7 4 0 0,15 0-7 16,-5-4 2-16,9 5 0 0,-6-4-3 0,9 3 1 16,-2-3-4-16,-3 0 4 0,2 1-1 15,-1-5-1-15,-6 3-6 0,5 1 2 16,-7-6-2-16,0 3-24 0,-10 0 14 16,5 0 0-16,-1-3 9 0,-1 0 6 0,-1 3 3 15,3-2-3-15,-1-2-2 0,-1 1 0 16,0 0 0-16,4 1 1 0,-2-1 6 0,0 1-5 15,2-3-4-15,-3 2 0 0,2-3 0 16,-31 0-4-16,39 10 3 0,-39-10 8 16,43 0 8-16,-43 0 14 0,30 2 4 0,-30-2 3 15,32 8 3-15,-32-8-3 0,0 0-2 16,34 4-4-16,-34-4-6 0,0 0-2 0,26 5-4 16,-26-5-1-16,0 0-5 0,0 0 0 15,34 7-2-15,-34-7-1 0,0 0-2 16,32 1 0-16,-32-1-3 0,0 0 0 15,26 0-1-15,-26 0-1 0,0 0 1 0,0 0 0 16,0 0 0-16,32 7-2 0,-32-7-7 16,0 0-18-16,0 0-25 0,0 0-40 0,17 13-39 15,-17-13-24-15,0 0-39 0,0 0-44 16,-28 54-86-16,11-34-590 0,0 1-470 16</inkml:trace>
  <inkml:trace contextRef="#ctx0" brushRef="#br0" timeOffset="88351.3293">30090 11952 4323 0,'0'0'-91'0,"0"0"6"16,0 0 24-16,0 0-1 0,0 0 15 15,-35-3 2-15,35 3 5 0,0 0 8 0,0 0 20 16,0 0 16-16,0 0 2 0,0 0 9 16,0 0 12-16,0 0-14 0,0 0 25 0,-22 19 35 15,22-19 26-15,0 27 5 0,0-27 3 16,-4 50-2-16,-1-17-2 0,0 5-6 15,5 4-4-15,-6 6-8 0,-6 9-2 0,5 5 3 16,-3 3-4-16,2 11 10 0,-4 1-2 16,-1 1-5-16,-1-3-8 0,1 7-1 0,0-6-6 15,-1 1-5-15,-2 4-6 0,-3 4-5 16,7-1-5-16,-4 5 0 0,6-2-7 16,-2 2 0-16,-1 1-3 0,-2-2-2 15,3 1-2-15,-2 0 0 0,3-5-6 0,-1 3-5 16,-3-4 5-16,2-3-7 0,-1 1-2 15,6-6-2-15,-7 2 0 0,1 1-1 0,3-15-4 16,2 3 0-16,-2-4-3 0,2-5-1 16,1 3 2-16,0-6-3 0,-1-4-1 15,4 0-2-15,-5-4 2 0,7 1-3 0,-2-8 6 16,0 2-7-16,1-2 2 0,1-5-1 16,-2 7-1-16,0-2-2 0,-2-1 0 0,2 5 4 15,0 0 1-15,0 3-4 0,-3 2 0 16,1 3 1-16,0-4-1 0,-1 7 1 15,3 2-1-15,-7-2-2 0,7-3 2 0,-3-6 0 16,3 2-1-16,-3-4 2 0,1-1-3 16,0-1 1-16,-1 0 4 0,3-2-4 15,-3 1 1-15,2-1-4 0,-2 2 3 0,1 3 0 16,2-5-2-16,-3 3 3 0,3 3-1 16,-3 1 0-16,-1-3-3 0,3 0 4 0,2 4-4 15,-1-5 3-15,-3-1-1 0,5 1 1 16,-2-5-1-16,-4 4 0 0,6-5 0 0,-2 3 0 15,-4 0 1-15,3-3 0 0,-3 5-2 16,1-2 3-16,5-1 1 0,-6 2 1 16,4-3-2-16,-3 3 0 0,1-4 1 15,2-1-1-15,0-5-3 0,2 4 1 0,0-1 2 16,1-1-1-16,-2-2-1 0,-2-3 3 16,2 5-1-16,4-32 0 0,-1 54 0 0,1-31 1 15,-4 2-3-15,4-25 1 0,-5 39 1 16,5-13 1-16,0-26-3 0,-3 48 3 15,3-17 0-15,0 4-4 0,0 1 2 0,0 10-2 16,0-3-5-16,3 4-20 0,-3-1-21 16,5-1-37-16,-1 5-38 0,-3 1-40 15,3-9-35-15,-4-6-67 0,-5-1-192 0,1-6-499 16,-7-12-866-16</inkml:trace>
  <inkml:trace contextRef="#ctx0" brushRef="#br0" timeOffset="89803.3208">25044 11382 4670 0,'0'0'-154'0,"0"0"27"0,0 0 14 0,0 0 7 16,-5 30 7-16,5-30 3 0,0 0 13 16,0 0 16-16,-3 27 4 0,3-27 13 15,-8 32 13-15,4-7-6 0,3 5 16 0,-6 5 16 16,0 8-6-16,6 5 13 0,-3 14 34 15,-1 4-12-15,-1 1 9 0,4 0 25 0,-1 17-10 16,-6-2 9-16,6 2 14 0,-2 3-4 16,-3-4 6-16,3 2 9 0,-4-1 1 15,-1-2 4-15,-2 5-3 0,7 3-9 0,-6 2-2 16,1 35 6-16,1 2-6 0,1 3 1 16,-2 2-5-16,1-9-10 0,6-17-1 15,1-12-9-15,2 1 1 0,-3 2 19 0,3-6 4 16,-5-1 3-16,-2-2 2 0,6-4 1 15,-4-2 5-15,1-14-7 0,-1-3-5 16,-3-1-8-16,1-1-6 0,6-1-6 0,-8-2-3 16,1 3-4-16,1 0-6 0,1-5 0 15,1 3-6-15,-1-2-5 0,-2 3 2 0,5-6-3 16,-2 4-3-16,1-3-1 0,1-7-2 16,1-2 0-16,-1-4 0 0,3 1-3 15,-5-2-1-15,2-4 0 0,-1-5-1 0,4 3-1 16,-3 0 1-16,3-3-2 0,0-2 0 15,-5 0-1-15,5 3 1 0,0-2-3 0,-3 0 0 16,3 10 1-16,-4-6 0 0,4 3 0 16,0 3 2-16,0-3-1 0,0 2 0 15,0 1 1-15,0-1-1 0,0 1-1 16,0 0 4-16,0-3-3 0,0 5 6 0,4-5-1 16,-4 2-2-16,3-4 0 0,2 2-2 15,2 0 0-15,-4-3 2 0,5-1-1 0,-6 1-3 16,1-9-1-16,6 2-1 0,-4-2 1 15,-2-3 0-15,0 1-3 0,3-5 2 16,-1 1-1-16,-5-24 0 0,6 43 1 0,-1-24 5 16,-5-19-1-16,2 39 1 0,-2-14-2 15,3 2 0-15,2-1 1 0,-5 4-3 0,5-1 3 16,-5 2-3-16,0 4 0 0,4 1-2 16,-4 0 1-16,0-2 1 0,1 0 0 15,-1-1-3-15,0 2 2 0,4-1-1 0,-4-4-2 16,0 0 2-16,3 2-1 0,-3 2 0 15,0-2 0-15,0-2 0 0,0 6-1 16,0-4 0-16,5 4-2 0,-5 1 2 0,0 0 0 16,3 3 4-16,-1 1-5 0,1-1 1 15,-3-5 3-15,4 0-2 0,1-1-1 16,-4-1-1-16,3-1 2 0,-1-5-4 0,2 0 2 16,-2 3-1-16,-1-6-5 0,-2-24-6 15,3 40-16-15,-3-40-21 0,9 34-27 0,-9-34-32 16,5 30-32-16,-5-30-30 0,8 23-30 15,1-21-59-15,-9-2-143 0,0 0-537 16,30-25-730-16</inkml:trace>
  <inkml:trace contextRef="#ctx0" brushRef="#br0" timeOffset="90328.9928">25143 18032 4637 0,'4'-23'-69'0,"-4"23"18"16,0 0 17-16,0-35 14 0,0 35-9 0,0 0 9 15,0 0-14-15,-4-33 4 0,4 33-1 16,0 0 11-16,0 0-5 0,14-19 12 0,-14 19 16 15,0 0 26-15,26-8 17 0,-26 8 12 16,34-5 3-16,-7-1 6 0,6 3-1 0,16-6-13 16,12-4 2-16,8 2-13 0,15-8 0 15,3 2-2-15,6 2-9 0,4-3-3 16,2 6 0-16,0 0-1 0,31-5-3 0,-16 6-2 16,-17-1-3-16,3 4 5 0,-1-3-4 15,-4 5 5-15,2 0-7 0,2 0 4 16,-4 0 6-16,2 2 0 0,0 2-2 0,2-4 0 15,0 6-2-15,-4-4-5 0,6 1 0 16,-3 3 0-16,3-4-3 0,2 11-2 16,-4-7-1-16,3 0 0 0,-7 0-6 0,2 0 6 15,-15 0-2-15,-1 0-3 0,-8 0 4 16,3 0 0-16,-8 0 0 0,-9-3 5 16,-2 3-2-16,0 0-2 0,-7-4 0 0,2 4 5 15,-9 0 2-15,-1 0-4 0,-2-3 1 16,-2 3-2-16,-4-2 0 0,3 4 0 0,-9-2-2 15,4 0-2-15,-32 0-1 0,47 0 4 16,-47 0 7-16,40-2 13 0,-40 2 7 0,33 0 1 16,-33 0 5-16,0 0-2 0,41 0-1 15,-41 0-3-15,0 0-8 0,30 0 0 16,-30 0-5-16,0 0-2 0,0 0-1 16,31 2-5-16,-31-2-2 0,0 0-2 0,0 0-3 15,0 0-2-15,0 0 1 0,34-2-4 16,-34 2 0-16,0 0-2 0,0 0 0 0,0 0-3 15,35-3-10-15,-35 3-26 0,0 0-36 16,0 0-47-16,27-7-44 0,-27 7-67 16,11-13-203-16,-11 13-535 0,0 0-958 0</inkml:trace>
  <inkml:trace contextRef="#ctx0" brushRef="#br0" timeOffset="93044.8304">25494 12609 4786 0,'-31'-14'-204'16,"31"14"-3"-16,-29-14-5 0,16 0-10 0,13 14 7 15,-25-18 9-15,8 6 1 0,17 12 35 16,-40-29 25-16,20 14 38 0,-4-6 34 0,-1-3 43 16,4-5 11-16,-8 0 36 0,-4-9-6 15,1-6 45-15,0-1 11 0,-1-7 3 16,-4-7 6-16,0 0 15 0,0-3 16 0,2 4 15 16,0-7-5-16,-9 1 16 0,9 2 7 15,-11 1-22-15,-8-21-1 0,-1 16-7 16,11 7-21-16,-4 4-8 0,1 0-11 0,0 0-7 15,-1 2-4-15,1 1-11 0,-2-1-7 16,1 0-5-16,1-2 4 0,-5 2-12 0,-18-19 0 16,0-2 11-16,-4 2 11 0,0 4 5 15,1-4-1-15,-14 6-3 0,5-2-2 16,-5 7 6-16,8-4 9 0,1 3 3 0,9 10 11 16,15 8-5-16,-4-3-7 0,6 8 5 15,10 6-6-15,2-1-7 0,3 3-8 16,7 3-3-16,-5-6-5 0,7 6-7 0,1-3-1 15,0-3-3-15,-1-3-7 0,-1-2 0 16,2 0-3-16,2-8-3 0,-6-4 2 0,0 3-6 16,1-11 3-16,-3-2-3 0,1-1 0 15,2 0 2-15,2-2-2 0,-6-1-3 16,2 0 0-16,1-1-2 0,0 3-1 0,-4-8 0 16,5 2-4-16,-2 3 1 0,-3-5-1 15,7 0-2-15,-9 1 0 0,9 2 3 0,-9-4-4 16,5 1 4-16,-5 3-3 0,-1 1-1 15,4-1-2-15,-16-23 0 0,2 0-1 16,6 14 2-16,3 13-4 0,-18-19 0 0,1 3-2 16,5 10 4-16,-14-9 0 0,2 3-2 15,9 12 1-15,0 10-1 0,1 3 2 16,3-5 2-16,3 4-4 0,2 5 3 0,8 5-2 16,0 11 1-16,9-1 1 0,-1 3-2 15,2 5 1-15,7 0 1 0,-1 5 0 0,2 0 0 16,8 2 0-16,-6 1 0 0,17 16-1 15,-34-37 4-15,23 22-5 0,-1-3 3 16,12 18-2-16,-28-35 2 0,9 20-1 0,6-1-2 16,13 16 2-16,-30-35-3 0,13 15 0 15,-1 1-1-15,1 1-5 0,0 0 1 0,2-5-8 16,-7 5 0-16,2-3-2 0,-2-2 3 16,-1-1 1-16,-2 0 0 0,-4 0 1 15,3-1 0-15,-3 1 6 0,-3-5-4 0,4 2 1 16,-5-4-2-16,-6 1 6 0,9 1-1 15,0 5-2-15,1-3 6 0,3 1 0 0,-3 1 0 16,4 2-2-16,3-1 1 0,4 4 3 16,1 1-2-16,2 1 2 0,-1 1-2 15,16 17 2-15,-24-27-4 0,24 27-5 0,-18-24-5 16,18 24 2-16,0-26-4 0,0 26 2 16,26-29-2-16,-9 18-2 0,10-6-6 15,6-2-4-15,3 1-9 0,-1 0 0 0,6 3-2 16,-2-2 7-16,1 5 0 0,15-6-1 15,-6-1 5-15,9 4 2 0,-1-4 7 16,0-2 0-16,5 2 2 0,0 1-1 0,-2 0-1 16,-1-5 3-16,3 2 1 0,-2 2 5 15,2 2-2-15,-2-3 0 0,10 7-1 0,2-7 7 16,12 1-4-16,-6 1 2 0,8 0-6 16,-4 3 1-16,1-2-14 0,1 2-6 15,-14 6 3-15,-1-3-6 0,-2 0 2 0,-2 2 7 16,0 0-8-16,-8-2 7 0,-7 7 1 15,-5-4 7-15,-4 2 3 0,-13 2-5 0,9-2 2 16,-12 4 16-16,7-4 6 0,-32 7 4 16,41-9 2-16,-41 9 9 0,37-6-1 15,-37 6 1-15,29-3-2 0,-29 3-1 0,28-6-3 16,-28 6 1-16,0 0-7 0,34-6 1 16,-34 6-4-16,0 0 4 0,0 0 2 0,31-6-1 15,-31 6-8-15,0 0 5 0,0 0 1 16,0 0 8-16,0 0-8 0,34 0-8 15,-34 0 3-15,0 0-4 0,0 0-4 0,0 0 7 16,0 0-2-16,30-3 2 0,-30 3 2 16,27 9-2-16,-27-9-9 0,30 10 11 15,-10-2-6-15,3 4-3 0,4 7 6 0,5 5 4 16,1 5-2-16,11 4-2 0,-6 8 4 16,9 4 4-16,2 6-5 0,-8 3 7 15,8 5 2-15,16 17 5 0,-11-8 7 0,1 12-11 16,5 1 4-16,-10-13 6 0,-5-7 1 15,2-2 6-15,12 21 0 0,-7-19-1 0,-5-5 9 16,-2-2 4-16,2 3-6 0,-4-5 2 16,1 3 1-16,1-2-5 0,-3 4 6 15,-2-3-3-15,2 5-3 0,-2-1-3 0,-4 1-2 16,6 0 2-16,10 31 2 0,-8-23 4 16,-3-6 1-16,-2 4-5 0,1-1-1 0,2 1-1 15,-2-3 0-15,2-3-3 0,-5-4 0 16,3-4-6-16,-7-4 2 0,-1-4-2 15,-7-2-2-15,2-1 1 0,-2-7 1 0,-2 1 8 16,1 0 5-16,3-4-3 0,-1 11-2 16,1 0 4-16,3 0 0 0,-5 3-3 15,7 0-4-15,-3 6 2 0,2-4-3 0,3 9 0 16,6-3-1-16,-7 2-1 0,4 1-1 16,5-2 0-16,2 3-3 0,-1-5-1 15,1-1 0-15,-4-3-1 0,3 0-2 0,-4-7-1 16,-1-3 2-16,-3 4 0 0,-1-10-2 15,2 1-1-15,-2 3 1 0,-6-4 1 0,6-1 4 16,4 5-6-16,-4-5 1 0,3 7-1 16,1 0 0-16,11 5-1 0,-1 5 2 15,6-1-2-15,-1 4 0 0,4-1-3 0,3-1 1 16,-5 2 0-16,4 0-1 0,-4-2-1 16,2-1 0-16,-3-1-1 0,-1-2 1 0,-4-5-3 15,-4-4 1-15,-3-4-1 0,-6-1 2 16,-7-6-2-16,3 2-1 0,-4-5 2 15,-1 0-1-15,-5-2-1 0,1-3 0 0,-3 3 1 16,2-4-1-16,1 3-1 0,6 3 2 16,-9-1-1-16,8 1 0 0,-3 0 1 15,4 0-1-15,-1 3 2 0,-1 4-3 0,3-2 1 16,0-2-1-16,2 0 1 0,-4 2 1 16,-4-2-2-16,4-3 2 0,-6 1-2 0,1-2 1 15,-3-2-1-15,-5-3 2 0,6-3-2 16,-6 5 3-16,-15-17 1 0,28 20-3 15,-15-12 1-15,-13-8 1 0,21 17 1 0,-21-17 1 16,20 18 1-16,-20-18-2 0,20 21 1 16,-7-11-1-16,-13-10 1 0,28 28 1 0,-11-16 0 15,0 3-1-15,0-3-1 0,4 4 0 16,-4-1 2-16,8 1-3 0,-8-5 0 16,0 3-1-16,-17-14 1 0,28 18 0 0,-20-6-6 15,-8-12-11-15,21 15-20 0,-21-15-54 16,0 0-60-16,-17 40-65 0,-7-24-150 0,-9 2-202 15,-9-5-386-15,-1-1-838 0</inkml:trace>
  <inkml:trace contextRef="#ctx0" brushRef="#br0" timeOffset="93449.2074">25361 11912 4592 0,'0'0'-198'15,"-19"-25"10"-15,19 25 8 0,-16-27 2 16,9 7-11-16,7 20-7 0,-19-33-17 0,14 14-517 16,5 19 514-16</inkml:trace>
  <inkml:trace contextRef="#ctx0" brushRef="#br0" timeOffset="93984.9075">25121 11444 3002 0,'-16'-8'-91'16,"16"8"27"-16,-32-17 18 15,32 17 8-15,-29-13 10 0,29 13-12 0,-28-12 12 16,28 12 2-16,-20-12 6 0,20 12 5 0,0 0 18 16,-25-12 17-16,25 12 35 0,0 0 7 15,0 0 18-15,-22-12-8 0,22 12 25 16,0 0-27-16,0 0 0 0,0 0-10 0,-18-16-7 16,18 16 9-16,0 0 2 0,0 0 19 15,0 0 3-15,0 0 5 0,0 0-13 16,0 0-14-16,0 0-6 0,0 0-6 0,92 16-1 15,-92-16-13-15,30 4 0 0,-30-4-7 16,28 11 7-16,-28-11-9 0,25 6 13 0,-25-6 5 16,24 3 34-16,-24-3 11 0,0 0 17 15,32 7 7-15,-32-7 8 0,0 0-10 16,0 0-6-16,0 0-11 0,30 5-9 16,-30-5-8-16,0 0-11 0,0 0-6 0,0 0-11 15,0 0-8-15,25 6-3 0,-25-6-6 16,0 0-6-16,0 0-9 0,0 0 1 15,0 0-3-15,23 19-2 0,-23-19 9 0,20 28 7 16,-3 3 6-16,5 11-17 0,10 20 0 16,-2 12 3-16,13 37 3 0,6 6 0 0,-3 14-1 15,11 6-3-15,-3 7 0 0,1 8-3 16,4-3-1-16,-2 12-1 0,4-3 0 0,0 1-1 16,1-4-2-16,-1-4-3 0,-7-8 0 15,3-8-1-15,0-7 1 0,-4-4-3 16,4-5-1-16,-7-6 0 0,4-6 1 0,-2-3-1 15,3-5 0-15,-3-3 1 0,5-7-3 16,5-5 1-16,-1-1-2 0,8-10-7 16,-4 4-18-16,-6-18-25 0,-9-11-24 15,5-1-29-15,-1-1-34 0,-4-3-26 0,-10-6-39 16,-7-2-94-16,-6-8-669 0,-18-5-899 16</inkml:trace>
  <inkml:trace contextRef="#ctx0" brushRef="#br0" timeOffset="94437.2991">24911 13818 4786 0,'-19'-61'-115'0,"6"5"23"0,-4 6 24 15,7 8 20-15,2 8 21 0,-1 4 19 0,4 5-5 16,2 0 12-16,3 25-4 0,0-33 6 16,0 33 22-16,18-20 15 0,-18 20 21 15,39 0 24-15,-39 0 11 0,74 26-4 0,-28 4 4 16,15 9-8-16,29 38-4 0,-1 4 3 16,1 9 10-16,-6 5-4 0,9 13-6 0,-4 3-5 15,-2 8-4-15,-5 5-2 0,0 2-5 16,-9-2-2-16,3 2-3 0,-8 3-6 15,-3 0-5-15,1 4-6 0,-4 2-5 16,-2-4-6-16,-3-2-1 0,1 0-2 0,-4-2-5 16,8-4-2-16,-2-1-4 0,0-1-2 15,2-3 1-15,-3-11-4 0,-3-6-5 0,1-9 0 16,-13-17-3-16,-6-17-8 0,-6-13 0 16,-10-1-5-16,3-11-3 0,-8 2 1 15,1-8-2-15,-5-3-16 0,-4-4-29 0,-9-20-33 16,11 28-46-16,-11-28-35 0,2 18-37 15,-2-18-79-15,0 0-171 0,0 0-484 0,-53-16-710 16</inkml:trace>
  <inkml:trace contextRef="#ctx0" brushRef="#br0" timeOffset="94729.1179">25789 15527 4618 0,'0'0'-99'0,"0"0"38"0,0 0 37 0,0 0 27 16,0 0 21-16,40 69 42 0,-13-24 32 15,3 14 0-15,5 13 2 0,22 24 0 16,0 1-9-16,5 9-8 0,0 1 11 0,3 1-3 16,5-4-4-16,-1-5-10 0,4-4-11 15,-2-2-3-15,-3-7-9 0,7-3-9 16,-3-5-2-16,-1-7-3 0,-15-20-8 0,-10-4 0 15,-5-10-5-15,0-4-8 0,2-1-13 16,-8-5-17-16,0-2-13 0,-5-8-15 0,4 7-20 16,-2-11-21-16,-1 4-27 0,1-11-26 15,-7 3-33-15,7-6-44 0,-32-3-92 16,55-12-621-16,-31-3-592 0</inkml:trace>
  <inkml:trace contextRef="#ctx0" brushRef="#br0" timeOffset="95047.9212">27376 14349 4360 0,'0'0'-145'0,"0"0"33"15,0 0 26-15,0 0 36 0,52 57 32 16,-30-22 29-16,-5 15 28 0,8 4 24 0,-2 15 17 15,7 3 13-15,7 27 13 0,5 7 11 16,1-2 1-16,-6 7-5 0,3 0-13 16,-1 6-6-16,1-1-8 0,2-2-3 15,1 0-9-15,2-5-8 0,2 2-7 0,-2-10-5 16,7-2-4-16,-5-10-7 0,0-17-4 16,-7-12-7-16,2-7-5 0,-5-9 0 0,-4-5-9 15,7 0-15-15,-15-16-19 0,2 2-17 16,-2-10-23-16,-1-9-49 0,6-9-62 0,-8-15-90 15,6-10-682-15,-15-12-728 0</inkml:trace>
  <inkml:trace contextRef="#ctx0" brushRef="#br0" timeOffset="95338.5971">27769 13720 4731 0,'-28'-22'-44'0,"5"4"25"15,6 3 16-15,17 15-3 0,-22-14-6 0,22 14 4 16,0 0-21-16,0 0 2 0,0 0 1 16,9 77 5-16,7-38 9 0,13 8 21 0,-4 4 12 15,12 11 4-15,3 1 0 16,10 31 8-16,3-5 5 0,6 3 0 0,1 7 1 16,0-3-1-16,-1-4 0 0,1 6-6 15,-5-6-6-15,6 1-2 0,-10-7 2 0,3 1-2 16,-7-21-7-16,-4-6-1 0,-6-6 0 15,-7-7-8-15,2-5-8 0,-4 0-8 0,-7-12-9 16,-3-4 2-16,-3-8-18 0,-3-9-46 16,-12-9-35-16,0 0-57 0,0 0-111 15,0 0-592-15,-9-71-246 0</inkml:trace>
  <inkml:trace contextRef="#ctx0" brushRef="#br0" timeOffset="95626.4251">27922 12940 4133 0,'-9'-15'-7'0,"9"15"20"16,-11-21-1-16,11 21-2 0,0 0-6 15,0 0-6-15,0 0 6 0,0 0 11 16,11 99-8-16,-2-54 4 0,7 29 6 0,8 0 23 16,6 43 7-16,-7 4 8 0,11-3 16 15,1 7 6-15,-2 0-16 0,9 1-4 0,-5 5-7 16,7-5-9-16,-3-4-3 0,5 0 5 15,-5-14-12-15,-1-4-5 0,6-12-4 16,-10-18-1-16,1-15-12 0,-8-7-10 0,2-9-13 16,-4-2-3-16,-7-8-5 0,7-9-3 15,-10-1 7-15,0-8-33 0,-17-15-32 0,21 2-36 16,-21-2-52-16,19-40-74 0,-14 1-610 16,-2-26-126-16</inkml:trace>
  <inkml:trace contextRef="#ctx0" brushRef="#br0" timeOffset="95887.2567">28457 12998 3903 0,'-27'-104'-11'16,"-3"18"43"-16,2 12 8 0,-1 8 9 16,9 12 15-16,2 4-2 0,-1 14-7 0,6 1-7 15,-2 14-16-15,5 9-2 0,10 12 3 16,0 0-3-16,0 0 0 0,0 0-7 0,-27 58-6 16,27-24 4-16,7 9-4 0,5 10 1 15,1 3 2-15,9-2-5 0,8 12 5 16,5-3-2-16,3-1-10 0,3 1 7 0,0-3 2 15,3-1-7-15,4-2 8 0,-2 2 1 16,2-5-2-16,-3-3-3 0,-1 3-1 16,-1-6 0-16,4 2 2 0,-9-14-11 0,3-1-5 15,-5-1-12-15,6-5-21 0,-7-8-25 16,-5-9-10-16,-1-3-20 0,3-9-18 0,-32 0-21 16,62-29-46-16,-29-1-54 0,-1-12-587 15,5-24 107-15</inkml:trace>
  <inkml:trace contextRef="#ctx0" brushRef="#br0" timeOffset="96229.0459">29345 12202 3598 0,'-16'-56'-35'0,"-5"12"5"16,1 7 2-16,9 7 10 0,-1 6-12 15,2 8-12-15,10 16-14 0,-12-27-4 0,12 27 6 16,0 0 2-16,0 0 6 0,0 0 9 16,0 0 0-16,0 0 12 0,0 0-3 0,25 74 18 15,-13-41 0-15,1 4 5 0,6 6 28 16,-6 8 17-16,4 6 12 0,0 5 24 15,-2-1-3-15,-4 4 17 0,3 9 20 0,-3-5 4 16,-5-6-18-16,4 2 11 0,-4-9-25 16,-1-7-8-16,2-5 2 0,0-5-7 15,-2-6 22-15,-2-4 35 0,-1-5 29 0,-2-24-16 16,6 31-15-16,-6-31-20 0,0 0-16 16,0 0-8-16,0 0-12 0,0 0-12 15,35-102-1-15,-28 52-9 0,-7 2 25 0,-3-6 28 16,-1 3 11-16,-1 1-6 0,-1 5-8 15,4 0-8-15,-6 10-14 0,1 6-15 16,7 29-6-16,-10-25-7 0,10 25-2 0,0 0-8 16,-32 74-15-16,21-12-38 0,2 22-60 0,4 42-76 15,10 8-160-15,7 15-240 0,-4-13-394 16,4-34-799-16</inkml:trace>
</inkml:ink>
</file>

<file path=ppt/ink/ink3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5:24.828"/>
    </inkml:context>
    <inkml:brush xml:id="br0">
      <inkml:brushProperty name="width" value="0.05292" units="cm"/>
      <inkml:brushProperty name="height" value="0.05292" units="cm"/>
      <inkml:brushProperty name="color" value="#FF0000"/>
    </inkml:brush>
  </inkml:definitions>
  <inkml:trace contextRef="#ctx0" brushRef="#br0">15662 2699 598 0,'0'0'39'0,"0"0"-20"16,0 0 13-16,0 0 47 0,0 0 21 0,0 0 28 16,0 0-22-16,0 0-5 0,0 0-23 15,0 0 12-15,-34-39-13 0,34 39-6 16,0 0 6-16,0 0-6 0,0 0-22 0,0 0 11 16,-8-21-13-16,8 21 3 0,0 0 3 15,0 0 2-15,-13-22 10 0,13 22-1 16,0 0 11-16,0 0-17 0,-5-23 1 0,5 23 5 15,0 0-17-15,-12-24 0 0,12 24 8 16,0 0-1-16,-2-30-7 0,2 30-9 0,5-40-4 16,7 13 8-16,5-7-11 0,-2-4-6 15,-2-1 27-15,4-3 22 0,6-6-34 16,-3-2 14-16,2 2-16 0,-2 2-3 16,-3-4-8-16,3 8-2 0,-3 4 2 0,-4 1-1 15,0 4-11-15,-4 4 9 0,1 5-10 16,1-1-2-16,0 3 2 0,-11 22 9 0,11-40-23 15,-2 25 16-15,-9 15 3 0,13-29-19 16,-13 29 20-16,10-19-8 0,-10 19 15 16,7-23-9-16,-7 23 4 0,0 0-15 15,0 0-3-15,10-30 21 0,-10 30-19 0,0 0 10 16,11-20-6-16,-11 20-5 0,0 0 8 16,0 0-7-16,9-21-1 0,-9 21 7 0,0 0-7 15,18-24-1-15,-18 24 2 0,14-19-3 16,-14 19-8-16,0 0 12 0,21-23-1 15,-21 23-14-15,12-24 16 0,-12 24-4 0,18-21 1 16,-18 21 5-16,19-24-8 0,-19 24-4 16,20-24-2-16,-20 24 8 0,18-25-8 15,-11 9 4-15,-7 16-2 0,27-21 4 16,-27 21-4-16,15-21 6 0,0 9-10 0,-15 12 1 16,23-24 3-16,-23 24-13 0,25-18 7 15,-8 13 6-15,-17 5-3 0,34-19 12 0,-11 10-5 16,-1 0-11-16,-22 9 14 0,43-18-5 15,-18 7-2-15,-1 2-3 0,1 3 3 16,2 0 0-16,-1-3-4 0,1 3-3 0,3 0-4 16,0 0 22-16,-3 2-20 0,3-1-2 15,-30 5 0-15,59-6 2 0,-36 2 13 16,6 1-15-16,-29 3 4 0,52-7-9 0,-52 7 9 16,45 0 0-16,-25-2 5 0,-20 2-3 15,42 0-2-15,-42 0-2 0,36 0 8 16,-36 0 6-16,32-3-12 0,-32 3 4 0,35 0 7 15,-35 0-6-15,34 3 6 0,-34-3-2 16,40 0-5-16,-40 0-1 0,37 2 15 0,-37-2-7 16,40 7-11-16,-18-4 11 0,-22-3 0 15,48 4 1-15,-26 2-6 0,10-4 1 16,-32-2 4-16,50 10-6 0,-20-5-3 0,0 2 7 16,-3-4 2-16,1 3-4 0,-28-6-3 15,50 9 10-15,-28-6 0 0,-22-3 1 16,35 9-3-16,-35-9-1 0,34 8-13 0,-34-8 8 15,33 6-4-15,-33-6-2 0,32 6 12 16,-32-6 10-16,33 6-13 0,-33-6-2 16,32 6 4-16,-32-6-4 0,30 6-3 0,-30-6 1 15,27 9 2-15,-27-9 4 0,25 7-2 16,-25-7-5-16,25 8 8 0,-25-8-3 0,29 9 0 16,-29-9-3-16,30 13 3 0,-12-5-4 15,-18-8-1-15,34 12 0 0,-21 0 1 16,-13-12 11-16,37 18-14 0,-25-9 7 15,-12-9 2-15,28 15-2 0,-28-15-9 0,22 17 11 16,-22-17-6-16,27 16 6 0,-19-5-7 16,-8-11 5-16,22 18-2 0,-22-18-7 0,16 21 4 15,-6-5 5-15,-10-16 7 0,17 31-7 16,-5-14 7-16,1 2-9 0,-4 3 2 16,6-4 0-16,-5 4 4 0,3-3-6 0,-5 2 2 15,2-2 0-15,-1 1 16 0,3-2-18 16,-1 2 4-16,-11-20-2 0,19 31 0 15,-16-16-4-15,-3-15-1 0,17 38 5 16,-9-17 0-16,2-3 5 0,-2 4-1 0,3-2 3 16,-5 3-2-16,-1 1-10 0,7-2 5 15,-12-22 7-15,8 38-5 0,-3-21-2 0,-5-17 12 16,10 28 6-16,-10-28 0 0,5 28 0 16,-5-28 9-16,4 21-20 0,-4-21 4 15,0 0 2-15,15 29 0 0,-15-29-8 0,1 20-3 16,-1-20 2-16,0 0-2 0,5 35 14 15,-5-35-14-15,0 0 0 0,4 34 4 16,-4-34-14-16,0 24 1 0,0-24 14 0,5 28-7 16,-5-28-5-16,0 32 10 0,0-32-1 15,-5 30-4-15,5-30 11 0,5 33-18 16,-5-33 14-16,3 34 2 0,-3-34-12 0,0 37-1 16,0-37 0-16,-3 38 15 0,3-38-3 15,0 36 1-15,0-36-9 0,0 37 0 16,0-37 0-16,0 38 6 0,0-38 11 0,0 33-19 15,0-33-2-15,-5 40 10 0,1-21 1 16,4-19-5-16,0 36-9 0,0-36 14 16,-3 40-14-16,3-40 9 0,-2 38 1 0,2-38 3 15,-1 39 2-15,1-16-5 0,0-23-10 16,0 39 5-16,0-39 6 0,0 37-4 0,0-37-2 16,0 37 2-16,0-37 0 0,0 37 2 15,0-37-12-15,1 34 10 0,-1-34 4 16,0 32 7-16,0-32-9 0,2 30 2 15,-2-30-4-15,0 32 15 0,0-32-13 0,0 27-7 16,0-27 5-16,3 33 0 0,-3-33 0 16,4 34-8-16,-4-34 10 0,0 33 0 15,0-33-2-15,5 34 2 0,-5-34-4 0,0 31 2 16,0-31 4-16,0 32-8 0,0-32-4 16,-5 31 10-16,5-31-4 0,0 27 2 0,0-27 6 15,0 0 13-15,0 43-21 0,0-43 6 16,0 34-2-16,0-34 4 0,0 33-8 15,-4-11 9-15,4-22-14 0,-3 46 9 0,1-17-6 16,2-29 2-16,-1 48 13 0,-3-23 1 16,4-25-16-16,-8 40 4 0,8-40 2 15,-3 37-4-15,3-37-4 0,-2 34 12 0,2-34-10 16,-7 33 10-16,7-33 4 0,-3 37 5 16,0-18-11-16,3-19 6 0,-9 41-10 15,9-41 4-15,-8 36 6 0,5-14-12 0,3-22 4 16,-9 35 4-16,9-35-12 0,-5 35 12 15,5-35-1-15,-1 31-10 0,1-31 14 0,-14 31-7 16,14-31-4-16,-5 28 4 0,5-28 8 16,-8 31-10-16,8-31 0 0,-7 25 12 15,7-25-16-15,-13 27 8 0,13-27 10 16,-12 25-16-16,12-25 12 0,-12 25 2 0,12-25-10 16,-13 27 8-16,-2-11 3 0,15-16-1 15,-17 28-8-15,7-13 2 0,-5 4-12 16,15-19 10-16,-20 26 6 0,8-9-8 0,12-17-2 15,-15 20 0-15,15-20 0 0,-15 24-2 16,15-24 2-16,-12 16 2 0,12-16-6 0,-15 20 10 16,15-20-6-16,0 0-2 0,-16 18 12 15,16-18-8-15,0 0 3 0,-17 18-1 16,17-18 0-16,0 0 4 0,0 0 0 0,0 0 5 16,-13 18-13-16,13-18 4 0,0 0-4 15,0 0 2-15,0 0 13 0,0 0-15 16,-16 12-2-16,16-12 8 0,0 0-2 0,0 0 3 15,0 0-7-15,-36 20 4 0,17-8 7 16,-4 0-1-16,-2-2-3 0,0 2-9 0,-7-3 8 16,2 3 0-16,-2-2-14 0,-5 2 21 15,-3-2-9-15,0-3 3 0,1 4-7 16,-4-2 4-16,-7 0 0 0,1 0-4 16,2-3-4-16,-1 3 8 0,1 0 16 15,4-6-13-15,-1 5-3 0,6-6 14 0,-1 0-10 16,4-2-3-16,-5 5 2 0,1-5 4 15,8 0 2-15,-5-5 5 0,0 3-8 0,-1 0 3 16,0-9 4-16,-1 6 8 0,-4-5-8 16,-2 1-8-16,4-3 10 0,-3 0 5 0,1-4-9 15,0 5 2-15,5-5-5 0,0 0 2 16,-3 1-8-16,7 3 4 0,-2-3-5 16,3-4 5-16,-3 2-10 0,5 2 4 15,-6-3-3-15,3 0 8 0,3 2-11 0,-5-1-3 16,-4-3 12-16,4 2-6 0,-2-1-1 15,4 1 5-15,1-2-7 0,-1 0 4 0,3 1 5 16,-4-2 9-16,11 3-6 0,3 3 4 16,-4-5-10-16,2-1 5 0,6 2 1 15,-1-1-5-15,-1-10-2 0,4 0 0 0,3-3 5 16,-3-3-4-16,-1-3-9 0,3 0 3 16,-1 1-1-16,5-4 9 0,-4-2-1 0,4 4-6 15,-1 1-12-15,1-4 16 0,-2-4 11 16,5 3-20-16,-7 2-2 0,10-1 11 15,-6 0-3-15,1-4 0 0,2 4-3 16,-3-4-3-16,5 2 6 0,-2-1-10 0,0-4 21 16,0 3-12-16,3 2 13 0,-1-8-2 15,3 5-13-15,0-2 11 0,3-2 4 0,-3-1-2 16,7 2-1-16,-2-6-2 0,3 0 0 16,4-2 6-16,1 5-10 0,-1 3 5 15,-2 7-19-15,5 2 6 0,0 2-32 0,-7 2-23 16,6 5-10-16,-1-5-17 0,2 5-12 15,2-4-10-15,3 2-2 0,8-4-22 16,1-1-28-16,6 3-75 0,3-3-515 0,1 0 423 16</inkml:trace>
  <inkml:trace contextRef="#ctx0" brushRef="#br0" timeOffset="2561.517">18171 2198 3020 0,'0'0'-159'16,"0"0"50"-16,0 0 10 0,0 0 26 0,0 0 13 15,0 0 11-15,0 0 18 0,0 0 16 16,-8-70 40-16,8 70 24 0,0 0-7 16,0 0-6-16,0 0 11 0,-7-26 4 15,7 26-2-15,0 0-16 0,0 0 3 0,7-39-6 16,-7 39-8-16,8-27 7 0,-8 27-13 16,12-32 0-16,-12 32 5 0,8-33 18 0,2 14 10 15,-10 19-1-15,8-40-13 0,-1 15 2 16,-2 4-8-16,2-7 7 0,1 0-7 0,4 4 4 15,-7-4-5-15,3 3 13 0,1-2-9 16,-6 2-9-16,5-1-1 0,1 2-2 16,-1 3-4-16,-1-4 1 0,-7 25-17 15,13-36 16-15,-4 17-6 0,-9 19 3 0,11-31-8 16,-11 31 6-16,14-30-11 0,-14 30 25 16,11-26-25-16,-11 26 0 0,7-21 9 15,-7 21 23-15,0 0-32 0,15-27-9 0,-15 27-1 16,13-16 3-16,-13 16 9 0,19-17-10 15,-19 17 4-15,30-27 6 0,-8 15-7 0,-6-3 3 16,10 3 7-16,-3 0-5 0,4-1-5 16,-27 13 5-16,35-19 0 0,-13 7-4 15,-7 3 0-15,11 0-1 0,-26 9 10 16,44-18-5-16,-21 8 0 0,7 1 2 0,-6 3 0 16,3-3-6-16,-1 1 2 0,1 4 2 15,-27 4-7-15,42-11 1 0,-17 6 10 0,-25 5-10 16,42-7 1-16,-22 4-1 0,-20 3-3 15,47-3 5-15,-47 3-1 0,45 3-8 16,-45-3 18-16,52 6-5 0,-22-2 0 0,2 4 0 16,8 0 11-16,7 4-9 0,-4 0 2 15,4 0 3-15,5 3-14 0,0 0 3 16,-5 4 2-16,-1-3-5 0,0 0 7 0,-11-3-9 16,5 4 1-16,-12-2 3 0,6 0 3 15,-7-1-5-15,-4-1 5 0,4-2-2 16,-7 1 2-16,3 3-1 0,-4-3 1 0,-1 1 4 15,-1 2-2-15,-17-15 0 0,32 24-8 16,-24-12-1-16,-8-12 9 0,23 20 0 0,-23-20 0 16,17 22-3-16,-17-22-3 0,17 19 6 15,-17-19-7-15,5 16 0 0,-5-16 10 16,3 30-6-16,-3-30 6 0,0 0-8 16,-8 42 10-16,8-42-12 0,-10 30 5 0,10-30-3 15,-7 32 5-15,0-13 0 0,7-19-2 16,-8 38 0-16,3-16-3 0,5-22 5 15,-12 47 7-15,9-25-9 0,-5 3 11 0,8-25-12 16,-5 39 6-16,-6-21 1 0,11-18-6 16,-5 39 0-16,5-39 2 0,-5 39 0 0,5-39 4 15,-8 36-6-15,5-16 0 0,1 7 2 16,-6 0 13-16,8-27-15 0,-7 57 6 16,4-27 3-16,-2 0-7 0,-2-1-9 15,5-2 25-15,1 3-19 0,-8-5 8 0,6 4-1 16,1-2-8-16,-1 1 6 0,1 0 5 15,-3 3-9-15,-2-3-1 0,6-4-1 0,-3 3 4 16,4-27 0-16,-10 47 2 0,5-28 3 16,5-19-5-16,-8 39 0 0,8-39 0 15,-2 35-9-15,-3-19 4 0,5-16 1 16,-8 45 6-16,3-20 0 0,0-1-2 0,5-24-6 16,-8 49 19-16,4-20-6 0,-1-5-5 15,-1 0 9-15,6-24-18 0,-5 50 14 0,-4-28-1 16,6 2-3-16,3-24-8 0,-4 44 7 15,1-23 1-15,-5 4-8 0,8-25 3 16,-4 45 24-16,1-19-18 0,0 1 1 0,-2 1-1 16,-2 0 7-16,5-1-7 0,2-27-6 15,-10 52 9-15,7-33-5 0,3-19-2 0,-2 43 6 16,-1-22 3-16,3-21-13 0,-5 41 4 16,3-17 4-16,2-24-8 0,-3 43 1 15,3-20 12-15,0-23-22 0,-5 42 22 16,5-21-5-16,0-21 9 0,-5 44-7 0,5-44-10 15,0 34 23-15,0-34-12 0,-3 35-10 16,3-35-3-16,-4 27 8 0,4-27 5 0,0 0-16 16,0 36 1-16,0-36 3 0,-3 31 10 15,3-31-3-15,0 33-2 0,0-33 2 16,-4 41 0-16,4-41 0 0,-5 36 13 16,5-36-19-16,0 41 8 0,0-41-13 0,-3 33 9 15,3-33 3-15,0 35-3 0,0-35-3 16,-3 34 12-16,3-34-9 0,0 30 6 0,0-30-4 15,0 35-2-15,0-35 3 0,0 33-3 16,0-33 10-16,0 28-10 0,0-28-2 16,0 0-4-16,0 40 4 0,0-40 8 0,3 22-8 15,-3-22 0-15,0 0 2 0,0 27 0 16,0-27 6-16,0 0-12 0,0 0 6 0,0 33 0 16,0-33 12-16,0 0-16 0,0 0 4 15,0 32 4-15,0-32-12 0,0 0 4 16,-3 30-1-16,3-30 3 0,0 0-4 15,0 37 8-15,0-37-6 0,0 26 6 0,0-26 0 16,0 0 13-16,0 33-17 0,0-33 8 16,0 0-4-16,0 27 4 0,0-27 13 0,0 0-6 15,0 0-1-15,-4 29-6 0,4-29-1 16,0 0 7-16,0 0 8 0,0 0-24 16,-5 27 4-16,5-27 6 0,0 0-4 0,0 0-6 15,0 0 23-15,-8 25-11 0,8-25 18 16,0 0 12-16,0 0 9 0,-15 16 20 15,15-16 10-15,-27 9 2 0,27-9-11 16,-38 12-8-16,6-2-14 0,-5-2 2 0,-10 2-12 16,0-1-4-16,-4 0-8 0,2 2 7 15,-1-7-10-15,3 7 4 0,-3-5-4 0,1 1 3 16,-1 1 1-16,2-4 2 0,4 1-11 16,-1 1-1-16,-5-3-4 0,15 0 4 0,-2 0-2 15,-3-3 2-15,3 0 0 0,2 0 7 16,-7-3 8-16,5 0-10 0,-5-3 17 15,-1-4 3-15,-1-1-2 0,3-1 2 16,-13-12 0-16,6-3-2 0,-4 4 0 0,-12-16 4 16,11 3-12-16,-6-7 3 0,1-4-1 15,6 2 12-15,5-2 11 0,10 8-6 16,2-2-7-16,5 2-2 0,1 0-7 0,8 3-9 16,9 3-4-16,-3-3 0 0,8-6-1 15,5 1-1-15,-1 3-2 0,-2 4-2 0,5 1 1 16,0-3-2-16,0 3-5 0,5-2 4 15,-2-4 2-15,-1-2-7 0,1 2-1 0,1-4-1 16,4-4-1-16,1 4-1 0,-1-1-2 16,-3 2 0-16,7-5-1 0,-6 8 1 15,4-1 2-15,4 0-1 0,-4 3-3 16,0 2 0-16,2-1 3 0,-6 8-2 0,6 0-1 16,-7-2 0-16,7 3-4 0,1-1 4 15,-5-1-2-15,7-1 0 0,4-1-1 16,-7-1 3-16,1 2 2 0,5-2-1 0,1-1-2 15,3-3-1-15,3-8-4 0,1-4 3 16,8-2-2-16,-2-9 2 0,6 0-1 16,-1 5 2-16,-4-2-4 0,-1 6 3 0,-2 4-6 15,5-1-7-15,-5 2-9 0,2 4-11 16,-2 1-19-16,0 8-22 0,-9 2-40 16,0 6-53-16,4 0-93 0,-11 3-661 0,-1 1-609 15</inkml:trace>
  <inkml:trace contextRef="#ctx0" brushRef="#br0" timeOffset="4832.3615">20004 2248 4314 0,'0'0'-195'15,"0"0"8"-15,0 0 25 0,0 0 24 0,0 0 11 16,0 0 50-16,0 0 26 0,0 0 3 16,0 0 20-16,0 0 14 0,5-77 5 15,-5 77 16-15,-3-34 16 0,3 34 16 16,-8-37 55-16,4 15-7 0,4 22-17 0,-5-40-1 15,5 40 2-15,-8-34-18 0,8 34 2 16,-3-33-18-16,3 33-7 0,3-39-15 0,5 16 2 16,-3-5-10-16,7 1 1 0,5-5 1 15,-1-2-13-15,5-1 6 0,-6-1 2 16,6 0 2-16,3-2-1 0,-8 5 2 0,3 6 10 16,-1-5 1-16,-3 11-12 0,7-10 6 15,0 4-12-15,-4-5 0 0,12 8 2 16,-11-3-2-16,1 1-2 0,-2 8 10 0,-1-1-14 15,-5 1 17-15,-12 18-4 0,26-32-10 16,-7 20-1-16,-11-3 11 0,-8 15-16 16,25-21 6-16,-25 21 8 0,20-21-7 0,-20 21 4 15,17-22 2-15,-17 22-15 0,25-23 15 16,-5 11-1-16,-1 0-10 0,12-3-6 0,3 0 0 16,-2 3-7-16,4-3-9 0,6 6 5 15,-3-3-8-15,-1 1 3 0,-8 2 1 16,0 0-3-16,-1 3 3 0,-7 0 7 15,-22 6-7-15,40-10 16 0,-18 4 2 0,-22 6-8 16,31-5 1-16,-31 5 7 0,29-11 2 16,-29 11-2-16,0 0 2 0,33-5-3 15,-33 5 5-15,29-3 2 0,-29 3-6 0,35 0 8 16,-35 0 4-16,33 3-13 0,-33-3 9 16,44 4 0-16,-24-3-2 0,-20-1 0 0,40 7-3 15,-15-3 7-15,-25-4-2 0,37 5 4 16,-37-5-2-16,35 6-6 0,-35-6 8 15,33 10 0-15,-33-10-10 0,32 6 8 16,-15 0-6-16,-17-6 4 0,32 9-1 0,-32-9-1 16,26 15 19-16,-26-15-11 0,32 17-4 15,-15-8-6-15,-17-9 4 0,33 21 0 0,-11-12 0 16,-7 3 4-16,4 0-4 0,-19-12-3 16,31 23 1-16,-15-15 6 0,-16-8-2 15,28 21-2-15,-15-11 4 0,-13-10-6 0,29 25 4 16,-11-13 4-16,-4 2-12 0,2 2 8 15,6 1 2-15,-7 1 0 0,2 3-2 16,0-3-2-16,1 6-2 0,-1-7 1 0,-4 4 8 16,4 1-10-16,-6-4 5 0,5-3 7 15,-6 4-5-15,-10-19-4 0,26 37 4 16,-17-18-6-16,-1 0 4 0,-8-19 0 0,18 31 2 16,-11-13-4-16,5-3 2 0,-12-15 0 15,13 30 2-15,-6-13-4 0,-7-17 8 0,12 33-4 16,-1-15 0-16,-11-18-4 0,14 38 9 15,-11-16-5-15,2-2 2 0,3 5 0 16,-4-1-4-16,1 2 8 0,-2 2-8 16,-3-1 0-16,7 4 3 0,-7 0 1 0,2 1 0 15,3 1 2-15,-5 0-4 0,0-2 0 16,0 4 5-16,0-5-7 0,0 0 4 0,-5 2-4 16,5-5 12-16,0-27-14 0,0 59 4 15,0-32 4-15,-2 1-6 0,2-1 11 16,0-27 3-16,-3 53-10 0,3-25-6 0,0-5-4 15,-4 6 8-15,4-29-2 0,0 43 0 16,-3-21-2-16,3-22 2 0,0 40-8 16,0-40 16-16,0 43-8 0,-4-24 2 0,4-19-4 15,0 39 6-15,0-39-6 0,0 37 6 16,0-37-2-16,-1 38-2 0,1-38-4 16,0 33 14-16,0-33-18 0,0 38 10 0,0-38-2 15,-4 37 0-15,4-37 4 0,-8 36 15 16,5-15-26-16,-2 2 3 0,5-23 2 0,-12 46-2 15,4-26 2-15,-2 5 6 0,3 1-8 16,-1-2 10-16,-1 0-6 0,1 2 6 16,-6-2-4-16,11 3 9 0,-12-3-17 0,7 3 10 15,1-4 0-15,-3 1 2 0,3-1-6 16,7-23 6-16,-16 40-2 0,11-21 0 16,-4 1 0-16,9-20-6 0,-20 39 2 0,12-21 8 15,1 2-6-15,-6 2 4 0,4 3 0 16,-4 0-4-16,0 2 4 0,-1-3-2 15,1 4-2-15,-1-2 2 0,6 1-4 0,-10 4 2 16,3 0 15-16,0-1-5 0,-2 5-16 16,0-5 0-16,2-2 10 0,0-1-14 15,2 2 8-15,3-5 6 0,-2 1 6 0,-3-5-18 16,3 3 4-16,4-1 0 0,-4-2 0 16,0 4 8-16,6-3-4 0,-6-3-2 15,0 3 0-15,12-21 2 0,-20 39-10 0,13-19 20 16,-3-2-14-16,10-18 0 0,-20 37 4 15,15-23-4-15,5-14 10 0,-20 27 15 0,20-27 8 16,-15 24 17-16,15-24 8 0,-10 18-12 16,10-18 5-16,-17 18 1 0,17-18-13 15,0 0 11-15,-18 23-7 0,18-23-15 0,0 0 12 16,-17 15-5-16,17-15 3 0,0 0 11 16,0 0-5-16,-22 19 8 0,22-19-4 15,-21 12-5-15,21-12-3 0,-47 23-7 16,20-10 1-16,-3-1-5 0,-5 5 0 0,0-5 0 15,5-3 0-15,6 0 4 0,-8 0-4 16,4 1-1-16,1-2-1 0,0 0-4 16,-3-1-4-16,2 3-2 0,0-3-4 0,-1 0-2 15,1-2 3-15,28-5 6 0,-46 12-8 16,46-12 4-16,-36 6-6 0,36-6 2 0,-44 0 3 16,44 0-4-16,-42-3-4 0,17-2 4 15,25 5-3-15,-55-19 9 0,28 4-2 16,-6-8-1-16,4 3 0 0,-4-9 6 0,-4-1-11 15,2-4-2-15,0-3 1 0,1-2 1 16,-2 1-3-16,2-2 1 0,1 0-1 16,-2-1 0-16,1 1-3 0,2 1 1 0,-1-1-1 15,-1 0 2-15,1-5-4 0,0 6 2 16,-4 0-2-16,5-2 2 0,-10-1 1 16,9-1 18-16,-6-7-1 0,-1 3-5 0,7 7-5 15,-1-7 4-15,-1 8-6 0,5-4 7 0,1 3-4 16,6 1 1-16,5 0-7 0,-2 3 4 15,11-5-5-15,-1 2-7 0,7 3-3 16,11-6-5-16,2-3-1 0,14-5-5 16,-4-1 5-16,13-8 0 0,-1-3 1 15,8 0-4-15,0 3 4 0,-3-3 4 0,3-2-2 16,-3 2 3-16,-4-1-3 0,3-3-12 16,-8 3-16-16,2 0-33 0,-10 8-39 0,-1 1-39 15,-1 6-29-15,-3 6-70 0,3-5-637 16,1 11-314-16</inkml:trace>
  <inkml:trace contextRef="#ctx0" brushRef="#br0" timeOffset="6837.3796">21670 2815 4012 0,'0'0'-154'0,"0"0"26"0,0 0 15 16,0 0 29-16,0 0 12 0,0 0 17 15,0 0 23-15,-51-47 30 0,51 47 22 16,0 0 14-16,0 0-10 0,6-40 11 0,-6 40 13 15,0 0 9-15,7-44 22 0,-7 44 18 16,12-36 14-16,-7 15-10 0,1-1-8 16,-6 22 17-16,15-43-12 0,-5 21-14 0,-8-2-8 15,12 1-16-15,-14 23-2 0,16-42-5 16,-11 20-1-16,5 0-12 0,-10 22-7 0,17-40-3 16,-5 20-3-16,-2 1-3 0,2-4-1 15,-1-1 1-15,4 3-5 0,7-3-7 16,-4-5-1-16,-1 5 3 0,-3 5-2 15,4-1 0-15,-5 1 0 0,4-4 0 0,6-1-4 16,3-6-6-16,2-2 5 0,4-1-5 16,-4-1 4-16,6-3-5 0,-3 3 2 0,3-1-5 15,-6 8 2-15,-1-1-4 0,-2 4 4 16,2-1-4-16,-2 0 2 0,2 4 1 16,-4-3-1-16,1 2 1 0,-3 0-2 0,1 4 2 15,-3 3 2-15,-3-4 2 0,1 7-6 16,-17 12 3-16,30-28 4 0,-30 28-4 0,22-22 3 15,-22 22-10-15,23-21 9 0,-11 12-2 16,-12 9-2-16,20-22 8 0,-20 22-8 16,22-22-4-16,-22 22 3 0,20-18 3 15,-20 18 1-15,20-15-9 0,-20 15 6 0,22-12-2 16,-22 12 2-16,20-13 0 0,-20 13-2 16,27-16 1-16,-27 16-4 0,23-13 9 0,-23 13-12 15,32-12 2-15,-32 12 6 0,28-6-8 16,-28 6 10-16,35-6-7 0,-35 6 2 15,35 0-2-15,-35 0 4 0,44 4 18 16,-44-4 3-16,47 5-11 0,-20 2 1 0,-2 0-2 16,0-3 2-16,0 5 0 0,-25-9-5 15,48 11 1-15,-26-2-4 0,5-6 4 16,-27-3 4-16,33 12-8 0,-13-5 1 0,-20-7-3 16,30 8 4-16,-30-8-2 0,32 13 3 15,-15-7-2-15,-17-6 3 0,43 21-4 0,-21-9 1 16,8 5-5-16,2 4 7 0,2 0 0 15,1 5-5-15,2 2 1 0,3 2-7 0,-5-2 2 16,3-1 2-16,-4-2-3 0,-3-1 3 16,0 2-3-16,-3-5 3 0,-5 1 2 15,1-4-6-15,-2 0 0 0,-2-3 4 0,1 4 0 16,-4 0 0-16,7-1 1 0,-3 4 3 16,1-2-7-16,0 7 7 0,5-4 1 15,-7 4-9-15,6 3 3 0,-4-3 8 16,3 3-3-16,-5 2-3 0,0-2 0 0,1 1 3 15,0 1-3-15,-2-5 5 0,-3 3-1 16,-2-5 2-16,-3-5-6 0,0 7 5 16,4-7-5-16,-4 2 1 0,-6 3-2 0,-5-25 7 15,17 43-3-15,-10-19-1 0,-1 2 2 0,1-2 0 16,-2 3 4-16,0 1-7 0,0 1-1 16,-2 1 6-16,3 4 1 0,-3-4-2 15,-1 7-4-15,4 0 5 0,-1 7 2 16,-1-4-3-16,-3 0 2 0,8 2-8 0,-6-2 9 15,2 1-1-15,7 0-2 0,-6-2 0 16,6 1 4-16,-4-2-2 0,2-2 1 16,4 0-5-16,-7 2 0 0,6-4 4 0,-3-4 0 15,-2 2-1-15,1-2 9 0,-4 0-14 16,6-1 4-16,-6 1 2 0,-1-2-6 0,4-1 4 16,-3 2 2-16,-1-2 1 0,1 3-4 15,-2-1-2-15,0-1 4 0,1 1-3 16,1-2 2-16,-5-3-2 0,0-24 2 0,0 51 4 15,0-28-8-15,0-23 5 0,3 43 0 16,-3-43-3-16,-3 40 0 0,3-40 3 16,0 37-1-16,-5-19 4 0,5-18 1 15,-7 39-4-15,4-16-3 0,3-23-1 0,-14 42 1 16,6-18 1-16,-1-1-1 0,-6-1 5 16,5 2-5-16,-3 1-4 0,0-4 11 0,1 5-6 15,-2-5 0-15,1 1 2 0,5-2-4 16,-6 3 1-16,4-5 0 0,10-18-2 0,-20 30 4 15,10-15 2-15,10-15 0 0,-11 25-4 16,11-25 3-16,-19 25 3 0,19-25-8 16,-18 22 14-16,18-22-15 0,-17 25 5 0,17-25-4 15,-23 27 1-15,13-14 0 0,10-13 3 16,-27 24-2-16,15-12 0 0,12-12 0 16,-33 28 6-16,16-14-6 0,0-2 2 0,-3-1-2 15,-3 1 15-15,3 1-16 0,20-13 2 16,-44 18 1-16,21-9-1 0,-2 2 0 15,-2-2-1-15,2-5 3 0,-2 7 2 16,0-5-9-16,27-6 7 0,-50 12-2 0,23-9-1 16,5 3 0-16,-6-2 1 0,28-4 0 15,-53 5-1-15,24-2 2 0,-3-3-4 0,2 3 5 16,-2 1 2-16,-3 0-5 0,35-4 3 16,-63 0 0-16,31 0 6 0,2 1 9 0,30-1-3 15,-57-1 1-15,27 1-4 0,30 0 2 16,-57 0-2-16,25-4-3 0,7 0-2 15,25 4 9-15,-60-3-4 0,28 0-7 0,2 0 1 16,30 3-3-16,-59-2 3 0,21-2-2 16,11 1 0-16,-8 0-2 0,5 0 1 15,-5 0-1-15,0 0 1 0,5-3 1 0,-7 3-4 16,3 0 1-16,3-3-2 0,-3-1 6 16,4 2-4-16,2-1 2 0,-6-5 2 15,6 6-1-15,-6-5 0 0,7-2 1 0,-1-1 3 16,3 1-1-16,-4-3 1 0,1-7 0 15,5-3 1-15,-1 2-2 0,2-11 1 0,4-4-2 16,1-8 1-16,-3-5-2 0,0-5-2 16,7-3 9-16,-2-14-2 0,-2-1-1 15,2-10 2-15,0 1 4 0,5-1-2 0,1-1-3 16,1-9 1-16,3 2-2 0,2-1-2 16,-4-4 0-16,4-2-11 0,6-33-25 15,7-1-23-15,8 4-58 0,19 0-76 0,15-4-150 16,20-3-591-16,8-6-621 0</inkml:trace>
  <inkml:trace contextRef="#ctx0" brushRef="#br0" timeOffset="41653.4889">19063 825 104 0,'0'0'58'16,"0"0"-66"-16,0 0 49 0,20 6-41 15,-20-6 16-15,0 0-24 0,0 0 24 0,0 0-8 16,15 2 31-16,-15-2 7 0,0 0 49 16,0 0 44-16,0 0 27 0,0 0 40 15,0 0 33-15,0 0-21 0,0 0-32 0,0 0-24 16,0 0-28-16,0 0-25 0,0 0 20 15,0 0-67-15,0 0-18 0,0 0-13 0,0 0-21 16,0 0-27-16,-54 35 0 0,54-35-20 16,-28 12-18-16,28-12-19 0,-32 15-32 15,17-5-47-15,15-10-316 0,-32 18 101 16</inkml:trace>
  <inkml:trace contextRef="#ctx0" brushRef="#br0" timeOffset="44862.8482">18305 1114 1544 0,'-15'3'-115'16,"15"-3"19"-16,-29 3 5 0,29-3 27 0,-40 3-3 15,23 1 10-15,-9-2 4 0,-1 4 14 16,2-3 17-16,-4 1 0 0,6 1 16 0,-7-2 12 15,30-3 5-15,-54 12 0 0,23-4 0 16,0-4-11-16,3 1 6 0,-4 1 5 0,2 0 5 16,-5 0-16-16,5 1 22 0,-2-2-6 15,4 2-10-15,-1-1 9 0,-8 0 1 16,9 0-5-16,-9 0-11 0,9 2 21 16,-9-4-11-16,2 3-5 0,0-5-5 0,1 6 11 15,2-2-6-15,-4 3-5 0,-1-5 5 16,-5 4 0-16,5 1 0 0,-5 1 15 15,4-2-15-15,-1 1 6 0,-2 1-11 0,2 1-6 16,1 1 12-16,2-4 9 0,3 1-10 16,3-2-5-16,-5 1 19 0,5-1-4 15,-2-1 0-15,-2 0-5 0,-1 0-1 0,5-1-4 16,-10 5 14-16,7-4 0 0,-3 0-9 16,-2 0 13-16,3 2 1 0,1-7-1 15,-7 7 9-15,7-4 39 0,-1 4-9 0,5-5-11 16,-2 3-9-16,2 0-1 0,5-3-9 15,-5 6 8-15,3-6-24 0,0 3 12 0,27-6-9 16,-50 10 8-16,23-7 11 0,6 2-7 16,21-5-2-16,-46 7 1 0,21-3-12 15,25-4 8-15,-43 12-1 0,23-8-11 0,20-4 4 16,-45 8-4-16,25-1 0 0,20-7-4 16,-39 5 8-16,39-5-11 0,-32 10 17 15,32-10 6-15,-26 3 11 0,26-3-15 16,-27 6 17-16,27-6-1 0,0 0-4 0,-25 9-7 15,25-9 4-15,0 0 8 0,0 0-10 16,-30 2 0-16,30-2 2 0,0 0-14 0,0 0 8 16,0 0-23-16,0 0 8 0,0 0 3 15,0 0-8-15,0 0-3 0,0 0 8 0,0 0-6 16,0 0 3-16,0 0-2 0,0 0 2 16,0 0-11-16,0 0 14 0,65-54-6 15,-38 34-8-15,4 2 6 0,1 0-6 16,0 3 0-16,6-3 3 0,4-2 2 0,8 5 3 15,2-3-2-15,5 3-1 0,3-4 17 16,-1-1-17-16,6 5-10 0,0 0 2 0,2-3 3 16,10 0 6-16,-10 3-9 0,-2 2 0 15,2-3 6-15,-5 4-8 0,2 0 5 16,-6 0 16-16,-1 0-19 0,-3 2 9 0,-7-2 4 16,-1 6-15-16,-2-3 0 0,-1-1 2 15,-1 0-3-15,-8 4-2 0,1 0 3 16,-7 3-6-16,2-3 6 0,0 4-1 15,-3-2 3-15,-27 4-5 0,57-9 8 0,-34 6-3 16,4 0-8-16,-27 3 8 0,54-6 9 16,-26 3-12-16,1 0 12 0,-3 0-9 0,-26 3-5 15,56-5 8-15,-28 4 0 0,4-3-6 16,-2 2 17-16,2 2-11 0,-32 0-2 16,60-5-4-16,-30 5 6 0,-3 0-5 15,-27 0 5-15,58 0-3 0,-28 5 3 0,-1-5-3 16,-29 0 3-16,53 2-3 0,-21-2 6 15,-3 4 0-15,-1-4 0 0,4 1-3 0,-4 4 0 16,-28-5-6-16,61 3 6 0,-38 0-6 16,7 0 6-16,2-3 3 0,-2 3 0 15,3 0-6-15,-1 0 12 0,3-3 2 0,2 3-3 16,5-3-2-16,-7 3-9 0,12 0 14 16,-2-3-6-16,-3 3 4 0,0-3-4 15,-4 4-5-15,1-2 8 0,-4 1-8 0,3-3 3 16,-8 0 0-16,2 3-6 0,0-3 11 15,-32 0-5-15,47 3 8 0,-27 1-9 16,-20-4-2-16,45 0 0 0,-45 0 3 0,35 2 2 16,-35-2 1-16,30 0-4 0,-30 0 23 15,25 3-20-15,-25-3-2 0,0 0-1 16,32 3-2-16,-32-3 0 0,0 0 0 0,0 0-5 16,0 0 2-16,39 4 6 0,-39-4-3 15,0 0-5-15,0 0 2 0,0 0 0 16,0 0 1-16,38 0-1 0,-38 0 0 0,0 0-2 15,27 4 10-15,-27-4-10 0,0 0-1 16,33 0 6-16,-33 0-2 0,0 0-1 16,27 2 6-16,-27-2 2 0,0 0-2 0,0 0-3 15,0 0 0-15,39 0 0 0,-39 0 0 16,0 0-3-16,0 0-5 0,26 2 13 0,-26-2-15 16,0 0 7-16,0 0 0 0,40 8 3 15,-40-8-8-15,31 5 8 0,-31-5 6 16,23 7-9-16,-23-7-5 0,27 3 10 15,-27-3-10-15,0 0 11 0,33 9 0 0,-33-9-6 16,0 0 3-16,20 7 0 0,-20-7 0 16,0 0 3-16,0 0-3 0,27 6-8 0,-27-6-1 15,0 0-1-15,0 0 4 0,20 9 6 16,-20-9 0-16,0 0-3 0,0 0-5 16,15 15 3-16,-15-15 5 0,0 0-6 0,0 0 0 15,19 17 6-15,-19-17 0 0,0 0 6 16,13 13-6-16,-13-13 0 0,0 0 0 15,17 26 8-15,-17-26-13 0,6 18 5 16,-6-18 8-16,10 27-11 0,-10-27 23 0,10 31-20 16,-10-31-6-16,12 32 1 0,-7-17 5 15,-5-15 0-15,7 30 5 0,-7-30-5 0,13 36 0 16,-11-13 6-16,-2-23-1 0,12 42-10 16,-9-17 15-16,-1 1 15 0,3 1-20 15,-5-27 1-15,8 47 4 0,-6-23-10 16,1 0 11-16,-3-24-5 0,3 47 7 0,-3-25-10 15,5 5 2-15,-3-2-2 0,-2-25 2 16,0 55 3-16,3-28 0 0,-3 0 2 0,0 3-5 16,2 0 1-16,-2-3-4 0,0 5 3 15,0-2 1-15,3-3-1 0,-3 2 0 16,0-1 0-16,5-1-2 0,-5 0 17 0,0-27-20 16,6 47 6-16,-6-29-1 0,0-18-10 15,1 37 5-15,-1-37 0 0,0 34 7 16,0-34-2-16,0 28 6 0,0-28 1 0,4 24-7 15,-4-24-5-15,0 0-2 0,0 35 4 16,0-35 3-16,0 0-5 0,-4 30 8 16,4-30-3-16,0 0 2 0,4 27 6 0,-4-27-3 15,0 0-10-15,0 0-10 0,0 29 10 16,0-29-8-16,0 0 16 0,0 0 2 0,-4 37-18 16,4-37 8-16,0 0 8 0,0 28-8 15,0-28-3-15,0 0 3 0,-1 28-2 16,1-28 2-16,0 0 5 0,0 33 10 15,0-33-5-15,-11 29-8 0,11-29 28 0,-3 28-11 16,3-28 8-16,-5 35-15 0,5-35 16 16,-10 39-18-16,7-15 2 0,-2-3-5 0,-5 4 2 15,8 3 7-15,-6-4-18 0,1 3 18 16,4 1-11-16,3-28 4 0,-14 53-7 16,9-25-2-16,0 0 5 0,-2-1 7 0,2 4-15 15,-1 1-1-15,1 7 22 0,1 0-16 16,-4-2 1-16,5 4 1 0,-1-1 12 15,-1 3-23-15,-3-4 16 0,6 3-18 0,-6-3 5 16,5 4 8-16,-2-6 8 0,1 2-17 16,-2-1 10-16,1 2-1 0,1-6-4 15,-1 6 5-15,0-5 8 0,3-6-17 0,-1 3 8 16,-5-2 5-16,4-4 0 0,1 1-4 16,0-3-3-16,3-24-2 0,-5 36-2 0,5-36 8 15,-7 35-10-15,7-35 28 0,-2 30-22 16,2-30 3-16,-6 24 10 0,6-24-8 15,0 0 8-15,-7 33 7 0,7-33-14 16,-5 21-3-16,5-21 5 0,0 0 3 0,-7 36-2 16,7-36 19-16,-5 32-30 0,5-32 4 15,-8 34 0-15,8-34 9 0,-7 36-9 0,4-13 10 16,-6 1-9-16,9-24-5 0,-10 39-5 16,5-15 1-16,5-24 4 0,-8 32-4 15,8-32 2-15,-10 33 12 0,10-33-14 16,-3 30 6-16,3-30 0 0,-5 27 3 0,5-27-5 15,-9 21 4-15,9-21-2 0,0 0-4 16,-11 29 20-16,11-29-22 0,0 0 15 0,-9 27-1 16,9-27-10-16,-18 21 4 0,18-21 6 15,-15 25-2-15,-4-8 5 0,6-2-5 16,13-15-8-16,-28 23 0 0,19-10 6 0,9-13-8 16,-27 24 2-16,16-9 10 0,-8 0-10 15,19-15-4-15,-32 32 10 0,17-17 2 16,0-3-4-16,15-12 4 0,-23 23-6 15,23-23 2-15,-18 17-8 0,18-17 2 16,-24 20 12-16,24-20-6 0,-23 15-6 0,23-15 6 16,-27 18 0-16,27-18-2 0,-33 15 0 0,17-9 8 15,16-6-6-15,-38 12-2 0,11-5 1 16,27-7 9-16,-42 7 2 0,14-6-2 16,28-1 1-16,-52 0-5 0,20-1 2 0,32 1-1 15,-62-3-5-15,31-1 34 0,31 4-9 16,-56-7-7-16,30 6 17 0,-1-3 32 15,27 4-36-15,-55-7-5 0,30 1 4 0,-2 4-14 16,0-8-13-16,-1 4 19 0,3 0-7 16,-6 0-6-16,5 0-3 0,-1-4 9 15,0 5-2-15,-1-2-2 0,-2-3-15 0,3 5 1 16,-3-2-4-16,3-2 8 0,-1 3-5 16,-1 0 11-16,2-1-9 0,-1 2 5 15,28 5-11-15,-55-10 8 0,26 5 4 0,6-2-2 16,23 7-14-16,-54-6 15 0,23 0-6 15,5 3 3-15,26 3 2 0,-53-7-3 16,23 7-17-16,30 0 22 0,-55-5-18 0,23 0 12 16,7 5-7-16,25 0-2 0,-64 0 7 15,31 0-5-15,1 5 2 0,-2-5-3 0,3 3-4 16,-3-1 6-16,2 0 1 0,2 3 0 16,30-5-2-16,-58 7 16 0,28-5-14 15,3 1-4-15,-5 0 1 0,2 4-1 0,-2-5-3 16,-1 4 7-16,1-2 1 0,-3-1-1 15,3 2 13-15,-1-1-14 0,1 2 1 16,-3-1 5-16,1-1-13 0,2 0 5 0,6-2 12 16,-3 4 0-16,29-6-5 0,-43 4 9 15,43-4-8-15,-39 4 8 0,39-4-12 16,-32 4 1-16,32-4 16 0,-26 4-9 0,26-4 6 16,-34 0-4-16,34 0-13 0,-33 0 13 15,33 0-3-15,-40-4 5 0,40 4-18 16,-39-4 18-16,39 4-2 0,-40-11-11 0,20 6-1 15,20 5 6-15,-40-10 0 0,18 1 9 16,22 9-11-16,-38-19 7 0,19 7-11 16,-6 0 11-16,8 0-4 0,-1-4 12 0,18 16-14 15,-35-28 1-15,18 10-1 0,-1 3-1 16,18 15 13-16,-30-32-17 0,18 17-8 0,-1-3 12 16,13 18 5-16,-24-40-8 0,16 15-5 15,6-6-2-15,2-5-1 0,-5-8 7 16,3-2 11-16,2-1-18 0,0-1 9 0,0-2-1 15,0-3 8-15,0 1-1 0,0 1-13 16,0-5 2-16,2-6 7 0,-2 1 0 0,0 5 0 16,0 2 2-16,5-6-5 0,2-2-2 15,-4 4 0-15,5-4 6 0,4 3-9 16,0 4 11-16,5-7-9 0,-1 8-1 16,-1-6 1-16,4 4 6 0,1 2-4 0,-3-2 1 15,-1 0-2-15,3 4 2 0,-1-3 1 16,-1 0-3-16,3-12 8 0,0-6-4 0,0 3-11 15,2-4 15-15,-2-3-9 0,-3 4-4 16,-1-4 10-16,4 0-12 0,-1-1 8 16,-2-2-7-16,-2 0 4 0,-5-1 3 0,6-1 3 15,-4-1 4-15,-4 0-10 0,4 2 4 16,-3-2-2-16,-1 2 1 0,0 2 4 16,1-3-8-16,2 4-3 0,-2 10 6 15,1 11 7-15,-4-3-4 0,6 1-1 0,-7 13-9 16,14-9-6-16,4 3-20 0,0-2-45 15,4 5-60-15,7 3-99 0,-3 7-547 0,5 5 232 16</inkml:trace>
  <inkml:trace contextRef="#ctx0" brushRef="#br0" timeOffset="49745.041">21602 1558 250 0,'0'0'-15'16,"0"0"7"-16,-15-28 85 0,15 28 117 0,0 0 2 15,-14-22-64-15,14 22-18 0,0 0-37 0,-10-21-3 16,10 21-33-16,0 0 10 16,-13-23-2-16,13 23 4 0,0 0-10 0,-17-21-20 15,17 21 19-15,0 0-6 0,-16-21 5 16,16 21 7-16,-19-12 4 0,19 12-10 0,0 0-12 16,-27-21 3-16,27 21-17 0,-28-16 16 15,28 16 4-15,-23-15 12 0,23 15-10 16,-29-16 8-16,11 6-16 0,18 10-4 0,-29-15 4 15,29 15-9-15,-30-12-2 0,30 12 9 16,-35-12-17-16,15 6 7 0,20 6-4 16,-42-12 7-16,42 12-18 0,-40-6 1 0,15-2 3 15,25 8 0-15,-42-2-7 0,10-2 7 16,32 4-1-16,-40-3-6 0,40 3 4 0,-45 3-8 16,45-3 4-16,-45-3 11 0,45 3-15 15,-40 0-3-15,40 0 4 0,-37 7 3 16,37-7 3-16,-34 2-3 0,34-2-3 15,-36 10 0-15,36-10 9 0,-34 13-6 0,16-9 4 16,18-4 3-16,-35 14-18 0,18-5 11 16,17-9 0-16,-34 15-10 0,19-6 7 15,15-9 10-15,-30 18-11 0,15-8 1 16,15-10 3-16,-32 22 0 0,12-10-4 0,20-12 8 16,-25 22-11-16,10-14 14 0,15-8-11 15,-25 20-3-15,25-20 11 0,-18 16-1 0,18-16-6 16,-24 18 3-16,24-18 0 0,-18 15-4 15,18-15 1-15,-19 15-1 0,19-15-3 16,-15 15 11-16,15-15-11 0,0 0 3 0,-26 27 1 16,26-27-1-16,-12 30-6 0,4-15 13 15,-7 6-6-15,15-21 6 0,-24 41-10 0,16-20 4 16,-2 0-4-16,1-2 7 0,9-19 0 16,-18 37 3-16,10-19 1 0,8-18-15 15,-19 37 7-15,12-19 8 0,-1 5-4 16,-5 4 14-16,3-3-3 0,0 3-11 0,0 9 0 15,-5-6-4-15,6 3 4 0,-4 5 0 16,4 2 0-16,-1 0-7 0,0 3 7 0,4 1-3 16,-3-2 10-16,3 0-4 0,4 3-6 15,-1-3 10-15,-4-1-11 0,7-5 4 16,0 1 4-16,-3-3-4 0,6-3 0 16,-6 0 7-16,3-3-11 0,0 3 4 0,3-3 11 15,-3-1-8-15,7 4 4 0,-7-4 0 16,3 2-10-16,2-2-1 0,-2 3 15 15,6 2-4-15,-6-1-14 0,5-1 7 0,1 8 0 16,-3-8 7-16,-1 6-4 0,4 2 1 16,1 2-11-16,2 4 10 0,-2-2-6 0,0 5 3 15,0-5 7-15,-5 5-4 0,8-3-10 16,-5-1 14-16,1-4-10 0,-2 1 3 16,4-3 3-16,-7-6-6 0,4 1 9 0,-3-4-6 15,3-1 4-15,-1-4 3 0,0 2-7 16,-2 1-11-16,-5-26 15 0,5 36-4 15,0-21 7-15,-5-15-4 0,10 36-10 0,-10-36 14 16,5 30-10-16,-5-30-1 0,12 27 15 16,-12-27-8-16,6 24-6 0,-6-24 6 15,10 26-6-15,-10-26 13 0,9 21-7 16,-9-21-10-16,10 18 7 0,-10-18 4 16,15 22-8-16,-15-22 11 0,15 20-14 0,-15-20 14 15,17 20 0-15,-17-20 7 0,18 25-14 16,-3-16 6-16,-15-9-6 0,27 20 4 0,-17-9-1 15,-10-11-6-15,28 17 6 0,-13-7-3 16,-15-10 3-16,22 16 8 0,-22-16-8 16,28 15-3-16,-28-15 0 0,19 13 3 0,-19-13 1 15,27 8 6-15,-27-8 3 0,0 0 3 16,30 11-16-16,-30-11 0 0,0 0 13 16,26 4 23-16,-26-4 6 0,0 0-4 0,0 0 9 15,42-4 8-15,-42 4 14 0,35-26-8 16,-14 11-6-16,9-7-13 0,-4 3-3 0,-1-5-11 15,7 5 7-15,-2-1-11 0,-1-2-2 16,4 2-9-16,-4 2 11 0,-9 3-11 16,0 3 5-16,0 0-7 0,2 0-1 0,-4-1 6 15,-18 13 14-15,28-19-22 16,-28 19 0-16,24-15 9 0,-24 15 1 0,22-13 7 16,-22 13 12-16,0 0 0 0,23-15 1 0,-23 15 10 15,0 0 3-15,20-12-12 0,-20 12-5 16,0 0 13-16,0 0-20 0,19-15-1 15,-19 15 2-15,0 0-4 0,0 0 8 16,0 0-21-16,0 0 4 0,18-14-7 0,-18 14 7 16,0 0-7-16,0 0 5 0,0 0-7 15,28-18 6-15,-28 18 9 0,14-12-17 16,-14 12-2-16,20-12 0 0,-20 12-8 0,0 0 10 16,27-15 0-16,-27 15 2 0,15-15-4 15,-15 15 15-15,0 0-17 0,23-17 4 0,-23 17-8 16,18-15 20-16,-18 15-18 0,24-21 8 15,-24 21-14-15,23-19 10 0,-23 19 2 16,24-22-2-16,-24 22-8 0,13-17 16 0,-13 17-2 16,24-16-8-16,-24 16 10 15,15-22-6-15,-15 22 0 0,16-27 8 0,-11 5-6 16,5-3 2-16,0 0-10 0,0 1 6 0,6-6 5 16,0-2-9-16,-2 2-1 0,4-3-9 15,-1 1 12-15,5-2-4 0,4-1-4 0,-6 5-4 16,4 0 16-16,-1 3-10 15,-3-5 6-15,4 2 2 0,-6-1-4 0,-1 3 4 16,-2-3-6-16,0 1 4 0,-2-5 0 16,-1 2-6-16,-2-1 2 0,5-3 4 0,-10-3-6 15,7-4 8-15,-5 2-4 0,1-4 0 16,-3-1-2-16,-5 1-2 0,2-3 4 0,-2 0-6 16,0-1 8-16,-2 2 0 0,-1-11-4 15,-7 4 0-15,-1-1 16 0,-2-1-8 16,-5 3 5-16,-1-5 5 0,-7-3-8 15,5 7-2-15,-5-7 7 0,2 6 3 0,-2 5-16 16,-1-3 12-16,3 6-12 0,6 5 1 16,-5 0 19-16,1 4-13 0,5 4 8 15,-5-2 2-15,7 3-5 0,-8 3 8 0,6 0-5 16,-3-1 2-16,2 5-4 0,-6 3-8 16,4-2 1-16,0 5-4 0,0 3 1 0,-2 3 5 15,-5 2-27-15,-1 1-8 0,-5 6-22 16,-1 2-6-16,-6 4-9 0,3 4-13 15,4 2-27-15,1 1-50 0,2 1-21 16,10 8-39-16,20-16-491 0,-12 27 631 0</inkml:trace>
  <inkml:trace contextRef="#ctx0" brushRef="#br0" timeOffset="51470.701">23989 1463 2746 0,'0'0'-146'0,"-22"-23"8"0,22 23 6 0,-23-21 7 16,23 21 11-16,-24-15 11 0,24 15 17 15,-23-19 29-15,23 19-5 0,-27-22 26 0,12 12 68 16,15 10-4-16,-35-18 6 0,17 9-11 16,18 9 0-16,-39-15 0 0,19 6-4 15,20 9-1-15,-33-9 4 0,33 9 0 16,-37-9 0-16,37 9-8 0,-37-9 1 0,37 9-5 15,-33-4 8-15,33 4-14 0,-41-2 10 16,41 2-7-16,-46 0 3 0,46 0 1 16,-47 0-8-16,18 2 4 0,29-2 4 0,-47 4-11 15,21-4 6-15,26 0 5 0,-47 1 13 16,47-1 3-16,-44 5 6 0,23-5-6 0,21 0-1 16,-41 6-23-16,41-6 17 0,-33 6-11 15,33-6-2-15,-32 9-4 0,12 4 4 16,3 2-4-16,-3 4 6 0,4-3 1 15,-8 4-4-15,11-1 1 0,-11 2-1 0,8-3 0 16,-1 2-3-16,0 1 7 0,-1-3-4 16,1 0-6-16,0 0 0 0,1-3 3 0,-1 5-6 15,17-20 9-15,-32 27 7 0,19-14-10 16,13-13 13-16,-22 26-13 0,4-13 3 16,-1 4 6-16,7-2-6 0,-4 0-3 15,-4 0 0-15,0 0-3 0,3 5-3 0,0-5 6 16,-3 4 1-16,3-1 2 0,-3-3-3 15,4 4 3-15,-11 6-12 0,5-1 9 0,-5 1 0 16,6-2 6-16,-5 4-3 0,5-3-6 16,-3-1 6-16,1 2-3 0,6-3 6 15,-3-3-6-15,3 6 0 0,-3-5-9 0,5 7 6 16,-7-4 0-16,6-1 6 0,2-1-6 16,-2 5-6-16,2-5 3 0,-4 0 0 15,4 5-3-15,3-2 12 0,-3 0-6 0,-1 4 6 16,-1-2-3-16,4-3-3 0,-2 2 3 15,3 2 9-15,-1-1-18 0,-5-2 9 16,9-2-3-16,0 2 3 0,-4-3 0 0,0-2-6 16,12-19-3-16,-13 43 6 0,1-24-6 15,4-2 9-15,1 6 0 0,7-23 0 16,-17 34 6-16,17-34-6 0,-13 36 15 0,8-20-9 16,5-16-4-16,-15 40-2 0,6-21 0 15,3 1 18-15,6-20-24 0,-14 47 12 16,8-22-9-16,1 0 5 0,5-25 4 0,-5 52-3 15,1-26-3-15,4 2 3 0,0-28 8 16,-5 50-14-16,5-25 6 0,0-25-1 16,0 47-5-16,0-20 6 0,0-27 0 0,0 52-6 15,0-30 11-15,0-22-5 0,0 50-3 16,-5-22 5-16,10 0 12 0,-5-1 2 16,0 4-2-16,4 3 10 0,-3-1 8 0,3 8-28 15,1 1 9-15,0 0-8 0,5 3 0 16,-2-3-1-16,0 2-5 0,8 0 6 0,-6-1-6 15,3 1 11-15,5-6 12 0,-4 6-22 16,1-9-1-16,-2 4 8 0,2-3-3 16,2-2-10-16,-5-3 5 0,6 1-3 15,0-3 6-15,-4-3-8 0,-2-3-2 0,4 2 7 16,-1-3-3-16,-1 0 3 0,1 0 0 16,-2-3 8-16,2 2-11 0,2-3 1 15,-2-2-8-15,5 2 5 0,-3-3-3 0,-4 0 6 16,2 0 2-16,9 2-3 0,-8-2 3 15,4-3 0-15,1 0-7 0,0 0 2 0,-1 2 0 16,4-7-8-16,-2 7 11 0,-1-4-11 16,1-2 6-16,1 4 2 0,-23-12 2 15,47 15 6-15,-27-8-3 0,2-1 0 16,-22-6-3-16,44 12 6 0,-26-9-1 0,-18-3 28 16,48 3-15-16,-19 1-3 0,3 0 2 15,-2-4-12-15,-30 0 5 0,60-4 12 0,-23 4-14 16,-7-4 1-16,10 1-6 0,5 0-2 15,-3 2 4-15,3-8 4 0,4 4-8 16,-1-5 4-16,4 2 11 0,-2-2-18 16,9-2 10-16,1 0-4 0,-5 0 11 0,9-4 10 15,-7-3 5-15,5 1 1 0,0-3 3 16,3-7 5-16,3-4-4 0,3-1-12 0,-6-8 1 16,20-16 3-16,-1-8 11 0,-6-5-12 15,-1-8 15-15,-6-2-23 0,-6-3 14 16,-2-4 7-16,-9 1 1 0,-2-4-7 0,-10 15 8 15,-9 2 0-15,-4 3-6 0,-3-4 10 16,-4 3-4-16,-5-4 6 0,-4-11-4 16,-8 1-11-16,-5-4 2 0,-13-34 0 15,-6 2 2-15,-14-2-2 0,-7 3 1 0,-17-1-8 16,-17-5 8-16,-11 7 4 0,-12 8-6 16,-7 1-12-16,-10 9 5 0,-1 14-7 0,-7 6-5 15,5 13-19-15,5 13-50 0,-2 14-81 16,19 29-65-16,8 21-93 0,-27 24-542 15,-8 17 3-15</inkml:trace>
</inkml:ink>
</file>

<file path=ppt/ink/ink3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7:50.856"/>
    </inkml:context>
    <inkml:brush xml:id="br0">
      <inkml:brushProperty name="width" value="0.05292" units="cm"/>
      <inkml:brushProperty name="height" value="0.05292" units="cm"/>
      <inkml:brushProperty name="color" value="#FF0000"/>
    </inkml:brush>
  </inkml:definitions>
  <inkml:trace contextRef="#ctx0" brushRef="#br0">22179 11437 304 0,'-65'7'215'16,"3"-4"-3"-16,-5 1 19 0,2-4-71 15,-1 1-50-15,-5-1-9 0,-3 0-23 0,-3 0-10 16,0 0-24-16,7 0 37 0,3-5-35 16,7 2 11-16,8-2-33 0,3 3-48 15,1 1-100-15,11-4-302 0,-3 1 95 16</inkml:trace>
  <inkml:trace contextRef="#ctx0" brushRef="#br0" timeOffset="2455.8237">20511 7524 1370 0,'0'0'-90'0,"0"0"12"0,0 0 28 15,0 0 25-15,0 0 4 0,-17-17 16 16,17 17-10-16,0 0-6 0,0 0-38 0,0 0-7 15,0 0-42-15,0 0-139 0,0 0 62 16</inkml:trace>
  <inkml:trace contextRef="#ctx0" brushRef="#br0" timeOffset="3317.1389">23771 9992 731 0,'0'0'-12'0,"-13"35"66"0,5-20-1 0,8-15-12 16,-19 40 10-16,6-9-12 0,-4 3-23 15,-3-1 33-15,0 11-12 0,-2-2-10 16,-4-2-7-16,-3 4 26 0,4-2-15 16,-5 2-17-16,-5-3 21 0,5-2-11 0,-10 1-24 15,3-1-14-15,0 3-21 0,-2-2 11 16,1-3-63-16,1-1-52 0,4-3-143 0,4-4 78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05-Jul-21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2060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Waste</a:t>
            </a:r>
            <a:r>
              <a:rPr lang="en-US" baseline="0" dirty="0" smtClean="0"/>
              <a:t> in inventory; Waste of not doings things right the first time; waste of working too hard; emotional waste of unreasonable expectations.</a:t>
            </a:r>
          </a:p>
          <a:p>
            <a:r>
              <a:rPr lang="en-US" baseline="0" dirty="0" smtClean="0"/>
              <a:t>Overburden </a:t>
            </a:r>
            <a:r>
              <a:rPr lang="en-US" baseline="0" dirty="0" smtClean="0">
                <a:sym typeface="Wingdings" panose="05000000000000000000" pitchFamily="2" charset="2"/>
              </a:rPr>
              <a:t> unnecessary reporting etc.. Absurdity  unreasonable targets</a:t>
            </a:r>
            <a:endParaRPr lang="en-US" baseline="0" dirty="0" smtClean="0"/>
          </a:p>
          <a:p>
            <a:pPr defTabSz="939729">
              <a:defRPr/>
            </a:pPr>
            <a:r>
              <a:rPr lang="en-US" b="1" baseline="0" dirty="0" smtClean="0"/>
              <a:t>Working Too Hard Only Makes More Work: </a:t>
            </a:r>
            <a:r>
              <a:rPr lang="en-US" b="0" baseline="0" dirty="0" smtClean="0"/>
              <a:t>Lexus 16.8 </a:t>
            </a:r>
            <a:r>
              <a:rPr lang="en-US" b="0" baseline="0" dirty="0" err="1" smtClean="0"/>
              <a:t>hrs</a:t>
            </a:r>
            <a:r>
              <a:rPr lang="en-US" b="0" baseline="0" dirty="0" smtClean="0"/>
              <a:t> 34 defects/ 100 cars. German 78.7 defects/ 100 cars.</a:t>
            </a:r>
            <a:endParaRPr lang="en-US" b="1" baseline="0" dirty="0" smtClean="0"/>
          </a:p>
          <a:p>
            <a:r>
              <a:rPr lang="en-US" b="1" dirty="0" smtClean="0"/>
              <a:t>Don’t Be Unreasonable: </a:t>
            </a:r>
            <a:r>
              <a:rPr lang="en-US" dirty="0" smtClean="0"/>
              <a:t>Challenging goals are motivators; goals that are impossible are</a:t>
            </a:r>
            <a:r>
              <a:rPr lang="en-US" baseline="0" dirty="0" smtClean="0"/>
              <a:t> just depressing</a:t>
            </a:r>
          </a:p>
          <a:p>
            <a:r>
              <a:rPr lang="en-US" b="1" baseline="0" dirty="0" smtClean="0"/>
              <a:t>Don’t Be Heroic </a:t>
            </a:r>
            <a:r>
              <a:rPr lang="en-US" baseline="0" dirty="0" smtClean="0"/>
              <a:t>– If you need to be heroic to get things done, you have a problem. </a:t>
            </a:r>
            <a:r>
              <a:rPr lang="en-US" baseline="0" dirty="0" smtClean="0">
                <a:sym typeface="Wingdings" panose="05000000000000000000" pitchFamily="2" charset="2"/>
              </a:rPr>
              <a:t> Failure of planning</a:t>
            </a:r>
          </a:p>
          <a:p>
            <a:r>
              <a:rPr lang="en-US" b="1" baseline="0" dirty="0" smtClean="0">
                <a:sym typeface="Wingdings" panose="05000000000000000000" pitchFamily="2" charset="2"/>
              </a:rPr>
              <a:t>Strive For Flow: </a:t>
            </a:r>
            <a:r>
              <a:rPr lang="en-US" baseline="0" dirty="0" smtClean="0">
                <a:sym typeface="Wingdings" panose="05000000000000000000" pitchFamily="2" charset="2"/>
              </a:rPr>
              <a:t>Choose the smoothest, most trouble free way to get things done. Scrum is about enabling the most flow possible</a:t>
            </a:r>
          </a:p>
          <a:p>
            <a:r>
              <a:rPr lang="en-US" b="1" baseline="0" dirty="0" smtClean="0">
                <a:solidFill>
                  <a:srgbClr val="FFFF00"/>
                </a:solidFill>
                <a:sym typeface="Wingdings" panose="05000000000000000000" pitchFamily="2" charset="2"/>
              </a:rPr>
              <a:t>No assholes: </a:t>
            </a:r>
            <a:r>
              <a:rPr lang="en-US" baseline="0" dirty="0" smtClean="0">
                <a:sym typeface="Wingdings" panose="05000000000000000000" pitchFamily="2" charset="2"/>
              </a:rPr>
              <a:t>Any one who causes emotional chaos, inspires fear or dread, or demeans or diminishes people need to be stopped cold.  Page 110</a:t>
            </a:r>
          </a:p>
          <a:p>
            <a:r>
              <a:rPr lang="en-US" b="1" baseline="0" dirty="0" smtClean="0">
                <a:sym typeface="Wingdings" panose="05000000000000000000" pitchFamily="2" charset="2"/>
              </a:rPr>
              <a:t>Enough With The Stupid Policies; </a:t>
            </a:r>
            <a:r>
              <a:rPr lang="en-US" baseline="0" dirty="0" smtClean="0">
                <a:sym typeface="Wingdings" panose="05000000000000000000" pitchFamily="2" charset="2"/>
              </a:rPr>
              <a:t>Forms; Meetings; Approvals, etc.</a:t>
            </a:r>
          </a:p>
          <a:p>
            <a:endParaRPr lang="en-US" baseline="0" dirty="0" smtClean="0">
              <a:sym typeface="Wingdings" panose="05000000000000000000" pitchFamily="2" charset="2"/>
            </a:endParaRPr>
          </a:p>
          <a:p>
            <a:endParaRPr lang="en-US" dirty="0" smtClean="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6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smtClean="0"/>
              <a:t>نصف</a:t>
            </a:r>
            <a:r>
              <a:rPr lang="ar-EG" baseline="0" dirty="0" smtClean="0"/>
              <a:t> الكوب الفارغ</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169747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6942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Lean and agile enterprises only.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206569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137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SMARTER</a:t>
            </a:r>
          </a:p>
          <a:p>
            <a:r>
              <a:rPr lang="en-US" dirty="0" smtClean="0"/>
              <a:t>Specific</a:t>
            </a:r>
          </a:p>
          <a:p>
            <a:r>
              <a:rPr lang="en-US" dirty="0" smtClean="0"/>
              <a:t>Measureable</a:t>
            </a:r>
          </a:p>
          <a:p>
            <a:r>
              <a:rPr lang="en-US" dirty="0" smtClean="0"/>
              <a:t>Attainable</a:t>
            </a:r>
          </a:p>
          <a:p>
            <a:r>
              <a:rPr lang="en-US" dirty="0" smtClean="0"/>
              <a:t>Relevant</a:t>
            </a:r>
          </a:p>
          <a:p>
            <a:r>
              <a:rPr lang="en-US" dirty="0" smtClean="0"/>
              <a:t>Time bound</a:t>
            </a:r>
          </a:p>
          <a:p>
            <a:r>
              <a:rPr lang="en-US" dirty="0" smtClean="0"/>
              <a:t>Evaluate</a:t>
            </a:r>
          </a:p>
          <a:p>
            <a:r>
              <a:rPr lang="en-US" dirty="0" smtClean="0"/>
              <a:t>Review</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10</a:t>
            </a:fld>
            <a:endParaRPr lang="en-US"/>
          </a:p>
        </p:txBody>
      </p:sp>
    </p:spTree>
    <p:extLst>
      <p:ext uri="{BB962C8B-B14F-4D97-AF65-F5344CB8AC3E}">
        <p14:creationId xmlns:p14="http://schemas.microsoft.com/office/powerpoint/2010/main" val="1293569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11</a:t>
            </a:fld>
            <a:endParaRPr lang="en-US"/>
          </a:p>
        </p:txBody>
      </p:sp>
    </p:spTree>
    <p:extLst>
      <p:ext uri="{BB962C8B-B14F-4D97-AF65-F5344CB8AC3E}">
        <p14:creationId xmlns:p14="http://schemas.microsoft.com/office/powerpoint/2010/main" val="1483098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12</a:t>
            </a:fld>
            <a:endParaRPr lang="en-US"/>
          </a:p>
        </p:txBody>
      </p:sp>
    </p:spTree>
    <p:extLst>
      <p:ext uri="{BB962C8B-B14F-4D97-AF65-F5344CB8AC3E}">
        <p14:creationId xmlns:p14="http://schemas.microsoft.com/office/powerpoint/2010/main" val="3484925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Scope and prioritize using DELPHI</a:t>
            </a:r>
          </a:p>
          <a:p>
            <a:r>
              <a:rPr lang="en-US" dirty="0" smtClean="0"/>
              <a:t>Estimate using PLAN WITH POKER</a:t>
            </a:r>
          </a:p>
          <a:p>
            <a:r>
              <a:rPr lang="en-US" dirty="0" smtClean="0"/>
              <a:t>Fibonacci Sequence</a:t>
            </a:r>
          </a:p>
          <a:p>
            <a:r>
              <a:rPr lang="en-US" dirty="0" smtClean="0"/>
              <a:t>Halo Effect; Bandwagon</a:t>
            </a:r>
            <a:r>
              <a:rPr lang="en-US" baseline="0" dirty="0" smtClean="0"/>
              <a:t> Effect, and; Informational Cascade</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13</a:t>
            </a:fld>
            <a:endParaRPr lang="en-US"/>
          </a:p>
        </p:txBody>
      </p:sp>
    </p:spTree>
    <p:extLst>
      <p:ext uri="{BB962C8B-B14F-4D97-AF65-F5344CB8AC3E}">
        <p14:creationId xmlns:p14="http://schemas.microsoft.com/office/powerpoint/2010/main" val="835213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no detailed reporting to management.</a:t>
            </a:r>
            <a:r>
              <a:rPr lang="en-US" baseline="0" dirty="0" smtClean="0"/>
              <a:t> Anyone in management or on another team can walk by and look at the scrum board and know where everything stands.</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15</a:t>
            </a:fld>
            <a:endParaRPr lang="en-US"/>
          </a:p>
        </p:txBody>
      </p:sp>
    </p:spTree>
    <p:extLst>
      <p:ext uri="{BB962C8B-B14F-4D97-AF65-F5344CB8AC3E}">
        <p14:creationId xmlns:p14="http://schemas.microsoft.com/office/powerpoint/2010/main" val="290169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Create a list of potential features and provide each with a price. Just like for a real product, the price can be based on development costs, customer value, or something else. Although the price can be the actual cost you intend to charge for the feature, this is usually not required. Customers buy features that they want in the next release of your product using play money you give them. Make certain that some features are priced high enough that no one customer can buy them. Encourage customers to pool their money to buy especially important and/or expensive features. This will help motivate negotiations between customers as to which features are most important.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35</a:t>
            </a:fld>
            <a:endParaRPr lang="en-US"/>
          </a:p>
        </p:txBody>
      </p:sp>
    </p:spTree>
    <p:extLst>
      <p:ext uri="{BB962C8B-B14F-4D97-AF65-F5344CB8AC3E}">
        <p14:creationId xmlns:p14="http://schemas.microsoft.com/office/powerpoint/2010/main" val="2627441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If you want to explain acceptance criteria, then this activity gets across the concept very well in a simple, straightforward, and powerful way. </a:t>
            </a:r>
          </a:p>
          <a:p>
            <a:r>
              <a:rPr lang="en-US" sz="1200" b="0" i="0" kern="1200" dirty="0" smtClean="0">
                <a:solidFill>
                  <a:schemeClr val="tx1"/>
                </a:solidFill>
                <a:effectLst/>
                <a:latin typeface="+mn-lt"/>
                <a:ea typeface="+mn-ea"/>
                <a:cs typeface="+mn-cs"/>
              </a:rPr>
              <a:t>Once you have been around the room, tell everyone that you need them to write down what you are now about to say, and say the following:</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door on the lower floor in the middle of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each side of the door there is a window.</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the upper floor, there are three windows evenly spaced across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pitched roof.</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chimney.</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garage.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fence around a garden.</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fence has a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path from the door of the house to the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garden has a tree.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3000900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7.emf"/><Relationship Id="rId4" Type="http://schemas.openxmlformats.org/officeDocument/2006/relationships/customXml" Target="../ink/ink3.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9.emf"/><Relationship Id="rId4" Type="http://schemas.openxmlformats.org/officeDocument/2006/relationships/customXml" Target="../ink/ink4.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6.emf"/><Relationship Id="rId4" Type="http://schemas.openxmlformats.org/officeDocument/2006/relationships/customXml" Target="../ink/ink10.xml"/></Relationships>
</file>

<file path=ppt/slides/_rels/slide14.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emf"/><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customXml" Target="../ink/ink13.xml"/><Relationship Id="rId5" Type="http://schemas.openxmlformats.org/officeDocument/2006/relationships/image" Target="../media/image19.emf"/><Relationship Id="rId4" Type="http://schemas.openxmlformats.org/officeDocument/2006/relationships/customXml" Target="../ink/ink12.xml"/></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image" Target="../media/image21.png"/><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customXml" Target="../ink/ink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customXml" Target="../ink/ink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25.png"/><Relationship Id="rId1" Type="http://schemas.openxmlformats.org/officeDocument/2006/relationships/slideLayout" Target="../slideLayouts/slideLayout13.xml"/><Relationship Id="rId4" Type="http://schemas.openxmlformats.org/officeDocument/2006/relationships/image" Target="../media/image26.emf"/></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image" Target="../media/image28.emf"/></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29.png"/><Relationship Id="rId1" Type="http://schemas.openxmlformats.org/officeDocument/2006/relationships/slideLayout" Target="../slideLayouts/slideLayout13.xml"/><Relationship Id="rId4" Type="http://schemas.openxmlformats.org/officeDocument/2006/relationships/image" Target="../media/image30.emf"/></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32.png"/><Relationship Id="rId1" Type="http://schemas.openxmlformats.org/officeDocument/2006/relationships/slideLayout" Target="../slideLayouts/slideLayout13.xml"/><Relationship Id="rId4" Type="http://schemas.openxmlformats.org/officeDocument/2006/relationships/image" Target="../media/image33.emf"/></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4.png"/><Relationship Id="rId1" Type="http://schemas.openxmlformats.org/officeDocument/2006/relationships/slideLayout" Target="../slideLayouts/slideLayout13.xml"/><Relationship Id="rId5" Type="http://schemas.openxmlformats.org/officeDocument/2006/relationships/image" Target="../media/image35.emf"/><Relationship Id="rId4" Type="http://schemas.openxmlformats.org/officeDocument/2006/relationships/customXml" Target="../ink/ink21.xml"/></Relationships>
</file>

<file path=ppt/slides/_rels/slide25.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customXml" Target="../ink/ink2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customXml" Target="../ink/ink2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customXml" Target="../ink/ink25.xml"/><Relationship Id="rId1" Type="http://schemas.openxmlformats.org/officeDocument/2006/relationships/slideLayout" Target="../slideLayouts/slideLayout13.xml"/><Relationship Id="rId5" Type="http://schemas.openxmlformats.org/officeDocument/2006/relationships/image" Target="../media/image40.emf"/><Relationship Id="rId4" Type="http://schemas.openxmlformats.org/officeDocument/2006/relationships/customXml" Target="../ink/ink26.xml"/></Relationships>
</file>

<file path=ppt/slides/_rels/slide30.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41.emf"/></Relationships>
</file>

<file path=ppt/slides/_rels/slide31.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43.emf"/></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5" Type="http://schemas.openxmlformats.org/officeDocument/2006/relationships/image" Target="../media/image46.emf"/><Relationship Id="rId4" Type="http://schemas.openxmlformats.org/officeDocument/2006/relationships/customXml" Target="../ink/ink29.xml"/></Relationships>
</file>

<file path=ppt/slides/_rels/slide33.xml.rels><?xml version="1.0" encoding="UTF-8" standalone="yes"?>
<Relationships xmlns="http://schemas.openxmlformats.org/package/2006/relationships"><Relationship Id="rId3" Type="http://schemas.openxmlformats.org/officeDocument/2006/relationships/customXml" Target="../ink/ink30.xml"/><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48.emf"/></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52.emf"/><Relationship Id="rId5" Type="http://schemas.openxmlformats.org/officeDocument/2006/relationships/customXml" Target="../ink/ink31.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54.emf"/><Relationship Id="rId4" Type="http://schemas.openxmlformats.org/officeDocument/2006/relationships/customXml" Target="../ink/ink3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drv-2D6g3Gw"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09: </a:t>
            </a:r>
            <a:r>
              <a:rPr lang="en-US" sz="4900" b="1" dirty="0" smtClean="0">
                <a:solidFill>
                  <a:srgbClr val="FF0000"/>
                </a:solidFill>
                <a:latin typeface="+mn-lt"/>
              </a:rPr>
              <a:t>Agile planning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804240" y="4479840"/>
              <a:ext cx="4842720" cy="207720"/>
            </p14:xfrm>
          </p:contentPart>
        </mc:Choice>
        <mc:Fallback>
          <p:pic>
            <p:nvPicPr>
              <p:cNvPr id="8" name="Ink 7"/>
              <p:cNvPicPr/>
              <p:nvPr/>
            </p:nvPicPr>
            <p:blipFill>
              <a:blip r:embed="rId3"/>
              <a:stretch>
                <a:fillRect/>
              </a:stretch>
            </p:blipFill>
            <p:spPr>
              <a:xfrm>
                <a:off x="792720" y="4468320"/>
                <a:ext cx="4860720" cy="229680"/>
              </a:xfrm>
              <a:prstGeom prst="rect">
                <a:avLst/>
              </a:prstGeom>
            </p:spPr>
          </p:pic>
        </mc:Fallback>
      </mc:AlternateContent>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Waste is a Crime</a:t>
            </a:r>
          </a:p>
        </p:txBody>
      </p:sp>
      <p:sp>
        <p:nvSpPr>
          <p:cNvPr id="12" name="Text Placeholder 11"/>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73214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wastes Categories and Actions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38565482"/>
              </p:ext>
            </p:extLst>
          </p:nvPr>
        </p:nvGraphicFramePr>
        <p:xfrm>
          <a:off x="838245" y="1381726"/>
          <a:ext cx="10515555" cy="5220138"/>
        </p:xfrm>
        <a:graphic>
          <a:graphicData uri="http://schemas.openxmlformats.org/drawingml/2006/table">
            <a:tbl>
              <a:tblPr firstRow="1" bandRow="1">
                <a:tableStyleId>{5C22544A-7EE6-4342-B048-85BDC9FD1C3A}</a:tableStyleId>
              </a:tblPr>
              <a:tblGrid>
                <a:gridCol w="1412202">
                  <a:extLst>
                    <a:ext uri="{9D8B030D-6E8A-4147-A177-3AD203B41FA5}">
                      <a16:colId xmlns:a16="http://schemas.microsoft.com/office/drawing/2014/main" val="20000"/>
                    </a:ext>
                  </a:extLst>
                </a:gridCol>
                <a:gridCol w="4027327">
                  <a:extLst>
                    <a:ext uri="{9D8B030D-6E8A-4147-A177-3AD203B41FA5}">
                      <a16:colId xmlns:a16="http://schemas.microsoft.com/office/drawing/2014/main" val="20001"/>
                    </a:ext>
                  </a:extLst>
                </a:gridCol>
                <a:gridCol w="1132713">
                  <a:extLst>
                    <a:ext uri="{9D8B030D-6E8A-4147-A177-3AD203B41FA5}">
                      <a16:colId xmlns:a16="http://schemas.microsoft.com/office/drawing/2014/main" val="20002"/>
                    </a:ext>
                  </a:extLst>
                </a:gridCol>
                <a:gridCol w="3943313">
                  <a:extLst>
                    <a:ext uri="{9D8B030D-6E8A-4147-A177-3AD203B41FA5}">
                      <a16:colId xmlns:a16="http://schemas.microsoft.com/office/drawing/2014/main" val="20003"/>
                    </a:ext>
                  </a:extLst>
                </a:gridCol>
              </a:tblGrid>
              <a:tr h="552669">
                <a:tc>
                  <a:txBody>
                    <a:bodyPr/>
                    <a:lstStyle/>
                    <a:p>
                      <a:r>
                        <a:rPr lang="en-US" sz="2800" dirty="0" smtClean="0"/>
                        <a:t>Waste</a:t>
                      </a:r>
                      <a:endParaRPr lang="en-US" sz="2800" dirty="0"/>
                    </a:p>
                  </a:txBody>
                  <a:tcPr marL="114181" marR="114181"/>
                </a:tc>
                <a:tc>
                  <a:txBody>
                    <a:bodyPr/>
                    <a:lstStyle/>
                    <a:p>
                      <a:r>
                        <a:rPr lang="en-US" sz="2800" dirty="0" smtClean="0"/>
                        <a:t>Actions</a:t>
                      </a:r>
                      <a:endParaRPr lang="en-US" sz="2800" dirty="0"/>
                    </a:p>
                  </a:txBody>
                  <a:tcPr marL="114181" marR="114181"/>
                </a:tc>
                <a:tc>
                  <a:txBody>
                    <a:bodyPr/>
                    <a:lstStyle/>
                    <a:p>
                      <a:r>
                        <a:rPr lang="en-US" sz="2800" dirty="0" smtClean="0"/>
                        <a:t>PDCA</a:t>
                      </a:r>
                      <a:endParaRPr lang="en-US" sz="2800" dirty="0"/>
                    </a:p>
                  </a:txBody>
                  <a:tcPr marL="114181" marR="114181"/>
                </a:tc>
                <a:tc>
                  <a:txBody>
                    <a:bodyPr/>
                    <a:lstStyle/>
                    <a:p>
                      <a:r>
                        <a:rPr lang="en-US" sz="2800" dirty="0" smtClean="0"/>
                        <a:t>Examples</a:t>
                      </a:r>
                      <a:endParaRPr lang="en-US" sz="2800" dirty="0"/>
                    </a:p>
                  </a:txBody>
                  <a:tcPr marL="114181" marR="114181"/>
                </a:tc>
                <a:extLst>
                  <a:ext uri="{0D108BD9-81ED-4DB2-BD59-A6C34878D82A}">
                    <a16:rowId xmlns:a16="http://schemas.microsoft.com/office/drawing/2014/main" val="10000"/>
                  </a:ext>
                </a:extLst>
              </a:tr>
              <a:tr h="1362745">
                <a:tc>
                  <a:txBody>
                    <a:bodyPr/>
                    <a:lstStyle/>
                    <a:p>
                      <a:r>
                        <a:rPr lang="en-US" sz="2800" dirty="0" err="1" smtClean="0"/>
                        <a:t>Muri</a:t>
                      </a:r>
                      <a:endParaRPr lang="en-US" sz="2800" dirty="0"/>
                    </a:p>
                  </a:txBody>
                  <a:tcPr marL="114181" marR="114181"/>
                </a:tc>
                <a:tc>
                  <a:txBody>
                    <a:bodyPr/>
                    <a:lstStyle/>
                    <a:p>
                      <a:r>
                        <a:rPr lang="en-US" sz="2800" dirty="0" smtClean="0"/>
                        <a:t>Unreasonableness/ Overburden</a:t>
                      </a:r>
                      <a:endParaRPr lang="en-US" sz="2800" dirty="0"/>
                    </a:p>
                  </a:txBody>
                  <a:tcPr marL="114181" marR="114181"/>
                </a:tc>
                <a:tc>
                  <a:txBody>
                    <a:bodyPr/>
                    <a:lstStyle/>
                    <a:p>
                      <a:r>
                        <a:rPr lang="en-US" sz="2800" dirty="0" smtClean="0"/>
                        <a:t>P</a:t>
                      </a:r>
                      <a:endParaRPr lang="en-US" sz="2800" dirty="0"/>
                    </a:p>
                  </a:txBody>
                  <a:tcPr marL="114181" marR="114181"/>
                </a:tc>
                <a:tc>
                  <a:txBody>
                    <a:bodyPr/>
                    <a:lstStyle/>
                    <a:p>
                      <a:r>
                        <a:rPr lang="en-US" sz="2800" dirty="0" smtClean="0"/>
                        <a:t>Absurdity; unreasonable expectations; overburden; emotional waste</a:t>
                      </a:r>
                      <a:endParaRPr lang="en-US" sz="2800" dirty="0"/>
                    </a:p>
                  </a:txBody>
                  <a:tcPr marL="114181" marR="114181"/>
                </a:tc>
                <a:extLst>
                  <a:ext uri="{0D108BD9-81ED-4DB2-BD59-A6C34878D82A}">
                    <a16:rowId xmlns:a16="http://schemas.microsoft.com/office/drawing/2014/main" val="10001"/>
                  </a:ext>
                </a:extLst>
              </a:tr>
              <a:tr h="552669">
                <a:tc>
                  <a:txBody>
                    <a:bodyPr/>
                    <a:lstStyle/>
                    <a:p>
                      <a:r>
                        <a:rPr lang="en-US" sz="2800" dirty="0" smtClean="0"/>
                        <a:t>Mura</a:t>
                      </a:r>
                      <a:endParaRPr lang="en-US" sz="2800" dirty="0"/>
                    </a:p>
                  </a:txBody>
                  <a:tcPr marL="114181" marR="114181"/>
                </a:tc>
                <a:tc>
                  <a:txBody>
                    <a:bodyPr/>
                    <a:lstStyle/>
                    <a:p>
                      <a:r>
                        <a:rPr lang="en-US" sz="2800" dirty="0" smtClean="0"/>
                        <a:t>Inconsistency/ Unevenness</a:t>
                      </a:r>
                      <a:endParaRPr lang="en-US" sz="2800" dirty="0"/>
                    </a:p>
                  </a:txBody>
                  <a:tcPr marL="114181" marR="114181"/>
                </a:tc>
                <a:tc>
                  <a:txBody>
                    <a:bodyPr/>
                    <a:lstStyle/>
                    <a:p>
                      <a:r>
                        <a:rPr lang="en-US" sz="2800" dirty="0" smtClean="0"/>
                        <a:t>D</a:t>
                      </a:r>
                      <a:endParaRPr lang="en-US" sz="2800" dirty="0"/>
                    </a:p>
                  </a:txBody>
                  <a:tcPr marL="114181" marR="114181"/>
                </a:tc>
                <a:tc>
                  <a:txBody>
                    <a:bodyPr/>
                    <a:lstStyle/>
                    <a:p>
                      <a:r>
                        <a:rPr lang="en-US" sz="2800" dirty="0" smtClean="0"/>
                        <a:t>JIT + FIFO / 6 Sigma</a:t>
                      </a:r>
                      <a:endParaRPr lang="en-US" sz="2800" dirty="0"/>
                    </a:p>
                  </a:txBody>
                  <a:tcPr marL="114181" marR="114181"/>
                </a:tc>
                <a:extLst>
                  <a:ext uri="{0D108BD9-81ED-4DB2-BD59-A6C34878D82A}">
                    <a16:rowId xmlns:a16="http://schemas.microsoft.com/office/drawing/2014/main" val="10002"/>
                  </a:ext>
                </a:extLst>
              </a:tr>
              <a:tr h="552669">
                <a:tc>
                  <a:txBody>
                    <a:bodyPr/>
                    <a:lstStyle/>
                    <a:p>
                      <a:r>
                        <a:rPr lang="en-US" sz="2800" dirty="0" err="1" smtClean="0"/>
                        <a:t>Muda</a:t>
                      </a:r>
                      <a:endParaRPr lang="en-US" sz="2800" dirty="0"/>
                    </a:p>
                  </a:txBody>
                  <a:tcPr marL="114181" marR="114181"/>
                </a:tc>
                <a:tc>
                  <a:txBody>
                    <a:bodyPr/>
                    <a:lstStyle/>
                    <a:p>
                      <a:r>
                        <a:rPr lang="en-US" sz="2800" dirty="0" smtClean="0"/>
                        <a:t>Outcomes/</a:t>
                      </a:r>
                      <a:r>
                        <a:rPr lang="en-US" sz="2800" baseline="0" dirty="0" smtClean="0"/>
                        <a:t> Waste</a:t>
                      </a:r>
                      <a:endParaRPr lang="en-US" sz="2800" dirty="0"/>
                    </a:p>
                  </a:txBody>
                  <a:tcPr marL="114181" marR="114181"/>
                </a:tc>
                <a:tc>
                  <a:txBody>
                    <a:bodyPr/>
                    <a:lstStyle/>
                    <a:p>
                      <a:r>
                        <a:rPr lang="en-US" sz="2800" dirty="0" smtClean="0"/>
                        <a:t>C</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val="10003"/>
                  </a:ext>
                </a:extLst>
              </a:tr>
              <a:tr h="953922">
                <a:tc>
                  <a:txBody>
                    <a:bodyPr/>
                    <a:lstStyle/>
                    <a:p>
                      <a:endParaRPr lang="en-US" sz="2800"/>
                    </a:p>
                  </a:txBody>
                  <a:tcPr marL="114181" marR="114181"/>
                </a:tc>
                <a:tc>
                  <a:txBody>
                    <a:bodyPr/>
                    <a:lstStyle/>
                    <a:p>
                      <a:r>
                        <a:rPr lang="en-US" sz="2800" dirty="0" smtClean="0"/>
                        <a:t>Will,</a:t>
                      </a:r>
                      <a:r>
                        <a:rPr lang="en-US" sz="2800" baseline="0" dirty="0" smtClean="0"/>
                        <a:t> motivation &amp; determination to do that all</a:t>
                      </a:r>
                      <a:endParaRPr lang="en-US" sz="2800" dirty="0"/>
                    </a:p>
                  </a:txBody>
                  <a:tcPr marL="114181" marR="114181"/>
                </a:tc>
                <a:tc>
                  <a:txBody>
                    <a:bodyPr/>
                    <a:lstStyle/>
                    <a:p>
                      <a:r>
                        <a:rPr lang="en-US" sz="2800" dirty="0" smtClean="0"/>
                        <a:t>A</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val="10004"/>
                  </a:ext>
                </a:extLst>
              </a:tr>
            </a:tbl>
          </a:graphicData>
        </a:graphic>
      </p:graphicFrame>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155880" y="1937160"/>
              <a:ext cx="10987560" cy="3340440"/>
            </p14:xfrm>
          </p:contentPart>
        </mc:Choice>
        <mc:Fallback>
          <p:pic>
            <p:nvPicPr>
              <p:cNvPr id="8" name="Ink 7"/>
              <p:cNvPicPr/>
              <p:nvPr/>
            </p:nvPicPr>
            <p:blipFill>
              <a:blip r:embed="rId4"/>
              <a:stretch>
                <a:fillRect/>
              </a:stretch>
            </p:blipFill>
            <p:spPr>
              <a:xfrm>
                <a:off x="148320" y="1930680"/>
                <a:ext cx="11004120" cy="3358080"/>
              </a:xfrm>
              <a:prstGeom prst="rect">
                <a:avLst/>
              </a:prstGeom>
            </p:spPr>
          </p:pic>
        </mc:Fallback>
      </mc:AlternateContent>
    </p:spTree>
    <p:extLst>
      <p:ext uri="{BB962C8B-B14F-4D97-AF65-F5344CB8AC3E}">
        <p14:creationId xmlns:p14="http://schemas.microsoft.com/office/powerpoint/2010/main" val="217782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7 Wastes</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5</a:t>
            </a:fld>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313" t="6161" r="3049" b="10866"/>
          <a:stretch/>
        </p:blipFill>
        <p:spPr>
          <a:xfrm>
            <a:off x="218363" y="1310185"/>
            <a:ext cx="11832610" cy="5046165"/>
          </a:xfrm>
          <a:prstGeom prst="rect">
            <a:avLst/>
          </a:prstGeom>
        </p:spPr>
      </p:pic>
      <mc:AlternateContent xmlns:mc="http://schemas.openxmlformats.org/markup-compatibility/2006">
        <mc:Choice xmlns:p14="http://schemas.microsoft.com/office/powerpoint/2010/main" Requires="p14">
          <p:contentPart p14:bwMode="auto" r:id="rId4">
            <p14:nvContentPartPr>
              <p14:cNvPr id="9" name="Ink 8"/>
              <p14:cNvContentPartPr/>
              <p14:nvPr/>
            </p14:nvContentPartPr>
            <p14:xfrm>
              <a:off x="8817120" y="2165400"/>
              <a:ext cx="1822680" cy="4128480"/>
            </p14:xfrm>
          </p:contentPart>
        </mc:Choice>
        <mc:Fallback>
          <p:pic>
            <p:nvPicPr>
              <p:cNvPr id="9" name="Ink 8"/>
              <p:cNvPicPr/>
              <p:nvPr/>
            </p:nvPicPr>
            <p:blipFill>
              <a:blip r:embed="rId5"/>
              <a:stretch>
                <a:fillRect/>
              </a:stretch>
            </p:blipFill>
            <p:spPr>
              <a:xfrm>
                <a:off x="8807400" y="2158920"/>
                <a:ext cx="1839240" cy="4138920"/>
              </a:xfrm>
              <a:prstGeom prst="rect">
                <a:avLst/>
              </a:prstGeom>
            </p:spPr>
          </p:pic>
        </mc:Fallback>
      </mc:AlternateContent>
    </p:spTree>
    <p:extLst>
      <p:ext uri="{BB962C8B-B14F-4D97-AF65-F5344CB8AC3E}">
        <p14:creationId xmlns:p14="http://schemas.microsoft.com/office/powerpoint/2010/main" val="384624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8th Waste</a:t>
            </a:r>
            <a:endParaRPr lang="en-US" dirty="0"/>
          </a:p>
        </p:txBody>
      </p:sp>
      <p:sp>
        <p:nvSpPr>
          <p:cNvPr id="3" name="Content Placeholder 2"/>
          <p:cNvSpPr>
            <a:spLocks noGrp="1"/>
          </p:cNvSpPr>
          <p:nvPr>
            <p:ph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393508"/>
            <a:ext cx="10782300" cy="5121592"/>
          </a:xfrm>
          <a:prstGeom prst="rect">
            <a:avLst/>
          </a:prstGeom>
        </p:spPr>
      </p:pic>
      <mc:AlternateContent xmlns:mc="http://schemas.openxmlformats.org/markup-compatibility/2006">
        <mc:Choice xmlns:p14="http://schemas.microsoft.com/office/powerpoint/2010/main" Requires="p14">
          <p:contentPart p14:bwMode="auto" r:id="rId4">
            <p14:nvContentPartPr>
              <p14:cNvPr id="9" name="Ink 8"/>
              <p14:cNvContentPartPr/>
              <p14:nvPr/>
            </p14:nvContentPartPr>
            <p14:xfrm>
              <a:off x="2390400" y="1211400"/>
              <a:ext cx="6842880" cy="3056400"/>
            </p14:xfrm>
          </p:contentPart>
        </mc:Choice>
        <mc:Fallback>
          <p:pic>
            <p:nvPicPr>
              <p:cNvPr id="9" name="Ink 8"/>
              <p:cNvPicPr/>
              <p:nvPr/>
            </p:nvPicPr>
            <p:blipFill>
              <a:blip r:embed="rId5"/>
              <a:stretch>
                <a:fillRect/>
              </a:stretch>
            </p:blipFill>
            <p:spPr>
              <a:xfrm>
                <a:off x="2387520" y="1208520"/>
                <a:ext cx="6857640" cy="3071520"/>
              </a:xfrm>
              <a:prstGeom prst="rect">
                <a:avLst/>
              </a:prstGeom>
            </p:spPr>
          </p:pic>
        </mc:Fallback>
      </mc:AlternateContent>
    </p:spTree>
    <p:extLst>
      <p:ext uri="{BB962C8B-B14F-4D97-AF65-F5344CB8AC3E}">
        <p14:creationId xmlns:p14="http://schemas.microsoft.com/office/powerpoint/2010/main" val="10354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Unused Employee Creativity: </a:t>
            </a:r>
          </a:p>
        </p:txBody>
      </p:sp>
      <p:sp>
        <p:nvSpPr>
          <p:cNvPr id="3" name="Content Placeholder 2"/>
          <p:cNvSpPr>
            <a:spLocks noGrp="1"/>
          </p:cNvSpPr>
          <p:nvPr>
            <p:ph idx="1"/>
          </p:nvPr>
        </p:nvSpPr>
        <p:spPr/>
        <p:txBody>
          <a:bodyPr/>
          <a:lstStyle/>
          <a:p>
            <a:r>
              <a:rPr lang="en-US" dirty="0"/>
              <a:t>Losing </a:t>
            </a:r>
          </a:p>
          <a:p>
            <a:pPr lvl="1"/>
            <a:r>
              <a:rPr lang="en-US" dirty="0"/>
              <a:t>time, </a:t>
            </a:r>
          </a:p>
          <a:p>
            <a:pPr lvl="1"/>
            <a:r>
              <a:rPr lang="en-US" dirty="0"/>
              <a:t>ideas, </a:t>
            </a:r>
          </a:p>
          <a:p>
            <a:pPr lvl="1"/>
            <a:r>
              <a:rPr lang="en-US" dirty="0"/>
              <a:t>skills, </a:t>
            </a:r>
          </a:p>
          <a:p>
            <a:pPr lvl="1"/>
            <a:r>
              <a:rPr lang="en-US" dirty="0"/>
              <a:t>improvements, and learning opportunities </a:t>
            </a:r>
          </a:p>
          <a:p>
            <a:r>
              <a:rPr lang="en-US" dirty="0"/>
              <a:t>by not engaging or listening to your employees </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7</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677160" y="1210320"/>
              <a:ext cx="11624760" cy="4069440"/>
            </p14:xfrm>
          </p:contentPart>
        </mc:Choice>
        <mc:Fallback>
          <p:pic>
            <p:nvPicPr>
              <p:cNvPr id="8" name="Ink 7"/>
              <p:cNvPicPr/>
              <p:nvPr/>
            </p:nvPicPr>
            <p:blipFill>
              <a:blip r:embed="rId3"/>
              <a:stretch>
                <a:fillRect/>
              </a:stretch>
            </p:blipFill>
            <p:spPr>
              <a:xfrm>
                <a:off x="669960" y="1198080"/>
                <a:ext cx="11638440" cy="4091400"/>
              </a:xfrm>
              <a:prstGeom prst="rect">
                <a:avLst/>
              </a:prstGeom>
            </p:spPr>
          </p:pic>
        </mc:Fallback>
      </mc:AlternateContent>
    </p:spTree>
    <p:extLst>
      <p:ext uri="{BB962C8B-B14F-4D97-AF65-F5344CB8AC3E}">
        <p14:creationId xmlns:p14="http://schemas.microsoft.com/office/powerpoint/2010/main" val="32090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Waste is a Crime</a:t>
            </a:r>
            <a:endParaRPr lang="en-US" dirty="0"/>
          </a:p>
        </p:txBody>
      </p:sp>
      <p:sp>
        <p:nvSpPr>
          <p:cNvPr id="3" name="Content Placeholder 2"/>
          <p:cNvSpPr>
            <a:spLocks noGrp="1"/>
          </p:cNvSpPr>
          <p:nvPr>
            <p:ph idx="1"/>
          </p:nvPr>
        </p:nvSpPr>
        <p:spPr/>
        <p:txBody>
          <a:bodyPr/>
          <a:lstStyle/>
          <a:p>
            <a:r>
              <a:rPr lang="en-US" dirty="0" smtClean="0"/>
              <a:t>Everything that stands in the way is waste.</a:t>
            </a:r>
          </a:p>
          <a:p>
            <a:r>
              <a:rPr lang="en-US" dirty="0" smtClean="0"/>
              <a:t>It is no exaggeration that in a low-growth period such waste is  crime against society more than a business loss.</a:t>
            </a:r>
          </a:p>
          <a:p>
            <a:r>
              <a:rPr lang="en-US" dirty="0" smtClean="0"/>
              <a:t>Eliminating waste must be a business’s first objective.</a:t>
            </a:r>
          </a:p>
          <a:p>
            <a:r>
              <a:rPr lang="en-US" dirty="0" smtClean="0"/>
              <a:t>Senior Management needs to believe that impediments are nearly criminal.</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8</a:t>
            </a:fld>
            <a:endParaRPr lang="en-US"/>
          </a:p>
        </p:txBody>
      </p:sp>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935640" y="2212560"/>
              <a:ext cx="10352880" cy="2491920"/>
            </p14:xfrm>
          </p:contentPart>
        </mc:Choice>
        <mc:Fallback>
          <p:pic>
            <p:nvPicPr>
              <p:cNvPr id="8" name="Ink 7"/>
              <p:cNvPicPr/>
              <p:nvPr/>
            </p:nvPicPr>
            <p:blipFill>
              <a:blip r:embed="rId4"/>
              <a:stretch>
                <a:fillRect/>
              </a:stretch>
            </p:blipFill>
            <p:spPr>
              <a:xfrm>
                <a:off x="927360" y="2202840"/>
                <a:ext cx="10372320" cy="2508120"/>
              </a:xfrm>
              <a:prstGeom prst="rect">
                <a:avLst/>
              </a:prstGeom>
            </p:spPr>
          </p:pic>
        </mc:Fallback>
      </mc:AlternateContent>
    </p:spTree>
    <p:extLst>
      <p:ext uri="{BB962C8B-B14F-4D97-AF65-F5344CB8AC3E}">
        <p14:creationId xmlns:p14="http://schemas.microsoft.com/office/powerpoint/2010/main" val="108898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b="1" dirty="0" smtClean="0">
                <a:effectLst>
                  <a:outerShdw blurRad="38100" dist="38100" dir="2700000" algn="tl">
                    <a:srgbClr val="000000">
                      <a:alpha val="43137"/>
                    </a:srgbClr>
                  </a:outerShdw>
                </a:effectLst>
              </a:rPr>
              <a:t>Agile Planning</a:t>
            </a:r>
            <a:endParaRPr lang="en-US" sz="9600" b="1" dirty="0">
              <a:effectLst>
                <a:outerShdw blurRad="38100" dist="38100" dir="2700000" algn="tl">
                  <a:srgbClr val="000000">
                    <a:alpha val="43137"/>
                  </a:srgbClr>
                </a:outerShdw>
              </a:effectLst>
            </a:endParaRPr>
          </a:p>
        </p:txBody>
      </p:sp>
      <p:sp>
        <p:nvSpPr>
          <p:cNvPr id="8" name="Text Placeholder 7"/>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2021678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and Time Boxing</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a:t>
            </a:r>
            <a:r>
              <a:rPr lang="en-US" dirty="0" smtClean="0"/>
              <a:t>Sprints)</a:t>
            </a:r>
          </a:p>
          <a:p>
            <a:pPr marL="514350" indent="-514350">
              <a:buFont typeface="+mj-lt"/>
              <a:buAutoNum type="arabicPeriod"/>
            </a:pPr>
            <a:endParaRPr lang="en-US" dirty="0"/>
          </a:p>
          <a:p>
            <a:pPr marL="514350" indent="-514350">
              <a:buFont typeface="+mj-lt"/>
              <a:buAutoNum type="arabicPeriod"/>
            </a:pPr>
            <a:r>
              <a:rPr lang="en-US" dirty="0" smtClean="0"/>
              <a:t>Failing to plan is planning to fail</a:t>
            </a:r>
          </a:p>
          <a:p>
            <a:pPr marL="514350" indent="-514350">
              <a:buFont typeface="+mj-lt"/>
              <a:buAutoNum type="arabicPeriod"/>
            </a:pPr>
            <a:endParaRPr lang="en-US" dirty="0"/>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pt-BR" smtClean="0"/>
              <a:t>Eng. Dr. Akram Ali</a:t>
            </a:r>
            <a:endParaRPr lang="en-US"/>
          </a:p>
        </p:txBody>
      </p:sp>
      <p:sp>
        <p:nvSpPr>
          <p:cNvPr id="7" name="Slide Number Placeholder 6"/>
          <p:cNvSpPr>
            <a:spLocks noGrp="1"/>
          </p:cNvSpPr>
          <p:nvPr>
            <p:ph type="sldNum" sz="quarter" idx="12"/>
          </p:nvPr>
        </p:nvSpPr>
        <p:spPr/>
        <p:txBody>
          <a:bodyPr/>
          <a:lstStyle/>
          <a:p>
            <a:fld id="{FD092A3F-D0BC-4741-A7BE-E6681BBC2D89}" type="slidenum">
              <a:rPr lang="en-US" smtClean="0"/>
              <a:t>10</a:t>
            </a:fld>
            <a:endParaRPr lang="en-US"/>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Planning Is Useful. Blindly Following the Plans Is Stupid</a:t>
            </a:r>
            <a:endParaRPr lang="en-US" sz="2400" dirty="0"/>
          </a:p>
        </p:txBody>
      </p:sp>
      <mc:AlternateContent xmlns:mc="http://schemas.openxmlformats.org/markup-compatibility/2006">
        <mc:Choice xmlns:p14="http://schemas.microsoft.com/office/powerpoint/2010/main" Requires="p14">
          <p:contentPart p14:bwMode="auto" r:id="rId3">
            <p14:nvContentPartPr>
              <p14:cNvPr id="9" name="Ink 8"/>
              <p14:cNvContentPartPr/>
              <p14:nvPr/>
            </p14:nvContentPartPr>
            <p14:xfrm>
              <a:off x="7635240" y="1834920"/>
              <a:ext cx="3210120" cy="3511800"/>
            </p14:xfrm>
          </p:contentPart>
        </mc:Choice>
        <mc:Fallback>
          <p:pic>
            <p:nvPicPr>
              <p:cNvPr id="9" name="Ink 8"/>
              <p:cNvPicPr/>
              <p:nvPr/>
            </p:nvPicPr>
            <p:blipFill>
              <a:blip r:embed="rId4"/>
              <a:stretch>
                <a:fillRect/>
              </a:stretch>
            </p:blipFill>
            <p:spPr>
              <a:xfrm>
                <a:off x="7626240" y="1822680"/>
                <a:ext cx="3231360" cy="3533400"/>
              </a:xfrm>
              <a:prstGeom prst="rect">
                <a:avLst/>
              </a:prstGeom>
            </p:spPr>
          </p:pic>
        </mc:Fallback>
      </mc:AlternateContent>
    </p:spTree>
    <p:extLst>
      <p:ext uri="{BB962C8B-B14F-4D97-AF65-F5344CB8AC3E}">
        <p14:creationId xmlns:p14="http://schemas.microsoft.com/office/powerpoint/2010/main" val="194202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a:t>
            </a:r>
            <a:r>
              <a:rPr lang="en-US" dirty="0" smtClean="0"/>
              <a:t>Stories</a:t>
            </a:r>
          </a:p>
          <a:p>
            <a:r>
              <a:rPr lang="en-US" dirty="0"/>
              <a:t>Best Practice #2: Planning </a:t>
            </a:r>
            <a:r>
              <a:rPr lang="en-US" dirty="0" smtClean="0"/>
              <a:t>Poker</a:t>
            </a:r>
          </a:p>
          <a:p>
            <a:r>
              <a:rPr lang="en-US" dirty="0"/>
              <a:t>Best Practice #3: Use of the Scrum Board</a:t>
            </a:r>
          </a:p>
          <a:p>
            <a:endParaRPr lang="en-US" dirty="0"/>
          </a:p>
          <a:p>
            <a:endParaRPr lang="en-US" dirty="0"/>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11</a:t>
            </a:fld>
            <a:endParaRPr lang="en-US"/>
          </a:p>
        </p:txBody>
      </p:sp>
      <mc:AlternateContent xmlns:mc="http://schemas.openxmlformats.org/markup-compatibility/2006">
        <mc:Choice xmlns:p14="http://schemas.microsoft.com/office/powerpoint/2010/main" Requires="p14">
          <p:contentPart p14:bwMode="auto" r:id="rId3">
            <p14:nvContentPartPr>
              <p14:cNvPr id="6" name="Ink 5"/>
              <p14:cNvContentPartPr/>
              <p14:nvPr/>
            </p14:nvContentPartPr>
            <p14:xfrm>
              <a:off x="578520" y="1514160"/>
              <a:ext cx="7754400" cy="1895040"/>
            </p14:xfrm>
          </p:contentPart>
        </mc:Choice>
        <mc:Fallback>
          <p:pic>
            <p:nvPicPr>
              <p:cNvPr id="6" name="Ink 5"/>
              <p:cNvPicPr/>
              <p:nvPr/>
            </p:nvPicPr>
            <p:blipFill>
              <a:blip r:embed="rId4"/>
              <a:stretch>
                <a:fillRect/>
              </a:stretch>
            </p:blipFill>
            <p:spPr>
              <a:xfrm>
                <a:off x="572040" y="1507680"/>
                <a:ext cx="7767360" cy="1911960"/>
              </a:xfrm>
              <a:prstGeom prst="rect">
                <a:avLst/>
              </a:prstGeom>
            </p:spPr>
          </p:pic>
        </mc:Fallback>
      </mc:AlternateContent>
    </p:spTree>
    <p:extLst>
      <p:ext uri="{BB962C8B-B14F-4D97-AF65-F5344CB8AC3E}">
        <p14:creationId xmlns:p14="http://schemas.microsoft.com/office/powerpoint/2010/main" val="4053358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smtClean="0"/>
              <a:t>Plain-</a:t>
            </a:r>
            <a:r>
              <a:rPr lang="en-US" dirty="0" err="1" smtClean="0"/>
              <a:t>english</a:t>
            </a:r>
            <a:r>
              <a:rPr lang="en-US" dirty="0" smtClean="0"/>
              <a:t> </a:t>
            </a:r>
            <a:r>
              <a:rPr lang="en-US" dirty="0"/>
              <a:t>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12</a:t>
            </a:fld>
            <a:endParaRPr lang="en-US"/>
          </a:p>
        </p:txBody>
      </p:sp>
      <mc:AlternateContent xmlns:mc="http://schemas.openxmlformats.org/markup-compatibility/2006">
        <mc:Choice xmlns:p14="http://schemas.microsoft.com/office/powerpoint/2010/main" Requires="p14">
          <p:contentPart p14:bwMode="auto" r:id="rId3">
            <p14:nvContentPartPr>
              <p14:cNvPr id="6" name="Ink 5"/>
              <p14:cNvContentPartPr/>
              <p14:nvPr/>
            </p14:nvContentPartPr>
            <p14:xfrm>
              <a:off x="777960" y="451800"/>
              <a:ext cx="10091880" cy="4889160"/>
            </p14:xfrm>
          </p:contentPart>
        </mc:Choice>
        <mc:Fallback>
          <p:pic>
            <p:nvPicPr>
              <p:cNvPr id="6" name="Ink 5"/>
              <p:cNvPicPr/>
              <p:nvPr/>
            </p:nvPicPr>
            <p:blipFill>
              <a:blip r:embed="rId4"/>
              <a:stretch>
                <a:fillRect/>
              </a:stretch>
            </p:blipFill>
            <p:spPr>
              <a:xfrm>
                <a:off x="767160" y="441360"/>
                <a:ext cx="10109160" cy="4908600"/>
              </a:xfrm>
              <a:prstGeom prst="rect">
                <a:avLst/>
              </a:prstGeom>
            </p:spPr>
          </p:pic>
        </mc:Fallback>
      </mc:AlternateContent>
    </p:spTree>
    <p:extLst>
      <p:ext uri="{BB962C8B-B14F-4D97-AF65-F5344CB8AC3E}">
        <p14:creationId xmlns:p14="http://schemas.microsoft.com/office/powerpoint/2010/main" val="3378037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ln/>
        </p:spPr>
        <p:txBody>
          <a:bodyPr/>
          <a:lstStyle/>
          <a:p>
            <a:r>
              <a:rPr lang="en-US" dirty="0"/>
              <a:t>Best Practice #2: Planning </a:t>
            </a:r>
            <a:r>
              <a:rPr lang="en-US" dirty="0" smtClean="0"/>
              <a:t/>
            </a:r>
            <a:br>
              <a:rPr lang="en-US" dirty="0" smtClean="0"/>
            </a:br>
            <a:r>
              <a:rPr lang="en-US" dirty="0" smtClean="0"/>
              <a:t>Poker</a:t>
            </a:r>
            <a:endParaRPr lang="en-US" dirty="0"/>
          </a:p>
        </p:txBody>
      </p:sp>
      <p:sp>
        <p:nvSpPr>
          <p:cNvPr id="494595" name="Rectangle 3"/>
          <p:cNvSpPr>
            <a:spLocks noGrp="1" noChangeArrowheads="1"/>
          </p:cNvSpPr>
          <p:nvPr>
            <p:ph sz="half" idx="1"/>
          </p:nvPr>
        </p:nvSpPr>
        <p:spPr>
          <a:xfrm>
            <a:off x="838200" y="1825625"/>
            <a:ext cx="7299960" cy="4351338"/>
          </a:xfrm>
          <a:ln/>
        </p:spPr>
        <p:txBody>
          <a:bodyPr>
            <a:normAutofit/>
          </a:bodyPr>
          <a:lstStyle/>
          <a:p>
            <a:r>
              <a:rPr lang="en-US" dirty="0" smtClean="0"/>
              <a:t>A </a:t>
            </a:r>
            <a:r>
              <a:rPr lang="en-US" dirty="0"/>
              <a:t>way for the team to do estimates</a:t>
            </a:r>
          </a:p>
          <a:p>
            <a:r>
              <a:rPr lang="en-US" dirty="0"/>
              <a:t>Each participant has cards numbered 1,2,3,5,8,13,21</a:t>
            </a:r>
          </a:p>
          <a:p>
            <a:r>
              <a:rPr lang="en-US" dirty="0"/>
              <a:t>Values represent ‘story points’ of effort</a:t>
            </a:r>
          </a:p>
          <a:p>
            <a:r>
              <a:rPr lang="en-US" dirty="0"/>
              <a:t>Players discuss feature, then throw down a card together</a:t>
            </a:r>
          </a:p>
          <a:p>
            <a:r>
              <a:rPr lang="en-US" dirty="0"/>
              <a:t>Differences are noted and discussed, then process repeats till a </a:t>
            </a:r>
            <a:r>
              <a:rPr lang="en-US" dirty="0" smtClean="0"/>
              <a:t>consensus </a:t>
            </a:r>
            <a:r>
              <a:rPr lang="en-US" dirty="0"/>
              <a:t>estimate is formed</a:t>
            </a:r>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13</a:t>
            </a:fld>
            <a:endParaRPr lang="en-US"/>
          </a:p>
        </p:txBody>
      </p:sp>
      <p:pic>
        <p:nvPicPr>
          <p:cNvPr id="2" name="Picture 1"/>
          <p:cNvPicPr>
            <a:picLocks noChangeAspect="1"/>
          </p:cNvPicPr>
          <p:nvPr/>
        </p:nvPicPr>
        <p:blipFill rotWithShape="1">
          <a:blip r:embed="rId3" cstate="hqprint">
            <a:extLst>
              <a:ext uri="{28A0092B-C50C-407E-A947-70E740481C1C}">
                <a14:useLocalDpi xmlns:a14="http://schemas.microsoft.com/office/drawing/2010/main" val="0"/>
              </a:ext>
            </a:extLst>
          </a:blip>
          <a:srcRect l="4608" t="2005" r="4647" b="2506"/>
          <a:stretch/>
        </p:blipFill>
        <p:spPr>
          <a:xfrm>
            <a:off x="8138160" y="370523"/>
            <a:ext cx="3901440" cy="5806440"/>
          </a:xfrm>
          <a:prstGeom prst="rect">
            <a:avLst/>
          </a:prstGeom>
        </p:spPr>
      </p:pic>
      <mc:AlternateContent xmlns:mc="http://schemas.openxmlformats.org/markup-compatibility/2006">
        <mc:Choice xmlns:p14="http://schemas.microsoft.com/office/powerpoint/2010/main" Requires="p14">
          <p:contentPart p14:bwMode="auto" r:id="rId4">
            <p14:nvContentPartPr>
              <p14:cNvPr id="7" name="Ink 6"/>
              <p14:cNvContentPartPr/>
              <p14:nvPr/>
            </p14:nvContentPartPr>
            <p14:xfrm>
              <a:off x="789840" y="2518200"/>
              <a:ext cx="6594120" cy="1667160"/>
            </p14:xfrm>
          </p:contentPart>
        </mc:Choice>
        <mc:Fallback>
          <p:pic>
            <p:nvPicPr>
              <p:cNvPr id="7" name="Ink 6"/>
              <p:cNvPicPr/>
              <p:nvPr/>
            </p:nvPicPr>
            <p:blipFill>
              <a:blip r:embed="rId5"/>
              <a:stretch>
                <a:fillRect/>
              </a:stretch>
            </p:blipFill>
            <p:spPr>
              <a:xfrm>
                <a:off x="783720" y="2508480"/>
                <a:ext cx="6606720" cy="1683360"/>
              </a:xfrm>
              <a:prstGeom prst="rect">
                <a:avLst/>
              </a:prstGeom>
            </p:spPr>
          </p:pic>
        </mc:Fallback>
      </mc:AlternateContent>
    </p:spTree>
    <p:extLst>
      <p:ext uri="{BB962C8B-B14F-4D97-AF65-F5344CB8AC3E}">
        <p14:creationId xmlns:p14="http://schemas.microsoft.com/office/powerpoint/2010/main" val="2339471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326801" y="4846146"/>
            <a:ext cx="3865199" cy="2011854"/>
          </a:xfrm>
          <a:prstGeom prst="rect">
            <a:avLst/>
          </a:prstGeom>
        </p:spPr>
      </p:pic>
      <p:sp>
        <p:nvSpPr>
          <p:cNvPr id="499714" name="Rectangle 2"/>
          <p:cNvSpPr>
            <a:spLocks noGrp="1" noChangeArrowheads="1"/>
          </p:cNvSpPr>
          <p:nvPr>
            <p:ph type="title"/>
          </p:nvPr>
        </p:nvSpPr>
        <p:spPr>
          <a:ln/>
        </p:spPr>
        <p:txBody>
          <a:bodyPr/>
          <a:lstStyle/>
          <a:p>
            <a:r>
              <a:rPr lang="en-US" dirty="0"/>
              <a:t>Best Practice #3: Use of the Scrum Board</a:t>
            </a:r>
          </a:p>
        </p:txBody>
      </p:sp>
      <p:sp>
        <p:nvSpPr>
          <p:cNvPr id="499715" name="Rectangle 3"/>
          <p:cNvSpPr>
            <a:spLocks noGrp="1" noChangeArrowheads="1"/>
          </p:cNvSpPr>
          <p:nvPr>
            <p:ph idx="1"/>
          </p:nvPr>
        </p:nvSpPr>
        <p:spPr>
          <a:ln/>
        </p:spPr>
        <p:txBody>
          <a:bodyPr/>
          <a:lstStyle/>
          <a:p>
            <a:r>
              <a:rPr lang="en-US" dirty="0" smtClean="0"/>
              <a:t>Scrum </a:t>
            </a:r>
            <a:r>
              <a:rPr lang="en-US" dirty="0"/>
              <a:t>Board is a rows-and-columns depictions of work-in-progress</a:t>
            </a:r>
          </a:p>
          <a:p>
            <a:r>
              <a:rPr lang="en-US" dirty="0"/>
              <a:t>Items of work are rows, work status labels are columns</a:t>
            </a:r>
          </a:p>
          <a:p>
            <a:r>
              <a:rPr lang="en-US" dirty="0"/>
              <a:t>Work is addressed from top to bottom</a:t>
            </a:r>
          </a:p>
          <a:p>
            <a:r>
              <a:rPr lang="en-US" dirty="0"/>
              <a:t>Work migrates from left to right on the board</a:t>
            </a:r>
          </a:p>
        </p:txBody>
      </p:sp>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14</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3799800" y="1383120"/>
              <a:ext cx="7637400" cy="4263840"/>
            </p14:xfrm>
          </p:contentPart>
        </mc:Choice>
        <mc:Fallback>
          <p:pic>
            <p:nvPicPr>
              <p:cNvPr id="7" name="Ink 6"/>
              <p:cNvPicPr/>
              <p:nvPr/>
            </p:nvPicPr>
            <p:blipFill>
              <a:blip r:embed="rId4"/>
              <a:stretch>
                <a:fillRect/>
              </a:stretch>
            </p:blipFill>
            <p:spPr>
              <a:xfrm>
                <a:off x="3790800" y="1372320"/>
                <a:ext cx="7657200" cy="4281120"/>
              </a:xfrm>
              <a:prstGeom prst="rect">
                <a:avLst/>
              </a:prstGeom>
            </p:spPr>
          </p:pic>
        </mc:Fallback>
      </mc:AlternateContent>
    </p:spTree>
    <p:extLst>
      <p:ext uri="{BB962C8B-B14F-4D97-AF65-F5344CB8AC3E}">
        <p14:creationId xmlns:p14="http://schemas.microsoft.com/office/powerpoint/2010/main" val="147630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15</a:t>
            </a:fld>
            <a:endParaRPr lang="en-US"/>
          </a:p>
        </p:txBody>
      </p:sp>
      <p:sp>
        <p:nvSpPr>
          <p:cNvPr id="501762" name="Rectangle 2"/>
          <p:cNvSpPr>
            <a:spLocks noGrp="1" noChangeArrowheads="1"/>
          </p:cNvSpPr>
          <p:nvPr>
            <p:ph type="title" idx="4294967295"/>
          </p:nvPr>
        </p:nvSpPr>
        <p:spPr>
          <a:xfrm>
            <a:off x="0" y="138113"/>
            <a:ext cx="10515600" cy="1325562"/>
          </a:xfrm>
          <a:ln/>
        </p:spPr>
        <p:txBody>
          <a:bodyPr/>
          <a:lstStyle/>
          <a:p>
            <a:r>
              <a:rPr lang="en-US" dirty="0"/>
              <a:t>Sample Use of the Scrum Board</a:t>
            </a:r>
          </a:p>
        </p:txBody>
      </p:sp>
      <p:pic>
        <p:nvPicPr>
          <p:cNvPr id="2" name="Picture 1"/>
          <p:cNvPicPr>
            <a:picLocks noChangeAspect="1"/>
          </p:cNvPicPr>
          <p:nvPr/>
        </p:nvPicPr>
        <p:blipFill rotWithShape="1">
          <a:blip r:embed="rId3"/>
          <a:srcRect l="872" t="2119" r="1606" b="1593"/>
          <a:stretch/>
        </p:blipFill>
        <p:spPr>
          <a:xfrm>
            <a:off x="386860" y="1017737"/>
            <a:ext cx="11418278" cy="5338613"/>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7272720" y="4008240"/>
              <a:ext cx="13680" cy="1800"/>
            </p14:xfrm>
          </p:contentPart>
        </mc:Choice>
        <mc:Fallback xmlns="">
          <p:pic>
            <p:nvPicPr>
              <p:cNvPr id="6" name="Ink 5"/>
              <p:cNvPicPr/>
              <p:nvPr/>
            </p:nvPicPr>
            <p:blipFill>
              <a:blip r:embed="rId5"/>
              <a:stretch>
                <a:fillRect/>
              </a:stretch>
            </p:blipFill>
            <p:spPr>
              <a:xfrm>
                <a:off x="7264800" y="4000320"/>
                <a:ext cx="2736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7" name="Ink 6"/>
              <p14:cNvContentPartPr/>
              <p14:nvPr/>
            </p14:nvContentPartPr>
            <p14:xfrm>
              <a:off x="733320" y="2525400"/>
              <a:ext cx="6587280" cy="1803240"/>
            </p14:xfrm>
          </p:contentPart>
        </mc:Choice>
        <mc:Fallback>
          <p:pic>
            <p:nvPicPr>
              <p:cNvPr id="7" name="Ink 6"/>
              <p:cNvPicPr/>
              <p:nvPr/>
            </p:nvPicPr>
            <p:blipFill>
              <a:blip r:embed="rId7"/>
              <a:stretch>
                <a:fillRect/>
              </a:stretch>
            </p:blipFill>
            <p:spPr>
              <a:xfrm>
                <a:off x="727920" y="2515320"/>
                <a:ext cx="6599160" cy="1822680"/>
              </a:xfrm>
              <a:prstGeom prst="rect">
                <a:avLst/>
              </a:prstGeom>
            </p:spPr>
          </p:pic>
        </mc:Fallback>
      </mc:AlternateContent>
    </p:spTree>
    <p:extLst>
      <p:ext uri="{BB962C8B-B14F-4D97-AF65-F5344CB8AC3E}">
        <p14:creationId xmlns:p14="http://schemas.microsoft.com/office/powerpoint/2010/main" val="32103795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smtClean="0"/>
              <a:t>I.N.V.E.S.T</a:t>
            </a:r>
            <a:r>
              <a:rPr lang="en-US" dirty="0"/>
              <a:t>.</a:t>
            </a:r>
          </a:p>
          <a:p>
            <a:pPr lvl="1">
              <a:buFont typeface="Wingdings" panose="05000000000000000000" pitchFamily="2" charset="2"/>
              <a:buChar char="ü"/>
            </a:pPr>
            <a:r>
              <a:rPr lang="en-US" dirty="0" smtClean="0"/>
              <a:t>Independent</a:t>
            </a:r>
            <a:endParaRPr lang="en-US" dirty="0"/>
          </a:p>
          <a:p>
            <a:pPr lvl="1">
              <a:buFont typeface="Wingdings" panose="05000000000000000000" pitchFamily="2" charset="2"/>
              <a:buChar char="ü"/>
            </a:pPr>
            <a:r>
              <a:rPr lang="en-US" dirty="0" smtClean="0"/>
              <a:t>Negotiable</a:t>
            </a:r>
            <a:endParaRPr lang="en-US" dirty="0"/>
          </a:p>
          <a:p>
            <a:pPr lvl="1">
              <a:buFont typeface="Wingdings" panose="05000000000000000000" pitchFamily="2" charset="2"/>
              <a:buChar char="ü"/>
            </a:pPr>
            <a:r>
              <a:rPr lang="en-US" dirty="0" smtClean="0"/>
              <a:t>Valuable</a:t>
            </a:r>
            <a:endParaRPr lang="en-US" dirty="0"/>
          </a:p>
          <a:p>
            <a:pPr lvl="1">
              <a:buFont typeface="Wingdings" panose="05000000000000000000" pitchFamily="2" charset="2"/>
              <a:buChar char="ü"/>
            </a:pPr>
            <a:r>
              <a:rPr lang="en-US" dirty="0" smtClean="0"/>
              <a:t>Estimable</a:t>
            </a:r>
            <a:endParaRPr lang="en-US" dirty="0"/>
          </a:p>
          <a:p>
            <a:pPr lvl="1">
              <a:buFont typeface="Wingdings" panose="05000000000000000000" pitchFamily="2" charset="2"/>
              <a:buChar char="ü"/>
            </a:pPr>
            <a:r>
              <a:rPr lang="en-US" dirty="0" smtClean="0"/>
              <a:t>Small</a:t>
            </a:r>
            <a:endParaRPr lang="en-US" dirty="0"/>
          </a:p>
          <a:p>
            <a:pPr lvl="1">
              <a:buFont typeface="Wingdings" panose="05000000000000000000" pitchFamily="2" charset="2"/>
              <a:buChar char="ü"/>
            </a:pPr>
            <a:r>
              <a:rPr lang="en-US" dirty="0" smtClean="0"/>
              <a:t>Testable</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16</a:t>
            </a:fld>
            <a:endParaRPr lang="en-US"/>
          </a:p>
        </p:txBody>
      </p:sp>
      <p:pic>
        <p:nvPicPr>
          <p:cNvPr id="7" name="Picture 6"/>
          <p:cNvPicPr>
            <a:picLocks noChangeAspect="1"/>
          </p:cNvPicPr>
          <p:nvPr/>
        </p:nvPicPr>
        <p:blipFill>
          <a:blip r:embed="rId2"/>
          <a:stretch>
            <a:fillRect/>
          </a:stretch>
        </p:blipFill>
        <p:spPr>
          <a:xfrm>
            <a:off x="4381396" y="1027906"/>
            <a:ext cx="6295238" cy="3980952"/>
          </a:xfrm>
          <a:prstGeom prst="rect">
            <a:avLst/>
          </a:prstGeom>
        </p:spPr>
      </p:pic>
      <mc:AlternateContent xmlns:mc="http://schemas.openxmlformats.org/markup-compatibility/2006">
        <mc:Choice xmlns:p14="http://schemas.microsoft.com/office/powerpoint/2010/main" Requires="p14">
          <p:contentPart p14:bwMode="auto" r:id="rId3">
            <p14:nvContentPartPr>
              <p14:cNvPr id="9" name="Ink 8"/>
              <p14:cNvContentPartPr/>
              <p14:nvPr/>
            </p14:nvContentPartPr>
            <p14:xfrm>
              <a:off x="1617120" y="1199520"/>
              <a:ext cx="10537200" cy="5369400"/>
            </p14:xfrm>
          </p:contentPart>
        </mc:Choice>
        <mc:Fallback>
          <p:pic>
            <p:nvPicPr>
              <p:cNvPr id="9" name="Ink 8"/>
              <p:cNvPicPr/>
              <p:nvPr/>
            </p:nvPicPr>
            <p:blipFill>
              <a:blip r:embed="rId4"/>
              <a:stretch>
                <a:fillRect/>
              </a:stretch>
            </p:blipFill>
            <p:spPr>
              <a:xfrm>
                <a:off x="1614240" y="1188720"/>
                <a:ext cx="10548000" cy="5390640"/>
              </a:xfrm>
              <a:prstGeom prst="rect">
                <a:avLst/>
              </a:prstGeom>
            </p:spPr>
          </p:pic>
        </mc:Fallback>
      </mc:AlternateContent>
    </p:spTree>
    <p:extLst>
      <p:ext uri="{BB962C8B-B14F-4D97-AF65-F5344CB8AC3E}">
        <p14:creationId xmlns:p14="http://schemas.microsoft.com/office/powerpoint/2010/main" val="1381381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[1/2]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Estimating uses “Relative Sizing”</a:t>
            </a:r>
          </a:p>
          <a:p>
            <a:pPr lvl="1"/>
            <a:r>
              <a:rPr lang="en-US" dirty="0" smtClean="0"/>
              <a:t>Since </a:t>
            </a:r>
            <a:r>
              <a:rPr lang="en-US" dirty="0"/>
              <a:t>effort is subjective, we use Relative Sizing to other User Stories</a:t>
            </a:r>
          </a:p>
          <a:p>
            <a:r>
              <a:rPr lang="en-US" dirty="0" smtClean="0"/>
              <a:t>Fibonacci </a:t>
            </a:r>
            <a:r>
              <a:rPr lang="en-US" dirty="0"/>
              <a:t>Sequence – 1, 2, 3, 5, 8, 13, 21+</a:t>
            </a:r>
          </a:p>
          <a:p>
            <a:pPr lvl="1"/>
            <a:r>
              <a:rPr lang="en-US" dirty="0" smtClean="0"/>
              <a:t>We </a:t>
            </a:r>
            <a:r>
              <a:rPr lang="en-US" dirty="0"/>
              <a:t>try to keep it under 13 so we can better categorize Stories</a:t>
            </a:r>
          </a:p>
          <a:p>
            <a:r>
              <a:rPr lang="en-US" dirty="0" smtClean="0"/>
              <a:t>T-Shirt </a:t>
            </a:r>
            <a:r>
              <a:rPr lang="en-US" dirty="0"/>
              <a:t>Sizing is popular</a:t>
            </a:r>
          </a:p>
          <a:p>
            <a:pPr lvl="1"/>
            <a:r>
              <a:rPr lang="en-US" dirty="0" smtClean="0"/>
              <a:t>XS</a:t>
            </a:r>
            <a:r>
              <a:rPr lang="en-US" dirty="0"/>
              <a:t>, S, M, L, XL, XXL</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17</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1372680" y="1644120"/>
              <a:ext cx="6319440" cy="3965400"/>
            </p14:xfrm>
          </p:contentPart>
        </mc:Choice>
        <mc:Fallback>
          <p:pic>
            <p:nvPicPr>
              <p:cNvPr id="8" name="Ink 7"/>
              <p:cNvPicPr/>
              <p:nvPr/>
            </p:nvPicPr>
            <p:blipFill>
              <a:blip r:embed="rId3"/>
              <a:stretch>
                <a:fillRect/>
              </a:stretch>
            </p:blipFill>
            <p:spPr>
              <a:xfrm>
                <a:off x="1363680" y="1633680"/>
                <a:ext cx="6336360" cy="3988080"/>
              </a:xfrm>
              <a:prstGeom prst="rect">
                <a:avLst/>
              </a:prstGeom>
            </p:spPr>
          </p:pic>
        </mc:Fallback>
      </mc:AlternateContent>
    </p:spTree>
    <p:extLst>
      <p:ext uri="{BB962C8B-B14F-4D97-AF65-F5344CB8AC3E}">
        <p14:creationId xmlns:p14="http://schemas.microsoft.com/office/powerpoint/2010/main" val="36910954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[2/2]</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number assigned to these are called “Story Points”</a:t>
            </a:r>
          </a:p>
          <a:p>
            <a:pPr lvl="1"/>
            <a:r>
              <a:rPr lang="en-US" dirty="0" smtClean="0"/>
              <a:t>Story </a:t>
            </a:r>
            <a:r>
              <a:rPr lang="en-US" dirty="0"/>
              <a:t>Points can be thought of as “Effort Points” – more points = more effort</a:t>
            </a:r>
          </a:p>
          <a:p>
            <a:r>
              <a:rPr lang="en-US" dirty="0" smtClean="0"/>
              <a:t>Breakdown </a:t>
            </a:r>
            <a:r>
              <a:rPr lang="en-US" dirty="0"/>
              <a:t>of Estimating</a:t>
            </a:r>
          </a:p>
          <a:p>
            <a:pPr lvl="1"/>
            <a:r>
              <a:rPr lang="en-US" dirty="0" smtClean="0"/>
              <a:t>Epics </a:t>
            </a:r>
            <a:r>
              <a:rPr lang="en-US" dirty="0"/>
              <a:t>= Large and Vague</a:t>
            </a:r>
          </a:p>
          <a:p>
            <a:pPr lvl="1"/>
            <a:r>
              <a:rPr lang="en-US" dirty="0" smtClean="0"/>
              <a:t>Features </a:t>
            </a:r>
            <a:r>
              <a:rPr lang="en-US" dirty="0"/>
              <a:t>= A useable product</a:t>
            </a:r>
          </a:p>
          <a:p>
            <a:pPr lvl="1"/>
            <a:r>
              <a:rPr lang="en-US" dirty="0" smtClean="0"/>
              <a:t>User </a:t>
            </a:r>
            <a:r>
              <a:rPr lang="en-US" dirty="0"/>
              <a:t>Story = One part of a feature</a:t>
            </a:r>
          </a:p>
          <a:p>
            <a:pPr lvl="1"/>
            <a:r>
              <a:rPr lang="en-US" dirty="0" smtClean="0"/>
              <a:t>Task </a:t>
            </a:r>
            <a:r>
              <a:rPr lang="en-US" dirty="0"/>
              <a:t>= The smallest item a person could possibly do</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18</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1047600" y="2103120"/>
              <a:ext cx="10902240" cy="4332240"/>
            </p14:xfrm>
          </p:contentPart>
        </mc:Choice>
        <mc:Fallback>
          <p:pic>
            <p:nvPicPr>
              <p:cNvPr id="8" name="Ink 7"/>
              <p:cNvPicPr/>
              <p:nvPr/>
            </p:nvPicPr>
            <p:blipFill>
              <a:blip r:embed="rId3"/>
              <a:stretch>
                <a:fillRect/>
              </a:stretch>
            </p:blipFill>
            <p:spPr>
              <a:xfrm>
                <a:off x="1038240" y="2094120"/>
                <a:ext cx="10923840" cy="4352760"/>
              </a:xfrm>
              <a:prstGeom prst="rect">
                <a:avLst/>
              </a:prstGeom>
            </p:spPr>
          </p:pic>
        </mc:Fallback>
      </mc:AlternateContent>
    </p:spTree>
    <p:extLst>
      <p:ext uri="{BB962C8B-B14F-4D97-AF65-F5344CB8AC3E}">
        <p14:creationId xmlns:p14="http://schemas.microsoft.com/office/powerpoint/2010/main" val="860933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Fibonacci Spiral</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1868" y="1170737"/>
            <a:ext cx="9044190" cy="5368175"/>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902600" y="194760"/>
              <a:ext cx="9900360" cy="6671520"/>
            </p14:xfrm>
          </p:contentPart>
        </mc:Choice>
        <mc:Fallback>
          <p:pic>
            <p:nvPicPr>
              <p:cNvPr id="3" name="Ink 2"/>
              <p:cNvPicPr/>
              <p:nvPr/>
            </p:nvPicPr>
            <p:blipFill>
              <a:blip r:embed="rId4"/>
              <a:stretch>
                <a:fillRect/>
              </a:stretch>
            </p:blipFill>
            <p:spPr>
              <a:xfrm>
                <a:off x="1894320" y="186840"/>
                <a:ext cx="9915120" cy="6684840"/>
              </a:xfrm>
              <a:prstGeom prst="rect">
                <a:avLst/>
              </a:prstGeom>
            </p:spPr>
          </p:pic>
        </mc:Fallback>
      </mc:AlternateContent>
    </p:spTree>
    <p:extLst>
      <p:ext uri="{BB962C8B-B14F-4D97-AF65-F5344CB8AC3E}">
        <p14:creationId xmlns:p14="http://schemas.microsoft.com/office/powerpoint/2010/main" val="5243621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Golden ratio</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74060"/>
            <a:ext cx="10515600" cy="3509879"/>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8" name="Rectangle 7"/>
          <p:cNvSpPr/>
          <p:nvPr/>
        </p:nvSpPr>
        <p:spPr>
          <a:xfrm>
            <a:off x="838200" y="5446979"/>
            <a:ext cx="10515600" cy="646331"/>
          </a:xfrm>
          <a:prstGeom prst="rect">
            <a:avLst/>
          </a:prstGeom>
        </p:spPr>
        <p:txBody>
          <a:bodyPr wrap="square">
            <a:spAutoFit/>
          </a:bodyPr>
          <a:lstStyle/>
          <a:p>
            <a:pPr>
              <a:buFont typeface="Arial" panose="020B0604020202020204" pitchFamily="34" charset="0"/>
              <a:buChar char="•"/>
            </a:pPr>
            <a:r>
              <a:rPr lang="en-US" dirty="0">
                <a:solidFill>
                  <a:srgbClr val="4E6677"/>
                </a:solidFill>
                <a:latin typeface="Lato"/>
              </a:rPr>
              <a:t>61.8% - also referred to as "the golden ratio" is found by dividing one number in the series by the number that follows it. For example: 8/13 = 0.6153, and 55/89 = 0.6179.</a:t>
            </a:r>
            <a:endParaRPr lang="en-US" b="0" i="0" dirty="0">
              <a:solidFill>
                <a:srgbClr val="4E6677"/>
              </a:solidFill>
              <a:effectLst/>
              <a:latin typeface="Lato"/>
            </a:endParaRPr>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3729240" y="222480"/>
              <a:ext cx="6069240" cy="5658120"/>
            </p14:xfrm>
          </p:contentPart>
        </mc:Choice>
        <mc:Fallback>
          <p:pic>
            <p:nvPicPr>
              <p:cNvPr id="3" name="Ink 2"/>
              <p:cNvPicPr/>
              <p:nvPr/>
            </p:nvPicPr>
            <p:blipFill>
              <a:blip r:embed="rId4"/>
              <a:stretch>
                <a:fillRect/>
              </a:stretch>
            </p:blipFill>
            <p:spPr>
              <a:xfrm>
                <a:off x="3718800" y="212760"/>
                <a:ext cx="6088680" cy="5677920"/>
              </a:xfrm>
              <a:prstGeom prst="rect">
                <a:avLst/>
              </a:prstGeom>
            </p:spPr>
          </p:pic>
        </mc:Fallback>
      </mc:AlternateContent>
    </p:spTree>
    <p:extLst>
      <p:ext uri="{BB962C8B-B14F-4D97-AF65-F5344CB8AC3E}">
        <p14:creationId xmlns:p14="http://schemas.microsoft.com/office/powerpoint/2010/main" val="28272313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T-shirt size estimating</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pic>
        <p:nvPicPr>
          <p:cNvPr id="8"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627" y="1969343"/>
            <a:ext cx="9372600" cy="4063901"/>
          </a:xfrm>
          <a:prstGeom prst="rect">
            <a:avLst/>
          </a:prstGeom>
        </p:spPr>
      </p:pic>
      <p:sp>
        <p:nvSpPr>
          <p:cNvPr id="9" name="Content Placeholder 8"/>
          <p:cNvSpPr>
            <a:spLocks noGrp="1"/>
          </p:cNvSpPr>
          <p:nvPr>
            <p:ph idx="1"/>
          </p:nvPr>
        </p:nvSpPr>
        <p:spPr/>
        <p:txBody>
          <a:bodyPr/>
          <a:lstStyle/>
          <a:p>
            <a:endParaRPr lang="en-US" dirty="0"/>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2745720" y="2803320"/>
              <a:ext cx="5934600" cy="2943720"/>
            </p14:xfrm>
          </p:contentPart>
        </mc:Choice>
        <mc:Fallback>
          <p:pic>
            <p:nvPicPr>
              <p:cNvPr id="3" name="Ink 2"/>
              <p:cNvPicPr/>
              <p:nvPr/>
            </p:nvPicPr>
            <p:blipFill>
              <a:blip r:embed="rId4"/>
              <a:stretch>
                <a:fillRect/>
              </a:stretch>
            </p:blipFill>
            <p:spPr>
              <a:xfrm>
                <a:off x="2735280" y="2794680"/>
                <a:ext cx="5958000" cy="2966040"/>
              </a:xfrm>
              <a:prstGeom prst="rect">
                <a:avLst/>
              </a:prstGeom>
            </p:spPr>
          </p:pic>
        </mc:Fallback>
      </mc:AlternateContent>
    </p:spTree>
    <p:extLst>
      <p:ext uri="{BB962C8B-B14F-4D97-AF65-F5344CB8AC3E}">
        <p14:creationId xmlns:p14="http://schemas.microsoft.com/office/powerpoint/2010/main" val="3101080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Story points quantification example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3189" y="1828192"/>
            <a:ext cx="5705622" cy="4390654"/>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0432254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Sized stories planning</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pic>
        <p:nvPicPr>
          <p:cNvPr id="9"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5964" y="1847850"/>
            <a:ext cx="6665499" cy="4351338"/>
          </a:xfr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8406720" y="1861560"/>
              <a:ext cx="3573000" cy="2658600"/>
            </p14:xfrm>
          </p:contentPart>
        </mc:Choice>
        <mc:Fallback>
          <p:pic>
            <p:nvPicPr>
              <p:cNvPr id="3" name="Ink 2"/>
              <p:cNvPicPr/>
              <p:nvPr/>
            </p:nvPicPr>
            <p:blipFill>
              <a:blip r:embed="rId4"/>
              <a:stretch>
                <a:fillRect/>
              </a:stretch>
            </p:blipFill>
            <p:spPr>
              <a:xfrm>
                <a:off x="8401320" y="1852920"/>
                <a:ext cx="3589560" cy="2673720"/>
              </a:xfrm>
              <a:prstGeom prst="rect">
                <a:avLst/>
              </a:prstGeom>
            </p:spPr>
          </p:pic>
        </mc:Fallback>
      </mc:AlternateContent>
    </p:spTree>
    <p:extLst>
      <p:ext uri="{BB962C8B-B14F-4D97-AF65-F5344CB8AC3E}">
        <p14:creationId xmlns:p14="http://schemas.microsoft.com/office/powerpoint/2010/main" val="522124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value of t-shirt size estimation</a:t>
            </a:r>
            <a:endParaRPr lang="en-US" dirty="0"/>
          </a:p>
        </p:txBody>
      </p:sp>
      <p:pic>
        <p:nvPicPr>
          <p:cNvPr id="7" name="Content Placeholder 6"/>
          <p:cNvPicPr>
            <a:picLocks noGrp="1" noChangeAspect="1"/>
          </p:cNvPicPr>
          <p:nvPr>
            <p:ph idx="1"/>
          </p:nvPr>
        </p:nvPicPr>
        <p:blipFill rotWithShape="1">
          <a:blip r:embed="rId2">
            <a:extLst>
              <a:ext uri="{BEBA8EAE-BF5A-486C-A8C5-ECC9F3942E4B}">
                <a14:imgProps xmlns:a14="http://schemas.microsoft.com/office/drawing/2010/main">
                  <a14:imgLayer r:embed="rId3">
                    <a14:imgEffect>
                      <a14:backgroundRemoval t="6579" b="68640" l="54386" r="95088"/>
                    </a14:imgEffect>
                  </a14:imgLayer>
                </a14:imgProps>
              </a:ext>
              <a:ext uri="{28A0092B-C50C-407E-A947-70E740481C1C}">
                <a14:useLocalDpi xmlns:a14="http://schemas.microsoft.com/office/drawing/2010/main" val="0"/>
              </a:ext>
            </a:extLst>
          </a:blip>
          <a:srcRect l="54318" t="9698" r="3447" b="31031"/>
          <a:stretch/>
        </p:blipFill>
        <p:spPr>
          <a:xfrm>
            <a:off x="4123592" y="1479673"/>
            <a:ext cx="3944815" cy="4428840"/>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51560" y="1101600"/>
              <a:ext cx="10126080" cy="4653000"/>
            </p14:xfrm>
          </p:contentPart>
        </mc:Choice>
        <mc:Fallback>
          <p:pic>
            <p:nvPicPr>
              <p:cNvPr id="3" name="Ink 2"/>
              <p:cNvPicPr/>
              <p:nvPr/>
            </p:nvPicPr>
            <p:blipFill>
              <a:blip r:embed="rId5"/>
              <a:stretch>
                <a:fillRect/>
              </a:stretch>
            </p:blipFill>
            <p:spPr>
              <a:xfrm>
                <a:off x="-158040" y="1089720"/>
                <a:ext cx="10139040" cy="4671360"/>
              </a:xfrm>
              <a:prstGeom prst="rect">
                <a:avLst/>
              </a:prstGeom>
            </p:spPr>
          </p:pic>
        </mc:Fallback>
      </mc:AlternateContent>
    </p:spTree>
    <p:extLst>
      <p:ext uri="{BB962C8B-B14F-4D97-AF65-F5344CB8AC3E}">
        <p14:creationId xmlns:p14="http://schemas.microsoft.com/office/powerpoint/2010/main" val="8573805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Agile Estimating</a:t>
            </a:r>
          </a:p>
        </p:txBody>
      </p:sp>
      <p:sp>
        <p:nvSpPr>
          <p:cNvPr id="8" name="Content Placeholder 7"/>
          <p:cNvSpPr>
            <a:spLocks noGrp="1"/>
          </p:cNvSpPr>
          <p:nvPr>
            <p:ph idx="1"/>
          </p:nvPr>
        </p:nvSpPr>
        <p:spPr/>
        <p:txBody>
          <a:bodyPr>
            <a:normAutofit/>
          </a:bodyPr>
          <a:lstStyle/>
          <a:p>
            <a:r>
              <a:rPr lang="en-US" dirty="0" smtClean="0"/>
              <a:t>Velocity </a:t>
            </a:r>
            <a:r>
              <a:rPr lang="en-US" dirty="0"/>
              <a:t>= The number of Story Points completed during an </a:t>
            </a:r>
            <a:r>
              <a:rPr lang="en-US" dirty="0" smtClean="0"/>
              <a:t>iteration (</a:t>
            </a:r>
            <a:r>
              <a:rPr lang="en-US" dirty="0"/>
              <a:t>Sprint)</a:t>
            </a:r>
          </a:p>
          <a:p>
            <a:pPr lvl="1"/>
            <a:r>
              <a:rPr lang="en-US" dirty="0" smtClean="0"/>
              <a:t>Points </a:t>
            </a:r>
            <a:r>
              <a:rPr lang="en-US" dirty="0"/>
              <a:t>are ONLY added if the User Story is 100% complete</a:t>
            </a:r>
          </a:p>
          <a:p>
            <a:pPr lvl="1"/>
            <a:r>
              <a:rPr lang="en-US" dirty="0" smtClean="0"/>
              <a:t>Cumulative </a:t>
            </a:r>
            <a:r>
              <a:rPr lang="en-US" dirty="0"/>
              <a:t>Average</a:t>
            </a:r>
          </a:p>
          <a:p>
            <a:pPr lvl="1"/>
            <a:r>
              <a:rPr lang="en-US" dirty="0" smtClean="0"/>
              <a:t>It </a:t>
            </a:r>
            <a:r>
              <a:rPr lang="en-US" dirty="0"/>
              <a:t>will take several iterations for Velocity to stabilize</a:t>
            </a:r>
          </a:p>
          <a:p>
            <a:pPr lvl="1"/>
            <a:r>
              <a:rPr lang="en-US" dirty="0" smtClean="0"/>
              <a:t>Tracked </a:t>
            </a:r>
            <a:r>
              <a:rPr lang="en-US" dirty="0"/>
              <a:t>as a TEAM – not for individual performance</a:t>
            </a:r>
          </a:p>
          <a:p>
            <a:pPr lvl="1"/>
            <a:r>
              <a:rPr lang="en-US" dirty="0" smtClean="0"/>
              <a:t>Velocity </a:t>
            </a:r>
            <a:r>
              <a:rPr lang="en-US" dirty="0"/>
              <a:t>will naturally fluctuate (a little) “reasonable amount”</a:t>
            </a:r>
          </a:p>
          <a:p>
            <a:pPr lvl="1"/>
            <a:r>
              <a:rPr lang="en-US" dirty="0" smtClean="0"/>
              <a:t>The </a:t>
            </a:r>
            <a:r>
              <a:rPr lang="en-US" dirty="0"/>
              <a:t>more broken down a Feature can be, the better the estimates will be</a:t>
            </a:r>
          </a:p>
          <a:p>
            <a:pPr lvl="1"/>
            <a:r>
              <a:rPr lang="en-US" dirty="0" smtClean="0"/>
              <a:t>It </a:t>
            </a:r>
            <a:r>
              <a:rPr lang="en-US" dirty="0"/>
              <a:t>can include ANY task so long as there are User Stories (placeholders)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782640" y="1769760"/>
              <a:ext cx="10906200" cy="4959000"/>
            </p14:xfrm>
          </p:contentPart>
        </mc:Choice>
        <mc:Fallback>
          <p:pic>
            <p:nvPicPr>
              <p:cNvPr id="3" name="Ink 2"/>
              <p:cNvPicPr/>
              <p:nvPr/>
            </p:nvPicPr>
            <p:blipFill>
              <a:blip r:embed="rId3"/>
              <a:stretch>
                <a:fillRect/>
              </a:stretch>
            </p:blipFill>
            <p:spPr>
              <a:xfrm>
                <a:off x="777600" y="1766160"/>
                <a:ext cx="10917720" cy="4971960"/>
              </a:xfrm>
              <a:prstGeom prst="rect">
                <a:avLst/>
              </a:prstGeom>
            </p:spPr>
          </p:pic>
        </mc:Fallback>
      </mc:AlternateContent>
    </p:spTree>
    <p:extLst>
      <p:ext uri="{BB962C8B-B14F-4D97-AF65-F5344CB8AC3E}">
        <p14:creationId xmlns:p14="http://schemas.microsoft.com/office/powerpoint/2010/main" val="15495426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Math</a:t>
            </a:r>
          </a:p>
        </p:txBody>
      </p:sp>
      <p:sp>
        <p:nvSpPr>
          <p:cNvPr id="3" name="Content Placeholder 2"/>
          <p:cNvSpPr>
            <a:spLocks noGrp="1"/>
          </p:cNvSpPr>
          <p:nvPr>
            <p:ph idx="1"/>
          </p:nvPr>
        </p:nvSpPr>
        <p:spPr/>
        <p:txBody>
          <a:bodyPr>
            <a:normAutofit/>
          </a:bodyPr>
          <a:lstStyle/>
          <a:p>
            <a:r>
              <a:rPr lang="en-US" dirty="0"/>
              <a:t>Sprint 1, the team finished 20 story points. </a:t>
            </a:r>
            <a:endParaRPr lang="en-US" dirty="0" smtClean="0"/>
          </a:p>
          <a:p>
            <a:pPr lvl="1"/>
            <a:r>
              <a:rPr lang="en-US" dirty="0" smtClean="0"/>
              <a:t>Sprint </a:t>
            </a:r>
            <a:r>
              <a:rPr lang="en-US" dirty="0"/>
              <a:t>2, the team finished 30 story points.</a:t>
            </a:r>
          </a:p>
          <a:p>
            <a:r>
              <a:rPr lang="en-US" dirty="0"/>
              <a:t>Sprint 3, the team estimates how many story points will be completed?</a:t>
            </a:r>
          </a:p>
          <a:p>
            <a:endParaRPr lang="en-US" dirty="0"/>
          </a:p>
          <a:p>
            <a:r>
              <a:rPr lang="en-US" dirty="0"/>
              <a:t>A)	20</a:t>
            </a:r>
          </a:p>
          <a:p>
            <a:r>
              <a:rPr lang="en-US" dirty="0"/>
              <a:t>B)	30</a:t>
            </a:r>
          </a:p>
          <a:p>
            <a:r>
              <a:rPr lang="en-US" dirty="0"/>
              <a:t>C)	50</a:t>
            </a:r>
          </a:p>
          <a:p>
            <a:r>
              <a:rPr lang="en-US" dirty="0"/>
              <a:t>D)	25</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819360" y="1792800"/>
              <a:ext cx="4846320" cy="4051080"/>
            </p14:xfrm>
          </p:contentPart>
        </mc:Choice>
        <mc:Fallback>
          <p:pic>
            <p:nvPicPr>
              <p:cNvPr id="8" name="Ink 7"/>
              <p:cNvPicPr/>
              <p:nvPr/>
            </p:nvPicPr>
            <p:blipFill>
              <a:blip r:embed="rId3"/>
              <a:stretch>
                <a:fillRect/>
              </a:stretch>
            </p:blipFill>
            <p:spPr>
              <a:xfrm>
                <a:off x="807120" y="1784160"/>
                <a:ext cx="4866120" cy="4068360"/>
              </a:xfrm>
              <a:prstGeom prst="rect">
                <a:avLst/>
              </a:prstGeom>
            </p:spPr>
          </p:pic>
        </mc:Fallback>
      </mc:AlternateContent>
    </p:spTree>
    <p:extLst>
      <p:ext uri="{BB962C8B-B14F-4D97-AF65-F5344CB8AC3E}">
        <p14:creationId xmlns:p14="http://schemas.microsoft.com/office/powerpoint/2010/main" val="12475340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Games</a:t>
            </a:r>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808026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Agile Games</a:t>
            </a:r>
            <a:endParaRPr lang="en-US" dirty="0"/>
          </a:p>
        </p:txBody>
      </p:sp>
      <p:sp>
        <p:nvSpPr>
          <p:cNvPr id="3" name="Content Placeholder 2"/>
          <p:cNvSpPr>
            <a:spLocks noGrp="1"/>
          </p:cNvSpPr>
          <p:nvPr>
            <p:ph idx="1"/>
          </p:nvPr>
        </p:nvSpPr>
        <p:spPr/>
        <p:txBody>
          <a:bodyPr/>
          <a:lstStyle/>
          <a:p>
            <a:r>
              <a:rPr lang="en-US" dirty="0" smtClean="0"/>
              <a:t>Designed </a:t>
            </a:r>
            <a:r>
              <a:rPr lang="en-US" dirty="0"/>
              <a:t>to promote collaboration</a:t>
            </a:r>
          </a:p>
          <a:p>
            <a:r>
              <a:rPr lang="en-US" dirty="0" smtClean="0"/>
              <a:t>Have </a:t>
            </a:r>
            <a:r>
              <a:rPr lang="en-US" dirty="0"/>
              <a:t>fun</a:t>
            </a:r>
          </a:p>
          <a:p>
            <a:r>
              <a:rPr lang="en-US" dirty="0" smtClean="0"/>
              <a:t>Gamify </a:t>
            </a:r>
            <a:r>
              <a:rPr lang="en-US" dirty="0"/>
              <a:t>the process</a:t>
            </a:r>
          </a:p>
          <a:p>
            <a:r>
              <a:rPr lang="en-US" dirty="0" smtClean="0"/>
              <a:t>Spark </a:t>
            </a:r>
            <a:r>
              <a:rPr lang="en-US" dirty="0"/>
              <a:t>innovation and creativity</a:t>
            </a:r>
          </a:p>
          <a:p>
            <a:r>
              <a:rPr lang="en-US" dirty="0" smtClean="0"/>
              <a:t>Encourages </a:t>
            </a:r>
            <a:r>
              <a:rPr lang="en-US" dirty="0"/>
              <a:t>participation</a:t>
            </a:r>
          </a:p>
          <a:p>
            <a:r>
              <a:rPr lang="en-US" dirty="0" smtClean="0"/>
              <a:t>Generate </a:t>
            </a:r>
            <a:r>
              <a:rPr lang="en-US" dirty="0"/>
              <a:t>organic conversations</a:t>
            </a:r>
          </a:p>
          <a:p>
            <a:r>
              <a:rPr lang="en-US" dirty="0" smtClean="0"/>
              <a:t>Brings </a:t>
            </a:r>
            <a:r>
              <a:rPr lang="en-US" dirty="0"/>
              <a:t>the team closer together</a:t>
            </a:r>
          </a:p>
          <a:p>
            <a:r>
              <a:rPr lang="en-US" dirty="0" smtClean="0"/>
              <a:t>Promotes </a:t>
            </a:r>
            <a:r>
              <a:rPr lang="en-US" dirty="0"/>
              <a:t>diversity</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423160" y="2325240"/>
              <a:ext cx="3740040" cy="3702240"/>
            </p14:xfrm>
          </p:contentPart>
        </mc:Choice>
        <mc:Fallback>
          <p:pic>
            <p:nvPicPr>
              <p:cNvPr id="7" name="Ink 6"/>
              <p:cNvPicPr/>
              <p:nvPr/>
            </p:nvPicPr>
            <p:blipFill>
              <a:blip r:embed="rId3"/>
              <a:stretch>
                <a:fillRect/>
              </a:stretch>
            </p:blipFill>
            <p:spPr>
              <a:xfrm>
                <a:off x="2416320" y="2318040"/>
                <a:ext cx="3755520" cy="3715920"/>
              </a:xfrm>
              <a:prstGeom prst="rect">
                <a:avLst/>
              </a:prstGeom>
            </p:spPr>
          </p:pic>
        </mc:Fallback>
      </mc:AlternateContent>
    </p:spTree>
    <p:extLst>
      <p:ext uri="{BB962C8B-B14F-4D97-AF65-F5344CB8AC3E}">
        <p14:creationId xmlns:p14="http://schemas.microsoft.com/office/powerpoint/2010/main" val="15937590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Games</a:t>
            </a:r>
          </a:p>
        </p:txBody>
      </p:sp>
      <p:sp>
        <p:nvSpPr>
          <p:cNvPr id="3" name="Content Placeholder 2"/>
          <p:cNvSpPr>
            <a:spLocks noGrp="1"/>
          </p:cNvSpPr>
          <p:nvPr>
            <p:ph idx="1"/>
          </p:nvPr>
        </p:nvSpPr>
        <p:spPr/>
        <p:txBody>
          <a:bodyPr>
            <a:normAutofit lnSpcReduction="10000"/>
          </a:bodyPr>
          <a:lstStyle/>
          <a:p>
            <a:r>
              <a:rPr lang="en-US" b="1" dirty="0" smtClean="0"/>
              <a:t>Planning </a:t>
            </a:r>
            <a:r>
              <a:rPr lang="en-US" b="1" dirty="0"/>
              <a:t>Poker </a:t>
            </a:r>
            <a:r>
              <a:rPr lang="en-US" dirty="0"/>
              <a:t>– Used to estimate the size of a User Story</a:t>
            </a:r>
          </a:p>
          <a:p>
            <a:r>
              <a:rPr lang="en-US" b="1" dirty="0" smtClean="0"/>
              <a:t>Coin </a:t>
            </a:r>
            <a:r>
              <a:rPr lang="en-US" b="1" dirty="0"/>
              <a:t>Game </a:t>
            </a:r>
            <a:r>
              <a:rPr lang="en-US" dirty="0"/>
              <a:t>– Used to show workflow, pull, and batches</a:t>
            </a:r>
          </a:p>
          <a:p>
            <a:r>
              <a:rPr lang="en-US" b="1" dirty="0" smtClean="0"/>
              <a:t>20/20 </a:t>
            </a:r>
            <a:r>
              <a:rPr lang="en-US" b="1" dirty="0"/>
              <a:t>Vision </a:t>
            </a:r>
            <a:r>
              <a:rPr lang="en-US" dirty="0"/>
              <a:t>– Used to prioritize User Stories on a board</a:t>
            </a:r>
          </a:p>
          <a:p>
            <a:r>
              <a:rPr lang="en-US" b="1" dirty="0" smtClean="0"/>
              <a:t>Prune </a:t>
            </a:r>
            <a:r>
              <a:rPr lang="en-US" b="1" dirty="0"/>
              <a:t>the Product Tree </a:t>
            </a:r>
            <a:r>
              <a:rPr lang="en-US" dirty="0"/>
              <a:t>– Used to prioritize User Stories on a “tree”</a:t>
            </a:r>
          </a:p>
          <a:p>
            <a:r>
              <a:rPr lang="en-US" b="1" dirty="0" smtClean="0"/>
              <a:t>Product </a:t>
            </a:r>
            <a:r>
              <a:rPr lang="en-US" b="1" dirty="0"/>
              <a:t>Box </a:t>
            </a:r>
            <a:r>
              <a:rPr lang="en-US" dirty="0"/>
              <a:t>– Used to have stakeholders show what they want and value</a:t>
            </a:r>
          </a:p>
          <a:p>
            <a:r>
              <a:rPr lang="en-US" b="1" dirty="0" smtClean="0"/>
              <a:t>Buy </a:t>
            </a:r>
            <a:r>
              <a:rPr lang="en-US" b="1" dirty="0"/>
              <a:t>a Feature </a:t>
            </a:r>
            <a:r>
              <a:rPr lang="en-US" dirty="0"/>
              <a:t>– Used to “buy” features based on priority</a:t>
            </a:r>
          </a:p>
          <a:p>
            <a:r>
              <a:rPr lang="en-US" b="1" dirty="0" smtClean="0"/>
              <a:t>Draw </a:t>
            </a:r>
            <a:r>
              <a:rPr lang="en-US" b="1" dirty="0"/>
              <a:t>a House </a:t>
            </a:r>
            <a:r>
              <a:rPr lang="en-US" dirty="0"/>
              <a:t>– Used to encourage reasoning and communication</a:t>
            </a:r>
          </a:p>
          <a:p>
            <a:r>
              <a:rPr lang="en-US" b="1" dirty="0" smtClean="0"/>
              <a:t>Chair </a:t>
            </a:r>
            <a:r>
              <a:rPr lang="en-US" b="1" dirty="0"/>
              <a:t>Game </a:t>
            </a:r>
            <a:r>
              <a:rPr lang="en-US" dirty="0"/>
              <a:t>– Used to promote communication and have fun</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29</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380520" y="290160"/>
              <a:ext cx="10994760" cy="5837040"/>
            </p14:xfrm>
          </p:contentPart>
        </mc:Choice>
        <mc:Fallback xmlns="">
          <p:pic>
            <p:nvPicPr>
              <p:cNvPr id="7" name="Ink 6"/>
              <p:cNvPicPr/>
              <p:nvPr/>
            </p:nvPicPr>
            <p:blipFill>
              <a:blip r:embed="rId3"/>
              <a:stretch>
                <a:fillRect/>
              </a:stretch>
            </p:blipFill>
            <p:spPr>
              <a:xfrm>
                <a:off x="370440" y="281520"/>
                <a:ext cx="11015280" cy="585468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8" name="Ink 7"/>
              <p14:cNvContentPartPr/>
              <p14:nvPr/>
            </p14:nvContentPartPr>
            <p14:xfrm>
              <a:off x="6564960" y="208080"/>
              <a:ext cx="3836520" cy="1875600"/>
            </p14:xfrm>
          </p:contentPart>
        </mc:Choice>
        <mc:Fallback>
          <p:pic>
            <p:nvPicPr>
              <p:cNvPr id="8" name="Ink 7"/>
              <p:cNvPicPr/>
              <p:nvPr/>
            </p:nvPicPr>
            <p:blipFill>
              <a:blip r:embed="rId5"/>
              <a:stretch>
                <a:fillRect/>
              </a:stretch>
            </p:blipFill>
            <p:spPr>
              <a:xfrm>
                <a:off x="6556320" y="201600"/>
                <a:ext cx="3851640" cy="1891080"/>
              </a:xfrm>
              <a:prstGeom prst="rect">
                <a:avLst/>
              </a:prstGeom>
            </p:spPr>
          </p:pic>
        </mc:Fallback>
      </mc:AlternateContent>
    </p:spTree>
    <p:extLst>
      <p:ext uri="{BB962C8B-B14F-4D97-AF65-F5344CB8AC3E}">
        <p14:creationId xmlns:p14="http://schemas.microsoft.com/office/powerpoint/2010/main" val="2436037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Poker </a:t>
            </a:r>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l="2971" t="8929" r="5520" b="16449"/>
          <a:stretch/>
        </p:blipFill>
        <p:spPr>
          <a:xfrm>
            <a:off x="140676" y="1957974"/>
            <a:ext cx="11927288" cy="3064192"/>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mc:AlternateContent xmlns:mc="http://schemas.openxmlformats.org/markup-compatibility/2006" xmlns:p14="http://schemas.microsoft.com/office/powerpoint/2010/main">
        <mc:Choice Requires="p14">
          <p:contentPart p14:bwMode="auto" r:id="rId3">
            <p14:nvContentPartPr>
              <p14:cNvPr id="8" name="Ink 7"/>
              <p14:cNvContentPartPr/>
              <p14:nvPr/>
            </p14:nvContentPartPr>
            <p14:xfrm>
              <a:off x="823680" y="1221840"/>
              <a:ext cx="11349000" cy="3571200"/>
            </p14:xfrm>
          </p:contentPart>
        </mc:Choice>
        <mc:Fallback xmlns="">
          <p:pic>
            <p:nvPicPr>
              <p:cNvPr id="8" name="Ink 7"/>
              <p:cNvPicPr/>
              <p:nvPr/>
            </p:nvPicPr>
            <p:blipFill>
              <a:blip r:embed="rId4"/>
              <a:stretch>
                <a:fillRect/>
              </a:stretch>
            </p:blipFill>
            <p:spPr>
              <a:xfrm>
                <a:off x="814680" y="1215000"/>
                <a:ext cx="11364480" cy="3587760"/>
              </a:xfrm>
              <a:prstGeom prst="rect">
                <a:avLst/>
              </a:prstGeom>
            </p:spPr>
          </p:pic>
        </mc:Fallback>
      </mc:AlternateContent>
    </p:spTree>
    <p:extLst>
      <p:ext uri="{BB962C8B-B14F-4D97-AF65-F5344CB8AC3E}">
        <p14:creationId xmlns:p14="http://schemas.microsoft.com/office/powerpoint/2010/main" val="15828593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Coin Game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6003" y="1690688"/>
            <a:ext cx="4087397" cy="4113185"/>
          </a:xfrm>
          <a:prstGeom prst="rect">
            <a:avLst/>
          </a:prstGeom>
        </p:spPr>
      </p:pic>
      <mc:AlternateContent xmlns:mc="http://schemas.openxmlformats.org/markup-compatibility/2006" xmlns:p14="http://schemas.microsoft.com/office/powerpoint/2010/main">
        <mc:Choice Requires="p14">
          <p:contentPart p14:bwMode="auto" r:id="rId3">
            <p14:nvContentPartPr>
              <p14:cNvPr id="9" name="Ink 8"/>
              <p14:cNvContentPartPr/>
              <p14:nvPr/>
            </p14:nvContentPartPr>
            <p14:xfrm>
              <a:off x="1637280" y="411120"/>
              <a:ext cx="7774200" cy="5459400"/>
            </p14:xfrm>
          </p:contentPart>
        </mc:Choice>
        <mc:Fallback xmlns="">
          <p:pic>
            <p:nvPicPr>
              <p:cNvPr id="9" name="Ink 8"/>
              <p:cNvPicPr/>
              <p:nvPr/>
            </p:nvPicPr>
            <p:blipFill>
              <a:blip r:embed="rId4"/>
              <a:stretch>
                <a:fillRect/>
              </a:stretch>
            </p:blipFill>
            <p:spPr>
              <a:xfrm>
                <a:off x="1628640" y="402480"/>
                <a:ext cx="7792200" cy="5477760"/>
              </a:xfrm>
              <a:prstGeom prst="rect">
                <a:avLst/>
              </a:prstGeom>
            </p:spPr>
          </p:pic>
        </mc:Fallback>
      </mc:AlternateContent>
    </p:spTree>
    <p:extLst>
      <p:ext uri="{BB962C8B-B14F-4D97-AF65-F5344CB8AC3E}">
        <p14:creationId xmlns:p14="http://schemas.microsoft.com/office/powerpoint/2010/main" val="33813373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20/20 Vision</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8597" y="1932967"/>
            <a:ext cx="3384080" cy="4181103"/>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6002" y="590912"/>
            <a:ext cx="4501209" cy="5765438"/>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p14:cNvContentPartPr/>
              <p14:nvPr/>
            </p14:nvContentPartPr>
            <p14:xfrm>
              <a:off x="389880" y="-98640"/>
              <a:ext cx="11631960" cy="6049440"/>
            </p14:xfrm>
          </p:contentPart>
        </mc:Choice>
        <mc:Fallback xmlns="">
          <p:pic>
            <p:nvPicPr>
              <p:cNvPr id="9" name="Ink 8"/>
              <p:cNvPicPr/>
              <p:nvPr/>
            </p:nvPicPr>
            <p:blipFill>
              <a:blip r:embed="rId5"/>
              <a:stretch>
                <a:fillRect/>
              </a:stretch>
            </p:blipFill>
            <p:spPr>
              <a:xfrm>
                <a:off x="385920" y="-105480"/>
                <a:ext cx="11643120" cy="6068520"/>
              </a:xfrm>
              <a:prstGeom prst="rect">
                <a:avLst/>
              </a:prstGeom>
            </p:spPr>
          </p:pic>
        </mc:Fallback>
      </mc:AlternateContent>
    </p:spTree>
    <p:extLst>
      <p:ext uri="{BB962C8B-B14F-4D97-AF65-F5344CB8AC3E}">
        <p14:creationId xmlns:p14="http://schemas.microsoft.com/office/powerpoint/2010/main" val="15886952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Prune the Product Tree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0659" y="1377018"/>
            <a:ext cx="7930681" cy="5480982"/>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mc:AlternateContent xmlns:mc="http://schemas.openxmlformats.org/markup-compatibility/2006" xmlns:p14="http://schemas.microsoft.com/office/powerpoint/2010/main">
        <mc:Choice Requires="p14">
          <p:contentPart p14:bwMode="auto" r:id="rId3">
            <p14:nvContentPartPr>
              <p14:cNvPr id="8" name="Ink 7"/>
              <p14:cNvContentPartPr/>
              <p14:nvPr/>
            </p14:nvContentPartPr>
            <p14:xfrm>
              <a:off x="1975680" y="1744920"/>
              <a:ext cx="8957520" cy="4874760"/>
            </p14:xfrm>
          </p:contentPart>
        </mc:Choice>
        <mc:Fallback xmlns="">
          <p:pic>
            <p:nvPicPr>
              <p:cNvPr id="8" name="Ink 7"/>
              <p:cNvPicPr/>
              <p:nvPr/>
            </p:nvPicPr>
            <p:blipFill>
              <a:blip r:embed="rId4"/>
              <a:stretch>
                <a:fillRect/>
              </a:stretch>
            </p:blipFill>
            <p:spPr>
              <a:xfrm>
                <a:off x="1964880" y="1733400"/>
                <a:ext cx="8980200" cy="4897800"/>
              </a:xfrm>
              <a:prstGeom prst="rect">
                <a:avLst/>
              </a:prstGeom>
            </p:spPr>
          </p:pic>
        </mc:Fallback>
      </mc:AlternateContent>
    </p:spTree>
    <p:extLst>
      <p:ext uri="{BB962C8B-B14F-4D97-AF65-F5344CB8AC3E}">
        <p14:creationId xmlns:p14="http://schemas.microsoft.com/office/powerpoint/2010/main" val="37392591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Product Box</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8865" y="1126126"/>
            <a:ext cx="8954269" cy="5412786"/>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23675550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Buy a Feature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77487" y="508770"/>
            <a:ext cx="3086685" cy="1234674"/>
          </a:xfr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446" y="1931140"/>
            <a:ext cx="9355016" cy="4537183"/>
          </a:xfrm>
          <a:prstGeom prst="rect">
            <a:avLst/>
          </a:prstGeom>
        </p:spPr>
      </p:pic>
      <mc:AlternateContent xmlns:mc="http://schemas.openxmlformats.org/markup-compatibility/2006" xmlns:p14="http://schemas.microsoft.com/office/powerpoint/2010/main">
        <mc:Choice Requires="p14">
          <p:contentPart p14:bwMode="auto" r:id="rId5">
            <p14:nvContentPartPr>
              <p14:cNvPr id="9" name="Ink 8"/>
              <p14:cNvContentPartPr/>
              <p14:nvPr/>
            </p14:nvContentPartPr>
            <p14:xfrm>
              <a:off x="5611680" y="244800"/>
              <a:ext cx="3339000" cy="1555560"/>
            </p14:xfrm>
          </p:contentPart>
        </mc:Choice>
        <mc:Fallback xmlns="">
          <p:pic>
            <p:nvPicPr>
              <p:cNvPr id="9" name="Ink 8"/>
              <p:cNvPicPr/>
              <p:nvPr/>
            </p:nvPicPr>
            <p:blipFill>
              <a:blip r:embed="rId6"/>
              <a:stretch>
                <a:fillRect/>
              </a:stretch>
            </p:blipFill>
            <p:spPr>
              <a:xfrm>
                <a:off x="5604840" y="238320"/>
                <a:ext cx="3355560" cy="1571400"/>
              </a:xfrm>
              <a:prstGeom prst="rect">
                <a:avLst/>
              </a:prstGeom>
            </p:spPr>
          </p:pic>
        </mc:Fallback>
      </mc:AlternateContent>
    </p:spTree>
    <p:extLst>
      <p:ext uri="{BB962C8B-B14F-4D97-AF65-F5344CB8AC3E}">
        <p14:creationId xmlns:p14="http://schemas.microsoft.com/office/powerpoint/2010/main" val="15604219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76585" y="874762"/>
            <a:ext cx="7905615" cy="5329314"/>
          </a:xfrm>
        </p:spPr>
      </p:pic>
      <p:sp>
        <p:nvSpPr>
          <p:cNvPr id="2" name="Title 1"/>
          <p:cNvSpPr>
            <a:spLocks noGrp="1"/>
          </p:cNvSpPr>
          <p:nvPr>
            <p:ph type="title"/>
          </p:nvPr>
        </p:nvSpPr>
        <p:spPr/>
        <p:txBody>
          <a:bodyPr/>
          <a:lstStyle/>
          <a:p>
            <a:r>
              <a:rPr lang="en-US" b="1" dirty="0"/>
              <a:t>Draw a House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7377840" y="2702520"/>
              <a:ext cx="1180080" cy="1420560"/>
            </p14:xfrm>
          </p:contentPart>
        </mc:Choice>
        <mc:Fallback xmlns="">
          <p:pic>
            <p:nvPicPr>
              <p:cNvPr id="8" name="Ink 7"/>
              <p:cNvPicPr/>
              <p:nvPr/>
            </p:nvPicPr>
            <p:blipFill>
              <a:blip r:embed="rId5"/>
              <a:stretch>
                <a:fillRect/>
              </a:stretch>
            </p:blipFill>
            <p:spPr>
              <a:xfrm>
                <a:off x="7373520" y="2698200"/>
                <a:ext cx="1188000" cy="1429920"/>
              </a:xfrm>
              <a:prstGeom prst="rect">
                <a:avLst/>
              </a:prstGeom>
            </p:spPr>
          </p:pic>
        </mc:Fallback>
      </mc:AlternateContent>
    </p:spTree>
    <p:extLst>
      <p:ext uri="{BB962C8B-B14F-4D97-AF65-F5344CB8AC3E}">
        <p14:creationId xmlns:p14="http://schemas.microsoft.com/office/powerpoint/2010/main" val="9692480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Chair Game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
        <p:nvSpPr>
          <p:cNvPr id="8" name="Content Placeholder 7"/>
          <p:cNvSpPr>
            <a:spLocks noGrp="1"/>
          </p:cNvSpPr>
          <p:nvPr>
            <p:ph idx="1"/>
          </p:nvPr>
        </p:nvSpPr>
        <p:spPr/>
        <p:txBody>
          <a:bodyPr/>
          <a:lstStyle/>
          <a:p>
            <a:r>
              <a:rPr lang="en-US" dirty="0">
                <a:hlinkClick r:id="rId2"/>
              </a:rPr>
              <a:t>https://</a:t>
            </a:r>
            <a:r>
              <a:rPr lang="en-US" dirty="0" smtClean="0">
                <a:hlinkClick r:id="rId2"/>
              </a:rPr>
              <a:t>www.youtube.com/watch?v=drv-2D6g3Gw</a:t>
            </a:r>
            <a:r>
              <a:rPr lang="en-US" dirty="0" smtClean="0"/>
              <a:t> </a:t>
            </a:r>
            <a:endParaRPr lang="en-US" dirty="0"/>
          </a:p>
        </p:txBody>
      </p:sp>
    </p:spTree>
    <p:extLst>
      <p:ext uri="{BB962C8B-B14F-4D97-AF65-F5344CB8AC3E}">
        <p14:creationId xmlns:p14="http://schemas.microsoft.com/office/powerpoint/2010/main" val="2549143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7159</TotalTime>
  <Words>1987</Words>
  <Application>Microsoft Office PowerPoint</Application>
  <PresentationFormat>Widescreen</PresentationFormat>
  <Paragraphs>357</Paragraphs>
  <Slides>37</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37</vt:i4>
      </vt:variant>
    </vt:vector>
  </HeadingPairs>
  <TitlesOfParts>
    <vt:vector size="45" baseType="lpstr">
      <vt:lpstr>Arial</vt:lpstr>
      <vt:lpstr>Calibri</vt:lpstr>
      <vt:lpstr>Calibri Light</vt:lpstr>
      <vt:lpstr>Lato</vt:lpstr>
      <vt:lpstr>Times New Roman</vt:lpstr>
      <vt:lpstr>Wingdings</vt:lpstr>
      <vt:lpstr>1_Office Theme</vt:lpstr>
      <vt:lpstr>Office Theme</vt:lpstr>
      <vt:lpstr> PMG 622 Agile Project Management LECTURE 09: Agile planning</vt:lpstr>
      <vt:lpstr>المنتدى المفتوح -The Open Forum</vt:lpstr>
      <vt:lpstr>Waste is a Crime</vt:lpstr>
      <vt:lpstr>The wastes Categories and Actions</vt:lpstr>
      <vt:lpstr>The 7 Wastes</vt:lpstr>
      <vt:lpstr>The 8th Waste</vt:lpstr>
      <vt:lpstr>Unused Employee Creativity: </vt:lpstr>
      <vt:lpstr>Waste is a Crime</vt:lpstr>
      <vt:lpstr>Agile Planning</vt:lpstr>
      <vt:lpstr>Planning and Time Boxing</vt:lpstr>
      <vt:lpstr>Scrum’ THREE BEST PRACTICES</vt:lpstr>
      <vt:lpstr>Best Practice #1: User Stories</vt:lpstr>
      <vt:lpstr>Best Practice #2: Planning  Poker</vt:lpstr>
      <vt:lpstr>Best Practice #3: Use of the Scrum Board</vt:lpstr>
      <vt:lpstr>Sample Use of the Scrum Board</vt:lpstr>
      <vt:lpstr>User Stories</vt:lpstr>
      <vt:lpstr>Estimating User Stories [1/2]</vt:lpstr>
      <vt:lpstr>Estimating User Stories [2/2]</vt:lpstr>
      <vt:lpstr>Fibonacci Spiral</vt:lpstr>
      <vt:lpstr>Golden ratio</vt:lpstr>
      <vt:lpstr>T-shirt size estimating</vt:lpstr>
      <vt:lpstr>Story points quantification example</vt:lpstr>
      <vt:lpstr>Sized stories planning</vt:lpstr>
      <vt:lpstr>Further value of t-shirt size estimation</vt:lpstr>
      <vt:lpstr>Agile Estimating</vt:lpstr>
      <vt:lpstr>Agile Math</vt:lpstr>
      <vt:lpstr>Agile Games</vt:lpstr>
      <vt:lpstr>Features of Agile Games</vt:lpstr>
      <vt:lpstr>Examples Of Games</vt:lpstr>
      <vt:lpstr>Planning Poker </vt:lpstr>
      <vt:lpstr>Coin Game</vt:lpstr>
      <vt:lpstr>20/20 Vision</vt:lpstr>
      <vt:lpstr>Prune the Product Tree</vt:lpstr>
      <vt:lpstr>Product Box</vt:lpstr>
      <vt:lpstr>Buy a Feature</vt:lpstr>
      <vt:lpstr>Draw a House</vt:lpstr>
      <vt:lpstr>Chair Game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844</cp:revision>
  <dcterms:created xsi:type="dcterms:W3CDTF">2020-10-15T07:04:09Z</dcterms:created>
  <dcterms:modified xsi:type="dcterms:W3CDTF">2021-07-05T19:05:40Z</dcterms:modified>
</cp:coreProperties>
</file>