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520" r:id="rId7"/>
    <p:sldId id="306" r:id="rId8"/>
    <p:sldId id="481" r:id="rId9"/>
    <p:sldId id="525" r:id="rId10"/>
    <p:sldId id="524" r:id="rId11"/>
    <p:sldId id="526" r:id="rId12"/>
    <p:sldId id="527" r:id="rId13"/>
    <p:sldId id="528" r:id="rId14"/>
    <p:sldId id="529" r:id="rId15"/>
    <p:sldId id="530" r:id="rId16"/>
    <p:sldId id="532" r:id="rId17"/>
    <p:sldId id="533" r:id="rId18"/>
    <p:sldId id="535" r:id="rId19"/>
    <p:sldId id="534" r:id="rId20"/>
    <p:sldId id="536" r:id="rId21"/>
    <p:sldId id="537" r:id="rId22"/>
    <p:sldId id="538" r:id="rId23"/>
    <p:sldId id="541" r:id="rId24"/>
    <p:sldId id="539" r:id="rId25"/>
    <p:sldId id="540" r:id="rId26"/>
    <p:sldId id="563" r:id="rId27"/>
    <p:sldId id="542" r:id="rId28"/>
    <p:sldId id="543" r:id="rId29"/>
    <p:sldId id="544" r:id="rId30"/>
    <p:sldId id="545" r:id="rId31"/>
    <p:sldId id="546" r:id="rId32"/>
    <p:sldId id="547" r:id="rId33"/>
    <p:sldId id="548" r:id="rId34"/>
    <p:sldId id="549" r:id="rId35"/>
    <p:sldId id="550" r:id="rId36"/>
    <p:sldId id="551" r:id="rId37"/>
    <p:sldId id="552" r:id="rId38"/>
    <p:sldId id="554" r:id="rId39"/>
    <p:sldId id="553" r:id="rId40"/>
    <p:sldId id="555" r:id="rId41"/>
    <p:sldId id="556" r:id="rId42"/>
    <p:sldId id="557" r:id="rId43"/>
    <p:sldId id="558" r:id="rId44"/>
    <p:sldId id="561" r:id="rId45"/>
    <p:sldId id="559" r:id="rId46"/>
    <p:sldId id="560" r:id="rId47"/>
    <p:sldId id="519" r:id="rId48"/>
    <p:sldId id="562"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5"/>
            <p14:sldId id="524"/>
            <p14:sldId id="526"/>
            <p14:sldId id="527"/>
            <p14:sldId id="528"/>
            <p14:sldId id="529"/>
            <p14:sldId id="530"/>
            <p14:sldId id="532"/>
            <p14:sldId id="533"/>
            <p14:sldId id="535"/>
            <p14:sldId id="534"/>
            <p14:sldId id="536"/>
            <p14:sldId id="537"/>
            <p14:sldId id="538"/>
            <p14:sldId id="541"/>
            <p14:sldId id="539"/>
            <p14:sldId id="540"/>
            <p14:sldId id="563"/>
            <p14:sldId id="542"/>
            <p14:sldId id="543"/>
            <p14:sldId id="544"/>
            <p14:sldId id="545"/>
            <p14:sldId id="546"/>
            <p14:sldId id="547"/>
            <p14:sldId id="548"/>
            <p14:sldId id="549"/>
            <p14:sldId id="550"/>
            <p14:sldId id="551"/>
            <p14:sldId id="552"/>
            <p14:sldId id="554"/>
            <p14:sldId id="553"/>
            <p14:sldId id="555"/>
            <p14:sldId id="556"/>
            <p14:sldId id="557"/>
            <p14:sldId id="558"/>
            <p14:sldId id="561"/>
            <p14:sldId id="559"/>
            <p14:sldId id="560"/>
            <p14:sldId id="519"/>
            <p14:sldId id="5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AC748"/>
    <a:srgbClr val="8E5A6D"/>
    <a:srgbClr val="203E5F"/>
    <a:srgbClr val="996633"/>
    <a:srgbClr val="00AEEF"/>
    <a:srgbClr val="FFD200"/>
    <a:srgbClr val="F58221"/>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0E5C81-539A-4F14-9678-EEB4719D9FAB}" v="268" dt="2025-09-30T16:09:03.9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894" autoAdjust="0"/>
  </p:normalViewPr>
  <p:slideViewPr>
    <p:cSldViewPr snapToGrid="0">
      <p:cViewPr varScale="1">
        <p:scale>
          <a:sx n="54" d="100"/>
          <a:sy n="54" d="100"/>
        </p:scale>
        <p:origin x="1124" y="44"/>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3592F7A2-CCFA-46E1-8EF4-7210C45CF723}"/>
    <pc:docChg chg="undo redo custSel delSld modSld modSection">
      <pc:chgData name="Kareem Ahmed" userId="668b7c42-9793-4d96-80a6-ccc644a66bcf" providerId="ADAL" clId="{3592F7A2-CCFA-46E1-8EF4-7210C45CF723}" dt="2025-03-03T10:30:11.022" v="525"/>
      <pc:docMkLst>
        <pc:docMk/>
      </pc:docMkLst>
      <pc:sldChg chg="addSp delSp modSp mod modTransition delAnim modAnim">
        <pc:chgData name="Kareem Ahmed" userId="668b7c42-9793-4d96-80a6-ccc644a66bcf" providerId="ADAL" clId="{3592F7A2-CCFA-46E1-8EF4-7210C45CF723}" dt="2025-03-03T10:30:11.022" v="525"/>
        <pc:sldMkLst>
          <pc:docMk/>
          <pc:sldMk cId="0" sldId="303"/>
        </pc:sldMkLst>
      </pc:sldChg>
      <pc:sldChg chg="addSp delSp modSp mod modTransition modAnim">
        <pc:chgData name="Kareem Ahmed" userId="668b7c42-9793-4d96-80a6-ccc644a66bcf" providerId="ADAL" clId="{3592F7A2-CCFA-46E1-8EF4-7210C45CF723}" dt="2025-03-03T10:30:11.022" v="525"/>
        <pc:sldMkLst>
          <pc:docMk/>
          <pc:sldMk cId="0" sldId="306"/>
        </pc:sldMkLst>
      </pc:sldChg>
      <pc:sldChg chg="addSp delSp modSp modTransition modAnim">
        <pc:chgData name="Kareem Ahmed" userId="668b7c42-9793-4d96-80a6-ccc644a66bcf" providerId="ADAL" clId="{3592F7A2-CCFA-46E1-8EF4-7210C45CF723}" dt="2025-03-03T10:30:11.022" v="525"/>
        <pc:sldMkLst>
          <pc:docMk/>
          <pc:sldMk cId="0" sldId="349"/>
        </pc:sldMkLst>
      </pc:sldChg>
      <pc:sldChg chg="addSp delSp modSp modTransition modAnim">
        <pc:chgData name="Kareem Ahmed" userId="668b7c42-9793-4d96-80a6-ccc644a66bcf" providerId="ADAL" clId="{3592F7A2-CCFA-46E1-8EF4-7210C45CF723}" dt="2025-03-03T10:30:11.022" v="525"/>
        <pc:sldMkLst>
          <pc:docMk/>
          <pc:sldMk cId="0" sldId="480"/>
        </pc:sldMkLst>
      </pc:sldChg>
      <pc:sldChg chg="addSp delSp modSp mod modTransition modAnim">
        <pc:chgData name="Kareem Ahmed" userId="668b7c42-9793-4d96-80a6-ccc644a66bcf" providerId="ADAL" clId="{3592F7A2-CCFA-46E1-8EF4-7210C45CF723}" dt="2025-03-03T10:30:11.022" v="525"/>
        <pc:sldMkLst>
          <pc:docMk/>
          <pc:sldMk cId="3373065567" sldId="481"/>
        </pc:sldMkLst>
      </pc:sldChg>
      <pc:sldChg chg="addSp delSp modSp modTransition modAnim">
        <pc:chgData name="Kareem Ahmed" userId="668b7c42-9793-4d96-80a6-ccc644a66bcf" providerId="ADAL" clId="{3592F7A2-CCFA-46E1-8EF4-7210C45CF723}" dt="2025-03-03T10:30:11.022" v="525"/>
        <pc:sldMkLst>
          <pc:docMk/>
          <pc:sldMk cId="1621918960" sldId="482"/>
        </pc:sldMkLst>
      </pc:sldChg>
      <pc:sldChg chg="addSp delSp modSp mod modTransition modAnim">
        <pc:chgData name="Kareem Ahmed" userId="668b7c42-9793-4d96-80a6-ccc644a66bcf" providerId="ADAL" clId="{3592F7A2-CCFA-46E1-8EF4-7210C45CF723}" dt="2025-03-03T10:30:11.022" v="525"/>
        <pc:sldMkLst>
          <pc:docMk/>
          <pc:sldMk cId="681969876" sldId="519"/>
        </pc:sldMkLst>
      </pc:sldChg>
      <pc:sldChg chg="addSp delSp modSp mod modTransition delAnim modAnim">
        <pc:chgData name="Kareem Ahmed" userId="668b7c42-9793-4d96-80a6-ccc644a66bcf" providerId="ADAL" clId="{3592F7A2-CCFA-46E1-8EF4-7210C45CF723}" dt="2025-03-03T10:30:11.022" v="525"/>
        <pc:sldMkLst>
          <pc:docMk/>
          <pc:sldMk cId="649050000" sldId="520"/>
        </pc:sldMkLst>
      </pc:sldChg>
      <pc:sldChg chg="del">
        <pc:chgData name="Kareem Ahmed" userId="668b7c42-9793-4d96-80a6-ccc644a66bcf" providerId="ADAL" clId="{3592F7A2-CCFA-46E1-8EF4-7210C45CF723}" dt="2025-03-02T23:21:32.944" v="15" actId="47"/>
        <pc:sldMkLst>
          <pc:docMk/>
          <pc:sldMk cId="4094116552" sldId="596"/>
        </pc:sldMkLst>
      </pc:sldChg>
      <pc:sldChg chg="addSp modSp mod modTransition modAnim">
        <pc:chgData name="Kareem Ahmed" userId="668b7c42-9793-4d96-80a6-ccc644a66bcf" providerId="ADAL" clId="{3592F7A2-CCFA-46E1-8EF4-7210C45CF723}" dt="2025-03-03T10:30:11.022" v="525"/>
        <pc:sldMkLst>
          <pc:docMk/>
          <pc:sldMk cId="1229822033" sldId="597"/>
        </pc:sldMkLst>
      </pc:sldChg>
      <pc:sldChg chg="addSp delSp modSp modTransition modAnim">
        <pc:chgData name="Kareem Ahmed" userId="668b7c42-9793-4d96-80a6-ccc644a66bcf" providerId="ADAL" clId="{3592F7A2-CCFA-46E1-8EF4-7210C45CF723}" dt="2025-03-03T10:30:11.022" v="525"/>
        <pc:sldMkLst>
          <pc:docMk/>
          <pc:sldMk cId="3781229062" sldId="598"/>
        </pc:sldMkLst>
      </pc:sldChg>
      <pc:sldChg chg="addSp delSp modSp modTransition modAnim">
        <pc:chgData name="Kareem Ahmed" userId="668b7c42-9793-4d96-80a6-ccc644a66bcf" providerId="ADAL" clId="{3592F7A2-CCFA-46E1-8EF4-7210C45CF723}" dt="2025-03-03T10:30:11.022" v="525"/>
        <pc:sldMkLst>
          <pc:docMk/>
          <pc:sldMk cId="325635753" sldId="599"/>
        </pc:sldMkLst>
      </pc:sldChg>
      <pc:sldChg chg="addSp modSp modTransition modAnim">
        <pc:chgData name="Kareem Ahmed" userId="668b7c42-9793-4d96-80a6-ccc644a66bcf" providerId="ADAL" clId="{3592F7A2-CCFA-46E1-8EF4-7210C45CF723}" dt="2025-03-03T10:30:11.022" v="525"/>
        <pc:sldMkLst>
          <pc:docMk/>
          <pc:sldMk cId="2725188777" sldId="600"/>
        </pc:sldMkLst>
      </pc:sldChg>
      <pc:sldChg chg="addSp modSp modTransition modAnim">
        <pc:chgData name="Kareem Ahmed" userId="668b7c42-9793-4d96-80a6-ccc644a66bcf" providerId="ADAL" clId="{3592F7A2-CCFA-46E1-8EF4-7210C45CF723}" dt="2025-03-03T10:30:11.022" v="525"/>
        <pc:sldMkLst>
          <pc:docMk/>
          <pc:sldMk cId="2931949427" sldId="601"/>
        </pc:sldMkLst>
      </pc:sldChg>
      <pc:sldChg chg="addSp delSp modSp mod modTransition modAnim">
        <pc:chgData name="Kareem Ahmed" userId="668b7c42-9793-4d96-80a6-ccc644a66bcf" providerId="ADAL" clId="{3592F7A2-CCFA-46E1-8EF4-7210C45CF723}" dt="2025-03-03T10:30:11.022" v="525"/>
        <pc:sldMkLst>
          <pc:docMk/>
          <pc:sldMk cId="617590497" sldId="602"/>
        </pc:sldMkLst>
      </pc:sldChg>
      <pc:sldChg chg="addSp modSp modTransition modAnim">
        <pc:chgData name="Kareem Ahmed" userId="668b7c42-9793-4d96-80a6-ccc644a66bcf" providerId="ADAL" clId="{3592F7A2-CCFA-46E1-8EF4-7210C45CF723}" dt="2025-03-03T10:30:11.022" v="525"/>
        <pc:sldMkLst>
          <pc:docMk/>
          <pc:sldMk cId="3477892367" sldId="603"/>
        </pc:sldMkLst>
      </pc:sldChg>
      <pc:sldChg chg="addSp modSp modTransition modAnim">
        <pc:chgData name="Kareem Ahmed" userId="668b7c42-9793-4d96-80a6-ccc644a66bcf" providerId="ADAL" clId="{3592F7A2-CCFA-46E1-8EF4-7210C45CF723}" dt="2025-03-03T10:30:11.022" v="525"/>
        <pc:sldMkLst>
          <pc:docMk/>
          <pc:sldMk cId="731003957" sldId="604"/>
        </pc:sldMkLst>
      </pc:sldChg>
      <pc:sldChg chg="addSp modSp modTransition modAnim">
        <pc:chgData name="Kareem Ahmed" userId="668b7c42-9793-4d96-80a6-ccc644a66bcf" providerId="ADAL" clId="{3592F7A2-CCFA-46E1-8EF4-7210C45CF723}" dt="2025-03-03T10:30:11.022" v="525"/>
        <pc:sldMkLst>
          <pc:docMk/>
          <pc:sldMk cId="4045124758" sldId="605"/>
        </pc:sldMkLst>
      </pc:sldChg>
      <pc:sldChg chg="addSp modSp modTransition modAnim">
        <pc:chgData name="Kareem Ahmed" userId="668b7c42-9793-4d96-80a6-ccc644a66bcf" providerId="ADAL" clId="{3592F7A2-CCFA-46E1-8EF4-7210C45CF723}" dt="2025-03-03T10:30:11.022" v="525"/>
        <pc:sldMkLst>
          <pc:docMk/>
          <pc:sldMk cId="2266643549" sldId="606"/>
        </pc:sldMkLst>
      </pc:sldChg>
      <pc:sldChg chg="addSp delSp modSp mod modTransition modAnim">
        <pc:chgData name="Kareem Ahmed" userId="668b7c42-9793-4d96-80a6-ccc644a66bcf" providerId="ADAL" clId="{3592F7A2-CCFA-46E1-8EF4-7210C45CF723}" dt="2025-03-03T10:30:11.022" v="525"/>
        <pc:sldMkLst>
          <pc:docMk/>
          <pc:sldMk cId="3295778590" sldId="607"/>
        </pc:sldMkLst>
      </pc:sldChg>
      <pc:sldChg chg="addSp modSp modTransition modAnim">
        <pc:chgData name="Kareem Ahmed" userId="668b7c42-9793-4d96-80a6-ccc644a66bcf" providerId="ADAL" clId="{3592F7A2-CCFA-46E1-8EF4-7210C45CF723}" dt="2025-03-03T10:30:11.022" v="525"/>
        <pc:sldMkLst>
          <pc:docMk/>
          <pc:sldMk cId="3691635399" sldId="608"/>
        </pc:sldMkLst>
      </pc:sldChg>
      <pc:sldChg chg="addSp modSp modTransition modAnim">
        <pc:chgData name="Kareem Ahmed" userId="668b7c42-9793-4d96-80a6-ccc644a66bcf" providerId="ADAL" clId="{3592F7A2-CCFA-46E1-8EF4-7210C45CF723}" dt="2025-03-03T10:30:11.022" v="525"/>
        <pc:sldMkLst>
          <pc:docMk/>
          <pc:sldMk cId="2639809930" sldId="609"/>
        </pc:sldMkLst>
      </pc:sldChg>
      <pc:sldChg chg="addSp delSp modSp mod modTransition modAnim">
        <pc:chgData name="Kareem Ahmed" userId="668b7c42-9793-4d96-80a6-ccc644a66bcf" providerId="ADAL" clId="{3592F7A2-CCFA-46E1-8EF4-7210C45CF723}" dt="2025-03-03T10:30:11.022" v="525"/>
        <pc:sldMkLst>
          <pc:docMk/>
          <pc:sldMk cId="700742261" sldId="610"/>
        </pc:sldMkLst>
      </pc:sldChg>
      <pc:sldChg chg="addSp modSp modTransition modAnim">
        <pc:chgData name="Kareem Ahmed" userId="668b7c42-9793-4d96-80a6-ccc644a66bcf" providerId="ADAL" clId="{3592F7A2-CCFA-46E1-8EF4-7210C45CF723}" dt="2025-03-03T10:30:11.022" v="525"/>
        <pc:sldMkLst>
          <pc:docMk/>
          <pc:sldMk cId="2726254631" sldId="611"/>
        </pc:sldMkLst>
      </pc:sldChg>
      <pc:sldChg chg="addSp modSp mod modTransition modAnim">
        <pc:chgData name="Kareem Ahmed" userId="668b7c42-9793-4d96-80a6-ccc644a66bcf" providerId="ADAL" clId="{3592F7A2-CCFA-46E1-8EF4-7210C45CF723}" dt="2025-03-03T10:30:11.022" v="525"/>
        <pc:sldMkLst>
          <pc:docMk/>
          <pc:sldMk cId="2068730969" sldId="612"/>
        </pc:sldMkLst>
      </pc:sldChg>
      <pc:sldChg chg="addSp modSp modTransition modAnim">
        <pc:chgData name="Kareem Ahmed" userId="668b7c42-9793-4d96-80a6-ccc644a66bcf" providerId="ADAL" clId="{3592F7A2-CCFA-46E1-8EF4-7210C45CF723}" dt="2025-03-03T10:30:11.022" v="525"/>
        <pc:sldMkLst>
          <pc:docMk/>
          <pc:sldMk cId="2101166806" sldId="613"/>
        </pc:sldMkLst>
      </pc:sldChg>
      <pc:sldChg chg="addSp delSp modSp mod modTransition modAnim">
        <pc:chgData name="Kareem Ahmed" userId="668b7c42-9793-4d96-80a6-ccc644a66bcf" providerId="ADAL" clId="{3592F7A2-CCFA-46E1-8EF4-7210C45CF723}" dt="2025-03-03T10:30:11.022" v="525"/>
        <pc:sldMkLst>
          <pc:docMk/>
          <pc:sldMk cId="2600899558" sldId="614"/>
        </pc:sldMkLst>
      </pc:sldChg>
      <pc:sldChg chg="addSp modSp modTransition modAnim">
        <pc:chgData name="Kareem Ahmed" userId="668b7c42-9793-4d96-80a6-ccc644a66bcf" providerId="ADAL" clId="{3592F7A2-CCFA-46E1-8EF4-7210C45CF723}" dt="2025-03-03T10:30:11.022" v="525"/>
        <pc:sldMkLst>
          <pc:docMk/>
          <pc:sldMk cId="731662684" sldId="615"/>
        </pc:sldMkLst>
      </pc:sldChg>
      <pc:sldChg chg="addSp modSp modTransition modAnim">
        <pc:chgData name="Kareem Ahmed" userId="668b7c42-9793-4d96-80a6-ccc644a66bcf" providerId="ADAL" clId="{3592F7A2-CCFA-46E1-8EF4-7210C45CF723}" dt="2025-03-03T10:30:11.022" v="525"/>
        <pc:sldMkLst>
          <pc:docMk/>
          <pc:sldMk cId="221964833" sldId="616"/>
        </pc:sldMkLst>
      </pc:sldChg>
      <pc:sldChg chg="addSp modSp modTransition modAnim">
        <pc:chgData name="Kareem Ahmed" userId="668b7c42-9793-4d96-80a6-ccc644a66bcf" providerId="ADAL" clId="{3592F7A2-CCFA-46E1-8EF4-7210C45CF723}" dt="2025-03-03T10:30:11.022" v="525"/>
        <pc:sldMkLst>
          <pc:docMk/>
          <pc:sldMk cId="784360420" sldId="617"/>
        </pc:sldMkLst>
      </pc:sldChg>
      <pc:sldChg chg="addSp delSp modSp mod modTransition modAnim">
        <pc:chgData name="Kareem Ahmed" userId="668b7c42-9793-4d96-80a6-ccc644a66bcf" providerId="ADAL" clId="{3592F7A2-CCFA-46E1-8EF4-7210C45CF723}" dt="2025-03-03T10:30:11.022" v="525"/>
        <pc:sldMkLst>
          <pc:docMk/>
          <pc:sldMk cId="1954261528" sldId="618"/>
        </pc:sldMkLst>
      </pc:sldChg>
      <pc:sldChg chg="addSp delSp modSp mod modTransition modAnim">
        <pc:chgData name="Kareem Ahmed" userId="668b7c42-9793-4d96-80a6-ccc644a66bcf" providerId="ADAL" clId="{3592F7A2-CCFA-46E1-8EF4-7210C45CF723}" dt="2025-03-03T10:30:11.022" v="525"/>
        <pc:sldMkLst>
          <pc:docMk/>
          <pc:sldMk cId="108509589" sldId="619"/>
        </pc:sldMkLst>
      </pc:sldChg>
      <pc:sldChg chg="addSp modSp modTransition modAnim">
        <pc:chgData name="Kareem Ahmed" userId="668b7c42-9793-4d96-80a6-ccc644a66bcf" providerId="ADAL" clId="{3592F7A2-CCFA-46E1-8EF4-7210C45CF723}" dt="2025-03-03T10:30:11.022" v="525"/>
        <pc:sldMkLst>
          <pc:docMk/>
          <pc:sldMk cId="2490673693" sldId="620"/>
        </pc:sldMkLst>
      </pc:sldChg>
      <pc:sldChg chg="addSp modSp modTransition modAnim">
        <pc:chgData name="Kareem Ahmed" userId="668b7c42-9793-4d96-80a6-ccc644a66bcf" providerId="ADAL" clId="{3592F7A2-CCFA-46E1-8EF4-7210C45CF723}" dt="2025-03-03T10:30:11.022" v="525"/>
        <pc:sldMkLst>
          <pc:docMk/>
          <pc:sldMk cId="1387328468" sldId="621"/>
        </pc:sldMkLst>
      </pc:sldChg>
      <pc:sldChg chg="addSp modSp modTransition modAnim">
        <pc:chgData name="Kareem Ahmed" userId="668b7c42-9793-4d96-80a6-ccc644a66bcf" providerId="ADAL" clId="{3592F7A2-CCFA-46E1-8EF4-7210C45CF723}" dt="2025-03-03T10:30:11.022" v="525"/>
        <pc:sldMkLst>
          <pc:docMk/>
          <pc:sldMk cId="3734894886" sldId="622"/>
        </pc:sldMkLst>
      </pc:sldChg>
      <pc:sldChg chg="addSp delSp modSp mod modTransition modAnim">
        <pc:chgData name="Kareem Ahmed" userId="668b7c42-9793-4d96-80a6-ccc644a66bcf" providerId="ADAL" clId="{3592F7A2-CCFA-46E1-8EF4-7210C45CF723}" dt="2025-03-03T10:30:11.022" v="525"/>
        <pc:sldMkLst>
          <pc:docMk/>
          <pc:sldMk cId="348853651" sldId="624"/>
        </pc:sldMkLst>
      </pc:sldChg>
      <pc:sldChg chg="addSp delSp modSp mod modTransition modAnim">
        <pc:chgData name="Kareem Ahmed" userId="668b7c42-9793-4d96-80a6-ccc644a66bcf" providerId="ADAL" clId="{3592F7A2-CCFA-46E1-8EF4-7210C45CF723}" dt="2025-03-03T10:30:11.022" v="525"/>
        <pc:sldMkLst>
          <pc:docMk/>
          <pc:sldMk cId="1496375242" sldId="625"/>
        </pc:sldMkLst>
      </pc:sldChg>
      <pc:sldChg chg="addSp delSp modSp mod modTransition modAnim">
        <pc:chgData name="Kareem Ahmed" userId="668b7c42-9793-4d96-80a6-ccc644a66bcf" providerId="ADAL" clId="{3592F7A2-CCFA-46E1-8EF4-7210C45CF723}" dt="2025-03-03T10:30:11.022" v="525"/>
        <pc:sldMkLst>
          <pc:docMk/>
          <pc:sldMk cId="2088271291" sldId="626"/>
        </pc:sldMkLst>
      </pc:sldChg>
      <pc:sldChg chg="addSp delSp modSp mod modTransition modAnim">
        <pc:chgData name="Kareem Ahmed" userId="668b7c42-9793-4d96-80a6-ccc644a66bcf" providerId="ADAL" clId="{3592F7A2-CCFA-46E1-8EF4-7210C45CF723}" dt="2025-03-03T10:30:11.022" v="525"/>
        <pc:sldMkLst>
          <pc:docMk/>
          <pc:sldMk cId="1755862227" sldId="627"/>
        </pc:sldMkLst>
      </pc:sldChg>
      <pc:sldChg chg="addSp delSp modSp mod modTransition modAnim">
        <pc:chgData name="Kareem Ahmed" userId="668b7c42-9793-4d96-80a6-ccc644a66bcf" providerId="ADAL" clId="{3592F7A2-CCFA-46E1-8EF4-7210C45CF723}" dt="2025-03-03T10:30:11.022" v="525"/>
        <pc:sldMkLst>
          <pc:docMk/>
          <pc:sldMk cId="3820177644" sldId="628"/>
        </pc:sldMkLst>
      </pc:sldChg>
      <pc:sldChg chg="addSp delSp modSp mod modTransition modAnim">
        <pc:chgData name="Kareem Ahmed" userId="668b7c42-9793-4d96-80a6-ccc644a66bcf" providerId="ADAL" clId="{3592F7A2-CCFA-46E1-8EF4-7210C45CF723}" dt="2025-03-03T10:30:11.022" v="525"/>
        <pc:sldMkLst>
          <pc:docMk/>
          <pc:sldMk cId="506690095" sldId="629"/>
        </pc:sldMkLst>
      </pc:sldChg>
      <pc:sldChg chg="addSp delSp modSp mod modTransition modAnim">
        <pc:chgData name="Kareem Ahmed" userId="668b7c42-9793-4d96-80a6-ccc644a66bcf" providerId="ADAL" clId="{3592F7A2-CCFA-46E1-8EF4-7210C45CF723}" dt="2025-03-03T10:30:11.022" v="525"/>
        <pc:sldMkLst>
          <pc:docMk/>
          <pc:sldMk cId="3656504418" sldId="630"/>
        </pc:sldMkLst>
      </pc:sldChg>
      <pc:sldChg chg="addSp delSp modSp mod modTransition modAnim">
        <pc:chgData name="Kareem Ahmed" userId="668b7c42-9793-4d96-80a6-ccc644a66bcf" providerId="ADAL" clId="{3592F7A2-CCFA-46E1-8EF4-7210C45CF723}" dt="2025-03-03T10:30:11.022" v="525"/>
        <pc:sldMkLst>
          <pc:docMk/>
          <pc:sldMk cId="2630552964" sldId="631"/>
        </pc:sldMkLst>
      </pc:sldChg>
      <pc:sldChg chg="addSp delSp modSp mod modTransition modAnim">
        <pc:chgData name="Kareem Ahmed" userId="668b7c42-9793-4d96-80a6-ccc644a66bcf" providerId="ADAL" clId="{3592F7A2-CCFA-46E1-8EF4-7210C45CF723}" dt="2025-03-03T10:30:11.022" v="525"/>
        <pc:sldMkLst>
          <pc:docMk/>
          <pc:sldMk cId="3184883198" sldId="632"/>
        </pc:sldMkLst>
      </pc:sldChg>
      <pc:sldChg chg="addSp delSp modSp mod modTransition modAnim">
        <pc:chgData name="Kareem Ahmed" userId="668b7c42-9793-4d96-80a6-ccc644a66bcf" providerId="ADAL" clId="{3592F7A2-CCFA-46E1-8EF4-7210C45CF723}" dt="2025-03-03T10:30:11.022" v="525"/>
        <pc:sldMkLst>
          <pc:docMk/>
          <pc:sldMk cId="3014305824" sldId="633"/>
        </pc:sldMkLst>
      </pc:sldChg>
      <pc:sldChg chg="addSp delSp modSp mod modTransition modAnim">
        <pc:chgData name="Kareem Ahmed" userId="668b7c42-9793-4d96-80a6-ccc644a66bcf" providerId="ADAL" clId="{3592F7A2-CCFA-46E1-8EF4-7210C45CF723}" dt="2025-03-03T10:30:11.022" v="525"/>
        <pc:sldMkLst>
          <pc:docMk/>
          <pc:sldMk cId="1253441963" sldId="634"/>
        </pc:sldMkLst>
      </pc:sldChg>
      <pc:sldChg chg="addSp delSp modSp mod modTransition delAnim modAnim">
        <pc:chgData name="Kareem Ahmed" userId="668b7c42-9793-4d96-80a6-ccc644a66bcf" providerId="ADAL" clId="{3592F7A2-CCFA-46E1-8EF4-7210C45CF723}" dt="2025-03-03T10:30:11.022" v="525"/>
        <pc:sldMkLst>
          <pc:docMk/>
          <pc:sldMk cId="1577303241" sldId="635"/>
        </pc:sldMkLst>
      </pc:sldChg>
      <pc:sldChg chg="addSp modSp modTransition modAnim">
        <pc:chgData name="Kareem Ahmed" userId="668b7c42-9793-4d96-80a6-ccc644a66bcf" providerId="ADAL" clId="{3592F7A2-CCFA-46E1-8EF4-7210C45CF723}" dt="2025-03-03T10:30:11.022" v="525"/>
        <pc:sldMkLst>
          <pc:docMk/>
          <pc:sldMk cId="921725800" sldId="636"/>
        </pc:sldMkLst>
      </pc:sldChg>
      <pc:sldChg chg="addSp delSp modSp mod modTransition modAnim">
        <pc:chgData name="Kareem Ahmed" userId="668b7c42-9793-4d96-80a6-ccc644a66bcf" providerId="ADAL" clId="{3592F7A2-CCFA-46E1-8EF4-7210C45CF723}" dt="2025-03-03T10:30:11.022" v="525"/>
        <pc:sldMkLst>
          <pc:docMk/>
          <pc:sldMk cId="2011692661" sldId="637"/>
        </pc:sldMkLst>
      </pc:sldChg>
      <pc:sldChg chg="addSp delSp modSp mod modTransition modAnim">
        <pc:chgData name="Kareem Ahmed" userId="668b7c42-9793-4d96-80a6-ccc644a66bcf" providerId="ADAL" clId="{3592F7A2-CCFA-46E1-8EF4-7210C45CF723}" dt="2025-03-03T10:30:11.022" v="525"/>
        <pc:sldMkLst>
          <pc:docMk/>
          <pc:sldMk cId="3208909893" sldId="638"/>
        </pc:sldMkLst>
      </pc:sldChg>
      <pc:sldChg chg="addSp delSp modSp mod modTransition modAnim">
        <pc:chgData name="Kareem Ahmed" userId="668b7c42-9793-4d96-80a6-ccc644a66bcf" providerId="ADAL" clId="{3592F7A2-CCFA-46E1-8EF4-7210C45CF723}" dt="2025-03-03T10:30:11.022" v="525"/>
        <pc:sldMkLst>
          <pc:docMk/>
          <pc:sldMk cId="2646219636" sldId="639"/>
        </pc:sldMkLst>
      </pc:sldChg>
      <pc:sldChg chg="addSp delSp modSp mod modTransition modAnim">
        <pc:chgData name="Kareem Ahmed" userId="668b7c42-9793-4d96-80a6-ccc644a66bcf" providerId="ADAL" clId="{3592F7A2-CCFA-46E1-8EF4-7210C45CF723}" dt="2025-03-03T10:30:11.022" v="525"/>
        <pc:sldMkLst>
          <pc:docMk/>
          <pc:sldMk cId="2054350287" sldId="640"/>
        </pc:sldMkLst>
      </pc:sldChg>
      <pc:sldChg chg="addSp delSp modSp mod modTransition modAnim">
        <pc:chgData name="Kareem Ahmed" userId="668b7c42-9793-4d96-80a6-ccc644a66bcf" providerId="ADAL" clId="{3592F7A2-CCFA-46E1-8EF4-7210C45CF723}" dt="2025-03-03T10:30:11.022" v="525"/>
        <pc:sldMkLst>
          <pc:docMk/>
          <pc:sldMk cId="342855657" sldId="641"/>
        </pc:sldMkLst>
      </pc:sldChg>
      <pc:sldChg chg="addSp modSp modTransition modAnim">
        <pc:chgData name="Kareem Ahmed" userId="668b7c42-9793-4d96-80a6-ccc644a66bcf" providerId="ADAL" clId="{3592F7A2-CCFA-46E1-8EF4-7210C45CF723}" dt="2025-03-03T10:30:11.022" v="525"/>
        <pc:sldMkLst>
          <pc:docMk/>
          <pc:sldMk cId="2585228013" sldId="642"/>
        </pc:sldMkLst>
      </pc:sldChg>
      <pc:sldChg chg="addSp modSp modTransition modAnim">
        <pc:chgData name="Kareem Ahmed" userId="668b7c42-9793-4d96-80a6-ccc644a66bcf" providerId="ADAL" clId="{3592F7A2-CCFA-46E1-8EF4-7210C45CF723}" dt="2025-03-03T10:30:11.022" v="525"/>
        <pc:sldMkLst>
          <pc:docMk/>
          <pc:sldMk cId="2219607702" sldId="643"/>
        </pc:sldMkLst>
      </pc:sldChg>
    </pc:docChg>
  </pc:docChgLst>
  <pc:docChgLst>
    <pc:chgData name="Kareem Ahmed" userId="668b7c42-9793-4d96-80a6-ccc644a66bcf" providerId="ADAL" clId="{BB13B25D-B914-4349-A1A8-82202ADEA0D6}"/>
    <pc:docChg chg="undo redo custSel addSld delSld modSld sldOrd modSection">
      <pc:chgData name="Kareem Ahmed" userId="668b7c42-9793-4d96-80a6-ccc644a66bcf" providerId="ADAL" clId="{BB13B25D-B914-4349-A1A8-82202ADEA0D6}" dt="2025-03-11T13:06:55.490" v="1589" actId="20577"/>
      <pc:docMkLst>
        <pc:docMk/>
      </pc:docMkLst>
      <pc:sldChg chg="addSp delSp modSp mod delAnim">
        <pc:chgData name="Kareem Ahmed" userId="668b7c42-9793-4d96-80a6-ccc644a66bcf" providerId="ADAL" clId="{BB13B25D-B914-4349-A1A8-82202ADEA0D6}" dt="2025-03-10T22:42:59.032" v="1543" actId="478"/>
        <pc:sldMkLst>
          <pc:docMk/>
          <pc:sldMk cId="0" sldId="303"/>
        </pc:sldMkLst>
      </pc:sldChg>
      <pc:sldChg chg="addSp delSp modSp mod modTransition delAnim modAnim">
        <pc:chgData name="Kareem Ahmed" userId="668b7c42-9793-4d96-80a6-ccc644a66bcf" providerId="ADAL" clId="{BB13B25D-B914-4349-A1A8-82202ADEA0D6}" dt="2025-03-11T13:06:51.232" v="1588" actId="20577"/>
        <pc:sldMkLst>
          <pc:docMk/>
          <pc:sldMk cId="0" sldId="306"/>
        </pc:sldMkLst>
      </pc:sldChg>
      <pc:sldChg chg="addSp delSp modSp mod delAnim">
        <pc:chgData name="Kareem Ahmed" userId="668b7c42-9793-4d96-80a6-ccc644a66bcf" providerId="ADAL" clId="{BB13B25D-B914-4349-A1A8-82202ADEA0D6}" dt="2025-03-10T22:44:19.799" v="1586" actId="478"/>
        <pc:sldMkLst>
          <pc:docMk/>
          <pc:sldMk cId="0" sldId="349"/>
        </pc:sldMkLst>
      </pc:sldChg>
      <pc:sldChg chg="addSp delSp modSp mod delAnim">
        <pc:chgData name="Kareem Ahmed" userId="668b7c42-9793-4d96-80a6-ccc644a66bcf" providerId="ADAL" clId="{BB13B25D-B914-4349-A1A8-82202ADEA0D6}" dt="2025-03-10T22:42:56.796" v="1542" actId="478"/>
        <pc:sldMkLst>
          <pc:docMk/>
          <pc:sldMk cId="0" sldId="480"/>
        </pc:sldMkLst>
      </pc:sldChg>
      <pc:sldChg chg="addSp delSp modSp mod modTransition delAnim modAnim">
        <pc:chgData name="Kareem Ahmed" userId="668b7c42-9793-4d96-80a6-ccc644a66bcf" providerId="ADAL" clId="{BB13B25D-B914-4349-A1A8-82202ADEA0D6}" dt="2025-03-11T13:06:55.490" v="1589" actId="20577"/>
        <pc:sldMkLst>
          <pc:docMk/>
          <pc:sldMk cId="3373065567" sldId="481"/>
        </pc:sldMkLst>
      </pc:sldChg>
      <pc:sldChg chg="addSp delSp modSp mod delAnim modAnim">
        <pc:chgData name="Kareem Ahmed" userId="668b7c42-9793-4d96-80a6-ccc644a66bcf" providerId="ADAL" clId="{BB13B25D-B914-4349-A1A8-82202ADEA0D6}" dt="2025-03-10T22:43:09.857" v="1547" actId="478"/>
        <pc:sldMkLst>
          <pc:docMk/>
          <pc:sldMk cId="1621918960" sldId="482"/>
        </pc:sldMkLst>
      </pc:sldChg>
      <pc:sldChg chg="addSp delSp modSp mod delAnim">
        <pc:chgData name="Kareem Ahmed" userId="668b7c42-9793-4d96-80a6-ccc644a66bcf" providerId="ADAL" clId="{BB13B25D-B914-4349-A1A8-82202ADEA0D6}" dt="2025-03-10T22:44:17.955" v="1585" actId="478"/>
        <pc:sldMkLst>
          <pc:docMk/>
          <pc:sldMk cId="681969876" sldId="519"/>
        </pc:sldMkLst>
      </pc:sldChg>
      <pc:sldChg chg="addSp delSp modSp mod modTransition delAnim modAnim">
        <pc:chgData name="Kareem Ahmed" userId="668b7c42-9793-4d96-80a6-ccc644a66bcf" providerId="ADAL" clId="{BB13B25D-B914-4349-A1A8-82202ADEA0D6}" dt="2025-03-11T13:06:46.966" v="1587" actId="20577"/>
        <pc:sldMkLst>
          <pc:docMk/>
          <pc:sldMk cId="649050000" sldId="520"/>
        </pc:sldMkLst>
      </pc:sldChg>
      <pc:sldChg chg="addSp delSp modSp add mod modTransition delAnim modAnim">
        <pc:chgData name="Kareem Ahmed" userId="668b7c42-9793-4d96-80a6-ccc644a66bcf" providerId="ADAL" clId="{BB13B25D-B914-4349-A1A8-82202ADEA0D6}" dt="2025-03-10T22:43:11.976" v="1548" actId="478"/>
        <pc:sldMkLst>
          <pc:docMk/>
          <pc:sldMk cId="1868816364" sldId="521"/>
        </pc:sldMkLst>
      </pc:sldChg>
      <pc:sldChg chg="addSp delSp modSp add mod modTransition delAnim modAnim">
        <pc:chgData name="Kareem Ahmed" userId="668b7c42-9793-4d96-80a6-ccc644a66bcf" providerId="ADAL" clId="{BB13B25D-B914-4349-A1A8-82202ADEA0D6}" dt="2025-03-10T22:43:14.019" v="1549" actId="478"/>
        <pc:sldMkLst>
          <pc:docMk/>
          <pc:sldMk cId="3547976496" sldId="522"/>
        </pc:sldMkLst>
      </pc:sldChg>
      <pc:sldChg chg="addSp delSp modSp add mod addAnim delAnim modAnim">
        <pc:chgData name="Kareem Ahmed" userId="668b7c42-9793-4d96-80a6-ccc644a66bcf" providerId="ADAL" clId="{BB13B25D-B914-4349-A1A8-82202ADEA0D6}" dt="2025-03-10T22:43:15.944" v="1550" actId="478"/>
        <pc:sldMkLst>
          <pc:docMk/>
          <pc:sldMk cId="1016454140" sldId="523"/>
        </pc:sldMkLst>
      </pc:sldChg>
      <pc:sldChg chg="modSp add del mod">
        <pc:chgData name="Kareem Ahmed" userId="668b7c42-9793-4d96-80a6-ccc644a66bcf" providerId="ADAL" clId="{BB13B25D-B914-4349-A1A8-82202ADEA0D6}" dt="2025-03-09T21:27:50.177" v="453" actId="47"/>
        <pc:sldMkLst>
          <pc:docMk/>
          <pc:sldMk cId="3933932765" sldId="524"/>
        </pc:sldMkLst>
      </pc:sldChg>
      <pc:sldChg chg="addSp delSp modSp add mod delAnim modAnim">
        <pc:chgData name="Kareem Ahmed" userId="668b7c42-9793-4d96-80a6-ccc644a66bcf" providerId="ADAL" clId="{BB13B25D-B914-4349-A1A8-82202ADEA0D6}" dt="2025-03-10T22:43:17.913" v="1551" actId="478"/>
        <pc:sldMkLst>
          <pc:docMk/>
          <pc:sldMk cId="1848690365" sldId="525"/>
        </pc:sldMkLst>
      </pc:sldChg>
      <pc:sldChg chg="addSp delSp modSp add mod delAnim modAnim">
        <pc:chgData name="Kareem Ahmed" userId="668b7c42-9793-4d96-80a6-ccc644a66bcf" providerId="ADAL" clId="{BB13B25D-B914-4349-A1A8-82202ADEA0D6}" dt="2025-03-10T22:43:19.823" v="1552" actId="478"/>
        <pc:sldMkLst>
          <pc:docMk/>
          <pc:sldMk cId="36043140" sldId="526"/>
        </pc:sldMkLst>
      </pc:sldChg>
      <pc:sldChg chg="addSp delSp modSp add mod delAnim modAnim">
        <pc:chgData name="Kareem Ahmed" userId="668b7c42-9793-4d96-80a6-ccc644a66bcf" providerId="ADAL" clId="{BB13B25D-B914-4349-A1A8-82202ADEA0D6}" dt="2025-03-10T22:43:23.064" v="1553" actId="478"/>
        <pc:sldMkLst>
          <pc:docMk/>
          <pc:sldMk cId="1343731334" sldId="527"/>
        </pc:sldMkLst>
      </pc:sldChg>
      <pc:sldChg chg="addSp delSp modSp add mod delAnim modAnim">
        <pc:chgData name="Kareem Ahmed" userId="668b7c42-9793-4d96-80a6-ccc644a66bcf" providerId="ADAL" clId="{BB13B25D-B914-4349-A1A8-82202ADEA0D6}" dt="2025-03-10T22:43:24.821" v="1554" actId="478"/>
        <pc:sldMkLst>
          <pc:docMk/>
          <pc:sldMk cId="2849611737" sldId="528"/>
        </pc:sldMkLst>
      </pc:sldChg>
      <pc:sldChg chg="addSp delSp modSp add mod delAnim modAnim">
        <pc:chgData name="Kareem Ahmed" userId="668b7c42-9793-4d96-80a6-ccc644a66bcf" providerId="ADAL" clId="{BB13B25D-B914-4349-A1A8-82202ADEA0D6}" dt="2025-03-10T22:43:26.494" v="1555" actId="478"/>
        <pc:sldMkLst>
          <pc:docMk/>
          <pc:sldMk cId="213752121" sldId="529"/>
        </pc:sldMkLst>
      </pc:sldChg>
      <pc:sldChg chg="addSp delSp modSp add mod delAnim modAnim">
        <pc:chgData name="Kareem Ahmed" userId="668b7c42-9793-4d96-80a6-ccc644a66bcf" providerId="ADAL" clId="{BB13B25D-B914-4349-A1A8-82202ADEA0D6}" dt="2025-03-10T22:43:28.165" v="1556" actId="478"/>
        <pc:sldMkLst>
          <pc:docMk/>
          <pc:sldMk cId="2582246999" sldId="530"/>
        </pc:sldMkLst>
      </pc:sldChg>
      <pc:sldChg chg="addSp delSp modSp add mod delAnim modAnim">
        <pc:chgData name="Kareem Ahmed" userId="668b7c42-9793-4d96-80a6-ccc644a66bcf" providerId="ADAL" clId="{BB13B25D-B914-4349-A1A8-82202ADEA0D6}" dt="2025-03-10T22:43:30.005" v="1557" actId="478"/>
        <pc:sldMkLst>
          <pc:docMk/>
          <pc:sldMk cId="3443894761" sldId="531"/>
        </pc:sldMkLst>
      </pc:sldChg>
      <pc:sldChg chg="addSp delSp modSp add mod delAnim modAnim">
        <pc:chgData name="Kareem Ahmed" userId="668b7c42-9793-4d96-80a6-ccc644a66bcf" providerId="ADAL" clId="{BB13B25D-B914-4349-A1A8-82202ADEA0D6}" dt="2025-03-10T22:43:31.764" v="1558" actId="478"/>
        <pc:sldMkLst>
          <pc:docMk/>
          <pc:sldMk cId="3315061497" sldId="532"/>
        </pc:sldMkLst>
      </pc:sldChg>
      <pc:sldChg chg="addSp delSp modSp add mod modTransition delAnim">
        <pc:chgData name="Kareem Ahmed" userId="668b7c42-9793-4d96-80a6-ccc644a66bcf" providerId="ADAL" clId="{BB13B25D-B914-4349-A1A8-82202ADEA0D6}" dt="2025-03-10T22:43:35.246" v="1560" actId="478"/>
        <pc:sldMkLst>
          <pc:docMk/>
          <pc:sldMk cId="4155938886" sldId="533"/>
        </pc:sldMkLst>
      </pc:sldChg>
      <pc:sldChg chg="addSp delSp modSp add mod ord delAnim">
        <pc:chgData name="Kareem Ahmed" userId="668b7c42-9793-4d96-80a6-ccc644a66bcf" providerId="ADAL" clId="{BB13B25D-B914-4349-A1A8-82202ADEA0D6}" dt="2025-03-10T22:43:33.527" v="1559" actId="478"/>
        <pc:sldMkLst>
          <pc:docMk/>
          <pc:sldMk cId="3274223257" sldId="534"/>
        </pc:sldMkLst>
      </pc:sldChg>
      <pc:sldChg chg="addSp delSp modSp add mod delAnim modAnim">
        <pc:chgData name="Kareem Ahmed" userId="668b7c42-9793-4d96-80a6-ccc644a66bcf" providerId="ADAL" clId="{BB13B25D-B914-4349-A1A8-82202ADEA0D6}" dt="2025-03-10T22:43:36.950" v="1561" actId="478"/>
        <pc:sldMkLst>
          <pc:docMk/>
          <pc:sldMk cId="2575425166" sldId="535"/>
        </pc:sldMkLst>
      </pc:sldChg>
      <pc:sldChg chg="addSp delSp modSp add mod delAnim modAnim">
        <pc:chgData name="Kareem Ahmed" userId="668b7c42-9793-4d96-80a6-ccc644a66bcf" providerId="ADAL" clId="{BB13B25D-B914-4349-A1A8-82202ADEA0D6}" dt="2025-03-10T22:43:38.977" v="1562" actId="478"/>
        <pc:sldMkLst>
          <pc:docMk/>
          <pc:sldMk cId="2746564892" sldId="536"/>
        </pc:sldMkLst>
      </pc:sldChg>
      <pc:sldChg chg="addSp delSp modSp add mod delAnim modAnim">
        <pc:chgData name="Kareem Ahmed" userId="668b7c42-9793-4d96-80a6-ccc644a66bcf" providerId="ADAL" clId="{BB13B25D-B914-4349-A1A8-82202ADEA0D6}" dt="2025-03-10T22:43:40.749" v="1563" actId="478"/>
        <pc:sldMkLst>
          <pc:docMk/>
          <pc:sldMk cId="4278621547" sldId="537"/>
        </pc:sldMkLst>
      </pc:sldChg>
      <pc:sldChg chg="addSp delSp modSp add mod delAnim modAnim">
        <pc:chgData name="Kareem Ahmed" userId="668b7c42-9793-4d96-80a6-ccc644a66bcf" providerId="ADAL" clId="{BB13B25D-B914-4349-A1A8-82202ADEA0D6}" dt="2025-03-10T22:43:42.540" v="1564" actId="478"/>
        <pc:sldMkLst>
          <pc:docMk/>
          <pc:sldMk cId="1463063792" sldId="538"/>
        </pc:sldMkLst>
      </pc:sldChg>
      <pc:sldChg chg="addSp delSp modSp add mod delAnim modAnim">
        <pc:chgData name="Kareem Ahmed" userId="668b7c42-9793-4d96-80a6-ccc644a66bcf" providerId="ADAL" clId="{BB13B25D-B914-4349-A1A8-82202ADEA0D6}" dt="2025-03-10T22:43:44.140" v="1565" actId="478"/>
        <pc:sldMkLst>
          <pc:docMk/>
          <pc:sldMk cId="1190210260" sldId="539"/>
        </pc:sldMkLst>
      </pc:sldChg>
      <pc:sldChg chg="addSp delSp modSp add mod delAnim modAnim">
        <pc:chgData name="Kareem Ahmed" userId="668b7c42-9793-4d96-80a6-ccc644a66bcf" providerId="ADAL" clId="{BB13B25D-B914-4349-A1A8-82202ADEA0D6}" dt="2025-03-10T22:43:45.842" v="1566" actId="478"/>
        <pc:sldMkLst>
          <pc:docMk/>
          <pc:sldMk cId="1421301234" sldId="540"/>
        </pc:sldMkLst>
      </pc:sldChg>
      <pc:sldChg chg="addSp delSp modSp add mod delAnim modAnim">
        <pc:chgData name="Kareem Ahmed" userId="668b7c42-9793-4d96-80a6-ccc644a66bcf" providerId="ADAL" clId="{BB13B25D-B914-4349-A1A8-82202ADEA0D6}" dt="2025-03-10T22:43:47.640" v="1567" actId="478"/>
        <pc:sldMkLst>
          <pc:docMk/>
          <pc:sldMk cId="2462674153" sldId="541"/>
        </pc:sldMkLst>
      </pc:sldChg>
      <pc:sldChg chg="addSp delSp modSp add mod delAnim modAnim">
        <pc:chgData name="Kareem Ahmed" userId="668b7c42-9793-4d96-80a6-ccc644a66bcf" providerId="ADAL" clId="{BB13B25D-B914-4349-A1A8-82202ADEA0D6}" dt="2025-03-10T22:43:49.240" v="1568" actId="478"/>
        <pc:sldMkLst>
          <pc:docMk/>
          <pc:sldMk cId="3431558691" sldId="542"/>
        </pc:sldMkLst>
      </pc:sldChg>
      <pc:sldChg chg="addSp delSp modSp add mod delAnim modAnim">
        <pc:chgData name="Kareem Ahmed" userId="668b7c42-9793-4d96-80a6-ccc644a66bcf" providerId="ADAL" clId="{BB13B25D-B914-4349-A1A8-82202ADEA0D6}" dt="2025-03-10T22:43:50.940" v="1569" actId="478"/>
        <pc:sldMkLst>
          <pc:docMk/>
          <pc:sldMk cId="3215548571" sldId="543"/>
        </pc:sldMkLst>
      </pc:sldChg>
      <pc:sldChg chg="addSp delSp modSp add mod delAnim modAnim">
        <pc:chgData name="Kareem Ahmed" userId="668b7c42-9793-4d96-80a6-ccc644a66bcf" providerId="ADAL" clId="{BB13B25D-B914-4349-A1A8-82202ADEA0D6}" dt="2025-03-10T22:43:52.546" v="1570" actId="478"/>
        <pc:sldMkLst>
          <pc:docMk/>
          <pc:sldMk cId="3244019524" sldId="544"/>
        </pc:sldMkLst>
      </pc:sldChg>
      <pc:sldChg chg="addSp delSp modSp add mod delAnim">
        <pc:chgData name="Kareem Ahmed" userId="668b7c42-9793-4d96-80a6-ccc644a66bcf" providerId="ADAL" clId="{BB13B25D-B914-4349-A1A8-82202ADEA0D6}" dt="2025-03-10T22:43:54.117" v="1571" actId="478"/>
        <pc:sldMkLst>
          <pc:docMk/>
          <pc:sldMk cId="264778323" sldId="545"/>
        </pc:sldMkLst>
      </pc:sldChg>
      <pc:sldChg chg="addSp delSp modSp add mod modTransition delAnim modAnim">
        <pc:chgData name="Kareem Ahmed" userId="668b7c42-9793-4d96-80a6-ccc644a66bcf" providerId="ADAL" clId="{BB13B25D-B914-4349-A1A8-82202ADEA0D6}" dt="2025-03-10T22:43:58.091" v="1573" actId="478"/>
        <pc:sldMkLst>
          <pc:docMk/>
          <pc:sldMk cId="3325726867" sldId="546"/>
        </pc:sldMkLst>
      </pc:sldChg>
      <pc:sldChg chg="addSp delSp modSp add mod delAnim modAnim">
        <pc:chgData name="Kareem Ahmed" userId="668b7c42-9793-4d96-80a6-ccc644a66bcf" providerId="ADAL" clId="{BB13B25D-B914-4349-A1A8-82202ADEA0D6}" dt="2025-03-10T22:44:00.070" v="1574" actId="478"/>
        <pc:sldMkLst>
          <pc:docMk/>
          <pc:sldMk cId="2030863312" sldId="547"/>
        </pc:sldMkLst>
      </pc:sldChg>
      <pc:sldChg chg="addSp delSp modSp add mod delAnim modAnim">
        <pc:chgData name="Kareem Ahmed" userId="668b7c42-9793-4d96-80a6-ccc644a66bcf" providerId="ADAL" clId="{BB13B25D-B914-4349-A1A8-82202ADEA0D6}" dt="2025-03-10T22:44:02.009" v="1575" actId="478"/>
        <pc:sldMkLst>
          <pc:docMk/>
          <pc:sldMk cId="919029111" sldId="548"/>
        </pc:sldMkLst>
      </pc:sldChg>
      <pc:sldChg chg="addSp delSp modSp add mod delAnim">
        <pc:chgData name="Kareem Ahmed" userId="668b7c42-9793-4d96-80a6-ccc644a66bcf" providerId="ADAL" clId="{BB13B25D-B914-4349-A1A8-82202ADEA0D6}" dt="2025-03-10T22:44:03.570" v="1576" actId="478"/>
        <pc:sldMkLst>
          <pc:docMk/>
          <pc:sldMk cId="3902575090" sldId="549"/>
        </pc:sldMkLst>
      </pc:sldChg>
      <pc:sldChg chg="addSp delSp modSp add mod delAnim modAnim">
        <pc:chgData name="Kareem Ahmed" userId="668b7c42-9793-4d96-80a6-ccc644a66bcf" providerId="ADAL" clId="{BB13B25D-B914-4349-A1A8-82202ADEA0D6}" dt="2025-03-10T22:44:05.036" v="1577" actId="478"/>
        <pc:sldMkLst>
          <pc:docMk/>
          <pc:sldMk cId="854590910" sldId="550"/>
        </pc:sldMkLst>
      </pc:sldChg>
      <pc:sldChg chg="addSp delSp modSp add mod delAnim modAnim">
        <pc:chgData name="Kareem Ahmed" userId="668b7c42-9793-4d96-80a6-ccc644a66bcf" providerId="ADAL" clId="{BB13B25D-B914-4349-A1A8-82202ADEA0D6}" dt="2025-03-10T22:44:08.874" v="1579" actId="478"/>
        <pc:sldMkLst>
          <pc:docMk/>
          <pc:sldMk cId="2310671213" sldId="551"/>
        </pc:sldMkLst>
      </pc:sldChg>
      <pc:sldChg chg="addSp delSp modSp add mod delAnim modAnim">
        <pc:chgData name="Kareem Ahmed" userId="668b7c42-9793-4d96-80a6-ccc644a66bcf" providerId="ADAL" clId="{BB13B25D-B914-4349-A1A8-82202ADEA0D6}" dt="2025-03-10T22:44:10.503" v="1580" actId="478"/>
        <pc:sldMkLst>
          <pc:docMk/>
          <pc:sldMk cId="200275630" sldId="552"/>
        </pc:sldMkLst>
      </pc:sldChg>
      <pc:sldChg chg="addSp delSp modSp add mod delAnim modAnim">
        <pc:chgData name="Kareem Ahmed" userId="668b7c42-9793-4d96-80a6-ccc644a66bcf" providerId="ADAL" clId="{BB13B25D-B914-4349-A1A8-82202ADEA0D6}" dt="2025-03-10T22:44:11.955" v="1581" actId="478"/>
        <pc:sldMkLst>
          <pc:docMk/>
          <pc:sldMk cId="828304038" sldId="553"/>
        </pc:sldMkLst>
      </pc:sldChg>
      <pc:sldChg chg="addSp delSp modSp add mod delAnim modAnim">
        <pc:chgData name="Kareem Ahmed" userId="668b7c42-9793-4d96-80a6-ccc644a66bcf" providerId="ADAL" clId="{BB13B25D-B914-4349-A1A8-82202ADEA0D6}" dt="2025-03-10T22:44:13.388" v="1582" actId="478"/>
        <pc:sldMkLst>
          <pc:docMk/>
          <pc:sldMk cId="2789099811" sldId="554"/>
        </pc:sldMkLst>
      </pc:sldChg>
      <pc:sldChg chg="addSp delSp modSp add mod delAnim modAnim">
        <pc:chgData name="Kareem Ahmed" userId="668b7c42-9793-4d96-80a6-ccc644a66bcf" providerId="ADAL" clId="{BB13B25D-B914-4349-A1A8-82202ADEA0D6}" dt="2025-03-10T22:44:14.870" v="1583" actId="478"/>
        <pc:sldMkLst>
          <pc:docMk/>
          <pc:sldMk cId="2076035214" sldId="555"/>
        </pc:sldMkLst>
      </pc:sldChg>
      <pc:sldChg chg="addSp delSp modSp add mod delAnim modAnim">
        <pc:chgData name="Kareem Ahmed" userId="668b7c42-9793-4d96-80a6-ccc644a66bcf" providerId="ADAL" clId="{BB13B25D-B914-4349-A1A8-82202ADEA0D6}" dt="2025-03-10T22:44:16.449" v="1584" actId="478"/>
        <pc:sldMkLst>
          <pc:docMk/>
          <pc:sldMk cId="3990456458" sldId="556"/>
        </pc:sldMkLst>
      </pc:sldChg>
      <pc:sldChg chg="addSp delSp modSp add mod delAnim modAnim">
        <pc:chgData name="Kareem Ahmed" userId="668b7c42-9793-4d96-80a6-ccc644a66bcf" providerId="ADAL" clId="{BB13B25D-B914-4349-A1A8-82202ADEA0D6}" dt="2025-03-10T22:44:06.465" v="1578" actId="478"/>
        <pc:sldMkLst>
          <pc:docMk/>
          <pc:sldMk cId="216359504" sldId="557"/>
        </pc:sldMkLst>
      </pc:sldChg>
      <pc:sldChg chg="del">
        <pc:chgData name="Kareem Ahmed" userId="668b7c42-9793-4d96-80a6-ccc644a66bcf" providerId="ADAL" clId="{BB13B25D-B914-4349-A1A8-82202ADEA0D6}" dt="2025-03-08T13:13:25.480" v="13" actId="47"/>
        <pc:sldMkLst>
          <pc:docMk/>
          <pc:sldMk cId="1229822033" sldId="597"/>
        </pc:sldMkLst>
      </pc:sldChg>
      <pc:sldChg chg="del">
        <pc:chgData name="Kareem Ahmed" userId="668b7c42-9793-4d96-80a6-ccc644a66bcf" providerId="ADAL" clId="{BB13B25D-B914-4349-A1A8-82202ADEA0D6}" dt="2025-03-08T13:13:25.480" v="13" actId="47"/>
        <pc:sldMkLst>
          <pc:docMk/>
          <pc:sldMk cId="3781229062" sldId="598"/>
        </pc:sldMkLst>
      </pc:sldChg>
      <pc:sldChg chg="del">
        <pc:chgData name="Kareem Ahmed" userId="668b7c42-9793-4d96-80a6-ccc644a66bcf" providerId="ADAL" clId="{BB13B25D-B914-4349-A1A8-82202ADEA0D6}" dt="2025-03-08T13:13:25.480" v="13" actId="47"/>
        <pc:sldMkLst>
          <pc:docMk/>
          <pc:sldMk cId="325635753" sldId="599"/>
        </pc:sldMkLst>
      </pc:sldChg>
      <pc:sldChg chg="del">
        <pc:chgData name="Kareem Ahmed" userId="668b7c42-9793-4d96-80a6-ccc644a66bcf" providerId="ADAL" clId="{BB13B25D-B914-4349-A1A8-82202ADEA0D6}" dt="2025-03-08T13:13:25.480" v="13" actId="47"/>
        <pc:sldMkLst>
          <pc:docMk/>
          <pc:sldMk cId="2725188777" sldId="600"/>
        </pc:sldMkLst>
      </pc:sldChg>
      <pc:sldChg chg="del">
        <pc:chgData name="Kareem Ahmed" userId="668b7c42-9793-4d96-80a6-ccc644a66bcf" providerId="ADAL" clId="{BB13B25D-B914-4349-A1A8-82202ADEA0D6}" dt="2025-03-08T13:13:25.480" v="13" actId="47"/>
        <pc:sldMkLst>
          <pc:docMk/>
          <pc:sldMk cId="2931949427" sldId="601"/>
        </pc:sldMkLst>
      </pc:sldChg>
      <pc:sldChg chg="del">
        <pc:chgData name="Kareem Ahmed" userId="668b7c42-9793-4d96-80a6-ccc644a66bcf" providerId="ADAL" clId="{BB13B25D-B914-4349-A1A8-82202ADEA0D6}" dt="2025-03-08T13:13:25.480" v="13" actId="47"/>
        <pc:sldMkLst>
          <pc:docMk/>
          <pc:sldMk cId="617590497" sldId="602"/>
        </pc:sldMkLst>
      </pc:sldChg>
      <pc:sldChg chg="del">
        <pc:chgData name="Kareem Ahmed" userId="668b7c42-9793-4d96-80a6-ccc644a66bcf" providerId="ADAL" clId="{BB13B25D-B914-4349-A1A8-82202ADEA0D6}" dt="2025-03-08T13:13:25.480" v="13" actId="47"/>
        <pc:sldMkLst>
          <pc:docMk/>
          <pc:sldMk cId="3477892367" sldId="603"/>
        </pc:sldMkLst>
      </pc:sldChg>
      <pc:sldChg chg="del">
        <pc:chgData name="Kareem Ahmed" userId="668b7c42-9793-4d96-80a6-ccc644a66bcf" providerId="ADAL" clId="{BB13B25D-B914-4349-A1A8-82202ADEA0D6}" dt="2025-03-08T13:13:25.480" v="13" actId="47"/>
        <pc:sldMkLst>
          <pc:docMk/>
          <pc:sldMk cId="731003957" sldId="604"/>
        </pc:sldMkLst>
      </pc:sldChg>
      <pc:sldChg chg="del">
        <pc:chgData name="Kareem Ahmed" userId="668b7c42-9793-4d96-80a6-ccc644a66bcf" providerId="ADAL" clId="{BB13B25D-B914-4349-A1A8-82202ADEA0D6}" dt="2025-03-08T13:13:25.480" v="13" actId="47"/>
        <pc:sldMkLst>
          <pc:docMk/>
          <pc:sldMk cId="4045124758" sldId="605"/>
        </pc:sldMkLst>
      </pc:sldChg>
      <pc:sldChg chg="del">
        <pc:chgData name="Kareem Ahmed" userId="668b7c42-9793-4d96-80a6-ccc644a66bcf" providerId="ADAL" clId="{BB13B25D-B914-4349-A1A8-82202ADEA0D6}" dt="2025-03-08T13:13:25.480" v="13" actId="47"/>
        <pc:sldMkLst>
          <pc:docMk/>
          <pc:sldMk cId="2266643549" sldId="606"/>
        </pc:sldMkLst>
      </pc:sldChg>
      <pc:sldChg chg="del">
        <pc:chgData name="Kareem Ahmed" userId="668b7c42-9793-4d96-80a6-ccc644a66bcf" providerId="ADAL" clId="{BB13B25D-B914-4349-A1A8-82202ADEA0D6}" dt="2025-03-08T13:13:25.480" v="13" actId="47"/>
        <pc:sldMkLst>
          <pc:docMk/>
          <pc:sldMk cId="3295778590" sldId="607"/>
        </pc:sldMkLst>
      </pc:sldChg>
      <pc:sldChg chg="del">
        <pc:chgData name="Kareem Ahmed" userId="668b7c42-9793-4d96-80a6-ccc644a66bcf" providerId="ADAL" clId="{BB13B25D-B914-4349-A1A8-82202ADEA0D6}" dt="2025-03-08T13:13:25.480" v="13" actId="47"/>
        <pc:sldMkLst>
          <pc:docMk/>
          <pc:sldMk cId="3691635399" sldId="608"/>
        </pc:sldMkLst>
      </pc:sldChg>
      <pc:sldChg chg="del">
        <pc:chgData name="Kareem Ahmed" userId="668b7c42-9793-4d96-80a6-ccc644a66bcf" providerId="ADAL" clId="{BB13B25D-B914-4349-A1A8-82202ADEA0D6}" dt="2025-03-08T13:13:25.480" v="13" actId="47"/>
        <pc:sldMkLst>
          <pc:docMk/>
          <pc:sldMk cId="2639809930" sldId="609"/>
        </pc:sldMkLst>
      </pc:sldChg>
      <pc:sldChg chg="del">
        <pc:chgData name="Kareem Ahmed" userId="668b7c42-9793-4d96-80a6-ccc644a66bcf" providerId="ADAL" clId="{BB13B25D-B914-4349-A1A8-82202ADEA0D6}" dt="2025-03-08T13:13:25.480" v="13" actId="47"/>
        <pc:sldMkLst>
          <pc:docMk/>
          <pc:sldMk cId="700742261" sldId="610"/>
        </pc:sldMkLst>
      </pc:sldChg>
      <pc:sldChg chg="del">
        <pc:chgData name="Kareem Ahmed" userId="668b7c42-9793-4d96-80a6-ccc644a66bcf" providerId="ADAL" clId="{BB13B25D-B914-4349-A1A8-82202ADEA0D6}" dt="2025-03-08T13:13:25.480" v="13" actId="47"/>
        <pc:sldMkLst>
          <pc:docMk/>
          <pc:sldMk cId="2726254631" sldId="611"/>
        </pc:sldMkLst>
      </pc:sldChg>
      <pc:sldChg chg="del">
        <pc:chgData name="Kareem Ahmed" userId="668b7c42-9793-4d96-80a6-ccc644a66bcf" providerId="ADAL" clId="{BB13B25D-B914-4349-A1A8-82202ADEA0D6}" dt="2025-03-08T13:13:25.480" v="13" actId="47"/>
        <pc:sldMkLst>
          <pc:docMk/>
          <pc:sldMk cId="2068730969" sldId="612"/>
        </pc:sldMkLst>
      </pc:sldChg>
      <pc:sldChg chg="del">
        <pc:chgData name="Kareem Ahmed" userId="668b7c42-9793-4d96-80a6-ccc644a66bcf" providerId="ADAL" clId="{BB13B25D-B914-4349-A1A8-82202ADEA0D6}" dt="2025-03-08T13:13:25.480" v="13" actId="47"/>
        <pc:sldMkLst>
          <pc:docMk/>
          <pc:sldMk cId="2101166806" sldId="613"/>
        </pc:sldMkLst>
      </pc:sldChg>
      <pc:sldChg chg="del">
        <pc:chgData name="Kareem Ahmed" userId="668b7c42-9793-4d96-80a6-ccc644a66bcf" providerId="ADAL" clId="{BB13B25D-B914-4349-A1A8-82202ADEA0D6}" dt="2025-03-08T13:13:25.480" v="13" actId="47"/>
        <pc:sldMkLst>
          <pc:docMk/>
          <pc:sldMk cId="2600899558" sldId="614"/>
        </pc:sldMkLst>
      </pc:sldChg>
      <pc:sldChg chg="del">
        <pc:chgData name="Kareem Ahmed" userId="668b7c42-9793-4d96-80a6-ccc644a66bcf" providerId="ADAL" clId="{BB13B25D-B914-4349-A1A8-82202ADEA0D6}" dt="2025-03-08T13:13:25.480" v="13" actId="47"/>
        <pc:sldMkLst>
          <pc:docMk/>
          <pc:sldMk cId="731662684" sldId="615"/>
        </pc:sldMkLst>
      </pc:sldChg>
      <pc:sldChg chg="del">
        <pc:chgData name="Kareem Ahmed" userId="668b7c42-9793-4d96-80a6-ccc644a66bcf" providerId="ADAL" clId="{BB13B25D-B914-4349-A1A8-82202ADEA0D6}" dt="2025-03-08T13:13:25.480" v="13" actId="47"/>
        <pc:sldMkLst>
          <pc:docMk/>
          <pc:sldMk cId="221964833" sldId="616"/>
        </pc:sldMkLst>
      </pc:sldChg>
      <pc:sldChg chg="del">
        <pc:chgData name="Kareem Ahmed" userId="668b7c42-9793-4d96-80a6-ccc644a66bcf" providerId="ADAL" clId="{BB13B25D-B914-4349-A1A8-82202ADEA0D6}" dt="2025-03-08T13:13:25.480" v="13" actId="47"/>
        <pc:sldMkLst>
          <pc:docMk/>
          <pc:sldMk cId="784360420" sldId="617"/>
        </pc:sldMkLst>
      </pc:sldChg>
      <pc:sldChg chg="del">
        <pc:chgData name="Kareem Ahmed" userId="668b7c42-9793-4d96-80a6-ccc644a66bcf" providerId="ADAL" clId="{BB13B25D-B914-4349-A1A8-82202ADEA0D6}" dt="2025-03-08T13:13:25.480" v="13" actId="47"/>
        <pc:sldMkLst>
          <pc:docMk/>
          <pc:sldMk cId="1954261528" sldId="618"/>
        </pc:sldMkLst>
      </pc:sldChg>
      <pc:sldChg chg="del">
        <pc:chgData name="Kareem Ahmed" userId="668b7c42-9793-4d96-80a6-ccc644a66bcf" providerId="ADAL" clId="{BB13B25D-B914-4349-A1A8-82202ADEA0D6}" dt="2025-03-08T13:13:25.480" v="13" actId="47"/>
        <pc:sldMkLst>
          <pc:docMk/>
          <pc:sldMk cId="108509589" sldId="619"/>
        </pc:sldMkLst>
      </pc:sldChg>
      <pc:sldChg chg="del">
        <pc:chgData name="Kareem Ahmed" userId="668b7c42-9793-4d96-80a6-ccc644a66bcf" providerId="ADAL" clId="{BB13B25D-B914-4349-A1A8-82202ADEA0D6}" dt="2025-03-08T13:13:25.480" v="13" actId="47"/>
        <pc:sldMkLst>
          <pc:docMk/>
          <pc:sldMk cId="2490673693" sldId="620"/>
        </pc:sldMkLst>
      </pc:sldChg>
      <pc:sldChg chg="del">
        <pc:chgData name="Kareem Ahmed" userId="668b7c42-9793-4d96-80a6-ccc644a66bcf" providerId="ADAL" clId="{BB13B25D-B914-4349-A1A8-82202ADEA0D6}" dt="2025-03-08T13:13:25.480" v="13" actId="47"/>
        <pc:sldMkLst>
          <pc:docMk/>
          <pc:sldMk cId="1387328468" sldId="621"/>
        </pc:sldMkLst>
      </pc:sldChg>
      <pc:sldChg chg="del">
        <pc:chgData name="Kareem Ahmed" userId="668b7c42-9793-4d96-80a6-ccc644a66bcf" providerId="ADAL" clId="{BB13B25D-B914-4349-A1A8-82202ADEA0D6}" dt="2025-03-08T13:13:25.480" v="13" actId="47"/>
        <pc:sldMkLst>
          <pc:docMk/>
          <pc:sldMk cId="3734894886" sldId="622"/>
        </pc:sldMkLst>
      </pc:sldChg>
      <pc:sldChg chg="del">
        <pc:chgData name="Kareem Ahmed" userId="668b7c42-9793-4d96-80a6-ccc644a66bcf" providerId="ADAL" clId="{BB13B25D-B914-4349-A1A8-82202ADEA0D6}" dt="2025-03-08T13:13:25.480" v="13" actId="47"/>
        <pc:sldMkLst>
          <pc:docMk/>
          <pc:sldMk cId="348853651" sldId="624"/>
        </pc:sldMkLst>
      </pc:sldChg>
      <pc:sldChg chg="del">
        <pc:chgData name="Kareem Ahmed" userId="668b7c42-9793-4d96-80a6-ccc644a66bcf" providerId="ADAL" clId="{BB13B25D-B914-4349-A1A8-82202ADEA0D6}" dt="2025-03-08T13:13:25.480" v="13" actId="47"/>
        <pc:sldMkLst>
          <pc:docMk/>
          <pc:sldMk cId="1496375242" sldId="625"/>
        </pc:sldMkLst>
      </pc:sldChg>
      <pc:sldChg chg="del">
        <pc:chgData name="Kareem Ahmed" userId="668b7c42-9793-4d96-80a6-ccc644a66bcf" providerId="ADAL" clId="{BB13B25D-B914-4349-A1A8-82202ADEA0D6}" dt="2025-03-08T13:13:25.480" v="13" actId="47"/>
        <pc:sldMkLst>
          <pc:docMk/>
          <pc:sldMk cId="2088271291" sldId="626"/>
        </pc:sldMkLst>
      </pc:sldChg>
      <pc:sldChg chg="del">
        <pc:chgData name="Kareem Ahmed" userId="668b7c42-9793-4d96-80a6-ccc644a66bcf" providerId="ADAL" clId="{BB13B25D-B914-4349-A1A8-82202ADEA0D6}" dt="2025-03-08T13:13:25.480" v="13" actId="47"/>
        <pc:sldMkLst>
          <pc:docMk/>
          <pc:sldMk cId="1755862227" sldId="627"/>
        </pc:sldMkLst>
      </pc:sldChg>
      <pc:sldChg chg="del">
        <pc:chgData name="Kareem Ahmed" userId="668b7c42-9793-4d96-80a6-ccc644a66bcf" providerId="ADAL" clId="{BB13B25D-B914-4349-A1A8-82202ADEA0D6}" dt="2025-03-08T13:13:25.480" v="13" actId="47"/>
        <pc:sldMkLst>
          <pc:docMk/>
          <pc:sldMk cId="3820177644" sldId="628"/>
        </pc:sldMkLst>
      </pc:sldChg>
      <pc:sldChg chg="del">
        <pc:chgData name="Kareem Ahmed" userId="668b7c42-9793-4d96-80a6-ccc644a66bcf" providerId="ADAL" clId="{BB13B25D-B914-4349-A1A8-82202ADEA0D6}" dt="2025-03-08T13:13:25.480" v="13" actId="47"/>
        <pc:sldMkLst>
          <pc:docMk/>
          <pc:sldMk cId="506690095" sldId="629"/>
        </pc:sldMkLst>
      </pc:sldChg>
      <pc:sldChg chg="del">
        <pc:chgData name="Kareem Ahmed" userId="668b7c42-9793-4d96-80a6-ccc644a66bcf" providerId="ADAL" clId="{BB13B25D-B914-4349-A1A8-82202ADEA0D6}" dt="2025-03-08T13:13:25.480" v="13" actId="47"/>
        <pc:sldMkLst>
          <pc:docMk/>
          <pc:sldMk cId="3656504418" sldId="630"/>
        </pc:sldMkLst>
      </pc:sldChg>
      <pc:sldChg chg="del">
        <pc:chgData name="Kareem Ahmed" userId="668b7c42-9793-4d96-80a6-ccc644a66bcf" providerId="ADAL" clId="{BB13B25D-B914-4349-A1A8-82202ADEA0D6}" dt="2025-03-08T13:13:25.480" v="13" actId="47"/>
        <pc:sldMkLst>
          <pc:docMk/>
          <pc:sldMk cId="2630552964" sldId="631"/>
        </pc:sldMkLst>
      </pc:sldChg>
      <pc:sldChg chg="del">
        <pc:chgData name="Kareem Ahmed" userId="668b7c42-9793-4d96-80a6-ccc644a66bcf" providerId="ADAL" clId="{BB13B25D-B914-4349-A1A8-82202ADEA0D6}" dt="2025-03-08T13:13:25.480" v="13" actId="47"/>
        <pc:sldMkLst>
          <pc:docMk/>
          <pc:sldMk cId="3184883198" sldId="632"/>
        </pc:sldMkLst>
      </pc:sldChg>
      <pc:sldChg chg="del">
        <pc:chgData name="Kareem Ahmed" userId="668b7c42-9793-4d96-80a6-ccc644a66bcf" providerId="ADAL" clId="{BB13B25D-B914-4349-A1A8-82202ADEA0D6}" dt="2025-03-08T13:13:25.480" v="13" actId="47"/>
        <pc:sldMkLst>
          <pc:docMk/>
          <pc:sldMk cId="3014305824" sldId="633"/>
        </pc:sldMkLst>
      </pc:sldChg>
      <pc:sldChg chg="del">
        <pc:chgData name="Kareem Ahmed" userId="668b7c42-9793-4d96-80a6-ccc644a66bcf" providerId="ADAL" clId="{BB13B25D-B914-4349-A1A8-82202ADEA0D6}" dt="2025-03-08T13:13:25.480" v="13" actId="47"/>
        <pc:sldMkLst>
          <pc:docMk/>
          <pc:sldMk cId="1253441963" sldId="634"/>
        </pc:sldMkLst>
      </pc:sldChg>
      <pc:sldChg chg="del">
        <pc:chgData name="Kareem Ahmed" userId="668b7c42-9793-4d96-80a6-ccc644a66bcf" providerId="ADAL" clId="{BB13B25D-B914-4349-A1A8-82202ADEA0D6}" dt="2025-03-08T13:13:25.480" v="13" actId="47"/>
        <pc:sldMkLst>
          <pc:docMk/>
          <pc:sldMk cId="1577303241" sldId="635"/>
        </pc:sldMkLst>
      </pc:sldChg>
      <pc:sldChg chg="del">
        <pc:chgData name="Kareem Ahmed" userId="668b7c42-9793-4d96-80a6-ccc644a66bcf" providerId="ADAL" clId="{BB13B25D-B914-4349-A1A8-82202ADEA0D6}" dt="2025-03-08T13:13:25.480" v="13" actId="47"/>
        <pc:sldMkLst>
          <pc:docMk/>
          <pc:sldMk cId="921725800" sldId="636"/>
        </pc:sldMkLst>
      </pc:sldChg>
      <pc:sldChg chg="del">
        <pc:chgData name="Kareem Ahmed" userId="668b7c42-9793-4d96-80a6-ccc644a66bcf" providerId="ADAL" clId="{BB13B25D-B914-4349-A1A8-82202ADEA0D6}" dt="2025-03-08T13:13:25.480" v="13" actId="47"/>
        <pc:sldMkLst>
          <pc:docMk/>
          <pc:sldMk cId="2011692661" sldId="637"/>
        </pc:sldMkLst>
      </pc:sldChg>
      <pc:sldChg chg="del">
        <pc:chgData name="Kareem Ahmed" userId="668b7c42-9793-4d96-80a6-ccc644a66bcf" providerId="ADAL" clId="{BB13B25D-B914-4349-A1A8-82202ADEA0D6}" dt="2025-03-08T13:13:25.480" v="13" actId="47"/>
        <pc:sldMkLst>
          <pc:docMk/>
          <pc:sldMk cId="3208909893" sldId="638"/>
        </pc:sldMkLst>
      </pc:sldChg>
      <pc:sldChg chg="del">
        <pc:chgData name="Kareem Ahmed" userId="668b7c42-9793-4d96-80a6-ccc644a66bcf" providerId="ADAL" clId="{BB13B25D-B914-4349-A1A8-82202ADEA0D6}" dt="2025-03-08T13:13:25.480" v="13" actId="47"/>
        <pc:sldMkLst>
          <pc:docMk/>
          <pc:sldMk cId="2646219636" sldId="639"/>
        </pc:sldMkLst>
      </pc:sldChg>
      <pc:sldChg chg="del">
        <pc:chgData name="Kareem Ahmed" userId="668b7c42-9793-4d96-80a6-ccc644a66bcf" providerId="ADAL" clId="{BB13B25D-B914-4349-A1A8-82202ADEA0D6}" dt="2025-03-08T13:13:25.480" v="13" actId="47"/>
        <pc:sldMkLst>
          <pc:docMk/>
          <pc:sldMk cId="2054350287" sldId="640"/>
        </pc:sldMkLst>
      </pc:sldChg>
      <pc:sldChg chg="del">
        <pc:chgData name="Kareem Ahmed" userId="668b7c42-9793-4d96-80a6-ccc644a66bcf" providerId="ADAL" clId="{BB13B25D-B914-4349-A1A8-82202ADEA0D6}" dt="2025-03-08T13:13:25.480" v="13" actId="47"/>
        <pc:sldMkLst>
          <pc:docMk/>
          <pc:sldMk cId="342855657" sldId="641"/>
        </pc:sldMkLst>
      </pc:sldChg>
      <pc:sldChg chg="del">
        <pc:chgData name="Kareem Ahmed" userId="668b7c42-9793-4d96-80a6-ccc644a66bcf" providerId="ADAL" clId="{BB13B25D-B914-4349-A1A8-82202ADEA0D6}" dt="2025-03-08T13:13:25.480" v="13" actId="47"/>
        <pc:sldMkLst>
          <pc:docMk/>
          <pc:sldMk cId="2585228013" sldId="642"/>
        </pc:sldMkLst>
      </pc:sldChg>
      <pc:sldChg chg="del">
        <pc:chgData name="Kareem Ahmed" userId="668b7c42-9793-4d96-80a6-ccc644a66bcf" providerId="ADAL" clId="{BB13B25D-B914-4349-A1A8-82202ADEA0D6}" dt="2025-03-08T13:13:25.480" v="13" actId="47"/>
        <pc:sldMkLst>
          <pc:docMk/>
          <pc:sldMk cId="2219607702" sldId="643"/>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ldChg>
      <pc:sldChg chg="addSp delSp modSp mod modTransition delAnim modAnim">
        <pc:chgData name="Kareem Ahmed" userId="668b7c42-9793-4d96-80a6-ccc644a66bcf" providerId="ADAL" clId="{332E2B3F-522E-4AC5-9A05-C1971FF702C0}" dt="2025-01-23T23:02:44.735" v="898"/>
        <pc:sldMkLst>
          <pc:docMk/>
          <pc:sldMk cId="0" sldId="306"/>
        </pc:sldMkLst>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ldChg>
      <pc:sldChg chg="addSp delSp modSp add mod modTransition modAnim">
        <pc:chgData name="Kareem Ahmed" userId="668b7c42-9793-4d96-80a6-ccc644a66bcf" providerId="ADAL" clId="{332E2B3F-522E-4AC5-9A05-C1971FF702C0}" dt="2025-01-23T23:02:44.735" v="898"/>
        <pc:sldMkLst>
          <pc:docMk/>
          <pc:sldMk cId="1621918960" sldId="482"/>
        </pc:sldMkLst>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ldChg>
      <pc:sldChg chg="addSp delSp modSp mod">
        <pc:chgData name="Kareem Ahmed" userId="668b7c42-9793-4d96-80a6-ccc644a66bcf" providerId="ADAL" clId="{27DB6DD8-9E6F-4000-A711-379FD347395D}" dt="2025-01-16T13:15:47.668" v="232" actId="2710"/>
        <pc:sldMkLst>
          <pc:docMk/>
          <pc:sldMk cId="0" sldId="306"/>
        </pc:sldMkLst>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ldChg>
      <pc:sldChg chg="modSp add mod">
        <pc:chgData name="Kareem Ahmed" userId="668b7c42-9793-4d96-80a6-ccc644a66bcf" providerId="ADAL" clId="{27DB6DD8-9E6F-4000-A711-379FD347395D}" dt="2025-01-16T13:19:33.468" v="324" actId="20577"/>
        <pc:sldMkLst>
          <pc:docMk/>
          <pc:sldMk cId="3373065567" sldId="481"/>
        </pc:sldMkLst>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areem Ahmed" userId="668b7c42-9793-4d96-80a6-ccc644a66bcf" providerId="ADAL" clId="{0DA43DAA-44F4-4D1E-815C-714408A3CB1C}"/>
    <pc:docChg chg="undo custSel addSld delSld modSld modSection">
      <pc:chgData name="Kareem Ahmed" userId="668b7c42-9793-4d96-80a6-ccc644a66bcf" providerId="ADAL" clId="{0DA43DAA-44F4-4D1E-815C-714408A3CB1C}" dt="2025-03-13T20:10:14.027" v="1254" actId="113"/>
      <pc:docMkLst>
        <pc:docMk/>
      </pc:docMkLst>
      <pc:sldChg chg="addSp delSp modSp mod modTransition delAnim">
        <pc:chgData name="Kareem Ahmed" userId="668b7c42-9793-4d96-80a6-ccc644a66bcf" providerId="ADAL" clId="{0DA43DAA-44F4-4D1E-815C-714408A3CB1C}" dt="2025-03-13T20:07:09.978" v="1200" actId="478"/>
        <pc:sldMkLst>
          <pc:docMk/>
          <pc:sldMk cId="0" sldId="303"/>
        </pc:sldMkLst>
      </pc:sldChg>
      <pc:sldChg chg="addSp delSp modSp mod modTransition delAnim">
        <pc:chgData name="Kareem Ahmed" userId="668b7c42-9793-4d96-80a6-ccc644a66bcf" providerId="ADAL" clId="{0DA43DAA-44F4-4D1E-815C-714408A3CB1C}" dt="2025-03-13T20:07:15.397" v="1202" actId="478"/>
        <pc:sldMkLst>
          <pc:docMk/>
          <pc:sldMk cId="0" sldId="306"/>
        </pc:sldMkLst>
      </pc:sldChg>
      <pc:sldChg chg="addSp delSp modSp mod modTransition delAnim">
        <pc:chgData name="Kareem Ahmed" userId="668b7c42-9793-4d96-80a6-ccc644a66bcf" providerId="ADAL" clId="{0DA43DAA-44F4-4D1E-815C-714408A3CB1C}" dt="2025-03-13T20:09:35.512" v="1251" actId="478"/>
        <pc:sldMkLst>
          <pc:docMk/>
          <pc:sldMk cId="0" sldId="349"/>
        </pc:sldMkLst>
      </pc:sldChg>
      <pc:sldChg chg="addSp delSp modSp mod modTransition delAnim modAnim">
        <pc:chgData name="Kareem Ahmed" userId="668b7c42-9793-4d96-80a6-ccc644a66bcf" providerId="ADAL" clId="{0DA43DAA-44F4-4D1E-815C-714408A3CB1C}" dt="2025-03-13T20:07:07.340" v="1199" actId="478"/>
        <pc:sldMkLst>
          <pc:docMk/>
          <pc:sldMk cId="0" sldId="480"/>
        </pc:sldMkLst>
      </pc:sldChg>
      <pc:sldChg chg="addSp delSp modSp mod modTransition delAnim">
        <pc:chgData name="Kareem Ahmed" userId="668b7c42-9793-4d96-80a6-ccc644a66bcf" providerId="ADAL" clId="{0DA43DAA-44F4-4D1E-815C-714408A3CB1C}" dt="2025-03-13T20:07:17.806" v="1203" actId="478"/>
        <pc:sldMkLst>
          <pc:docMk/>
          <pc:sldMk cId="3373065567" sldId="481"/>
        </pc:sldMkLst>
      </pc:sldChg>
      <pc:sldChg chg="addSp delSp modSp mod delAnim modAnim">
        <pc:chgData name="Kareem Ahmed" userId="668b7c42-9793-4d96-80a6-ccc644a66bcf" providerId="ADAL" clId="{0DA43DAA-44F4-4D1E-815C-714408A3CB1C}" dt="2025-03-13T20:07:23.504" v="1205" actId="478"/>
        <pc:sldMkLst>
          <pc:docMk/>
          <pc:sldMk cId="1621918960" sldId="482"/>
        </pc:sldMkLst>
      </pc:sldChg>
      <pc:sldChg chg="addSp delSp modSp mod modTransition delAnim">
        <pc:chgData name="Kareem Ahmed" userId="668b7c42-9793-4d96-80a6-ccc644a66bcf" providerId="ADAL" clId="{0DA43DAA-44F4-4D1E-815C-714408A3CB1C}" dt="2025-03-13T20:09:32.161" v="1250" actId="478"/>
        <pc:sldMkLst>
          <pc:docMk/>
          <pc:sldMk cId="681969876" sldId="519"/>
        </pc:sldMkLst>
      </pc:sldChg>
      <pc:sldChg chg="addSp delSp modSp mod modTransition delAnim">
        <pc:chgData name="Kareem Ahmed" userId="668b7c42-9793-4d96-80a6-ccc644a66bcf" providerId="ADAL" clId="{0DA43DAA-44F4-4D1E-815C-714408A3CB1C}" dt="2025-03-13T20:07:12.602" v="1201" actId="478"/>
        <pc:sldMkLst>
          <pc:docMk/>
          <pc:sldMk cId="649050000" sldId="520"/>
        </pc:sldMkLst>
      </pc:sldChg>
      <pc:sldChg chg="addSp delSp modSp mod delAnim modAnim">
        <pc:chgData name="Kareem Ahmed" userId="668b7c42-9793-4d96-80a6-ccc644a66bcf" providerId="ADAL" clId="{0DA43DAA-44F4-4D1E-815C-714408A3CB1C}" dt="2025-03-13T20:07:20.590" v="1204" actId="478"/>
        <pc:sldMkLst>
          <pc:docMk/>
          <pc:sldMk cId="3788932471" sldId="521"/>
        </pc:sldMkLst>
      </pc:sldChg>
      <pc:sldChg chg="addSp delSp modSp mod delAnim modAnim">
        <pc:chgData name="Kareem Ahmed" userId="668b7c42-9793-4d96-80a6-ccc644a66bcf" providerId="ADAL" clId="{0DA43DAA-44F4-4D1E-815C-714408A3CB1C}" dt="2025-03-13T20:07:25.610" v="1206" actId="478"/>
        <pc:sldMkLst>
          <pc:docMk/>
          <pc:sldMk cId="3798327338" sldId="522"/>
        </pc:sldMkLst>
      </pc:sldChg>
      <pc:sldChg chg="addSp delSp modSp mod delAnim modAnim">
        <pc:chgData name="Kareem Ahmed" userId="668b7c42-9793-4d96-80a6-ccc644a66bcf" providerId="ADAL" clId="{0DA43DAA-44F4-4D1E-815C-714408A3CB1C}" dt="2025-03-13T20:07:28.353" v="1207" actId="478"/>
        <pc:sldMkLst>
          <pc:docMk/>
          <pc:sldMk cId="1442749478" sldId="523"/>
        </pc:sldMkLst>
      </pc:sldChg>
      <pc:sldChg chg="addSp delSp modSp mod delAnim modAnim">
        <pc:chgData name="Kareem Ahmed" userId="668b7c42-9793-4d96-80a6-ccc644a66bcf" providerId="ADAL" clId="{0DA43DAA-44F4-4D1E-815C-714408A3CB1C}" dt="2025-03-13T20:07:30.784" v="1208" actId="478"/>
        <pc:sldMkLst>
          <pc:docMk/>
          <pc:sldMk cId="2972350508" sldId="524"/>
        </pc:sldMkLst>
      </pc:sldChg>
      <pc:sldChg chg="addSp delSp modSp mod delAnim modAnim">
        <pc:chgData name="Kareem Ahmed" userId="668b7c42-9793-4d96-80a6-ccc644a66bcf" providerId="ADAL" clId="{0DA43DAA-44F4-4D1E-815C-714408A3CB1C}" dt="2025-03-13T20:07:33.390" v="1209" actId="478"/>
        <pc:sldMkLst>
          <pc:docMk/>
          <pc:sldMk cId="3778538255" sldId="525"/>
        </pc:sldMkLst>
      </pc:sldChg>
      <pc:sldChg chg="addSp delSp modSp mod delAnim modAnim">
        <pc:chgData name="Kareem Ahmed" userId="668b7c42-9793-4d96-80a6-ccc644a66bcf" providerId="ADAL" clId="{0DA43DAA-44F4-4D1E-815C-714408A3CB1C}" dt="2025-03-13T20:07:36.179" v="1210" actId="478"/>
        <pc:sldMkLst>
          <pc:docMk/>
          <pc:sldMk cId="3337698833" sldId="526"/>
        </pc:sldMkLst>
      </pc:sldChg>
      <pc:sldChg chg="addSp delSp modSp mod modTransition delAnim modAnim">
        <pc:chgData name="Kareem Ahmed" userId="668b7c42-9793-4d96-80a6-ccc644a66bcf" providerId="ADAL" clId="{0DA43DAA-44F4-4D1E-815C-714408A3CB1C}" dt="2025-03-13T20:07:57.379" v="1214" actId="113"/>
        <pc:sldMkLst>
          <pc:docMk/>
          <pc:sldMk cId="1488343803" sldId="527"/>
        </pc:sldMkLst>
      </pc:sldChg>
      <pc:sldChg chg="addSp delSp modSp mod delAnim modAnim">
        <pc:chgData name="Kareem Ahmed" userId="668b7c42-9793-4d96-80a6-ccc644a66bcf" providerId="ADAL" clId="{0DA43DAA-44F4-4D1E-815C-714408A3CB1C}" dt="2025-03-13T20:08:11.148" v="1217" actId="478"/>
        <pc:sldMkLst>
          <pc:docMk/>
          <pc:sldMk cId="2146289136" sldId="528"/>
        </pc:sldMkLst>
      </pc:sldChg>
      <pc:sldChg chg="addSp delSp modSp mod delAnim modAnim">
        <pc:chgData name="Kareem Ahmed" userId="668b7c42-9793-4d96-80a6-ccc644a66bcf" providerId="ADAL" clId="{0DA43DAA-44F4-4D1E-815C-714408A3CB1C}" dt="2025-03-13T20:08:13.815" v="1218" actId="478"/>
        <pc:sldMkLst>
          <pc:docMk/>
          <pc:sldMk cId="3403566161" sldId="529"/>
        </pc:sldMkLst>
      </pc:sldChg>
      <pc:sldChg chg="addSp delSp modSp mod delAnim modAnim">
        <pc:chgData name="Kareem Ahmed" userId="668b7c42-9793-4d96-80a6-ccc644a66bcf" providerId="ADAL" clId="{0DA43DAA-44F4-4D1E-815C-714408A3CB1C}" dt="2025-03-13T20:08:16.279" v="1219" actId="478"/>
        <pc:sldMkLst>
          <pc:docMk/>
          <pc:sldMk cId="63315884" sldId="530"/>
        </pc:sldMkLst>
      </pc:sldChg>
      <pc:sldChg chg="addSp delSp modSp mod delAnim modAnim">
        <pc:chgData name="Kareem Ahmed" userId="668b7c42-9793-4d96-80a6-ccc644a66bcf" providerId="ADAL" clId="{0DA43DAA-44F4-4D1E-815C-714408A3CB1C}" dt="2025-03-13T20:08:18.772" v="1220" actId="478"/>
        <pc:sldMkLst>
          <pc:docMk/>
          <pc:sldMk cId="4181978053" sldId="531"/>
        </pc:sldMkLst>
      </pc:sldChg>
      <pc:sldChg chg="addSp delSp modSp mod delAnim modAnim">
        <pc:chgData name="Kareem Ahmed" userId="668b7c42-9793-4d96-80a6-ccc644a66bcf" providerId="ADAL" clId="{0DA43DAA-44F4-4D1E-815C-714408A3CB1C}" dt="2025-03-13T20:08:21.322" v="1221" actId="478"/>
        <pc:sldMkLst>
          <pc:docMk/>
          <pc:sldMk cId="3301554738" sldId="532"/>
        </pc:sldMkLst>
      </pc:sldChg>
      <pc:sldChg chg="modSp del mod">
        <pc:chgData name="Kareem Ahmed" userId="668b7c42-9793-4d96-80a6-ccc644a66bcf" providerId="ADAL" clId="{0DA43DAA-44F4-4D1E-815C-714408A3CB1C}" dt="2025-03-12T14:23:12.456" v="667" actId="47"/>
        <pc:sldMkLst>
          <pc:docMk/>
          <pc:sldMk cId="2563707357" sldId="533"/>
        </pc:sldMkLst>
      </pc:sldChg>
      <pc:sldChg chg="del">
        <pc:chgData name="Kareem Ahmed" userId="668b7c42-9793-4d96-80a6-ccc644a66bcf" providerId="ADAL" clId="{0DA43DAA-44F4-4D1E-815C-714408A3CB1C}" dt="2025-03-12T14:22:12.074" v="613" actId="47"/>
        <pc:sldMkLst>
          <pc:docMk/>
          <pc:sldMk cId="629658556" sldId="534"/>
        </pc:sldMkLst>
      </pc:sldChg>
      <pc:sldChg chg="del">
        <pc:chgData name="Kareem Ahmed" userId="668b7c42-9793-4d96-80a6-ccc644a66bcf" providerId="ADAL" clId="{0DA43DAA-44F4-4D1E-815C-714408A3CB1C}" dt="2025-03-12T14:22:13.710" v="614" actId="47"/>
        <pc:sldMkLst>
          <pc:docMk/>
          <pc:sldMk cId="231137370" sldId="535"/>
        </pc:sldMkLst>
      </pc:sldChg>
      <pc:sldChg chg="del">
        <pc:chgData name="Kareem Ahmed" userId="668b7c42-9793-4d96-80a6-ccc644a66bcf" providerId="ADAL" clId="{0DA43DAA-44F4-4D1E-815C-714408A3CB1C}" dt="2025-03-12T14:22:15.069" v="615" actId="47"/>
        <pc:sldMkLst>
          <pc:docMk/>
          <pc:sldMk cId="1890433905" sldId="536"/>
        </pc:sldMkLst>
      </pc:sldChg>
      <pc:sldChg chg="addSp delSp modSp mod delAnim">
        <pc:chgData name="Kareem Ahmed" userId="668b7c42-9793-4d96-80a6-ccc644a66bcf" providerId="ADAL" clId="{0DA43DAA-44F4-4D1E-815C-714408A3CB1C}" dt="2025-03-13T20:08:26.776" v="1223" actId="13926"/>
        <pc:sldMkLst>
          <pc:docMk/>
          <pc:sldMk cId="336636611" sldId="537"/>
        </pc:sldMkLst>
      </pc:sldChg>
      <pc:sldChg chg="addSp delSp modSp mod delAnim modAnim">
        <pc:chgData name="Kareem Ahmed" userId="668b7c42-9793-4d96-80a6-ccc644a66bcf" providerId="ADAL" clId="{0DA43DAA-44F4-4D1E-815C-714408A3CB1C}" dt="2025-03-13T20:08:38.822" v="1227" actId="478"/>
        <pc:sldMkLst>
          <pc:docMk/>
          <pc:sldMk cId="3093010022" sldId="538"/>
        </pc:sldMkLst>
      </pc:sldChg>
      <pc:sldChg chg="addSp delSp modSp mod delAnim modAnim">
        <pc:chgData name="Kareem Ahmed" userId="668b7c42-9793-4d96-80a6-ccc644a66bcf" providerId="ADAL" clId="{0DA43DAA-44F4-4D1E-815C-714408A3CB1C}" dt="2025-03-13T20:08:41.536" v="1228" actId="478"/>
        <pc:sldMkLst>
          <pc:docMk/>
          <pc:sldMk cId="2444897113" sldId="539"/>
        </pc:sldMkLst>
      </pc:sldChg>
      <pc:sldChg chg="addSp delSp modSp mod delAnim modAnim">
        <pc:chgData name="Kareem Ahmed" userId="668b7c42-9793-4d96-80a6-ccc644a66bcf" providerId="ADAL" clId="{0DA43DAA-44F4-4D1E-815C-714408A3CB1C}" dt="2025-03-13T20:10:14.027" v="1254" actId="113"/>
        <pc:sldMkLst>
          <pc:docMk/>
          <pc:sldMk cId="2111204602" sldId="540"/>
        </pc:sldMkLst>
      </pc:sldChg>
      <pc:sldChg chg="addSp delSp modSp mod delAnim modAnim">
        <pc:chgData name="Kareem Ahmed" userId="668b7c42-9793-4d96-80a6-ccc644a66bcf" providerId="ADAL" clId="{0DA43DAA-44F4-4D1E-815C-714408A3CB1C}" dt="2025-03-13T20:08:47.453" v="1230" actId="478"/>
        <pc:sldMkLst>
          <pc:docMk/>
          <pc:sldMk cId="2322278025" sldId="541"/>
        </pc:sldMkLst>
      </pc:sldChg>
      <pc:sldChg chg="addSp delSp modSp mod delAnim">
        <pc:chgData name="Kareem Ahmed" userId="668b7c42-9793-4d96-80a6-ccc644a66bcf" providerId="ADAL" clId="{0DA43DAA-44F4-4D1E-815C-714408A3CB1C}" dt="2025-03-13T20:08:53.103" v="1232" actId="13926"/>
        <pc:sldMkLst>
          <pc:docMk/>
          <pc:sldMk cId="1619039471" sldId="542"/>
        </pc:sldMkLst>
      </pc:sldChg>
      <pc:sldChg chg="addSp delSp modSp mod delAnim modAnim">
        <pc:chgData name="Kareem Ahmed" userId="668b7c42-9793-4d96-80a6-ccc644a66bcf" providerId="ADAL" clId="{0DA43DAA-44F4-4D1E-815C-714408A3CB1C}" dt="2025-03-13T20:08:56.425" v="1233" actId="478"/>
        <pc:sldMkLst>
          <pc:docMk/>
          <pc:sldMk cId="3384680826" sldId="543"/>
        </pc:sldMkLst>
      </pc:sldChg>
      <pc:sldChg chg="addSp delSp modSp mod delAnim modAnim">
        <pc:chgData name="Kareem Ahmed" userId="668b7c42-9793-4d96-80a6-ccc644a66bcf" providerId="ADAL" clId="{0DA43DAA-44F4-4D1E-815C-714408A3CB1C}" dt="2025-03-13T20:09:01.088" v="1235" actId="478"/>
        <pc:sldMkLst>
          <pc:docMk/>
          <pc:sldMk cId="2054005072" sldId="544"/>
        </pc:sldMkLst>
      </pc:sldChg>
      <pc:sldChg chg="addSp delSp modSp mod delAnim modAnim">
        <pc:chgData name="Kareem Ahmed" userId="668b7c42-9793-4d96-80a6-ccc644a66bcf" providerId="ADAL" clId="{0DA43DAA-44F4-4D1E-815C-714408A3CB1C}" dt="2025-03-13T20:08:58.771" v="1234" actId="478"/>
        <pc:sldMkLst>
          <pc:docMk/>
          <pc:sldMk cId="1434878541" sldId="545"/>
        </pc:sldMkLst>
      </pc:sldChg>
      <pc:sldChg chg="addSp delSp modSp mod delAnim modAnim">
        <pc:chgData name="Kareem Ahmed" userId="668b7c42-9793-4d96-80a6-ccc644a66bcf" providerId="ADAL" clId="{0DA43DAA-44F4-4D1E-815C-714408A3CB1C}" dt="2025-03-13T20:09:03.278" v="1236" actId="478"/>
        <pc:sldMkLst>
          <pc:docMk/>
          <pc:sldMk cId="3801260691" sldId="546"/>
        </pc:sldMkLst>
      </pc:sldChg>
      <pc:sldChg chg="addSp delSp modSp mod delAnim modAnim">
        <pc:chgData name="Kareem Ahmed" userId="668b7c42-9793-4d96-80a6-ccc644a66bcf" providerId="ADAL" clId="{0DA43DAA-44F4-4D1E-815C-714408A3CB1C}" dt="2025-03-13T20:09:05.368" v="1237" actId="478"/>
        <pc:sldMkLst>
          <pc:docMk/>
          <pc:sldMk cId="111157625" sldId="547"/>
        </pc:sldMkLst>
      </pc:sldChg>
      <pc:sldChg chg="addSp delSp modSp mod delAnim modAnim">
        <pc:chgData name="Kareem Ahmed" userId="668b7c42-9793-4d96-80a6-ccc644a66bcf" providerId="ADAL" clId="{0DA43DAA-44F4-4D1E-815C-714408A3CB1C}" dt="2025-03-13T20:09:07.297" v="1238" actId="478"/>
        <pc:sldMkLst>
          <pc:docMk/>
          <pc:sldMk cId="2474186933" sldId="548"/>
        </pc:sldMkLst>
      </pc:sldChg>
      <pc:sldChg chg="addSp delSp modSp mod delAnim modAnim">
        <pc:chgData name="Kareem Ahmed" userId="668b7c42-9793-4d96-80a6-ccc644a66bcf" providerId="ADAL" clId="{0DA43DAA-44F4-4D1E-815C-714408A3CB1C}" dt="2025-03-13T20:09:09.309" v="1239" actId="478"/>
        <pc:sldMkLst>
          <pc:docMk/>
          <pc:sldMk cId="2897844102" sldId="549"/>
        </pc:sldMkLst>
      </pc:sldChg>
      <pc:sldChg chg="addSp delSp modSp mod delAnim modAnim">
        <pc:chgData name="Kareem Ahmed" userId="668b7c42-9793-4d96-80a6-ccc644a66bcf" providerId="ADAL" clId="{0DA43DAA-44F4-4D1E-815C-714408A3CB1C}" dt="2025-03-13T20:09:11.291" v="1240" actId="478"/>
        <pc:sldMkLst>
          <pc:docMk/>
          <pc:sldMk cId="41478200" sldId="550"/>
        </pc:sldMkLst>
      </pc:sldChg>
      <pc:sldChg chg="addSp delSp modSp mod delAnim modAnim">
        <pc:chgData name="Kareem Ahmed" userId="668b7c42-9793-4d96-80a6-ccc644a66bcf" providerId="ADAL" clId="{0DA43DAA-44F4-4D1E-815C-714408A3CB1C}" dt="2025-03-13T20:09:13.423" v="1241" actId="478"/>
        <pc:sldMkLst>
          <pc:docMk/>
          <pc:sldMk cId="1110678290" sldId="551"/>
        </pc:sldMkLst>
      </pc:sldChg>
      <pc:sldChg chg="addSp delSp modSp mod delAnim modAnim">
        <pc:chgData name="Kareem Ahmed" userId="668b7c42-9793-4d96-80a6-ccc644a66bcf" providerId="ADAL" clId="{0DA43DAA-44F4-4D1E-815C-714408A3CB1C}" dt="2025-03-13T20:09:15.370" v="1242" actId="478"/>
        <pc:sldMkLst>
          <pc:docMk/>
          <pc:sldMk cId="3109680220" sldId="552"/>
        </pc:sldMkLst>
      </pc:sldChg>
      <pc:sldChg chg="addSp delSp modSp mod delAnim modAnim">
        <pc:chgData name="Kareem Ahmed" userId="668b7c42-9793-4d96-80a6-ccc644a66bcf" providerId="ADAL" clId="{0DA43DAA-44F4-4D1E-815C-714408A3CB1C}" dt="2025-03-13T20:09:17.553" v="1243" actId="478"/>
        <pc:sldMkLst>
          <pc:docMk/>
          <pc:sldMk cId="2472911467" sldId="553"/>
        </pc:sldMkLst>
      </pc:sldChg>
      <pc:sldChg chg="addSp delSp modSp mod delAnim modAnim">
        <pc:chgData name="Kareem Ahmed" userId="668b7c42-9793-4d96-80a6-ccc644a66bcf" providerId="ADAL" clId="{0DA43DAA-44F4-4D1E-815C-714408A3CB1C}" dt="2025-03-13T20:09:19.713" v="1244" actId="478"/>
        <pc:sldMkLst>
          <pc:docMk/>
          <pc:sldMk cId="3107776330" sldId="554"/>
        </pc:sldMkLst>
      </pc:sldChg>
      <pc:sldChg chg="addSp delSp modSp mod delAnim modAnim">
        <pc:chgData name="Kareem Ahmed" userId="668b7c42-9793-4d96-80a6-ccc644a66bcf" providerId="ADAL" clId="{0DA43DAA-44F4-4D1E-815C-714408A3CB1C}" dt="2025-03-13T20:09:21.702" v="1245" actId="478"/>
        <pc:sldMkLst>
          <pc:docMk/>
          <pc:sldMk cId="2144549687" sldId="555"/>
        </pc:sldMkLst>
      </pc:sldChg>
      <pc:sldChg chg="addSp delSp modSp mod delAnim modAnim">
        <pc:chgData name="Kareem Ahmed" userId="668b7c42-9793-4d96-80a6-ccc644a66bcf" providerId="ADAL" clId="{0DA43DAA-44F4-4D1E-815C-714408A3CB1C}" dt="2025-03-13T20:09:23.880" v="1246" actId="478"/>
        <pc:sldMkLst>
          <pc:docMk/>
          <pc:sldMk cId="4124500953" sldId="556"/>
        </pc:sldMkLst>
      </pc:sldChg>
      <pc:sldChg chg="addSp delSp modSp mod delAnim modAnim">
        <pc:chgData name="Kareem Ahmed" userId="668b7c42-9793-4d96-80a6-ccc644a66bcf" providerId="ADAL" clId="{0DA43DAA-44F4-4D1E-815C-714408A3CB1C}" dt="2025-03-13T20:09:25.795" v="1247" actId="478"/>
        <pc:sldMkLst>
          <pc:docMk/>
          <pc:sldMk cId="1442069556" sldId="557"/>
        </pc:sldMkLst>
      </pc:sldChg>
      <pc:sldChg chg="addSp delSp modSp mod delAnim modAnim">
        <pc:chgData name="Kareem Ahmed" userId="668b7c42-9793-4d96-80a6-ccc644a66bcf" providerId="ADAL" clId="{0DA43DAA-44F4-4D1E-815C-714408A3CB1C}" dt="2025-03-13T20:09:27.835" v="1248" actId="478"/>
        <pc:sldMkLst>
          <pc:docMk/>
          <pc:sldMk cId="1269828367" sldId="558"/>
        </pc:sldMkLst>
      </pc:sldChg>
      <pc:sldChg chg="addSp delSp modSp mod delAnim modAnim">
        <pc:chgData name="Kareem Ahmed" userId="668b7c42-9793-4d96-80a6-ccc644a66bcf" providerId="ADAL" clId="{0DA43DAA-44F4-4D1E-815C-714408A3CB1C}" dt="2025-03-13T20:09:29.787" v="1249" actId="478"/>
        <pc:sldMkLst>
          <pc:docMk/>
          <pc:sldMk cId="326658180" sldId="559"/>
        </pc:sldMkLst>
      </pc:sldChg>
      <pc:sldChg chg="addSp delSp modSp add mod delAnim">
        <pc:chgData name="Kareem Ahmed" userId="668b7c42-9793-4d96-80a6-ccc644a66bcf" providerId="ADAL" clId="{0DA43DAA-44F4-4D1E-815C-714408A3CB1C}" dt="2025-03-13T20:08:08.337" v="1216" actId="478"/>
        <pc:sldMkLst>
          <pc:docMk/>
          <pc:sldMk cId="3595681586" sldId="560"/>
        </pc:sldMkLst>
      </pc:sldChg>
      <pc:sldChg chg="addSp delSp modSp add mod delAnim">
        <pc:chgData name="Kareem Ahmed" userId="668b7c42-9793-4d96-80a6-ccc644a66bcf" providerId="ADAL" clId="{0DA43DAA-44F4-4D1E-815C-714408A3CB1C}" dt="2025-03-13T20:08:34.444" v="1225" actId="478"/>
        <pc:sldMkLst>
          <pc:docMk/>
          <pc:sldMk cId="645165638" sldId="561"/>
        </pc:sldMkLst>
      </pc:sldChg>
      <pc:sldChg chg="addSp delSp modSp add mod delAnim modAnim">
        <pc:chgData name="Kareem Ahmed" userId="668b7c42-9793-4d96-80a6-ccc644a66bcf" providerId="ADAL" clId="{0DA43DAA-44F4-4D1E-815C-714408A3CB1C}" dt="2025-03-13T20:08:36.616" v="1226" actId="478"/>
        <pc:sldMkLst>
          <pc:docMk/>
          <pc:sldMk cId="1336662108" sldId="562"/>
        </pc:sldMkLst>
      </pc:sld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ldChg>
      <pc:sldChg chg="modSp mod">
        <pc:chgData name="Kareem Ahmed" userId="668b7c42-9793-4d96-80a6-ccc644a66bcf" providerId="ADAL" clId="{E2015CFF-5737-4393-859F-D06F8E9066B9}" dt="2025-01-29T12:57:35.260" v="142" actId="20577"/>
        <pc:sldMkLst>
          <pc:docMk/>
          <pc:sldMk cId="3373065567" sldId="481"/>
        </pc:sldMkLst>
      </pc:sldChg>
      <pc:sldChg chg="modSp mod">
        <pc:chgData name="Kareem Ahmed" userId="668b7c42-9793-4d96-80a6-ccc644a66bcf" providerId="ADAL" clId="{E2015CFF-5737-4393-859F-D06F8E9066B9}" dt="2025-01-29T12:59:18.976" v="170" actId="113"/>
        <pc:sldMkLst>
          <pc:docMk/>
          <pc:sldMk cId="681969876" sldId="519"/>
        </pc:sldMkLst>
      </pc:sldChg>
      <pc:sldChg chg="modSp add mod">
        <pc:chgData name="Kareem Ahmed" userId="668b7c42-9793-4d96-80a6-ccc644a66bcf" providerId="ADAL" clId="{E2015CFF-5737-4393-859F-D06F8E9066B9}" dt="2025-01-29T13:01:05.892" v="195" actId="20577"/>
        <pc:sldMkLst>
          <pc:docMk/>
          <pc:sldMk cId="2246856297" sldId="555"/>
        </pc:sldMkLst>
      </pc:sldChg>
    </pc:docChg>
  </pc:docChgLst>
  <pc:docChgLst>
    <pc:chgData name="Kareem Ahmed" userId="668b7c42-9793-4d96-80a6-ccc644a66bcf" providerId="ADAL" clId="{FA3B3796-9766-49C7-8354-DDEC3FAA9B56}"/>
    <pc:docChg chg="undo custSel addSld delSld modSld sldOrd modSection">
      <pc:chgData name="Kareem Ahmed" userId="668b7c42-9793-4d96-80a6-ccc644a66bcf" providerId="ADAL" clId="{FA3B3796-9766-49C7-8354-DDEC3FAA9B56}" dt="2025-09-30T16:09:03.942" v="5333"/>
      <pc:docMkLst>
        <pc:docMk/>
      </pc:docMkLst>
      <pc:sldChg chg="addSp delSp modSp mod modTransition">
        <pc:chgData name="Kareem Ahmed" userId="668b7c42-9793-4d96-80a6-ccc644a66bcf" providerId="ADAL" clId="{FA3B3796-9766-49C7-8354-DDEC3FAA9B56}" dt="2025-09-27T15:34:50.028" v="5035"/>
        <pc:sldMkLst>
          <pc:docMk/>
          <pc:sldMk cId="0" sldId="303"/>
        </pc:sldMkLst>
        <pc:picChg chg="add mod">
          <ac:chgData name="Kareem Ahmed" userId="668b7c42-9793-4d96-80a6-ccc644a66bcf" providerId="ADAL" clId="{FA3B3796-9766-49C7-8354-DDEC3FAA9B56}" dt="2025-09-27T15:34:50.028" v="5035"/>
          <ac:picMkLst>
            <pc:docMk/>
            <pc:sldMk cId="0" sldId="303"/>
            <ac:picMk id="12" creationId="{A0E63B4B-9DDC-B36E-7096-AFC3813B0874}"/>
          </ac:picMkLst>
        </pc:picChg>
      </pc:sldChg>
      <pc:sldChg chg="addSp delSp modSp mod modTransition">
        <pc:chgData name="Kareem Ahmed" userId="668b7c42-9793-4d96-80a6-ccc644a66bcf" providerId="ADAL" clId="{FA3B3796-9766-49C7-8354-DDEC3FAA9B56}" dt="2025-09-27T15:34:58.121" v="5053" actId="20577"/>
        <pc:sldMkLst>
          <pc:docMk/>
          <pc:sldMk cId="0" sldId="306"/>
        </pc:sldMkLst>
        <pc:spChg chg="mod">
          <ac:chgData name="Kareem Ahmed" userId="668b7c42-9793-4d96-80a6-ccc644a66bcf" providerId="ADAL" clId="{FA3B3796-9766-49C7-8354-DDEC3FAA9B56}" dt="2025-09-27T15:34:58.121" v="5053" actId="20577"/>
          <ac:spMkLst>
            <pc:docMk/>
            <pc:sldMk cId="0" sldId="306"/>
            <ac:spMk id="3" creationId="{7B53571D-A004-8C53-A225-977B469DD658}"/>
          </ac:spMkLst>
        </pc:spChg>
        <pc:picChg chg="add mod">
          <ac:chgData name="Kareem Ahmed" userId="668b7c42-9793-4d96-80a6-ccc644a66bcf" providerId="ADAL" clId="{FA3B3796-9766-49C7-8354-DDEC3FAA9B56}" dt="2025-09-27T15:34:50.028" v="5035"/>
          <ac:picMkLst>
            <pc:docMk/>
            <pc:sldMk cId="0" sldId="306"/>
            <ac:picMk id="6" creationId="{4CFEE476-037E-D900-4D12-6871B2B193DE}"/>
          </ac:picMkLst>
        </pc:picChg>
      </pc:sldChg>
      <pc:sldChg chg="addSp delSp modSp mod modTransition">
        <pc:chgData name="Kareem Ahmed" userId="668b7c42-9793-4d96-80a6-ccc644a66bcf" providerId="ADAL" clId="{FA3B3796-9766-49C7-8354-DDEC3FAA9B56}" dt="2025-09-30T16:09:03.942" v="5333"/>
        <pc:sldMkLst>
          <pc:docMk/>
          <pc:sldMk cId="0" sldId="349"/>
        </pc:sldMkLst>
        <pc:picChg chg="add mod">
          <ac:chgData name="Kareem Ahmed" userId="668b7c42-9793-4d96-80a6-ccc644a66bcf" providerId="ADAL" clId="{FA3B3796-9766-49C7-8354-DDEC3FAA9B56}" dt="2025-09-30T16:09:03.942" v="5333"/>
          <ac:picMkLst>
            <pc:docMk/>
            <pc:sldMk cId="0" sldId="349"/>
            <ac:picMk id="4" creationId="{70394E9C-94CA-0FFD-A829-F3E426CA8321}"/>
          </ac:picMkLst>
        </pc:picChg>
      </pc:sldChg>
      <pc:sldChg chg="addSp delSp modSp mod modTransition">
        <pc:chgData name="Kareem Ahmed" userId="668b7c42-9793-4d96-80a6-ccc644a66bcf" providerId="ADAL" clId="{FA3B3796-9766-49C7-8354-DDEC3FAA9B56}" dt="2025-09-27T15:34:50.028" v="5035"/>
        <pc:sldMkLst>
          <pc:docMk/>
          <pc:sldMk cId="0" sldId="480"/>
        </pc:sldMkLst>
        <pc:picChg chg="add mod">
          <ac:chgData name="Kareem Ahmed" userId="668b7c42-9793-4d96-80a6-ccc644a66bcf" providerId="ADAL" clId="{FA3B3796-9766-49C7-8354-DDEC3FAA9B56}" dt="2025-09-27T15:34:50.028" v="5035"/>
          <ac:picMkLst>
            <pc:docMk/>
            <pc:sldMk cId="0" sldId="480"/>
            <ac:picMk id="7" creationId="{CE1F2995-B337-3498-FD47-156421147036}"/>
          </ac:picMkLst>
        </pc:picChg>
      </pc:sldChg>
      <pc:sldChg chg="addSp delSp modSp mod modTransition">
        <pc:chgData name="Kareem Ahmed" userId="668b7c42-9793-4d96-80a6-ccc644a66bcf" providerId="ADAL" clId="{FA3B3796-9766-49C7-8354-DDEC3FAA9B56}" dt="2025-09-27T15:35:51.709" v="5054"/>
        <pc:sldMkLst>
          <pc:docMk/>
          <pc:sldMk cId="3373065567" sldId="481"/>
        </pc:sldMkLst>
        <pc:spChg chg="mod">
          <ac:chgData name="Kareem Ahmed" userId="668b7c42-9793-4d96-80a6-ccc644a66bcf" providerId="ADAL" clId="{FA3B3796-9766-49C7-8354-DDEC3FAA9B56}" dt="2025-09-24T22:10:24.427" v="4821" actId="1036"/>
          <ac:spMkLst>
            <pc:docMk/>
            <pc:sldMk cId="3373065567" sldId="481"/>
            <ac:spMk id="9" creationId="{C9F9222E-79E5-0B8E-6763-8243081E0122}"/>
          </ac:spMkLst>
        </pc:spChg>
        <pc:spChg chg="mod">
          <ac:chgData name="Kareem Ahmed" userId="668b7c42-9793-4d96-80a6-ccc644a66bcf" providerId="ADAL" clId="{FA3B3796-9766-49C7-8354-DDEC3FAA9B56}" dt="2025-09-24T22:10:28.554" v="4822" actId="1076"/>
          <ac:spMkLst>
            <pc:docMk/>
            <pc:sldMk cId="3373065567" sldId="481"/>
            <ac:spMk id="10" creationId="{F283AAF7-BFF2-D8AE-AC4B-F661CBCAF021}"/>
          </ac:spMkLst>
        </pc:spChg>
        <pc:picChg chg="add mod">
          <ac:chgData name="Kareem Ahmed" userId="668b7c42-9793-4d96-80a6-ccc644a66bcf" providerId="ADAL" clId="{FA3B3796-9766-49C7-8354-DDEC3FAA9B56}" dt="2025-09-24T22:11:52.016" v="4830" actId="1035"/>
          <ac:picMkLst>
            <pc:docMk/>
            <pc:sldMk cId="3373065567" sldId="481"/>
            <ac:picMk id="4" creationId="{9DD203C5-86F8-43D5-1274-577EC14F0C33}"/>
          </ac:picMkLst>
        </pc:picChg>
        <pc:picChg chg="add mod">
          <ac:chgData name="Kareem Ahmed" userId="668b7c42-9793-4d96-80a6-ccc644a66bcf" providerId="ADAL" clId="{FA3B3796-9766-49C7-8354-DDEC3FAA9B56}" dt="2025-09-27T15:35:51.709" v="5054"/>
          <ac:picMkLst>
            <pc:docMk/>
            <pc:sldMk cId="3373065567" sldId="481"/>
            <ac:picMk id="6" creationId="{6E67A56B-6CB5-C372-02B4-C1CF564DD6BF}"/>
          </ac:picMkLst>
        </pc:picChg>
      </pc:sldChg>
      <pc:sldChg chg="addSp modSp mod modTransition">
        <pc:chgData name="Kareem Ahmed" userId="668b7c42-9793-4d96-80a6-ccc644a66bcf" providerId="ADAL" clId="{FA3B3796-9766-49C7-8354-DDEC3FAA9B56}" dt="2025-09-05T22:43:59.507" v="2134"/>
        <pc:sldMkLst>
          <pc:docMk/>
          <pc:sldMk cId="1621918960" sldId="482"/>
        </pc:sldMkLst>
      </pc:sldChg>
      <pc:sldChg chg="addSp delSp modSp mod modTransition">
        <pc:chgData name="Kareem Ahmed" userId="668b7c42-9793-4d96-80a6-ccc644a66bcf" providerId="ADAL" clId="{FA3B3796-9766-49C7-8354-DDEC3FAA9B56}" dt="2025-09-30T16:09:03.942" v="5333"/>
        <pc:sldMkLst>
          <pc:docMk/>
          <pc:sldMk cId="681969876" sldId="519"/>
        </pc:sldMkLst>
        <pc:spChg chg="mod">
          <ac:chgData name="Kareem Ahmed" userId="668b7c42-9793-4d96-80a6-ccc644a66bcf" providerId="ADAL" clId="{FA3B3796-9766-49C7-8354-DDEC3FAA9B56}" dt="2025-09-04T00:40:21.254" v="2034"/>
          <ac:spMkLst>
            <pc:docMk/>
            <pc:sldMk cId="681969876" sldId="519"/>
            <ac:spMk id="2" creationId="{F491BB6D-83D9-82B0-65C6-C8C0BF87E11E}"/>
          </ac:spMkLst>
        </pc:spChg>
        <pc:spChg chg="mod">
          <ac:chgData name="Kareem Ahmed" userId="668b7c42-9793-4d96-80a6-ccc644a66bcf" providerId="ADAL" clId="{FA3B3796-9766-49C7-8354-DDEC3FAA9B56}" dt="2025-09-24T22:08:17.281" v="4754"/>
          <ac:spMkLst>
            <pc:docMk/>
            <pc:sldMk cId="681969876" sldId="519"/>
            <ac:spMk id="10" creationId="{8FBEAC5C-4DEB-465E-3D4B-F487D1C48593}"/>
          </ac:spMkLst>
        </pc:spChg>
        <pc:picChg chg="add mod">
          <ac:chgData name="Kareem Ahmed" userId="668b7c42-9793-4d96-80a6-ccc644a66bcf" providerId="ADAL" clId="{FA3B3796-9766-49C7-8354-DDEC3FAA9B56}" dt="2025-09-30T16:09:03.942" v="5333"/>
          <ac:picMkLst>
            <pc:docMk/>
            <pc:sldMk cId="681969876" sldId="519"/>
            <ac:picMk id="4" creationId="{B93E340C-F124-3A9A-F3E6-D827E8A2FD9A}"/>
          </ac:picMkLst>
        </pc:picChg>
      </pc:sldChg>
      <pc:sldChg chg="addSp delSp modSp mod modTransition">
        <pc:chgData name="Kareem Ahmed" userId="668b7c42-9793-4d96-80a6-ccc644a66bcf" providerId="ADAL" clId="{FA3B3796-9766-49C7-8354-DDEC3FAA9B56}" dt="2025-09-27T15:34:50.028" v="5035"/>
        <pc:sldMkLst>
          <pc:docMk/>
          <pc:sldMk cId="649050000" sldId="520"/>
        </pc:sldMkLst>
        <pc:spChg chg="mod">
          <ac:chgData name="Kareem Ahmed" userId="668b7c42-9793-4d96-80a6-ccc644a66bcf" providerId="ADAL" clId="{FA3B3796-9766-49C7-8354-DDEC3FAA9B56}" dt="2025-09-24T22:30:28.099" v="4952" actId="20577"/>
          <ac:spMkLst>
            <pc:docMk/>
            <pc:sldMk cId="649050000" sldId="520"/>
            <ac:spMk id="2" creationId="{A73DF97C-BD30-CF17-D304-6E1C14C5658A}"/>
          </ac:spMkLst>
        </pc:spChg>
        <pc:picChg chg="add mod">
          <ac:chgData name="Kareem Ahmed" userId="668b7c42-9793-4d96-80a6-ccc644a66bcf" providerId="ADAL" clId="{FA3B3796-9766-49C7-8354-DDEC3FAA9B56}" dt="2025-09-27T15:34:50.028" v="5035"/>
          <ac:picMkLst>
            <pc:docMk/>
            <pc:sldMk cId="649050000" sldId="520"/>
            <ac:picMk id="6" creationId="{8B730A80-5565-2908-90A0-4594A3FE0C9A}"/>
          </ac:picMkLst>
        </pc:picChg>
      </pc:sldChg>
      <pc:sldChg chg="addSp modSp mod modTransition">
        <pc:chgData name="Kareem Ahmed" userId="668b7c42-9793-4d96-80a6-ccc644a66bcf" providerId="ADAL" clId="{FA3B3796-9766-49C7-8354-DDEC3FAA9B56}" dt="2025-09-05T22:31:09.267" v="2133"/>
        <pc:sldMkLst>
          <pc:docMk/>
          <pc:sldMk cId="559638298" sldId="521"/>
        </pc:sldMkLst>
      </pc:sldChg>
      <pc:sldChg chg="addSp modSp mod modTransition">
        <pc:chgData name="Kareem Ahmed" userId="668b7c42-9793-4d96-80a6-ccc644a66bcf" providerId="ADAL" clId="{FA3B3796-9766-49C7-8354-DDEC3FAA9B56}" dt="2025-09-05T22:43:59.507" v="2134"/>
        <pc:sldMkLst>
          <pc:docMk/>
          <pc:sldMk cId="2386573634" sldId="522"/>
        </pc:sldMkLst>
      </pc:sldChg>
      <pc:sldChg chg="addSp modSp del mod modTransition">
        <pc:chgData name="Kareem Ahmed" userId="668b7c42-9793-4d96-80a6-ccc644a66bcf" providerId="ADAL" clId="{FA3B3796-9766-49C7-8354-DDEC3FAA9B56}" dt="2025-09-06T15:11:50.811" v="2416" actId="47"/>
        <pc:sldMkLst>
          <pc:docMk/>
          <pc:sldMk cId="928539978" sldId="523"/>
        </pc:sldMkLst>
      </pc:sldChg>
      <pc:sldChg chg="addSp modSp add mod">
        <pc:chgData name="Kareem Ahmed" userId="668b7c42-9793-4d96-80a6-ccc644a66bcf" providerId="ADAL" clId="{FA3B3796-9766-49C7-8354-DDEC3FAA9B56}" dt="2025-09-27T15:41:32.253" v="5058"/>
        <pc:sldMkLst>
          <pc:docMk/>
          <pc:sldMk cId="440722691" sldId="524"/>
        </pc:sldMkLst>
        <pc:spChg chg="mod">
          <ac:chgData name="Kareem Ahmed" userId="668b7c42-9793-4d96-80a6-ccc644a66bcf" providerId="ADAL" clId="{FA3B3796-9766-49C7-8354-DDEC3FAA9B56}" dt="2025-09-21T14:50:37.184" v="4002" actId="1076"/>
          <ac:spMkLst>
            <pc:docMk/>
            <pc:sldMk cId="440722691" sldId="524"/>
            <ac:spMk id="3" creationId="{99CB25B3-E989-EC68-FF18-39503143BF7D}"/>
          </ac:spMkLst>
        </pc:spChg>
        <pc:spChg chg="mod">
          <ac:chgData name="Kareem Ahmed" userId="668b7c42-9793-4d96-80a6-ccc644a66bcf" providerId="ADAL" clId="{FA3B3796-9766-49C7-8354-DDEC3FAA9B56}" dt="2025-09-21T14:51:13.815" v="4040" actId="20577"/>
          <ac:spMkLst>
            <pc:docMk/>
            <pc:sldMk cId="440722691" sldId="524"/>
            <ac:spMk id="10" creationId="{B06E932A-587E-C1E9-F40C-F2A8037EBA2D}"/>
          </ac:spMkLst>
        </pc:spChg>
        <pc:picChg chg="add mod">
          <ac:chgData name="Kareem Ahmed" userId="668b7c42-9793-4d96-80a6-ccc644a66bcf" providerId="ADAL" clId="{FA3B3796-9766-49C7-8354-DDEC3FAA9B56}" dt="2025-09-24T22:16:35.880" v="4850" actId="14100"/>
          <ac:picMkLst>
            <pc:docMk/>
            <pc:sldMk cId="440722691" sldId="524"/>
            <ac:picMk id="5" creationId="{0CC6C6B1-A3EA-96E3-E124-57D91AE59F05}"/>
          </ac:picMkLst>
        </pc:picChg>
        <pc:picChg chg="add mod">
          <ac:chgData name="Kareem Ahmed" userId="668b7c42-9793-4d96-80a6-ccc644a66bcf" providerId="ADAL" clId="{FA3B3796-9766-49C7-8354-DDEC3FAA9B56}" dt="2025-09-27T15:41:32.253" v="5058"/>
          <ac:picMkLst>
            <pc:docMk/>
            <pc:sldMk cId="440722691" sldId="524"/>
            <ac:picMk id="7" creationId="{F9DF901D-F268-4434-03B8-29E260CB68AD}"/>
          </ac:picMkLst>
        </pc:picChg>
      </pc:sldChg>
      <pc:sldChg chg="del">
        <pc:chgData name="Kareem Ahmed" userId="668b7c42-9793-4d96-80a6-ccc644a66bcf" providerId="ADAL" clId="{FA3B3796-9766-49C7-8354-DDEC3FAA9B56}" dt="2025-09-03T13:04:33.444" v="19" actId="47"/>
        <pc:sldMkLst>
          <pc:docMk/>
          <pc:sldMk cId="3358039478" sldId="524"/>
        </pc:sldMkLst>
      </pc:sldChg>
      <pc:sldChg chg="addSp modSp mod modTransition">
        <pc:chgData name="Kareem Ahmed" userId="668b7c42-9793-4d96-80a6-ccc644a66bcf" providerId="ADAL" clId="{FA3B3796-9766-49C7-8354-DDEC3FAA9B56}" dt="2025-09-05T22:49:03.930" v="2135"/>
        <pc:sldMkLst>
          <pc:docMk/>
          <pc:sldMk cId="3275471650" sldId="525"/>
        </pc:sldMkLst>
      </pc:sldChg>
      <pc:sldChg chg="addSp delSp modSp add mod ord modTransition modAnim">
        <pc:chgData name="Kareem Ahmed" userId="668b7c42-9793-4d96-80a6-ccc644a66bcf" providerId="ADAL" clId="{FA3B3796-9766-49C7-8354-DDEC3FAA9B56}" dt="2025-09-27T15:38:44.312" v="5057"/>
        <pc:sldMkLst>
          <pc:docMk/>
          <pc:sldMk cId="4213585006" sldId="525"/>
        </pc:sldMkLst>
        <pc:picChg chg="add mod">
          <ac:chgData name="Kareem Ahmed" userId="668b7c42-9793-4d96-80a6-ccc644a66bcf" providerId="ADAL" clId="{FA3B3796-9766-49C7-8354-DDEC3FAA9B56}" dt="2025-09-27T15:38:44.312" v="5057"/>
          <ac:picMkLst>
            <pc:docMk/>
            <pc:sldMk cId="4213585006" sldId="525"/>
            <ac:picMk id="12" creationId="{8B81EC73-534B-7473-1534-CEAFC3CB2901}"/>
          </ac:picMkLst>
        </pc:picChg>
        <pc:picChg chg="add mod">
          <ac:chgData name="Kareem Ahmed" userId="668b7c42-9793-4d96-80a6-ccc644a66bcf" providerId="ADAL" clId="{FA3B3796-9766-49C7-8354-DDEC3FAA9B56}" dt="2025-09-24T22:12:38.556" v="4835" actId="14100"/>
          <ac:picMkLst>
            <pc:docMk/>
            <pc:sldMk cId="4213585006" sldId="525"/>
            <ac:picMk id="7170" creationId="{300C2297-03D3-C670-4FE1-4E7BF7358453}"/>
          </ac:picMkLst>
        </pc:picChg>
      </pc:sldChg>
      <pc:sldChg chg="addSp delSp modSp add mod">
        <pc:chgData name="Kareem Ahmed" userId="668b7c42-9793-4d96-80a6-ccc644a66bcf" providerId="ADAL" clId="{FA3B3796-9766-49C7-8354-DDEC3FAA9B56}" dt="2025-09-30T15:58:14.244" v="5329" actId="20577"/>
        <pc:sldMkLst>
          <pc:docMk/>
          <pc:sldMk cId="906215148" sldId="526"/>
        </pc:sldMkLst>
        <pc:spChg chg="add mod">
          <ac:chgData name="Kareem Ahmed" userId="668b7c42-9793-4d96-80a6-ccc644a66bcf" providerId="ADAL" clId="{FA3B3796-9766-49C7-8354-DDEC3FAA9B56}" dt="2025-09-21T14:49:04.044" v="3978"/>
          <ac:spMkLst>
            <pc:docMk/>
            <pc:sldMk cId="906215148" sldId="526"/>
            <ac:spMk id="4" creationId="{65FF0D09-DD0B-70B3-2D6F-67BEA4224EED}"/>
          </ac:spMkLst>
        </pc:spChg>
        <pc:spChg chg="mod">
          <ac:chgData name="Kareem Ahmed" userId="668b7c42-9793-4d96-80a6-ccc644a66bcf" providerId="ADAL" clId="{FA3B3796-9766-49C7-8354-DDEC3FAA9B56}" dt="2025-09-30T15:58:14.244" v="5329" actId="20577"/>
          <ac:spMkLst>
            <pc:docMk/>
            <pc:sldMk cId="906215148" sldId="526"/>
            <ac:spMk id="10" creationId="{AC226240-98CC-1392-16F2-B9F057F117D1}"/>
          </ac:spMkLst>
        </pc:spChg>
        <pc:picChg chg="add mod">
          <ac:chgData name="Kareem Ahmed" userId="668b7c42-9793-4d96-80a6-ccc644a66bcf" providerId="ADAL" clId="{FA3B3796-9766-49C7-8354-DDEC3FAA9B56}" dt="2025-09-27T15:46:38.706" v="5059"/>
          <ac:picMkLst>
            <pc:docMk/>
            <pc:sldMk cId="906215148" sldId="526"/>
            <ac:picMk id="6" creationId="{1EDB63B3-2F7F-BB5A-280F-91A4A83CB2B8}"/>
          </ac:picMkLst>
        </pc:picChg>
        <pc:picChg chg="add mod">
          <ac:chgData name="Kareem Ahmed" userId="668b7c42-9793-4d96-80a6-ccc644a66bcf" providerId="ADAL" clId="{FA3B3796-9766-49C7-8354-DDEC3FAA9B56}" dt="2025-09-24T22:15:39.187" v="4843" actId="1076"/>
          <ac:picMkLst>
            <pc:docMk/>
            <pc:sldMk cId="906215148" sldId="526"/>
            <ac:picMk id="8194" creationId="{F1DB337B-4741-0A4D-9FD4-04749328DA22}"/>
          </ac:picMkLst>
        </pc:picChg>
      </pc:sldChg>
      <pc:sldChg chg="addSp modSp mod modTransition">
        <pc:chgData name="Kareem Ahmed" userId="668b7c42-9793-4d96-80a6-ccc644a66bcf" providerId="ADAL" clId="{FA3B3796-9766-49C7-8354-DDEC3FAA9B56}" dt="2025-09-05T22:52:32.294" v="2138" actId="20577"/>
        <pc:sldMkLst>
          <pc:docMk/>
          <pc:sldMk cId="2253850230" sldId="526"/>
        </pc:sldMkLst>
      </pc:sldChg>
      <pc:sldChg chg="addSp delSp modSp add mod">
        <pc:chgData name="Kareem Ahmed" userId="668b7c42-9793-4d96-80a6-ccc644a66bcf" providerId="ADAL" clId="{FA3B3796-9766-49C7-8354-DDEC3FAA9B56}" dt="2025-09-27T15:47:06.165" v="5078" actId="20577"/>
        <pc:sldMkLst>
          <pc:docMk/>
          <pc:sldMk cId="92322231" sldId="527"/>
        </pc:sldMkLst>
        <pc:spChg chg="add mod">
          <ac:chgData name="Kareem Ahmed" userId="668b7c42-9793-4d96-80a6-ccc644a66bcf" providerId="ADAL" clId="{FA3B3796-9766-49C7-8354-DDEC3FAA9B56}" dt="2025-09-21T14:50:53.304" v="4005" actId="1076"/>
          <ac:spMkLst>
            <pc:docMk/>
            <pc:sldMk cId="92322231" sldId="527"/>
            <ac:spMk id="4" creationId="{9762A81E-BEBA-E3FF-A3E3-0C157EBC26BD}"/>
          </ac:spMkLst>
        </pc:spChg>
        <pc:spChg chg="mod">
          <ac:chgData name="Kareem Ahmed" userId="668b7c42-9793-4d96-80a6-ccc644a66bcf" providerId="ADAL" clId="{FA3B3796-9766-49C7-8354-DDEC3FAA9B56}" dt="2025-09-27T15:47:06.165" v="5078" actId="20577"/>
          <ac:spMkLst>
            <pc:docMk/>
            <pc:sldMk cId="92322231" sldId="527"/>
            <ac:spMk id="10" creationId="{CBA2129E-9EC5-4621-F559-982FE8C27A78}"/>
          </ac:spMkLst>
        </pc:spChg>
        <pc:picChg chg="add mod">
          <ac:chgData name="Kareem Ahmed" userId="668b7c42-9793-4d96-80a6-ccc644a66bcf" providerId="ADAL" clId="{FA3B3796-9766-49C7-8354-DDEC3FAA9B56}" dt="2025-09-27T15:46:38.706" v="5059"/>
          <ac:picMkLst>
            <pc:docMk/>
            <pc:sldMk cId="92322231" sldId="527"/>
            <ac:picMk id="6" creationId="{0E77E7E1-9DA2-032E-C8C7-1AB21F95A49F}"/>
          </ac:picMkLst>
        </pc:picChg>
      </pc:sldChg>
      <pc:sldChg chg="addSp delSp modSp add mod modTransition">
        <pc:chgData name="Kareem Ahmed" userId="668b7c42-9793-4d96-80a6-ccc644a66bcf" providerId="ADAL" clId="{FA3B3796-9766-49C7-8354-DDEC3FAA9B56}" dt="2025-09-05T22:57:54.340" v="2139"/>
        <pc:sldMkLst>
          <pc:docMk/>
          <pc:sldMk cId="2860635888" sldId="527"/>
        </pc:sldMkLst>
      </pc:sldChg>
      <pc:sldChg chg="addSp modSp add mod modTransition">
        <pc:chgData name="Kareem Ahmed" userId="668b7c42-9793-4d96-80a6-ccc644a66bcf" providerId="ADAL" clId="{FA3B3796-9766-49C7-8354-DDEC3FAA9B56}" dt="2025-09-05T22:57:54.340" v="2139"/>
        <pc:sldMkLst>
          <pc:docMk/>
          <pc:sldMk cId="2980233918" sldId="528"/>
        </pc:sldMkLst>
      </pc:sldChg>
      <pc:sldChg chg="addSp delSp modSp add mod">
        <pc:chgData name="Kareem Ahmed" userId="668b7c42-9793-4d96-80a6-ccc644a66bcf" providerId="ADAL" clId="{FA3B3796-9766-49C7-8354-DDEC3FAA9B56}" dt="2025-09-27T15:50:56.731" v="5079"/>
        <pc:sldMkLst>
          <pc:docMk/>
          <pc:sldMk cId="3598195484" sldId="528"/>
        </pc:sldMkLst>
        <pc:spChg chg="add mod">
          <ac:chgData name="Kareem Ahmed" userId="668b7c42-9793-4d96-80a6-ccc644a66bcf" providerId="ADAL" clId="{FA3B3796-9766-49C7-8354-DDEC3FAA9B56}" dt="2025-09-21T14:51:23.711" v="4042"/>
          <ac:spMkLst>
            <pc:docMk/>
            <pc:sldMk cId="3598195484" sldId="528"/>
            <ac:spMk id="4" creationId="{67A376C9-8BFB-3296-AF1F-76EBF0FFC3BA}"/>
          </ac:spMkLst>
        </pc:spChg>
        <pc:spChg chg="mod">
          <ac:chgData name="Kareem Ahmed" userId="668b7c42-9793-4d96-80a6-ccc644a66bcf" providerId="ADAL" clId="{FA3B3796-9766-49C7-8354-DDEC3FAA9B56}" dt="2025-09-20T12:54:24.663" v="3358"/>
          <ac:spMkLst>
            <pc:docMk/>
            <pc:sldMk cId="3598195484" sldId="528"/>
            <ac:spMk id="10" creationId="{900B44EA-E64B-52A4-755B-5AE95A59D201}"/>
          </ac:spMkLst>
        </pc:spChg>
        <pc:picChg chg="add mod">
          <ac:chgData name="Kareem Ahmed" userId="668b7c42-9793-4d96-80a6-ccc644a66bcf" providerId="ADAL" clId="{FA3B3796-9766-49C7-8354-DDEC3FAA9B56}" dt="2025-09-27T15:50:56.731" v="5079"/>
          <ac:picMkLst>
            <pc:docMk/>
            <pc:sldMk cId="3598195484" sldId="528"/>
            <ac:picMk id="6" creationId="{6D2EB674-5754-C406-7AD9-F81A4977390D}"/>
          </ac:picMkLst>
        </pc:picChg>
      </pc:sldChg>
      <pc:sldChg chg="addSp modSp add mod modTransition">
        <pc:chgData name="Kareem Ahmed" userId="668b7c42-9793-4d96-80a6-ccc644a66bcf" providerId="ADAL" clId="{FA3B3796-9766-49C7-8354-DDEC3FAA9B56}" dt="2025-09-05T22:57:54.340" v="2139"/>
        <pc:sldMkLst>
          <pc:docMk/>
          <pc:sldMk cId="1665876841" sldId="529"/>
        </pc:sldMkLst>
      </pc:sldChg>
      <pc:sldChg chg="addSp delSp modSp add mod modTransition modAnim">
        <pc:chgData name="Kareem Ahmed" userId="668b7c42-9793-4d96-80a6-ccc644a66bcf" providerId="ADAL" clId="{FA3B3796-9766-49C7-8354-DDEC3FAA9B56}" dt="2025-09-27T15:52:39.954" v="5083"/>
        <pc:sldMkLst>
          <pc:docMk/>
          <pc:sldMk cId="2176755917" sldId="529"/>
        </pc:sldMkLst>
        <pc:spChg chg="add mod">
          <ac:chgData name="Kareem Ahmed" userId="668b7c42-9793-4d96-80a6-ccc644a66bcf" providerId="ADAL" clId="{FA3B3796-9766-49C7-8354-DDEC3FAA9B56}" dt="2025-09-21T14:51:28.074" v="4044"/>
          <ac:spMkLst>
            <pc:docMk/>
            <pc:sldMk cId="2176755917" sldId="529"/>
            <ac:spMk id="4" creationId="{033C4F62-1D32-F207-240B-4F37AB203505}"/>
          </ac:spMkLst>
        </pc:spChg>
        <pc:spChg chg="mod">
          <ac:chgData name="Kareem Ahmed" userId="668b7c42-9793-4d96-80a6-ccc644a66bcf" providerId="ADAL" clId="{FA3B3796-9766-49C7-8354-DDEC3FAA9B56}" dt="2025-09-20T12:54:19.256" v="3357"/>
          <ac:spMkLst>
            <pc:docMk/>
            <pc:sldMk cId="2176755917" sldId="529"/>
            <ac:spMk id="10" creationId="{E44DB4DC-C4CB-AE4C-BF67-AE795F4F802C}"/>
          </ac:spMkLst>
        </pc:spChg>
        <pc:picChg chg="add mod">
          <ac:chgData name="Kareem Ahmed" userId="668b7c42-9793-4d96-80a6-ccc644a66bcf" providerId="ADAL" clId="{FA3B3796-9766-49C7-8354-DDEC3FAA9B56}" dt="2025-09-27T15:52:39.954" v="5083"/>
          <ac:picMkLst>
            <pc:docMk/>
            <pc:sldMk cId="2176755917" sldId="529"/>
            <ac:picMk id="13" creationId="{96C442CC-9D87-28F7-584D-C1434782DB4F}"/>
          </ac:picMkLst>
        </pc:picChg>
      </pc:sldChg>
      <pc:sldChg chg="addSp modSp add mod modTransition">
        <pc:chgData name="Kareem Ahmed" userId="668b7c42-9793-4d96-80a6-ccc644a66bcf" providerId="ADAL" clId="{FA3B3796-9766-49C7-8354-DDEC3FAA9B56}" dt="2025-09-05T23:11:58.538" v="2141"/>
        <pc:sldMkLst>
          <pc:docMk/>
          <pc:sldMk cId="1465182409" sldId="530"/>
        </pc:sldMkLst>
      </pc:sldChg>
      <pc:sldChg chg="addSp delSp modSp add mod modTransition modAnim">
        <pc:chgData name="Kareem Ahmed" userId="668b7c42-9793-4d96-80a6-ccc644a66bcf" providerId="ADAL" clId="{FA3B3796-9766-49C7-8354-DDEC3FAA9B56}" dt="2025-09-28T15:14:19.258" v="5087"/>
        <pc:sldMkLst>
          <pc:docMk/>
          <pc:sldMk cId="3426633685" sldId="530"/>
        </pc:sldMkLst>
        <pc:spChg chg="add mod">
          <ac:chgData name="Kareem Ahmed" userId="668b7c42-9793-4d96-80a6-ccc644a66bcf" providerId="ADAL" clId="{FA3B3796-9766-49C7-8354-DDEC3FAA9B56}" dt="2025-09-21T14:51:36.350" v="4049" actId="1076"/>
          <ac:spMkLst>
            <pc:docMk/>
            <pc:sldMk cId="3426633685" sldId="530"/>
            <ac:spMk id="4" creationId="{26217C15-F860-6CB5-837A-D9466A75730A}"/>
          </ac:spMkLst>
        </pc:spChg>
        <pc:spChg chg="mod">
          <ac:chgData name="Kareem Ahmed" userId="668b7c42-9793-4d96-80a6-ccc644a66bcf" providerId="ADAL" clId="{FA3B3796-9766-49C7-8354-DDEC3FAA9B56}" dt="2025-09-21T14:51:32.143" v="4045" actId="1076"/>
          <ac:spMkLst>
            <pc:docMk/>
            <pc:sldMk cId="3426633685" sldId="530"/>
            <ac:spMk id="10" creationId="{4281AA32-CCCA-2CBA-4B97-AF64933AA80C}"/>
          </ac:spMkLst>
        </pc:spChg>
        <pc:picChg chg="add mod">
          <ac:chgData name="Kareem Ahmed" userId="668b7c42-9793-4d96-80a6-ccc644a66bcf" providerId="ADAL" clId="{FA3B3796-9766-49C7-8354-DDEC3FAA9B56}" dt="2025-09-28T15:14:19.258" v="5087"/>
          <ac:picMkLst>
            <pc:docMk/>
            <pc:sldMk cId="3426633685" sldId="530"/>
            <ac:picMk id="13" creationId="{04084C6C-E8EB-4F7B-E503-4A42CF4C45A2}"/>
          </ac:picMkLst>
        </pc:picChg>
        <pc:picChg chg="add mod">
          <ac:chgData name="Kareem Ahmed" userId="668b7c42-9793-4d96-80a6-ccc644a66bcf" providerId="ADAL" clId="{FA3B3796-9766-49C7-8354-DDEC3FAA9B56}" dt="2025-09-24T22:17:49.850" v="4853" actId="14100"/>
          <ac:picMkLst>
            <pc:docMk/>
            <pc:sldMk cId="3426633685" sldId="530"/>
            <ac:picMk id="9218" creationId="{4427072F-088B-97FB-5CB2-2CDE92FFD395}"/>
          </ac:picMkLst>
        </pc:picChg>
      </pc:sldChg>
      <pc:sldChg chg="addSp modSp add mod modTransition">
        <pc:chgData name="Kareem Ahmed" userId="668b7c42-9793-4d96-80a6-ccc644a66bcf" providerId="ADAL" clId="{FA3B3796-9766-49C7-8354-DDEC3FAA9B56}" dt="2025-09-05T23:01:30.313" v="2140"/>
        <pc:sldMkLst>
          <pc:docMk/>
          <pc:sldMk cId="2647917291" sldId="531"/>
        </pc:sldMkLst>
      </pc:sldChg>
      <pc:sldChg chg="add del">
        <pc:chgData name="Kareem Ahmed" userId="668b7c42-9793-4d96-80a6-ccc644a66bcf" providerId="ADAL" clId="{FA3B3796-9766-49C7-8354-DDEC3FAA9B56}" dt="2025-09-13T08:06:16.942" v="2929" actId="47"/>
        <pc:sldMkLst>
          <pc:docMk/>
          <pc:sldMk cId="3560005196" sldId="531"/>
        </pc:sldMkLst>
      </pc:sldChg>
      <pc:sldChg chg="addSp delSp modSp add mod modTransition delAnim">
        <pc:chgData name="Kareem Ahmed" userId="668b7c42-9793-4d96-80a6-ccc644a66bcf" providerId="ADAL" clId="{FA3B3796-9766-49C7-8354-DDEC3FAA9B56}" dt="2025-09-28T15:18:39.397" v="5103"/>
        <pc:sldMkLst>
          <pc:docMk/>
          <pc:sldMk cId="194363859" sldId="532"/>
        </pc:sldMkLst>
        <pc:spChg chg="add mod">
          <ac:chgData name="Kareem Ahmed" userId="668b7c42-9793-4d96-80a6-ccc644a66bcf" providerId="ADAL" clId="{FA3B3796-9766-49C7-8354-DDEC3FAA9B56}" dt="2025-09-21T14:51:46.480" v="4062" actId="1035"/>
          <ac:spMkLst>
            <pc:docMk/>
            <pc:sldMk cId="194363859" sldId="532"/>
            <ac:spMk id="4" creationId="{833509E0-B0C8-95D7-5B7B-468C256C301E}"/>
          </ac:spMkLst>
        </pc:spChg>
        <pc:spChg chg="mod">
          <ac:chgData name="Kareem Ahmed" userId="668b7c42-9793-4d96-80a6-ccc644a66bcf" providerId="ADAL" clId="{FA3B3796-9766-49C7-8354-DDEC3FAA9B56}" dt="2025-09-28T15:14:43.516" v="5098" actId="20577"/>
          <ac:spMkLst>
            <pc:docMk/>
            <pc:sldMk cId="194363859" sldId="532"/>
            <ac:spMk id="10" creationId="{1AA3D3EE-5B9C-4FFD-E012-942CB8845E6F}"/>
          </ac:spMkLst>
        </pc:spChg>
        <pc:picChg chg="add mod">
          <ac:chgData name="Kareem Ahmed" userId="668b7c42-9793-4d96-80a6-ccc644a66bcf" providerId="ADAL" clId="{FA3B3796-9766-49C7-8354-DDEC3FAA9B56}" dt="2025-09-13T08:16:39.008" v="3048" actId="14100"/>
          <ac:picMkLst>
            <pc:docMk/>
            <pc:sldMk cId="194363859" sldId="532"/>
            <ac:picMk id="5" creationId="{2C5D1FF1-0E1E-AFBE-D399-B6D3BE8072BF}"/>
          </ac:picMkLst>
        </pc:picChg>
        <pc:picChg chg="add mod">
          <ac:chgData name="Kareem Ahmed" userId="668b7c42-9793-4d96-80a6-ccc644a66bcf" providerId="ADAL" clId="{FA3B3796-9766-49C7-8354-DDEC3FAA9B56}" dt="2025-09-28T15:18:39.397" v="5103"/>
          <ac:picMkLst>
            <pc:docMk/>
            <pc:sldMk cId="194363859" sldId="532"/>
            <ac:picMk id="16" creationId="{47B4D617-A62C-3A20-A363-24F72D7B05F5}"/>
          </ac:picMkLst>
        </pc:picChg>
      </pc:sldChg>
      <pc:sldChg chg="add del">
        <pc:chgData name="Kareem Ahmed" userId="668b7c42-9793-4d96-80a6-ccc644a66bcf" providerId="ADAL" clId="{FA3B3796-9766-49C7-8354-DDEC3FAA9B56}" dt="2025-09-04T00:43:00.454" v="2052" actId="47"/>
        <pc:sldMkLst>
          <pc:docMk/>
          <pc:sldMk cId="3998667982" sldId="532"/>
        </pc:sldMkLst>
      </pc:sldChg>
      <pc:sldChg chg="addSp modSp add mod modTransition">
        <pc:chgData name="Kareem Ahmed" userId="668b7c42-9793-4d96-80a6-ccc644a66bcf" providerId="ADAL" clId="{FA3B3796-9766-49C7-8354-DDEC3FAA9B56}" dt="2025-09-05T23:17:39.472" v="2142"/>
        <pc:sldMkLst>
          <pc:docMk/>
          <pc:sldMk cId="703775612" sldId="533"/>
        </pc:sldMkLst>
      </pc:sldChg>
      <pc:sldChg chg="addSp delSp modSp add mod">
        <pc:chgData name="Kareem Ahmed" userId="668b7c42-9793-4d96-80a6-ccc644a66bcf" providerId="ADAL" clId="{FA3B3796-9766-49C7-8354-DDEC3FAA9B56}" dt="2025-09-28T15:22:08.574" v="5104"/>
        <pc:sldMkLst>
          <pc:docMk/>
          <pc:sldMk cId="3491924113" sldId="533"/>
        </pc:sldMkLst>
        <pc:spChg chg="add mod">
          <ac:chgData name="Kareem Ahmed" userId="668b7c42-9793-4d96-80a6-ccc644a66bcf" providerId="ADAL" clId="{FA3B3796-9766-49C7-8354-DDEC3FAA9B56}" dt="2025-09-21T14:51:53.652" v="4064"/>
          <ac:spMkLst>
            <pc:docMk/>
            <pc:sldMk cId="3491924113" sldId="533"/>
            <ac:spMk id="4" creationId="{9B9F4BC8-0623-34CD-37E4-08ED82AC753B}"/>
          </ac:spMkLst>
        </pc:spChg>
        <pc:spChg chg="mod">
          <ac:chgData name="Kareem Ahmed" userId="668b7c42-9793-4d96-80a6-ccc644a66bcf" providerId="ADAL" clId="{FA3B3796-9766-49C7-8354-DDEC3FAA9B56}" dt="2025-09-20T12:54:08.767" v="3354"/>
          <ac:spMkLst>
            <pc:docMk/>
            <pc:sldMk cId="3491924113" sldId="533"/>
            <ac:spMk id="10" creationId="{5866F8AD-F838-E7C0-E453-AEF4F3AE2BBD}"/>
          </ac:spMkLst>
        </pc:spChg>
        <pc:picChg chg="add mod">
          <ac:chgData name="Kareem Ahmed" userId="668b7c42-9793-4d96-80a6-ccc644a66bcf" providerId="ADAL" clId="{FA3B3796-9766-49C7-8354-DDEC3FAA9B56}" dt="2025-09-28T15:22:08.574" v="5104"/>
          <ac:picMkLst>
            <pc:docMk/>
            <pc:sldMk cId="3491924113" sldId="533"/>
            <ac:picMk id="7" creationId="{F75B4B6D-6EDD-07F6-D712-93E09F7B2521}"/>
          </ac:picMkLst>
        </pc:picChg>
      </pc:sldChg>
      <pc:sldChg chg="addSp modSp add mod modTransition">
        <pc:chgData name="Kareem Ahmed" userId="668b7c42-9793-4d96-80a6-ccc644a66bcf" providerId="ADAL" clId="{FA3B3796-9766-49C7-8354-DDEC3FAA9B56}" dt="2025-09-05T23:17:39.472" v="2142"/>
        <pc:sldMkLst>
          <pc:docMk/>
          <pc:sldMk cId="3080906223" sldId="534"/>
        </pc:sldMkLst>
      </pc:sldChg>
      <pc:sldChg chg="addSp delSp modSp add mod modTransition delAnim">
        <pc:chgData name="Kareem Ahmed" userId="668b7c42-9793-4d96-80a6-ccc644a66bcf" providerId="ADAL" clId="{FA3B3796-9766-49C7-8354-DDEC3FAA9B56}" dt="2025-09-28T15:39:15.498" v="5108"/>
        <pc:sldMkLst>
          <pc:docMk/>
          <pc:sldMk cId="4224392515" sldId="534"/>
        </pc:sldMkLst>
        <pc:spChg chg="add mod">
          <ac:chgData name="Kareem Ahmed" userId="668b7c42-9793-4d96-80a6-ccc644a66bcf" providerId="ADAL" clId="{FA3B3796-9766-49C7-8354-DDEC3FAA9B56}" dt="2025-09-21T14:52:01.523" v="4068"/>
          <ac:spMkLst>
            <pc:docMk/>
            <pc:sldMk cId="4224392515" sldId="534"/>
            <ac:spMk id="4" creationId="{6F24F5DA-CF54-4C11-9924-9CAF7B3B1123}"/>
          </ac:spMkLst>
        </pc:spChg>
        <pc:spChg chg="mod">
          <ac:chgData name="Kareem Ahmed" userId="668b7c42-9793-4d96-80a6-ccc644a66bcf" providerId="ADAL" clId="{FA3B3796-9766-49C7-8354-DDEC3FAA9B56}" dt="2025-09-24T22:19:57.681" v="4856" actId="14100"/>
          <ac:spMkLst>
            <pc:docMk/>
            <pc:sldMk cId="4224392515" sldId="534"/>
            <ac:spMk id="10" creationId="{D5C10FAE-FEBA-1A0F-E246-94BF1D2A68BC}"/>
          </ac:spMkLst>
        </pc:spChg>
        <pc:picChg chg="add mod">
          <ac:chgData name="Kareem Ahmed" userId="668b7c42-9793-4d96-80a6-ccc644a66bcf" providerId="ADAL" clId="{FA3B3796-9766-49C7-8354-DDEC3FAA9B56}" dt="2025-09-28T15:39:15.498" v="5108"/>
          <ac:picMkLst>
            <pc:docMk/>
            <pc:sldMk cId="4224392515" sldId="534"/>
            <ac:picMk id="12" creationId="{4B162A41-6A33-9595-3558-1D089AE4E978}"/>
          </ac:picMkLst>
        </pc:picChg>
        <pc:picChg chg="add mod">
          <ac:chgData name="Kareem Ahmed" userId="668b7c42-9793-4d96-80a6-ccc644a66bcf" providerId="ADAL" clId="{FA3B3796-9766-49C7-8354-DDEC3FAA9B56}" dt="2025-09-24T22:20:09.951" v="4861" actId="14100"/>
          <ac:picMkLst>
            <pc:docMk/>
            <pc:sldMk cId="4224392515" sldId="534"/>
            <ac:picMk id="10242" creationId="{64535B18-DD07-684A-464B-5CC6696A843E}"/>
          </ac:picMkLst>
        </pc:picChg>
      </pc:sldChg>
      <pc:sldChg chg="addSp modSp add mod modTransition">
        <pc:chgData name="Kareem Ahmed" userId="668b7c42-9793-4d96-80a6-ccc644a66bcf" providerId="ADAL" clId="{FA3B3796-9766-49C7-8354-DDEC3FAA9B56}" dt="2025-09-05T23:25:35.013" v="2143"/>
        <pc:sldMkLst>
          <pc:docMk/>
          <pc:sldMk cId="3557039" sldId="535"/>
        </pc:sldMkLst>
      </pc:sldChg>
      <pc:sldChg chg="addSp delSp modSp add mod ord">
        <pc:chgData name="Kareem Ahmed" userId="668b7c42-9793-4d96-80a6-ccc644a66bcf" providerId="ADAL" clId="{FA3B3796-9766-49C7-8354-DDEC3FAA9B56}" dt="2025-09-28T15:22:08.574" v="5104"/>
        <pc:sldMkLst>
          <pc:docMk/>
          <pc:sldMk cId="2849106442" sldId="535"/>
        </pc:sldMkLst>
        <pc:spChg chg="add mod">
          <ac:chgData name="Kareem Ahmed" userId="668b7c42-9793-4d96-80a6-ccc644a66bcf" providerId="ADAL" clId="{FA3B3796-9766-49C7-8354-DDEC3FAA9B56}" dt="2025-09-21T14:51:57.468" v="4066"/>
          <ac:spMkLst>
            <pc:docMk/>
            <pc:sldMk cId="2849106442" sldId="535"/>
            <ac:spMk id="4" creationId="{0F0F3BB5-2958-D1FB-9DE6-704A781B7F84}"/>
          </ac:spMkLst>
        </pc:spChg>
        <pc:spChg chg="mod">
          <ac:chgData name="Kareem Ahmed" userId="668b7c42-9793-4d96-80a6-ccc644a66bcf" providerId="ADAL" clId="{FA3B3796-9766-49C7-8354-DDEC3FAA9B56}" dt="2025-09-20T12:54:03.530" v="3353" actId="20577"/>
          <ac:spMkLst>
            <pc:docMk/>
            <pc:sldMk cId="2849106442" sldId="535"/>
            <ac:spMk id="10" creationId="{95F8A7F5-D16B-7BC1-3965-24DC6CC835F2}"/>
          </ac:spMkLst>
        </pc:spChg>
        <pc:picChg chg="add mod">
          <ac:chgData name="Kareem Ahmed" userId="668b7c42-9793-4d96-80a6-ccc644a66bcf" providerId="ADAL" clId="{FA3B3796-9766-49C7-8354-DDEC3FAA9B56}" dt="2025-09-28T15:22:08.574" v="5104"/>
          <ac:picMkLst>
            <pc:docMk/>
            <pc:sldMk cId="2849106442" sldId="535"/>
            <ac:picMk id="5" creationId="{DFB20DF7-CA58-ADA3-3B66-579A7A4B6613}"/>
          </ac:picMkLst>
        </pc:picChg>
      </pc:sldChg>
      <pc:sldChg chg="addSp delSp modSp add mod">
        <pc:chgData name="Kareem Ahmed" userId="668b7c42-9793-4d96-80a6-ccc644a66bcf" providerId="ADAL" clId="{FA3B3796-9766-49C7-8354-DDEC3FAA9B56}" dt="2025-09-28T15:43:14.483" v="5109"/>
        <pc:sldMkLst>
          <pc:docMk/>
          <pc:sldMk cId="1013547636" sldId="536"/>
        </pc:sldMkLst>
        <pc:spChg chg="add mod">
          <ac:chgData name="Kareem Ahmed" userId="668b7c42-9793-4d96-80a6-ccc644a66bcf" providerId="ADAL" clId="{FA3B3796-9766-49C7-8354-DDEC3FAA9B56}" dt="2025-09-21T14:52:06.346" v="4070"/>
          <ac:spMkLst>
            <pc:docMk/>
            <pc:sldMk cId="1013547636" sldId="536"/>
            <ac:spMk id="4" creationId="{36C11CC5-2B90-3BAF-5421-1325D71F865A}"/>
          </ac:spMkLst>
        </pc:spChg>
        <pc:spChg chg="mod">
          <ac:chgData name="Kareem Ahmed" userId="668b7c42-9793-4d96-80a6-ccc644a66bcf" providerId="ADAL" clId="{FA3B3796-9766-49C7-8354-DDEC3FAA9B56}" dt="2025-09-20T12:59:26.606" v="3408" actId="20577"/>
          <ac:spMkLst>
            <pc:docMk/>
            <pc:sldMk cId="1013547636" sldId="536"/>
            <ac:spMk id="10" creationId="{6FC15565-7AA4-E913-58DF-9D7BC165DF76}"/>
          </ac:spMkLst>
        </pc:spChg>
        <pc:picChg chg="add mod">
          <ac:chgData name="Kareem Ahmed" userId="668b7c42-9793-4d96-80a6-ccc644a66bcf" providerId="ADAL" clId="{FA3B3796-9766-49C7-8354-DDEC3FAA9B56}" dt="2025-09-28T15:43:14.483" v="5109"/>
          <ac:picMkLst>
            <pc:docMk/>
            <pc:sldMk cId="1013547636" sldId="536"/>
            <ac:picMk id="6" creationId="{04FB8599-D701-4923-6605-FC7E353D3DA0}"/>
          </ac:picMkLst>
        </pc:picChg>
      </pc:sldChg>
      <pc:sldChg chg="addSp delSp modSp add mod modTransition modAnim">
        <pc:chgData name="Kareem Ahmed" userId="668b7c42-9793-4d96-80a6-ccc644a66bcf" providerId="ADAL" clId="{FA3B3796-9766-49C7-8354-DDEC3FAA9B56}" dt="2025-09-05T23:29:56.577" v="2160"/>
        <pc:sldMkLst>
          <pc:docMk/>
          <pc:sldMk cId="3224962010" sldId="536"/>
        </pc:sldMkLst>
      </pc:sldChg>
      <pc:sldChg chg="addSp delSp modSp add mod modTransition">
        <pc:chgData name="Kareem Ahmed" userId="668b7c42-9793-4d96-80a6-ccc644a66bcf" providerId="ADAL" clId="{FA3B3796-9766-49C7-8354-DDEC3FAA9B56}" dt="2025-09-05T23:31:42.730" v="2161"/>
        <pc:sldMkLst>
          <pc:docMk/>
          <pc:sldMk cId="500581922" sldId="537"/>
        </pc:sldMkLst>
      </pc:sldChg>
      <pc:sldChg chg="addSp delSp modSp add mod">
        <pc:chgData name="Kareem Ahmed" userId="668b7c42-9793-4d96-80a6-ccc644a66bcf" providerId="ADAL" clId="{FA3B3796-9766-49C7-8354-DDEC3FAA9B56}" dt="2025-09-28T15:43:14.483" v="5109"/>
        <pc:sldMkLst>
          <pc:docMk/>
          <pc:sldMk cId="1695471980" sldId="537"/>
        </pc:sldMkLst>
        <pc:spChg chg="add mod">
          <ac:chgData name="Kareem Ahmed" userId="668b7c42-9793-4d96-80a6-ccc644a66bcf" providerId="ADAL" clId="{FA3B3796-9766-49C7-8354-DDEC3FAA9B56}" dt="2025-09-21T14:52:11.690" v="4072"/>
          <ac:spMkLst>
            <pc:docMk/>
            <pc:sldMk cId="1695471980" sldId="537"/>
            <ac:spMk id="4" creationId="{F3D30E02-D69F-67FD-8CB1-A3113ADA20B0}"/>
          </ac:spMkLst>
        </pc:spChg>
        <pc:spChg chg="mod">
          <ac:chgData name="Kareem Ahmed" userId="668b7c42-9793-4d96-80a6-ccc644a66bcf" providerId="ADAL" clId="{FA3B3796-9766-49C7-8354-DDEC3FAA9B56}" dt="2025-09-20T12:59:33.103" v="3412" actId="20577"/>
          <ac:spMkLst>
            <pc:docMk/>
            <pc:sldMk cId="1695471980" sldId="537"/>
            <ac:spMk id="10" creationId="{AAED9A4F-DF6A-09D0-98E9-59B808C7FC69}"/>
          </ac:spMkLst>
        </pc:spChg>
        <pc:picChg chg="add mod">
          <ac:chgData name="Kareem Ahmed" userId="668b7c42-9793-4d96-80a6-ccc644a66bcf" providerId="ADAL" clId="{FA3B3796-9766-49C7-8354-DDEC3FAA9B56}" dt="2025-09-28T15:43:14.483" v="5109"/>
          <ac:picMkLst>
            <pc:docMk/>
            <pc:sldMk cId="1695471980" sldId="537"/>
            <ac:picMk id="5" creationId="{DF01F4FA-450A-CAB0-9349-8012DED861E9}"/>
          </ac:picMkLst>
        </pc:picChg>
      </pc:sldChg>
      <pc:sldChg chg="delSp add del mod">
        <pc:chgData name="Kareem Ahmed" userId="668b7c42-9793-4d96-80a6-ccc644a66bcf" providerId="ADAL" clId="{FA3B3796-9766-49C7-8354-DDEC3FAA9B56}" dt="2025-09-03T22:12:31.154" v="813" actId="47"/>
        <pc:sldMkLst>
          <pc:docMk/>
          <pc:sldMk cId="983848706" sldId="538"/>
        </pc:sldMkLst>
      </pc:sldChg>
      <pc:sldChg chg="addSp modSp add mod modTransition">
        <pc:chgData name="Kareem Ahmed" userId="668b7c42-9793-4d96-80a6-ccc644a66bcf" providerId="ADAL" clId="{FA3B3796-9766-49C7-8354-DDEC3FAA9B56}" dt="2025-09-05T23:42:18.940" v="2189"/>
        <pc:sldMkLst>
          <pc:docMk/>
          <pc:sldMk cId="2145482150" sldId="538"/>
        </pc:sldMkLst>
      </pc:sldChg>
      <pc:sldChg chg="addSp delSp modSp add mod">
        <pc:chgData name="Kareem Ahmed" userId="668b7c42-9793-4d96-80a6-ccc644a66bcf" providerId="ADAL" clId="{FA3B3796-9766-49C7-8354-DDEC3FAA9B56}" dt="2025-09-28T15:47:41.899" v="5123" actId="20577"/>
        <pc:sldMkLst>
          <pc:docMk/>
          <pc:sldMk cId="3565513742" sldId="538"/>
        </pc:sldMkLst>
        <pc:spChg chg="add mod">
          <ac:chgData name="Kareem Ahmed" userId="668b7c42-9793-4d96-80a6-ccc644a66bcf" providerId="ADAL" clId="{FA3B3796-9766-49C7-8354-DDEC3FAA9B56}" dt="2025-09-21T14:52:16.849" v="4074"/>
          <ac:spMkLst>
            <pc:docMk/>
            <pc:sldMk cId="3565513742" sldId="538"/>
            <ac:spMk id="4" creationId="{9EC7A09C-9018-31A2-BC54-6C3ABB3C1E45}"/>
          </ac:spMkLst>
        </pc:spChg>
        <pc:spChg chg="mod">
          <ac:chgData name="Kareem Ahmed" userId="668b7c42-9793-4d96-80a6-ccc644a66bcf" providerId="ADAL" clId="{FA3B3796-9766-49C7-8354-DDEC3FAA9B56}" dt="2025-09-28T15:47:41.899" v="5123" actId="20577"/>
          <ac:spMkLst>
            <pc:docMk/>
            <pc:sldMk cId="3565513742" sldId="538"/>
            <ac:spMk id="10" creationId="{CC04D5E9-D186-FDC9-DE21-4770C9C5CC65}"/>
          </ac:spMkLst>
        </pc:spChg>
        <pc:picChg chg="add mod">
          <ac:chgData name="Kareem Ahmed" userId="668b7c42-9793-4d96-80a6-ccc644a66bcf" providerId="ADAL" clId="{FA3B3796-9766-49C7-8354-DDEC3FAA9B56}" dt="2025-09-24T22:21:24.110" v="4869" actId="14100"/>
          <ac:picMkLst>
            <pc:docMk/>
            <pc:sldMk cId="3565513742" sldId="538"/>
            <ac:picMk id="5" creationId="{8B2F4CDA-9F10-9115-AA94-D361ABA7826D}"/>
          </ac:picMkLst>
        </pc:picChg>
        <pc:picChg chg="add mod">
          <ac:chgData name="Kareem Ahmed" userId="668b7c42-9793-4d96-80a6-ccc644a66bcf" providerId="ADAL" clId="{FA3B3796-9766-49C7-8354-DDEC3FAA9B56}" dt="2025-09-28T15:47:27.040" v="5112"/>
          <ac:picMkLst>
            <pc:docMk/>
            <pc:sldMk cId="3565513742" sldId="538"/>
            <ac:picMk id="11" creationId="{55D577C8-BB8F-9DF7-4A99-0B2AACFFD497}"/>
          </ac:picMkLst>
        </pc:picChg>
      </pc:sldChg>
      <pc:sldChg chg="addSp delSp modSp add mod">
        <pc:chgData name="Kareem Ahmed" userId="668b7c42-9793-4d96-80a6-ccc644a66bcf" providerId="ADAL" clId="{FA3B3796-9766-49C7-8354-DDEC3FAA9B56}" dt="2025-09-28T15:57:42.613" v="5135"/>
        <pc:sldMkLst>
          <pc:docMk/>
          <pc:sldMk cId="674656281" sldId="539"/>
        </pc:sldMkLst>
        <pc:spChg chg="add mod">
          <ac:chgData name="Kareem Ahmed" userId="668b7c42-9793-4d96-80a6-ccc644a66bcf" providerId="ADAL" clId="{FA3B3796-9766-49C7-8354-DDEC3FAA9B56}" dt="2025-09-21T14:52:20.999" v="4076"/>
          <ac:spMkLst>
            <pc:docMk/>
            <pc:sldMk cId="674656281" sldId="539"/>
            <ac:spMk id="4" creationId="{EE838BE9-CEEA-FB9C-3D80-4FB6E6507742}"/>
          </ac:spMkLst>
        </pc:spChg>
        <pc:spChg chg="mod">
          <ac:chgData name="Kareem Ahmed" userId="668b7c42-9793-4d96-80a6-ccc644a66bcf" providerId="ADAL" clId="{FA3B3796-9766-49C7-8354-DDEC3FAA9B56}" dt="2025-09-20T13:03:29.654" v="3517" actId="20577"/>
          <ac:spMkLst>
            <pc:docMk/>
            <pc:sldMk cId="674656281" sldId="539"/>
            <ac:spMk id="10" creationId="{263EFCB0-F15E-9509-028E-42548A956BD4}"/>
          </ac:spMkLst>
        </pc:spChg>
        <pc:picChg chg="add mod">
          <ac:chgData name="Kareem Ahmed" userId="668b7c42-9793-4d96-80a6-ccc644a66bcf" providerId="ADAL" clId="{FA3B3796-9766-49C7-8354-DDEC3FAA9B56}" dt="2025-09-28T15:57:42.613" v="5135"/>
          <ac:picMkLst>
            <pc:docMk/>
            <pc:sldMk cId="674656281" sldId="539"/>
            <ac:picMk id="9" creationId="{2C4DAC01-F939-5740-7789-5F9F5ED7EE27}"/>
          </ac:picMkLst>
        </pc:picChg>
      </pc:sldChg>
      <pc:sldChg chg="add del">
        <pc:chgData name="Kareem Ahmed" userId="668b7c42-9793-4d96-80a6-ccc644a66bcf" providerId="ADAL" clId="{FA3B3796-9766-49C7-8354-DDEC3FAA9B56}" dt="2025-09-03T22:11:17.090" v="781"/>
        <pc:sldMkLst>
          <pc:docMk/>
          <pc:sldMk cId="2315047194" sldId="539"/>
        </pc:sldMkLst>
      </pc:sldChg>
      <pc:sldChg chg="addSp modSp add mod modTransition">
        <pc:chgData name="Kareem Ahmed" userId="668b7c42-9793-4d96-80a6-ccc644a66bcf" providerId="ADAL" clId="{FA3B3796-9766-49C7-8354-DDEC3FAA9B56}" dt="2025-09-05T23:42:18.940" v="2189"/>
        <pc:sldMkLst>
          <pc:docMk/>
          <pc:sldMk cId="2513997963" sldId="539"/>
        </pc:sldMkLst>
      </pc:sldChg>
      <pc:sldChg chg="addSp modSp add mod modTransition">
        <pc:chgData name="Kareem Ahmed" userId="668b7c42-9793-4d96-80a6-ccc644a66bcf" providerId="ADAL" clId="{FA3B3796-9766-49C7-8354-DDEC3FAA9B56}" dt="2025-09-06T13:11:45.884" v="2233" actId="20577"/>
        <pc:sldMkLst>
          <pc:docMk/>
          <pc:sldMk cId="1521656304" sldId="540"/>
        </pc:sldMkLst>
      </pc:sldChg>
      <pc:sldChg chg="addSp delSp modSp add mod">
        <pc:chgData name="Kareem Ahmed" userId="668b7c42-9793-4d96-80a6-ccc644a66bcf" providerId="ADAL" clId="{FA3B3796-9766-49C7-8354-DDEC3FAA9B56}" dt="2025-09-28T15:57:42.613" v="5135"/>
        <pc:sldMkLst>
          <pc:docMk/>
          <pc:sldMk cId="4043178338" sldId="540"/>
        </pc:sldMkLst>
        <pc:spChg chg="add mod">
          <ac:chgData name="Kareem Ahmed" userId="668b7c42-9793-4d96-80a6-ccc644a66bcf" providerId="ADAL" clId="{FA3B3796-9766-49C7-8354-DDEC3FAA9B56}" dt="2025-09-21T14:52:28.085" v="4079" actId="1076"/>
          <ac:spMkLst>
            <pc:docMk/>
            <pc:sldMk cId="4043178338" sldId="540"/>
            <ac:spMk id="4" creationId="{B8C6BAE7-62A6-8119-011B-72C2F3A897B5}"/>
          </ac:spMkLst>
        </pc:spChg>
        <pc:picChg chg="add mod modCrop">
          <ac:chgData name="Kareem Ahmed" userId="668b7c42-9793-4d96-80a6-ccc644a66bcf" providerId="ADAL" clId="{FA3B3796-9766-49C7-8354-DDEC3FAA9B56}" dt="2025-09-20T13:04:04.356" v="3526" actId="1076"/>
          <ac:picMkLst>
            <pc:docMk/>
            <pc:sldMk cId="4043178338" sldId="540"/>
            <ac:picMk id="5" creationId="{F2442F42-3939-5529-FC21-BDFDB624D089}"/>
          </ac:picMkLst>
        </pc:picChg>
        <pc:picChg chg="add mod">
          <ac:chgData name="Kareem Ahmed" userId="668b7c42-9793-4d96-80a6-ccc644a66bcf" providerId="ADAL" clId="{FA3B3796-9766-49C7-8354-DDEC3FAA9B56}" dt="2025-09-28T15:57:42.613" v="5135"/>
          <ac:picMkLst>
            <pc:docMk/>
            <pc:sldMk cId="4043178338" sldId="540"/>
            <ac:picMk id="7" creationId="{D478A185-8D41-1337-8E53-291F0FF7D480}"/>
          </ac:picMkLst>
        </pc:picChg>
      </pc:sldChg>
      <pc:sldChg chg="addSp modSp add mod modTransition">
        <pc:chgData name="Kareem Ahmed" userId="668b7c42-9793-4d96-80a6-ccc644a66bcf" providerId="ADAL" clId="{FA3B3796-9766-49C7-8354-DDEC3FAA9B56}" dt="2025-09-06T13:15:38.456" v="2234"/>
        <pc:sldMkLst>
          <pc:docMk/>
          <pc:sldMk cId="273888092" sldId="541"/>
        </pc:sldMkLst>
      </pc:sldChg>
      <pc:sldChg chg="addSp delSp modSp add mod ord">
        <pc:chgData name="Kareem Ahmed" userId="668b7c42-9793-4d96-80a6-ccc644a66bcf" providerId="ADAL" clId="{FA3B3796-9766-49C7-8354-DDEC3FAA9B56}" dt="2025-09-28T15:57:42.613" v="5135"/>
        <pc:sldMkLst>
          <pc:docMk/>
          <pc:sldMk cId="512347929" sldId="541"/>
        </pc:sldMkLst>
        <pc:spChg chg="add mod">
          <ac:chgData name="Kareem Ahmed" userId="668b7c42-9793-4d96-80a6-ccc644a66bcf" providerId="ADAL" clId="{FA3B3796-9766-49C7-8354-DDEC3FAA9B56}" dt="2025-09-21T14:52:32.342" v="4081"/>
          <ac:spMkLst>
            <pc:docMk/>
            <pc:sldMk cId="512347929" sldId="541"/>
            <ac:spMk id="4" creationId="{B39ACC47-2033-DCA0-C34C-32191ECC96C6}"/>
          </ac:spMkLst>
        </pc:spChg>
        <pc:spChg chg="mod">
          <ac:chgData name="Kareem Ahmed" userId="668b7c42-9793-4d96-80a6-ccc644a66bcf" providerId="ADAL" clId="{FA3B3796-9766-49C7-8354-DDEC3FAA9B56}" dt="2025-09-28T15:49:48.489" v="5134" actId="20577"/>
          <ac:spMkLst>
            <pc:docMk/>
            <pc:sldMk cId="512347929" sldId="541"/>
            <ac:spMk id="10" creationId="{75F7DDB1-13B4-72A0-32BD-44FF3D924214}"/>
          </ac:spMkLst>
        </pc:spChg>
        <pc:picChg chg="add mod">
          <ac:chgData name="Kareem Ahmed" userId="668b7c42-9793-4d96-80a6-ccc644a66bcf" providerId="ADAL" clId="{FA3B3796-9766-49C7-8354-DDEC3FAA9B56}" dt="2025-09-28T15:57:42.613" v="5135"/>
          <ac:picMkLst>
            <pc:docMk/>
            <pc:sldMk cId="512347929" sldId="541"/>
            <ac:picMk id="6" creationId="{F12FD525-F531-4767-E7BE-36EBD674A618}"/>
          </ac:picMkLst>
        </pc:picChg>
      </pc:sldChg>
      <pc:sldChg chg="addSp delSp modSp add mod">
        <pc:chgData name="Kareem Ahmed" userId="668b7c42-9793-4d96-80a6-ccc644a66bcf" providerId="ADAL" clId="{FA3B3796-9766-49C7-8354-DDEC3FAA9B56}" dt="2025-09-28T16:19:16.742" v="5174"/>
        <pc:sldMkLst>
          <pc:docMk/>
          <pc:sldMk cId="3000356094" sldId="542"/>
        </pc:sldMkLst>
        <pc:spChg chg="add mod">
          <ac:chgData name="Kareem Ahmed" userId="668b7c42-9793-4d96-80a6-ccc644a66bcf" providerId="ADAL" clId="{FA3B3796-9766-49C7-8354-DDEC3FAA9B56}" dt="2025-09-21T14:52:36.495" v="4083"/>
          <ac:spMkLst>
            <pc:docMk/>
            <pc:sldMk cId="3000356094" sldId="542"/>
            <ac:spMk id="4" creationId="{A8A9EF00-F6DE-7E49-BCF0-EC471A29CC54}"/>
          </ac:spMkLst>
        </pc:spChg>
        <pc:spChg chg="mod">
          <ac:chgData name="Kareem Ahmed" userId="668b7c42-9793-4d96-80a6-ccc644a66bcf" providerId="ADAL" clId="{FA3B3796-9766-49C7-8354-DDEC3FAA9B56}" dt="2025-09-28T16:13:03.734" v="5173" actId="20577"/>
          <ac:spMkLst>
            <pc:docMk/>
            <pc:sldMk cId="3000356094" sldId="542"/>
            <ac:spMk id="10" creationId="{6F89B2AC-4931-0008-F2BD-4D2E5C6ECEE6}"/>
          </ac:spMkLst>
        </pc:spChg>
        <pc:picChg chg="add mod">
          <ac:chgData name="Kareem Ahmed" userId="668b7c42-9793-4d96-80a6-ccc644a66bcf" providerId="ADAL" clId="{FA3B3796-9766-49C7-8354-DDEC3FAA9B56}" dt="2025-09-28T16:19:16.742" v="5174"/>
          <ac:picMkLst>
            <pc:docMk/>
            <pc:sldMk cId="3000356094" sldId="542"/>
            <ac:picMk id="7" creationId="{4289DD5C-742E-EA4E-B625-53A510EB5F2F}"/>
          </ac:picMkLst>
        </pc:picChg>
      </pc:sldChg>
      <pc:sldChg chg="addSp delSp modSp add mod modTransition modAnim">
        <pc:chgData name="Kareem Ahmed" userId="668b7c42-9793-4d96-80a6-ccc644a66bcf" providerId="ADAL" clId="{FA3B3796-9766-49C7-8354-DDEC3FAA9B56}" dt="2025-09-06T13:22:45.100" v="2237"/>
        <pc:sldMkLst>
          <pc:docMk/>
          <pc:sldMk cId="3277419807" sldId="542"/>
        </pc:sldMkLst>
      </pc:sldChg>
      <pc:sldChg chg="addSp delSp modSp add mod">
        <pc:chgData name="Kareem Ahmed" userId="668b7c42-9793-4d96-80a6-ccc644a66bcf" providerId="ADAL" clId="{FA3B3796-9766-49C7-8354-DDEC3FAA9B56}" dt="2025-09-28T16:19:16.742" v="5174"/>
        <pc:sldMkLst>
          <pc:docMk/>
          <pc:sldMk cId="268586680" sldId="543"/>
        </pc:sldMkLst>
        <pc:spChg chg="add mod">
          <ac:chgData name="Kareem Ahmed" userId="668b7c42-9793-4d96-80a6-ccc644a66bcf" providerId="ADAL" clId="{FA3B3796-9766-49C7-8354-DDEC3FAA9B56}" dt="2025-09-21T14:52:41.398" v="4085"/>
          <ac:spMkLst>
            <pc:docMk/>
            <pc:sldMk cId="268586680" sldId="543"/>
            <ac:spMk id="4" creationId="{B616E56B-A5CA-7CC8-4B37-957B3290E2F3}"/>
          </ac:spMkLst>
        </pc:spChg>
        <pc:spChg chg="mod">
          <ac:chgData name="Kareem Ahmed" userId="668b7c42-9793-4d96-80a6-ccc644a66bcf" providerId="ADAL" clId="{FA3B3796-9766-49C7-8354-DDEC3FAA9B56}" dt="2025-09-21T14:53:24.498" v="4092"/>
          <ac:spMkLst>
            <pc:docMk/>
            <pc:sldMk cId="268586680" sldId="543"/>
            <ac:spMk id="10" creationId="{172ED4D7-7021-A10F-E5B2-CE3AC7B2C8D0}"/>
          </ac:spMkLst>
        </pc:spChg>
        <pc:picChg chg="add mod">
          <ac:chgData name="Kareem Ahmed" userId="668b7c42-9793-4d96-80a6-ccc644a66bcf" providerId="ADAL" clId="{FA3B3796-9766-49C7-8354-DDEC3FAA9B56}" dt="2025-09-28T16:19:16.742" v="5174"/>
          <ac:picMkLst>
            <pc:docMk/>
            <pc:sldMk cId="268586680" sldId="543"/>
            <ac:picMk id="6" creationId="{7517FCA4-641C-1345-FD78-E0527AE72FD0}"/>
          </ac:picMkLst>
        </pc:picChg>
      </pc:sldChg>
      <pc:sldChg chg="add del">
        <pc:chgData name="Kareem Ahmed" userId="668b7c42-9793-4d96-80a6-ccc644a66bcf" providerId="ADAL" clId="{FA3B3796-9766-49C7-8354-DDEC3FAA9B56}" dt="2025-09-21T14:35:26.137" v="3799" actId="47"/>
        <pc:sldMkLst>
          <pc:docMk/>
          <pc:sldMk cId="2726808492" sldId="543"/>
        </pc:sldMkLst>
      </pc:sldChg>
      <pc:sldChg chg="modSp add del mod">
        <pc:chgData name="Kareem Ahmed" userId="668b7c42-9793-4d96-80a6-ccc644a66bcf" providerId="ADAL" clId="{FA3B3796-9766-49C7-8354-DDEC3FAA9B56}" dt="2025-09-04T00:42:04.907" v="2037" actId="47"/>
        <pc:sldMkLst>
          <pc:docMk/>
          <pc:sldMk cId="3084132319" sldId="543"/>
        </pc:sldMkLst>
      </pc:sldChg>
      <pc:sldChg chg="addSp modSp add mod modTransition">
        <pc:chgData name="Kareem Ahmed" userId="668b7c42-9793-4d96-80a6-ccc644a66bcf" providerId="ADAL" clId="{FA3B3796-9766-49C7-8354-DDEC3FAA9B56}" dt="2025-09-06T13:27:10.972" v="2238"/>
        <pc:sldMkLst>
          <pc:docMk/>
          <pc:sldMk cId="562193851" sldId="544"/>
        </pc:sldMkLst>
      </pc:sldChg>
      <pc:sldChg chg="addSp delSp modSp add mod">
        <pc:chgData name="Kareem Ahmed" userId="668b7c42-9793-4d96-80a6-ccc644a66bcf" providerId="ADAL" clId="{FA3B3796-9766-49C7-8354-DDEC3FAA9B56}" dt="2025-09-28T16:20:57.039" v="5175"/>
        <pc:sldMkLst>
          <pc:docMk/>
          <pc:sldMk cId="3365333001" sldId="544"/>
        </pc:sldMkLst>
        <pc:spChg chg="add mod">
          <ac:chgData name="Kareem Ahmed" userId="668b7c42-9793-4d96-80a6-ccc644a66bcf" providerId="ADAL" clId="{FA3B3796-9766-49C7-8354-DDEC3FAA9B56}" dt="2025-09-21T14:54:52.455" v="4122" actId="1076"/>
          <ac:spMkLst>
            <pc:docMk/>
            <pc:sldMk cId="3365333001" sldId="544"/>
            <ac:spMk id="4" creationId="{CDA339DE-423F-7461-EC01-726516D0D0ED}"/>
          </ac:spMkLst>
        </pc:spChg>
        <pc:spChg chg="mod">
          <ac:chgData name="Kareem Ahmed" userId="668b7c42-9793-4d96-80a6-ccc644a66bcf" providerId="ADAL" clId="{FA3B3796-9766-49C7-8354-DDEC3FAA9B56}" dt="2025-09-21T14:54:49.920" v="4121" actId="1076"/>
          <ac:spMkLst>
            <pc:docMk/>
            <pc:sldMk cId="3365333001" sldId="544"/>
            <ac:spMk id="10" creationId="{BA213D78-2572-4924-FE46-03E52793A423}"/>
          </ac:spMkLst>
        </pc:spChg>
        <pc:picChg chg="add mod">
          <ac:chgData name="Kareem Ahmed" userId="668b7c42-9793-4d96-80a6-ccc644a66bcf" providerId="ADAL" clId="{FA3B3796-9766-49C7-8354-DDEC3FAA9B56}" dt="2025-09-28T16:20:57.039" v="5175"/>
          <ac:picMkLst>
            <pc:docMk/>
            <pc:sldMk cId="3365333001" sldId="544"/>
            <ac:picMk id="7" creationId="{2B340225-0F1F-5B2F-5E72-D98C13491370}"/>
          </ac:picMkLst>
        </pc:picChg>
      </pc:sldChg>
      <pc:sldChg chg="addSp delSp modSp add mod modTransition">
        <pc:chgData name="Kareem Ahmed" userId="668b7c42-9793-4d96-80a6-ccc644a66bcf" providerId="ADAL" clId="{FA3B3796-9766-49C7-8354-DDEC3FAA9B56}" dt="2025-09-06T13:27:10.972" v="2238"/>
        <pc:sldMkLst>
          <pc:docMk/>
          <pc:sldMk cId="3132435627" sldId="545"/>
        </pc:sldMkLst>
      </pc:sldChg>
      <pc:sldChg chg="addSp delSp modSp add mod modTransition modAnim">
        <pc:chgData name="Kareem Ahmed" userId="668b7c42-9793-4d96-80a6-ccc644a66bcf" providerId="ADAL" clId="{FA3B3796-9766-49C7-8354-DDEC3FAA9B56}" dt="2025-09-28T16:23:29.707" v="5184" actId="20577"/>
        <pc:sldMkLst>
          <pc:docMk/>
          <pc:sldMk cId="4018814169" sldId="545"/>
        </pc:sldMkLst>
        <pc:spChg chg="mod">
          <ac:chgData name="Kareem Ahmed" userId="668b7c42-9793-4d96-80a6-ccc644a66bcf" providerId="ADAL" clId="{FA3B3796-9766-49C7-8354-DDEC3FAA9B56}" dt="2025-09-28T16:23:29.707" v="5184" actId="20577"/>
          <ac:spMkLst>
            <pc:docMk/>
            <pc:sldMk cId="4018814169" sldId="545"/>
            <ac:spMk id="10" creationId="{67EECCDF-7089-F61F-26BF-0BC1B9F4C115}"/>
          </ac:spMkLst>
        </pc:spChg>
        <pc:picChg chg="add mod">
          <ac:chgData name="Kareem Ahmed" userId="668b7c42-9793-4d96-80a6-ccc644a66bcf" providerId="ADAL" clId="{FA3B3796-9766-49C7-8354-DDEC3FAA9B56}" dt="2025-09-28T16:23:24.267" v="5178"/>
          <ac:picMkLst>
            <pc:docMk/>
            <pc:sldMk cId="4018814169" sldId="545"/>
            <ac:picMk id="14" creationId="{B38A30F3-6DB9-1341-C280-303C5FD5A5D8}"/>
          </ac:picMkLst>
        </pc:picChg>
      </pc:sldChg>
      <pc:sldChg chg="addSp delSp modSp mod modTransition modAnim">
        <pc:chgData name="Kareem Ahmed" userId="668b7c42-9793-4d96-80a6-ccc644a66bcf" providerId="ADAL" clId="{FA3B3796-9766-49C7-8354-DDEC3FAA9B56}" dt="2025-09-30T14:52:14.082" v="5212"/>
        <pc:sldMkLst>
          <pc:docMk/>
          <pc:sldMk cId="658545029" sldId="546"/>
        </pc:sldMkLst>
        <pc:spChg chg="mod">
          <ac:chgData name="Kareem Ahmed" userId="668b7c42-9793-4d96-80a6-ccc644a66bcf" providerId="ADAL" clId="{FA3B3796-9766-49C7-8354-DDEC3FAA9B56}" dt="2025-09-30T14:47:45.842" v="5208" actId="20577"/>
          <ac:spMkLst>
            <pc:docMk/>
            <pc:sldMk cId="658545029" sldId="546"/>
            <ac:spMk id="10" creationId="{EEBD7E1C-3EB8-AD90-E501-6C32EEAA600A}"/>
          </ac:spMkLst>
        </pc:spChg>
        <pc:picChg chg="add del mod">
          <ac:chgData name="Kareem Ahmed" userId="668b7c42-9793-4d96-80a6-ccc644a66bcf" providerId="ADAL" clId="{FA3B3796-9766-49C7-8354-DDEC3FAA9B56}" dt="2025-09-30T14:49:31.935" v="5211"/>
          <ac:picMkLst>
            <pc:docMk/>
            <pc:sldMk cId="658545029" sldId="546"/>
            <ac:picMk id="6" creationId="{C36D3F63-20C1-EB54-259B-A6883A26FECE}"/>
          </ac:picMkLst>
        </pc:picChg>
        <pc:picChg chg="add del mod ord">
          <ac:chgData name="Kareem Ahmed" userId="668b7c42-9793-4d96-80a6-ccc644a66bcf" providerId="ADAL" clId="{FA3B3796-9766-49C7-8354-DDEC3FAA9B56}" dt="2025-09-30T14:52:14.082" v="5212"/>
          <ac:picMkLst>
            <pc:docMk/>
            <pc:sldMk cId="658545029" sldId="546"/>
            <ac:picMk id="11" creationId="{C0E16D16-18D0-0C24-FB5F-F991A37CEC6C}"/>
          </ac:picMkLst>
        </pc:picChg>
        <pc:picChg chg="add mod">
          <ac:chgData name="Kareem Ahmed" userId="668b7c42-9793-4d96-80a6-ccc644a66bcf" providerId="ADAL" clId="{FA3B3796-9766-49C7-8354-DDEC3FAA9B56}" dt="2025-09-30T14:52:14.082" v="5212"/>
          <ac:picMkLst>
            <pc:docMk/>
            <pc:sldMk cId="658545029" sldId="546"/>
            <ac:picMk id="12" creationId="{D021FB76-1403-087B-4451-042B589B915B}"/>
          </ac:picMkLst>
        </pc:picChg>
      </pc:sldChg>
      <pc:sldChg chg="add del">
        <pc:chgData name="Kareem Ahmed" userId="668b7c42-9793-4d96-80a6-ccc644a66bcf" providerId="ADAL" clId="{FA3B3796-9766-49C7-8354-DDEC3FAA9B56}" dt="2025-09-03T23:38:46.973" v="1203"/>
        <pc:sldMkLst>
          <pc:docMk/>
          <pc:sldMk cId="2190935623" sldId="546"/>
        </pc:sldMkLst>
      </pc:sldChg>
      <pc:sldChg chg="addSp modSp add mod modTransition">
        <pc:chgData name="Kareem Ahmed" userId="668b7c42-9793-4d96-80a6-ccc644a66bcf" providerId="ADAL" clId="{FA3B3796-9766-49C7-8354-DDEC3FAA9B56}" dt="2025-09-06T13:30:54.846" v="2239"/>
        <pc:sldMkLst>
          <pc:docMk/>
          <pc:sldMk cId="3449956225" sldId="546"/>
        </pc:sldMkLst>
      </pc:sldChg>
      <pc:sldChg chg="addSp modSp mod">
        <pc:chgData name="Kareem Ahmed" userId="668b7c42-9793-4d96-80a6-ccc644a66bcf" providerId="ADAL" clId="{FA3B3796-9766-49C7-8354-DDEC3FAA9B56}" dt="2025-09-30T15:59:00.396" v="5330" actId="20577"/>
        <pc:sldMkLst>
          <pc:docMk/>
          <pc:sldMk cId="146692186" sldId="547"/>
        </pc:sldMkLst>
        <pc:spChg chg="mod">
          <ac:chgData name="Kareem Ahmed" userId="668b7c42-9793-4d96-80a6-ccc644a66bcf" providerId="ADAL" clId="{FA3B3796-9766-49C7-8354-DDEC3FAA9B56}" dt="2025-09-30T15:59:00.396" v="5330" actId="20577"/>
          <ac:spMkLst>
            <pc:docMk/>
            <pc:sldMk cId="146692186" sldId="547"/>
            <ac:spMk id="10" creationId="{22C95540-41C4-C48D-5177-29BA23C321DF}"/>
          </ac:spMkLst>
        </pc:spChg>
        <pc:picChg chg="add mod">
          <ac:chgData name="Kareem Ahmed" userId="668b7c42-9793-4d96-80a6-ccc644a66bcf" providerId="ADAL" clId="{FA3B3796-9766-49C7-8354-DDEC3FAA9B56}" dt="2025-09-30T14:55:27.217" v="5213"/>
          <ac:picMkLst>
            <pc:docMk/>
            <pc:sldMk cId="146692186" sldId="547"/>
            <ac:picMk id="11" creationId="{FC8A21D9-DE9D-C294-17A7-8C6EB46B344B}"/>
          </ac:picMkLst>
        </pc:picChg>
        <pc:picChg chg="add mod">
          <ac:chgData name="Kareem Ahmed" userId="668b7c42-9793-4d96-80a6-ccc644a66bcf" providerId="ADAL" clId="{FA3B3796-9766-49C7-8354-DDEC3FAA9B56}" dt="2025-09-24T22:22:23.783" v="4872" actId="14100"/>
          <ac:picMkLst>
            <pc:docMk/>
            <pc:sldMk cId="146692186" sldId="547"/>
            <ac:picMk id="12290" creationId="{0BB00BC6-7E7A-A3CE-7375-2BF7F2C3AC1C}"/>
          </ac:picMkLst>
        </pc:picChg>
      </pc:sldChg>
      <pc:sldChg chg="addSp modSp add mod modTransition">
        <pc:chgData name="Kareem Ahmed" userId="668b7c42-9793-4d96-80a6-ccc644a66bcf" providerId="ADAL" clId="{FA3B3796-9766-49C7-8354-DDEC3FAA9B56}" dt="2025-09-06T13:37:40.598" v="2295" actId="20577"/>
        <pc:sldMkLst>
          <pc:docMk/>
          <pc:sldMk cId="3251976073" sldId="547"/>
        </pc:sldMkLst>
      </pc:sldChg>
      <pc:sldChg chg="addSp modSp mod">
        <pc:chgData name="Kareem Ahmed" userId="668b7c42-9793-4d96-80a6-ccc644a66bcf" providerId="ADAL" clId="{FA3B3796-9766-49C7-8354-DDEC3FAA9B56}" dt="2025-09-30T14:55:27.217" v="5213"/>
        <pc:sldMkLst>
          <pc:docMk/>
          <pc:sldMk cId="1544259727" sldId="548"/>
        </pc:sldMkLst>
        <pc:picChg chg="add mod modCrop">
          <ac:chgData name="Kareem Ahmed" userId="668b7c42-9793-4d96-80a6-ccc644a66bcf" providerId="ADAL" clId="{FA3B3796-9766-49C7-8354-DDEC3FAA9B56}" dt="2025-09-24T22:23:42.337" v="4881" actId="14100"/>
          <ac:picMkLst>
            <pc:docMk/>
            <pc:sldMk cId="1544259727" sldId="548"/>
            <ac:picMk id="5" creationId="{2A257687-5294-A337-D4B2-80F7AACC2B80}"/>
          </ac:picMkLst>
        </pc:picChg>
        <pc:picChg chg="add mod">
          <ac:chgData name="Kareem Ahmed" userId="668b7c42-9793-4d96-80a6-ccc644a66bcf" providerId="ADAL" clId="{FA3B3796-9766-49C7-8354-DDEC3FAA9B56}" dt="2025-09-30T14:55:27.217" v="5213"/>
          <ac:picMkLst>
            <pc:docMk/>
            <pc:sldMk cId="1544259727" sldId="548"/>
            <ac:picMk id="6" creationId="{B9A53441-875E-ED2B-4597-447346644BEB}"/>
          </ac:picMkLst>
        </pc:picChg>
      </pc:sldChg>
      <pc:sldChg chg="addSp modSp add mod modTransition">
        <pc:chgData name="Kareem Ahmed" userId="668b7c42-9793-4d96-80a6-ccc644a66bcf" providerId="ADAL" clId="{FA3B3796-9766-49C7-8354-DDEC3FAA9B56}" dt="2025-09-06T14:07:55.732" v="2369"/>
        <pc:sldMkLst>
          <pc:docMk/>
          <pc:sldMk cId="1688435034" sldId="548"/>
        </pc:sldMkLst>
      </pc:sldChg>
      <pc:sldChg chg="addSp modSp">
        <pc:chgData name="Kareem Ahmed" userId="668b7c42-9793-4d96-80a6-ccc644a66bcf" providerId="ADAL" clId="{FA3B3796-9766-49C7-8354-DDEC3FAA9B56}" dt="2025-09-30T14:55:27.217" v="5213"/>
        <pc:sldMkLst>
          <pc:docMk/>
          <pc:sldMk cId="2301577770" sldId="549"/>
        </pc:sldMkLst>
        <pc:picChg chg="add mod">
          <ac:chgData name="Kareem Ahmed" userId="668b7c42-9793-4d96-80a6-ccc644a66bcf" providerId="ADAL" clId="{FA3B3796-9766-49C7-8354-DDEC3FAA9B56}" dt="2025-09-30T14:55:27.217" v="5213"/>
          <ac:picMkLst>
            <pc:docMk/>
            <pc:sldMk cId="2301577770" sldId="549"/>
            <ac:picMk id="6" creationId="{8C1402DB-D90A-A593-603A-E9CEE2BE75B3}"/>
          </ac:picMkLst>
        </pc:picChg>
      </pc:sldChg>
      <pc:sldChg chg="addSp delSp modSp add mod modTransition modAnim">
        <pc:chgData name="Kareem Ahmed" userId="668b7c42-9793-4d96-80a6-ccc644a66bcf" providerId="ADAL" clId="{FA3B3796-9766-49C7-8354-DDEC3FAA9B56}" dt="2025-09-06T14:09:33.593" v="2373"/>
        <pc:sldMkLst>
          <pc:docMk/>
          <pc:sldMk cId="3372484579" sldId="549"/>
        </pc:sldMkLst>
      </pc:sldChg>
      <pc:sldChg chg="addSp delSp modSp mod modTransition modAnim">
        <pc:chgData name="Kareem Ahmed" userId="668b7c42-9793-4d96-80a6-ccc644a66bcf" providerId="ADAL" clId="{FA3B3796-9766-49C7-8354-DDEC3FAA9B56}" dt="2025-09-30T14:58:31.142" v="5216"/>
        <pc:sldMkLst>
          <pc:docMk/>
          <pc:sldMk cId="2364080592" sldId="550"/>
        </pc:sldMkLst>
        <pc:picChg chg="add del mod">
          <ac:chgData name="Kareem Ahmed" userId="668b7c42-9793-4d96-80a6-ccc644a66bcf" providerId="ADAL" clId="{FA3B3796-9766-49C7-8354-DDEC3FAA9B56}" dt="2025-09-30T14:55:56.114" v="5215"/>
          <ac:picMkLst>
            <pc:docMk/>
            <pc:sldMk cId="2364080592" sldId="550"/>
            <ac:picMk id="5" creationId="{7DA963D5-2E0C-92EC-0259-5120D27225DE}"/>
          </ac:picMkLst>
        </pc:picChg>
        <pc:picChg chg="add del mod ord">
          <ac:chgData name="Kareem Ahmed" userId="668b7c42-9793-4d96-80a6-ccc644a66bcf" providerId="ADAL" clId="{FA3B3796-9766-49C7-8354-DDEC3FAA9B56}" dt="2025-09-30T14:58:31.142" v="5216"/>
          <ac:picMkLst>
            <pc:docMk/>
            <pc:sldMk cId="2364080592" sldId="550"/>
            <ac:picMk id="9" creationId="{61C51480-C149-C676-4146-B0867509E168}"/>
          </ac:picMkLst>
        </pc:picChg>
        <pc:picChg chg="add mod">
          <ac:chgData name="Kareem Ahmed" userId="668b7c42-9793-4d96-80a6-ccc644a66bcf" providerId="ADAL" clId="{FA3B3796-9766-49C7-8354-DDEC3FAA9B56}" dt="2025-09-30T14:58:31.142" v="5216"/>
          <ac:picMkLst>
            <pc:docMk/>
            <pc:sldMk cId="2364080592" sldId="550"/>
            <ac:picMk id="11" creationId="{F0129187-BE58-271A-1024-BBAB9A2B761F}"/>
          </ac:picMkLst>
        </pc:picChg>
      </pc:sldChg>
      <pc:sldChg chg="addSp modSp add mod modTransition">
        <pc:chgData name="Kareem Ahmed" userId="668b7c42-9793-4d96-80a6-ccc644a66bcf" providerId="ADAL" clId="{FA3B3796-9766-49C7-8354-DDEC3FAA9B56}" dt="2025-09-06T14:12:51.822" v="2374"/>
        <pc:sldMkLst>
          <pc:docMk/>
          <pc:sldMk cId="2748559843" sldId="550"/>
        </pc:sldMkLst>
      </pc:sldChg>
      <pc:sldChg chg="addSp modSp add mod modTransition">
        <pc:chgData name="Kareem Ahmed" userId="668b7c42-9793-4d96-80a6-ccc644a66bcf" providerId="ADAL" clId="{FA3B3796-9766-49C7-8354-DDEC3FAA9B56}" dt="2025-09-06T14:14:01.240" v="2380" actId="20577"/>
        <pc:sldMkLst>
          <pc:docMk/>
          <pc:sldMk cId="2336281207" sldId="551"/>
        </pc:sldMkLst>
      </pc:sldChg>
      <pc:sldChg chg="addSp modSp mod">
        <pc:chgData name="Kareem Ahmed" userId="668b7c42-9793-4d96-80a6-ccc644a66bcf" providerId="ADAL" clId="{FA3B3796-9766-49C7-8354-DDEC3FAA9B56}" dt="2025-09-30T15:00:42.086" v="5237" actId="20577"/>
        <pc:sldMkLst>
          <pc:docMk/>
          <pc:sldMk cId="4071060268" sldId="551"/>
        </pc:sldMkLst>
        <pc:spChg chg="mod">
          <ac:chgData name="Kareem Ahmed" userId="668b7c42-9793-4d96-80a6-ccc644a66bcf" providerId="ADAL" clId="{FA3B3796-9766-49C7-8354-DDEC3FAA9B56}" dt="2025-09-30T15:00:42.086" v="5237" actId="20577"/>
          <ac:spMkLst>
            <pc:docMk/>
            <pc:sldMk cId="4071060268" sldId="551"/>
            <ac:spMk id="10" creationId="{421B9107-E642-ED58-D2D4-6CF102325834}"/>
          </ac:spMkLst>
        </pc:spChg>
        <pc:picChg chg="add mod">
          <ac:chgData name="Kareem Ahmed" userId="668b7c42-9793-4d96-80a6-ccc644a66bcf" providerId="ADAL" clId="{FA3B3796-9766-49C7-8354-DDEC3FAA9B56}" dt="2025-09-30T15:00:30.804" v="5217"/>
          <ac:picMkLst>
            <pc:docMk/>
            <pc:sldMk cId="4071060268" sldId="551"/>
            <ac:picMk id="7" creationId="{13C8769C-5039-E69C-E1F8-240329C43D36}"/>
          </ac:picMkLst>
        </pc:picChg>
      </pc:sldChg>
      <pc:sldChg chg="addSp modSp add mod modTransition">
        <pc:chgData name="Kareem Ahmed" userId="668b7c42-9793-4d96-80a6-ccc644a66bcf" providerId="ADAL" clId="{FA3B3796-9766-49C7-8354-DDEC3FAA9B56}" dt="2025-09-06T14:19:31.830" v="2387"/>
        <pc:sldMkLst>
          <pc:docMk/>
          <pc:sldMk cId="1700202666" sldId="552"/>
        </pc:sldMkLst>
      </pc:sldChg>
      <pc:sldChg chg="addSp modSp mod">
        <pc:chgData name="Kareem Ahmed" userId="668b7c42-9793-4d96-80a6-ccc644a66bcf" providerId="ADAL" clId="{FA3B3796-9766-49C7-8354-DDEC3FAA9B56}" dt="2025-09-30T15:01:45.306" v="5238"/>
        <pc:sldMkLst>
          <pc:docMk/>
          <pc:sldMk cId="3136215041" sldId="552"/>
        </pc:sldMkLst>
        <pc:spChg chg="mod">
          <ac:chgData name="Kareem Ahmed" userId="668b7c42-9793-4d96-80a6-ccc644a66bcf" providerId="ADAL" clId="{FA3B3796-9766-49C7-8354-DDEC3FAA9B56}" dt="2025-09-24T22:24:51.724" v="4883" actId="20577"/>
          <ac:spMkLst>
            <pc:docMk/>
            <pc:sldMk cId="3136215041" sldId="552"/>
            <ac:spMk id="10" creationId="{D0095C79-833B-4CF0-6B02-DFB46A06B1CD}"/>
          </ac:spMkLst>
        </pc:spChg>
        <pc:picChg chg="add mod">
          <ac:chgData name="Kareem Ahmed" userId="668b7c42-9793-4d96-80a6-ccc644a66bcf" providerId="ADAL" clId="{FA3B3796-9766-49C7-8354-DDEC3FAA9B56}" dt="2025-09-30T15:01:45.306" v="5238"/>
          <ac:picMkLst>
            <pc:docMk/>
            <pc:sldMk cId="3136215041" sldId="552"/>
            <ac:picMk id="7" creationId="{B286D86B-FB8A-9351-A679-9973B7F4024F}"/>
          </ac:picMkLst>
        </pc:picChg>
        <pc:picChg chg="add mod">
          <ac:chgData name="Kareem Ahmed" userId="668b7c42-9793-4d96-80a6-ccc644a66bcf" providerId="ADAL" clId="{FA3B3796-9766-49C7-8354-DDEC3FAA9B56}" dt="2025-09-24T22:25:02.224" v="4886" actId="14100"/>
          <ac:picMkLst>
            <pc:docMk/>
            <pc:sldMk cId="3136215041" sldId="552"/>
            <ac:picMk id="14338" creationId="{96B56D65-51F1-5114-42F7-039F088DF2EA}"/>
          </ac:picMkLst>
        </pc:picChg>
      </pc:sldChg>
      <pc:sldChg chg="addSp delSp modSp add mod">
        <pc:chgData name="Kareem Ahmed" userId="668b7c42-9793-4d96-80a6-ccc644a66bcf" providerId="ADAL" clId="{FA3B3796-9766-49C7-8354-DDEC3FAA9B56}" dt="2025-09-30T15:09:41.775" v="5256"/>
        <pc:sldMkLst>
          <pc:docMk/>
          <pc:sldMk cId="352942845" sldId="553"/>
        </pc:sldMkLst>
        <pc:spChg chg="mod">
          <ac:chgData name="Kareem Ahmed" userId="668b7c42-9793-4d96-80a6-ccc644a66bcf" providerId="ADAL" clId="{FA3B3796-9766-49C7-8354-DDEC3FAA9B56}" dt="2025-09-30T15:06:57.053" v="5255" actId="20577"/>
          <ac:spMkLst>
            <pc:docMk/>
            <pc:sldMk cId="352942845" sldId="553"/>
            <ac:spMk id="10" creationId="{760C1AB0-A4D5-3507-9E68-E986C251A5EC}"/>
          </ac:spMkLst>
        </pc:spChg>
        <pc:picChg chg="add mod">
          <ac:chgData name="Kareem Ahmed" userId="668b7c42-9793-4d96-80a6-ccc644a66bcf" providerId="ADAL" clId="{FA3B3796-9766-49C7-8354-DDEC3FAA9B56}" dt="2025-09-30T15:09:41.775" v="5256"/>
          <ac:picMkLst>
            <pc:docMk/>
            <pc:sldMk cId="352942845" sldId="553"/>
            <ac:picMk id="9" creationId="{F30EBB41-8045-5232-8A39-D0C52656C624}"/>
          </ac:picMkLst>
        </pc:picChg>
      </pc:sldChg>
      <pc:sldChg chg="addSp modSp add mod modTransition">
        <pc:chgData name="Kareem Ahmed" userId="668b7c42-9793-4d96-80a6-ccc644a66bcf" providerId="ADAL" clId="{FA3B3796-9766-49C7-8354-DDEC3FAA9B56}" dt="2025-09-06T14:19:31.830" v="2387"/>
        <pc:sldMkLst>
          <pc:docMk/>
          <pc:sldMk cId="2278386343" sldId="553"/>
        </pc:sldMkLst>
      </pc:sldChg>
      <pc:sldChg chg="add del">
        <pc:chgData name="Kareem Ahmed" userId="668b7c42-9793-4d96-80a6-ccc644a66bcf" providerId="ADAL" clId="{FA3B3796-9766-49C7-8354-DDEC3FAA9B56}" dt="2025-09-04T00:21:59.945" v="1937"/>
        <pc:sldMkLst>
          <pc:docMk/>
          <pc:sldMk cId="538390938" sldId="554"/>
        </pc:sldMkLst>
      </pc:sldChg>
      <pc:sldChg chg="addSp delSp modSp add mod ord modTransition modAnim">
        <pc:chgData name="Kareem Ahmed" userId="668b7c42-9793-4d96-80a6-ccc644a66bcf" providerId="ADAL" clId="{FA3B3796-9766-49C7-8354-DDEC3FAA9B56}" dt="2025-09-30T15:06:32.612" v="5248"/>
        <pc:sldMkLst>
          <pc:docMk/>
          <pc:sldMk cId="989328311" sldId="554"/>
        </pc:sldMkLst>
        <pc:spChg chg="mod">
          <ac:chgData name="Kareem Ahmed" userId="668b7c42-9793-4d96-80a6-ccc644a66bcf" providerId="ADAL" clId="{FA3B3796-9766-49C7-8354-DDEC3FAA9B56}" dt="2025-09-30T15:03:34.980" v="5242" actId="20577"/>
          <ac:spMkLst>
            <pc:docMk/>
            <pc:sldMk cId="989328311" sldId="554"/>
            <ac:spMk id="10" creationId="{E49C23C8-375C-34A1-E51F-CD5DC050A421}"/>
          </ac:spMkLst>
        </pc:spChg>
        <pc:picChg chg="add del mod">
          <ac:chgData name="Kareem Ahmed" userId="668b7c42-9793-4d96-80a6-ccc644a66bcf" providerId="ADAL" clId="{FA3B3796-9766-49C7-8354-DDEC3FAA9B56}" dt="2025-09-30T15:03:48.484" v="5244"/>
          <ac:picMkLst>
            <pc:docMk/>
            <pc:sldMk cId="989328311" sldId="554"/>
            <ac:picMk id="7" creationId="{BE4890AA-1852-1F23-FFBE-737EE37B6988}"/>
          </ac:picMkLst>
        </pc:picChg>
        <pc:picChg chg="add del mod ord">
          <ac:chgData name="Kareem Ahmed" userId="668b7c42-9793-4d96-80a6-ccc644a66bcf" providerId="ADAL" clId="{FA3B3796-9766-49C7-8354-DDEC3FAA9B56}" dt="2025-09-30T15:04:02.060" v="5245"/>
          <ac:picMkLst>
            <pc:docMk/>
            <pc:sldMk cId="989328311" sldId="554"/>
            <ac:picMk id="13" creationId="{A750EE48-96CF-76DF-47A6-4A90F57BD686}"/>
          </ac:picMkLst>
        </pc:picChg>
        <pc:picChg chg="add del mod">
          <ac:chgData name="Kareem Ahmed" userId="668b7c42-9793-4d96-80a6-ccc644a66bcf" providerId="ADAL" clId="{FA3B3796-9766-49C7-8354-DDEC3FAA9B56}" dt="2025-09-30T15:04:03.288" v="5247"/>
          <ac:picMkLst>
            <pc:docMk/>
            <pc:sldMk cId="989328311" sldId="554"/>
            <ac:picMk id="14" creationId="{9EB5ABE3-DB80-EC56-A540-1E30BFA38C69}"/>
          </ac:picMkLst>
        </pc:picChg>
        <pc:picChg chg="add del mod ord">
          <ac:chgData name="Kareem Ahmed" userId="668b7c42-9793-4d96-80a6-ccc644a66bcf" providerId="ADAL" clId="{FA3B3796-9766-49C7-8354-DDEC3FAA9B56}" dt="2025-09-30T15:06:32.612" v="5248"/>
          <ac:picMkLst>
            <pc:docMk/>
            <pc:sldMk cId="989328311" sldId="554"/>
            <ac:picMk id="17" creationId="{11B9B0A9-E878-55E3-639F-8E85A4918B6C}"/>
          </ac:picMkLst>
        </pc:picChg>
        <pc:picChg chg="add mod">
          <ac:chgData name="Kareem Ahmed" userId="668b7c42-9793-4d96-80a6-ccc644a66bcf" providerId="ADAL" clId="{FA3B3796-9766-49C7-8354-DDEC3FAA9B56}" dt="2025-09-30T15:06:32.612" v="5248"/>
          <ac:picMkLst>
            <pc:docMk/>
            <pc:sldMk cId="989328311" sldId="554"/>
            <ac:picMk id="18" creationId="{5D599433-E4F9-993E-0293-E362A1FA77F0}"/>
          </ac:picMkLst>
        </pc:picChg>
      </pc:sldChg>
      <pc:sldChg chg="addSp delSp modSp add mod modTransition">
        <pc:chgData name="Kareem Ahmed" userId="668b7c42-9793-4d96-80a6-ccc644a66bcf" providerId="ADAL" clId="{FA3B3796-9766-49C7-8354-DDEC3FAA9B56}" dt="2025-09-06T14:20:14.340" v="2392" actId="20577"/>
        <pc:sldMkLst>
          <pc:docMk/>
          <pc:sldMk cId="2949488422" sldId="554"/>
        </pc:sldMkLst>
      </pc:sldChg>
      <pc:sldChg chg="addSp modSp add mod modTransition">
        <pc:chgData name="Kareem Ahmed" userId="668b7c42-9793-4d96-80a6-ccc644a66bcf" providerId="ADAL" clId="{FA3B3796-9766-49C7-8354-DDEC3FAA9B56}" dt="2025-09-05T23:17:39.472" v="2142"/>
        <pc:sldMkLst>
          <pc:docMk/>
          <pc:sldMk cId="338439192" sldId="555"/>
        </pc:sldMkLst>
      </pc:sldChg>
      <pc:sldChg chg="addSp delSp modSp add mod modTransition modAnim">
        <pc:chgData name="Kareem Ahmed" userId="668b7c42-9793-4d96-80a6-ccc644a66bcf" providerId="ADAL" clId="{FA3B3796-9766-49C7-8354-DDEC3FAA9B56}" dt="2025-09-30T15:12:49.944" v="5263"/>
        <pc:sldMkLst>
          <pc:docMk/>
          <pc:sldMk cId="2777841687" sldId="555"/>
        </pc:sldMkLst>
        <pc:spChg chg="mod">
          <ac:chgData name="Kareem Ahmed" userId="668b7c42-9793-4d96-80a6-ccc644a66bcf" providerId="ADAL" clId="{FA3B3796-9766-49C7-8354-DDEC3FAA9B56}" dt="2025-09-30T15:10:02.546" v="5259" actId="20577"/>
          <ac:spMkLst>
            <pc:docMk/>
            <pc:sldMk cId="2777841687" sldId="555"/>
            <ac:spMk id="10" creationId="{65DD0836-B4F1-39B2-1F62-BC086398E1ED}"/>
          </ac:spMkLst>
        </pc:spChg>
        <pc:picChg chg="add del mod">
          <ac:chgData name="Kareem Ahmed" userId="668b7c42-9793-4d96-80a6-ccc644a66bcf" providerId="ADAL" clId="{FA3B3796-9766-49C7-8354-DDEC3FAA9B56}" dt="2025-09-30T15:11:03.771" v="5262"/>
          <ac:picMkLst>
            <pc:docMk/>
            <pc:sldMk cId="2777841687" sldId="555"/>
            <ac:picMk id="7" creationId="{A99510EC-1A77-4896-23BE-09FACF261A4A}"/>
          </ac:picMkLst>
        </pc:picChg>
        <pc:picChg chg="add del mod ord">
          <ac:chgData name="Kareem Ahmed" userId="668b7c42-9793-4d96-80a6-ccc644a66bcf" providerId="ADAL" clId="{FA3B3796-9766-49C7-8354-DDEC3FAA9B56}" dt="2025-09-30T15:12:49.944" v="5263"/>
          <ac:picMkLst>
            <pc:docMk/>
            <pc:sldMk cId="2777841687" sldId="555"/>
            <ac:picMk id="12" creationId="{9AA82967-64E2-DE9B-AF3B-229DDB54C417}"/>
          </ac:picMkLst>
        </pc:picChg>
        <pc:picChg chg="add mod">
          <ac:chgData name="Kareem Ahmed" userId="668b7c42-9793-4d96-80a6-ccc644a66bcf" providerId="ADAL" clId="{FA3B3796-9766-49C7-8354-DDEC3FAA9B56}" dt="2025-09-30T15:12:49.944" v="5263"/>
          <ac:picMkLst>
            <pc:docMk/>
            <pc:sldMk cId="2777841687" sldId="555"/>
            <ac:picMk id="13" creationId="{C3534B39-73C2-E5A3-AC18-3D382AC23EF8}"/>
          </ac:picMkLst>
        </pc:picChg>
      </pc:sldChg>
      <pc:sldChg chg="addSp delSp modSp add mod modTransition modAnim">
        <pc:chgData name="Kareem Ahmed" userId="668b7c42-9793-4d96-80a6-ccc644a66bcf" providerId="ADAL" clId="{FA3B3796-9766-49C7-8354-DDEC3FAA9B56}" dt="2025-09-30T15:15:37.433" v="5267"/>
        <pc:sldMkLst>
          <pc:docMk/>
          <pc:sldMk cId="339533182" sldId="556"/>
        </pc:sldMkLst>
        <pc:spChg chg="mod">
          <ac:chgData name="Kareem Ahmed" userId="668b7c42-9793-4d96-80a6-ccc644a66bcf" providerId="ADAL" clId="{FA3B3796-9766-49C7-8354-DDEC3FAA9B56}" dt="2025-09-24T22:26:43.371" v="4899"/>
          <ac:spMkLst>
            <pc:docMk/>
            <pc:sldMk cId="339533182" sldId="556"/>
            <ac:spMk id="10" creationId="{41C335B4-A1B7-E6EF-E0D7-9E54F6A674E7}"/>
          </ac:spMkLst>
        </pc:spChg>
        <pc:picChg chg="add del mod">
          <ac:chgData name="Kareem Ahmed" userId="668b7c42-9793-4d96-80a6-ccc644a66bcf" providerId="ADAL" clId="{FA3B3796-9766-49C7-8354-DDEC3FAA9B56}" dt="2025-09-30T15:14:02.208" v="5266"/>
          <ac:picMkLst>
            <pc:docMk/>
            <pc:sldMk cId="339533182" sldId="556"/>
            <ac:picMk id="6" creationId="{DEECBF6B-979E-7CF6-41F1-B2CE6E8BAF06}"/>
          </ac:picMkLst>
        </pc:picChg>
        <pc:picChg chg="add del mod ord">
          <ac:chgData name="Kareem Ahmed" userId="668b7c42-9793-4d96-80a6-ccc644a66bcf" providerId="ADAL" clId="{FA3B3796-9766-49C7-8354-DDEC3FAA9B56}" dt="2025-09-30T15:15:37.433" v="5267"/>
          <ac:picMkLst>
            <pc:docMk/>
            <pc:sldMk cId="339533182" sldId="556"/>
            <ac:picMk id="11" creationId="{179D80D7-4AA0-0A14-FB62-5AF0C4ADD91E}"/>
          </ac:picMkLst>
        </pc:picChg>
        <pc:picChg chg="add mod">
          <ac:chgData name="Kareem Ahmed" userId="668b7c42-9793-4d96-80a6-ccc644a66bcf" providerId="ADAL" clId="{FA3B3796-9766-49C7-8354-DDEC3FAA9B56}" dt="2025-09-30T15:15:37.433" v="5267"/>
          <ac:picMkLst>
            <pc:docMk/>
            <pc:sldMk cId="339533182" sldId="556"/>
            <ac:picMk id="12" creationId="{98E1816F-3877-C62E-C702-6D7373B46142}"/>
          </ac:picMkLst>
        </pc:picChg>
        <pc:picChg chg="add mod">
          <ac:chgData name="Kareem Ahmed" userId="668b7c42-9793-4d96-80a6-ccc644a66bcf" providerId="ADAL" clId="{FA3B3796-9766-49C7-8354-DDEC3FAA9B56}" dt="2025-09-24T22:29:04.875" v="4932" actId="1076"/>
          <ac:picMkLst>
            <pc:docMk/>
            <pc:sldMk cId="339533182" sldId="556"/>
            <ac:picMk id="15362" creationId="{D4625B1B-576C-A619-D476-7716689C72B0}"/>
          </ac:picMkLst>
        </pc:picChg>
      </pc:sldChg>
      <pc:sldChg chg="addSp modSp add mod modTransition">
        <pc:chgData name="Kareem Ahmed" userId="668b7c42-9793-4d96-80a6-ccc644a66bcf" providerId="ADAL" clId="{FA3B3796-9766-49C7-8354-DDEC3FAA9B56}" dt="2025-09-05T23:27:32.345" v="2144"/>
        <pc:sldMkLst>
          <pc:docMk/>
          <pc:sldMk cId="1638263051" sldId="556"/>
        </pc:sldMkLst>
      </pc:sldChg>
      <pc:sldChg chg="addSp delSp modSp add mod">
        <pc:chgData name="Kareem Ahmed" userId="668b7c42-9793-4d96-80a6-ccc644a66bcf" providerId="ADAL" clId="{FA3B3796-9766-49C7-8354-DDEC3FAA9B56}" dt="2025-09-30T15:53:19.977" v="5312" actId="20577"/>
        <pc:sldMkLst>
          <pc:docMk/>
          <pc:sldMk cId="1687823966" sldId="557"/>
        </pc:sldMkLst>
        <pc:spChg chg="mod">
          <ac:chgData name="Kareem Ahmed" userId="668b7c42-9793-4d96-80a6-ccc644a66bcf" providerId="ADAL" clId="{FA3B3796-9766-49C7-8354-DDEC3FAA9B56}" dt="2025-09-30T15:53:19.977" v="5312" actId="20577"/>
          <ac:spMkLst>
            <pc:docMk/>
            <pc:sldMk cId="1687823966" sldId="557"/>
            <ac:spMk id="10" creationId="{A69E113C-5CA0-EE7A-381E-5712CC447556}"/>
          </ac:spMkLst>
        </pc:spChg>
        <pc:picChg chg="add mod">
          <ac:chgData name="Kareem Ahmed" userId="668b7c42-9793-4d96-80a6-ccc644a66bcf" providerId="ADAL" clId="{FA3B3796-9766-49C7-8354-DDEC3FAA9B56}" dt="2025-09-30T15:48:30.685" v="5273"/>
          <ac:picMkLst>
            <pc:docMk/>
            <pc:sldMk cId="1687823966" sldId="557"/>
            <ac:picMk id="7" creationId="{09725402-C829-9CF1-B23A-2426ACEF092E}"/>
          </ac:picMkLst>
        </pc:picChg>
      </pc:sldChg>
      <pc:sldChg chg="addSp modSp add mod modTransition">
        <pc:chgData name="Kareem Ahmed" userId="668b7c42-9793-4d96-80a6-ccc644a66bcf" providerId="ADAL" clId="{FA3B3796-9766-49C7-8354-DDEC3FAA9B56}" dt="2025-09-06T14:07:55.732" v="2369"/>
        <pc:sldMkLst>
          <pc:docMk/>
          <pc:sldMk cId="1838419000" sldId="557"/>
        </pc:sldMkLst>
      </pc:sldChg>
      <pc:sldChg chg="addSp delSp modSp add mod modTransition delAnim">
        <pc:chgData name="Kareem Ahmed" userId="668b7c42-9793-4d96-80a6-ccc644a66bcf" providerId="ADAL" clId="{FA3B3796-9766-49C7-8354-DDEC3FAA9B56}" dt="2025-09-06T14:05:12.317" v="2368" actId="20577"/>
        <pc:sldMkLst>
          <pc:docMk/>
          <pc:sldMk cId="1547384830" sldId="558"/>
        </pc:sldMkLst>
      </pc:sldChg>
      <pc:sldChg chg="addSp modSp add mod">
        <pc:chgData name="Kareem Ahmed" userId="668b7c42-9793-4d96-80a6-ccc644a66bcf" providerId="ADAL" clId="{FA3B3796-9766-49C7-8354-DDEC3FAA9B56}" dt="2025-09-30T15:52:28.548" v="5311" actId="20577"/>
        <pc:sldMkLst>
          <pc:docMk/>
          <pc:sldMk cId="3437570585" sldId="558"/>
        </pc:sldMkLst>
        <pc:spChg chg="mod">
          <ac:chgData name="Kareem Ahmed" userId="668b7c42-9793-4d96-80a6-ccc644a66bcf" providerId="ADAL" clId="{FA3B3796-9766-49C7-8354-DDEC3FAA9B56}" dt="2025-09-30T15:52:28.548" v="5311" actId="20577"/>
          <ac:spMkLst>
            <pc:docMk/>
            <pc:sldMk cId="3437570585" sldId="558"/>
            <ac:spMk id="10" creationId="{62B9A66B-9F6E-695C-4F6E-9B13F52F091D}"/>
          </ac:spMkLst>
        </pc:spChg>
        <pc:picChg chg="add mod">
          <ac:chgData name="Kareem Ahmed" userId="668b7c42-9793-4d96-80a6-ccc644a66bcf" providerId="ADAL" clId="{FA3B3796-9766-49C7-8354-DDEC3FAA9B56}" dt="2025-09-30T15:52:05.424" v="5274"/>
          <ac:picMkLst>
            <pc:docMk/>
            <pc:sldMk cId="3437570585" sldId="558"/>
            <ac:picMk id="6" creationId="{15C51C80-AC1A-41D0-C576-E32F845EFED4}"/>
          </ac:picMkLst>
        </pc:picChg>
      </pc:sldChg>
      <pc:sldChg chg="addSp modSp add mod">
        <pc:chgData name="Kareem Ahmed" userId="668b7c42-9793-4d96-80a6-ccc644a66bcf" providerId="ADAL" clId="{FA3B3796-9766-49C7-8354-DDEC3FAA9B56}" dt="2025-09-30T16:04:41.606" v="5332" actId="20577"/>
        <pc:sldMkLst>
          <pc:docMk/>
          <pc:sldMk cId="462241962" sldId="559"/>
        </pc:sldMkLst>
        <pc:spChg chg="mod">
          <ac:chgData name="Kareem Ahmed" userId="668b7c42-9793-4d96-80a6-ccc644a66bcf" providerId="ADAL" clId="{FA3B3796-9766-49C7-8354-DDEC3FAA9B56}" dt="2025-09-24T21:45:52.858" v="4459" actId="207"/>
          <ac:spMkLst>
            <pc:docMk/>
            <pc:sldMk cId="462241962" sldId="559"/>
            <ac:spMk id="4" creationId="{F48AE9C5-8270-E80B-A4D9-8D8339B00289}"/>
          </ac:spMkLst>
        </pc:spChg>
        <pc:spChg chg="mod">
          <ac:chgData name="Kareem Ahmed" userId="668b7c42-9793-4d96-80a6-ccc644a66bcf" providerId="ADAL" clId="{FA3B3796-9766-49C7-8354-DDEC3FAA9B56}" dt="2025-09-30T16:04:41.606" v="5332" actId="20577"/>
          <ac:spMkLst>
            <pc:docMk/>
            <pc:sldMk cId="462241962" sldId="559"/>
            <ac:spMk id="10" creationId="{B48F92DC-8D1A-4C79-E990-6556DAD84A14}"/>
          </ac:spMkLst>
        </pc:spChg>
        <pc:picChg chg="add mod">
          <ac:chgData name="Kareem Ahmed" userId="668b7c42-9793-4d96-80a6-ccc644a66bcf" providerId="ADAL" clId="{FA3B3796-9766-49C7-8354-DDEC3FAA9B56}" dt="2025-09-30T16:04:29.989" v="5331"/>
          <ac:picMkLst>
            <pc:docMk/>
            <pc:sldMk cId="462241962" sldId="559"/>
            <ac:picMk id="7" creationId="{A0044A75-8F7C-3490-6354-0125A583A788}"/>
          </ac:picMkLst>
        </pc:picChg>
        <pc:picChg chg="add mod">
          <ac:chgData name="Kareem Ahmed" userId="668b7c42-9793-4d96-80a6-ccc644a66bcf" providerId="ADAL" clId="{FA3B3796-9766-49C7-8354-DDEC3FAA9B56}" dt="2025-09-24T22:29:49.963" v="4939" actId="14100"/>
          <ac:picMkLst>
            <pc:docMk/>
            <pc:sldMk cId="462241962" sldId="559"/>
            <ac:picMk id="16386" creationId="{2FE61940-A3BA-0025-3CDB-B73E4444C014}"/>
          </ac:picMkLst>
        </pc:picChg>
      </pc:sldChg>
      <pc:sldChg chg="addSp modSp add mod">
        <pc:chgData name="Kareem Ahmed" userId="668b7c42-9793-4d96-80a6-ccc644a66bcf" providerId="ADAL" clId="{FA3B3796-9766-49C7-8354-DDEC3FAA9B56}" dt="2025-09-30T16:09:03.942" v="5333"/>
        <pc:sldMkLst>
          <pc:docMk/>
          <pc:sldMk cId="4075485780" sldId="560"/>
        </pc:sldMkLst>
        <pc:spChg chg="mod">
          <ac:chgData name="Kareem Ahmed" userId="668b7c42-9793-4d96-80a6-ccc644a66bcf" providerId="ADAL" clId="{FA3B3796-9766-49C7-8354-DDEC3FAA9B56}" dt="2025-09-24T21:52:00.584" v="4558" actId="113"/>
          <ac:spMkLst>
            <pc:docMk/>
            <pc:sldMk cId="4075485780" sldId="560"/>
            <ac:spMk id="10" creationId="{11479599-FB24-B881-642E-92892D46575E}"/>
          </ac:spMkLst>
        </pc:spChg>
        <pc:picChg chg="add mod">
          <ac:chgData name="Kareem Ahmed" userId="668b7c42-9793-4d96-80a6-ccc644a66bcf" providerId="ADAL" clId="{FA3B3796-9766-49C7-8354-DDEC3FAA9B56}" dt="2025-09-24T22:29:56.459" v="4941" actId="1076"/>
          <ac:picMkLst>
            <pc:docMk/>
            <pc:sldMk cId="4075485780" sldId="560"/>
            <ac:picMk id="3" creationId="{05F651BB-6E9C-D630-A3FF-52DDB1A77B73}"/>
          </ac:picMkLst>
        </pc:picChg>
        <pc:picChg chg="add mod">
          <ac:chgData name="Kareem Ahmed" userId="668b7c42-9793-4d96-80a6-ccc644a66bcf" providerId="ADAL" clId="{FA3B3796-9766-49C7-8354-DDEC3FAA9B56}" dt="2025-09-30T16:09:03.942" v="5333"/>
          <ac:picMkLst>
            <pc:docMk/>
            <pc:sldMk cId="4075485780" sldId="560"/>
            <ac:picMk id="9" creationId="{3191D240-564F-3697-FBC7-79A4EEB901AA}"/>
          </ac:picMkLst>
        </pc:picChg>
      </pc:sldChg>
      <pc:sldChg chg="addSp modSp add mod">
        <pc:chgData name="Kareem Ahmed" userId="668b7c42-9793-4d96-80a6-ccc644a66bcf" providerId="ADAL" clId="{FA3B3796-9766-49C7-8354-DDEC3FAA9B56}" dt="2025-09-30T15:57:32.598" v="5325" actId="20577"/>
        <pc:sldMkLst>
          <pc:docMk/>
          <pc:sldMk cId="2917943346" sldId="561"/>
        </pc:sldMkLst>
        <pc:spChg chg="mod">
          <ac:chgData name="Kareem Ahmed" userId="668b7c42-9793-4d96-80a6-ccc644a66bcf" providerId="ADAL" clId="{FA3B3796-9766-49C7-8354-DDEC3FAA9B56}" dt="2025-09-30T15:57:32.598" v="5325" actId="20577"/>
          <ac:spMkLst>
            <pc:docMk/>
            <pc:sldMk cId="2917943346" sldId="561"/>
            <ac:spMk id="10" creationId="{C8C8A4D0-0361-37F1-FA85-87CADDADBA46}"/>
          </ac:spMkLst>
        </pc:spChg>
        <pc:picChg chg="add mod">
          <ac:chgData name="Kareem Ahmed" userId="668b7c42-9793-4d96-80a6-ccc644a66bcf" providerId="ADAL" clId="{FA3B3796-9766-49C7-8354-DDEC3FAA9B56}" dt="2025-09-30T15:57:28.880" v="5324"/>
          <ac:picMkLst>
            <pc:docMk/>
            <pc:sldMk cId="2917943346" sldId="561"/>
            <ac:picMk id="6" creationId="{A132F9F6-DB0D-02A2-BA9A-7E8251ECC4C2}"/>
          </ac:picMkLst>
        </pc:picChg>
      </pc:sldChg>
      <pc:sldChg chg="addSp modSp add mod">
        <pc:chgData name="Kareem Ahmed" userId="668b7c42-9793-4d96-80a6-ccc644a66bcf" providerId="ADAL" clId="{FA3B3796-9766-49C7-8354-DDEC3FAA9B56}" dt="2025-09-30T16:09:03.942" v="5333"/>
        <pc:sldMkLst>
          <pc:docMk/>
          <pc:sldMk cId="2291487593" sldId="562"/>
        </pc:sldMkLst>
        <pc:spChg chg="mod">
          <ac:chgData name="Kareem Ahmed" userId="668b7c42-9793-4d96-80a6-ccc644a66bcf" providerId="ADAL" clId="{FA3B3796-9766-49C7-8354-DDEC3FAA9B56}" dt="2025-09-24T22:31:29.238" v="4953" actId="1076"/>
          <ac:spMkLst>
            <pc:docMk/>
            <pc:sldMk cId="2291487593" sldId="562"/>
            <ac:spMk id="10" creationId="{B2EE931B-589C-7F8C-3143-B1BEAE931932}"/>
          </ac:spMkLst>
        </pc:spChg>
        <pc:picChg chg="add mod">
          <ac:chgData name="Kareem Ahmed" userId="668b7c42-9793-4d96-80a6-ccc644a66bcf" providerId="ADAL" clId="{FA3B3796-9766-49C7-8354-DDEC3FAA9B56}" dt="2025-09-30T16:09:03.942" v="5333"/>
          <ac:picMkLst>
            <pc:docMk/>
            <pc:sldMk cId="2291487593" sldId="562"/>
            <ac:picMk id="4" creationId="{8E9BA46A-65D8-56DF-7F20-2ACF5AB04F7E}"/>
          </ac:picMkLst>
        </pc:picChg>
      </pc:sldChg>
      <pc:sldChg chg="addSp delSp modSp add mod">
        <pc:chgData name="Kareem Ahmed" userId="668b7c42-9793-4d96-80a6-ccc644a66bcf" providerId="ADAL" clId="{FA3B3796-9766-49C7-8354-DDEC3FAA9B56}" dt="2025-09-28T15:57:42.613" v="5135"/>
        <pc:sldMkLst>
          <pc:docMk/>
          <pc:sldMk cId="2268297489" sldId="563"/>
        </pc:sldMkLst>
        <pc:spChg chg="add mod">
          <ac:chgData name="Kareem Ahmed" userId="668b7c42-9793-4d96-80a6-ccc644a66bcf" providerId="ADAL" clId="{FA3B3796-9766-49C7-8354-DDEC3FAA9B56}" dt="2025-09-25T16:06:51.890" v="4964"/>
          <ac:spMkLst>
            <pc:docMk/>
            <pc:sldMk cId="2268297489" sldId="563"/>
            <ac:spMk id="6" creationId="{B5319315-7E86-602D-C272-3E0419D4FB57}"/>
          </ac:spMkLst>
        </pc:spChg>
        <pc:spChg chg="add mod">
          <ac:chgData name="Kareem Ahmed" userId="668b7c42-9793-4d96-80a6-ccc644a66bcf" providerId="ADAL" clId="{FA3B3796-9766-49C7-8354-DDEC3FAA9B56}" dt="2025-09-25T16:07:30.823" v="4967"/>
          <ac:spMkLst>
            <pc:docMk/>
            <pc:sldMk cId="2268297489" sldId="563"/>
            <ac:spMk id="11" creationId="{4ADAAA36-1475-B2FD-8BFE-0B78659CF173}"/>
          </ac:spMkLst>
        </pc:spChg>
        <pc:graphicFrameChg chg="add mod modGraphic">
          <ac:chgData name="Kareem Ahmed" userId="668b7c42-9793-4d96-80a6-ccc644a66bcf" providerId="ADAL" clId="{FA3B3796-9766-49C7-8354-DDEC3FAA9B56}" dt="2025-09-25T16:10:42.970" v="5034" actId="108"/>
          <ac:graphicFrameMkLst>
            <pc:docMk/>
            <pc:sldMk cId="2268297489" sldId="563"/>
            <ac:graphicFrameMk id="7" creationId="{3F7D1D0A-4251-C82C-9CA4-67952ABC8BF3}"/>
          </ac:graphicFrameMkLst>
        </pc:graphicFrameChg>
        <pc:graphicFrameChg chg="add mod">
          <ac:chgData name="Kareem Ahmed" userId="668b7c42-9793-4d96-80a6-ccc644a66bcf" providerId="ADAL" clId="{FA3B3796-9766-49C7-8354-DDEC3FAA9B56}" dt="2025-09-25T16:06:51.890" v="4964"/>
          <ac:graphicFrameMkLst>
            <pc:docMk/>
            <pc:sldMk cId="2268297489" sldId="563"/>
            <ac:graphicFrameMk id="9" creationId="{B106402A-C5CC-BB73-3073-50E71361BA1A}"/>
          </ac:graphicFrameMkLst>
        </pc:graphicFrameChg>
        <pc:graphicFrameChg chg="add mod">
          <ac:chgData name="Kareem Ahmed" userId="668b7c42-9793-4d96-80a6-ccc644a66bcf" providerId="ADAL" clId="{FA3B3796-9766-49C7-8354-DDEC3FAA9B56}" dt="2025-09-25T16:06:51.890" v="4964"/>
          <ac:graphicFrameMkLst>
            <pc:docMk/>
            <pc:sldMk cId="2268297489" sldId="563"/>
            <ac:graphicFrameMk id="10" creationId="{E9DCC7B4-592E-1281-5EC2-59826B01A54F}"/>
          </ac:graphicFrameMkLst>
        </pc:graphicFrameChg>
        <pc:picChg chg="add mod">
          <ac:chgData name="Kareem Ahmed" userId="668b7c42-9793-4d96-80a6-ccc644a66bcf" providerId="ADAL" clId="{FA3B3796-9766-49C7-8354-DDEC3FAA9B56}" dt="2025-09-28T15:57:42.613" v="5135"/>
          <ac:picMkLst>
            <pc:docMk/>
            <pc:sldMk cId="2268297489" sldId="563"/>
            <ac:picMk id="5" creationId="{71ED2761-07FB-C66C-8329-48052B8782E0}"/>
          </ac:picMkLst>
        </pc:picChg>
      </pc:sldChg>
      <pc:sldChg chg="add del">
        <pc:chgData name="Kareem Ahmed" userId="668b7c42-9793-4d96-80a6-ccc644a66bcf" providerId="ADAL" clId="{FA3B3796-9766-49C7-8354-DDEC3FAA9B56}" dt="2025-09-24T22:10:32.358" v="4823" actId="47"/>
        <pc:sldMkLst>
          <pc:docMk/>
          <pc:sldMk cId="3681040233" sldId="563"/>
        </pc:sldMkLst>
      </pc:sldChg>
      <pc:sldChg chg="add del">
        <pc:chgData name="Kareem Ahmed" userId="668b7c42-9793-4d96-80a6-ccc644a66bcf" providerId="ADAL" clId="{FA3B3796-9766-49C7-8354-DDEC3FAA9B56}" dt="2025-09-24T22:10:35.003" v="4824" actId="47"/>
        <pc:sldMkLst>
          <pc:docMk/>
          <pc:sldMk cId="657844024" sldId="56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696726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5EBCA-9AD6-DCC3-C47B-7607258404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7B29C3-9AF3-69C1-320C-BCAC77F3CD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EF81F8-A506-ADDC-AB24-28CDFA4CA1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470517-0A8F-1BF7-6FDB-CD44FCA40847}"/>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76065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2A098-C707-2ACA-3DDD-77D10CD0E7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23A2DC-280F-8A44-4A8F-FACDD9C8ED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5B2147-AD69-32A7-9950-BBA1F85BD7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E955FC-726C-793F-6903-7E9B36C57A7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83092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36E6F-F4F7-BC5E-D584-858E96E834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AF0934-F04C-190A-8A3D-8A4D5BD290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946357-CE01-D7DE-8752-16272A52B8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934A2-508C-6121-B50A-16BD1A4368A6}"/>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593163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B425A-A884-D151-FF03-720ECDD386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6BDF3D-A9E7-3B8F-C897-B6E8995735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29908E-C290-BD35-C7B4-D8F181CF21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EF5DC5-34AB-03F2-1F17-D94247EE964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82818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5452E-51E1-441A-96D0-33DA814E51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B255C0-82F3-A761-82EF-B7B0C1B39A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71D2A7-A310-7D73-0D79-3A38A7902D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F02663-0241-2D88-9B07-5FDE1BF6869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21681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D96DF-BCD0-F866-FA2C-3EC867F93A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A14A85-3691-6901-4F72-0C771964DB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402C7F-66E1-B92C-8DF4-1896D93164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9FC297-7954-C5F7-E6EF-FD7A1E89A28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6814357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2D1B9-FEEF-C204-86B0-37BA508D3E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167AA0-4CBA-92F0-C5EC-7F167D120C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A4CCA3-505F-BD5B-AAC2-2D810BA6AC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A5039F-3771-4137-A6A1-994C3C0AC1C2}"/>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346312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0AABE-2528-CFC4-29F1-C1861890EA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C273EF-FD8B-7CB6-E701-EA7960AB35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FD973F-9C59-4F44-4EA0-0E2BD47B19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995DC5-FCE7-1A2F-2A73-187D00DB3BEC}"/>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482479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DCE19-8C9F-F8DB-C0F6-63432519D5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A1A3FB-8985-8603-231F-21D480FC5A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9CCF49-25D1-A48B-2165-9C050DF9B9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0F70B0-C273-8199-953D-B757BF86825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0106414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542FD-09E0-D1F9-4F10-7DC734E8E9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A2A3B4-AAC8-5215-7646-6546E7DC1D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FA7F01-D3AE-B6AD-B898-253F3E03A6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731BA-D43B-A0C8-50D6-9017BB45F3C5}"/>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029616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21440-60A3-7F15-A8B4-97994AB11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0AF153-761D-6AAF-57C8-031CDBFC8E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EC6040-87FD-DB57-B4FD-8832F323B6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B26DDC-0DC9-1C98-2C69-23472F2372A8}"/>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620634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98EB3-E270-63AD-B6DE-C320ACA0D4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A73AA9-79D2-D535-21FB-9084BA66AA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67B14D-CEF2-B282-5D13-CFE944B7CB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D22EA1-D1F0-F1BE-1D05-71AB4BD729C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295510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8E597-F999-389D-79D9-CE6A464CBD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69ED34-C78A-15C0-6779-281128F528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03F561-43CC-2321-6677-F20E895090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B3A666-8D00-7E35-AC3E-FA1B1588776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087744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D838C-2917-AE3E-B54B-40737C2276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323538-DAB5-7B3E-EC42-49E8C393EE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C1D840-2215-FAAB-C41D-3223880177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A2CDE4-06B0-3158-DD2A-0304751BFD10}"/>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263371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0651B-93B3-E505-F671-6C27EA73D3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44A89C-0F15-B060-86B3-CB70004A3C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C2D2FD-1B95-6651-ED66-2395EAF7F8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40F5DB-E5E0-D658-28D8-CEAA8145C133}"/>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958053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D3731-B783-BD13-1AAB-825B6124C1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732ACD-26E8-DFBC-A8B6-B22798CCA0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3A08A-86F6-1D48-D250-326A019C35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283F9A-3D19-E9E0-5B71-F8D3316E56B8}"/>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736673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D0C7E-91D5-B0ED-6030-DCA0BB2FC8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ECD63E-AAF0-6E42-710B-7B23642F58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E2F2FA-6CE7-AA76-B087-AF7548D390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5B7562-85CB-9F78-FAFC-7C28D3E5F3C3}"/>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32733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1F214-E291-89C7-1708-B1882F2B24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4D07EB-6C34-E476-81AD-E580BB44D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87A66F-1FB2-98D0-86EA-B4DDA4B5C6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3AB3C5-4375-C8CB-B840-C8EE1EE2B867}"/>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32424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C3AC5-525D-9B26-AD33-35BA6E6FE1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4BBBF5-DCE4-B917-D800-95BACBF991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B7F524-4E55-7A95-90E3-0276B0EA69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6F07D2-CD74-A040-294C-F7203BB0732A}"/>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191241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A468E-581C-A646-E752-0D0AC8FFD4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8037C3-A5B3-AC88-5531-004F18B9B3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A02C22-174E-65F3-DC37-13DD6B4340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647509-E6EF-5DB6-6DD7-39444BA4971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461174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B45CF-A26B-6BE0-31F2-038C257014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D4B35B-A597-13D5-A780-E8F66DA80A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56433-A82D-5C90-BA2E-76928CABE6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3534EA-3BBA-06A0-4B51-E1A42B5C35C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8633524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D821F-3416-65C0-6BE2-B80CFF7C01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808099-B750-B166-BE78-23A3FDB21D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FF9051-1E8E-C045-32FA-74E970FAD1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217D05-196F-194B-9A74-537EA0B23F13}"/>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868700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C2E87-1B96-80B1-9AA3-6C2FDDD47D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636A44-0666-7099-9397-E5BBF022EB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32503B-C76D-3DA4-48F3-BEC6F56A2D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ACABCC-BF8B-BCAC-59A8-12DA5B2CED0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974276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6FB68-E00A-2E1B-EC7A-94C9A7E6AC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4CEDC9-28B3-4ACA-8504-5020145DC8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34432F-5816-5BBD-3C35-55F66C9ADB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FC3B12-9E5B-4122-CFFA-3A5EC1DB79F6}"/>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809794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ACF08C-F8CD-CB45-209C-B0ED7B78F0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44DC2E-460C-32F5-83D3-D83A34067D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C48641-2615-B130-AF96-EB41AA47B8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0BF604-8AC1-237A-3B10-189CFD257E1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845532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842843-E057-B1D6-153B-E40E6851C8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D1ED97-3969-1A1B-CEB5-0EDEB6DE8A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D608E2-A85B-6566-1A5F-48353C8C3D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E6CC06-F34C-E27F-570C-1DFC6D7D01B1}"/>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1201327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88061-D8AB-6746-AE0A-6212A478E4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7FAD54-16DF-0478-B911-A2686816D6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048B08-BDF6-90EB-808A-A757DDBD82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4C3BDB-996E-B3B8-D049-C2F862954300}"/>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833687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DB4FF-A8E5-E3AC-40F7-28256847E6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889AE5-CA36-C65E-92C6-9F49CF419D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2DB593-BF2D-47EE-FB04-E77FEFC3D6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0AE23E-5759-7B97-B014-407094E68BC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4522791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ABDDE-5D84-3839-5E2B-ABF8403738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52CD26-200B-6474-E811-3D6B50886F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9570BE-F464-AB1A-3FE8-0303034A74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0EF6E4-1CDA-C11A-8631-BDCFD5B4758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148360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01C05-D9F1-40EA-72AC-CC4EE7AC3B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98036A-1EDE-5CA9-2767-FE741A59EB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2B807E-A86E-EADE-F3F2-03054B5B65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87E1C3-1679-9F10-7934-AC061CC63F86}"/>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14225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B3A3D-03B9-7E80-00FF-207115C2CD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CFE2BB-DA0B-5438-18B5-566B5B7EF5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64A6B3-050C-FDC6-B427-90336AA88A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BF4646-A3AA-A527-0B40-1D5F3E5A7B23}"/>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220087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80EAF-B64A-BA03-151A-6F72BE989A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0829EB-4315-0B91-3041-7344812167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567FF0-9BC5-7170-2599-71567AD7B6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6B9ACD-7732-986A-18C4-071EA212F094}"/>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304399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55B8C-E33F-4099-595D-2E2E8E5D1B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B47FBC-BC12-EE94-04C7-4DAE6E1555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D39783-EFA2-F9F4-9002-D57F661D55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E3E2CF-1288-CAD3-7714-782DC522EBEC}"/>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438364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36BB0-6A6F-0455-BE2E-C6D5CD4524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37D74F-47CC-D07C-1DDE-76E797E2FF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426897-DA04-E345-A32F-FF4C8B07D9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25AB5A-5724-552D-5D71-5F9C6DFC1D4E}"/>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890303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3D250-D788-A59D-D9B5-96DC2AF48B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04B475-0810-70BF-07B1-8BCF3E616A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231FDC-9062-1897-513F-5DC5ED811F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2C1A13-753C-AC1C-1273-F1EEEC58AAEE}"/>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1513040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83991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2E96A4-2C0D-3C79-D864-6FCD7A5447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735CAE-D9FA-7926-4A21-0604BCC2A9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B70833-B189-CC50-84BE-1F6F3E4954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F5F5A3-02FF-D1B8-6E63-2EBFE10FA066}"/>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1920786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804150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19.jpe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1.xml"/><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24.sv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733187" y="2774740"/>
            <a:ext cx="3203121" cy="830997"/>
          </a:xfrm>
          <a:prstGeom prst="rect">
            <a:avLst/>
          </a:prstGeom>
          <a:noFill/>
        </p:spPr>
        <p:txBody>
          <a:bodyPr wrap="none" rtlCol="0">
            <a:spAutoFit/>
          </a:bodyPr>
          <a:lstStyle/>
          <a:p>
            <a:pPr algn="ctr"/>
            <a:r>
              <a:rPr lang="en-US" sz="2400" b="1" dirty="0">
                <a:latin typeface="Alexandria" charset="0"/>
                <a:cs typeface="+mj-cs"/>
              </a:rPr>
              <a:t>MKT324</a:t>
            </a:r>
          </a:p>
          <a:p>
            <a:pPr algn="ctr"/>
            <a:r>
              <a:rPr lang="ar-EG" sz="2400" b="1" dirty="0">
                <a:latin typeface="Alexandria" charset="0"/>
                <a:cs typeface="+mj-cs"/>
              </a:rPr>
              <a:t>التسويق عبر الهاتف المحمول</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710218" cy="769441"/>
          </a:xfrm>
          <a:prstGeom prst="rect">
            <a:avLst/>
          </a:prstGeom>
          <a:noFill/>
        </p:spPr>
        <p:txBody>
          <a:bodyPr wrap="none" rtlCol="0">
            <a:spAutoFit/>
          </a:bodyPr>
          <a:lstStyle/>
          <a:p>
            <a:r>
              <a:rPr lang="ar-EG" sz="4400" b="1" dirty="0">
                <a:solidFill>
                  <a:srgbClr val="00B0F0"/>
                </a:solidFill>
                <a:latin typeface="Alexandria" charset="0"/>
                <a:cs typeface="+mj-cs"/>
              </a:rPr>
              <a:t>التسويق عبر الهاتف المحمول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الثانية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7901264" y="4502115"/>
            <a:ext cx="2693366" cy="707886"/>
          </a:xfrm>
          <a:prstGeom prst="rect">
            <a:avLst/>
          </a:prstGeom>
          <a:noFill/>
        </p:spPr>
        <p:txBody>
          <a:bodyPr wrap="none" rtlCol="0">
            <a:spAutoFit/>
          </a:bodyPr>
          <a:lstStyle/>
          <a:p>
            <a:pPr algn="ctr"/>
            <a:r>
              <a:rPr lang="en-US" sz="2000" b="1" dirty="0">
                <a:latin typeface="Alexandria" charset="0"/>
                <a:cs typeface="+mj-cs"/>
              </a:rPr>
              <a:t>MKT324</a:t>
            </a:r>
          </a:p>
          <a:p>
            <a:pPr algn="ctr"/>
            <a:r>
              <a:rPr lang="ar-EG" sz="2000" b="1" dirty="0">
                <a:latin typeface="Alexandria" charset="0"/>
                <a:cs typeface="+mj-cs"/>
              </a:rPr>
              <a:t>التسويق عبر الهاتف المحمول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08761"/>
            <a:ext cx="5568249" cy="3238252"/>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بناء استراتيجية التسويق </a:t>
            </a:r>
          </a:p>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عبر الهاتف المحمول</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847806" y="1856474"/>
            <a:ext cx="10901171" cy="3903954"/>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فهم أهمية استراتيجية "الهاتف أولًا" في التسويق الرقمي الحديث.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تعلم كيفية تقييم جاهزية المنظمة لاستخدام التسويق عبر الأجهزة المحمولة.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تحليل سلوك العملاء والمنافسين في بيئة الهاتف المحمول.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تحديد الموارد والقدرات التسويقية اللازمة لتنفيذ استراتيجية فعالة.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تصميم خطة تسويق عبر الهاتف المحمول تشمل الأهداف، الموارد، ونموذج التنفيذ.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استخلاص دروس تطبيقية من دراسة حالة </a:t>
            </a:r>
            <a:r>
              <a:rPr lang="en-US" altLang="en-US" sz="2400" dirty="0">
                <a:solidFill>
                  <a:schemeClr val="tx1"/>
                </a:solidFill>
                <a:latin typeface="Times New Roman" panose="02020603050405020304" pitchFamily="18" charset="0"/>
                <a:cs typeface="+mj-cs"/>
              </a:rPr>
              <a:t>Southwest Airlines</a:t>
            </a:r>
            <a:r>
              <a:rPr lang="ar-EG" altLang="en-US" sz="2400" dirty="0">
                <a:solidFill>
                  <a:schemeClr val="tx1"/>
                </a:solidFill>
                <a:latin typeface="Times New Roman" panose="02020603050405020304" pitchFamily="18" charset="0"/>
                <a:cs typeface="+mj-cs"/>
              </a:rPr>
              <a:t> في التسويق المحمول. </a:t>
            </a: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817369"/>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623804" y="1608343"/>
            <a:ext cx="11150600" cy="514833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2400" dirty="0">
                <a:cs typeface="+mj-cs"/>
              </a:rPr>
              <a:t>تتناول المحاضرة الموضوعات التالية:</a:t>
            </a:r>
          </a:p>
          <a:p>
            <a:pPr lvl="0" algn="r" rtl="1" eaLnBrk="0" fontAlgn="base" hangingPunct="0">
              <a:lnSpc>
                <a:spcPct val="200000"/>
              </a:lnSpc>
              <a:spcBef>
                <a:spcPct val="0"/>
              </a:spcBef>
              <a:spcAft>
                <a:spcPct val="0"/>
              </a:spcAft>
            </a:pPr>
            <a:r>
              <a:rPr lang="ar-EG" altLang="en-US" sz="2400" dirty="0">
                <a:solidFill>
                  <a:schemeClr val="tx1"/>
                </a:solidFill>
                <a:latin typeface="Arial" panose="020B0604020202020204" pitchFamily="34" charset="0"/>
              </a:rPr>
              <a:t>1- </a:t>
            </a:r>
            <a:r>
              <a:rPr lang="ar-SA" altLang="en-US" sz="2400" dirty="0">
                <a:solidFill>
                  <a:schemeClr val="tx1"/>
                </a:solidFill>
                <a:latin typeface="Arial" panose="020B0604020202020204" pitchFamily="34" charset="0"/>
              </a:rPr>
              <a:t>مقدمة حول أهمية التسويق عبر الهاتف المحمول</a:t>
            </a:r>
            <a:endParaRPr lang="en-US" altLang="en-US" sz="2400" dirty="0">
              <a:solidFill>
                <a:schemeClr val="tx1"/>
              </a:solidFill>
              <a:latin typeface="Arial" panose="020B0604020202020204" pitchFamily="34" charset="0"/>
            </a:endParaRPr>
          </a:p>
          <a:p>
            <a:pPr lvl="0" algn="r" rtl="1" eaLnBrk="0" fontAlgn="base" hangingPunct="0">
              <a:lnSpc>
                <a:spcPct val="200000"/>
              </a:lnSpc>
              <a:spcBef>
                <a:spcPct val="0"/>
              </a:spcBef>
              <a:spcAft>
                <a:spcPct val="0"/>
              </a:spcAft>
            </a:pPr>
            <a:r>
              <a:rPr lang="ar-EG" altLang="en-US" sz="2400" dirty="0">
                <a:solidFill>
                  <a:schemeClr val="tx1"/>
                </a:solidFill>
                <a:latin typeface="Arial" panose="020B0604020202020204" pitchFamily="34" charset="0"/>
              </a:rPr>
              <a:t>2- </a:t>
            </a:r>
            <a:r>
              <a:rPr lang="ar-SA" altLang="en-US" sz="2400" dirty="0">
                <a:solidFill>
                  <a:schemeClr val="tx1"/>
                </a:solidFill>
                <a:latin typeface="Arial" panose="020B0604020202020204" pitchFamily="34" charset="0"/>
              </a:rPr>
              <a:t>تقييم جاهزية المنظمة للتسويق عبر الهاتف المحمول</a:t>
            </a:r>
            <a:endParaRPr lang="en-US" altLang="en-US" sz="2400" dirty="0">
              <a:solidFill>
                <a:schemeClr val="tx1"/>
              </a:solidFill>
              <a:latin typeface="Arial" panose="020B0604020202020204" pitchFamily="34" charset="0"/>
            </a:endParaRPr>
          </a:p>
          <a:p>
            <a:pPr lvl="0" algn="r" rtl="1" eaLnBrk="0" fontAlgn="base" hangingPunct="0">
              <a:lnSpc>
                <a:spcPct val="200000"/>
              </a:lnSpc>
              <a:spcBef>
                <a:spcPct val="0"/>
              </a:spcBef>
              <a:spcAft>
                <a:spcPct val="0"/>
              </a:spcAft>
            </a:pPr>
            <a:r>
              <a:rPr lang="ar-EG" altLang="en-US" sz="2400" dirty="0">
                <a:solidFill>
                  <a:schemeClr val="tx1"/>
                </a:solidFill>
                <a:latin typeface="Arial" panose="020B0604020202020204" pitchFamily="34" charset="0"/>
              </a:rPr>
              <a:t>3- </a:t>
            </a:r>
            <a:r>
              <a:rPr lang="ar-SA" altLang="en-US" sz="2400" dirty="0">
                <a:solidFill>
                  <a:schemeClr val="tx1"/>
                </a:solidFill>
                <a:latin typeface="Arial" panose="020B0604020202020204" pitchFamily="34" charset="0"/>
              </a:rPr>
              <a:t>استراتيجية "الهاتف</a:t>
            </a:r>
            <a:r>
              <a:rPr lang="ar-EG" altLang="en-US" sz="2400" dirty="0">
                <a:solidFill>
                  <a:schemeClr val="tx1"/>
                </a:solidFill>
                <a:latin typeface="Arial" panose="020B0604020202020204" pitchFamily="34" charset="0"/>
              </a:rPr>
              <a:t> المحمول</a:t>
            </a:r>
            <a:r>
              <a:rPr lang="ar-SA" altLang="en-US" sz="2400" dirty="0">
                <a:solidFill>
                  <a:schemeClr val="tx1"/>
                </a:solidFill>
                <a:latin typeface="Arial" panose="020B0604020202020204" pitchFamily="34" charset="0"/>
              </a:rPr>
              <a:t> أولًا</a:t>
            </a:r>
            <a:r>
              <a:rPr lang="ar-EG" altLang="en-US" sz="2400" dirty="0">
                <a:solidFill>
                  <a:schemeClr val="tx1"/>
                </a:solidFill>
                <a:latin typeface="Arial" panose="020B0604020202020204" pitchFamily="34" charset="0"/>
              </a:rPr>
              <a:t> </a:t>
            </a:r>
            <a:r>
              <a:rPr lang="en-US" altLang="en-US" sz="2400" dirty="0">
                <a:solidFill>
                  <a:schemeClr val="tx1"/>
                </a:solidFill>
                <a:latin typeface="Arial" panose="020B0604020202020204" pitchFamily="34" charset="0"/>
                <a:cs typeface="Arial" panose="020B0604020202020204" pitchFamily="34" charset="0"/>
              </a:rPr>
              <a:t>"(Mobile First Strategy)</a:t>
            </a:r>
            <a:r>
              <a:rPr lang="ar-EG" altLang="en-US" sz="2400" dirty="0">
                <a:solidFill>
                  <a:schemeClr val="tx1"/>
                </a:solidFill>
                <a:latin typeface="Arial" panose="020B0604020202020204" pitchFamily="34" charset="0"/>
              </a:rPr>
              <a:t> </a:t>
            </a:r>
            <a:endParaRPr lang="en-US" altLang="en-US" sz="2400" dirty="0">
              <a:solidFill>
                <a:schemeClr val="tx1"/>
              </a:solidFill>
              <a:latin typeface="Arial" panose="020B0604020202020204" pitchFamily="34" charset="0"/>
            </a:endParaRPr>
          </a:p>
          <a:p>
            <a:pPr lvl="0" algn="r" rtl="1" eaLnBrk="0" fontAlgn="base" hangingPunct="0">
              <a:lnSpc>
                <a:spcPct val="200000"/>
              </a:lnSpc>
              <a:spcBef>
                <a:spcPct val="0"/>
              </a:spcBef>
              <a:spcAft>
                <a:spcPct val="0"/>
              </a:spcAft>
            </a:pPr>
            <a:r>
              <a:rPr lang="ar-EG" altLang="en-US" sz="2400" dirty="0">
                <a:solidFill>
                  <a:schemeClr val="tx1"/>
                </a:solidFill>
                <a:latin typeface="Arial" panose="020B0604020202020204" pitchFamily="34" charset="0"/>
              </a:rPr>
              <a:t>4- </a:t>
            </a:r>
            <a:r>
              <a:rPr lang="ar-SA" altLang="en-US" sz="2400" dirty="0">
                <a:solidFill>
                  <a:schemeClr val="tx1"/>
                </a:solidFill>
                <a:latin typeface="Arial" panose="020B0604020202020204" pitchFamily="34" charset="0"/>
              </a:rPr>
              <a:t>بناء الخطة الاستراتيجية للتسويق المحمول</a:t>
            </a:r>
            <a:endParaRPr lang="en-US" altLang="en-US" sz="2400" dirty="0">
              <a:solidFill>
                <a:schemeClr val="tx1"/>
              </a:solidFill>
              <a:latin typeface="Arial" panose="020B0604020202020204" pitchFamily="34" charset="0"/>
            </a:endParaRPr>
          </a:p>
          <a:p>
            <a:pPr lvl="0" algn="r" rtl="1" eaLnBrk="0" fontAlgn="base" hangingPunct="0">
              <a:lnSpc>
                <a:spcPct val="200000"/>
              </a:lnSpc>
              <a:spcBef>
                <a:spcPct val="0"/>
              </a:spcBef>
              <a:spcAft>
                <a:spcPct val="0"/>
              </a:spcAft>
            </a:pPr>
            <a:r>
              <a:rPr lang="ar-EG" altLang="en-US" sz="2400" dirty="0">
                <a:solidFill>
                  <a:schemeClr val="tx1"/>
                </a:solidFill>
                <a:latin typeface="Arial" panose="020B0604020202020204" pitchFamily="34" charset="0"/>
              </a:rPr>
              <a:t>5- </a:t>
            </a:r>
            <a:r>
              <a:rPr lang="ar-SA" altLang="en-US" sz="2400" dirty="0">
                <a:solidFill>
                  <a:schemeClr val="tx1"/>
                </a:solidFill>
                <a:latin typeface="Arial" panose="020B0604020202020204" pitchFamily="34" charset="0"/>
              </a:rPr>
              <a:t>نماذج تنفيذ استراتيجية التسويق المحمول</a:t>
            </a:r>
            <a:endParaRPr lang="en-US" altLang="en-US" sz="2400" dirty="0">
              <a:solidFill>
                <a:schemeClr val="tx1"/>
              </a:solidFill>
              <a:latin typeface="Arial" panose="020B0604020202020204" pitchFamily="34" charset="0"/>
            </a:endParaRPr>
          </a:p>
          <a:p>
            <a:pPr lvl="0" algn="r" rtl="1" eaLnBrk="0" fontAlgn="base" hangingPunct="0">
              <a:lnSpc>
                <a:spcPct val="200000"/>
              </a:lnSpc>
              <a:spcBef>
                <a:spcPct val="0"/>
              </a:spcBef>
              <a:spcAft>
                <a:spcPct val="0"/>
              </a:spcAft>
            </a:pPr>
            <a:r>
              <a:rPr lang="ar-EG" altLang="en-US" sz="2400" dirty="0">
                <a:solidFill>
                  <a:schemeClr val="tx1"/>
                </a:solidFill>
                <a:latin typeface="Arial" panose="020B0604020202020204" pitchFamily="34" charset="0"/>
              </a:rPr>
              <a:t>6- </a:t>
            </a:r>
            <a:r>
              <a:rPr lang="ar-SA" altLang="en-US" sz="2400" dirty="0">
                <a:solidFill>
                  <a:schemeClr val="tx1"/>
                </a:solidFill>
                <a:latin typeface="Arial" panose="020B0604020202020204" pitchFamily="34" charset="0"/>
              </a:rPr>
              <a:t>دراسة حالة</a:t>
            </a:r>
            <a:r>
              <a:rPr lang="ar-EG" altLang="en-US" sz="2400" dirty="0">
                <a:solidFill>
                  <a:schemeClr val="tx1"/>
                </a:solidFill>
                <a:latin typeface="Arial" panose="020B0604020202020204" pitchFamily="34" charset="0"/>
              </a:rPr>
              <a:t> </a:t>
            </a:r>
            <a:r>
              <a:rPr lang="en-US" altLang="en-US" sz="2400" dirty="0">
                <a:solidFill>
                  <a:schemeClr val="tx1"/>
                </a:solidFill>
                <a:latin typeface="Arial" panose="020B0604020202020204" pitchFamily="34" charset="0"/>
                <a:cs typeface="Arial" panose="020B0604020202020204" pitchFamily="34" charset="0"/>
              </a:rPr>
              <a:t> Southwest Airlines</a:t>
            </a:r>
            <a:endParaRPr lang="en-US" altLang="en-US"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pic>
        <p:nvPicPr>
          <p:cNvPr id="4" name="Picture 3">
            <a:extLst>
              <a:ext uri="{FF2B5EF4-FFF2-40B4-BE49-F238E27FC236}">
                <a16:creationId xmlns:a16="http://schemas.microsoft.com/office/drawing/2014/main" id="{9DD203C5-86F8-43D5-1274-577EC14F0C33}"/>
              </a:ext>
            </a:extLst>
          </p:cNvPr>
          <p:cNvPicPr>
            <a:picLocks noChangeAspect="1"/>
          </p:cNvPicPr>
          <p:nvPr/>
        </p:nvPicPr>
        <p:blipFill>
          <a:blip r:embed="rId3"/>
          <a:stretch>
            <a:fillRect/>
          </a:stretch>
        </p:blipFill>
        <p:spPr>
          <a:xfrm>
            <a:off x="0" y="1596467"/>
            <a:ext cx="4785756" cy="5170131"/>
          </a:xfrm>
          <a:prstGeom prst="rect">
            <a:avLst/>
          </a:prstGeom>
        </p:spPr>
      </p:pic>
    </p:spTree>
    <p:extLst>
      <p:ext uri="{BB962C8B-B14F-4D97-AF65-F5344CB8AC3E}">
        <p14:creationId xmlns:p14="http://schemas.microsoft.com/office/powerpoint/2010/main" val="337306556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E1872-750D-86C6-4EC2-CD52B00D8B6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3A01CAC-695C-10DF-EBD2-79DEB92742F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B7A614B-8940-E629-9374-1F6E83CBD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9850D3E-3D15-37E4-DE36-01F9893445BB}"/>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في بداية رحلتنا لفهم التسويق عبر الهاتف المحمول، من المهم أن ندرك أن هذه القناة لم تعد مجرد خيار إضافي، بل أصبحت في قلب الجهود التسويقية الحديثة. لذلك، نبدأ بتبني ما يُعرف بـ استراتيجية "الهاتف أولًا" (</a:t>
            </a:r>
            <a:r>
              <a:rPr lang="en-US" sz="2400" dirty="0"/>
              <a:t>Mobile First Strategy)، </a:t>
            </a:r>
            <a:r>
              <a:rPr lang="ar-EG" sz="2400" dirty="0"/>
              <a:t>والتي تضع الهاتف المحمول في مركز التخطيط والتنفيذ التسويقي.</a:t>
            </a:r>
          </a:p>
          <a:p>
            <a:pPr algn="just" rtl="1">
              <a:lnSpc>
                <a:spcPct val="150000"/>
              </a:lnSpc>
            </a:pPr>
            <a:r>
              <a:rPr lang="ar-EG" sz="2400" dirty="0"/>
              <a:t>لكن قبل الانطلاق في هذه الاستراتيجية، يجب أن نقوم بـ تقييم مدى جاهزية المنظمة للتسويق عبر الهاتف المحمول. هذا التقييم أو "التدقيق" يساعدنا على تحديد النقاط التي تحتاج إلى تطوير، ويمنحنا فهمًا أعمق للتحديات والفرص.</a:t>
            </a:r>
          </a:p>
          <a:p>
            <a:pPr algn="just" rtl="1">
              <a:lnSpc>
                <a:spcPct val="150000"/>
              </a:lnSpc>
            </a:pPr>
            <a:r>
              <a:rPr lang="ar-EG" sz="2400" dirty="0"/>
              <a:t>حتى المسوقين ذوي الخبرة بحاجة إلى إجراء هذا التدقيق، لأنه لا يقتصر على جمع المعلومات، بل يُسهم في بناء الثقة والتمكن من أدوات واستراتيجيات التسويق عبر الهاتف المحمول بشكل عملي ومستدام.</a:t>
            </a:r>
          </a:p>
          <a:p>
            <a:pPr algn="just" rtl="1">
              <a:lnSpc>
                <a:spcPct val="150000"/>
              </a:lnSpc>
            </a:pPr>
            <a:endParaRPr lang="ar-EG" sz="2400" dirty="0"/>
          </a:p>
        </p:txBody>
      </p:sp>
      <p:sp>
        <p:nvSpPr>
          <p:cNvPr id="2" name="Rectangle 1">
            <a:extLst>
              <a:ext uri="{FF2B5EF4-FFF2-40B4-BE49-F238E27FC236}">
                <a16:creationId xmlns:a16="http://schemas.microsoft.com/office/drawing/2014/main" id="{5F06ADED-8FDB-7971-10EA-FE3C2A735DB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3" name="TextBox 2">
            <a:extLst>
              <a:ext uri="{FF2B5EF4-FFF2-40B4-BE49-F238E27FC236}">
                <a16:creationId xmlns:a16="http://schemas.microsoft.com/office/drawing/2014/main" id="{EB7AC564-90CF-D23A-690E-41D6603E3A0D}"/>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7170" name="Picture 2" descr="‪How to Get Ahead in Marketing with Mobile-first Content Strategy | YourStory‬‏">
            <a:extLst>
              <a:ext uri="{FF2B5EF4-FFF2-40B4-BE49-F238E27FC236}">
                <a16:creationId xmlns:a16="http://schemas.microsoft.com/office/drawing/2014/main" id="{300C2297-03D3-C670-4FE1-4E7BF73584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1411"/>
          <a:stretch>
            <a:fillRect/>
          </a:stretch>
        </p:blipFill>
        <p:spPr bwMode="auto">
          <a:xfrm>
            <a:off x="531333" y="4968338"/>
            <a:ext cx="2235618" cy="1777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58500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C3F04-2627-8F04-9F1B-0BB9FA2E33F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E2F060A-3767-1999-544B-CD8BCE67592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55129C4-6ACD-3AE1-F970-73B0BCA2B9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06E932A-587E-C1E9-F40C-F2A8037EBA2D}"/>
              </a:ext>
            </a:extLst>
          </p:cNvPr>
          <p:cNvSpPr txBox="1"/>
          <p:nvPr/>
        </p:nvSpPr>
        <p:spPr>
          <a:xfrm>
            <a:off x="520701" y="1964187"/>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ينقسم هذا القسم إلى 4 خطوات لإجراء تدقيق يوضح مدى جاهزية المنظمة لاستخدام التسويق عبر الهاتف المحمول، وهي: </a:t>
            </a:r>
          </a:p>
          <a:p>
            <a:pPr marL="457200" indent="-457200" algn="just" rtl="1">
              <a:lnSpc>
                <a:spcPct val="150000"/>
              </a:lnSpc>
              <a:buFont typeface="+mj-lt"/>
              <a:buAutoNum type="arabicParenR"/>
            </a:pPr>
            <a:r>
              <a:rPr lang="ar-EG" sz="2400" dirty="0"/>
              <a:t>التعرف على استخدام العملاء للهاتف المحمول (تحليل العملاء)</a:t>
            </a:r>
          </a:p>
          <a:p>
            <a:pPr marL="457200" indent="-457200" algn="just" rtl="1">
              <a:lnSpc>
                <a:spcPct val="150000"/>
              </a:lnSpc>
              <a:buFont typeface="+mj-lt"/>
              <a:buAutoNum type="arabicParenR"/>
            </a:pPr>
            <a:r>
              <a:rPr lang="ar-EG" sz="2400" dirty="0"/>
              <a:t>التعرف على استخدام المنافسين للهاتف المحمول (تحليل المنافسين) </a:t>
            </a:r>
          </a:p>
          <a:p>
            <a:pPr marL="457200" indent="-457200" algn="just" rtl="1">
              <a:lnSpc>
                <a:spcPct val="150000"/>
              </a:lnSpc>
              <a:buFont typeface="+mj-lt"/>
              <a:buAutoNum type="arabicParenR"/>
            </a:pPr>
            <a:r>
              <a:rPr lang="ar-EG" sz="2400" dirty="0"/>
              <a:t>تقييم القدرات التسويقية للشركة  </a:t>
            </a:r>
          </a:p>
          <a:p>
            <a:pPr marL="457200" indent="-457200" algn="just" rtl="1">
              <a:lnSpc>
                <a:spcPct val="150000"/>
              </a:lnSpc>
              <a:buFont typeface="+mj-lt"/>
              <a:buAutoNum type="arabicParenR"/>
            </a:pPr>
            <a:r>
              <a:rPr lang="ar-EG" sz="2400" dirty="0"/>
              <a:t>محاكاة تجربة العميل عبر الهاتف المحمول</a:t>
            </a:r>
          </a:p>
        </p:txBody>
      </p:sp>
      <p:sp>
        <p:nvSpPr>
          <p:cNvPr id="2" name="Rectangle 1">
            <a:extLst>
              <a:ext uri="{FF2B5EF4-FFF2-40B4-BE49-F238E27FC236}">
                <a16:creationId xmlns:a16="http://schemas.microsoft.com/office/drawing/2014/main" id="{471CBF05-0B61-558B-F2C1-604887860B6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3" name="TextBox 2">
            <a:extLst>
              <a:ext uri="{FF2B5EF4-FFF2-40B4-BE49-F238E27FC236}">
                <a16:creationId xmlns:a16="http://schemas.microsoft.com/office/drawing/2014/main" id="{99CB25B3-E989-EC68-FF18-39503143BF7D}"/>
              </a:ext>
            </a:extLst>
          </p:cNvPr>
          <p:cNvSpPr txBox="1"/>
          <p:nvPr/>
        </p:nvSpPr>
        <p:spPr>
          <a:xfrm>
            <a:off x="5035138" y="1148309"/>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descr="A diagram of customer analysis&#10;&#10;AI-generated content may be incorrect.">
            <a:extLst>
              <a:ext uri="{FF2B5EF4-FFF2-40B4-BE49-F238E27FC236}">
                <a16:creationId xmlns:a16="http://schemas.microsoft.com/office/drawing/2014/main" id="{0CC6C6B1-A3EA-96E3-E124-57D91AE59F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0431" y="2707574"/>
            <a:ext cx="4082638" cy="4070900"/>
          </a:xfrm>
          <a:prstGeom prst="rect">
            <a:avLst/>
          </a:prstGeom>
        </p:spPr>
      </p:pic>
    </p:spTree>
    <p:extLst>
      <p:ext uri="{BB962C8B-B14F-4D97-AF65-F5344CB8AC3E}">
        <p14:creationId xmlns:p14="http://schemas.microsoft.com/office/powerpoint/2010/main" val="44072269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73681-DD33-9BC0-D192-879F3D34232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1BD582C-75AD-E12F-FF54-AECFD075831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E65125F-7653-3511-2755-62F4AE77E0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C226240-98CC-1392-16F2-B9F057F117D1}"/>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Font typeface="+mj-lt"/>
              <a:buAutoNum type="arabicParenR"/>
            </a:pPr>
            <a:r>
              <a:rPr lang="ar-EG" sz="2400" b="1" dirty="0"/>
              <a:t>التعرف على استخدام العملاء للهاتف المحمول (تحليل العملاء) </a:t>
            </a:r>
          </a:p>
          <a:p>
            <a:pPr algn="just" rtl="1">
              <a:lnSpc>
                <a:spcPct val="150000"/>
              </a:lnSpc>
            </a:pPr>
            <a:r>
              <a:rPr lang="ar-EG" sz="2400" dirty="0"/>
              <a:t>لفهم العملاء بشكل فعال، يجب على المسوقين طرح مجموعة من الأسئلة تساعدهم على تحليل سلوك الجمهور المستهدف، ومن أبرزها:</a:t>
            </a:r>
          </a:p>
          <a:p>
            <a:pPr algn="just" rtl="1">
              <a:lnSpc>
                <a:spcPct val="150000"/>
              </a:lnSpc>
            </a:pPr>
            <a:r>
              <a:rPr lang="ar-EG" sz="2400" dirty="0"/>
              <a:t>ما الوسائط التي يستهلكها العملاء؟ ومتى؟</a:t>
            </a:r>
          </a:p>
          <a:p>
            <a:pPr algn="just" rtl="1">
              <a:lnSpc>
                <a:spcPct val="150000"/>
              </a:lnSpc>
            </a:pPr>
            <a:r>
              <a:rPr lang="ar-EG" sz="2400" dirty="0"/>
              <a:t>متى وأين يقومون بالتسوق؟</a:t>
            </a:r>
          </a:p>
          <a:p>
            <a:pPr algn="just" rtl="1">
              <a:lnSpc>
                <a:spcPct val="150000"/>
              </a:lnSpc>
            </a:pPr>
            <a:r>
              <a:rPr lang="ar-EG" sz="2400" dirty="0"/>
              <a:t>ما أنواع الترفيه التي يفضلونها؟</a:t>
            </a:r>
          </a:p>
          <a:p>
            <a:pPr algn="just" rtl="1">
              <a:lnSpc>
                <a:spcPct val="150000"/>
              </a:lnSpc>
            </a:pPr>
            <a:r>
              <a:rPr lang="ar-EG" sz="2400" dirty="0"/>
              <a:t>ما أنواع الأجهزة المحمولة، وشركات الاتصالات، والشبكات التي يستخدمونها؟</a:t>
            </a:r>
          </a:p>
          <a:p>
            <a:pPr algn="just" rtl="1">
              <a:lnSpc>
                <a:spcPct val="150000"/>
              </a:lnSpc>
            </a:pPr>
            <a:endParaRPr lang="ar-EG" sz="2400" dirty="0"/>
          </a:p>
        </p:txBody>
      </p:sp>
      <p:sp>
        <p:nvSpPr>
          <p:cNvPr id="2" name="Rectangle 1">
            <a:extLst>
              <a:ext uri="{FF2B5EF4-FFF2-40B4-BE49-F238E27FC236}">
                <a16:creationId xmlns:a16="http://schemas.microsoft.com/office/drawing/2014/main" id="{BC4FD993-7D15-81C5-3648-8918876B05B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65FF0D09-DD0B-70B3-2D6F-67BEA4224EED}"/>
              </a:ext>
            </a:extLst>
          </p:cNvPr>
          <p:cNvSpPr txBox="1"/>
          <p:nvPr/>
        </p:nvSpPr>
        <p:spPr>
          <a:xfrm>
            <a:off x="5035138" y="894259"/>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8194" name="Picture 2" descr="خطوات وطريقة تفعيل واستخدام خدمة أبل باي Apple Pay على الهواتف المحمولة |  بوابة أخبار اليوم الإلكترونية">
            <a:extLst>
              <a:ext uri="{FF2B5EF4-FFF2-40B4-BE49-F238E27FC236}">
                <a16:creationId xmlns:a16="http://schemas.microsoft.com/office/drawing/2014/main" id="{F1DB337B-4741-0A4D-9FD4-04749328DA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431" y="2756484"/>
            <a:ext cx="3672939"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621514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7A48E-2BB9-3CE3-1883-173C46DC56E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9F6662A-CE96-8AE1-11AF-9DE2CBDD20C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B592217-E8CC-8653-A876-066BE897B3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BA2129E-9EC5-4621-F559-982FE8C27A78}"/>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Font typeface="+mj-lt"/>
              <a:buAutoNum type="arabicParenR"/>
            </a:pPr>
            <a:r>
              <a:rPr lang="ar-EG" sz="2400" b="1" dirty="0"/>
              <a:t>التعرف على استخدام العملاء للهاتف المحمول (تحليل العملاء) </a:t>
            </a:r>
          </a:p>
          <a:p>
            <a:pPr algn="just" rtl="1">
              <a:lnSpc>
                <a:spcPct val="150000"/>
              </a:lnSpc>
            </a:pPr>
            <a:r>
              <a:rPr lang="ar-EG" sz="2400" dirty="0"/>
              <a:t>ما التطبيقات التي يستخدمونها بشكل متكرر؟</a:t>
            </a:r>
          </a:p>
          <a:p>
            <a:pPr algn="just" rtl="1">
              <a:lnSpc>
                <a:spcPct val="150000"/>
              </a:lnSpc>
            </a:pPr>
            <a:r>
              <a:rPr lang="ar-EG" sz="2400" dirty="0"/>
              <a:t>ما الميزات التي يستخدمونها في أجهزتهم؟ مثل الرسائل النصية، المكالمات الهاتفية، </a:t>
            </a:r>
            <a:r>
              <a:rPr lang="en-US" sz="2400" dirty="0"/>
              <a:t>FaceTime، </a:t>
            </a:r>
            <a:r>
              <a:rPr lang="ar-EG" sz="2400" dirty="0"/>
              <a:t>وغيرها.</a:t>
            </a:r>
          </a:p>
          <a:p>
            <a:pPr algn="just" rtl="1">
              <a:lnSpc>
                <a:spcPct val="150000"/>
              </a:lnSpc>
            </a:pPr>
            <a:r>
              <a:rPr lang="ar-EG" sz="2400" dirty="0"/>
              <a:t>هل يقوم العملاء بمسح رموز </a:t>
            </a:r>
            <a:r>
              <a:rPr lang="en-US" sz="2400" dirty="0"/>
              <a:t>QR</a:t>
            </a:r>
            <a:r>
              <a:rPr lang="ar-EG" sz="2400" dirty="0"/>
              <a:t>؟</a:t>
            </a:r>
          </a:p>
          <a:p>
            <a:pPr algn="just" rtl="1">
              <a:lnSpc>
                <a:spcPct val="150000"/>
              </a:lnSpc>
            </a:pPr>
            <a:r>
              <a:rPr lang="ar-EG" sz="2400" dirty="0"/>
              <a:t>كيف يقضي العملاء وقتهم في استخدام الهاتف المحمول؟</a:t>
            </a:r>
          </a:p>
          <a:p>
            <a:pPr algn="just" rtl="1">
              <a:lnSpc>
                <a:spcPct val="150000"/>
              </a:lnSpc>
            </a:pPr>
            <a:r>
              <a:rPr lang="ar-EG" sz="2400" dirty="0"/>
              <a:t>عند البحث عن إجابة هذه الأسئلة كنقطة انطلاق، يمكن استخدام الطرق التالية:</a:t>
            </a:r>
          </a:p>
          <a:p>
            <a:pPr algn="just" rtl="1">
              <a:lnSpc>
                <a:spcPct val="150000"/>
              </a:lnSpc>
            </a:pPr>
            <a:r>
              <a:rPr lang="ar-EG" sz="2400" b="1" dirty="0"/>
              <a:t>سؤال العملاء مباشرة.</a:t>
            </a:r>
          </a:p>
          <a:p>
            <a:pPr algn="just" rtl="1">
              <a:lnSpc>
                <a:spcPct val="150000"/>
              </a:lnSpc>
            </a:pPr>
            <a:r>
              <a:rPr lang="ar-EG" sz="2400" b="1" dirty="0"/>
              <a:t>قياس سلوك العملاء. </a:t>
            </a:r>
          </a:p>
        </p:txBody>
      </p:sp>
      <p:sp>
        <p:nvSpPr>
          <p:cNvPr id="2" name="Rectangle 1">
            <a:extLst>
              <a:ext uri="{FF2B5EF4-FFF2-40B4-BE49-F238E27FC236}">
                <a16:creationId xmlns:a16="http://schemas.microsoft.com/office/drawing/2014/main" id="{18E78E51-1DA8-0148-E46B-880EE208866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9762A81E-BEBA-E3FF-A3E3-0C157EBC26BD}"/>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9232223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96E86-E2F5-3F80-E2E7-E9C079E73B1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4066250-AB3A-869E-3F10-05A5B42DA23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051A7A-884D-2483-9CCA-FDBAF615C3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00B44EA-E64B-52A4-755B-5AE95A59D201}"/>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Font typeface="+mj-lt"/>
              <a:buAutoNum type="arabicParenR"/>
            </a:pPr>
            <a:r>
              <a:rPr lang="ar-EG" sz="2400" b="1" dirty="0"/>
              <a:t>التعرف على استخدام العملاء للهاتف المحمول (تحليل العملاء) </a:t>
            </a:r>
          </a:p>
          <a:p>
            <a:pPr algn="just" rtl="1">
              <a:lnSpc>
                <a:spcPct val="150000"/>
              </a:lnSpc>
            </a:pPr>
            <a:r>
              <a:rPr lang="ar-EG" sz="2400" b="1" dirty="0"/>
              <a:t>سؤال العملاء مباشرة.</a:t>
            </a:r>
          </a:p>
          <a:p>
            <a:pPr algn="just" rtl="1">
              <a:lnSpc>
                <a:spcPct val="150000"/>
              </a:lnSpc>
            </a:pPr>
            <a:r>
              <a:rPr lang="ar-EG" sz="2400" dirty="0"/>
              <a:t>يمكن للمسوقين أن يسألوا العملاء بشكل مباشر، سواء شخصيًا أو عبر البريد الإلكتروني أو من خلال استطلاعات عبر الهاتف المحمول. تُعد شركتا </a:t>
            </a:r>
            <a:r>
              <a:rPr lang="en-US" sz="2400" dirty="0" err="1"/>
              <a:t>ForeSee</a:t>
            </a:r>
            <a:r>
              <a:rPr lang="ar-EG" sz="2400" dirty="0"/>
              <a:t> و </a:t>
            </a:r>
            <a:r>
              <a:rPr lang="en-US" sz="2400" dirty="0" err="1"/>
              <a:t>SessionM</a:t>
            </a:r>
            <a:r>
              <a:rPr lang="ar-EG" sz="2400" dirty="0"/>
              <a:t> مثالين على شركات توفر أدوات للحصول على تعليقات مباشرة من العملاء عبر الأجهزة المحمولة. </a:t>
            </a:r>
          </a:p>
          <a:p>
            <a:pPr algn="just" rtl="1">
              <a:lnSpc>
                <a:spcPct val="150000"/>
              </a:lnSpc>
            </a:pPr>
            <a:r>
              <a:rPr lang="ar-EG" sz="2400" dirty="0"/>
              <a:t>يمكن للمسوقين أيضًا الاستفادة من قسم خدمة العملاء الخاص بهم. ينبغي اعتبار خدمة العملاء واحدة من أفضل مصادر المعلومات والاستخبارات المتعلقة بالعملاء. يمكن للمسوقين أن يطرحوا نفس الأسئلة من خلال فريق المبيعات أو شركاء البيع بالتجزئة، أو أن يخصصوا الأسئلة لتتناسب مع المستوى المناسب في سلسلة التوريد.</a:t>
            </a:r>
          </a:p>
        </p:txBody>
      </p:sp>
      <p:sp>
        <p:nvSpPr>
          <p:cNvPr id="2" name="Rectangle 1">
            <a:extLst>
              <a:ext uri="{FF2B5EF4-FFF2-40B4-BE49-F238E27FC236}">
                <a16:creationId xmlns:a16="http://schemas.microsoft.com/office/drawing/2014/main" id="{E3419EA5-6600-DEBC-7749-62AE64F5EAC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67A376C9-8BFB-3296-AF1F-76EBF0FFC3BA}"/>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59819548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04782-46DE-006E-0B7C-EB57F0DA572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7215476-F6ED-2B35-E307-B099FC44C1A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637535B-A026-8496-64BF-B14362E417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44DB4DC-C4CB-AE4C-BF67-AE795F4F802C}"/>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Font typeface="+mj-lt"/>
              <a:buAutoNum type="arabicParenR"/>
            </a:pPr>
            <a:r>
              <a:rPr lang="ar-EG" sz="2400" b="1" dirty="0"/>
              <a:t>التعرف على استخدام العملاء للهاتف المحمول (تحليل العملاء) </a:t>
            </a:r>
          </a:p>
          <a:p>
            <a:pPr algn="just" rtl="1">
              <a:lnSpc>
                <a:spcPct val="150000"/>
              </a:lnSpc>
            </a:pPr>
            <a:r>
              <a:rPr lang="ar-EG" sz="2400" b="1" dirty="0"/>
              <a:t>قياس سلوك العملاء. </a:t>
            </a:r>
          </a:p>
          <a:p>
            <a:pPr algn="just" rtl="1">
              <a:lnSpc>
                <a:spcPct val="150000"/>
              </a:lnSpc>
            </a:pPr>
            <a:r>
              <a:rPr lang="ar-EG" sz="2400" dirty="0"/>
              <a:t>باستخدام أدوات التحليل مثل </a:t>
            </a:r>
            <a:r>
              <a:rPr lang="en-US" sz="2400" dirty="0"/>
              <a:t>Google Analytics، </a:t>
            </a:r>
            <a:r>
              <a:rPr lang="ar-EG" sz="2400" dirty="0"/>
              <a:t>يمكن للمسوقين قياس كيفية تفاعل الأشخاص مع الأدوات الرقمية التي تستخدمها العلامة التجارية، ويمكن جمع البيانات حول هذه التفاعلات.</a:t>
            </a:r>
          </a:p>
          <a:p>
            <a:pPr algn="just" rtl="1">
              <a:lnSpc>
                <a:spcPct val="150000"/>
              </a:lnSpc>
            </a:pPr>
            <a:r>
              <a:rPr lang="ar-EG" sz="2400" dirty="0"/>
              <a:t>يمكن للمسوقين أيضًا استخدام أدوات قياس الجمهور المدفوعة مثل</a:t>
            </a:r>
            <a:r>
              <a:rPr lang="en-US" sz="2400" dirty="0"/>
              <a:t>comScore </a:t>
            </a:r>
            <a:r>
              <a:rPr lang="ar-EG" sz="2400" dirty="0"/>
              <a:t> و</a:t>
            </a:r>
            <a:r>
              <a:rPr lang="en-US" sz="2400" dirty="0"/>
              <a:t>Nielsen </a:t>
            </a:r>
            <a:r>
              <a:rPr lang="ar-EG" sz="2400" dirty="0"/>
              <a:t> و</a:t>
            </a:r>
            <a:r>
              <a:rPr lang="en-US" sz="2400" dirty="0"/>
              <a:t>Kantar </a:t>
            </a:r>
            <a:r>
              <a:rPr lang="ar-EG" sz="2400" dirty="0"/>
              <a:t> و</a:t>
            </a:r>
            <a:r>
              <a:rPr lang="en-US" sz="2400" dirty="0"/>
              <a:t>Axiom </a:t>
            </a:r>
            <a:r>
              <a:rPr lang="ar-EG" sz="2400" dirty="0"/>
              <a:t>و</a:t>
            </a:r>
            <a:r>
              <a:rPr lang="en-US" sz="2400" dirty="0"/>
              <a:t>Experian، </a:t>
            </a:r>
            <a:r>
              <a:rPr lang="ar-EG" sz="2400" dirty="0"/>
              <a:t>بالإضافة إلى مصادر الأبحاث العامة المجانية مثل مشروع </a:t>
            </a:r>
            <a:r>
              <a:rPr lang="en-US" sz="2400" dirty="0"/>
              <a:t>Pew Internet، </a:t>
            </a:r>
            <a:r>
              <a:rPr lang="ar-EG" sz="2400" dirty="0"/>
              <a:t>لفهم سلوك المستهلك بشكل أفضل. تقوم شركات قياس الجمهور بانتظام بإجراء استطلاعات ومراقبة سلوك العملاء وتجميع البيانات في شرائح عملاء قابلة للتحديد. على سبيل المثال، تقدم</a:t>
            </a:r>
            <a:r>
              <a:rPr lang="en-US" sz="2400" dirty="0"/>
              <a:t>comScore </a:t>
            </a:r>
            <a:r>
              <a:rPr lang="ar-EG" sz="2400" dirty="0"/>
              <a:t> تقارير عالمية يمكن أن توفر رؤى حول كيفية استخدام المستهلكين لأجهزتهم المحمولة عبر الوسائط والصناعات المختلفة، مثل البيع بالتجزئة.</a:t>
            </a:r>
          </a:p>
        </p:txBody>
      </p:sp>
      <p:sp>
        <p:nvSpPr>
          <p:cNvPr id="2" name="Rectangle 1">
            <a:extLst>
              <a:ext uri="{FF2B5EF4-FFF2-40B4-BE49-F238E27FC236}">
                <a16:creationId xmlns:a16="http://schemas.microsoft.com/office/drawing/2014/main" id="{644A939D-A3FD-1DBC-C089-BFB24540508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033C4F62-1D32-F207-240B-4F37AB203505}"/>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17675591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45CC4-2E05-9D15-54E7-8CCD01B2047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5034173-20F2-8C62-7EA7-3FB6055FB88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7706E55-38D3-9325-8089-E9BEB993F6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281AA32-CCCA-2CBA-4B97-AF64933AA80C}"/>
              </a:ext>
            </a:extLst>
          </p:cNvPr>
          <p:cNvSpPr txBox="1"/>
          <p:nvPr/>
        </p:nvSpPr>
        <p:spPr>
          <a:xfrm>
            <a:off x="520701" y="2166067"/>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Font typeface="+mj-lt"/>
              <a:buAutoNum type="arabicParenR"/>
            </a:pPr>
            <a:r>
              <a:rPr lang="ar-EG" sz="2400" b="1" dirty="0"/>
              <a:t>التعرف على استخدام العملاء للهاتف المحمول (تحليل العملاء) </a:t>
            </a:r>
          </a:p>
          <a:p>
            <a:pPr algn="just" rtl="1">
              <a:lnSpc>
                <a:spcPct val="150000"/>
              </a:lnSpc>
            </a:pPr>
            <a:r>
              <a:rPr lang="ar-EG" sz="2400" dirty="0"/>
              <a:t>يعتمد الكثير من المستخدمين حالياً بشكل حصري على الأجهزة المحمولة؛ فهم يستخدمون الأجهزة المحمولة فقط. في الولايات المتحدة، ووفقًا لتقرير صادر عن المركز الوطني للإحصاءات الصحية في ديسمبر 2022، فإن 72.6٪ من الأسر تعتمد فقط على الهاتف المحمول، و25.4٪ لديها خطوط أرضية بالإضافة إلى الهواتف المحمولة، بينما 1.3٪ فقط من الأسر تعتمد على الخط الأرضي فقط. </a:t>
            </a:r>
          </a:p>
        </p:txBody>
      </p:sp>
      <p:sp>
        <p:nvSpPr>
          <p:cNvPr id="2" name="Rectangle 1">
            <a:extLst>
              <a:ext uri="{FF2B5EF4-FFF2-40B4-BE49-F238E27FC236}">
                <a16:creationId xmlns:a16="http://schemas.microsoft.com/office/drawing/2014/main" id="{C3399873-5A22-207B-1017-136B72EDBA0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26217C15-F860-6CB5-837A-D9466A75730A}"/>
              </a:ext>
            </a:extLst>
          </p:cNvPr>
          <p:cNvSpPr txBox="1"/>
          <p:nvPr/>
        </p:nvSpPr>
        <p:spPr>
          <a:xfrm>
            <a:off x="5035138" y="12952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9218" name="Picture 2" descr="من الاستعلام إلى السداد.. أبرز 7 أسئلة عن كيفية استخدام تطبيق تليفونى -  اليوم السابع">
            <a:extLst>
              <a:ext uri="{FF2B5EF4-FFF2-40B4-BE49-F238E27FC236}">
                <a16:creationId xmlns:a16="http://schemas.microsoft.com/office/drawing/2014/main" id="{4427072F-088B-97FB-5CB2-2CDE92FFD3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699" y="4578432"/>
            <a:ext cx="4180080" cy="2200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63368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8BB29-44AC-EC05-5588-A520C2DEA4F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F8BC1A9-3B3D-9A6B-025B-F827500B87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4060094-8A68-CBBD-0785-487C10069D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AA3D3EE-5B9C-4FFD-E012-942CB8845E6F}"/>
              </a:ext>
            </a:extLst>
          </p:cNvPr>
          <p:cNvSpPr txBox="1"/>
          <p:nvPr/>
        </p:nvSpPr>
        <p:spPr>
          <a:xfrm>
            <a:off x="510067" y="1311044"/>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Font typeface="+mj-lt"/>
              <a:buAutoNum type="arabicParenR"/>
            </a:pPr>
            <a:r>
              <a:rPr lang="ar-EG" sz="2400" b="1" dirty="0"/>
              <a:t>التعرف على استخدام العملاء للهاتف المحمول (تحليل العملاء) </a:t>
            </a:r>
          </a:p>
          <a:p>
            <a:pPr algn="just" rtl="1">
              <a:lnSpc>
                <a:spcPct val="150000"/>
              </a:lnSpc>
            </a:pPr>
            <a:r>
              <a:rPr lang="ar-EG" sz="2300" dirty="0"/>
              <a:t>يوضح الرسم البياني أدناه المسار متعدد الأجهزة نحو الشراء (بناء على بيانات من الولايات المتحدة الأمريكية)، حيث يبدأ هذا المسار في ثلثي الحالات باستخدام الهاتف الذكي. وتستمر بعض المسارات من الهاتف الذكي إلى الجهاز اللوحي أو من الحاسوب الشخصي/الكمبيوتر المحمول. بينما تبدأ مسارات أخرى مباشرةً من الجهاز اللوحي.</a:t>
            </a:r>
          </a:p>
        </p:txBody>
      </p:sp>
      <p:sp>
        <p:nvSpPr>
          <p:cNvPr id="2" name="Rectangle 1">
            <a:extLst>
              <a:ext uri="{FF2B5EF4-FFF2-40B4-BE49-F238E27FC236}">
                <a16:creationId xmlns:a16="http://schemas.microsoft.com/office/drawing/2014/main" id="{FC5275D9-1CD8-5065-4E7A-FC30D18ED65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pic>
        <p:nvPicPr>
          <p:cNvPr id="5" name="Picture 4">
            <a:extLst>
              <a:ext uri="{FF2B5EF4-FFF2-40B4-BE49-F238E27FC236}">
                <a16:creationId xmlns:a16="http://schemas.microsoft.com/office/drawing/2014/main" id="{2C5D1FF1-0E1E-AFBE-D399-B6D3BE8072BF}"/>
              </a:ext>
            </a:extLst>
          </p:cNvPr>
          <p:cNvPicPr>
            <a:picLocks noChangeAspect="1"/>
          </p:cNvPicPr>
          <p:nvPr/>
        </p:nvPicPr>
        <p:blipFill>
          <a:blip r:embed="rId4"/>
          <a:stretch>
            <a:fillRect/>
          </a:stretch>
        </p:blipFill>
        <p:spPr>
          <a:xfrm>
            <a:off x="982007" y="3550888"/>
            <a:ext cx="5228787" cy="3103186"/>
          </a:xfrm>
          <a:prstGeom prst="rect">
            <a:avLst/>
          </a:prstGeom>
        </p:spPr>
      </p:pic>
      <p:sp>
        <p:nvSpPr>
          <p:cNvPr id="4" name="TextBox 3">
            <a:extLst>
              <a:ext uri="{FF2B5EF4-FFF2-40B4-BE49-F238E27FC236}">
                <a16:creationId xmlns:a16="http://schemas.microsoft.com/office/drawing/2014/main" id="{833509E0-B0C8-95D7-5B7B-468C256C301E}"/>
              </a:ext>
            </a:extLst>
          </p:cNvPr>
          <p:cNvSpPr txBox="1"/>
          <p:nvPr/>
        </p:nvSpPr>
        <p:spPr>
          <a:xfrm>
            <a:off x="5024504" y="731782"/>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9436385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62DDD-4F4F-DC4F-47EF-6D6AA7634EE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D0FD6EB-6DDC-1871-D644-3971B94F359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03BF4DE-F09E-0C0D-6C28-BA70686D5B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866F8AD-F838-E7C0-E453-AEF4F3AE2BBD}"/>
              </a:ext>
            </a:extLst>
          </p:cNvPr>
          <p:cNvSpPr txBox="1"/>
          <p:nvPr/>
        </p:nvSpPr>
        <p:spPr>
          <a:xfrm>
            <a:off x="510067" y="1501049"/>
            <a:ext cx="11150600" cy="391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Font typeface="+mj-lt"/>
              <a:buAutoNum type="arabicParenR"/>
            </a:pPr>
            <a:r>
              <a:rPr lang="ar-EG" sz="2400" b="1" dirty="0"/>
              <a:t>التعرف على استخدام العملاء للهاتف المحمول (تحليل العملاء) </a:t>
            </a:r>
          </a:p>
          <a:p>
            <a:pPr algn="just" rtl="1">
              <a:lnSpc>
                <a:spcPct val="150000"/>
              </a:lnSpc>
            </a:pPr>
            <a:r>
              <a:rPr lang="ar-EG" sz="2400" dirty="0"/>
              <a:t>هناك العديد من الأسئلة التي يمكن طرحها هنا حول مسار شراء المستهلك عبر الأجهزة المتعددة. على سبيل المثال، إذا أخذنا المسار الأول الموضح في الشكل السابق، فإليك بعض الأسئلة التي يمكننا طرحها:</a:t>
            </a:r>
          </a:p>
          <a:p>
            <a:pPr algn="just" rtl="1">
              <a:lnSpc>
                <a:spcPct val="150000"/>
              </a:lnSpc>
            </a:pPr>
            <a:r>
              <a:rPr lang="ar-EG" sz="2400" dirty="0"/>
              <a:t>لماذا يبدأ 65٪ من المستهلكين مسار الشراء الخاص بهم على الهواتف الذكية؟ ماذا يخبرنا هذا عن حياتهم اليومية وتفضيلاتهم؟</a:t>
            </a:r>
          </a:p>
          <a:p>
            <a:pPr algn="just" rtl="1">
              <a:lnSpc>
                <a:spcPct val="150000"/>
              </a:lnSpc>
            </a:pPr>
            <a:r>
              <a:rPr lang="ar-EG" sz="2400" dirty="0"/>
              <a:t>لماذا يكمل معظم المستهلكين (61٪ من الـ65٪) عملية الشراء على جهاز كمبيوتر شخصي أو لابتوب؟ </a:t>
            </a:r>
          </a:p>
          <a:p>
            <a:pPr algn="just" rtl="1">
              <a:lnSpc>
                <a:spcPct val="150000"/>
              </a:lnSpc>
            </a:pPr>
            <a:r>
              <a:rPr lang="ar-EG" sz="2400" dirty="0"/>
              <a:t>هل يكمل الـ39٪ المتبقيون عملية الشراء أثناء استخدام هواتفهم الذكية، أم يتراجعون عن الشراء؟</a:t>
            </a:r>
            <a:endParaRPr lang="en-US" sz="2400" dirty="0"/>
          </a:p>
        </p:txBody>
      </p:sp>
      <p:sp>
        <p:nvSpPr>
          <p:cNvPr id="2" name="Rectangle 1">
            <a:extLst>
              <a:ext uri="{FF2B5EF4-FFF2-40B4-BE49-F238E27FC236}">
                <a16:creationId xmlns:a16="http://schemas.microsoft.com/office/drawing/2014/main" id="{D18B6FEF-6830-8E02-EC8F-BE6E9C14643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9B9F4BC8-0623-34CD-37E4-08ED82AC753B}"/>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49192411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222F1-AA9A-250E-D5F6-5B7740AA519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0E1B65D-E656-E203-CD7D-D45CA84F45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00F56A-D82E-4FB6-A9C1-096C7FEC0C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5F8A7F5-D16B-7BC1-3965-24DC6CC835F2}"/>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Font typeface="+mj-lt"/>
              <a:buAutoNum type="arabicParenR"/>
            </a:pPr>
            <a:r>
              <a:rPr lang="ar-EG" sz="2400" b="1" dirty="0"/>
              <a:t>التعرف على استخدام العملاء للهاتف المحمول (تحليل العملاء) </a:t>
            </a:r>
          </a:p>
          <a:p>
            <a:pPr algn="just" rtl="1">
              <a:lnSpc>
                <a:spcPct val="150000"/>
              </a:lnSpc>
            </a:pPr>
            <a:r>
              <a:rPr lang="ar-EG" sz="2400" dirty="0"/>
              <a:t>إذا كان معظم المستهلكين يتبعون مسار شراء من الهاتف الذكي إلى الكمبيوتر الشخصي/اللابتوب (سنتجاهل الجهاز اللوحي الآن لأن عددًا قليلًا جدًا من العملاء يستخدمون هذا الجهاز)، فماذا يعني ذلك لاستراتيجيتنا التسويقية؟</a:t>
            </a:r>
          </a:p>
          <a:p>
            <a:pPr algn="just" rtl="1">
              <a:lnSpc>
                <a:spcPct val="150000"/>
              </a:lnSpc>
            </a:pPr>
            <a:r>
              <a:rPr lang="ar-EG" sz="2400" dirty="0"/>
              <a:t>ما نوع الإعلانات التي تعمل بشكل أفضل على هذه الأجهزة، وما الخطوات العملية التي يجب اتخاذها لإنشاء إعلانات مخصصة لتلك الأجهزة؟</a:t>
            </a:r>
          </a:p>
          <a:p>
            <a:pPr algn="just" rtl="1">
              <a:lnSpc>
                <a:spcPct val="150000"/>
              </a:lnSpc>
            </a:pPr>
            <a:r>
              <a:rPr lang="ar-EG" sz="2400" dirty="0"/>
              <a:t>بناء على إجابة هذه الأسئلة، يقوم المسوقون بتحليل سلوك المستهلكين ووضع استراتيجيات لتحديد استراتيجية الإعلانات وكيفية تصميمها بما يتناسب مع الجهاز المستخدم (مثل حجم الإعلان، الرسالة الإعلانية، وغيرها)، وذلك بهدف تحسين تجربة المستهلك طوال مسار الشراء.</a:t>
            </a:r>
          </a:p>
        </p:txBody>
      </p:sp>
      <p:sp>
        <p:nvSpPr>
          <p:cNvPr id="2" name="Rectangle 1">
            <a:extLst>
              <a:ext uri="{FF2B5EF4-FFF2-40B4-BE49-F238E27FC236}">
                <a16:creationId xmlns:a16="http://schemas.microsoft.com/office/drawing/2014/main" id="{6D8A8595-BCBC-35C1-8DCF-DA99C0C7619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0F0F3BB5-2958-D1FB-9DE6-704A781B7F84}"/>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84910644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19F4D-3C7A-0888-9D94-4E7EE591989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67B6C5B-B15B-F66A-8FB8-7FB59782F88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BFC6A2-C579-E170-F1FA-AA7F260C7C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5C10FAE-FEBA-1A0F-E246-94BF1D2A68BC}"/>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2) التعرف على استخدام المنافسين للهاتف المحمول (تحليل المنافسين) </a:t>
            </a:r>
          </a:p>
          <a:p>
            <a:pPr algn="r" rtl="1">
              <a:lnSpc>
                <a:spcPct val="150000"/>
              </a:lnSpc>
            </a:pPr>
            <a:r>
              <a:rPr lang="ar-EG" sz="2400" dirty="0"/>
              <a:t>يُعد تحليل المنافسين خطوة أساسية في بناء استراتيجية تسويق فعالة عبر الهاتف المحمول، حيث يأتي مباشرة بعد دراسة سلوك العملاء المستهدفين. يهدف هذا التحليل إلى فهم كيفية استغلال المنافسين للتقنيات الرقمية والمنصات المحمولة في الوصول إلى العملاء والتفاعل معهم.</a:t>
            </a:r>
          </a:p>
          <a:p>
            <a:pPr algn="r" rtl="1">
              <a:lnSpc>
                <a:spcPct val="150000"/>
              </a:lnSpc>
            </a:pPr>
            <a:r>
              <a:rPr lang="ar-EG" sz="2400" dirty="0"/>
              <a:t>يتطلب تحليل المنافسين اتباع منهجية تشمل ما يلي:</a:t>
            </a:r>
          </a:p>
          <a:p>
            <a:pPr algn="r" rtl="1">
              <a:lnSpc>
                <a:spcPct val="150000"/>
              </a:lnSpc>
            </a:pPr>
            <a:r>
              <a:rPr lang="ar-EG" sz="2400" b="1" dirty="0"/>
              <a:t>1- رصد الأنشطة التسويقية للمنافسين</a:t>
            </a:r>
            <a:r>
              <a:rPr lang="ar-EG" sz="2400" dirty="0"/>
              <a:t>:</a:t>
            </a:r>
            <a:br>
              <a:rPr lang="ar-EG" sz="2400" dirty="0"/>
            </a:br>
            <a:r>
              <a:rPr lang="ar-EG" sz="2400" dirty="0"/>
              <a:t>يبدأ التحليل بجمع معلومات حول كيفية استخدام المنافسين للهاتف المحمول في حملاتهم التسويقية. يشمل ذلك دراسة تطبيقاتهم، ومواقعهم الإلكترونية، وحملاتهم على وسائل التواصل الاجتماعي، بالإضافة إلى الرسائل الترويجية التي يرسلونها عبر البريد الإلكتروني أو الرسائل النصية.</a:t>
            </a:r>
          </a:p>
        </p:txBody>
      </p:sp>
      <p:sp>
        <p:nvSpPr>
          <p:cNvPr id="2" name="Rectangle 1">
            <a:extLst>
              <a:ext uri="{FF2B5EF4-FFF2-40B4-BE49-F238E27FC236}">
                <a16:creationId xmlns:a16="http://schemas.microsoft.com/office/drawing/2014/main" id="{3112BD0B-2817-F72D-F75D-4D9660E99B6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6F24F5DA-CF54-4C11-9924-9CAF7B3B1123}"/>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0242" name="Picture 2" descr="ارتفاع أسعار الهواتف المحمولة في مصر 2025، اعرف هتدفع كام">
            <a:extLst>
              <a:ext uri="{FF2B5EF4-FFF2-40B4-BE49-F238E27FC236}">
                <a16:creationId xmlns:a16="http://schemas.microsoft.com/office/drawing/2014/main" id="{64535B18-DD07-684A-464B-5CC6696A843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6149" y="3277589"/>
            <a:ext cx="4350245" cy="1531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39251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44C095-0ED9-F345-049A-C5D7614E0B2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EBEB016-4C39-C40D-FDB8-C53984739CE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80F35D0-56CF-CC5D-6AD2-59AF0E031B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FC15565-7AA4-E913-58DF-9D7BC165DF76}"/>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2) التعرف على استخدام المنافسين للهاتف المحمول (تحليل المنافسين) </a:t>
            </a:r>
          </a:p>
          <a:p>
            <a:pPr algn="r" rtl="1">
              <a:lnSpc>
                <a:spcPct val="150000"/>
              </a:lnSpc>
            </a:pPr>
            <a:r>
              <a:rPr lang="ar-EG" sz="2400" b="1" dirty="0"/>
              <a:t>2- تجربة نقاط التواصل مع العملاء</a:t>
            </a:r>
            <a:r>
              <a:rPr lang="ar-EG" sz="2400" dirty="0"/>
              <a:t>:</a:t>
            </a:r>
            <a:br>
              <a:rPr lang="ar-EG" sz="2400" dirty="0"/>
            </a:br>
            <a:r>
              <a:rPr lang="ar-EG" sz="2400" dirty="0"/>
              <a:t>من المهم أن يقوم المسوق بتجربة نقاط التواصل التي يستخدمها المنافسون مع عملائهم، مثل تحميل التطبيقات، الاشتراك في النشرات البريدية، أو حتى زيارة المتاجر الفعلية والافتراضية. هذه التجربة تتيح فهماً عملياً لجودة الخدمة المقدمة ومدى تميز تجربة المستخدم.</a:t>
            </a:r>
          </a:p>
          <a:p>
            <a:pPr algn="r" rtl="1">
              <a:lnSpc>
                <a:spcPct val="150000"/>
              </a:lnSpc>
            </a:pPr>
            <a:r>
              <a:rPr lang="ar-EG" sz="2400" b="1" dirty="0"/>
              <a:t>3- تحليل المحتوى والتفاعل</a:t>
            </a:r>
            <a:r>
              <a:rPr lang="ar-EG" sz="2400" dirty="0"/>
              <a:t>:</a:t>
            </a:r>
            <a:br>
              <a:rPr lang="ar-EG" sz="2400" dirty="0"/>
            </a:br>
            <a:r>
              <a:rPr lang="ar-EG" sz="2400" dirty="0"/>
              <a:t>يتضمن ذلك مراجعة محتوى الحملات الإعلانية، ودراسة أساليب التفاعل مع العملاء عبر المنصات المختلفة، بالإضافة إلى تحليل التقييمات والمراجعات المنشورة على الإنترنت.</a:t>
            </a:r>
          </a:p>
        </p:txBody>
      </p:sp>
      <p:sp>
        <p:nvSpPr>
          <p:cNvPr id="2" name="Rectangle 1">
            <a:extLst>
              <a:ext uri="{FF2B5EF4-FFF2-40B4-BE49-F238E27FC236}">
                <a16:creationId xmlns:a16="http://schemas.microsoft.com/office/drawing/2014/main" id="{5E8CA86B-AD9C-6E04-9EC6-3BF92748C3C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36C11CC5-2B90-3BAF-5421-1325D71F865A}"/>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01354763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C3858-27E7-48B6-D42C-1D818F93F6E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E202C41-8A42-0458-A6DA-47720ADC05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0DA1BCC-F6A1-1E09-ADA0-24559D5AE5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AED9A4F-DF6A-09D0-98E9-59B808C7FC69}"/>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2) التعرف على استخدام المنافسين للهاتف المحمول (تحليل المنافسين) </a:t>
            </a:r>
          </a:p>
          <a:p>
            <a:pPr algn="r" rtl="1">
              <a:lnSpc>
                <a:spcPct val="150000"/>
              </a:lnSpc>
            </a:pPr>
            <a:r>
              <a:rPr lang="ar-EG" sz="2400" b="1" dirty="0"/>
              <a:t>4- الاشتراك في قنوات المنافسين</a:t>
            </a:r>
            <a:r>
              <a:rPr lang="ar-EG" sz="2400" dirty="0"/>
              <a:t>:</a:t>
            </a:r>
            <a:br>
              <a:rPr lang="ar-EG" sz="2400" dirty="0"/>
            </a:br>
            <a:r>
              <a:rPr lang="ar-EG" sz="2400" dirty="0"/>
              <a:t>يُنصح بالاشتراك في القوائم البريدية وقنوات الرسائل الخاصة بالمنافسين لمتابعة أحدث العروض والاستراتيجيات التي يعتمدونها، مع توقع أن يقوم المنافسون بالمثل لمراقبة أنشطة الشركة.</a:t>
            </a:r>
          </a:p>
          <a:p>
            <a:pPr algn="r" rtl="1">
              <a:lnSpc>
                <a:spcPct val="150000"/>
              </a:lnSpc>
            </a:pPr>
            <a:r>
              <a:rPr lang="ar-EG" sz="2400" b="1" dirty="0"/>
              <a:t>5- المراجعة الدورية والتقييم</a:t>
            </a:r>
            <a:r>
              <a:rPr lang="ar-EG" sz="2400" dirty="0"/>
              <a:t>:</a:t>
            </a:r>
            <a:br>
              <a:rPr lang="ar-EG" sz="2400" dirty="0"/>
            </a:br>
            <a:r>
              <a:rPr lang="ar-EG" sz="2400" dirty="0"/>
              <a:t>يجب إجراء مراجعة دورية للأنشطة التسويقية للمنافسين، وتقييم نقاط القوة والضعف لديهم، بهدف تحديد الفرص والتهديدات في السوق، والاستفادة من الدروس المستخلصة لتطوير الاستراتيجية التسويقية الخاصة بالشركة.</a:t>
            </a:r>
          </a:p>
        </p:txBody>
      </p:sp>
      <p:sp>
        <p:nvSpPr>
          <p:cNvPr id="2" name="Rectangle 1">
            <a:extLst>
              <a:ext uri="{FF2B5EF4-FFF2-40B4-BE49-F238E27FC236}">
                <a16:creationId xmlns:a16="http://schemas.microsoft.com/office/drawing/2014/main" id="{B2AEA033-E7D8-D16F-19C8-DF2BED1A051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F3D30E02-D69F-67FD-8CB1-A3113ADA20B0}"/>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69547198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852BF-C2BC-3BFA-3F97-D6CC3E9B497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FF321DA-E240-CB1C-4C28-84466A114A3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89FF255-B832-7413-F8BD-2AD1923BB8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C04D5E9-D186-FDC9-DE21-4770C9C5CC65}"/>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3) تقييم القدرات التسويقية للشركة </a:t>
            </a:r>
          </a:p>
          <a:p>
            <a:pPr algn="just" rtl="1">
              <a:lnSpc>
                <a:spcPct val="150000"/>
              </a:lnSpc>
            </a:pPr>
            <a:r>
              <a:rPr lang="ar-EG" sz="2400" dirty="0"/>
              <a:t>تُعد عملية تقييم القدرات الذاتية للشركة خطوة محورية في بناء استراتيجية تسويقية فعالة. يتطلب ذلك إجراء مراجعة شاملة لمجموعة المهارات والمعارف التي يمتلكها المسوقون، مع التركيز على تحديد نقاط القوة والاهتمامات الشخصية والمهنية. يشمل هذا التقييم مدى الإلمام بمجالات الإعلان، والمبيعات، والتخطيط الاستراتيجي، والإدارة، والترويج، وتخصيص الميزانيات، بالإضافة إلى المهارات التقنية مثل البرمجة. كما ينبغي للشركة أن تضع خطة لكل مسوق فيها تتضمن تحديد الأهداف والأفراد ضمن شبكاته الشخصية والمهنية الذين يمكن الاستعانة بهم لسد أي فجوات معرفية أو خبرات قد تكون غير مكتملة. </a:t>
            </a:r>
          </a:p>
        </p:txBody>
      </p:sp>
      <p:sp>
        <p:nvSpPr>
          <p:cNvPr id="2" name="Rectangle 1">
            <a:extLst>
              <a:ext uri="{FF2B5EF4-FFF2-40B4-BE49-F238E27FC236}">
                <a16:creationId xmlns:a16="http://schemas.microsoft.com/office/drawing/2014/main" id="{BE38857D-8FBE-BC8C-97E7-78DB67F55FA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9EC7A09C-9018-31A2-BC54-6C3ABB3C1E45}"/>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8B2F4CDA-9F10-9115-AA94-D361ABA7826D}"/>
              </a:ext>
            </a:extLst>
          </p:cNvPr>
          <p:cNvPicPr>
            <a:picLocks noChangeAspect="1"/>
          </p:cNvPicPr>
          <p:nvPr/>
        </p:nvPicPr>
        <p:blipFill>
          <a:blip r:embed="rId4"/>
          <a:stretch>
            <a:fillRect/>
          </a:stretch>
        </p:blipFill>
        <p:spPr>
          <a:xfrm>
            <a:off x="446436" y="4857008"/>
            <a:ext cx="4359486" cy="1921466"/>
          </a:xfrm>
          <a:prstGeom prst="rect">
            <a:avLst/>
          </a:prstGeom>
        </p:spPr>
      </p:pic>
    </p:spTree>
    <p:extLst>
      <p:ext uri="{BB962C8B-B14F-4D97-AF65-F5344CB8AC3E}">
        <p14:creationId xmlns:p14="http://schemas.microsoft.com/office/powerpoint/2010/main" val="356551374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8A808-571A-AE86-8AB0-99F75F6F0C8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107C99D-CC2A-BB00-EF73-5D5C95F1CC6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DAACA4C-BE71-7796-8B30-35F196087E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5F7DDB1-13B4-72A0-32BD-44FF3D924214}"/>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3) تقييم القدرات التسويقية للشركة </a:t>
            </a:r>
          </a:p>
          <a:p>
            <a:pPr algn="just" rtl="1">
              <a:lnSpc>
                <a:spcPct val="150000"/>
              </a:lnSpc>
            </a:pPr>
            <a:r>
              <a:rPr lang="ar-EG" sz="2400" b="1" dirty="0"/>
              <a:t>تقييم الموارد الأساسية المتاحة في الشركة </a:t>
            </a:r>
          </a:p>
          <a:p>
            <a:pPr algn="just" rtl="1">
              <a:lnSpc>
                <a:spcPct val="150000"/>
              </a:lnSpc>
            </a:pPr>
            <a:r>
              <a:rPr lang="ar-EG" sz="2400" dirty="0"/>
              <a:t>يُعد تقييم الموارد الأساسية المتاحة للشركة —بما في ذلك التكنولوجيا، والعمليات، والوسائط، وخدمات الدعم—خطوة رئيسية في تحديد مدى جاهزية المؤسسة لتبني التسويق عبر الهاتف المحمول. حيث ينبغي على المسوقين إجراء مراجعة دقيقة وموضوعية لجميع الموارد والإمكانات المتاحة داخل الشركة. يتطلب ذلك فهماً عميقاً لكيفية توظيف التقنيات المختلفة، وطرق تكاملها، بالإضافة إلى تحديد أية عناصر إضافية أو موارد داعمة يمكن الاستفادة منها.</a:t>
            </a:r>
          </a:p>
          <a:p>
            <a:pPr algn="just" rtl="1">
              <a:lnSpc>
                <a:spcPct val="150000"/>
              </a:lnSpc>
            </a:pPr>
            <a:r>
              <a:rPr lang="ar-EG" sz="2400" dirty="0"/>
              <a:t>تُعد الشفافية والصدق في هذه المرحلة من العوامل الأساسية لتحقيق النجاح، إذ ينبغي على فريق التسويق طرح تساؤلات جوهرية حول قدراتهم وإمكاناتهم، والإجابة على هذه التساؤلات بشكل واضح ودقيق. </a:t>
            </a:r>
          </a:p>
        </p:txBody>
      </p:sp>
      <p:sp>
        <p:nvSpPr>
          <p:cNvPr id="2" name="Rectangle 1">
            <a:extLst>
              <a:ext uri="{FF2B5EF4-FFF2-40B4-BE49-F238E27FC236}">
                <a16:creationId xmlns:a16="http://schemas.microsoft.com/office/drawing/2014/main" id="{69B77822-14EB-78EE-1E67-213A01EBEAB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B39ACC47-2033-DCA0-C34C-32191ECC96C6}"/>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512347929"/>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899A3-4E61-0FAE-1DA4-A3333E2097F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8A34F95-A3FF-2882-F1C1-E99096BE7C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D76A196-4C6D-E3E7-8AE2-05ED33D770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63EFCB0-F15E-9509-028E-42548A956BD4}"/>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3) تقييم القدرات التسويقية للشركة </a:t>
            </a:r>
          </a:p>
          <a:p>
            <a:pPr algn="just" rtl="1">
              <a:lnSpc>
                <a:spcPct val="150000"/>
              </a:lnSpc>
            </a:pPr>
            <a:r>
              <a:rPr lang="ar-EG" sz="2400" b="1" dirty="0"/>
              <a:t>إعداد تحليل </a:t>
            </a:r>
            <a:r>
              <a:rPr lang="en-US" sz="2400" b="1" dirty="0"/>
              <a:t>SWOT</a:t>
            </a:r>
            <a:endParaRPr lang="ar-EG" sz="2400" b="1" dirty="0"/>
          </a:p>
          <a:p>
            <a:pPr algn="just" rtl="1">
              <a:lnSpc>
                <a:spcPct val="150000"/>
              </a:lnSpc>
            </a:pPr>
            <a:r>
              <a:rPr lang="ar-EG" sz="2400" dirty="0"/>
              <a:t>يمثل تحليل </a:t>
            </a:r>
            <a:r>
              <a:rPr lang="en-US" sz="2400" dirty="0"/>
              <a:t>SWOT</a:t>
            </a:r>
            <a:r>
              <a:rPr lang="ar-EG" sz="2400" dirty="0"/>
              <a:t> (نقاط القوة، نقاط الضعف، الفرص، التهديدات) أداة أساسية في التفكير الاستراتيجي، حيث يُستخدم لتقييم الوضع التسويقي للشركة أو للفرد. تُعد نقاط القوة والضعف عوامل داخلية يمكن التحكم بها، بينما تمثل الفرص والتهديدات عوامل خارجية لا يمكن التحكم بها بشكل مباشر. حتى في حال عدم اكتمال التحليل على مستوى الأهداف الاستراتيجية العامة للمؤسسة، يمكن تطبيقه بشكل مخصص لتقييم مدى الجاهزية للتسويق عبر الهاتف المحمول. يُنصح برسم مخطط رباعي وتدوين ثلاثة عناصر رئيسية في كل فئة، مع إعطاء الأولوية للعناصر الأكثر تأثيرًا. يمكن مراجعة وتحديث هذا التحليل لاحقًا بناءً على تطور الجاهزية والمعطيات الجديدة، مما يوفر رؤية واضحة لمجالات التركيز ويدعم بناء استراتيجية تسويق فعالة عبر الهاتف المحمول.</a:t>
            </a:r>
          </a:p>
        </p:txBody>
      </p:sp>
      <p:sp>
        <p:nvSpPr>
          <p:cNvPr id="2" name="Rectangle 1">
            <a:extLst>
              <a:ext uri="{FF2B5EF4-FFF2-40B4-BE49-F238E27FC236}">
                <a16:creationId xmlns:a16="http://schemas.microsoft.com/office/drawing/2014/main" id="{58398B15-2C66-C7D4-7C02-9CA96E0F839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EE838BE9-CEEA-FB9C-3D80-4FB6E6507742}"/>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67465628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2F61D8-5FEE-CCC2-95DC-D4FB9A7A027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2BAEFFC-F3C1-FFA6-CD57-87E4F478FB9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33666DB-744B-9FDE-1005-788B2DA803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9B0744E6-50CF-C308-3094-E8D31800CDB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pic>
        <p:nvPicPr>
          <p:cNvPr id="5" name="Picture 4">
            <a:extLst>
              <a:ext uri="{FF2B5EF4-FFF2-40B4-BE49-F238E27FC236}">
                <a16:creationId xmlns:a16="http://schemas.microsoft.com/office/drawing/2014/main" id="{F2442F42-3939-5529-FC21-BDFDB624D089}"/>
              </a:ext>
            </a:extLst>
          </p:cNvPr>
          <p:cNvPicPr>
            <a:picLocks noChangeAspect="1"/>
          </p:cNvPicPr>
          <p:nvPr/>
        </p:nvPicPr>
        <p:blipFill>
          <a:blip r:embed="rId4"/>
          <a:srcRect l="37012" t="46727" r="18865" b="23931"/>
          <a:stretch>
            <a:fillRect/>
          </a:stretch>
        </p:blipFill>
        <p:spPr>
          <a:xfrm>
            <a:off x="1425039" y="2122664"/>
            <a:ext cx="8811490" cy="3296052"/>
          </a:xfrm>
          <a:prstGeom prst="rect">
            <a:avLst/>
          </a:prstGeom>
        </p:spPr>
      </p:pic>
      <p:sp>
        <p:nvSpPr>
          <p:cNvPr id="4" name="TextBox 3">
            <a:extLst>
              <a:ext uri="{FF2B5EF4-FFF2-40B4-BE49-F238E27FC236}">
                <a16:creationId xmlns:a16="http://schemas.microsoft.com/office/drawing/2014/main" id="{B8C6BAE7-62A6-8119-011B-72C2F3A897B5}"/>
              </a:ext>
            </a:extLst>
          </p:cNvPr>
          <p:cNvSpPr txBox="1"/>
          <p:nvPr/>
        </p:nvSpPr>
        <p:spPr>
          <a:xfrm>
            <a:off x="5048255" y="1177674"/>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04317833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D24FE-D9D9-66B9-A798-C965477CE6D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1B2B294-B226-50C5-411B-376D9F64DCA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8AF254A-75C4-93D8-7A61-6254957879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320183FF-2CA7-1DDE-3426-E0FE3B50694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6" name="TextBox 5">
            <a:extLst>
              <a:ext uri="{FF2B5EF4-FFF2-40B4-BE49-F238E27FC236}">
                <a16:creationId xmlns:a16="http://schemas.microsoft.com/office/drawing/2014/main" id="{B5319315-7E86-602D-C272-3E0419D4FB57}"/>
              </a:ext>
            </a:extLst>
          </p:cNvPr>
          <p:cNvSpPr txBox="1"/>
          <p:nvPr/>
        </p:nvSpPr>
        <p:spPr>
          <a:xfrm>
            <a:off x="8328990" y="765124"/>
            <a:ext cx="3342309" cy="661207"/>
          </a:xfrm>
          <a:prstGeom prst="rect">
            <a:avLst/>
          </a:prstGeom>
          <a:solidFill>
            <a:srgbClr val="996633"/>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lnSpc>
                <a:spcPct val="150000"/>
              </a:lnSpc>
            </a:pPr>
            <a:r>
              <a:rPr lang="ar-EG" sz="2800" b="1" dirty="0">
                <a:latin typeface="Tajawal Medium" panose="00000600000000000000" pitchFamily="2" charset="-78"/>
                <a:cs typeface="+mj-cs"/>
              </a:rPr>
              <a:t>تحليل </a:t>
            </a:r>
            <a:r>
              <a:rPr lang="en-US" sz="2800" b="1" dirty="0">
                <a:latin typeface="Times New Roman" panose="02020603050405020304" pitchFamily="18" charset="0"/>
                <a:cs typeface="Times New Roman" panose="02020603050405020304" pitchFamily="18" charset="0"/>
              </a:rPr>
              <a:t>SWOT</a:t>
            </a:r>
            <a:endParaRPr lang="ar-EG" sz="2800" b="1" dirty="0">
              <a:latin typeface="Times New Roman" panose="02020603050405020304" pitchFamily="18" charset="0"/>
              <a:cs typeface="Times New Roman" panose="02020603050405020304" pitchFamily="18" charset="0"/>
            </a:endParaRPr>
          </a:p>
        </p:txBody>
      </p:sp>
      <p:graphicFrame>
        <p:nvGraphicFramePr>
          <p:cNvPr id="7" name="Table 6">
            <a:extLst>
              <a:ext uri="{FF2B5EF4-FFF2-40B4-BE49-F238E27FC236}">
                <a16:creationId xmlns:a16="http://schemas.microsoft.com/office/drawing/2014/main" id="{3F7D1D0A-4251-C82C-9CA4-67952ABC8BF3}"/>
              </a:ext>
            </a:extLst>
          </p:cNvPr>
          <p:cNvGraphicFramePr>
            <a:graphicFrameLocks noGrp="1"/>
          </p:cNvGraphicFramePr>
          <p:nvPr>
            <p:extLst>
              <p:ext uri="{D42A27DB-BD31-4B8C-83A1-F6EECF244321}">
                <p14:modId xmlns:p14="http://schemas.microsoft.com/office/powerpoint/2010/main" val="1102420834"/>
              </p:ext>
            </p:extLst>
          </p:nvPr>
        </p:nvGraphicFramePr>
        <p:xfrm>
          <a:off x="2820373" y="1859140"/>
          <a:ext cx="8128000" cy="4572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150130264"/>
                    </a:ext>
                  </a:extLst>
                </a:gridCol>
                <a:gridCol w="4064000">
                  <a:extLst>
                    <a:ext uri="{9D8B030D-6E8A-4147-A177-3AD203B41FA5}">
                      <a16:colId xmlns:a16="http://schemas.microsoft.com/office/drawing/2014/main" val="1147150972"/>
                    </a:ext>
                  </a:extLst>
                </a:gridCol>
              </a:tblGrid>
              <a:tr h="370840">
                <a:tc>
                  <a:txBody>
                    <a:bodyPr/>
                    <a:lstStyle/>
                    <a:p>
                      <a:pPr algn="r" rtl="1"/>
                      <a:r>
                        <a:rPr lang="ar-EG" sz="2400" b="1" u="sng" dirty="0">
                          <a:cs typeface="+mj-cs"/>
                        </a:rPr>
                        <a:t>نقاط القوة</a:t>
                      </a:r>
                    </a:p>
                    <a:p>
                      <a:pPr marL="285750" indent="-285750" algn="r" rtl="1">
                        <a:buFont typeface="Arial" panose="020B0604020202020204" pitchFamily="34" charset="0"/>
                        <a:buChar char="•"/>
                      </a:pPr>
                      <a:r>
                        <a:rPr lang="ar-EG" sz="2400" b="0" dirty="0"/>
                        <a:t>تطبيق محمول فعال وسهل الاستخدام</a:t>
                      </a:r>
                    </a:p>
                    <a:p>
                      <a:pPr marL="285750" indent="-285750" algn="r" rtl="1">
                        <a:buFont typeface="Arial" panose="020B0604020202020204" pitchFamily="34" charset="0"/>
                        <a:buChar char="•"/>
                      </a:pPr>
                      <a:r>
                        <a:rPr lang="ar-EG" sz="2400" b="0" dirty="0"/>
                        <a:t>فلسفة واضحة في تجنب الرسوم الإضافية، مما يعزز رضا العملاء</a:t>
                      </a:r>
                    </a:p>
                    <a:p>
                      <a:pPr marL="285750" indent="-285750" algn="r" rtl="1">
                        <a:buFont typeface="Arial" panose="020B0604020202020204" pitchFamily="34" charset="0"/>
                        <a:buChar char="•"/>
                      </a:pPr>
                      <a:r>
                        <a:rPr lang="ar-EG" sz="2400" b="0" dirty="0"/>
                        <a:t>قاعدة جماهيرية واسعة على وسائل التواصل الاجتماعي</a:t>
                      </a:r>
                      <a:endParaRPr lang="en-US" sz="2400" b="0" dirty="0"/>
                    </a:p>
                  </a:txBody>
                  <a:tcPr>
                    <a:solidFill>
                      <a:schemeClr val="accent6">
                        <a:lumMod val="75000"/>
                      </a:schemeClr>
                    </a:solidFill>
                  </a:tcPr>
                </a:tc>
                <a:tc>
                  <a:txBody>
                    <a:bodyPr/>
                    <a:lstStyle/>
                    <a:p>
                      <a:pPr algn="r" rtl="1"/>
                      <a:r>
                        <a:rPr lang="ar-EG" sz="2400" b="1" u="sng" dirty="0">
                          <a:solidFill>
                            <a:srgbClr val="FFFFFF"/>
                          </a:solidFill>
                          <a:cs typeface="+mj-cs"/>
                        </a:rPr>
                        <a:t>نقاط الضعف</a:t>
                      </a:r>
                    </a:p>
                    <a:p>
                      <a:pPr marL="285750" indent="-285750" algn="r" rtl="1">
                        <a:buFont typeface="Arial" panose="020B0604020202020204" pitchFamily="34" charset="0"/>
                        <a:buChar char="•"/>
                      </a:pPr>
                      <a:r>
                        <a:rPr lang="ar-EG" sz="2400" b="0" dirty="0"/>
                        <a:t>ضعف في تخصيص المحتوى لبعض الشرائح غير النشطة رقميًا</a:t>
                      </a:r>
                    </a:p>
                    <a:p>
                      <a:pPr marL="285750" indent="-285750" algn="r" rtl="1">
                        <a:buFont typeface="Arial" panose="020B0604020202020204" pitchFamily="34" charset="0"/>
                        <a:buChar char="•"/>
                      </a:pPr>
                      <a:r>
                        <a:rPr lang="ar-EG" sz="2400" b="0" dirty="0">
                          <a:cs typeface="+mj-cs"/>
                        </a:rPr>
                        <a:t>اعتماد كبير على قنوات محددة مثل </a:t>
                      </a:r>
                      <a:r>
                        <a:rPr lang="en-US" sz="2400" b="0" dirty="0">
                          <a:cs typeface="+mj-cs"/>
                        </a:rPr>
                        <a:t>iPhone apps، </a:t>
                      </a:r>
                      <a:r>
                        <a:rPr lang="ar-EG" sz="2400" b="0" dirty="0">
                          <a:cs typeface="+mj-cs"/>
                        </a:rPr>
                        <a:t>مما قد يحد من الوصول إلى مستخدمي أنظمة أخرى</a:t>
                      </a:r>
                      <a:endParaRPr lang="en-US" sz="2400" b="0" dirty="0">
                        <a:cs typeface="+mj-cs"/>
                      </a:endParaRPr>
                    </a:p>
                  </a:txBody>
                  <a:tcPr>
                    <a:solidFill>
                      <a:srgbClr val="FF0000"/>
                    </a:solidFill>
                  </a:tcPr>
                </a:tc>
                <a:extLst>
                  <a:ext uri="{0D108BD9-81ED-4DB2-BD59-A6C34878D82A}">
                    <a16:rowId xmlns:a16="http://schemas.microsoft.com/office/drawing/2014/main" val="2057685150"/>
                  </a:ext>
                </a:extLst>
              </a:tr>
              <a:tr h="254140">
                <a:tc>
                  <a:txBody>
                    <a:bodyPr/>
                    <a:lstStyle/>
                    <a:p>
                      <a:pPr algn="r" rtl="1"/>
                      <a:r>
                        <a:rPr lang="ar-EG" sz="2400" b="1" u="sng" dirty="0">
                          <a:cs typeface="+mj-cs"/>
                        </a:rPr>
                        <a:t>الفرص</a:t>
                      </a:r>
                    </a:p>
                    <a:p>
                      <a:pPr marL="285750" indent="-285750" algn="r" rtl="1">
                        <a:buFont typeface="Arial" panose="020B0604020202020204" pitchFamily="34" charset="0"/>
                        <a:buChar char="•"/>
                      </a:pPr>
                      <a:r>
                        <a:rPr lang="ar-EG" sz="2400" dirty="0"/>
                        <a:t>التوسع في استخدام تقنيات التخصيص الذكي عبر الذكاء الاصطناعي</a:t>
                      </a:r>
                    </a:p>
                    <a:p>
                      <a:pPr marL="285750" indent="-285750" algn="r" rtl="1">
                        <a:buFont typeface="Arial" panose="020B0604020202020204" pitchFamily="34" charset="0"/>
                        <a:buChar char="•"/>
                      </a:pPr>
                      <a:r>
                        <a:rPr lang="ar-EG" sz="2400" dirty="0"/>
                        <a:t>عزيز تجربة المستخدم داخل المطار عبر أدوات المحمول (مثل الواقع المعزز أو الخرائط الذكية)</a:t>
                      </a:r>
                    </a:p>
                  </a:txBody>
                  <a:tcPr/>
                </a:tc>
                <a:tc>
                  <a:txBody>
                    <a:bodyPr/>
                    <a:lstStyle/>
                    <a:p>
                      <a:pPr algn="r" rtl="1"/>
                      <a:r>
                        <a:rPr lang="ar-EG" sz="2400" b="1" u="sng" dirty="0">
                          <a:cs typeface="+mj-cs"/>
                        </a:rPr>
                        <a:t>التهديدات</a:t>
                      </a:r>
                    </a:p>
                    <a:p>
                      <a:pPr marL="285750" indent="-285750" algn="r" rtl="1">
                        <a:buFont typeface="Arial" panose="020B0604020202020204" pitchFamily="34" charset="0"/>
                        <a:buChar char="•"/>
                      </a:pPr>
                      <a:r>
                        <a:rPr lang="ar-EG" sz="2400" dirty="0"/>
                        <a:t>المنافسة الشديدة من شركات طيران أخرى تعتمد على تقنيات أكثر تقدمًا</a:t>
                      </a:r>
                    </a:p>
                    <a:p>
                      <a:pPr marL="285750" indent="-285750" algn="r" rtl="1">
                        <a:buFont typeface="Arial" panose="020B0604020202020204" pitchFamily="34" charset="0"/>
                        <a:buChar char="•"/>
                      </a:pPr>
                      <a:r>
                        <a:rPr lang="ar-EG" sz="2400" kern="1200" dirty="0">
                          <a:solidFill>
                            <a:schemeClr val="dk1"/>
                          </a:solidFill>
                          <a:latin typeface="+mn-lt"/>
                          <a:ea typeface="+mn-ea"/>
                          <a:cs typeface="+mn-cs"/>
                        </a:rPr>
                        <a:t>تغيرات في سياسات الخصوصية</a:t>
                      </a:r>
                    </a:p>
                    <a:p>
                      <a:pPr marL="285750" indent="-285750" algn="r" rtl="1">
                        <a:buFont typeface="Arial" panose="020B0604020202020204" pitchFamily="34" charset="0"/>
                        <a:buChar char="•"/>
                      </a:pPr>
                      <a:r>
                        <a:rPr lang="ar-EG" sz="2400" kern="1200" dirty="0">
                          <a:solidFill>
                            <a:schemeClr val="dk1"/>
                          </a:solidFill>
                          <a:latin typeface="+mn-lt"/>
                          <a:ea typeface="+mn-ea"/>
                          <a:cs typeface="+mn-cs"/>
                        </a:rPr>
                        <a:t> تقلبات في سلوك المستهلك الرقمي وتفضيلاته التقنية</a:t>
                      </a:r>
                      <a:endParaRPr lang="en-US" sz="2400" kern="1200" dirty="0">
                        <a:solidFill>
                          <a:schemeClr val="dk1"/>
                        </a:solidFill>
                        <a:latin typeface="+mn-lt"/>
                        <a:ea typeface="+mn-ea"/>
                        <a:cs typeface="+mn-cs"/>
                      </a:endParaRPr>
                    </a:p>
                  </a:txBody>
                  <a:tcPr>
                    <a:solidFill>
                      <a:srgbClr val="FFC000"/>
                    </a:solidFill>
                  </a:tcPr>
                </a:tc>
                <a:extLst>
                  <a:ext uri="{0D108BD9-81ED-4DB2-BD59-A6C34878D82A}">
                    <a16:rowId xmlns:a16="http://schemas.microsoft.com/office/drawing/2014/main" val="3977952465"/>
                  </a:ext>
                </a:extLst>
              </a:tr>
            </a:tbl>
          </a:graphicData>
        </a:graphic>
      </p:graphicFrame>
      <p:graphicFrame>
        <p:nvGraphicFramePr>
          <p:cNvPr id="9" name="Table 8">
            <a:extLst>
              <a:ext uri="{FF2B5EF4-FFF2-40B4-BE49-F238E27FC236}">
                <a16:creationId xmlns:a16="http://schemas.microsoft.com/office/drawing/2014/main" id="{B106402A-C5CC-BB73-3073-50E71361BA1A}"/>
              </a:ext>
            </a:extLst>
          </p:cNvPr>
          <p:cNvGraphicFramePr>
            <a:graphicFrameLocks noGrp="1"/>
          </p:cNvGraphicFramePr>
          <p:nvPr>
            <p:extLst>
              <p:ext uri="{D42A27DB-BD31-4B8C-83A1-F6EECF244321}">
                <p14:modId xmlns:p14="http://schemas.microsoft.com/office/powerpoint/2010/main" val="400102484"/>
              </p:ext>
            </p:extLst>
          </p:nvPr>
        </p:nvGraphicFramePr>
        <p:xfrm>
          <a:off x="1826945" y="1859140"/>
          <a:ext cx="993428" cy="4865724"/>
        </p:xfrm>
        <a:graphic>
          <a:graphicData uri="http://schemas.openxmlformats.org/drawingml/2006/table">
            <a:tbl>
              <a:tblPr firstRow="1" bandRow="1">
                <a:tableStyleId>{5C22544A-7EE6-4342-B048-85BDC9FD1C3A}</a:tableStyleId>
              </a:tblPr>
              <a:tblGrid>
                <a:gridCol w="993428">
                  <a:extLst>
                    <a:ext uri="{9D8B030D-6E8A-4147-A177-3AD203B41FA5}">
                      <a16:colId xmlns:a16="http://schemas.microsoft.com/office/drawing/2014/main" val="1810925361"/>
                    </a:ext>
                  </a:extLst>
                </a:gridCol>
              </a:tblGrid>
              <a:tr h="2300989">
                <a:tc>
                  <a:txBody>
                    <a:bodyPr/>
                    <a:lstStyle/>
                    <a:p>
                      <a:pPr algn="ctr"/>
                      <a:r>
                        <a:rPr lang="ar-EG" b="1" u="sng" dirty="0"/>
                        <a:t>داخلي</a:t>
                      </a:r>
                      <a:endParaRPr lang="en-US" b="1" u="sng" dirty="0"/>
                    </a:p>
                  </a:txBody>
                  <a:tcPr anchor="ctr">
                    <a:solidFill>
                      <a:srgbClr val="8E5A6D"/>
                    </a:solidFill>
                  </a:tcPr>
                </a:tc>
                <a:extLst>
                  <a:ext uri="{0D108BD9-81ED-4DB2-BD59-A6C34878D82A}">
                    <a16:rowId xmlns:a16="http://schemas.microsoft.com/office/drawing/2014/main" val="229640403"/>
                  </a:ext>
                </a:extLst>
              </a:tr>
              <a:tr h="2564735">
                <a:tc>
                  <a:txBody>
                    <a:bodyPr/>
                    <a:lstStyle/>
                    <a:p>
                      <a:pPr algn="ctr"/>
                      <a:r>
                        <a:rPr lang="ar-EG" b="1" u="sng" dirty="0">
                          <a:solidFill>
                            <a:srgbClr val="FFFFFF"/>
                          </a:solidFill>
                        </a:rPr>
                        <a:t>خارجي</a:t>
                      </a:r>
                      <a:endParaRPr lang="en-US" b="1" u="sng" dirty="0">
                        <a:solidFill>
                          <a:srgbClr val="FFFFFF"/>
                        </a:solidFill>
                      </a:endParaRPr>
                    </a:p>
                  </a:txBody>
                  <a:tcPr anchor="ctr">
                    <a:solidFill>
                      <a:srgbClr val="8E5A6D"/>
                    </a:solidFill>
                  </a:tcPr>
                </a:tc>
                <a:extLst>
                  <a:ext uri="{0D108BD9-81ED-4DB2-BD59-A6C34878D82A}">
                    <a16:rowId xmlns:a16="http://schemas.microsoft.com/office/drawing/2014/main" val="4192733213"/>
                  </a:ext>
                </a:extLst>
              </a:tr>
            </a:tbl>
          </a:graphicData>
        </a:graphic>
      </p:graphicFrame>
      <p:graphicFrame>
        <p:nvGraphicFramePr>
          <p:cNvPr id="10" name="Table 8">
            <a:extLst>
              <a:ext uri="{FF2B5EF4-FFF2-40B4-BE49-F238E27FC236}">
                <a16:creationId xmlns:a16="http://schemas.microsoft.com/office/drawing/2014/main" id="{E9DCC7B4-592E-1281-5EC2-59826B01A54F}"/>
              </a:ext>
            </a:extLst>
          </p:cNvPr>
          <p:cNvGraphicFramePr>
            <a:graphicFrameLocks noGrp="1"/>
          </p:cNvGraphicFramePr>
          <p:nvPr>
            <p:extLst>
              <p:ext uri="{D42A27DB-BD31-4B8C-83A1-F6EECF244321}">
                <p14:modId xmlns:p14="http://schemas.microsoft.com/office/powerpoint/2010/main" val="4283867309"/>
              </p:ext>
            </p:extLst>
          </p:nvPr>
        </p:nvGraphicFramePr>
        <p:xfrm>
          <a:off x="2816867" y="1467634"/>
          <a:ext cx="8128000" cy="3708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116876842"/>
                    </a:ext>
                  </a:extLst>
                </a:gridCol>
                <a:gridCol w="4064000">
                  <a:extLst>
                    <a:ext uri="{9D8B030D-6E8A-4147-A177-3AD203B41FA5}">
                      <a16:colId xmlns:a16="http://schemas.microsoft.com/office/drawing/2014/main" val="1264598222"/>
                    </a:ext>
                  </a:extLst>
                </a:gridCol>
              </a:tblGrid>
              <a:tr h="370840">
                <a:tc>
                  <a:txBody>
                    <a:bodyPr/>
                    <a:lstStyle/>
                    <a:p>
                      <a:pPr algn="ctr"/>
                      <a:r>
                        <a:rPr lang="ar-EG" dirty="0"/>
                        <a:t>إيجابي</a:t>
                      </a:r>
                      <a:endParaRPr lang="en-US" dirty="0"/>
                    </a:p>
                  </a:txBody>
                  <a:tcPr anchor="ctr"/>
                </a:tc>
                <a:tc>
                  <a:txBody>
                    <a:bodyPr/>
                    <a:lstStyle/>
                    <a:p>
                      <a:pPr algn="ctr"/>
                      <a:r>
                        <a:rPr lang="ar-EG" dirty="0"/>
                        <a:t>سلبي</a:t>
                      </a:r>
                      <a:endParaRPr lang="en-US" dirty="0"/>
                    </a:p>
                  </a:txBody>
                  <a:tcPr/>
                </a:tc>
                <a:extLst>
                  <a:ext uri="{0D108BD9-81ED-4DB2-BD59-A6C34878D82A}">
                    <a16:rowId xmlns:a16="http://schemas.microsoft.com/office/drawing/2014/main" val="3018588553"/>
                  </a:ext>
                </a:extLst>
              </a:tr>
            </a:tbl>
          </a:graphicData>
        </a:graphic>
      </p:graphicFrame>
      <p:sp>
        <p:nvSpPr>
          <p:cNvPr id="11" name="TextBox 10">
            <a:extLst>
              <a:ext uri="{FF2B5EF4-FFF2-40B4-BE49-F238E27FC236}">
                <a16:creationId xmlns:a16="http://schemas.microsoft.com/office/drawing/2014/main" id="{4ADAAA36-1475-B2FD-8BFE-0B78659CF173}"/>
              </a:ext>
            </a:extLst>
          </p:cNvPr>
          <p:cNvSpPr txBox="1"/>
          <p:nvPr/>
        </p:nvSpPr>
        <p:spPr>
          <a:xfrm>
            <a:off x="3302001" y="717448"/>
            <a:ext cx="4820754" cy="660758"/>
          </a:xfrm>
          <a:prstGeom prst="rect">
            <a:avLst/>
          </a:prstGeom>
          <a:noFill/>
          <a:ln>
            <a:solidFill>
              <a:schemeClr val="bg1"/>
            </a:solidFill>
          </a:ln>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lnSpc>
                <a:spcPct val="150000"/>
              </a:lnSpc>
            </a:pPr>
            <a:r>
              <a:rPr lang="ar-EG" sz="2800" b="1" dirty="0">
                <a:solidFill>
                  <a:schemeClr val="tx1"/>
                </a:solidFill>
                <a:latin typeface="Tajawal Medium" panose="00000600000000000000" pitchFamily="2" charset="-78"/>
                <a:cs typeface="+mj-cs"/>
              </a:rPr>
              <a:t>مثال: شركة </a:t>
            </a:r>
            <a:r>
              <a:rPr lang="en-US" sz="2800" b="1" dirty="0">
                <a:solidFill>
                  <a:schemeClr val="tx1"/>
                </a:solidFill>
                <a:latin typeface="Tajawal Medium" panose="00000600000000000000" pitchFamily="2" charset="-78"/>
                <a:cs typeface="+mj-cs"/>
              </a:rPr>
              <a:t>Southwest Airlines</a:t>
            </a:r>
            <a:endParaRPr lang="ar-EG"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829748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F8EF0-FA00-BADA-0D3A-8CD6D99D6C3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48534C8-9C91-692F-3EB1-4A1EE69D28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7F64ED4-1B16-8315-DB73-E21D78BE88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F89B2AC-4931-0008-F2BD-4D2E5C6ECEE6}"/>
              </a:ext>
            </a:extLst>
          </p:cNvPr>
          <p:cNvSpPr txBox="1"/>
          <p:nvPr/>
        </p:nvSpPr>
        <p:spPr>
          <a:xfrm>
            <a:off x="510067" y="1406051"/>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4) محاكاة تجربة العميل عبر الهاتف المحمول</a:t>
            </a:r>
          </a:p>
          <a:p>
            <a:pPr algn="just" rtl="1">
              <a:lnSpc>
                <a:spcPct val="150000"/>
              </a:lnSpc>
            </a:pPr>
            <a:r>
              <a:rPr lang="ar-EG" sz="2400" dirty="0"/>
              <a:t>في هذه المرحلة، يقوم فريق التسويق بتجربة جميع التعاملات التي يمكن أن يجريها العملاء مع شركتهم باستخدام الهاتف المحمول فقط، ولمدة زمنية محددة (أسبوع مثلاً)، بهدف محاكاة تجربة العملاء الفعليين بشكل كامل.</a:t>
            </a:r>
          </a:p>
          <a:p>
            <a:pPr algn="just" rtl="1">
              <a:lnSpc>
                <a:spcPct val="150000"/>
              </a:lnSpc>
            </a:pPr>
            <a:r>
              <a:rPr lang="ar-EG" sz="2400" dirty="0"/>
              <a:t>تشمل هذه المرحلة عدة خطوات رئيسية:</a:t>
            </a:r>
          </a:p>
          <a:p>
            <a:pPr algn="just" rtl="1">
              <a:lnSpc>
                <a:spcPct val="150000"/>
              </a:lnSpc>
            </a:pPr>
            <a:r>
              <a:rPr lang="ar-EG" sz="2400" b="1" dirty="0"/>
              <a:t>أولاً</a:t>
            </a:r>
            <a:r>
              <a:rPr lang="ar-EG" sz="2400" dirty="0"/>
              <a:t>، تصفح الموقع الإلكتروني وكأن المستخدم يزوره لأول مرة، مع التركيز على سهولة الوصول وسلاسة التنقل. </a:t>
            </a:r>
            <a:r>
              <a:rPr lang="ar-EG" sz="2400" b="1" u="sng" dirty="0"/>
              <a:t>تظاهر أنك لا تعرف شيئًا عن الشركة. اشترِ بعض منتجات الشركة.</a:t>
            </a:r>
          </a:p>
          <a:p>
            <a:pPr algn="just" rtl="1">
              <a:lnSpc>
                <a:spcPct val="150000"/>
              </a:lnSpc>
            </a:pPr>
            <a:r>
              <a:rPr lang="ar-EG" sz="2400" b="1" dirty="0"/>
              <a:t>ثانيًا</a:t>
            </a:r>
            <a:r>
              <a:rPr lang="ar-EG" sz="2400" dirty="0"/>
              <a:t>، الاشتراك في القوائم البريدية وقراءة الرسائل الإلكترونية عبر الهاتف المحمول، لتقييم مدى وضوح الرسائل وسهولة التفاعل معها. </a:t>
            </a:r>
          </a:p>
          <a:p>
            <a:pPr algn="just" rtl="1">
              <a:lnSpc>
                <a:spcPct val="150000"/>
              </a:lnSpc>
            </a:pPr>
            <a:r>
              <a:rPr lang="ar-EG" sz="2400" b="1" u="sng" dirty="0"/>
              <a:t>رد على بعض الرسائل. هل يرد أحد من شركتك؟ ابحث عن متجر أو موقع يمكن شراء منتجات الشركة منه.</a:t>
            </a:r>
          </a:p>
        </p:txBody>
      </p:sp>
      <p:sp>
        <p:nvSpPr>
          <p:cNvPr id="2" name="Rectangle 1">
            <a:extLst>
              <a:ext uri="{FF2B5EF4-FFF2-40B4-BE49-F238E27FC236}">
                <a16:creationId xmlns:a16="http://schemas.microsoft.com/office/drawing/2014/main" id="{B1DA3E6D-CD13-D7CB-BEA7-FCE0012EFC6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A8A9EF00-F6DE-7E49-BCF0-EC471A29CC54}"/>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00035609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F1AA5-6FA1-8760-9ACB-98CDD9E169B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88A5751-62ED-1432-B1C2-C4119FB7FD1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BEEF66-E5B3-AA42-8422-6901670ABD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72ED4D7-7021-A10F-E5B2-CE3AC7B2C8D0}"/>
              </a:ext>
            </a:extLst>
          </p:cNvPr>
          <p:cNvSpPr txBox="1"/>
          <p:nvPr/>
        </p:nvSpPr>
        <p:spPr>
          <a:xfrm>
            <a:off x="520701" y="1679183"/>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4) محاكاة تجربة العميل عبر الهاتف المحمول</a:t>
            </a:r>
          </a:p>
          <a:p>
            <a:pPr algn="just" rtl="1">
              <a:lnSpc>
                <a:spcPct val="150000"/>
              </a:lnSpc>
            </a:pPr>
            <a:r>
              <a:rPr lang="ar-EG" sz="2400" b="1" dirty="0"/>
              <a:t>ثالثًا</a:t>
            </a:r>
            <a:r>
              <a:rPr lang="ar-EG" sz="2400" dirty="0"/>
              <a:t>، التواصل مع خدمة العملاء من خلال القنوات المتاحة على الهاتف، وقياس سرعة الاستجابة وجودة الخدمة.</a:t>
            </a:r>
          </a:p>
          <a:p>
            <a:pPr algn="just" rtl="1">
              <a:lnSpc>
                <a:spcPct val="150000"/>
              </a:lnSpc>
            </a:pPr>
            <a:r>
              <a:rPr lang="ar-EG" sz="2400" b="1" u="sng" dirty="0"/>
              <a:t>اتصل لطلب المساعدة أو لإرجاع منتج. </a:t>
            </a:r>
          </a:p>
          <a:p>
            <a:pPr algn="just" rtl="1">
              <a:lnSpc>
                <a:spcPct val="150000"/>
              </a:lnSpc>
            </a:pPr>
            <a:r>
              <a:rPr lang="ar-EG" sz="2400" b="1" dirty="0"/>
              <a:t>رابعًا</a:t>
            </a:r>
            <a:r>
              <a:rPr lang="ar-EG" sz="2400" dirty="0"/>
              <a:t>، زيارة مواقع المنافسين عبر الهاتف المحمول لمقارنة مستوى التجربة الرقمية. </a:t>
            </a:r>
          </a:p>
          <a:p>
            <a:pPr algn="just" rtl="1">
              <a:lnSpc>
                <a:spcPct val="150000"/>
              </a:lnSpc>
            </a:pPr>
            <a:r>
              <a:rPr lang="ar-EG" sz="2400" b="1" u="sng" dirty="0"/>
              <a:t>زر مواقع المنافسين وقارن تجربة المستخدم لديهم مع شركتك.</a:t>
            </a:r>
          </a:p>
          <a:p>
            <a:pPr algn="just" rtl="1">
              <a:lnSpc>
                <a:spcPct val="150000"/>
              </a:lnSpc>
            </a:pPr>
            <a:endParaRPr lang="ar-EG" sz="2400" dirty="0"/>
          </a:p>
          <a:p>
            <a:pPr algn="just" rtl="1">
              <a:lnSpc>
                <a:spcPct val="150000"/>
              </a:lnSpc>
            </a:pPr>
            <a:r>
              <a:rPr lang="ar-EG" sz="2400" dirty="0"/>
              <a:t>تركز هذه المرحلة (بخطواتها الأربعة) على مساعدة الشركة في اكتشاف نقاط القوة والضعف في تجربتها الرقمية، وتوفير أساس عملي لتطوير استراتيجيات تسويق أكثر فعالية وملاءمة لاحتياجات المستهلك الرقمي.</a:t>
            </a:r>
          </a:p>
        </p:txBody>
      </p:sp>
      <p:sp>
        <p:nvSpPr>
          <p:cNvPr id="2" name="Rectangle 1">
            <a:extLst>
              <a:ext uri="{FF2B5EF4-FFF2-40B4-BE49-F238E27FC236}">
                <a16:creationId xmlns:a16="http://schemas.microsoft.com/office/drawing/2014/main" id="{945DDDCD-99F8-36F5-CBBE-11027C5750D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B616E56B-A5CA-7CC8-4B37-957B3290E2F3}"/>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6858668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FBB57-54B5-50B8-CFAD-D03AB27E0E3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B17B56C-F068-605A-D66A-95FF4892732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3A5E276-4BD3-FBAD-ADF7-221C4A534B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A213D78-2572-4924-FE46-03E52793A423}"/>
              </a:ext>
            </a:extLst>
          </p:cNvPr>
          <p:cNvSpPr txBox="1"/>
          <p:nvPr/>
        </p:nvSpPr>
        <p:spPr>
          <a:xfrm>
            <a:off x="510067" y="203207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خلال عملية فحص جاهزية المنظمة لاستخدام التسويق عبر الأجهزة المحمولة، من المهم تدوين الملاحظات ومشاركة التجارب مع فريق التسويق. إن تقييم جميع العناصر المرتبطة بالمؤسسة والمسوقين هو عملية ديناميكية مستمرة تتطلب مراجعة وتطويرًا دائمين، حيث تتغير الاستجابات مع تطور المسوقين والعملاء والموظفين والتقنيات ووسائل الإعلام والموارد المتاحة. لذلك، يُوصى بأن تعتمد الشركات عمليات تدقيق دورية لجاهزية التسويق عبر الهاتف المحمول ضمن خططها التشغيلية.</a:t>
            </a:r>
          </a:p>
        </p:txBody>
      </p:sp>
      <p:sp>
        <p:nvSpPr>
          <p:cNvPr id="2" name="Rectangle 1">
            <a:extLst>
              <a:ext uri="{FF2B5EF4-FFF2-40B4-BE49-F238E27FC236}">
                <a16:creationId xmlns:a16="http://schemas.microsoft.com/office/drawing/2014/main" id="{33B14947-CA7E-F683-48B6-B68B6746443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CDA339DE-423F-7461-EC01-726516D0D0ED}"/>
              </a:ext>
            </a:extLst>
          </p:cNvPr>
          <p:cNvSpPr txBox="1"/>
          <p:nvPr/>
        </p:nvSpPr>
        <p:spPr>
          <a:xfrm>
            <a:off x="5024504" y="1140208"/>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36533300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46221-13F5-1D86-BD41-8900F960ECD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67FB542-9FF9-FE23-26D1-DADF21A6DC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844BDA5-AD4F-05F7-7656-346EA90455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7EECCDF-7089-F61F-26BF-0BC1B9F4C115}"/>
              </a:ext>
            </a:extLst>
          </p:cNvPr>
          <p:cNvSpPr txBox="1"/>
          <p:nvPr/>
        </p:nvSpPr>
        <p:spPr>
          <a:xfrm>
            <a:off x="510067" y="1596056"/>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يمكن تشبيه عملية فحص جاهزية المنظمة لاستخدام التسويق عبر الهاتف المحمول بالصيانة الدورية للسيارات،  فكما يحتاج السائق إلى تغيير زيت السيارة وفحص الأنظمة بشكل منتظم، يجب على المسوقين أيضًا مراجعة جاهزية مؤسساتهم بشكل دوري، على الأقل مرة سنويًا، خاصة مع التحديثات المستمرة في المنتجات والخدمات. ومع تزايد اعتماد العملاء على التقنيات المحمولة وتغير توقعاتهم الشرائية، يصبح من الضروري أن يكون المسوقون على وعي دائم بهذه التحولات لضمان النجاح والاستمرارية.</a:t>
            </a:r>
          </a:p>
          <a:p>
            <a:pPr algn="just" rtl="1">
              <a:lnSpc>
                <a:spcPct val="150000"/>
              </a:lnSpc>
            </a:pPr>
            <a:r>
              <a:rPr lang="ar-EG" sz="2400" dirty="0"/>
              <a:t>تشمل عملية التدقيق الفعالة عدة محاور رئيسية: فهم احتياجات العملاء وتوقعاتهم من العلامة التجارية فيما يتعلق بالتجربة عبر الهاتف المحمول. مراجعة القدرات </a:t>
            </a:r>
            <a:r>
              <a:rPr lang="ar-EG" sz="2400"/>
              <a:t>الداخلية للشركة، </a:t>
            </a:r>
            <a:r>
              <a:rPr lang="ar-EG" sz="2400" dirty="0"/>
              <a:t>بما في ذلك الأفراد والعمليات والتقنيات. إجراء تحليل فجوات لتحديد نقاط الضعف في الأداء الرقمي. وضع خطة عمل واضحة لمعالجة هذه الفجوات وتحسين تجربة العملاء.</a:t>
            </a:r>
            <a:endParaRPr lang="ar-EG" sz="2400" u="sng" dirty="0"/>
          </a:p>
        </p:txBody>
      </p:sp>
      <p:sp>
        <p:nvSpPr>
          <p:cNvPr id="2" name="Rectangle 1">
            <a:extLst>
              <a:ext uri="{FF2B5EF4-FFF2-40B4-BE49-F238E27FC236}">
                <a16:creationId xmlns:a16="http://schemas.microsoft.com/office/drawing/2014/main" id="{55BC5772-47C2-F28E-0FAD-4DB9D5534EB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F2060B3A-0FB8-0B40-F49A-4F2A90B465D8}"/>
              </a:ext>
            </a:extLst>
          </p:cNvPr>
          <p:cNvSpPr txBox="1"/>
          <p:nvPr/>
        </p:nvSpPr>
        <p:spPr>
          <a:xfrm>
            <a:off x="5024504" y="862407"/>
            <a:ext cx="6636163"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فحص جاهزية المنظمة للتسويق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01881416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361EF-AD86-3DF7-2511-9974A8E3979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C46D96B-CB7C-5C26-F067-F02D73E0666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A69BC16-FC92-5A1F-DE27-B42B7DC0B9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EBD7E1C-3EB8-AD90-E501-6C32EEAA600A}"/>
              </a:ext>
            </a:extLst>
          </p:cNvPr>
          <p:cNvSpPr txBox="1"/>
          <p:nvPr/>
        </p:nvSpPr>
        <p:spPr>
          <a:xfrm>
            <a:off x="510067" y="1596056"/>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يتناول هذا القسم المبادئ الأساسية لتطوير استراتيجية تسويقية ترتكز على الأجهزة المحمولة كأولوية. وتعد هذه الاستراتيجية ذات أهمية متزايدة لا تقتصر على شركات التكنولوجيا فحسب، بل تمتد لتشمل مختلف أنشطة الأعمال الساعية إلى تحقيق التميز في بيئة السوق الرقمية المعاصرة. إذ تتجاوز هذه الاستراتيجية مجرد تكييف المحتوى مع الشاشات الصغيرة، لتعيد توجيه التركيز نحو تجربة المستخدم وسلوكياته المتغيرة.</a:t>
            </a:r>
          </a:p>
          <a:p>
            <a:pPr algn="just" rtl="1">
              <a:lnSpc>
                <a:spcPct val="150000"/>
              </a:lnSpc>
            </a:pPr>
            <a:r>
              <a:rPr lang="ar-EG" sz="2400" dirty="0"/>
              <a:t>لقد نشأت الحاجة إلى هذا التوجه نتيجة التحولات الجوهرية في أنماط استهلاك المعلومات والتفاعل مع العلامات التجارية؛ حيث كانت الاستراتيجيات التقليدية تركز على جذب العملاء إلى المواقع الإلكترونية أو الفروع المادية. أما اليوم، فإن تبني نهج "المحمول أولاً" يستدعي إعادة تعريف الأهداف التسويقية بما يتماشى مع التغيرات في سلوك المستهلك، الذي بات يقضي وقتًا أطول باستخدام الأجهزة المحمولة مقارنة بأي وسيلة تقنية أخرى.</a:t>
            </a:r>
          </a:p>
        </p:txBody>
      </p:sp>
      <p:sp>
        <p:nvSpPr>
          <p:cNvPr id="2" name="Rectangle 1">
            <a:extLst>
              <a:ext uri="{FF2B5EF4-FFF2-40B4-BE49-F238E27FC236}">
                <a16:creationId xmlns:a16="http://schemas.microsoft.com/office/drawing/2014/main" id="{3B5123C5-2814-A0E8-B310-F17B0167AE5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64267C50-599C-CFDA-01B5-D2CDA6B6E4B3}"/>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65854502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CAE3D-CC62-AE27-7FE0-9EA77B26BF2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198816-6045-D9FE-A4B1-E013349474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739859D-CD9A-29F6-83ED-F23813057F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2C95540-41C4-C48D-5177-29BA23C321DF}"/>
              </a:ext>
            </a:extLst>
          </p:cNvPr>
          <p:cNvSpPr txBox="1"/>
          <p:nvPr/>
        </p:nvSpPr>
        <p:spPr>
          <a:xfrm>
            <a:off x="510067" y="1596056"/>
            <a:ext cx="11150600" cy="260917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r>
              <a:rPr lang="ar-EG" sz="2400" b="1" dirty="0"/>
              <a:t>العناصر الأساسية التي يجب أن تتناولها الخطة الاستراتيجية تشمل:</a:t>
            </a:r>
            <a:endParaRPr lang="ar-EG" sz="2400" dirty="0"/>
          </a:p>
          <a:p>
            <a:pPr marL="342900" indent="-342900" algn="r" rtl="1">
              <a:lnSpc>
                <a:spcPct val="150000"/>
              </a:lnSpc>
              <a:buFont typeface="Arial" panose="020B0604020202020204" pitchFamily="34" charset="0"/>
              <a:buChar char="•"/>
            </a:pPr>
            <a:r>
              <a:rPr lang="ar-EG" sz="2400" dirty="0"/>
              <a:t>التفكير بمنظور "المحمول أولاً"</a:t>
            </a:r>
          </a:p>
          <a:p>
            <a:pPr marL="342900" indent="-342900" algn="r" rtl="1">
              <a:lnSpc>
                <a:spcPct val="150000"/>
              </a:lnSpc>
              <a:buFont typeface="Arial" panose="020B0604020202020204" pitchFamily="34" charset="0"/>
              <a:buChar char="•"/>
            </a:pPr>
            <a:r>
              <a:rPr lang="ar-EG" sz="2400" dirty="0"/>
              <a:t>تحديد الأهداف وكتابتها</a:t>
            </a:r>
          </a:p>
          <a:p>
            <a:pPr marL="342900" indent="-342900" algn="r" rtl="1">
              <a:lnSpc>
                <a:spcPct val="150000"/>
              </a:lnSpc>
              <a:buFont typeface="Arial" panose="020B0604020202020204" pitchFamily="34" charset="0"/>
              <a:buChar char="•"/>
            </a:pPr>
            <a:r>
              <a:rPr lang="ar-EG" sz="2400" dirty="0"/>
              <a:t>تحديد الموارد المتاحة لتحقيق الأهداف</a:t>
            </a:r>
          </a:p>
          <a:p>
            <a:pPr marL="342900" indent="-342900" algn="r" rtl="1">
              <a:lnSpc>
                <a:spcPct val="150000"/>
              </a:lnSpc>
              <a:buFont typeface="Arial" panose="020B0604020202020204" pitchFamily="34" charset="0"/>
              <a:buChar char="•"/>
            </a:pPr>
            <a:r>
              <a:rPr lang="ar-EG" sz="2400" dirty="0"/>
              <a:t>تخطيط سيناريوهات التنفيذ </a:t>
            </a:r>
          </a:p>
        </p:txBody>
      </p:sp>
      <p:sp>
        <p:nvSpPr>
          <p:cNvPr id="2" name="Rectangle 1">
            <a:extLst>
              <a:ext uri="{FF2B5EF4-FFF2-40B4-BE49-F238E27FC236}">
                <a16:creationId xmlns:a16="http://schemas.microsoft.com/office/drawing/2014/main" id="{CB6233AA-6760-66B7-81E6-580768A7ED9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35405716-A848-1853-71EC-CB80765DD217}"/>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2290" name="Picture 2" descr="التسويق المتنقل: استراتيجيات التسويق عبر الأجهزة المحمولة">
            <a:extLst>
              <a:ext uri="{FF2B5EF4-FFF2-40B4-BE49-F238E27FC236}">
                <a16:creationId xmlns:a16="http://schemas.microsoft.com/office/drawing/2014/main" id="{0BB00BC6-7E7A-A3CE-7375-2BF7F2C3AC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250" y="2066306"/>
            <a:ext cx="6516914" cy="4791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9218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53670-7E80-1EA7-06D6-34E7B3BC39E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A0BF69E-9284-3F54-B1F7-8393F20DD3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B0FEED-49C1-5234-AFF3-561D0F0159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CFF586F-5310-12BC-2837-B5748020CA1C}"/>
              </a:ext>
            </a:extLst>
          </p:cNvPr>
          <p:cNvSpPr txBox="1"/>
          <p:nvPr/>
        </p:nvSpPr>
        <p:spPr>
          <a:xfrm>
            <a:off x="510067" y="1596056"/>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التفكير بمنظور "المحمول أولاً"</a:t>
            </a:r>
          </a:p>
          <a:p>
            <a:pPr algn="r" rtl="1">
              <a:lnSpc>
                <a:spcPct val="150000"/>
              </a:lnSpc>
            </a:pPr>
            <a:r>
              <a:rPr lang="ar-EG" sz="2400" dirty="0"/>
              <a:t>يعني التفكير بمنظور "المحمول أولاً" أن هناك افتراضًا أساسيًا بأن العملاء سيتفاعلون مع المنظمة في مرحلة ما عبر جهاز محمول. يجب أن يؤثر هذا الافتراض على العديد من القرارات الاستراتيجية، بما في ذلك:</a:t>
            </a:r>
          </a:p>
          <a:p>
            <a:pPr marL="342900" indent="-342900" algn="r" rtl="1">
              <a:lnSpc>
                <a:spcPct val="150000"/>
              </a:lnSpc>
              <a:buFont typeface="Courier New" panose="02070309020205020404" pitchFamily="49" charset="0"/>
              <a:buChar char="o"/>
            </a:pPr>
            <a:r>
              <a:rPr lang="ar-EG" sz="2400" dirty="0"/>
              <a:t>طريقة تطوير المحتوى</a:t>
            </a:r>
          </a:p>
          <a:p>
            <a:pPr marL="342900" indent="-342900" algn="r" rtl="1">
              <a:lnSpc>
                <a:spcPct val="150000"/>
              </a:lnSpc>
              <a:buFont typeface="Courier New" panose="02070309020205020404" pitchFamily="49" charset="0"/>
              <a:buChar char="o"/>
            </a:pPr>
            <a:r>
              <a:rPr lang="ar-EG" sz="2400" dirty="0"/>
              <a:t>توقيت تنفيذ البرامج التسويقية</a:t>
            </a:r>
          </a:p>
          <a:p>
            <a:pPr marL="342900" indent="-342900" algn="r" rtl="1">
              <a:lnSpc>
                <a:spcPct val="150000"/>
              </a:lnSpc>
              <a:buFont typeface="Courier New" panose="02070309020205020404" pitchFamily="49" charset="0"/>
              <a:buChar char="o"/>
            </a:pPr>
            <a:r>
              <a:rPr lang="ar-EG" sz="2400" dirty="0"/>
              <a:t>كيفية بناء واستخدام قدرات الويب والبريد الإلكتروني والرسائل</a:t>
            </a:r>
          </a:p>
          <a:p>
            <a:pPr marL="342900" indent="-342900" algn="r" rtl="1">
              <a:lnSpc>
                <a:spcPct val="150000"/>
              </a:lnSpc>
              <a:buFont typeface="Courier New" panose="02070309020205020404" pitchFamily="49" charset="0"/>
              <a:buChar char="o"/>
            </a:pPr>
            <a:r>
              <a:rPr lang="ar-EG" sz="2400" dirty="0"/>
              <a:t>كيفية إعداد نظام إدارة علاقات العملاء </a:t>
            </a:r>
            <a:r>
              <a:rPr lang="en-US" sz="2400" dirty="0"/>
              <a:t>CRM</a:t>
            </a:r>
          </a:p>
          <a:p>
            <a:pPr marL="342900" indent="-342900" algn="r" rtl="1">
              <a:lnSpc>
                <a:spcPct val="150000"/>
              </a:lnSpc>
              <a:buFont typeface="Courier New" panose="02070309020205020404" pitchFamily="49" charset="0"/>
              <a:buChar char="o"/>
            </a:pPr>
            <a:r>
              <a:rPr lang="ar-EG" sz="2400" dirty="0"/>
              <a:t>كيفية تدريب فريق خدمة العملاء</a:t>
            </a:r>
          </a:p>
          <a:p>
            <a:pPr algn="r" rtl="1">
              <a:lnSpc>
                <a:spcPct val="150000"/>
              </a:lnSpc>
            </a:pPr>
            <a:endParaRPr lang="ar-EG" sz="2400" dirty="0"/>
          </a:p>
        </p:txBody>
      </p:sp>
      <p:sp>
        <p:nvSpPr>
          <p:cNvPr id="2" name="Rectangle 1">
            <a:extLst>
              <a:ext uri="{FF2B5EF4-FFF2-40B4-BE49-F238E27FC236}">
                <a16:creationId xmlns:a16="http://schemas.microsoft.com/office/drawing/2014/main" id="{272D4615-70CD-3246-81CE-1DBEAFF1644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775E3834-CF10-0C71-74F3-13E7602701BC}"/>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2A257687-5294-A337-D4B2-80F7AACC2B80}"/>
              </a:ext>
            </a:extLst>
          </p:cNvPr>
          <p:cNvPicPr>
            <a:picLocks noChangeAspect="1"/>
          </p:cNvPicPr>
          <p:nvPr/>
        </p:nvPicPr>
        <p:blipFill>
          <a:blip r:embed="rId4"/>
          <a:srcRect l="19466" t="26949" r="17504" b="9611"/>
          <a:stretch>
            <a:fillRect/>
          </a:stretch>
        </p:blipFill>
        <p:spPr>
          <a:xfrm>
            <a:off x="464870" y="3429000"/>
            <a:ext cx="4225884" cy="3429000"/>
          </a:xfrm>
          <a:prstGeom prst="rect">
            <a:avLst/>
          </a:prstGeom>
        </p:spPr>
      </p:pic>
    </p:spTree>
    <p:extLst>
      <p:ext uri="{BB962C8B-B14F-4D97-AF65-F5344CB8AC3E}">
        <p14:creationId xmlns:p14="http://schemas.microsoft.com/office/powerpoint/2010/main" val="1544259727"/>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06D5B-5BE8-BA40-21BE-A8E38AD4F05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6E20738-599D-FD2B-D841-ECDDD8BEB3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0E6DF9-E268-9F7D-E3B5-447A1510CA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7538251-239E-241C-858D-1BECC7B4605D}"/>
              </a:ext>
            </a:extLst>
          </p:cNvPr>
          <p:cNvSpPr txBox="1"/>
          <p:nvPr/>
        </p:nvSpPr>
        <p:spPr>
          <a:xfrm>
            <a:off x="510067" y="1415580"/>
            <a:ext cx="11150600" cy="168584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التفكير بمنظور "المحمول أولاً"</a:t>
            </a:r>
          </a:p>
          <a:p>
            <a:pPr algn="r" rtl="1">
              <a:lnSpc>
                <a:spcPct val="150000"/>
              </a:lnSpc>
            </a:pPr>
            <a:r>
              <a:rPr lang="ar-EG" sz="2400" dirty="0"/>
              <a:t>الشكل التالي هو رسم توضيحي لفكرة "التفكير بمنظور المحمول أولاً"، يضع التسويق عبر الأجهزة المحمولة في مركز النشاط التجاري، محاطًا بعناصر أخرى ستكون حاسمة للشركة ولعملائها. </a:t>
            </a:r>
          </a:p>
        </p:txBody>
      </p:sp>
      <p:sp>
        <p:nvSpPr>
          <p:cNvPr id="2" name="Rectangle 1">
            <a:extLst>
              <a:ext uri="{FF2B5EF4-FFF2-40B4-BE49-F238E27FC236}">
                <a16:creationId xmlns:a16="http://schemas.microsoft.com/office/drawing/2014/main" id="{9DCF19B7-5553-F925-5B31-907E082F6F0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F858CDCD-0960-EFF2-70E4-1070AB40E3FB}"/>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C6536CD5-3E47-6227-7D7E-8C27C463EC03}"/>
              </a:ext>
            </a:extLst>
          </p:cNvPr>
          <p:cNvPicPr>
            <a:picLocks noChangeAspect="1"/>
          </p:cNvPicPr>
          <p:nvPr/>
        </p:nvPicPr>
        <p:blipFill>
          <a:blip r:embed="rId4"/>
          <a:srcRect l="41743" t="27894" r="24013" b="17194"/>
          <a:stretch>
            <a:fillRect/>
          </a:stretch>
        </p:blipFill>
        <p:spPr>
          <a:xfrm>
            <a:off x="538700" y="3043992"/>
            <a:ext cx="4174958" cy="3765885"/>
          </a:xfrm>
          <a:prstGeom prst="rect">
            <a:avLst/>
          </a:prstGeom>
        </p:spPr>
      </p:pic>
    </p:spTree>
    <p:extLst>
      <p:ext uri="{BB962C8B-B14F-4D97-AF65-F5344CB8AC3E}">
        <p14:creationId xmlns:p14="http://schemas.microsoft.com/office/powerpoint/2010/main" val="230157777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2589F-816B-DB8E-4ED3-583FA17D65B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3EDBDCB-D349-2C4E-2A47-8EF1F710D6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9A1409D-896F-ED49-21D0-78B758246D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EEEDAC0-798E-A7B1-36FA-7FD770F04F62}"/>
              </a:ext>
            </a:extLst>
          </p:cNvPr>
          <p:cNvSpPr txBox="1"/>
          <p:nvPr/>
        </p:nvSpPr>
        <p:spPr>
          <a:xfrm>
            <a:off x="510067" y="1596056"/>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تحديد وكتابة الأهداف</a:t>
            </a:r>
          </a:p>
          <a:p>
            <a:pPr algn="r" rtl="1">
              <a:lnSpc>
                <a:spcPct val="150000"/>
              </a:lnSpc>
            </a:pPr>
            <a:r>
              <a:rPr lang="ar-EG" sz="2400" dirty="0"/>
              <a:t>يجب تدوين الأهداف بشكل واضح، بحيث تُفصل ما الذي يجب تحقيقه ومتى. ينبغي أن تكون الأهداف طموحة ولكن واقعية لتحفيز نمو المنظمة. ويُفضل أن يقوم المسوقون بتحديد أهدافهم كمياً قدر الإمكان، مع تحديد إطار زمني واضح لإنجازها، بالإضافة إلى توضيح كيفية قياس النتائج. على سبيل المثال، قد يخطط المسوّق لـ:</a:t>
            </a:r>
          </a:p>
          <a:p>
            <a:pPr marL="342900" indent="-342900" algn="r" rtl="1">
              <a:lnSpc>
                <a:spcPct val="150000"/>
              </a:lnSpc>
              <a:buFont typeface="Wingdings" panose="05000000000000000000" pitchFamily="2" charset="2"/>
              <a:buChar char="ü"/>
            </a:pPr>
            <a:r>
              <a:rPr lang="ar-EG" sz="2400" dirty="0"/>
              <a:t>زيادة الوعي بالعلامة التجارية بنسبة 20٪ ضمن شريحة سوقية محددة خلال السنة المالية الحالية.</a:t>
            </a:r>
          </a:p>
          <a:p>
            <a:pPr marL="342900" indent="-342900" algn="r" rtl="1">
              <a:lnSpc>
                <a:spcPct val="150000"/>
              </a:lnSpc>
              <a:buFont typeface="Wingdings" panose="05000000000000000000" pitchFamily="2" charset="2"/>
              <a:buChar char="ü"/>
            </a:pPr>
            <a:r>
              <a:rPr lang="ar-EG" sz="2400" dirty="0"/>
              <a:t>تحسين المبيعات في منطقة معينة بنسبة </a:t>
            </a:r>
            <a:r>
              <a:rPr lang="en-US" sz="2400" dirty="0"/>
              <a:t>X</a:t>
            </a:r>
            <a:r>
              <a:rPr lang="ar-EG" sz="2400" dirty="0"/>
              <a:t>٪ في الربع الثالث.</a:t>
            </a:r>
          </a:p>
          <a:p>
            <a:pPr marL="342900" indent="-342900" algn="r" rtl="1">
              <a:lnSpc>
                <a:spcPct val="150000"/>
              </a:lnSpc>
              <a:buFont typeface="Wingdings" panose="05000000000000000000" pitchFamily="2" charset="2"/>
              <a:buChar char="ü"/>
            </a:pPr>
            <a:r>
              <a:rPr lang="ar-EG" sz="2400" dirty="0"/>
              <a:t>أن تصبح العلامة التجارية رقم واحد من حيث المبيعات في السوق خلال عامين.</a:t>
            </a:r>
          </a:p>
          <a:p>
            <a:pPr marL="342900" indent="-342900" algn="r" rtl="1">
              <a:lnSpc>
                <a:spcPct val="150000"/>
              </a:lnSpc>
              <a:buFont typeface="Wingdings" panose="05000000000000000000" pitchFamily="2" charset="2"/>
              <a:buChar char="ü"/>
            </a:pPr>
            <a:r>
              <a:rPr lang="ar-EG" sz="2400" dirty="0"/>
              <a:t>جذب 10,000 شخص لتجربة وشراء منتج جديد خلال الأشهر الثلاثة القادمة.</a:t>
            </a:r>
          </a:p>
          <a:p>
            <a:pPr marL="342900" indent="-342900" algn="r" rtl="1">
              <a:lnSpc>
                <a:spcPct val="150000"/>
              </a:lnSpc>
              <a:buFont typeface="Wingdings" panose="05000000000000000000" pitchFamily="2" charset="2"/>
              <a:buChar char="ü"/>
            </a:pPr>
            <a:r>
              <a:rPr lang="ar-EG" sz="2400" dirty="0"/>
              <a:t>إضافة 10,000 تحميل للتطبيق خلال 30 يومًا.</a:t>
            </a:r>
          </a:p>
        </p:txBody>
      </p:sp>
      <p:sp>
        <p:nvSpPr>
          <p:cNvPr id="2" name="Rectangle 1">
            <a:extLst>
              <a:ext uri="{FF2B5EF4-FFF2-40B4-BE49-F238E27FC236}">
                <a16:creationId xmlns:a16="http://schemas.microsoft.com/office/drawing/2014/main" id="{ACEB8562-3187-115A-47FB-5111D947038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32256F6F-0C04-5847-5D00-588ED27A863D}"/>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36408059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22F04E-0D41-7DFB-00F3-044A2EA45B1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04D0ECB-CC11-2A7D-F0DD-018D02B2299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8D730C2-75A9-753B-588F-5988DAA397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21B9107-E642-ED58-D2D4-6CF102325834}"/>
              </a:ext>
            </a:extLst>
          </p:cNvPr>
          <p:cNvSpPr txBox="1"/>
          <p:nvPr/>
        </p:nvSpPr>
        <p:spPr>
          <a:xfrm>
            <a:off x="510067" y="1596056"/>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تحديد وكتابة الأهداف</a:t>
            </a:r>
          </a:p>
          <a:p>
            <a:pPr algn="r" rtl="1">
              <a:lnSpc>
                <a:spcPct val="150000"/>
              </a:lnSpc>
            </a:pPr>
            <a:r>
              <a:rPr lang="ar-EG" sz="2400" b="1" dirty="0"/>
              <a:t>يجب على المسوق تحديد الأهداف الأكثر أهمية لتحقيق استراتيجية المنظمة</a:t>
            </a:r>
            <a:r>
              <a:rPr lang="ar-EG" sz="2400" dirty="0"/>
              <a:t>. ويجب أن يكون التركيز على السلوك المطلوب من العميل عبر الأجهزة المحمولة لتحقيق الهدف. هذا السلوك سيكون مفتاحًا لقياس نتائج الأهداف المكتوبة. على سبيل المثال، قد يكون السلوك المطلوب هو النقر على رابط لتثبيت وتسجيل تطبيق على الهاتف.</a:t>
            </a:r>
          </a:p>
          <a:p>
            <a:pPr algn="r" rtl="1">
              <a:lnSpc>
                <a:spcPct val="150000"/>
              </a:lnSpc>
            </a:pPr>
            <a:r>
              <a:rPr lang="ar-EG" sz="2400" b="1" dirty="0"/>
              <a:t>يُفضل أن تقتصر الأهداف على اثنين أو ثلاثة فقط لتجنب فقدان التركيز في المدى القصير</a:t>
            </a:r>
            <a:r>
              <a:rPr lang="ar-EG" sz="2400" dirty="0"/>
              <a:t>. فإذا زاد عدد الأهداف عن ذلك، ينبغي على المسوق إعادة تقييم الأهداف العامة للشركة، ثم تقسيم الاستراتيجية إلى مشاريع أو حملات استراتيجية أصغر، بحيث يكون لكل منها خطة استراتيجية مستقلة. هذا النهج المتدرج في التخطيط الاستراتيجي يساعد المسوق على الحفاظ على التركيز على الهدف النهائي للشركة، ويضمن أن لا تصبح عملية التخطيط معقدة وصعبة الإدارة.</a:t>
            </a:r>
          </a:p>
        </p:txBody>
      </p:sp>
      <p:sp>
        <p:nvSpPr>
          <p:cNvPr id="2" name="Rectangle 1">
            <a:extLst>
              <a:ext uri="{FF2B5EF4-FFF2-40B4-BE49-F238E27FC236}">
                <a16:creationId xmlns:a16="http://schemas.microsoft.com/office/drawing/2014/main" id="{753D6AE4-D9ED-F27E-7025-B33338E34A0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6D4EA19E-08CD-0908-B6A6-C92B0D7F15F5}"/>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07106026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DD556-569D-5309-41E1-E3CD399234A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A22101E-A7C0-FDAF-3378-60853650DA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254312-CECF-58FF-27A5-FC8FE69C27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0095C79-833B-4CF0-6B02-DFB46A06B1CD}"/>
              </a:ext>
            </a:extLst>
          </p:cNvPr>
          <p:cNvSpPr txBox="1"/>
          <p:nvPr/>
        </p:nvSpPr>
        <p:spPr>
          <a:xfrm>
            <a:off x="510067" y="1596056"/>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تحديد الموارد المتاحة لتحقيق الأهداف</a:t>
            </a:r>
          </a:p>
          <a:p>
            <a:pPr algn="just" rtl="1">
              <a:lnSpc>
                <a:spcPct val="150000"/>
              </a:lnSpc>
            </a:pPr>
            <a:r>
              <a:rPr lang="ar-EG" sz="2400" dirty="0"/>
              <a:t>بمجرد تحديد الأهداف، يحتاج المسوّق إلى تحديد الموارد المتاحة — من أفراد وعمليات وتقنيات وميزانية — سواء كانت متوفرة بالفعل أو يجب توفيرها لتحقيق الأهداف. دعونا نأخذ مثال لتقييم الموارد المطلوبة للإعلان عبر الأجهزة المحمولة.</a:t>
            </a:r>
          </a:p>
        </p:txBody>
      </p:sp>
      <p:sp>
        <p:nvSpPr>
          <p:cNvPr id="2" name="Rectangle 1">
            <a:extLst>
              <a:ext uri="{FF2B5EF4-FFF2-40B4-BE49-F238E27FC236}">
                <a16:creationId xmlns:a16="http://schemas.microsoft.com/office/drawing/2014/main" id="{906EC80D-2CE4-10EE-37E5-3F74465B809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275D012B-3C98-953D-5B1D-F84D457470B0}"/>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4338" name="Picture 2" descr="7 أدوات في الإدارة لا يمكنك تركها إلى وقت لاحق! - الشبكة العربية للتميز  والاستدامة">
            <a:extLst>
              <a:ext uri="{FF2B5EF4-FFF2-40B4-BE49-F238E27FC236}">
                <a16:creationId xmlns:a16="http://schemas.microsoft.com/office/drawing/2014/main" id="{96B56D65-51F1-5114-42F7-039F088DF2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333" y="3614342"/>
            <a:ext cx="6328262" cy="3164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621504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05101-A27B-BCA3-4125-05FCCB0EC4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710D4C9-64D2-A75D-2BC7-22A1F4E89DC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1BFEEE5-C74C-9C1B-7708-3D2C3D64E7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49C23C8-375C-34A1-E51F-CD5DC050A421}"/>
              </a:ext>
            </a:extLst>
          </p:cNvPr>
          <p:cNvSpPr txBox="1"/>
          <p:nvPr/>
        </p:nvSpPr>
        <p:spPr>
          <a:xfrm>
            <a:off x="510067" y="1596056"/>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تحديد الموارد المتاحة لتحقيق الأهداف</a:t>
            </a:r>
          </a:p>
          <a:p>
            <a:pPr algn="just" rtl="1">
              <a:lnSpc>
                <a:spcPct val="150000"/>
              </a:lnSpc>
              <a:buNone/>
            </a:pPr>
            <a:r>
              <a:rPr lang="ar-EG" sz="2400" dirty="0"/>
              <a:t>إذا كان المسوق يخطط لحملة إعلانية عبر الهاتف المحمول تهدف إلى </a:t>
            </a:r>
            <a:r>
              <a:rPr lang="ar-EG" sz="2400" b="1" dirty="0"/>
              <a:t>زيادة تحميلات تطبيق معين</a:t>
            </a:r>
            <a:r>
              <a:rPr lang="ar-EG" sz="2400" dirty="0"/>
              <a:t>، فهناك مجموعة من الموارد المطلوبة، وتشمل:</a:t>
            </a:r>
          </a:p>
          <a:p>
            <a:pPr marL="342900" indent="-342900" algn="just" rtl="1">
              <a:lnSpc>
                <a:spcPct val="150000"/>
              </a:lnSpc>
              <a:buFont typeface="Courier New" panose="02070309020205020404" pitchFamily="49" charset="0"/>
              <a:buChar char="o"/>
            </a:pPr>
            <a:r>
              <a:rPr lang="ar-EG" sz="2400" dirty="0"/>
              <a:t>خطة تتضمن فهمًا واضحًا لسلوكيات العملاء المستهدفة داخل التطبيق، ودوافع المستهلكين المستهدفين، والمحفزات التي تؤثر على هذه الدوافع، وتوقيت التنفيذ.</a:t>
            </a:r>
          </a:p>
          <a:p>
            <a:pPr marL="342900" indent="-342900" algn="just" rtl="1">
              <a:lnSpc>
                <a:spcPct val="150000"/>
              </a:lnSpc>
              <a:buFont typeface="Courier New" panose="02070309020205020404" pitchFamily="49" charset="0"/>
              <a:buChar char="o"/>
            </a:pPr>
            <a:r>
              <a:rPr lang="ar-EG" sz="2400" dirty="0"/>
              <a:t>خطة تقسيم السوق </a:t>
            </a:r>
            <a:r>
              <a:rPr lang="en-US" sz="2400" dirty="0"/>
              <a:t>Segmentation Plan، </a:t>
            </a:r>
            <a:r>
              <a:rPr lang="ar-EG" sz="2400" dirty="0"/>
              <a:t>وهي ضرورية وفعالة في الإعلانات عبر الهاتف المحمول تمامًا كما في أشكال الترويج الأخرى.</a:t>
            </a:r>
          </a:p>
          <a:p>
            <a:pPr marL="342900" indent="-342900" algn="just" rtl="1">
              <a:lnSpc>
                <a:spcPct val="150000"/>
              </a:lnSpc>
              <a:buFont typeface="Courier New" panose="02070309020205020404" pitchFamily="49" charset="0"/>
              <a:buChar char="o"/>
            </a:pPr>
            <a:r>
              <a:rPr lang="ar-EG" sz="2400" dirty="0"/>
              <a:t>اختيار ناشر متميز أو شبكة/منصة إعلانية مناسبة للوصول إلى الجمهور المستهدف.</a:t>
            </a:r>
          </a:p>
          <a:p>
            <a:pPr marL="342900" indent="-342900" algn="just" rtl="1">
              <a:lnSpc>
                <a:spcPct val="150000"/>
              </a:lnSpc>
              <a:buFont typeface="Courier New" panose="02070309020205020404" pitchFamily="49" charset="0"/>
              <a:buChar char="o"/>
            </a:pPr>
            <a:r>
              <a:rPr lang="ar-EG" sz="2400" dirty="0"/>
              <a:t>محتوى إبداعي يتضمن نصوصًا محفزة وتجارب وسائط غنية تجذب انتباه واهتمام الجمهور.</a:t>
            </a:r>
          </a:p>
        </p:txBody>
      </p:sp>
      <p:sp>
        <p:nvSpPr>
          <p:cNvPr id="2" name="Rectangle 1">
            <a:extLst>
              <a:ext uri="{FF2B5EF4-FFF2-40B4-BE49-F238E27FC236}">
                <a16:creationId xmlns:a16="http://schemas.microsoft.com/office/drawing/2014/main" id="{79D7D345-1EA5-9640-6037-A75132BDD75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D0A4D688-875E-D8CD-E2CE-E9A4A91CB8BB}"/>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98932831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2DB56-B7A0-9541-F02D-EBBB720F9BE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76DBE4C-AA31-4EEF-0D6B-D0EDA0A86F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89CF102-DDEF-3F02-A2AF-1352EFCEC4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60C1AB0-A4D5-3507-9E68-E986C251A5EC}"/>
              </a:ext>
            </a:extLst>
          </p:cNvPr>
          <p:cNvSpPr txBox="1"/>
          <p:nvPr/>
        </p:nvSpPr>
        <p:spPr>
          <a:xfrm>
            <a:off x="510067" y="1596056"/>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تحديد الموارد المتاحة لتحقيق الأهداف</a:t>
            </a:r>
          </a:p>
          <a:p>
            <a:pPr marL="342900" indent="-342900" algn="just" rtl="1">
              <a:lnSpc>
                <a:spcPct val="150000"/>
              </a:lnSpc>
              <a:buFont typeface="Courier New" panose="02070309020205020404" pitchFamily="49" charset="0"/>
              <a:buChar char="o"/>
            </a:pPr>
            <a:r>
              <a:rPr lang="ar-EG" sz="2400" dirty="0"/>
              <a:t>عقد واضح مع الشركاء يحدد الأهداف، ومسؤوليات كل طرف، وما سيقوم به كل منهم.</a:t>
            </a:r>
          </a:p>
          <a:p>
            <a:pPr marL="342900" indent="-342900" algn="just" rtl="1">
              <a:lnSpc>
                <a:spcPct val="150000"/>
              </a:lnSpc>
              <a:buFont typeface="Courier New" panose="02070309020205020404" pitchFamily="49" charset="0"/>
              <a:buChar char="o"/>
            </a:pPr>
            <a:r>
              <a:rPr lang="ar-SA" altLang="en-US" sz="2400" dirty="0">
                <a:solidFill>
                  <a:schemeClr val="tx1"/>
                </a:solidFill>
                <a:latin typeface="Arial" panose="020B0604020202020204" pitchFamily="34" charset="0"/>
              </a:rPr>
              <a:t>الميزانية </a:t>
            </a:r>
            <a:r>
              <a:rPr lang="ar-EG" altLang="en-US" sz="2400" dirty="0">
                <a:solidFill>
                  <a:schemeClr val="tx1"/>
                </a:solidFill>
                <a:latin typeface="Arial" panose="020B0604020202020204" pitchFamily="34" charset="0"/>
              </a:rPr>
              <a:t>والإجراءات</a:t>
            </a:r>
            <a:r>
              <a:rPr lang="ar-SA" altLang="en-US" sz="2400" dirty="0">
                <a:solidFill>
                  <a:schemeClr val="tx1"/>
                </a:solidFill>
                <a:latin typeface="Arial" panose="020B0604020202020204" pitchFamily="34" charset="0"/>
              </a:rPr>
              <a:t> المعتمدة لدفع تكاليف تطوير الإعلانات، وتعديلات الإعلانات، والاستمرار في وضع الإعلانات وتقييمها</a:t>
            </a:r>
            <a:r>
              <a:rPr lang="en-US" altLang="en-US" sz="2400" dirty="0">
                <a:solidFill>
                  <a:schemeClr val="tx1"/>
                </a:solidFill>
                <a:latin typeface="Arial" panose="020B0604020202020204" pitchFamily="34" charset="0"/>
              </a:rPr>
              <a:t>. </a:t>
            </a:r>
          </a:p>
          <a:p>
            <a:pPr marL="342900" indent="-342900" algn="just" rtl="1">
              <a:lnSpc>
                <a:spcPct val="150000"/>
              </a:lnSpc>
              <a:buFont typeface="Courier New" panose="02070309020205020404" pitchFamily="49" charset="0"/>
              <a:buChar char="o"/>
            </a:pPr>
            <a:r>
              <a:rPr lang="ar-SA" altLang="en-US" sz="2400" dirty="0">
                <a:solidFill>
                  <a:schemeClr val="tx1"/>
                </a:solidFill>
                <a:latin typeface="Arial" panose="020B0604020202020204" pitchFamily="34" charset="0"/>
              </a:rPr>
              <a:t>العمليات الخاصة بتدقيق تقارير </a:t>
            </a:r>
            <a:r>
              <a:rPr lang="ar-EG" altLang="en-US" sz="2400" dirty="0">
                <a:solidFill>
                  <a:schemeClr val="tx1"/>
                </a:solidFill>
                <a:latin typeface="Arial" panose="020B0604020202020204" pitchFamily="34" charset="0"/>
              </a:rPr>
              <a:t>الإنجاز</a:t>
            </a:r>
            <a:r>
              <a:rPr lang="ar-SA" altLang="en-US" sz="2400" dirty="0">
                <a:solidFill>
                  <a:schemeClr val="tx1"/>
                </a:solidFill>
                <a:latin typeface="Arial" panose="020B0604020202020204" pitchFamily="34" charset="0"/>
              </a:rPr>
              <a:t> المستلمة من الشركاء، وخطة لإجراء التعديلات اللازمة على تطوير الإعلانات ووضعها حسب الحاجة</a:t>
            </a:r>
            <a:r>
              <a:rPr lang="en-US" altLang="en-US" sz="2400" dirty="0">
                <a:solidFill>
                  <a:schemeClr val="tx1"/>
                </a:solidFill>
                <a:latin typeface="Arial" panose="020B0604020202020204" pitchFamily="34" charset="0"/>
              </a:rPr>
              <a:t>. </a:t>
            </a:r>
          </a:p>
          <a:p>
            <a:pPr algn="just" rtl="1">
              <a:lnSpc>
                <a:spcPct val="150000"/>
              </a:lnSpc>
            </a:pPr>
            <a:r>
              <a:rPr lang="ar-EG" sz="2400" dirty="0"/>
              <a:t>يمثل هذا السيناريو نموذجًا للموارد البشرية والعمليات والميزانيات اللازمة لتنفيذ أنشطة التسويق عبر الأجهزة المحمولة بفعالية. ومن الضروري أن يتعاون المسوقون مع شركائهم في مجال التسويق الرقمي لتحديد الموارد اللازمة لتصميم وإدارة تجارب المستخدمين عبر الأجهزة المحمولة، سواء للعملاء الحاليين أو المحتملين.</a:t>
            </a:r>
          </a:p>
        </p:txBody>
      </p:sp>
      <p:sp>
        <p:nvSpPr>
          <p:cNvPr id="2" name="Rectangle 1">
            <a:extLst>
              <a:ext uri="{FF2B5EF4-FFF2-40B4-BE49-F238E27FC236}">
                <a16:creationId xmlns:a16="http://schemas.microsoft.com/office/drawing/2014/main" id="{6B177245-F8FF-CB69-6246-48560C4AD2B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BD5A8207-81E3-5749-C7CF-07A522AEA1BD}"/>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5294284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508DF-1DC0-5407-4E3B-68D148683F8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8EB6A72-26FB-F0EB-383A-5A7ADCE132C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6F9FFD-563F-583E-2F74-6F1E7DCA80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5DD0836-B4F1-39B2-1F62-BC086398E1ED}"/>
              </a:ext>
            </a:extLst>
          </p:cNvPr>
          <p:cNvSpPr txBox="1"/>
          <p:nvPr/>
        </p:nvSpPr>
        <p:spPr>
          <a:xfrm>
            <a:off x="510067" y="1596056"/>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تخطيط سيناريوهات التنفيذ </a:t>
            </a:r>
          </a:p>
          <a:p>
            <a:pPr algn="just" rtl="1">
              <a:lnSpc>
                <a:spcPct val="150000"/>
              </a:lnSpc>
              <a:buNone/>
            </a:pPr>
            <a:r>
              <a:rPr lang="ar-EG" sz="2400" dirty="0"/>
              <a:t>يُعد تخطيط سيناريوهات متنوعة للتسويق عبر الأجهزة المحمولة خطوة أساسية تُمكن المسوقين من تحديد الموارد اللازمة لوضع الاستراتيجية وتنفيذها بفعالية. وبعد إعداد خطة مبدئية للموارد، ينبغي تطوير نموذج للتنفيذ يتضمن أربعة عناصر رئيسية تُشكل الأساس لأي جهد تسويقي عبر الأجهزة المحمولة:</a:t>
            </a:r>
          </a:p>
          <a:p>
            <a:pPr marL="342900" indent="-342900" algn="just" rtl="1">
              <a:lnSpc>
                <a:spcPct val="150000"/>
              </a:lnSpc>
              <a:buFont typeface="Courier New" panose="02070309020205020404" pitchFamily="49" charset="0"/>
              <a:buChar char="o"/>
            </a:pPr>
            <a:r>
              <a:rPr lang="ar-EG" sz="2400" b="1" dirty="0"/>
              <a:t>الاستراتيجية:</a:t>
            </a:r>
            <a:r>
              <a:rPr lang="ar-EG" sz="2400" dirty="0"/>
              <a:t> وتشمل الإطار العام لاستراتيجية التسويق عبر الأجهزة المحمولة، بالإضافة إلى الاستراتيجيات الفرعية الخاصة بكل حملة أو مبادرة.</a:t>
            </a:r>
          </a:p>
          <a:p>
            <a:pPr marL="342900" indent="-342900" algn="just" rtl="1">
              <a:lnSpc>
                <a:spcPct val="150000"/>
              </a:lnSpc>
              <a:buFont typeface="Courier New" panose="02070309020205020404" pitchFamily="49" charset="0"/>
              <a:buChar char="o"/>
            </a:pPr>
            <a:r>
              <a:rPr lang="ar-EG" sz="2400" b="1" dirty="0"/>
              <a:t>الإبداع:</a:t>
            </a:r>
            <a:r>
              <a:rPr lang="ar-EG" sz="2400" dirty="0"/>
              <a:t> ويتضمن جميع الجوانب المتعلقة بالتصميم والمحتوى التي تساهم في تقديم تجربة تفاعلية وجذابة للمستخدم.</a:t>
            </a:r>
          </a:p>
        </p:txBody>
      </p:sp>
      <p:sp>
        <p:nvSpPr>
          <p:cNvPr id="2" name="Rectangle 1">
            <a:extLst>
              <a:ext uri="{FF2B5EF4-FFF2-40B4-BE49-F238E27FC236}">
                <a16:creationId xmlns:a16="http://schemas.microsoft.com/office/drawing/2014/main" id="{2072B9C1-05B8-E702-1D45-646DB4D192C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A0978B97-0D94-C192-8300-5D3B7C432E99}"/>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77784168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DB5B3-413B-4E0D-591D-1107F7072BE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E408B6A-6D03-1D10-5C91-7A54B96BDD5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032C0C9-238F-B3E3-A393-DFCA0AF043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1C335B4-A1B7-E6EF-E0D7-9E54F6A674E7}"/>
              </a:ext>
            </a:extLst>
          </p:cNvPr>
          <p:cNvSpPr txBox="1"/>
          <p:nvPr/>
        </p:nvSpPr>
        <p:spPr>
          <a:xfrm>
            <a:off x="510067" y="1596056"/>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تخطيط سيناريوهات التنفيذ </a:t>
            </a:r>
          </a:p>
          <a:p>
            <a:pPr marL="342900" indent="-342900" algn="r" rtl="1">
              <a:lnSpc>
                <a:spcPct val="150000"/>
              </a:lnSpc>
              <a:buFont typeface="Courier New" panose="02070309020205020404" pitchFamily="49" charset="0"/>
              <a:buChar char="o"/>
            </a:pPr>
            <a:r>
              <a:rPr lang="ar-EG" sz="2400" b="1" dirty="0"/>
              <a:t>التنفيذ:</a:t>
            </a:r>
            <a:r>
              <a:rPr lang="ar-EG" sz="2400" dirty="0"/>
              <a:t> يشمل الوسائط والعناصر التقنية المطلوبة لضمان وصول الحملة إلى الجمهور المستهدف وتنفيذها بالشكل المخطط له.</a:t>
            </a:r>
          </a:p>
          <a:p>
            <a:pPr marL="342900" indent="-342900" algn="r" rtl="1">
              <a:lnSpc>
                <a:spcPct val="150000"/>
              </a:lnSpc>
              <a:buFont typeface="Courier New" panose="02070309020205020404" pitchFamily="49" charset="0"/>
              <a:buChar char="o"/>
            </a:pPr>
            <a:r>
              <a:rPr lang="ar-EG" sz="2400" b="1" dirty="0"/>
              <a:t>التحليلات والقياس:</a:t>
            </a:r>
            <a:r>
              <a:rPr lang="ar-EG" sz="2400" dirty="0"/>
              <a:t> وتشمل الموارد البشرية والعمليات والتقنيات اللازمة لقياس أداء الحملات وتحليل نتائجها واستخلاص رؤى قابلة للتنفيذ.</a:t>
            </a:r>
          </a:p>
        </p:txBody>
      </p:sp>
      <p:sp>
        <p:nvSpPr>
          <p:cNvPr id="2" name="Rectangle 1">
            <a:extLst>
              <a:ext uri="{FF2B5EF4-FFF2-40B4-BE49-F238E27FC236}">
                <a16:creationId xmlns:a16="http://schemas.microsoft.com/office/drawing/2014/main" id="{478AAB01-942C-1A09-5A83-42A3FA76941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7C1AF7FC-2CCA-0DD2-8637-06CCE70CE9BD}"/>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5362" name="Picture 2" descr="التخطيط بالسيناريو هو الحل | مدونة حضرمي">
            <a:extLst>
              <a:ext uri="{FF2B5EF4-FFF2-40B4-BE49-F238E27FC236}">
                <a16:creationId xmlns:a16="http://schemas.microsoft.com/office/drawing/2014/main" id="{D4625B1B-576C-A619-D476-7716689C72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4325" y="4389898"/>
            <a:ext cx="6838950"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53318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E0915-CB85-22D5-BD00-7017B69EAB9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18D2D60-B076-62F5-767F-B303EFAC3CA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7D473C6-79DC-47ED-A839-9D25D1017A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69E113C-5CA0-EE7A-381E-5712CC447556}"/>
              </a:ext>
            </a:extLst>
          </p:cNvPr>
          <p:cNvSpPr txBox="1"/>
          <p:nvPr/>
        </p:nvSpPr>
        <p:spPr>
          <a:xfrm>
            <a:off x="510067" y="1596056"/>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تخطيط سيناريوهات التنفيذ </a:t>
            </a:r>
          </a:p>
          <a:p>
            <a:pPr algn="r" rtl="1">
              <a:lnSpc>
                <a:spcPct val="150000"/>
              </a:lnSpc>
              <a:buNone/>
            </a:pPr>
            <a:r>
              <a:rPr lang="ar-EG" sz="2400" b="1" dirty="0"/>
              <a:t>اختيار نموذج التنفيذ</a:t>
            </a:r>
          </a:p>
          <a:p>
            <a:pPr algn="just" rtl="1">
              <a:lnSpc>
                <a:spcPct val="150000"/>
              </a:lnSpc>
              <a:buNone/>
            </a:pPr>
            <a:r>
              <a:rPr lang="ar-EG" sz="2400" dirty="0"/>
              <a:t>بعد تحديد سيناريوهات التنفيذ بشكل مفصل، ينبغي على المسوقين اختيار أحد النماذج الأربعة التالية لتنفيذ استراتيجيات التسويق عبر الأجهزة المحمولة:</a:t>
            </a:r>
          </a:p>
          <a:p>
            <a:pPr marL="342900" indent="-342900" algn="just" rtl="1">
              <a:lnSpc>
                <a:spcPct val="150000"/>
              </a:lnSpc>
              <a:buFont typeface="Wingdings" panose="05000000000000000000" pitchFamily="2" charset="2"/>
              <a:buChar char="v"/>
            </a:pPr>
            <a:r>
              <a:rPr lang="ar-EG" sz="2400" b="1" dirty="0"/>
              <a:t>نموذج الوكالة</a:t>
            </a:r>
            <a:r>
              <a:rPr lang="en-US" sz="2400" b="1" dirty="0"/>
              <a:t>Agency Approach</a:t>
            </a:r>
            <a:r>
              <a:rPr lang="en-US" sz="2400" dirty="0"/>
              <a:t> </a:t>
            </a:r>
            <a:r>
              <a:rPr lang="ar-EG" sz="2400" dirty="0"/>
              <a:t>: يتولى المسوق إعداد المرحلة الأولى من الاستراتيجية، بما في ذلك تحديد الأهداف، ثم يُسند تنفيذ بقية المهام إلى وكالة متخصصة. </a:t>
            </a:r>
          </a:p>
          <a:p>
            <a:pPr marL="342900" indent="-342900" algn="just" rtl="1">
              <a:lnSpc>
                <a:spcPct val="150000"/>
              </a:lnSpc>
              <a:buFont typeface="Wingdings" panose="05000000000000000000" pitchFamily="2" charset="2"/>
              <a:buChar char="v"/>
            </a:pPr>
            <a:r>
              <a:rPr lang="ar-EG" sz="2400" b="1" dirty="0"/>
              <a:t>نموذج المنصة </a:t>
            </a:r>
            <a:r>
              <a:rPr lang="en-US" sz="2400" b="1" dirty="0"/>
              <a:t>Platform Approach</a:t>
            </a:r>
            <a:r>
              <a:rPr lang="ar-EG" sz="2400" dirty="0"/>
              <a:t>: يقوم المسوق بترخيص استخدام منصة تقنية متكاملة، ويتولى تنفيذ جميع المهام داخليًا باستخدام هذه الأداة.</a:t>
            </a:r>
          </a:p>
        </p:txBody>
      </p:sp>
      <p:sp>
        <p:nvSpPr>
          <p:cNvPr id="2" name="Rectangle 1">
            <a:extLst>
              <a:ext uri="{FF2B5EF4-FFF2-40B4-BE49-F238E27FC236}">
                <a16:creationId xmlns:a16="http://schemas.microsoft.com/office/drawing/2014/main" id="{5336340C-EB59-56C4-CEB5-C78740D258C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7FAB97D1-3D11-512F-F01C-0E643DBF258D}"/>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68782396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EA16A-F99E-3084-9B7B-C45B9C6F007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8E3BC8C-0ECD-08F8-AAE9-35CB6F426F4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60721FD-2F50-1128-943C-50559BE312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2B9A66B-9F6E-695C-4F6E-9B13F52F091D}"/>
              </a:ext>
            </a:extLst>
          </p:cNvPr>
          <p:cNvSpPr txBox="1"/>
          <p:nvPr/>
        </p:nvSpPr>
        <p:spPr>
          <a:xfrm>
            <a:off x="510067" y="1596056"/>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تخطيط سيناريوهات التنفيذ </a:t>
            </a:r>
          </a:p>
          <a:p>
            <a:pPr algn="r" rtl="1">
              <a:lnSpc>
                <a:spcPct val="150000"/>
              </a:lnSpc>
              <a:buNone/>
            </a:pPr>
            <a:r>
              <a:rPr lang="ar-EG" sz="2400" b="1" dirty="0"/>
              <a:t>اختيار نموذج التنفيذ</a:t>
            </a:r>
          </a:p>
          <a:p>
            <a:pPr marL="342900" indent="-342900" algn="r" rtl="1">
              <a:lnSpc>
                <a:spcPct val="150000"/>
              </a:lnSpc>
              <a:buFont typeface="Wingdings" panose="05000000000000000000" pitchFamily="2" charset="2"/>
              <a:buChar char="v"/>
            </a:pPr>
            <a:r>
              <a:rPr lang="ar-EG" sz="2400" b="1" dirty="0"/>
              <a:t>النموذج الداخلي </a:t>
            </a:r>
            <a:r>
              <a:rPr lang="en-US" sz="2400" b="1" dirty="0"/>
              <a:t>In-House Approach</a:t>
            </a:r>
            <a:r>
              <a:rPr lang="ar-EG" sz="2400" dirty="0"/>
              <a:t>: يعتمد هذا النموذج على تنفيذ كافة مراحل الحملة داخل المنظمة، بما في ذلك وضع الاستراتيجية، والإبداع، وشراء الوسائط وإدارتها، وتطوير التكنولوجيا، وقياس الأداء. </a:t>
            </a:r>
          </a:p>
          <a:p>
            <a:pPr marL="342900" indent="-342900" algn="r" rtl="1">
              <a:lnSpc>
                <a:spcPct val="150000"/>
              </a:lnSpc>
              <a:buFont typeface="Wingdings" panose="05000000000000000000" pitchFamily="2" charset="2"/>
              <a:buChar char="v"/>
            </a:pPr>
            <a:r>
              <a:rPr lang="ar-EG" sz="2400" b="1" dirty="0"/>
              <a:t>النموذج الهجين </a:t>
            </a:r>
            <a:r>
              <a:rPr lang="en-US" sz="2400" b="1" dirty="0"/>
              <a:t>Hybrid Approach</a:t>
            </a:r>
            <a:r>
              <a:rPr lang="ar-EG" sz="2400" dirty="0"/>
              <a:t>: يجمع هذا النموذج بين العناصر الداخلية والخارجية، حيث يتم تنفيذ بعض المهام داخل المنظمة، بينما يتم الاستعانة بشركاء خارجيين في مهام أخرى، وفقًا لاحتياجات المشروع والاستراتيجية. </a:t>
            </a:r>
          </a:p>
        </p:txBody>
      </p:sp>
      <p:sp>
        <p:nvSpPr>
          <p:cNvPr id="2" name="Rectangle 1">
            <a:extLst>
              <a:ext uri="{FF2B5EF4-FFF2-40B4-BE49-F238E27FC236}">
                <a16:creationId xmlns:a16="http://schemas.microsoft.com/office/drawing/2014/main" id="{B60E30E5-C313-47B5-F8A1-7C42161649B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1F9A2548-F8C8-F2B8-1C21-8FDE07E40934}"/>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43757058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47F60-777D-43DE-ACC8-EE67961F4E7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C82B11C-0449-B44A-1F76-06A92F6107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DF8A2FC-19BC-02E3-C072-DA4841BD69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8C8A4D0-0361-37F1-FA85-87CADDADBA46}"/>
              </a:ext>
            </a:extLst>
          </p:cNvPr>
          <p:cNvSpPr txBox="1"/>
          <p:nvPr/>
        </p:nvSpPr>
        <p:spPr>
          <a:xfrm>
            <a:off x="510067" y="1596056"/>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Arial" panose="020B0604020202020204" pitchFamily="34" charset="0"/>
              <a:buChar char="•"/>
            </a:pPr>
            <a:r>
              <a:rPr lang="ar-EG" sz="2400" b="1" dirty="0"/>
              <a:t>تخطيط سيناريوهات التنفيذ </a:t>
            </a:r>
          </a:p>
          <a:p>
            <a:pPr algn="just" rtl="1">
              <a:lnSpc>
                <a:spcPct val="150000"/>
              </a:lnSpc>
            </a:pPr>
            <a:r>
              <a:rPr lang="ar-EG" sz="2400" dirty="0"/>
              <a:t>ينبغي على المسوقين التأكد من توافق النموذج المختار مع الأهداف العامة ورسالة المنظمة، مع التركيز على المجالات الأساسية التي تحقق أعلى عائد على الاستثمار. كما ينصح بعدم محاولة بناء قدرات داخلية في تطوير حلول الهاتف المحمول دون توفر الخبرات أو الموارد اللازمة، إذ قد يكون من الأنسب، خاصةً في المؤسسات الصغيرة أو المتوسطة، الاستعانة بشركاء خارجيين متخصصين.</a:t>
            </a:r>
          </a:p>
          <a:p>
            <a:pPr algn="just" rtl="1">
              <a:lnSpc>
                <a:spcPct val="150000"/>
              </a:lnSpc>
            </a:pPr>
            <a:r>
              <a:rPr lang="ar-EG" sz="2400" dirty="0"/>
              <a:t>تجدر الإشارة إلى أن استراتيجية التسويق عبر الأجهزة المحمولة تعد أداة تنظيمية تساعد فرق التسويق على استخدام الوسائل الرقمية بفعالية لتحقيق أهداف المؤسسة، ويجب ألا تصاغ بمعزل عن المبادرات التسويقية الأخرى. </a:t>
            </a:r>
          </a:p>
        </p:txBody>
      </p:sp>
      <p:sp>
        <p:nvSpPr>
          <p:cNvPr id="2" name="Rectangle 1">
            <a:extLst>
              <a:ext uri="{FF2B5EF4-FFF2-40B4-BE49-F238E27FC236}">
                <a16:creationId xmlns:a16="http://schemas.microsoft.com/office/drawing/2014/main" id="{BFB8C83F-5F57-8D43-FCE0-EF05AA9B2BE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C51BB32B-BE7E-7769-73AA-4B1C0C074EEA}"/>
              </a:ext>
            </a:extLst>
          </p:cNvPr>
          <p:cNvSpPr txBox="1"/>
          <p:nvPr/>
        </p:nvSpPr>
        <p:spPr>
          <a:xfrm>
            <a:off x="3765884" y="862407"/>
            <a:ext cx="789478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 وضع استراتيجية تسويق ترتكز على الأجهزة المحمولة أولاً</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917943346"/>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3BC8B-6946-4B2A-65F5-71EA5967D95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C947423-61D4-F050-25DF-FD9F6AC9972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38DC91A-EB0A-4C41-A5F1-4EEDAF9B75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48F92DC-8D1A-4C79-E990-6556DAD84A14}"/>
              </a:ext>
            </a:extLst>
          </p:cNvPr>
          <p:cNvSpPr txBox="1"/>
          <p:nvPr/>
        </p:nvSpPr>
        <p:spPr>
          <a:xfrm>
            <a:off x="510067" y="1797154"/>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buNone/>
            </a:pPr>
            <a:r>
              <a:rPr lang="ar-EG" sz="2400" dirty="0"/>
              <a:t>أدركت </a:t>
            </a:r>
            <a:r>
              <a:rPr lang="en-US" sz="2400" dirty="0"/>
              <a:t>Southwest Airlines</a:t>
            </a:r>
            <a:r>
              <a:rPr lang="ar-EG" sz="2400" dirty="0"/>
              <a:t> أهمية بناء علاقات إنسانية ذات مغزى مع العملاء، وركزت على خلق تجارب تفاعلية تعزز الولاء للعلامة التجارية. في ظل التحول الرقمي، لم تعد الرسائل الإعلانية التقليدية فعالة، حيث أصبح المستهلك هو من يحدد وقت ومكان التفاعل مع العلامة التجارية.</a:t>
            </a:r>
          </a:p>
          <a:p>
            <a:pPr algn="just" rtl="1">
              <a:lnSpc>
                <a:spcPct val="150000"/>
              </a:lnSpc>
              <a:buNone/>
            </a:pPr>
            <a:r>
              <a:rPr lang="ar-EG" sz="2400" b="1" dirty="0"/>
              <a:t>التحول إلى التسويق عبر الأجهزة المحمولة</a:t>
            </a:r>
          </a:p>
          <a:p>
            <a:pPr algn="just" rtl="1">
              <a:lnSpc>
                <a:spcPct val="150000"/>
              </a:lnSpc>
              <a:buNone/>
            </a:pPr>
            <a:r>
              <a:rPr lang="ar-EG" sz="2400" dirty="0"/>
              <a:t>اعتمدت</a:t>
            </a:r>
            <a:r>
              <a:rPr lang="en-US" sz="2400" dirty="0"/>
              <a:t>Southwest </a:t>
            </a:r>
            <a:r>
              <a:rPr lang="ar-EG" sz="2400" dirty="0"/>
              <a:t> على التسويق عبر الوسائط الاجتماعية والأجهزة المحمولة كوسيلة لتعزيز العلامة التجارية. بدلاً من الحملات الجماعية، اتجهت الشركة نحو تصميم تجارب مخصصة وبناء ملفات تعريف فردية للعملاء.</a:t>
            </a:r>
          </a:p>
          <a:p>
            <a:pPr algn="just" rtl="1">
              <a:lnSpc>
                <a:spcPct val="150000"/>
              </a:lnSpc>
              <a:buNone/>
            </a:pPr>
            <a:r>
              <a:rPr lang="ar-EG" sz="2400" b="1" dirty="0"/>
              <a:t>تطبيق الهاتف المحمول كأداة استراتيجية</a:t>
            </a:r>
          </a:p>
          <a:p>
            <a:pPr marL="342900" indent="-342900" algn="just" rtl="1">
              <a:lnSpc>
                <a:spcPct val="150000"/>
              </a:lnSpc>
              <a:buFont typeface="Courier New" panose="02070309020205020404" pitchFamily="49" charset="0"/>
              <a:buChar char="o"/>
            </a:pPr>
            <a:r>
              <a:rPr lang="ar-EG" sz="2400" dirty="0"/>
              <a:t>مكن تطبيق</a:t>
            </a:r>
            <a:r>
              <a:rPr lang="en-US" sz="2400" dirty="0"/>
              <a:t>Southwest </a:t>
            </a:r>
            <a:r>
              <a:rPr lang="ar-EG" sz="2400" dirty="0"/>
              <a:t> المستخدمين من تسجيل الوصول، تتبع الرحلات، وإدارة حساباتهم.</a:t>
            </a:r>
          </a:p>
          <a:p>
            <a:pPr marL="342900" indent="-342900" algn="just" rtl="1">
              <a:lnSpc>
                <a:spcPct val="150000"/>
              </a:lnSpc>
              <a:buFont typeface="Courier New" panose="02070309020205020404" pitchFamily="49" charset="0"/>
              <a:buChar char="o"/>
            </a:pPr>
            <a:r>
              <a:rPr lang="ar-EG" sz="2400" dirty="0"/>
              <a:t>تم تصميم التطبيق ليعكس فلسفة الشركة في تجنب الرسوم الإضافية المزعجة، مما عزز من تميزها في السوق.</a:t>
            </a:r>
          </a:p>
        </p:txBody>
      </p:sp>
      <p:sp>
        <p:nvSpPr>
          <p:cNvPr id="2" name="Rectangle 1">
            <a:extLst>
              <a:ext uri="{FF2B5EF4-FFF2-40B4-BE49-F238E27FC236}">
                <a16:creationId xmlns:a16="http://schemas.microsoft.com/office/drawing/2014/main" id="{89E6F3F6-AB28-5535-9400-A43B6E04A33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F48AE9C5-8270-E80B-A4D9-8D8339B00289}"/>
              </a:ext>
            </a:extLst>
          </p:cNvPr>
          <p:cNvSpPr txBox="1"/>
          <p:nvPr/>
        </p:nvSpPr>
        <p:spPr>
          <a:xfrm>
            <a:off x="3764192" y="725196"/>
            <a:ext cx="4642350"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دراسة حالة </a:t>
            </a:r>
            <a:r>
              <a:rPr lang="en-US" sz="2800" b="1" dirty="0">
                <a:latin typeface="Times New Roman" panose="02020603050405020304" pitchFamily="18" charset="0"/>
                <a:ea typeface="Tajawal Medium"/>
                <a:cs typeface="+mj-cs"/>
                <a:sym typeface="Tajawal Medium"/>
              </a:rPr>
              <a:t>Southwest Airlines</a:t>
            </a:r>
            <a:r>
              <a:rPr lang="ar-EG" sz="2800" b="1" dirty="0">
                <a:latin typeface="Times New Roman" panose="02020603050405020304" pitchFamily="18" charset="0"/>
                <a:ea typeface="Tajawal Medium"/>
                <a:cs typeface="+mj-cs"/>
                <a:sym typeface="Tajawal Medium"/>
              </a:rPr>
              <a:t>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6386" name="Picture 2" descr="‪Southwest Airlines‬‏">
            <a:extLst>
              <a:ext uri="{FF2B5EF4-FFF2-40B4-BE49-F238E27FC236}">
                <a16:creationId xmlns:a16="http://schemas.microsoft.com/office/drawing/2014/main" id="{2FE61940-A3BA-0025-3CDB-B73E4444C0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06" y="3023637"/>
            <a:ext cx="4020724" cy="100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224196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2FFB9-DDDB-7D87-B873-76B28626D7C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589D1DC-53C1-3E69-3A16-F5B29D6A75C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6ACFCF5-BF90-56B4-2FC4-B0C90C25CE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1479599-FB24-B881-642E-92892D46575E}"/>
              </a:ext>
            </a:extLst>
          </p:cNvPr>
          <p:cNvSpPr txBox="1"/>
          <p:nvPr/>
        </p:nvSpPr>
        <p:spPr>
          <a:xfrm>
            <a:off x="510067" y="1596056"/>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التكامل بين الإعلان في وسائل التواصل الاجتماعي والهاتف المحمول</a:t>
            </a:r>
          </a:p>
          <a:p>
            <a:pPr marL="342900" indent="-342900" algn="just" rtl="1">
              <a:lnSpc>
                <a:spcPct val="150000"/>
              </a:lnSpc>
              <a:buFont typeface="Courier New" panose="02070309020205020404" pitchFamily="49" charset="0"/>
              <a:buChar char="o"/>
            </a:pPr>
            <a:r>
              <a:rPr lang="ar-EG" sz="2400" dirty="0"/>
              <a:t>استخدمت الشركة منصات مثل</a:t>
            </a:r>
            <a:r>
              <a:rPr lang="en-US" sz="2400" dirty="0"/>
              <a:t>Facebook </a:t>
            </a:r>
            <a:r>
              <a:rPr lang="ar-EG" sz="2400" dirty="0"/>
              <a:t> و</a:t>
            </a:r>
            <a:r>
              <a:rPr lang="en-US" sz="2400" dirty="0"/>
              <a:t>X </a:t>
            </a:r>
            <a:r>
              <a:rPr lang="ar-EG" sz="2400" dirty="0"/>
              <a:t> لتقديم عروض حصرية.</a:t>
            </a:r>
          </a:p>
          <a:p>
            <a:pPr marL="342900" indent="-342900" algn="just" rtl="1">
              <a:lnSpc>
                <a:spcPct val="150000"/>
              </a:lnSpc>
              <a:buFont typeface="Courier New" panose="02070309020205020404" pitchFamily="49" charset="0"/>
              <a:buChar char="o"/>
            </a:pPr>
            <a:r>
              <a:rPr lang="ar-EG" sz="2400" dirty="0"/>
              <a:t>أطلقت حملات إعلانية داخل تطبيقات مثل</a:t>
            </a:r>
            <a:r>
              <a:rPr lang="en-US" sz="2400" dirty="0"/>
              <a:t>Pandora </a:t>
            </a:r>
            <a:r>
              <a:rPr lang="ar-EG" sz="2400" dirty="0"/>
              <a:t> لتوسيع قاعدة بيانات البريد الإلكتروني.</a:t>
            </a:r>
          </a:p>
          <a:p>
            <a:pPr marL="342900" indent="-342900" algn="just" rtl="1">
              <a:lnSpc>
                <a:spcPct val="150000"/>
              </a:lnSpc>
              <a:buFont typeface="Courier New" panose="02070309020205020404" pitchFamily="49" charset="0"/>
              <a:buChar char="o"/>
            </a:pPr>
            <a:r>
              <a:rPr lang="ar-EG" sz="2400" dirty="0"/>
              <a:t>شجعت المستخدمين على الاشتراك في رسائل البريد الإلكتروني، ومتابعة حساباتها على وسائل التواصل، وتحميل تطبيقها.</a:t>
            </a:r>
            <a:endParaRPr lang="en-US" sz="2400" dirty="0"/>
          </a:p>
          <a:p>
            <a:pPr algn="r" rtl="1">
              <a:lnSpc>
                <a:spcPct val="150000"/>
              </a:lnSpc>
            </a:pPr>
            <a:r>
              <a:rPr lang="ar-EG" sz="2400" b="1" dirty="0"/>
              <a:t>التخصيص وبناء العلاقات</a:t>
            </a:r>
          </a:p>
          <a:p>
            <a:pPr marL="342900" indent="-342900" algn="r" rtl="1">
              <a:lnSpc>
                <a:spcPct val="150000"/>
              </a:lnSpc>
              <a:buFont typeface="Courier New" panose="02070309020205020404" pitchFamily="49" charset="0"/>
              <a:buChar char="o"/>
            </a:pPr>
            <a:r>
              <a:rPr lang="ar-EG" sz="2400" dirty="0"/>
              <a:t>اعتمدت</a:t>
            </a:r>
            <a:r>
              <a:rPr lang="en-US" sz="2400" dirty="0"/>
              <a:t>Southwest </a:t>
            </a:r>
            <a:r>
              <a:rPr lang="ar-EG" sz="2400" dirty="0"/>
              <a:t> على تصميم رسائل بريد إلكتروني متجاوبة، وصفحات عروض مخصصة، </a:t>
            </a:r>
            <a:r>
              <a:rPr lang="ar-EG" sz="2400" dirty="0" err="1"/>
              <a:t>وتذكيرات</a:t>
            </a:r>
            <a:r>
              <a:rPr lang="ar-EG" sz="2400" dirty="0"/>
              <a:t> ذكية.</a:t>
            </a:r>
          </a:p>
          <a:p>
            <a:pPr marL="342900" indent="-342900" algn="r" rtl="1">
              <a:lnSpc>
                <a:spcPct val="150000"/>
              </a:lnSpc>
              <a:buFont typeface="Courier New" panose="02070309020205020404" pitchFamily="49" charset="0"/>
              <a:buChar char="o"/>
            </a:pPr>
            <a:r>
              <a:rPr lang="ar-EG" sz="2400" dirty="0"/>
              <a:t>ركزت على بناء علاقات طويلة الأمد من خلال استراتيجيات إعادة الاستهداف عبر البريد الإلكتروني.</a:t>
            </a:r>
          </a:p>
        </p:txBody>
      </p:sp>
      <p:sp>
        <p:nvSpPr>
          <p:cNvPr id="2" name="Rectangle 1">
            <a:extLst>
              <a:ext uri="{FF2B5EF4-FFF2-40B4-BE49-F238E27FC236}">
                <a16:creationId xmlns:a16="http://schemas.microsoft.com/office/drawing/2014/main" id="{FAC8890B-9A1B-3D3E-726E-56EFE7197AA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
        <p:nvSpPr>
          <p:cNvPr id="4" name="TextBox 3">
            <a:extLst>
              <a:ext uri="{FF2B5EF4-FFF2-40B4-BE49-F238E27FC236}">
                <a16:creationId xmlns:a16="http://schemas.microsoft.com/office/drawing/2014/main" id="{9DD3595E-1E63-E62B-FE8B-6E5C103EBB10}"/>
              </a:ext>
            </a:extLst>
          </p:cNvPr>
          <p:cNvSpPr txBox="1"/>
          <p:nvPr/>
        </p:nvSpPr>
        <p:spPr>
          <a:xfrm>
            <a:off x="3764192" y="725196"/>
            <a:ext cx="4642350"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دراسة حالة </a:t>
            </a:r>
            <a:r>
              <a:rPr lang="en-US" sz="2800" b="1" dirty="0">
                <a:latin typeface="Times New Roman" panose="02020603050405020304" pitchFamily="18" charset="0"/>
                <a:ea typeface="Tajawal Medium"/>
                <a:cs typeface="+mj-cs"/>
                <a:sym typeface="Tajawal Medium"/>
              </a:rPr>
              <a:t>Southwest Airlines</a:t>
            </a:r>
            <a:r>
              <a:rPr lang="ar-EG" sz="2800" b="1" dirty="0">
                <a:latin typeface="Times New Roman" panose="02020603050405020304" pitchFamily="18" charset="0"/>
                <a:ea typeface="Tajawal Medium"/>
                <a:cs typeface="+mj-cs"/>
                <a:sym typeface="Tajawal Medium"/>
              </a:rPr>
              <a:t>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3" name="Picture 2" descr="‪Southwest Airlines‬‏">
            <a:extLst>
              <a:ext uri="{FF2B5EF4-FFF2-40B4-BE49-F238E27FC236}">
                <a16:creationId xmlns:a16="http://schemas.microsoft.com/office/drawing/2014/main" id="{05F651BB-6E9C-D630-A3FF-52DDB1A77B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031" y="3973663"/>
            <a:ext cx="4020724" cy="100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548578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742845"/>
            <a:ext cx="11150600" cy="607166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lvl="0" algn="r" rtl="1" eaLnBrk="0" fontAlgn="base" hangingPunct="0">
              <a:lnSpc>
                <a:spcPct val="150000"/>
              </a:lnSpc>
              <a:spcBef>
                <a:spcPct val="0"/>
              </a:spcBef>
              <a:spcAft>
                <a:spcPct val="0"/>
              </a:spcAft>
              <a:buFontTx/>
              <a:buChar char="•"/>
            </a:pPr>
            <a:r>
              <a:rPr lang="ar-EG" altLang="en-US" sz="2400" b="1" dirty="0">
                <a:solidFill>
                  <a:schemeClr val="tx1"/>
                </a:solidFill>
                <a:latin typeface="Arial" panose="020B0604020202020204" pitchFamily="34" charset="0"/>
              </a:rPr>
              <a:t> </a:t>
            </a:r>
            <a:r>
              <a:rPr lang="ar-SA" altLang="en-US" sz="2400" b="1" dirty="0">
                <a:solidFill>
                  <a:schemeClr val="tx1"/>
                </a:solidFill>
                <a:latin typeface="Arial" panose="020B0604020202020204" pitchFamily="34" charset="0"/>
              </a:rPr>
              <a:t>مقدمة حول أهمية التسويق عبر الهاتف المحمول</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التحول من خيار إضافي إلى محور </a:t>
            </a:r>
            <a:r>
              <a:rPr lang="ar-SA" altLang="en-US" sz="2400" dirty="0" err="1">
                <a:solidFill>
                  <a:schemeClr val="tx1"/>
                </a:solidFill>
                <a:latin typeface="Arial" panose="020B0604020202020204" pitchFamily="34" charset="0"/>
              </a:rPr>
              <a:t>استراتيج</a:t>
            </a:r>
            <a:r>
              <a:rPr lang="ar-EG" altLang="en-US" sz="2400" dirty="0">
                <a:solidFill>
                  <a:schemeClr val="tx1"/>
                </a:solidFill>
                <a:latin typeface="Arial" panose="020B0604020202020204" pitchFamily="34" charset="0"/>
              </a:rPr>
              <a:t>ي </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buFontTx/>
              <a:buChar char="•"/>
            </a:pPr>
            <a:r>
              <a:rPr lang="ar-EG" altLang="en-US" sz="2400" b="1" dirty="0">
                <a:solidFill>
                  <a:schemeClr val="tx1"/>
                </a:solidFill>
                <a:latin typeface="Arial" panose="020B0604020202020204" pitchFamily="34" charset="0"/>
              </a:rPr>
              <a:t> </a:t>
            </a:r>
            <a:r>
              <a:rPr lang="ar-SA" altLang="en-US" sz="2400" b="1" dirty="0">
                <a:solidFill>
                  <a:schemeClr val="tx1"/>
                </a:solidFill>
                <a:latin typeface="Arial" panose="020B0604020202020204" pitchFamily="34" charset="0"/>
              </a:rPr>
              <a:t>تقييم جاهزية المنظمة للتسويق عبر الهاتف المحمول</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تحليل استخدام العملاء للهاتف المحمول</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تحليل استخدام المنافسين للهاتف المحمول</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تقييم القدرات التسويقية الداخلية</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محاكاة تجربة العميل عبر الهاتف المحمول</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buFontTx/>
              <a:buChar char="•"/>
            </a:pPr>
            <a:r>
              <a:rPr lang="ar-SA" altLang="en-US" sz="2400" b="1" dirty="0">
                <a:solidFill>
                  <a:schemeClr val="tx1"/>
                </a:solidFill>
                <a:latin typeface="Arial" panose="020B0604020202020204" pitchFamily="34" charset="0"/>
              </a:rPr>
              <a:t>استراتيجية "الهاتف</a:t>
            </a:r>
            <a:r>
              <a:rPr lang="ar-EG" altLang="en-US" sz="2400" b="1" dirty="0">
                <a:solidFill>
                  <a:schemeClr val="tx1"/>
                </a:solidFill>
                <a:latin typeface="Arial" panose="020B0604020202020204" pitchFamily="34" charset="0"/>
              </a:rPr>
              <a:t> المحمول</a:t>
            </a:r>
            <a:r>
              <a:rPr lang="ar-SA" altLang="en-US" sz="2400" b="1" dirty="0">
                <a:solidFill>
                  <a:schemeClr val="tx1"/>
                </a:solidFill>
                <a:latin typeface="Arial" panose="020B0604020202020204" pitchFamily="34" charset="0"/>
              </a:rPr>
              <a:t> أولًا</a:t>
            </a:r>
            <a:r>
              <a:rPr lang="ar-EG" altLang="en-US" sz="2400" b="1" dirty="0">
                <a:solidFill>
                  <a:schemeClr val="tx1"/>
                </a:solidFill>
                <a:latin typeface="Arial" panose="020B0604020202020204" pitchFamily="34" charset="0"/>
              </a:rPr>
              <a:t> </a:t>
            </a:r>
            <a:r>
              <a:rPr lang="en-US" altLang="en-US" sz="2400" b="1" dirty="0">
                <a:solidFill>
                  <a:schemeClr val="tx1"/>
                </a:solidFill>
                <a:latin typeface="Arial" panose="020B0604020202020204" pitchFamily="34" charset="0"/>
                <a:cs typeface="Arial" panose="020B0604020202020204" pitchFamily="34" charset="0"/>
              </a:rPr>
              <a:t>"(Mobile First Strategy)</a:t>
            </a:r>
            <a:r>
              <a:rPr lang="ar-EG" altLang="en-US" sz="2400" b="1" dirty="0">
                <a:solidFill>
                  <a:schemeClr val="tx1"/>
                </a:solidFill>
                <a:latin typeface="Arial" panose="020B0604020202020204" pitchFamily="34" charset="0"/>
                <a:cs typeface="Arial" panose="020B0604020202020204" pitchFamily="34" charset="0"/>
              </a:rPr>
              <a:t> </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المفهوم وأهميته في التخطيط التسويقي الحديث</a:t>
            </a:r>
            <a:r>
              <a:rPr lang="ar-EG" altLang="en-US" sz="2400" dirty="0">
                <a:solidFill>
                  <a:schemeClr val="tx1"/>
                </a:solidFill>
                <a:latin typeface="Arial" panose="020B0604020202020204" pitchFamily="34" charset="0"/>
                <a:cs typeface="Arial" panose="020B0604020202020204" pitchFamily="34" charset="0"/>
              </a:rPr>
              <a:t> </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تأثيره على تطوير المحتوى، توقيت الحملات</a:t>
            </a:r>
            <a:r>
              <a:rPr lang="en-US" altLang="en-US" sz="2400" dirty="0">
                <a:solidFill>
                  <a:schemeClr val="tx1"/>
                </a:solidFill>
                <a:latin typeface="Arial" panose="020B0604020202020204" pitchFamily="34" charset="0"/>
              </a:rPr>
              <a:t>، CRM، </a:t>
            </a:r>
            <a:r>
              <a:rPr lang="ar-SA" altLang="en-US" sz="2400" dirty="0">
                <a:solidFill>
                  <a:schemeClr val="tx1"/>
                </a:solidFill>
                <a:latin typeface="Arial" panose="020B0604020202020204" pitchFamily="34" charset="0"/>
              </a:rPr>
              <a:t>وخدمة العملاء</a:t>
            </a:r>
            <a:r>
              <a:rPr lang="ar-EG" altLang="en-US" sz="2400" dirty="0">
                <a:solidFill>
                  <a:schemeClr val="tx1"/>
                </a:solidFill>
                <a:latin typeface="Arial" panose="020B0604020202020204" pitchFamily="34" charset="0"/>
              </a:rPr>
              <a:t> </a:t>
            </a:r>
            <a:endParaRPr lang="en-US" altLang="en-US"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700A6-3724-D127-EC95-1223FFBA913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4355314-D609-37FC-23A2-ACEB7E83398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BB42E66-494B-663A-A8EB-7EA1398ADF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2EE931B-589C-7F8C-3143-B1BEAE931932}"/>
              </a:ext>
            </a:extLst>
          </p:cNvPr>
          <p:cNvSpPr txBox="1"/>
          <p:nvPr/>
        </p:nvSpPr>
        <p:spPr>
          <a:xfrm>
            <a:off x="520700" y="1501164"/>
            <a:ext cx="11150600" cy="385567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buFontTx/>
              <a:buChar char="•"/>
            </a:pPr>
            <a:r>
              <a:rPr lang="ar-EG" altLang="en-US" sz="2400" b="1" dirty="0">
                <a:solidFill>
                  <a:schemeClr val="tx1"/>
                </a:solidFill>
                <a:latin typeface="Arial" panose="020B0604020202020204" pitchFamily="34" charset="0"/>
              </a:rPr>
              <a:t> </a:t>
            </a:r>
            <a:r>
              <a:rPr lang="ar-SA" altLang="en-US" sz="2400" b="1" dirty="0">
                <a:solidFill>
                  <a:schemeClr val="tx1"/>
                </a:solidFill>
                <a:latin typeface="Arial" panose="020B0604020202020204" pitchFamily="34" charset="0"/>
              </a:rPr>
              <a:t>بناء الخطة الاستراتيجية للتسويق المحمول</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تحديد الأهداف وكتابتها بوضوح</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تحديد الموارد المطلوبة (بشرية، تقنية، مالية)</a:t>
            </a:r>
            <a:r>
              <a:rPr lang="en-US" altLang="en-US"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تخطيط </a:t>
            </a:r>
            <a:r>
              <a:rPr lang="ar-EG" altLang="en-US" sz="2400" dirty="0">
                <a:solidFill>
                  <a:schemeClr val="tx1"/>
                </a:solidFill>
                <a:latin typeface="Arial" panose="020B0604020202020204" pitchFamily="34" charset="0"/>
              </a:rPr>
              <a:t>سيناريوهات</a:t>
            </a:r>
            <a:r>
              <a:rPr lang="ar-SA" altLang="en-US" sz="2400" dirty="0">
                <a:solidFill>
                  <a:schemeClr val="tx1"/>
                </a:solidFill>
                <a:latin typeface="Arial" panose="020B0604020202020204" pitchFamily="34" charset="0"/>
              </a:rPr>
              <a:t> التنفيذ</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buFontTx/>
              <a:buChar char="•"/>
            </a:pPr>
            <a:r>
              <a:rPr lang="ar-EG" altLang="en-US" sz="2400" b="1" dirty="0">
                <a:solidFill>
                  <a:schemeClr val="tx1"/>
                </a:solidFill>
                <a:latin typeface="Arial" panose="020B0604020202020204" pitchFamily="34" charset="0"/>
              </a:rPr>
              <a:t> </a:t>
            </a:r>
            <a:r>
              <a:rPr lang="ar-SA" altLang="en-US" sz="2400" b="1" dirty="0">
                <a:solidFill>
                  <a:schemeClr val="tx1"/>
                </a:solidFill>
                <a:latin typeface="Arial" panose="020B0604020202020204" pitchFamily="34" charset="0"/>
              </a:rPr>
              <a:t>نماذج تنفيذ استراتيجية التسويق المحمول</a:t>
            </a:r>
            <a:endParaRPr lang="en-US" altLang="en-US"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buFontTx/>
              <a:buChar char="•"/>
            </a:pPr>
            <a:r>
              <a:rPr lang="ar-EG" altLang="en-US" sz="2400" b="1" dirty="0">
                <a:solidFill>
                  <a:schemeClr val="tx1"/>
                </a:solidFill>
                <a:latin typeface="Arial" panose="020B0604020202020204" pitchFamily="34" charset="0"/>
              </a:rPr>
              <a:t> </a:t>
            </a:r>
            <a:r>
              <a:rPr lang="ar-SA" altLang="en-US" sz="2400" b="1" dirty="0">
                <a:solidFill>
                  <a:schemeClr val="tx1"/>
                </a:solidFill>
                <a:latin typeface="Arial" panose="020B0604020202020204" pitchFamily="34" charset="0"/>
              </a:rPr>
              <a:t>دراسة حالة</a:t>
            </a:r>
            <a:r>
              <a:rPr lang="ar-EG" altLang="en-US" sz="2400" b="1" dirty="0">
                <a:solidFill>
                  <a:schemeClr val="tx1"/>
                </a:solidFill>
                <a:latin typeface="Arial" panose="020B0604020202020204" pitchFamily="34" charset="0"/>
                <a:cs typeface="Arial" panose="020B0604020202020204" pitchFamily="34" charset="0"/>
              </a:rPr>
              <a:t> </a:t>
            </a:r>
            <a:r>
              <a:rPr lang="en-US" altLang="en-US" sz="2400" b="1" dirty="0">
                <a:solidFill>
                  <a:schemeClr val="tx1"/>
                </a:solidFill>
                <a:latin typeface="Arial" panose="020B0604020202020204" pitchFamily="34" charset="0"/>
                <a:cs typeface="Arial" panose="020B0604020202020204" pitchFamily="34" charset="0"/>
              </a:rPr>
              <a:t> Southwest Airlines</a:t>
            </a:r>
            <a:endParaRPr lang="en-US" altLang="en-US"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74BF7D1A-F242-C094-16B7-6756352DB5F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2</a:t>
            </a:r>
            <a:endParaRPr lang="en-US" b="1" dirty="0"/>
          </a:p>
        </p:txBody>
      </p:sp>
    </p:spTree>
    <p:extLst>
      <p:ext uri="{BB962C8B-B14F-4D97-AF65-F5344CB8AC3E}">
        <p14:creationId xmlns:p14="http://schemas.microsoft.com/office/powerpoint/2010/main" val="2291487593"/>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F44B8F1-C5F1-4388-B120-D63D6AEF67D9}"/>
</file>

<file path=docProps/app.xml><?xml version="1.0" encoding="utf-8"?>
<Properties xmlns="http://schemas.openxmlformats.org/officeDocument/2006/extended-properties" xmlns:vt="http://schemas.openxmlformats.org/officeDocument/2006/docPropsVTypes">
  <TotalTime>10542</TotalTime>
  <Words>4126</Words>
  <Application>Microsoft Office PowerPoint</Application>
  <PresentationFormat>Widescreen</PresentationFormat>
  <Paragraphs>337</Paragraphs>
  <Slides>46</Slides>
  <Notes>41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Courier New</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113</cp:revision>
  <dcterms:created xsi:type="dcterms:W3CDTF">2023-04-29T09:08:00Z</dcterms:created>
  <dcterms:modified xsi:type="dcterms:W3CDTF">2025-09-30T16:44:19Z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