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BF8D-5C0A-4E4B-A820-9C412BD327D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E1F48-4BCA-456C-818B-30E5654D2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998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6BF8D-5C0A-4E4B-A820-9C412BD327D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E1F48-4BCA-456C-818B-30E5654D2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305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03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73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94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257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66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5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90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4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9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51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46554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1678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10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76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C96E65D-1799-4E46-A3CA-F7F585DA664F}"/>
</file>

<file path=customXml/itemProps2.xml><?xml version="1.0" encoding="utf-8"?>
<ds:datastoreItem xmlns:ds="http://schemas.openxmlformats.org/officeDocument/2006/customXml" ds:itemID="{9487CDCA-D599-41EB-B628-82222AE7DA06}"/>
</file>

<file path=customXml/itemProps3.xml><?xml version="1.0" encoding="utf-8"?>
<ds:datastoreItem xmlns:ds="http://schemas.openxmlformats.org/officeDocument/2006/customXml" ds:itemID="{91709403-5D45-4780-B877-EFF23A95B12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14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2026-01-26T20:58:38Z</dcterms:created>
  <dcterms:modified xsi:type="dcterms:W3CDTF">2026-01-26T20:58:38Z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