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30" r:id="rId76"/>
    <p:sldId id="331" r:id="rId77"/>
    <p:sldId id="332" r:id="rId78"/>
    <p:sldId id="333" r:id="rId79"/>
    <p:sldId id="334" r:id="rId80"/>
    <p:sldId id="335" r:id="rId81"/>
    <p:sldId id="336" r:id="rId82"/>
    <p:sldId id="337" r:id="rId83"/>
    <p:sldId id="338" r:id="rId84"/>
    <p:sldId id="339" r:id="rId85"/>
    <p:sldId id="340" r:id="rId86"/>
    <p:sldId id="341" r:id="rId87"/>
    <p:sldId id="342" r:id="rId88"/>
    <p:sldId id="343" r:id="rId89"/>
    <p:sldId id="344" r:id="rId90"/>
    <p:sldId id="345" r:id="rId91"/>
    <p:sldId id="346" r:id="rId92"/>
    <p:sldId id="347" r:id="rId93"/>
    <p:sldId id="348" r:id="rId94"/>
    <p:sldId id="349" r:id="rId95"/>
    <p:sldId id="350" r:id="rId96"/>
    <p:sldId id="351" r:id="rId9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viewProps" Target="viewProps.xml"/><Relationship Id="rId10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presProps" Target="presProps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9951E-FDA8-4E60-8FE8-300C019997A6}" type="datetimeFigureOut">
              <a:rPr lang="en-US" smtClean="0"/>
              <a:t>7/31/2024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26BD5-9160-47F8-A5A9-13D9BE22E6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23667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49951E-FDA8-4E60-8FE8-300C019997A6}" type="datetimeFigureOut">
              <a:rPr lang="en-US" smtClean="0"/>
              <a:t>7/31/2024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E26BD5-9160-47F8-A5A9-13D9BE22E6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62855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1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1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1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1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1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1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1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1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36700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2912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4277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9451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4905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5617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8891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2609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135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308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5689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3383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503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3422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3574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5212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8293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1241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6704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2542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3351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3230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9690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763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0146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1543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9943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1648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3429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925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1825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0792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8753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2871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1766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412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0903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4744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4887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3200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7045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1770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5534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5164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4530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8624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6698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4199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5180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5651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0096542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mtClean="0">
                <a:solidFill>
                  <a:srgbClr val="FF0000"/>
                </a:solidFill>
              </a:rPr>
              <a:t>Mac Computer Firewall Configuration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7486437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mtClean="0">
                <a:solidFill>
                  <a:srgbClr val="FF0000"/>
                </a:solidFill>
              </a:rPr>
              <a:t>Mac Computer Firewall Configuration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5082101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mtClean="0">
                <a:solidFill>
                  <a:srgbClr val="FF0000"/>
                </a:solidFill>
              </a:rPr>
              <a:t>Mac Computer Firewall Configuration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0437485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mtClean="0">
                <a:solidFill>
                  <a:srgbClr val="FF0000"/>
                </a:solidFill>
              </a:rPr>
              <a:t>Mac Computer Firewall Configuration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4269244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mtClean="0">
                <a:solidFill>
                  <a:srgbClr val="FF0000"/>
                </a:solidFill>
              </a:rPr>
              <a:t>Mac Computer Firewall Configuration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1032883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mtClean="0">
                <a:solidFill>
                  <a:srgbClr val="FF0000"/>
                </a:solidFill>
              </a:rPr>
              <a:t>Mac Computer Firewall Configuration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3914515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mtClean="0">
                <a:solidFill>
                  <a:srgbClr val="FF0000"/>
                </a:solidFill>
              </a:rPr>
              <a:t>Mac Computer Firewall Configuration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7565109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mtClean="0">
                <a:solidFill>
                  <a:srgbClr val="FF0000"/>
                </a:solidFill>
              </a:rPr>
              <a:t>Mac Computer Firewall Configuration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7745260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mtClean="0">
                <a:solidFill>
                  <a:srgbClr val="FF0000"/>
                </a:solidFill>
              </a:rPr>
              <a:t>Choosing the Right Browser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243609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mtClean="0">
                <a:solidFill>
                  <a:srgbClr val="FF0000"/>
                </a:solidFill>
              </a:rPr>
              <a:t>Choosing the Right Browser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1291545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mtClean="0">
                <a:solidFill>
                  <a:srgbClr val="FF0000"/>
                </a:solidFill>
              </a:rPr>
              <a:t>Choosing the Right Browser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2143300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mtClean="0">
                <a:solidFill>
                  <a:srgbClr val="FF0000"/>
                </a:solidFill>
              </a:rPr>
              <a:t>Choosing the Right Browser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6175181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mtClean="0">
                <a:solidFill>
                  <a:srgbClr val="FF0000"/>
                </a:solidFill>
              </a:rPr>
              <a:t>Choosing the Right Browser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6682331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mtClean="0">
                <a:solidFill>
                  <a:srgbClr val="FF0000"/>
                </a:solidFill>
              </a:rPr>
              <a:t>Choosing the Right Browser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2183274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mtClean="0">
                <a:solidFill>
                  <a:srgbClr val="FF0000"/>
                </a:solidFill>
              </a:rPr>
              <a:t>Choosing the Right Browser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111205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mtClean="0">
                <a:solidFill>
                  <a:srgbClr val="FF0000"/>
                </a:solidFill>
              </a:rPr>
              <a:t>Choosing the Right Browser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5978140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mtClean="0">
                <a:solidFill>
                  <a:srgbClr val="FF0000"/>
                </a:solidFill>
              </a:rPr>
              <a:t>Choosing the Right Browser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9583639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mtClean="0">
                <a:solidFill>
                  <a:srgbClr val="FF0000"/>
                </a:solidFill>
              </a:rPr>
              <a:t>Multi-factor Authentication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7966847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mtClean="0">
                <a:solidFill>
                  <a:srgbClr val="FF0000"/>
                </a:solidFill>
              </a:rPr>
              <a:t>Multi-factor Authentication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0917290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mtClean="0">
                <a:solidFill>
                  <a:srgbClr val="FF0000"/>
                </a:solidFill>
              </a:rPr>
              <a:t>Multi-factor Authentication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6640693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mtClean="0">
                <a:solidFill>
                  <a:srgbClr val="FF0000"/>
                </a:solidFill>
              </a:rPr>
              <a:t>Multi-factor Authentication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3799593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mtClean="0">
                <a:solidFill>
                  <a:srgbClr val="FF0000"/>
                </a:solidFill>
              </a:rPr>
              <a:t>Multi-factor Authentication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1039742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mtClean="0">
                <a:solidFill>
                  <a:srgbClr val="FF0000"/>
                </a:solidFill>
              </a:rPr>
              <a:t>Multi-factor Authentication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6203509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mtClean="0">
                <a:solidFill>
                  <a:srgbClr val="FF0000"/>
                </a:solidFill>
              </a:rPr>
              <a:t>Multi-factor Authentication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2553301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mtClean="0">
                <a:solidFill>
                  <a:srgbClr val="FF0000"/>
                </a:solidFill>
              </a:rPr>
              <a:t>Multi-factor Authentication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4259620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mtClean="0">
                <a:solidFill>
                  <a:srgbClr val="FF0000"/>
                </a:solidFill>
              </a:rPr>
              <a:t>Multi-factor Authentication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0905966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mtClean="0">
                <a:solidFill>
                  <a:srgbClr val="FF0000"/>
                </a:solidFill>
              </a:rPr>
              <a:t>Multi-factor Authentication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0404134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mtClean="0">
                <a:solidFill>
                  <a:srgbClr val="FF0000"/>
                </a:solidFill>
              </a:rPr>
              <a:t>Multi-factor Authentication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3601411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mtClean="0">
                <a:solidFill>
                  <a:srgbClr val="FF0000"/>
                </a:solidFill>
              </a:rPr>
              <a:t>Multi-factor Authentication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2050205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mtClean="0">
                <a:solidFill>
                  <a:srgbClr val="FF0000"/>
                </a:solidFill>
              </a:rPr>
              <a:t>Multi-factor Authentication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4944819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mtClean="0">
                <a:solidFill>
                  <a:srgbClr val="FF0000"/>
                </a:solidFill>
              </a:rPr>
              <a:t>Multi-factor Authentication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5334671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mtClean="0">
                <a:solidFill>
                  <a:srgbClr val="FF0000"/>
                </a:solidFill>
              </a:rPr>
              <a:t>Multi-factor Authentication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1786736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mtClean="0">
                <a:solidFill>
                  <a:srgbClr val="FF0000"/>
                </a:solidFill>
              </a:rPr>
              <a:t>Multi-factor Authentication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6554300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mtClean="0">
                <a:solidFill>
                  <a:srgbClr val="FF0000"/>
                </a:solidFill>
              </a:rPr>
              <a:t>Multi-factor Authentication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0307218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mtClean="0">
                <a:solidFill>
                  <a:srgbClr val="FF0000"/>
                </a:solidFill>
              </a:rPr>
              <a:t>Multi-factor Authentication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7556942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mtClean="0">
                <a:solidFill>
                  <a:srgbClr val="FF0000"/>
                </a:solidFill>
              </a:rPr>
              <a:t>Multi-factor Authentication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2747409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mtClean="0">
                <a:solidFill>
                  <a:srgbClr val="FF0000"/>
                </a:solidFill>
              </a:rPr>
              <a:t>Multi-factor Authentication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2976669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mtClean="0">
                <a:solidFill>
                  <a:srgbClr val="FF0000"/>
                </a:solidFill>
              </a:rPr>
              <a:t>Multi-factor Authentication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4712948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mtClean="0">
                <a:solidFill>
                  <a:srgbClr val="FF0000"/>
                </a:solidFill>
              </a:rPr>
              <a:t>Multi-factor Authentication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538775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mtClean="0">
                <a:solidFill>
                  <a:srgbClr val="FF0000"/>
                </a:solidFill>
              </a:rPr>
              <a:t>Multi-factor Authentication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3271357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mtClean="0">
                <a:solidFill>
                  <a:srgbClr val="FF0000"/>
                </a:solidFill>
              </a:rPr>
              <a:t>Multi-factor Authentication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7007286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mtClean="0">
                <a:solidFill>
                  <a:srgbClr val="FF0000"/>
                </a:solidFill>
              </a:rPr>
              <a:t>Multi-factor Authentication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1594326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mtClean="0">
                <a:solidFill>
                  <a:srgbClr val="FF0000"/>
                </a:solidFill>
              </a:rPr>
              <a:t>Multi-factor Authentication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3349083"/>
      </p:ext>
    </p:extLst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mtClean="0">
                <a:solidFill>
                  <a:srgbClr val="FF0000"/>
                </a:solidFill>
              </a:rPr>
              <a:t>Multi-factor Authentication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6601157"/>
      </p:ext>
    </p:extLst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49913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122</Words>
  <Application>Microsoft Office PowerPoint</Application>
  <PresentationFormat>Widescreen</PresentationFormat>
  <Paragraphs>44</Paragraphs>
  <Slides>96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96</vt:i4>
      </vt:variant>
    </vt:vector>
  </HeadingPairs>
  <TitlesOfParts>
    <vt:vector size="10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Mac Computer Firewall Configuration</vt:lpstr>
      <vt:lpstr>Mac Computer Firewall Configuration</vt:lpstr>
      <vt:lpstr>Mac Computer Firewall Configuration</vt:lpstr>
      <vt:lpstr>Mac Computer Firewall Configuration</vt:lpstr>
      <vt:lpstr>Mac Computer Firewall Configuration</vt:lpstr>
      <vt:lpstr>Mac Computer Firewall Configuration</vt:lpstr>
      <vt:lpstr>Mac Computer Firewall Configuration</vt:lpstr>
      <vt:lpstr>Mac Computer Firewall Configuration</vt:lpstr>
      <vt:lpstr>Choosing the Right Browser</vt:lpstr>
      <vt:lpstr>Choosing the Right Browser</vt:lpstr>
      <vt:lpstr>Choosing the Right Browser</vt:lpstr>
      <vt:lpstr>Choosing the Right Browser</vt:lpstr>
      <vt:lpstr>Choosing the Right Browser</vt:lpstr>
      <vt:lpstr>Choosing the Right Browser</vt:lpstr>
      <vt:lpstr>Choosing the Right Browser</vt:lpstr>
      <vt:lpstr>Choosing the Right Browser</vt:lpstr>
      <vt:lpstr>Choosing the Right Browser</vt:lpstr>
      <vt:lpstr>Multi-factor Authentication</vt:lpstr>
      <vt:lpstr>Multi-factor Authentication</vt:lpstr>
      <vt:lpstr>Multi-factor Authentication</vt:lpstr>
      <vt:lpstr>Multi-factor Authentication</vt:lpstr>
      <vt:lpstr>Multi-factor Authentication</vt:lpstr>
      <vt:lpstr>Multi-factor Authentication</vt:lpstr>
      <vt:lpstr>Multi-factor Authentication</vt:lpstr>
      <vt:lpstr>Multi-factor Authentication</vt:lpstr>
      <vt:lpstr>Multi-factor Authentication</vt:lpstr>
      <vt:lpstr>Multi-factor Authentication</vt:lpstr>
      <vt:lpstr>Multi-factor Authentication</vt:lpstr>
      <vt:lpstr>Multi-factor Authentication</vt:lpstr>
      <vt:lpstr>Multi-factor Authentication</vt:lpstr>
      <vt:lpstr>Multi-factor Authentication</vt:lpstr>
      <vt:lpstr>Multi-factor Authentication</vt:lpstr>
      <vt:lpstr>Multi-factor Authentication</vt:lpstr>
      <vt:lpstr>Multi-factor Authentication</vt:lpstr>
      <vt:lpstr>Multi-factor Authentication</vt:lpstr>
      <vt:lpstr>Multi-factor Authentication</vt:lpstr>
      <vt:lpstr>Multi-factor Authentication</vt:lpstr>
      <vt:lpstr>Multi-factor Authentication</vt:lpstr>
      <vt:lpstr>Multi-factor Authentication</vt:lpstr>
      <vt:lpstr>Multi-factor Authentication</vt:lpstr>
      <vt:lpstr>Multi-factor Authentication</vt:lpstr>
      <vt:lpstr>Multi-factor Authentication</vt:lpstr>
      <vt:lpstr>Multi-factor Authentication</vt:lpstr>
      <vt:lpstr>Multi-factor Authentication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Dr. Redhwan</dc:creator>
  <cp:lastModifiedBy>Dr. Redhwan</cp:lastModifiedBy>
  <cp:revision>1</cp:revision>
  <dcterms:created xsi:type="dcterms:W3CDTF">2024-07-30T21:57:05Z</dcterms:created>
  <dcterms:modified xsi:type="dcterms:W3CDTF">2024-07-30T21:57:05Z</dcterms:modified>
</cp:coreProperties>
</file>