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E26F8-CD9F-E883-53E0-E081C724D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A07D5A-91C6-FD87-73B0-0EE9DBD66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26A69-683C-4114-8616-376C31394185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12AB27-279C-E373-6B6E-F2433A239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EE0CA7-E43D-7CD1-079C-DDD3F1DCF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536278-DDDC-4E52-8CBF-8FFDFCE36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0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688264-06D4-A020-21B2-BAEF7AF1D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186583-2AE4-2F8C-6025-E2DDE95988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77AFF-93B9-B6E5-DE1B-C00DA79A42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D326A69-683C-4114-8616-376C31394185}" type="datetimeFigureOut">
              <a:rPr lang="en-US" smtClean="0"/>
              <a:t>2/15/2025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AD2C9-B51C-8323-72B8-13FDA29829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B54168-D8D0-B733-3A36-B546FA5E8E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536278-DDDC-4E52-8CBF-8FFDFCE36F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928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E1E939-F311-B135-D38E-E07CC54F2A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2A86CA-E75C-D665-E24D-70D0848CD4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2554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D24C6A-9697-AE8F-B89A-AA11765450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C43B4-2DB8-A6CA-8D56-D18D3A085D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826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CB9D0C-A92C-4505-FD98-0A69AE08D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99D02E-C2F2-78BD-F282-D5A43B6C83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608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EAAA2D-C6A4-87D0-31BF-6E1BC22BA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0E2C2-13A1-B4D3-F9F4-A747864D81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6457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847B8D-C6CF-9A8E-E05A-6EE6F7B9B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FB2DA5-F4A1-89F9-3DE5-B76DC3D78C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30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4D35D-5E74-8443-EF31-3D800C7BC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0EB7D3-9F83-08F7-4F9C-80C45F6804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05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9BD540-4E20-A064-962E-3E3869F19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18103-EF4C-82F2-D518-FDBA31BBD5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26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B1C37F-547B-C78A-E54C-29AC7BA4B1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F163E7-7AF6-49C8-E707-34D955D099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50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68F22-70CA-1592-2628-5CF8582B0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B7408-6871-D607-DE8B-F56FD06973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86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4250A2-A028-7BE5-8F1D-3A6C9D76C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3780D-266A-DD9A-4E53-29A7835B48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1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EBF719-B9B0-CC7F-39B7-ED1CA067B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7571FF-4EE7-F1E0-BB1D-C572769773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02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126014-0328-B125-A3DD-730073F53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81333D-F961-1A03-926E-C8A0EA9DC5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4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81447E-FB26-3479-37A1-BDD87D19D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0F07F-8C69-FA36-96E5-A22D0B7F39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13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AF7ED7-AA01-D45E-7C0F-0D4CA99A2E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77699-E925-7E8D-C26E-3EF41FE03E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92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478157-9BA1-BDD8-0797-6421D004A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CFB246-1A3A-600B-245B-8327DD745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77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51A39-AFF3-F1EA-103C-50AFF5932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0D5C8F-1D0A-5F29-EDCC-F8E1FEF751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386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9D567C-1268-082E-8021-2F6BF8995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A692C6-544B-CF63-2413-E033B6AB81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73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A33F01-BAA7-3A09-4994-DC5615706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D3CF4C-F17D-450B-6AEF-FE6CDB29DC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62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D073B1-90F1-9304-BC4E-89E60DE03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7ABDB2-7DC3-C394-491F-6F176D7249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198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2FC127-0EB2-866B-03E6-0301689FD5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808153-AB19-0E2D-3F59-310BCC6CA9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99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DF053A-CCB2-C842-C817-98A1F5327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588EFC-D2C2-F3F8-9C75-4D8024EC25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25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4D8EF5-95E9-0514-5DCC-E65A4B5BF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29C638-8622-CA55-65BC-945972CA59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014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CFCE0-E72E-1311-69B8-A3F4FAB9F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9C7B3D-3256-64B0-31EF-3D120D9503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51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CC0604-2C5A-4046-8E8E-C4A56FE6A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737FC-593E-01A6-BDEC-32B1C4111B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52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70EC39-0CBC-AF23-3025-C4B27FD03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DF4E29-9EBE-CF04-12FE-57C3DE2F8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28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792C28-39EA-092F-0FE3-696CF24B3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1EFA29-0F12-E7B2-FE75-B07C7D99E1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01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7B9481-42D2-BCBD-59D4-84E6DAFA0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B6C839-ADB7-83AC-8E48-D4455BEE71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70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FD9924-3527-E91C-752C-24122AEA2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A40C65-5715-3C9A-2CE5-C65B288BD2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3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BD018C-E7F0-DD12-BEA2-F9BEC40FC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7C388E-09B8-831C-877D-D5A097290B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527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D8C7CE-D355-E967-3BBD-E3ADB0D59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9A4AE-0A11-7928-017C-A4DE58DD74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518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0E49E6-2CAB-4388-9B9F-BF6F6E89A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5AF76-1C0D-5170-D22E-03B8A2084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447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7A816-53DF-AD75-23E5-DAE1A9AEC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2BD349-E6A1-9705-B2A3-8CC76782D4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337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6B79C8-5FE4-7344-8A30-08E48C43A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85CB0D-1BDF-40BA-9003-EF5502488E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9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833957-4AA9-6AD3-E666-50FA2C58BC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79D9A1-FF43-2A91-BAD6-00D62362AB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68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C9375A-1702-B27F-117F-7B9F941B4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452474-ABD2-2B90-1615-8732D9742A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70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FCB486-CF1E-E084-574A-47B0CE1ED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BDB40E-3A35-0ED5-14CB-AD1942E26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8568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2DE397-9209-793B-F1D5-E9F139ACB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DCB722-4BA1-EF48-5EF9-1C9088AF57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7872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2025-02-15T07:50:20Z</dcterms:created>
  <dcterms:modified xsi:type="dcterms:W3CDTF">2025-02-15T07:50:20Z</dcterms:modified>
</cp:coreProperties>
</file>