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534" r:id="rId3"/>
    <p:sldId id="493" r:id="rId4"/>
    <p:sldId id="276" r:id="rId5"/>
    <p:sldId id="271" r:id="rId6"/>
    <p:sldId id="541" r:id="rId7"/>
    <p:sldId id="542" r:id="rId8"/>
    <p:sldId id="543" r:id="rId9"/>
    <p:sldId id="544" r:id="rId10"/>
    <p:sldId id="545" r:id="rId11"/>
    <p:sldId id="546" r:id="rId12"/>
    <p:sldId id="549" r:id="rId13"/>
    <p:sldId id="547" r:id="rId14"/>
    <p:sldId id="548" r:id="rId15"/>
    <p:sldId id="550" r:id="rId16"/>
    <p:sldId id="551" r:id="rId17"/>
    <p:sldId id="552" r:id="rId18"/>
    <p:sldId id="553" r:id="rId19"/>
    <p:sldId id="554" r:id="rId20"/>
    <p:sldId id="555" r:id="rId21"/>
    <p:sldId id="556" r:id="rId22"/>
    <p:sldId id="557" r:id="rId23"/>
    <p:sldId id="558" r:id="rId24"/>
    <p:sldId id="559" r:id="rId25"/>
    <p:sldId id="560" r:id="rId26"/>
    <p:sldId id="561" r:id="rId27"/>
    <p:sldId id="566" r:id="rId28"/>
    <p:sldId id="562" r:id="rId29"/>
    <p:sldId id="563" r:id="rId30"/>
    <p:sldId id="564" r:id="rId31"/>
    <p:sldId id="565" r:id="rId32"/>
    <p:sldId id="567" r:id="rId33"/>
    <p:sldId id="568" r:id="rId34"/>
    <p:sldId id="569" r:id="rId35"/>
    <p:sldId id="570" r:id="rId36"/>
    <p:sldId id="572" r:id="rId37"/>
    <p:sldId id="571" r:id="rId38"/>
    <p:sldId id="573" r:id="rId39"/>
    <p:sldId id="574" r:id="rId40"/>
    <p:sldId id="575" r:id="rId41"/>
    <p:sldId id="576" r:id="rId42"/>
    <p:sldId id="577" r:id="rId43"/>
    <p:sldId id="578" r:id="rId44"/>
    <p:sldId id="579" r:id="rId45"/>
    <p:sldId id="580" r:id="rId46"/>
    <p:sldId id="535" r:id="rId47"/>
    <p:sldId id="349" r:id="rId48"/>
    <p:sldId id="303" r:id="rId49"/>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0667F7-132D-42A4-B0CB-B44E589FEBE8}" v="1150" dt="2023-06-23T10:31:19.9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26" autoAdjust="0"/>
    <p:restoredTop sz="94660"/>
  </p:normalViewPr>
  <p:slideViewPr>
    <p:cSldViewPr snapToGrid="0">
      <p:cViewPr varScale="1">
        <p:scale>
          <a:sx n="82" d="100"/>
          <a:sy n="82" d="100"/>
        </p:scale>
        <p:origin x="686"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660667F7-132D-42A4-B0CB-B44E589FEBE8}"/>
    <pc:docChg chg="undo redo custSel addSld delSld modSld">
      <pc:chgData name="shery tawfeeq" userId="19a96e0e89ed5f52" providerId="LiveId" clId="{660667F7-132D-42A4-B0CB-B44E589FEBE8}" dt="2023-06-23T10:31:19.920" v="2605"/>
      <pc:docMkLst>
        <pc:docMk/>
      </pc:docMkLst>
      <pc:sldChg chg="addSp delSp modSp mod modTransition modAnim">
        <pc:chgData name="shery tawfeeq" userId="19a96e0e89ed5f52" providerId="LiveId" clId="{660667F7-132D-42A4-B0CB-B44E589FEBE8}" dt="2023-06-23T10:31:19.920" v="2605"/>
        <pc:sldMkLst>
          <pc:docMk/>
          <pc:sldMk cId="2257388018" sldId="271"/>
        </pc:sldMkLst>
        <pc:picChg chg="add del mod">
          <ac:chgData name="shery tawfeeq" userId="19a96e0e89ed5f52" providerId="LiveId" clId="{660667F7-132D-42A4-B0CB-B44E589FEBE8}" dt="2023-06-22T14:22:38.935" v="2336"/>
          <ac:picMkLst>
            <pc:docMk/>
            <pc:sldMk cId="2257388018" sldId="271"/>
            <ac:picMk id="7" creationId="{F9605632-B157-93EA-4E54-2AA4C52F045B}"/>
          </ac:picMkLst>
        </pc:picChg>
        <pc:picChg chg="add del mod ord">
          <ac:chgData name="shery tawfeeq" userId="19a96e0e89ed5f52" providerId="LiveId" clId="{660667F7-132D-42A4-B0CB-B44E589FEBE8}" dt="2023-06-22T14:23:26.665" v="2337"/>
          <ac:picMkLst>
            <pc:docMk/>
            <pc:sldMk cId="2257388018" sldId="271"/>
            <ac:picMk id="12" creationId="{2153F4CF-214B-AD40-B230-98DD19E20294}"/>
          </ac:picMkLst>
        </pc:picChg>
        <pc:picChg chg="add del mod">
          <ac:chgData name="shery tawfeeq" userId="19a96e0e89ed5f52" providerId="LiveId" clId="{660667F7-132D-42A4-B0CB-B44E589FEBE8}" dt="2023-06-23T10:31:19.920" v="2605"/>
          <ac:picMkLst>
            <pc:docMk/>
            <pc:sldMk cId="2257388018" sldId="271"/>
            <ac:picMk id="13" creationId="{61445D5C-AE03-78DB-6BC3-8A03C12580CC}"/>
          </ac:picMkLst>
        </pc:picChg>
      </pc:sldChg>
      <pc:sldChg chg="addSp delSp modSp modTransition modAnim">
        <pc:chgData name="shery tawfeeq" userId="19a96e0e89ed5f52" providerId="LiveId" clId="{660667F7-132D-42A4-B0CB-B44E589FEBE8}" dt="2023-06-23T10:31:19.920" v="2605"/>
        <pc:sldMkLst>
          <pc:docMk/>
          <pc:sldMk cId="979261729" sldId="276"/>
        </pc:sldMkLst>
        <pc:picChg chg="add del mod">
          <ac:chgData name="shery tawfeeq" userId="19a96e0e89ed5f52" providerId="LiveId" clId="{660667F7-132D-42A4-B0CB-B44E589FEBE8}" dt="2023-06-23T10:31:19.920" v="2605"/>
          <ac:picMkLst>
            <pc:docMk/>
            <pc:sldMk cId="979261729" sldId="276"/>
            <ac:picMk id="8" creationId="{5080A82A-5659-467C-5A1B-12A46FB8DB8C}"/>
          </ac:picMkLst>
        </pc:picChg>
      </pc:sldChg>
      <pc:sldChg chg="addSp delSp modSp add mod modTransition modAnim">
        <pc:chgData name="shery tawfeeq" userId="19a96e0e89ed5f52" providerId="LiveId" clId="{660667F7-132D-42A4-B0CB-B44E589FEBE8}" dt="2023-06-23T10:31:19.920" v="2605"/>
        <pc:sldMkLst>
          <pc:docMk/>
          <pc:sldMk cId="701632073" sldId="303"/>
        </pc:sldMkLst>
        <pc:spChg chg="mod">
          <ac:chgData name="shery tawfeeq" userId="19a96e0e89ed5f52" providerId="LiveId" clId="{660667F7-132D-42A4-B0CB-B44E589FEBE8}" dt="2023-06-15T22:17:07.830" v="1886" actId="20577"/>
          <ac:spMkLst>
            <pc:docMk/>
            <pc:sldMk cId="701632073" sldId="303"/>
            <ac:spMk id="10" creationId="{844810E4-E8A9-2051-4D02-31024B944D7B}"/>
          </ac:spMkLst>
        </pc:spChg>
        <pc:picChg chg="add del mod">
          <ac:chgData name="shery tawfeeq" userId="19a96e0e89ed5f52" providerId="LiveId" clId="{660667F7-132D-42A4-B0CB-B44E589FEBE8}" dt="2023-06-23T10:31:19.920" v="2605"/>
          <ac:picMkLst>
            <pc:docMk/>
            <pc:sldMk cId="701632073" sldId="303"/>
            <ac:picMk id="6" creationId="{8C0FB22F-969A-3EF7-86B9-D1CB61C678E6}"/>
          </ac:picMkLst>
        </pc:picChg>
      </pc:sldChg>
      <pc:sldChg chg="addSp delSp modSp add modTransition modAnim">
        <pc:chgData name="shery tawfeeq" userId="19a96e0e89ed5f52" providerId="LiveId" clId="{660667F7-132D-42A4-B0CB-B44E589FEBE8}" dt="2023-06-23T10:31:19.920" v="2605"/>
        <pc:sldMkLst>
          <pc:docMk/>
          <pc:sldMk cId="2269687913" sldId="349"/>
        </pc:sldMkLst>
        <pc:picChg chg="add del mod">
          <ac:chgData name="shery tawfeeq" userId="19a96e0e89ed5f52" providerId="LiveId" clId="{660667F7-132D-42A4-B0CB-B44E589FEBE8}" dt="2023-06-23T10:31:19.920" v="2605"/>
          <ac:picMkLst>
            <pc:docMk/>
            <pc:sldMk cId="2269687913" sldId="349"/>
            <ac:picMk id="5" creationId="{1206753D-500C-7B1A-42E5-751551696521}"/>
          </ac:picMkLst>
        </pc:picChg>
      </pc:sldChg>
      <pc:sldChg chg="addSp delSp modSp mod modTransition modAnim">
        <pc:chgData name="shery tawfeeq" userId="19a96e0e89ed5f52" providerId="LiveId" clId="{660667F7-132D-42A4-B0CB-B44E589FEBE8}" dt="2023-06-23T10:31:19.920" v="2605"/>
        <pc:sldMkLst>
          <pc:docMk/>
          <pc:sldMk cId="3774984797" sldId="480"/>
        </pc:sldMkLst>
        <pc:picChg chg="add del mod">
          <ac:chgData name="shery tawfeeq" userId="19a96e0e89ed5f52" providerId="LiveId" clId="{660667F7-132D-42A4-B0CB-B44E589FEBE8}" dt="2023-06-22T14:08:31.394" v="2326"/>
          <ac:picMkLst>
            <pc:docMk/>
            <pc:sldMk cId="3774984797" sldId="480"/>
            <ac:picMk id="5" creationId="{436B101D-D137-B9DC-5A3F-3893B1E66019}"/>
          </ac:picMkLst>
        </pc:picChg>
        <pc:picChg chg="add del mod ord">
          <ac:chgData name="shery tawfeeq" userId="19a96e0e89ed5f52" providerId="LiveId" clId="{660667F7-132D-42A4-B0CB-B44E589FEBE8}" dt="2023-06-22T14:08:53.930" v="2327"/>
          <ac:picMkLst>
            <pc:docMk/>
            <pc:sldMk cId="3774984797" sldId="480"/>
            <ac:picMk id="8" creationId="{EE80DEA2-721D-CF12-4C2E-344D00D666B4}"/>
          </ac:picMkLst>
        </pc:picChg>
        <pc:picChg chg="add del mod">
          <ac:chgData name="shery tawfeeq" userId="19a96e0e89ed5f52" providerId="LiveId" clId="{660667F7-132D-42A4-B0CB-B44E589FEBE8}" dt="2023-06-23T10:31:19.920" v="2605"/>
          <ac:picMkLst>
            <pc:docMk/>
            <pc:sldMk cId="3774984797" sldId="480"/>
            <ac:picMk id="9" creationId="{CBF6D4BF-0A71-AEF6-29A6-DA74BC72532B}"/>
          </ac:picMkLst>
        </pc:picChg>
      </pc:sldChg>
      <pc:sldChg chg="addSp delSp modSp mod modTransition modAnim">
        <pc:chgData name="shery tawfeeq" userId="19a96e0e89ed5f52" providerId="LiveId" clId="{660667F7-132D-42A4-B0CB-B44E589FEBE8}" dt="2023-06-23T10:31:19.920" v="2605"/>
        <pc:sldMkLst>
          <pc:docMk/>
          <pc:sldMk cId="2668918141" sldId="493"/>
        </pc:sldMkLst>
        <pc:picChg chg="add del mod">
          <ac:chgData name="shery tawfeeq" userId="19a96e0e89ed5f52" providerId="LiveId" clId="{660667F7-132D-42A4-B0CB-B44E589FEBE8}" dt="2023-06-22T14:14:06.680" v="2331"/>
          <ac:picMkLst>
            <pc:docMk/>
            <pc:sldMk cId="2668918141" sldId="493"/>
            <ac:picMk id="9" creationId="{E3D315CB-D760-C046-4DA5-2DD5DCDD36CF}"/>
          </ac:picMkLst>
        </pc:picChg>
        <pc:picChg chg="add del mod ord">
          <ac:chgData name="shery tawfeeq" userId="19a96e0e89ed5f52" providerId="LiveId" clId="{660667F7-132D-42A4-B0CB-B44E589FEBE8}" dt="2023-06-22T14:14:32.580" v="2332"/>
          <ac:picMkLst>
            <pc:docMk/>
            <pc:sldMk cId="2668918141" sldId="493"/>
            <ac:picMk id="12" creationId="{125D9269-98E9-C353-B9CA-5DCD7053AE3D}"/>
          </ac:picMkLst>
        </pc:picChg>
        <pc:picChg chg="add del mod">
          <ac:chgData name="shery tawfeeq" userId="19a96e0e89ed5f52" providerId="LiveId" clId="{660667F7-132D-42A4-B0CB-B44E589FEBE8}" dt="2023-06-23T10:31:19.920" v="2605"/>
          <ac:picMkLst>
            <pc:docMk/>
            <pc:sldMk cId="2668918141" sldId="493"/>
            <ac:picMk id="13" creationId="{79AC93DA-7A75-53EF-048D-A3721C91BA6C}"/>
          </ac:picMkLst>
        </pc:picChg>
      </pc:sldChg>
      <pc:sldChg chg="addSp delSp modSp modTransition modAnim">
        <pc:chgData name="shery tawfeeq" userId="19a96e0e89ed5f52" providerId="LiveId" clId="{660667F7-132D-42A4-B0CB-B44E589FEBE8}" dt="2023-06-23T10:31:19.920" v="2605"/>
        <pc:sldMkLst>
          <pc:docMk/>
          <pc:sldMk cId="3322012530" sldId="534"/>
        </pc:sldMkLst>
        <pc:picChg chg="add del mod">
          <ac:chgData name="shery tawfeeq" userId="19a96e0e89ed5f52" providerId="LiveId" clId="{660667F7-132D-42A4-B0CB-B44E589FEBE8}" dt="2023-06-23T10:31:19.920" v="2605"/>
          <ac:picMkLst>
            <pc:docMk/>
            <pc:sldMk cId="3322012530" sldId="534"/>
            <ac:picMk id="13" creationId="{0DF6FE20-8181-86F3-FD1B-43D09EB13F57}"/>
          </ac:picMkLst>
        </pc:picChg>
      </pc:sldChg>
      <pc:sldChg chg="addSp delSp modSp add mod modTransition modAnim">
        <pc:chgData name="shery tawfeeq" userId="19a96e0e89ed5f52" providerId="LiveId" clId="{660667F7-132D-42A4-B0CB-B44E589FEBE8}" dt="2023-06-23T10:31:19.920" v="2605"/>
        <pc:sldMkLst>
          <pc:docMk/>
          <pc:sldMk cId="739020463" sldId="535"/>
        </pc:sldMkLst>
        <pc:spChg chg="mod">
          <ac:chgData name="shery tawfeeq" userId="19a96e0e89ed5f52" providerId="LiveId" clId="{660667F7-132D-42A4-B0CB-B44E589FEBE8}" dt="2023-06-15T22:16:59.252" v="1885" actId="20577"/>
          <ac:spMkLst>
            <pc:docMk/>
            <pc:sldMk cId="739020463" sldId="535"/>
            <ac:spMk id="6" creationId="{05E43288-C9C0-B2CA-0970-EB4E627B30CA}"/>
          </ac:spMkLst>
        </pc:spChg>
        <pc:picChg chg="add del mod">
          <ac:chgData name="shery tawfeeq" userId="19a96e0e89ed5f52" providerId="LiveId" clId="{660667F7-132D-42A4-B0CB-B44E589FEBE8}" dt="2023-06-23T10:31:19.920" v="2605"/>
          <ac:picMkLst>
            <pc:docMk/>
            <pc:sldMk cId="739020463" sldId="535"/>
            <ac:picMk id="11" creationId="{2C97A815-B907-8625-1416-E53F94E15BB1}"/>
          </ac:picMkLst>
        </pc:picChg>
      </pc:sldChg>
      <pc:sldChg chg="addSp delSp modSp mod modTransition modAnim">
        <pc:chgData name="shery tawfeeq" userId="19a96e0e89ed5f52" providerId="LiveId" clId="{660667F7-132D-42A4-B0CB-B44E589FEBE8}" dt="2023-06-23T10:31:19.920" v="2605"/>
        <pc:sldMkLst>
          <pc:docMk/>
          <pc:sldMk cId="1134512077" sldId="541"/>
        </pc:sldMkLst>
        <pc:picChg chg="add del mod">
          <ac:chgData name="shery tawfeeq" userId="19a96e0e89ed5f52" providerId="LiveId" clId="{660667F7-132D-42A4-B0CB-B44E589FEBE8}" dt="2023-06-22T14:23:54.947" v="2340"/>
          <ac:picMkLst>
            <pc:docMk/>
            <pc:sldMk cId="1134512077" sldId="541"/>
            <ac:picMk id="6" creationId="{DE849D3E-7BF7-0F39-5DFE-69E65AE79C66}"/>
          </ac:picMkLst>
        </pc:picChg>
        <pc:picChg chg="add del mod ord">
          <ac:chgData name="shery tawfeeq" userId="19a96e0e89ed5f52" providerId="LiveId" clId="{660667F7-132D-42A4-B0CB-B44E589FEBE8}" dt="2023-06-22T14:24:11.437" v="2341"/>
          <ac:picMkLst>
            <pc:docMk/>
            <pc:sldMk cId="1134512077" sldId="541"/>
            <ac:picMk id="9" creationId="{5DE4D927-BDB3-A83A-7905-7493FCE69C5F}"/>
          </ac:picMkLst>
        </pc:picChg>
        <pc:picChg chg="add del mod">
          <ac:chgData name="shery tawfeeq" userId="19a96e0e89ed5f52" providerId="LiveId" clId="{660667F7-132D-42A4-B0CB-B44E589FEBE8}" dt="2023-06-22T14:24:19.800" v="2343"/>
          <ac:picMkLst>
            <pc:docMk/>
            <pc:sldMk cId="1134512077" sldId="541"/>
            <ac:picMk id="10" creationId="{1BB99221-2E8B-B673-277D-88076F697583}"/>
          </ac:picMkLst>
        </pc:picChg>
        <pc:picChg chg="add del mod ord">
          <ac:chgData name="shery tawfeeq" userId="19a96e0e89ed5f52" providerId="LiveId" clId="{660667F7-132D-42A4-B0CB-B44E589FEBE8}" dt="2023-06-22T14:24:28.765" v="2344"/>
          <ac:picMkLst>
            <pc:docMk/>
            <pc:sldMk cId="1134512077" sldId="541"/>
            <ac:picMk id="13" creationId="{72536238-4B17-7113-1EA1-0F22F7E169F7}"/>
          </ac:picMkLst>
        </pc:picChg>
        <pc:picChg chg="add del mod">
          <ac:chgData name="shery tawfeeq" userId="19a96e0e89ed5f52" providerId="LiveId" clId="{660667F7-132D-42A4-B0CB-B44E589FEBE8}" dt="2023-06-22T14:24:49.588" v="2346"/>
          <ac:picMkLst>
            <pc:docMk/>
            <pc:sldMk cId="1134512077" sldId="541"/>
            <ac:picMk id="14" creationId="{6452FFEE-D49A-CE40-CA48-26AFB1A12DC8}"/>
          </ac:picMkLst>
        </pc:picChg>
        <pc:picChg chg="add del mod ord">
          <ac:chgData name="shery tawfeeq" userId="19a96e0e89ed5f52" providerId="LiveId" clId="{660667F7-132D-42A4-B0CB-B44E589FEBE8}" dt="2023-06-22T14:25:01.763" v="2347"/>
          <ac:picMkLst>
            <pc:docMk/>
            <pc:sldMk cId="1134512077" sldId="541"/>
            <ac:picMk id="17" creationId="{FE615DE6-32DD-B627-326B-451420457DF8}"/>
          </ac:picMkLst>
        </pc:picChg>
        <pc:picChg chg="add del mod">
          <ac:chgData name="shery tawfeeq" userId="19a96e0e89ed5f52" providerId="LiveId" clId="{660667F7-132D-42A4-B0CB-B44E589FEBE8}" dt="2023-06-22T14:25:24.487" v="2349"/>
          <ac:picMkLst>
            <pc:docMk/>
            <pc:sldMk cId="1134512077" sldId="541"/>
            <ac:picMk id="20" creationId="{1CEA973E-8E27-AAB3-0808-E6F7C10928DB}"/>
          </ac:picMkLst>
        </pc:picChg>
        <pc:picChg chg="add del mod ord">
          <ac:chgData name="shery tawfeeq" userId="19a96e0e89ed5f52" providerId="LiveId" clId="{660667F7-132D-42A4-B0CB-B44E589FEBE8}" dt="2023-06-22T14:25:34.787" v="2350"/>
          <ac:picMkLst>
            <pc:docMk/>
            <pc:sldMk cId="1134512077" sldId="541"/>
            <ac:picMk id="26" creationId="{DA76FD2A-54E1-A82A-00F0-10D65237804B}"/>
          </ac:picMkLst>
        </pc:picChg>
        <pc:picChg chg="add del mod">
          <ac:chgData name="shery tawfeeq" userId="19a96e0e89ed5f52" providerId="LiveId" clId="{660667F7-132D-42A4-B0CB-B44E589FEBE8}" dt="2023-06-22T14:25:37.572" v="2352"/>
          <ac:picMkLst>
            <pc:docMk/>
            <pc:sldMk cId="1134512077" sldId="541"/>
            <ac:picMk id="28" creationId="{2671ABD9-FAAA-2A20-3FAD-E3533ADAEDA5}"/>
          </ac:picMkLst>
        </pc:picChg>
        <pc:picChg chg="add del mod ord">
          <ac:chgData name="shery tawfeeq" userId="19a96e0e89ed5f52" providerId="LiveId" clId="{660667F7-132D-42A4-B0CB-B44E589FEBE8}" dt="2023-06-22T14:25:52.623" v="2353"/>
          <ac:picMkLst>
            <pc:docMk/>
            <pc:sldMk cId="1134512077" sldId="541"/>
            <ac:picMk id="32" creationId="{8CBCEFD2-44B0-85DE-E6CE-D6BB870EF1CE}"/>
          </ac:picMkLst>
        </pc:picChg>
        <pc:picChg chg="add del mod">
          <ac:chgData name="shery tawfeeq" userId="19a96e0e89ed5f52" providerId="LiveId" clId="{660667F7-132D-42A4-B0CB-B44E589FEBE8}" dt="2023-06-22T14:25:54.827" v="2355"/>
          <ac:picMkLst>
            <pc:docMk/>
            <pc:sldMk cId="1134512077" sldId="541"/>
            <ac:picMk id="33" creationId="{149DA1C6-0A3E-E7AB-BB33-599331309C03}"/>
          </ac:picMkLst>
        </pc:picChg>
        <pc:picChg chg="add del mod ord">
          <ac:chgData name="shery tawfeeq" userId="19a96e0e89ed5f52" providerId="LiveId" clId="{660667F7-132D-42A4-B0CB-B44E589FEBE8}" dt="2023-06-22T14:26:13.477" v="2356"/>
          <ac:picMkLst>
            <pc:docMk/>
            <pc:sldMk cId="1134512077" sldId="541"/>
            <ac:picMk id="36" creationId="{7BAA9BB3-A93F-4514-5277-D849ECF5684E}"/>
          </ac:picMkLst>
        </pc:picChg>
        <pc:picChg chg="add del mod">
          <ac:chgData name="shery tawfeeq" userId="19a96e0e89ed5f52" providerId="LiveId" clId="{660667F7-132D-42A4-B0CB-B44E589FEBE8}" dt="2023-06-22T14:26:21.686" v="2358"/>
          <ac:picMkLst>
            <pc:docMk/>
            <pc:sldMk cId="1134512077" sldId="541"/>
            <ac:picMk id="37" creationId="{8FA1A5F5-0F84-21B2-E89E-90A2F69E0E05}"/>
          </ac:picMkLst>
        </pc:picChg>
        <pc:picChg chg="add del mod ord">
          <ac:chgData name="shery tawfeeq" userId="19a96e0e89ed5f52" providerId="LiveId" clId="{660667F7-132D-42A4-B0CB-B44E589FEBE8}" dt="2023-06-22T14:28:14.262" v="2359"/>
          <ac:picMkLst>
            <pc:docMk/>
            <pc:sldMk cId="1134512077" sldId="541"/>
            <ac:picMk id="40" creationId="{ED4B6B6B-49C4-F4D0-04A4-83A6FBFD07A2}"/>
          </ac:picMkLst>
        </pc:picChg>
        <pc:picChg chg="add del mod">
          <ac:chgData name="shery tawfeeq" userId="19a96e0e89ed5f52" providerId="LiveId" clId="{660667F7-132D-42A4-B0CB-B44E589FEBE8}" dt="2023-06-23T10:31:19.920" v="2605"/>
          <ac:picMkLst>
            <pc:docMk/>
            <pc:sldMk cId="1134512077" sldId="541"/>
            <ac:picMk id="41" creationId="{C3A151BE-25F6-B2D7-2A06-898BC339854D}"/>
          </ac:picMkLst>
        </pc:picChg>
      </pc:sldChg>
      <pc:sldChg chg="addSp delSp modSp mod modTransition modAnim">
        <pc:chgData name="shery tawfeeq" userId="19a96e0e89ed5f52" providerId="LiveId" clId="{660667F7-132D-42A4-B0CB-B44E589FEBE8}" dt="2023-06-23T10:31:19.920" v="2605"/>
        <pc:sldMkLst>
          <pc:docMk/>
          <pc:sldMk cId="3671592916" sldId="542"/>
        </pc:sldMkLst>
        <pc:spChg chg="mod">
          <ac:chgData name="shery tawfeeq" userId="19a96e0e89ed5f52" providerId="LiveId" clId="{660667F7-132D-42A4-B0CB-B44E589FEBE8}" dt="2023-06-22T21:58:11.534" v="2604" actId="115"/>
          <ac:spMkLst>
            <pc:docMk/>
            <pc:sldMk cId="3671592916" sldId="542"/>
            <ac:spMk id="24" creationId="{6083F8E2-699C-9C01-0329-7C9299434C08}"/>
          </ac:spMkLst>
        </pc:spChg>
        <pc:picChg chg="add del mod">
          <ac:chgData name="shery tawfeeq" userId="19a96e0e89ed5f52" providerId="LiveId" clId="{660667F7-132D-42A4-B0CB-B44E589FEBE8}" dt="2023-06-23T10:31:19.920" v="2605"/>
          <ac:picMkLst>
            <pc:docMk/>
            <pc:sldMk cId="3671592916" sldId="542"/>
            <ac:picMk id="4" creationId="{8C4DB083-2BB0-D972-FADD-E9346B75A7A5}"/>
          </ac:picMkLst>
        </pc:picChg>
      </pc:sldChg>
      <pc:sldChg chg="addSp delSp modSp modTransition modAnim">
        <pc:chgData name="shery tawfeeq" userId="19a96e0e89ed5f52" providerId="LiveId" clId="{660667F7-132D-42A4-B0CB-B44E589FEBE8}" dt="2023-06-23T10:31:19.920" v="2605"/>
        <pc:sldMkLst>
          <pc:docMk/>
          <pc:sldMk cId="4274118822" sldId="543"/>
        </pc:sldMkLst>
        <pc:picChg chg="add del mod">
          <ac:chgData name="shery tawfeeq" userId="19a96e0e89ed5f52" providerId="LiveId" clId="{660667F7-132D-42A4-B0CB-B44E589FEBE8}" dt="2023-06-23T10:31:19.920" v="2605"/>
          <ac:picMkLst>
            <pc:docMk/>
            <pc:sldMk cId="4274118822" sldId="543"/>
            <ac:picMk id="4" creationId="{87F7C89A-6893-8008-F824-F8AE52422EAA}"/>
          </ac:picMkLst>
        </pc:picChg>
      </pc:sldChg>
      <pc:sldChg chg="addSp delSp modSp mod modTransition modAnim">
        <pc:chgData name="shery tawfeeq" userId="19a96e0e89ed5f52" providerId="LiveId" clId="{660667F7-132D-42A4-B0CB-B44E589FEBE8}" dt="2023-06-23T10:31:19.920" v="2605"/>
        <pc:sldMkLst>
          <pc:docMk/>
          <pc:sldMk cId="3069889609" sldId="544"/>
        </pc:sldMkLst>
        <pc:picChg chg="add del mod">
          <ac:chgData name="shery tawfeeq" userId="19a96e0e89ed5f52" providerId="LiveId" clId="{660667F7-132D-42A4-B0CB-B44E589FEBE8}" dt="2023-06-22T14:35:51.919" v="2364"/>
          <ac:picMkLst>
            <pc:docMk/>
            <pc:sldMk cId="3069889609" sldId="544"/>
            <ac:picMk id="5" creationId="{568D92B1-249D-1BD0-BA5F-3168E760F757}"/>
          </ac:picMkLst>
        </pc:picChg>
        <pc:picChg chg="add del mod ord">
          <ac:chgData name="shery tawfeeq" userId="19a96e0e89ed5f52" providerId="LiveId" clId="{660667F7-132D-42A4-B0CB-B44E589FEBE8}" dt="2023-06-22T14:37:50.899" v="2365"/>
          <ac:picMkLst>
            <pc:docMk/>
            <pc:sldMk cId="3069889609" sldId="544"/>
            <ac:picMk id="9" creationId="{0E3AFA7B-66F3-7AE9-BFFF-A1086E262F23}"/>
          </ac:picMkLst>
        </pc:picChg>
        <pc:picChg chg="add del mod">
          <ac:chgData name="shery tawfeeq" userId="19a96e0e89ed5f52" providerId="LiveId" clId="{660667F7-132D-42A4-B0CB-B44E589FEBE8}" dt="2023-06-23T10:31:19.920" v="2605"/>
          <ac:picMkLst>
            <pc:docMk/>
            <pc:sldMk cId="3069889609" sldId="544"/>
            <ac:picMk id="10" creationId="{07D016FC-D52A-18D5-4510-89EA5F13B5E3}"/>
          </ac:picMkLst>
        </pc:picChg>
      </pc:sldChg>
      <pc:sldChg chg="addSp delSp modSp mod modTransition modAnim">
        <pc:chgData name="shery tawfeeq" userId="19a96e0e89ed5f52" providerId="LiveId" clId="{660667F7-132D-42A4-B0CB-B44E589FEBE8}" dt="2023-06-23T10:31:19.920" v="2605"/>
        <pc:sldMkLst>
          <pc:docMk/>
          <pc:sldMk cId="2432488951" sldId="545"/>
        </pc:sldMkLst>
        <pc:picChg chg="add del mod">
          <ac:chgData name="shery tawfeeq" userId="19a96e0e89ed5f52" providerId="LiveId" clId="{660667F7-132D-42A4-B0CB-B44E589FEBE8}" dt="2023-06-22T14:47:45.858" v="2368"/>
          <ac:picMkLst>
            <pc:docMk/>
            <pc:sldMk cId="2432488951" sldId="545"/>
            <ac:picMk id="6" creationId="{1CBF87C9-2711-93D6-6253-6679E37DEABB}"/>
          </ac:picMkLst>
        </pc:picChg>
        <pc:picChg chg="add del mod ord">
          <ac:chgData name="shery tawfeeq" userId="19a96e0e89ed5f52" providerId="LiveId" clId="{660667F7-132D-42A4-B0CB-B44E589FEBE8}" dt="2023-06-22T14:48:02.591" v="2369"/>
          <ac:picMkLst>
            <pc:docMk/>
            <pc:sldMk cId="2432488951" sldId="545"/>
            <ac:picMk id="9" creationId="{ADBCF3B9-1006-1839-1D59-487EC1A9E9D6}"/>
          </ac:picMkLst>
        </pc:picChg>
        <pc:picChg chg="add del mod">
          <ac:chgData name="shery tawfeeq" userId="19a96e0e89ed5f52" providerId="LiveId" clId="{660667F7-132D-42A4-B0CB-B44E589FEBE8}" dt="2023-06-22T14:48:06.545" v="2371"/>
          <ac:picMkLst>
            <pc:docMk/>
            <pc:sldMk cId="2432488951" sldId="545"/>
            <ac:picMk id="10" creationId="{A077A865-A1E4-DA28-F934-CA0026B75849}"/>
          </ac:picMkLst>
        </pc:picChg>
        <pc:picChg chg="add del mod ord">
          <ac:chgData name="shery tawfeeq" userId="19a96e0e89ed5f52" providerId="LiveId" clId="{660667F7-132D-42A4-B0CB-B44E589FEBE8}" dt="2023-06-22T14:49:24.651" v="2372"/>
          <ac:picMkLst>
            <pc:docMk/>
            <pc:sldMk cId="2432488951" sldId="545"/>
            <ac:picMk id="13" creationId="{B1D3E2AE-28E8-FD73-FC96-D516A88E69F7}"/>
          </ac:picMkLst>
        </pc:picChg>
        <pc:picChg chg="add del mod">
          <ac:chgData name="shery tawfeeq" userId="19a96e0e89ed5f52" providerId="LiveId" clId="{660667F7-132D-42A4-B0CB-B44E589FEBE8}" dt="2023-06-23T10:31:19.920" v="2605"/>
          <ac:picMkLst>
            <pc:docMk/>
            <pc:sldMk cId="2432488951" sldId="545"/>
            <ac:picMk id="14" creationId="{CB55BC61-7176-C4A7-F8DA-42F2556327AA}"/>
          </ac:picMkLst>
        </pc:picChg>
      </pc:sldChg>
      <pc:sldChg chg="addSp delSp modSp mod modTransition modAnim">
        <pc:chgData name="shery tawfeeq" userId="19a96e0e89ed5f52" providerId="LiveId" clId="{660667F7-132D-42A4-B0CB-B44E589FEBE8}" dt="2023-06-23T10:31:19.920" v="2605"/>
        <pc:sldMkLst>
          <pc:docMk/>
          <pc:sldMk cId="1724025796" sldId="546"/>
        </pc:sldMkLst>
        <pc:spChg chg="mod">
          <ac:chgData name="shery tawfeeq" userId="19a96e0e89ed5f52" providerId="LiveId" clId="{660667F7-132D-42A4-B0CB-B44E589FEBE8}" dt="2023-06-22T15:01:38.369" v="2389" actId="20577"/>
          <ac:spMkLst>
            <pc:docMk/>
            <pc:sldMk cId="1724025796" sldId="546"/>
            <ac:spMk id="24" creationId="{6083F8E2-699C-9C01-0329-7C9299434C08}"/>
          </ac:spMkLst>
        </pc:spChg>
        <pc:picChg chg="add del mod">
          <ac:chgData name="shery tawfeeq" userId="19a96e0e89ed5f52" providerId="LiveId" clId="{660667F7-132D-42A4-B0CB-B44E589FEBE8}" dt="2023-06-22T14:52:03.027" v="2375"/>
          <ac:picMkLst>
            <pc:docMk/>
            <pc:sldMk cId="1724025796" sldId="546"/>
            <ac:picMk id="5" creationId="{B8BB98C7-6269-4D78-8D6C-1933A78DB5DE}"/>
          </ac:picMkLst>
        </pc:picChg>
        <pc:picChg chg="add del mod ord">
          <ac:chgData name="shery tawfeeq" userId="19a96e0e89ed5f52" providerId="LiveId" clId="{660667F7-132D-42A4-B0CB-B44E589FEBE8}" dt="2023-06-22T14:52:19.151" v="2376"/>
          <ac:picMkLst>
            <pc:docMk/>
            <pc:sldMk cId="1724025796" sldId="546"/>
            <ac:picMk id="8" creationId="{1CFE6F9D-F8AC-2FC7-475C-E57B23E612A2}"/>
          </ac:picMkLst>
        </pc:picChg>
        <pc:picChg chg="add del mod">
          <ac:chgData name="shery tawfeeq" userId="19a96e0e89ed5f52" providerId="LiveId" clId="{660667F7-132D-42A4-B0CB-B44E589FEBE8}" dt="2023-06-22T14:52:24.107" v="2378"/>
          <ac:picMkLst>
            <pc:docMk/>
            <pc:sldMk cId="1724025796" sldId="546"/>
            <ac:picMk id="9" creationId="{BB914449-E9D2-AEDE-19C9-6B25CA239679}"/>
          </ac:picMkLst>
        </pc:picChg>
        <pc:picChg chg="add del mod ord">
          <ac:chgData name="shery tawfeeq" userId="19a96e0e89ed5f52" providerId="LiveId" clId="{660667F7-132D-42A4-B0CB-B44E589FEBE8}" dt="2023-06-22T14:54:08.730" v="2379"/>
          <ac:picMkLst>
            <pc:docMk/>
            <pc:sldMk cId="1724025796" sldId="546"/>
            <ac:picMk id="12" creationId="{A83677E5-C24F-F4E1-38EC-DE5B5E79D5C2}"/>
          </ac:picMkLst>
        </pc:picChg>
        <pc:picChg chg="add del mod">
          <ac:chgData name="shery tawfeeq" userId="19a96e0e89ed5f52" providerId="LiveId" clId="{660667F7-132D-42A4-B0CB-B44E589FEBE8}" dt="2023-06-23T10:31:19.920" v="2605"/>
          <ac:picMkLst>
            <pc:docMk/>
            <pc:sldMk cId="1724025796" sldId="546"/>
            <ac:picMk id="13" creationId="{335A46C1-4302-3966-7EC2-08D3E5B4C703}"/>
          </ac:picMkLst>
        </pc:picChg>
      </pc:sldChg>
      <pc:sldChg chg="addSp delSp modSp mod modTransition modAnim">
        <pc:chgData name="shery tawfeeq" userId="19a96e0e89ed5f52" providerId="LiveId" clId="{660667F7-132D-42A4-B0CB-B44E589FEBE8}" dt="2023-06-23T10:31:19.920" v="2605"/>
        <pc:sldMkLst>
          <pc:docMk/>
          <pc:sldMk cId="817156998" sldId="547"/>
        </pc:sldMkLst>
        <pc:spChg chg="mod">
          <ac:chgData name="shery tawfeeq" userId="19a96e0e89ed5f52" providerId="LiveId" clId="{660667F7-132D-42A4-B0CB-B44E589FEBE8}" dt="2023-06-14T20:34:05.578" v="131" actId="1036"/>
          <ac:spMkLst>
            <pc:docMk/>
            <pc:sldMk cId="817156998" sldId="547"/>
            <ac:spMk id="24" creationId="{6083F8E2-699C-9C01-0329-7C9299434C08}"/>
          </ac:spMkLst>
        </pc:spChg>
        <pc:picChg chg="del">
          <ac:chgData name="shery tawfeeq" userId="19a96e0e89ed5f52" providerId="LiveId" clId="{660667F7-132D-42A4-B0CB-B44E589FEBE8}" dt="2023-06-14T20:25:34.653" v="4" actId="478"/>
          <ac:picMkLst>
            <pc:docMk/>
            <pc:sldMk cId="817156998" sldId="547"/>
            <ac:picMk id="2" creationId="{19E1D98B-4D66-AA4C-0A86-A28459153E11}"/>
          </ac:picMkLst>
        </pc:picChg>
        <pc:picChg chg="add del mod">
          <ac:chgData name="shery tawfeeq" userId="19a96e0e89ed5f52" providerId="LiveId" clId="{660667F7-132D-42A4-B0CB-B44E589FEBE8}" dt="2023-06-22T14:57:33.033" v="2386"/>
          <ac:picMkLst>
            <pc:docMk/>
            <pc:sldMk cId="817156998" sldId="547"/>
            <ac:picMk id="5" creationId="{F156930F-53E9-F302-A2E0-889D013F2DC6}"/>
          </ac:picMkLst>
        </pc:picChg>
        <pc:picChg chg="add del mod ord">
          <ac:chgData name="shery tawfeeq" userId="19a96e0e89ed5f52" providerId="LiveId" clId="{660667F7-132D-42A4-B0CB-B44E589FEBE8}" dt="2023-06-22T14:58:34.510" v="2387"/>
          <ac:picMkLst>
            <pc:docMk/>
            <pc:sldMk cId="817156998" sldId="547"/>
            <ac:picMk id="8" creationId="{BB2B9DEB-4C78-8EA7-060E-5DD23763491D}"/>
          </ac:picMkLst>
        </pc:picChg>
        <pc:picChg chg="add del mod">
          <ac:chgData name="shery tawfeeq" userId="19a96e0e89ed5f52" providerId="LiveId" clId="{660667F7-132D-42A4-B0CB-B44E589FEBE8}" dt="2023-06-23T10:31:19.920" v="2605"/>
          <ac:picMkLst>
            <pc:docMk/>
            <pc:sldMk cId="817156998" sldId="547"/>
            <ac:picMk id="9" creationId="{EF200D97-4428-0031-FD56-98945F639D40}"/>
          </ac:picMkLst>
        </pc:picChg>
        <pc:picChg chg="add mod">
          <ac:chgData name="shery tawfeeq" userId="19a96e0e89ed5f52" providerId="LiveId" clId="{660667F7-132D-42A4-B0CB-B44E589FEBE8}" dt="2023-06-14T20:37:58.662" v="182" actId="1036"/>
          <ac:picMkLst>
            <pc:docMk/>
            <pc:sldMk cId="817156998" sldId="547"/>
            <ac:picMk id="2050" creationId="{7B50D437-53BF-A762-C94D-4F4A6ADC68F9}"/>
          </ac:picMkLst>
        </pc:picChg>
      </pc:sldChg>
      <pc:sldChg chg="addSp delSp modSp mod modTransition modAnim">
        <pc:chgData name="shery tawfeeq" userId="19a96e0e89ed5f52" providerId="LiveId" clId="{660667F7-132D-42A4-B0CB-B44E589FEBE8}" dt="2023-06-23T10:31:19.920" v="2605"/>
        <pc:sldMkLst>
          <pc:docMk/>
          <pc:sldMk cId="4249961762" sldId="548"/>
        </pc:sldMkLst>
        <pc:spChg chg="mod">
          <ac:chgData name="shery tawfeeq" userId="19a96e0e89ed5f52" providerId="LiveId" clId="{660667F7-132D-42A4-B0CB-B44E589FEBE8}" dt="2023-06-22T15:01:48.227" v="2390" actId="115"/>
          <ac:spMkLst>
            <pc:docMk/>
            <pc:sldMk cId="4249961762" sldId="548"/>
            <ac:spMk id="24" creationId="{6083F8E2-699C-9C01-0329-7C9299434C08}"/>
          </ac:spMkLst>
        </pc:spChg>
        <pc:picChg chg="del">
          <ac:chgData name="shery tawfeeq" userId="19a96e0e89ed5f52" providerId="LiveId" clId="{660667F7-132D-42A4-B0CB-B44E589FEBE8}" dt="2023-06-14T20:27:24.492" v="13" actId="478"/>
          <ac:picMkLst>
            <pc:docMk/>
            <pc:sldMk cId="4249961762" sldId="548"/>
            <ac:picMk id="2" creationId="{19E1D98B-4D66-AA4C-0A86-A28459153E11}"/>
          </ac:picMkLst>
        </pc:picChg>
        <pc:picChg chg="add del mod">
          <ac:chgData name="shery tawfeeq" userId="19a96e0e89ed5f52" providerId="LiveId" clId="{660667F7-132D-42A4-B0CB-B44E589FEBE8}" dt="2023-06-22T15:05:31.114" v="2393"/>
          <ac:picMkLst>
            <pc:docMk/>
            <pc:sldMk cId="4249961762" sldId="548"/>
            <ac:picMk id="8" creationId="{AF0AC36F-ACF7-AD5F-95EA-16D1F2675CFB}"/>
          </ac:picMkLst>
        </pc:picChg>
        <pc:picChg chg="add del mod ord">
          <ac:chgData name="shery tawfeeq" userId="19a96e0e89ed5f52" providerId="LiveId" clId="{660667F7-132D-42A4-B0CB-B44E589FEBE8}" dt="2023-06-22T15:06:15.013" v="2394"/>
          <ac:picMkLst>
            <pc:docMk/>
            <pc:sldMk cId="4249961762" sldId="548"/>
            <ac:picMk id="11" creationId="{8CA7261F-3EE6-C4B3-780F-55547D280DBF}"/>
          </ac:picMkLst>
        </pc:picChg>
        <pc:picChg chg="add del mod">
          <ac:chgData name="shery tawfeeq" userId="19a96e0e89ed5f52" providerId="LiveId" clId="{660667F7-132D-42A4-B0CB-B44E589FEBE8}" dt="2023-06-22T15:06:18.035" v="2396"/>
          <ac:picMkLst>
            <pc:docMk/>
            <pc:sldMk cId="4249961762" sldId="548"/>
            <ac:picMk id="12" creationId="{FA3C3BA8-4263-8769-5F84-4222DA85B6C8}"/>
          </ac:picMkLst>
        </pc:picChg>
        <pc:picChg chg="add del mod ord">
          <ac:chgData name="shery tawfeeq" userId="19a96e0e89ed5f52" providerId="LiveId" clId="{660667F7-132D-42A4-B0CB-B44E589FEBE8}" dt="2023-06-22T15:06:36.110" v="2397"/>
          <ac:picMkLst>
            <pc:docMk/>
            <pc:sldMk cId="4249961762" sldId="548"/>
            <ac:picMk id="15" creationId="{F11016A6-5066-0E5C-2CFC-0361A4C06EDA}"/>
          </ac:picMkLst>
        </pc:picChg>
        <pc:picChg chg="add del mod">
          <ac:chgData name="shery tawfeeq" userId="19a96e0e89ed5f52" providerId="LiveId" clId="{660667F7-132D-42A4-B0CB-B44E589FEBE8}" dt="2023-06-22T15:06:38.313" v="2399"/>
          <ac:picMkLst>
            <pc:docMk/>
            <pc:sldMk cId="4249961762" sldId="548"/>
            <ac:picMk id="16" creationId="{55555623-3BAD-22F8-0A8C-A514070DF67B}"/>
          </ac:picMkLst>
        </pc:picChg>
        <pc:picChg chg="add del mod ord">
          <ac:chgData name="shery tawfeeq" userId="19a96e0e89ed5f52" providerId="LiveId" clId="{660667F7-132D-42A4-B0CB-B44E589FEBE8}" dt="2023-06-22T15:07:10.593" v="2400"/>
          <ac:picMkLst>
            <pc:docMk/>
            <pc:sldMk cId="4249961762" sldId="548"/>
            <ac:picMk id="21" creationId="{E3390403-64CD-0549-2D03-A6CF7303E7D5}"/>
          </ac:picMkLst>
        </pc:picChg>
        <pc:picChg chg="add del mod">
          <ac:chgData name="shery tawfeeq" userId="19a96e0e89ed5f52" providerId="LiveId" clId="{660667F7-132D-42A4-B0CB-B44E589FEBE8}" dt="2023-06-22T15:07:12.969" v="2402"/>
          <ac:picMkLst>
            <pc:docMk/>
            <pc:sldMk cId="4249961762" sldId="548"/>
            <ac:picMk id="22" creationId="{2D45E392-BE45-6EDE-2D21-87FA9396592D}"/>
          </ac:picMkLst>
        </pc:picChg>
        <pc:picChg chg="add del mod ord">
          <ac:chgData name="shery tawfeeq" userId="19a96e0e89ed5f52" providerId="LiveId" clId="{660667F7-132D-42A4-B0CB-B44E589FEBE8}" dt="2023-06-22T15:07:19.483" v="2403"/>
          <ac:picMkLst>
            <pc:docMk/>
            <pc:sldMk cId="4249961762" sldId="548"/>
            <ac:picMk id="30" creationId="{18FA5B21-114B-E9A4-64D5-2CBE4DE2A03E}"/>
          </ac:picMkLst>
        </pc:picChg>
        <pc:picChg chg="add del mod">
          <ac:chgData name="shery tawfeeq" userId="19a96e0e89ed5f52" providerId="LiveId" clId="{660667F7-132D-42A4-B0CB-B44E589FEBE8}" dt="2023-06-22T15:07:24.520" v="2405"/>
          <ac:picMkLst>
            <pc:docMk/>
            <pc:sldMk cId="4249961762" sldId="548"/>
            <ac:picMk id="31" creationId="{BEDD09E5-10CE-FF8E-2FE6-6D6EA4E31031}"/>
          </ac:picMkLst>
        </pc:picChg>
        <pc:picChg chg="add del mod ord">
          <ac:chgData name="shery tawfeeq" userId="19a96e0e89ed5f52" providerId="LiveId" clId="{660667F7-132D-42A4-B0CB-B44E589FEBE8}" dt="2023-06-22T15:08:14.910" v="2406"/>
          <ac:picMkLst>
            <pc:docMk/>
            <pc:sldMk cId="4249961762" sldId="548"/>
            <ac:picMk id="34" creationId="{098F5ACE-DCDC-68D5-E660-1E3FF73CAB1E}"/>
          </ac:picMkLst>
        </pc:picChg>
        <pc:picChg chg="add del mod">
          <ac:chgData name="shery tawfeeq" userId="19a96e0e89ed5f52" providerId="LiveId" clId="{660667F7-132D-42A4-B0CB-B44E589FEBE8}" dt="2023-06-22T15:08:21.117" v="2408"/>
          <ac:picMkLst>
            <pc:docMk/>
            <pc:sldMk cId="4249961762" sldId="548"/>
            <ac:picMk id="35" creationId="{C514D923-0699-8B09-6A27-F87BBBD5DD44}"/>
          </ac:picMkLst>
        </pc:picChg>
        <pc:picChg chg="add del mod ord">
          <ac:chgData name="shery tawfeeq" userId="19a96e0e89ed5f52" providerId="LiveId" clId="{660667F7-132D-42A4-B0CB-B44E589FEBE8}" dt="2023-06-22T15:10:00.291" v="2409"/>
          <ac:picMkLst>
            <pc:docMk/>
            <pc:sldMk cId="4249961762" sldId="548"/>
            <ac:picMk id="38" creationId="{227C229D-E5DD-63BD-E88E-E35A708BEEAC}"/>
          </ac:picMkLst>
        </pc:picChg>
        <pc:picChg chg="add del mod">
          <ac:chgData name="shery tawfeeq" userId="19a96e0e89ed5f52" providerId="LiveId" clId="{660667F7-132D-42A4-B0CB-B44E589FEBE8}" dt="2023-06-23T10:31:19.920" v="2605"/>
          <ac:picMkLst>
            <pc:docMk/>
            <pc:sldMk cId="4249961762" sldId="548"/>
            <ac:picMk id="39" creationId="{4CFD5C2F-6D2A-778C-0903-440316C4D93A}"/>
          </ac:picMkLst>
        </pc:picChg>
        <pc:picChg chg="add mod">
          <ac:chgData name="shery tawfeeq" userId="19a96e0e89ed5f52" providerId="LiveId" clId="{660667F7-132D-42A4-B0CB-B44E589FEBE8}" dt="2023-06-14T20:33:41.065" v="104" actId="1037"/>
          <ac:picMkLst>
            <pc:docMk/>
            <pc:sldMk cId="4249961762" sldId="548"/>
            <ac:picMk id="1026" creationId="{BC53A4DF-FCA0-B085-0C6A-7FBAF21ACFEC}"/>
          </ac:picMkLst>
        </pc:picChg>
      </pc:sldChg>
      <pc:sldChg chg="addSp delSp modSp mod modTransition modAnim">
        <pc:chgData name="shery tawfeeq" userId="19a96e0e89ed5f52" providerId="LiveId" clId="{660667F7-132D-42A4-B0CB-B44E589FEBE8}" dt="2023-06-23T10:31:19.920" v="2605"/>
        <pc:sldMkLst>
          <pc:docMk/>
          <pc:sldMk cId="953045253" sldId="549"/>
        </pc:sldMkLst>
        <pc:picChg chg="add del mod">
          <ac:chgData name="shery tawfeeq" userId="19a96e0e89ed5f52" providerId="LiveId" clId="{660667F7-132D-42A4-B0CB-B44E589FEBE8}" dt="2023-06-22T14:54:41.921" v="2382"/>
          <ac:picMkLst>
            <pc:docMk/>
            <pc:sldMk cId="953045253" sldId="549"/>
            <ac:picMk id="5" creationId="{77A9A096-6666-3779-E961-67518E5C375B}"/>
          </ac:picMkLst>
        </pc:picChg>
        <pc:picChg chg="add del mod ord">
          <ac:chgData name="shery tawfeeq" userId="19a96e0e89ed5f52" providerId="LiveId" clId="{660667F7-132D-42A4-B0CB-B44E589FEBE8}" dt="2023-06-22T14:55:34.405" v="2383"/>
          <ac:picMkLst>
            <pc:docMk/>
            <pc:sldMk cId="953045253" sldId="549"/>
            <ac:picMk id="10" creationId="{AD57AE24-74C4-9382-5579-1D184952D26E}"/>
          </ac:picMkLst>
        </pc:picChg>
        <pc:picChg chg="add del mod">
          <ac:chgData name="shery tawfeeq" userId="19a96e0e89ed5f52" providerId="LiveId" clId="{660667F7-132D-42A4-B0CB-B44E589FEBE8}" dt="2023-06-23T10:31:19.920" v="2605"/>
          <ac:picMkLst>
            <pc:docMk/>
            <pc:sldMk cId="953045253" sldId="549"/>
            <ac:picMk id="12" creationId="{35D76243-4718-3939-5219-A16024A638CB}"/>
          </ac:picMkLst>
        </pc:picChg>
      </pc:sldChg>
      <pc:sldChg chg="addSp delSp modSp add mod modTransition modAnim">
        <pc:chgData name="shery tawfeeq" userId="19a96e0e89ed5f52" providerId="LiveId" clId="{660667F7-132D-42A4-B0CB-B44E589FEBE8}" dt="2023-06-23T10:31:19.920" v="2605"/>
        <pc:sldMkLst>
          <pc:docMk/>
          <pc:sldMk cId="2833967768" sldId="550"/>
        </pc:sldMkLst>
        <pc:spChg chg="mod">
          <ac:chgData name="shery tawfeeq" userId="19a96e0e89ed5f52" providerId="LiveId" clId="{660667F7-132D-42A4-B0CB-B44E589FEBE8}" dt="2023-06-14T20:40:05.631" v="281" actId="207"/>
          <ac:spMkLst>
            <pc:docMk/>
            <pc:sldMk cId="2833967768" sldId="550"/>
            <ac:spMk id="24" creationId="{6083F8E2-699C-9C01-0329-7C9299434C08}"/>
          </ac:spMkLst>
        </pc:spChg>
        <pc:picChg chg="add del mod">
          <ac:chgData name="shery tawfeeq" userId="19a96e0e89ed5f52" providerId="LiveId" clId="{660667F7-132D-42A4-B0CB-B44E589FEBE8}" dt="2023-06-22T15:12:28.536" v="2412"/>
          <ac:picMkLst>
            <pc:docMk/>
            <pc:sldMk cId="2833967768" sldId="550"/>
            <ac:picMk id="7" creationId="{693A768E-EB15-B197-5932-2FC837D6C593}"/>
          </ac:picMkLst>
        </pc:picChg>
        <pc:picChg chg="add del mod ord">
          <ac:chgData name="shery tawfeeq" userId="19a96e0e89ed5f52" providerId="LiveId" clId="{660667F7-132D-42A4-B0CB-B44E589FEBE8}" dt="2023-06-22T15:13:50.312" v="2413"/>
          <ac:picMkLst>
            <pc:docMk/>
            <pc:sldMk cId="2833967768" sldId="550"/>
            <ac:picMk id="11" creationId="{E14375D8-30E7-17F3-4A9A-33CD648A7B64}"/>
          </ac:picMkLst>
        </pc:picChg>
        <pc:picChg chg="add del mod">
          <ac:chgData name="shery tawfeeq" userId="19a96e0e89ed5f52" providerId="LiveId" clId="{660667F7-132D-42A4-B0CB-B44E589FEBE8}" dt="2023-06-23T10:31:19.920" v="2605"/>
          <ac:picMkLst>
            <pc:docMk/>
            <pc:sldMk cId="2833967768" sldId="550"/>
            <ac:picMk id="12" creationId="{1DE7CB82-F791-8BD3-850A-3D6EF407AAF3}"/>
          </ac:picMkLst>
        </pc:picChg>
        <pc:picChg chg="del">
          <ac:chgData name="shery tawfeeq" userId="19a96e0e89ed5f52" providerId="LiveId" clId="{660667F7-132D-42A4-B0CB-B44E589FEBE8}" dt="2023-06-14T20:39:01.686" v="189" actId="478"/>
          <ac:picMkLst>
            <pc:docMk/>
            <pc:sldMk cId="2833967768" sldId="550"/>
            <ac:picMk id="1026" creationId="{BC53A4DF-FCA0-B085-0C6A-7FBAF21ACFEC}"/>
          </ac:picMkLst>
        </pc:picChg>
        <pc:picChg chg="add mod">
          <ac:chgData name="shery tawfeeq" userId="19a96e0e89ed5f52" providerId="LiveId" clId="{660667F7-132D-42A4-B0CB-B44E589FEBE8}" dt="2023-06-14T20:41:33.326" v="328" actId="1440"/>
          <ac:picMkLst>
            <pc:docMk/>
            <pc:sldMk cId="2833967768" sldId="550"/>
            <ac:picMk id="7170" creationId="{22141F92-CA9C-3E71-C1B7-379EC7CA8353}"/>
          </ac:picMkLst>
        </pc:picChg>
      </pc:sldChg>
      <pc:sldChg chg="addSp delSp modSp add mod modTransition modAnim">
        <pc:chgData name="shery tawfeeq" userId="19a96e0e89ed5f52" providerId="LiveId" clId="{660667F7-132D-42A4-B0CB-B44E589FEBE8}" dt="2023-06-23T10:31:19.920" v="2605"/>
        <pc:sldMkLst>
          <pc:docMk/>
          <pc:sldMk cId="3797105315" sldId="551"/>
        </pc:sldMkLst>
        <pc:spChg chg="mod">
          <ac:chgData name="shery tawfeeq" userId="19a96e0e89ed5f52" providerId="LiveId" clId="{660667F7-132D-42A4-B0CB-B44E589FEBE8}" dt="2023-06-14T20:43:22.646" v="359" actId="14100"/>
          <ac:spMkLst>
            <pc:docMk/>
            <pc:sldMk cId="3797105315" sldId="551"/>
            <ac:spMk id="24" creationId="{6083F8E2-699C-9C01-0329-7C9299434C08}"/>
          </ac:spMkLst>
        </pc:spChg>
        <pc:picChg chg="add del mod">
          <ac:chgData name="shery tawfeeq" userId="19a96e0e89ed5f52" providerId="LiveId" clId="{660667F7-132D-42A4-B0CB-B44E589FEBE8}" dt="2023-06-22T15:15:48.121" v="2416"/>
          <ac:picMkLst>
            <pc:docMk/>
            <pc:sldMk cId="3797105315" sldId="551"/>
            <ac:picMk id="7" creationId="{3DB2C818-C3DC-5F78-A693-57ECDCD5285E}"/>
          </ac:picMkLst>
        </pc:picChg>
        <pc:picChg chg="add del mod ord">
          <ac:chgData name="shery tawfeeq" userId="19a96e0e89ed5f52" providerId="LiveId" clId="{660667F7-132D-42A4-B0CB-B44E589FEBE8}" dt="2023-06-22T15:16:19.951" v="2417"/>
          <ac:picMkLst>
            <pc:docMk/>
            <pc:sldMk cId="3797105315" sldId="551"/>
            <ac:picMk id="14" creationId="{B6B9F959-616C-C7E7-C68F-80F2172D40B2}"/>
          </ac:picMkLst>
        </pc:picChg>
        <pc:picChg chg="add del mod">
          <ac:chgData name="shery tawfeeq" userId="19a96e0e89ed5f52" providerId="LiveId" clId="{660667F7-132D-42A4-B0CB-B44E589FEBE8}" dt="2023-06-23T10:31:19.920" v="2605"/>
          <ac:picMkLst>
            <pc:docMk/>
            <pc:sldMk cId="3797105315" sldId="551"/>
            <ac:picMk id="15" creationId="{7C6924EB-953C-7F84-57D2-E3E0044938B8}"/>
          </ac:picMkLst>
        </pc:picChg>
        <pc:picChg chg="del">
          <ac:chgData name="shery tawfeeq" userId="19a96e0e89ed5f52" providerId="LiveId" clId="{660667F7-132D-42A4-B0CB-B44E589FEBE8}" dt="2023-06-14T20:43:24.442" v="360" actId="478"/>
          <ac:picMkLst>
            <pc:docMk/>
            <pc:sldMk cId="3797105315" sldId="551"/>
            <ac:picMk id="1026" creationId="{BC53A4DF-FCA0-B085-0C6A-7FBAF21ACFEC}"/>
          </ac:picMkLst>
        </pc:picChg>
        <pc:picChg chg="add mod">
          <ac:chgData name="shery tawfeeq" userId="19a96e0e89ed5f52" providerId="LiveId" clId="{660667F7-132D-42A4-B0CB-B44E589FEBE8}" dt="2023-06-14T20:45:03.452" v="373" actId="1035"/>
          <ac:picMkLst>
            <pc:docMk/>
            <pc:sldMk cId="3797105315" sldId="551"/>
            <ac:picMk id="6146" creationId="{5A989109-E902-BD53-FEC1-B2DBBDD10F63}"/>
          </ac:picMkLst>
        </pc:picChg>
      </pc:sldChg>
      <pc:sldChg chg="addSp delSp modSp add mod modTransition modAnim">
        <pc:chgData name="shery tawfeeq" userId="19a96e0e89ed5f52" providerId="LiveId" clId="{660667F7-132D-42A4-B0CB-B44E589FEBE8}" dt="2023-06-23T10:31:19.920" v="2605"/>
        <pc:sldMkLst>
          <pc:docMk/>
          <pc:sldMk cId="1659833671" sldId="552"/>
        </pc:sldMkLst>
        <pc:spChg chg="mod">
          <ac:chgData name="shery tawfeeq" userId="19a96e0e89ed5f52" providerId="LiveId" clId="{660667F7-132D-42A4-B0CB-B44E589FEBE8}" dt="2023-06-14T20:47:39.382" v="494" actId="1038"/>
          <ac:spMkLst>
            <pc:docMk/>
            <pc:sldMk cId="1659833671" sldId="552"/>
            <ac:spMk id="24" creationId="{6083F8E2-699C-9C01-0329-7C9299434C08}"/>
          </ac:spMkLst>
        </pc:spChg>
        <pc:picChg chg="add del mod">
          <ac:chgData name="shery tawfeeq" userId="19a96e0e89ed5f52" providerId="LiveId" clId="{660667F7-132D-42A4-B0CB-B44E589FEBE8}" dt="2023-06-23T10:31:19.920" v="2605"/>
          <ac:picMkLst>
            <pc:docMk/>
            <pc:sldMk cId="1659833671" sldId="552"/>
            <ac:picMk id="11" creationId="{E58E521B-88ED-766E-35AB-AC08595B1741}"/>
          </ac:picMkLst>
        </pc:picChg>
        <pc:picChg chg="del">
          <ac:chgData name="shery tawfeeq" userId="19a96e0e89ed5f52" providerId="LiveId" clId="{660667F7-132D-42A4-B0CB-B44E589FEBE8}" dt="2023-06-14T20:46:18.179" v="396" actId="478"/>
          <ac:picMkLst>
            <pc:docMk/>
            <pc:sldMk cId="1659833671" sldId="552"/>
            <ac:picMk id="1026" creationId="{BC53A4DF-FCA0-B085-0C6A-7FBAF21ACFEC}"/>
          </ac:picMkLst>
        </pc:picChg>
        <pc:picChg chg="add mod">
          <ac:chgData name="shery tawfeeq" userId="19a96e0e89ed5f52" providerId="LiveId" clId="{660667F7-132D-42A4-B0CB-B44E589FEBE8}" dt="2023-06-14T20:49:16.418" v="540" actId="14100"/>
          <ac:picMkLst>
            <pc:docMk/>
            <pc:sldMk cId="1659833671" sldId="552"/>
            <ac:picMk id="5122" creationId="{40AEAC6D-1C39-A29B-8D44-CADA997A64ED}"/>
          </ac:picMkLst>
        </pc:picChg>
      </pc:sldChg>
      <pc:sldChg chg="addSp delSp modSp add mod modTransition modAnim">
        <pc:chgData name="shery tawfeeq" userId="19a96e0e89ed5f52" providerId="LiveId" clId="{660667F7-132D-42A4-B0CB-B44E589FEBE8}" dt="2023-06-23T10:31:19.920" v="2605"/>
        <pc:sldMkLst>
          <pc:docMk/>
          <pc:sldMk cId="380873040" sldId="553"/>
        </pc:sldMkLst>
        <pc:spChg chg="mod">
          <ac:chgData name="shery tawfeeq" userId="19a96e0e89ed5f52" providerId="LiveId" clId="{660667F7-132D-42A4-B0CB-B44E589FEBE8}" dt="2023-06-14T20:53:30.631" v="563" actId="207"/>
          <ac:spMkLst>
            <pc:docMk/>
            <pc:sldMk cId="380873040" sldId="553"/>
            <ac:spMk id="24" creationId="{6083F8E2-699C-9C01-0329-7C9299434C08}"/>
          </ac:spMkLst>
        </pc:spChg>
        <pc:picChg chg="add del mod">
          <ac:chgData name="shery tawfeeq" userId="19a96e0e89ed5f52" providerId="LiveId" clId="{660667F7-132D-42A4-B0CB-B44E589FEBE8}" dt="2023-06-23T10:31:19.920" v="2605"/>
          <ac:picMkLst>
            <pc:docMk/>
            <pc:sldMk cId="380873040" sldId="553"/>
            <ac:picMk id="5" creationId="{D9485DC8-B54D-E860-8C90-ADFDF5E2FC4F}"/>
          </ac:picMkLst>
        </pc:picChg>
        <pc:picChg chg="del">
          <ac:chgData name="shery tawfeeq" userId="19a96e0e89ed5f52" providerId="LiveId" clId="{660667F7-132D-42A4-B0CB-B44E589FEBE8}" dt="2023-06-14T20:53:34.911" v="564" actId="478"/>
          <ac:picMkLst>
            <pc:docMk/>
            <pc:sldMk cId="380873040" sldId="553"/>
            <ac:picMk id="1026" creationId="{BC53A4DF-FCA0-B085-0C6A-7FBAF21ACFEC}"/>
          </ac:picMkLst>
        </pc:picChg>
        <pc:picChg chg="add mod">
          <ac:chgData name="shery tawfeeq" userId="19a96e0e89ed5f52" providerId="LiveId" clId="{660667F7-132D-42A4-B0CB-B44E589FEBE8}" dt="2023-06-14T20:55:36.539" v="583" actId="1038"/>
          <ac:picMkLst>
            <pc:docMk/>
            <pc:sldMk cId="380873040" sldId="553"/>
            <ac:picMk id="4098" creationId="{B1F66240-379B-F591-9F05-C12F505ED506}"/>
          </ac:picMkLst>
        </pc:picChg>
      </pc:sldChg>
      <pc:sldChg chg="addSp delSp modSp add mod modTransition modAnim">
        <pc:chgData name="shery tawfeeq" userId="19a96e0e89ed5f52" providerId="LiveId" clId="{660667F7-132D-42A4-B0CB-B44E589FEBE8}" dt="2023-06-23T10:31:19.920" v="2605"/>
        <pc:sldMkLst>
          <pc:docMk/>
          <pc:sldMk cId="508650011" sldId="554"/>
        </pc:sldMkLst>
        <pc:spChg chg="mod">
          <ac:chgData name="shery tawfeeq" userId="19a96e0e89ed5f52" providerId="LiveId" clId="{660667F7-132D-42A4-B0CB-B44E589FEBE8}" dt="2023-06-14T21:04:30.695" v="846" actId="1037"/>
          <ac:spMkLst>
            <pc:docMk/>
            <pc:sldMk cId="508650011" sldId="554"/>
            <ac:spMk id="24" creationId="{6083F8E2-699C-9C01-0329-7C9299434C08}"/>
          </ac:spMkLst>
        </pc:spChg>
        <pc:picChg chg="add del mod">
          <ac:chgData name="shery tawfeeq" userId="19a96e0e89ed5f52" providerId="LiveId" clId="{660667F7-132D-42A4-B0CB-B44E589FEBE8}" dt="2023-06-22T15:23:33.633" v="2422"/>
          <ac:picMkLst>
            <pc:docMk/>
            <pc:sldMk cId="508650011" sldId="554"/>
            <ac:picMk id="4" creationId="{599C3311-CB9D-170A-B24B-000939AD26F1}"/>
          </ac:picMkLst>
        </pc:picChg>
        <pc:picChg chg="add del mod ord">
          <ac:chgData name="shery tawfeeq" userId="19a96e0e89ed5f52" providerId="LiveId" clId="{660667F7-132D-42A4-B0CB-B44E589FEBE8}" dt="2023-06-22T15:25:25.300" v="2423"/>
          <ac:picMkLst>
            <pc:docMk/>
            <pc:sldMk cId="508650011" sldId="554"/>
            <ac:picMk id="7" creationId="{268F3F26-70B4-6008-92D0-63C012557C97}"/>
          </ac:picMkLst>
        </pc:picChg>
        <pc:picChg chg="add del mod">
          <ac:chgData name="shery tawfeeq" userId="19a96e0e89ed5f52" providerId="LiveId" clId="{660667F7-132D-42A4-B0CB-B44E589FEBE8}" dt="2023-06-23T10:31:19.920" v="2605"/>
          <ac:picMkLst>
            <pc:docMk/>
            <pc:sldMk cId="508650011" sldId="554"/>
            <ac:picMk id="8" creationId="{8C9E4AFF-8112-A0F4-736E-394C4A6057A2}"/>
          </ac:picMkLst>
        </pc:picChg>
        <pc:picChg chg="del">
          <ac:chgData name="shery tawfeeq" userId="19a96e0e89ed5f52" providerId="LiveId" clId="{660667F7-132D-42A4-B0CB-B44E589FEBE8}" dt="2023-06-14T20:58:06.059" v="606" actId="478"/>
          <ac:picMkLst>
            <pc:docMk/>
            <pc:sldMk cId="508650011" sldId="554"/>
            <ac:picMk id="1026" creationId="{BC53A4DF-FCA0-B085-0C6A-7FBAF21ACFEC}"/>
          </ac:picMkLst>
        </pc:picChg>
        <pc:picChg chg="add mod">
          <ac:chgData name="shery tawfeeq" userId="19a96e0e89ed5f52" providerId="LiveId" clId="{660667F7-132D-42A4-B0CB-B44E589FEBE8}" dt="2023-06-14T21:04:15.852" v="780" actId="1037"/>
          <ac:picMkLst>
            <pc:docMk/>
            <pc:sldMk cId="508650011" sldId="554"/>
            <ac:picMk id="3074" creationId="{FA75CFFB-91C8-C83A-0CDA-C5797306B234}"/>
          </ac:picMkLst>
        </pc:picChg>
      </pc:sldChg>
      <pc:sldChg chg="addSp delSp modSp add mod modTransition modAnim">
        <pc:chgData name="shery tawfeeq" userId="19a96e0e89ed5f52" providerId="LiveId" clId="{660667F7-132D-42A4-B0CB-B44E589FEBE8}" dt="2023-06-23T10:31:19.920" v="2605"/>
        <pc:sldMkLst>
          <pc:docMk/>
          <pc:sldMk cId="1772763701" sldId="555"/>
        </pc:sldMkLst>
        <pc:spChg chg="mod">
          <ac:chgData name="shery tawfeeq" userId="19a96e0e89ed5f52" providerId="LiveId" clId="{660667F7-132D-42A4-B0CB-B44E589FEBE8}" dt="2023-06-14T21:06:40.348" v="848" actId="14100"/>
          <ac:spMkLst>
            <pc:docMk/>
            <pc:sldMk cId="1772763701" sldId="555"/>
            <ac:spMk id="24" creationId="{6083F8E2-699C-9C01-0329-7C9299434C08}"/>
          </ac:spMkLst>
        </pc:spChg>
        <pc:picChg chg="add del mod">
          <ac:chgData name="shery tawfeeq" userId="19a96e0e89ed5f52" providerId="LiveId" clId="{660667F7-132D-42A4-B0CB-B44E589FEBE8}" dt="2023-06-22T15:26:52.759" v="2426"/>
          <ac:picMkLst>
            <pc:docMk/>
            <pc:sldMk cId="1772763701" sldId="555"/>
            <ac:picMk id="4" creationId="{EDF0DA79-BCA0-6D0F-2F92-8A187085CD7E}"/>
          </ac:picMkLst>
        </pc:picChg>
        <pc:picChg chg="add del mod ord">
          <ac:chgData name="shery tawfeeq" userId="19a96e0e89ed5f52" providerId="LiveId" clId="{660667F7-132D-42A4-B0CB-B44E589FEBE8}" dt="2023-06-22T15:27:03.377" v="2427"/>
          <ac:picMkLst>
            <pc:docMk/>
            <pc:sldMk cId="1772763701" sldId="555"/>
            <ac:picMk id="7" creationId="{8EAFEF7D-865A-E585-34A4-8EC8C5FFEC23}"/>
          </ac:picMkLst>
        </pc:picChg>
        <pc:picChg chg="add del mod">
          <ac:chgData name="shery tawfeeq" userId="19a96e0e89ed5f52" providerId="LiveId" clId="{660667F7-132D-42A4-B0CB-B44E589FEBE8}" dt="2023-06-22T15:27:05.340" v="2429"/>
          <ac:picMkLst>
            <pc:docMk/>
            <pc:sldMk cId="1772763701" sldId="555"/>
            <ac:picMk id="8" creationId="{E18B73CD-FF98-B370-9A94-3520E580D410}"/>
          </ac:picMkLst>
        </pc:picChg>
        <pc:picChg chg="add del mod ord">
          <ac:chgData name="shery tawfeeq" userId="19a96e0e89ed5f52" providerId="LiveId" clId="{660667F7-132D-42A4-B0CB-B44E589FEBE8}" dt="2023-06-22T15:27:29.993" v="2430"/>
          <ac:picMkLst>
            <pc:docMk/>
            <pc:sldMk cId="1772763701" sldId="555"/>
            <ac:picMk id="11" creationId="{4C5D6DA7-588B-414A-325C-1CA8E5035A6D}"/>
          </ac:picMkLst>
        </pc:picChg>
        <pc:picChg chg="add del mod">
          <ac:chgData name="shery tawfeeq" userId="19a96e0e89ed5f52" providerId="LiveId" clId="{660667F7-132D-42A4-B0CB-B44E589FEBE8}" dt="2023-06-22T15:27:34.276" v="2432"/>
          <ac:picMkLst>
            <pc:docMk/>
            <pc:sldMk cId="1772763701" sldId="555"/>
            <ac:picMk id="12" creationId="{E5AA6A61-AFEA-BC3B-B616-89FAA8B53371}"/>
          </ac:picMkLst>
        </pc:picChg>
        <pc:picChg chg="add del mod ord">
          <ac:chgData name="shery tawfeeq" userId="19a96e0e89ed5f52" providerId="LiveId" clId="{660667F7-132D-42A4-B0CB-B44E589FEBE8}" dt="2023-06-22T15:27:41.086" v="2433"/>
          <ac:picMkLst>
            <pc:docMk/>
            <pc:sldMk cId="1772763701" sldId="555"/>
            <ac:picMk id="15" creationId="{796452E0-5332-3039-1035-4AF89675433F}"/>
          </ac:picMkLst>
        </pc:picChg>
        <pc:picChg chg="add del mod">
          <ac:chgData name="shery tawfeeq" userId="19a96e0e89ed5f52" providerId="LiveId" clId="{660667F7-132D-42A4-B0CB-B44E589FEBE8}" dt="2023-06-22T15:27:43.088" v="2435"/>
          <ac:picMkLst>
            <pc:docMk/>
            <pc:sldMk cId="1772763701" sldId="555"/>
            <ac:picMk id="16" creationId="{07BB42BB-47C6-6CEE-A81A-1EF2C907B667}"/>
          </ac:picMkLst>
        </pc:picChg>
        <pc:picChg chg="add del mod ord">
          <ac:chgData name="shery tawfeeq" userId="19a96e0e89ed5f52" providerId="LiveId" clId="{660667F7-132D-42A4-B0CB-B44E589FEBE8}" dt="2023-06-22T15:29:16.897" v="2436"/>
          <ac:picMkLst>
            <pc:docMk/>
            <pc:sldMk cId="1772763701" sldId="555"/>
            <ac:picMk id="21" creationId="{29B97246-1D96-EB6C-6F81-7E7543566B7D}"/>
          </ac:picMkLst>
        </pc:picChg>
        <pc:picChg chg="add del mod">
          <ac:chgData name="shery tawfeeq" userId="19a96e0e89ed5f52" providerId="LiveId" clId="{660667F7-132D-42A4-B0CB-B44E589FEBE8}" dt="2023-06-23T10:31:19.920" v="2605"/>
          <ac:picMkLst>
            <pc:docMk/>
            <pc:sldMk cId="1772763701" sldId="555"/>
            <ac:picMk id="22" creationId="{20EAE936-77D3-0635-FCD7-A562CED6A85A}"/>
          </ac:picMkLst>
        </pc:picChg>
        <pc:picChg chg="del">
          <ac:chgData name="shery tawfeeq" userId="19a96e0e89ed5f52" providerId="LiveId" clId="{660667F7-132D-42A4-B0CB-B44E589FEBE8}" dt="2023-06-14T21:04:37.077" v="847" actId="478"/>
          <ac:picMkLst>
            <pc:docMk/>
            <pc:sldMk cId="1772763701" sldId="555"/>
            <ac:picMk id="3074" creationId="{FA75CFFB-91C8-C83A-0CDA-C5797306B234}"/>
          </ac:picMkLst>
        </pc:picChg>
        <pc:picChg chg="add mod">
          <ac:chgData name="shery tawfeeq" userId="19a96e0e89ed5f52" providerId="LiveId" clId="{660667F7-132D-42A4-B0CB-B44E589FEBE8}" dt="2023-06-14T21:07:21.065" v="913" actId="1035"/>
          <ac:picMkLst>
            <pc:docMk/>
            <pc:sldMk cId="1772763701" sldId="555"/>
            <ac:picMk id="9218" creationId="{0EF2E0D5-5A20-AFB0-7C8F-68A1F90DD534}"/>
          </ac:picMkLst>
        </pc:picChg>
      </pc:sldChg>
      <pc:sldChg chg="addSp delSp modSp add mod modTransition modAnim">
        <pc:chgData name="shery tawfeeq" userId="19a96e0e89ed5f52" providerId="LiveId" clId="{660667F7-132D-42A4-B0CB-B44E589FEBE8}" dt="2023-06-23T10:31:19.920" v="2605"/>
        <pc:sldMkLst>
          <pc:docMk/>
          <pc:sldMk cId="2273582138" sldId="556"/>
        </pc:sldMkLst>
        <pc:spChg chg="mod">
          <ac:chgData name="shery tawfeeq" userId="19a96e0e89ed5f52" providerId="LiveId" clId="{660667F7-132D-42A4-B0CB-B44E589FEBE8}" dt="2023-06-14T21:09:43.525" v="972" actId="1036"/>
          <ac:spMkLst>
            <pc:docMk/>
            <pc:sldMk cId="2273582138" sldId="556"/>
            <ac:spMk id="24" creationId="{6083F8E2-699C-9C01-0329-7C9299434C08}"/>
          </ac:spMkLst>
        </pc:spChg>
        <pc:picChg chg="add del mod">
          <ac:chgData name="shery tawfeeq" userId="19a96e0e89ed5f52" providerId="LiveId" clId="{660667F7-132D-42A4-B0CB-B44E589FEBE8}" dt="2023-06-22T15:29:57.347" v="2439"/>
          <ac:picMkLst>
            <pc:docMk/>
            <pc:sldMk cId="2273582138" sldId="556"/>
            <ac:picMk id="4" creationId="{C99D8A7D-77E6-35BA-BE2E-20CD5E6FD0F2}"/>
          </ac:picMkLst>
        </pc:picChg>
        <pc:picChg chg="add del mod ord">
          <ac:chgData name="shery tawfeeq" userId="19a96e0e89ed5f52" providerId="LiveId" clId="{660667F7-132D-42A4-B0CB-B44E589FEBE8}" dt="2023-06-22T15:30:21.862" v="2440"/>
          <ac:picMkLst>
            <pc:docMk/>
            <pc:sldMk cId="2273582138" sldId="556"/>
            <ac:picMk id="7" creationId="{B95E7FFD-BB90-56C4-204F-F3662862BBC0}"/>
          </ac:picMkLst>
        </pc:picChg>
        <pc:picChg chg="add del mod">
          <ac:chgData name="shery tawfeeq" userId="19a96e0e89ed5f52" providerId="LiveId" clId="{660667F7-132D-42A4-B0CB-B44E589FEBE8}" dt="2023-06-22T15:30:24.131" v="2442"/>
          <ac:picMkLst>
            <pc:docMk/>
            <pc:sldMk cId="2273582138" sldId="556"/>
            <ac:picMk id="8" creationId="{3E67B412-4135-B2FD-B4FB-83DBC39C4A58}"/>
          </ac:picMkLst>
        </pc:picChg>
        <pc:picChg chg="add del mod ord">
          <ac:chgData name="shery tawfeeq" userId="19a96e0e89ed5f52" providerId="LiveId" clId="{660667F7-132D-42A4-B0CB-B44E589FEBE8}" dt="2023-06-22T15:31:34.862" v="2443"/>
          <ac:picMkLst>
            <pc:docMk/>
            <pc:sldMk cId="2273582138" sldId="556"/>
            <ac:picMk id="11" creationId="{33913F5B-FD5A-20E3-5B28-6DED42A29DB3}"/>
          </ac:picMkLst>
        </pc:picChg>
        <pc:picChg chg="add del mod">
          <ac:chgData name="shery tawfeeq" userId="19a96e0e89ed5f52" providerId="LiveId" clId="{660667F7-132D-42A4-B0CB-B44E589FEBE8}" dt="2023-06-23T10:31:19.920" v="2605"/>
          <ac:picMkLst>
            <pc:docMk/>
            <pc:sldMk cId="2273582138" sldId="556"/>
            <ac:picMk id="12" creationId="{C6F013DE-61A9-89EB-05A5-468D2B3D304D}"/>
          </ac:picMkLst>
        </pc:picChg>
        <pc:picChg chg="del">
          <ac:chgData name="shery tawfeeq" userId="19a96e0e89ed5f52" providerId="LiveId" clId="{660667F7-132D-42A4-B0CB-B44E589FEBE8}" dt="2023-06-14T21:09:46.509" v="973" actId="478"/>
          <ac:picMkLst>
            <pc:docMk/>
            <pc:sldMk cId="2273582138" sldId="556"/>
            <ac:picMk id="3074" creationId="{FA75CFFB-91C8-C83A-0CDA-C5797306B234}"/>
          </ac:picMkLst>
        </pc:picChg>
        <pc:picChg chg="add mod">
          <ac:chgData name="shery tawfeeq" userId="19a96e0e89ed5f52" providerId="LiveId" clId="{660667F7-132D-42A4-B0CB-B44E589FEBE8}" dt="2023-06-14T21:10:37.247" v="993" actId="1035"/>
          <ac:picMkLst>
            <pc:docMk/>
            <pc:sldMk cId="2273582138" sldId="556"/>
            <ac:picMk id="8194" creationId="{E4791190-5B51-3C0D-D1B5-762A8E44618A}"/>
          </ac:picMkLst>
        </pc:picChg>
      </pc:sldChg>
      <pc:sldChg chg="addSp delSp modSp add mod modTransition modAnim">
        <pc:chgData name="shery tawfeeq" userId="19a96e0e89ed5f52" providerId="LiveId" clId="{660667F7-132D-42A4-B0CB-B44E589FEBE8}" dt="2023-06-23T10:31:19.920" v="2605"/>
        <pc:sldMkLst>
          <pc:docMk/>
          <pc:sldMk cId="4123038615" sldId="557"/>
        </pc:sldMkLst>
        <pc:spChg chg="mod">
          <ac:chgData name="shery tawfeeq" userId="19a96e0e89ed5f52" providerId="LiveId" clId="{660667F7-132D-42A4-B0CB-B44E589FEBE8}" dt="2023-06-14T21:11:43.772" v="999"/>
          <ac:spMkLst>
            <pc:docMk/>
            <pc:sldMk cId="4123038615" sldId="557"/>
            <ac:spMk id="34" creationId="{FFBC9732-D32E-DCF9-3982-D4B68F971747}"/>
          </ac:spMkLst>
        </pc:spChg>
        <pc:picChg chg="add del mod">
          <ac:chgData name="shery tawfeeq" userId="19a96e0e89ed5f52" providerId="LiveId" clId="{660667F7-132D-42A4-B0CB-B44E589FEBE8}" dt="2023-06-22T15:32:22.179" v="2446"/>
          <ac:picMkLst>
            <pc:docMk/>
            <pc:sldMk cId="4123038615" sldId="557"/>
            <ac:picMk id="5" creationId="{D11FC921-2DA8-05D1-D38C-6949AEBDCA45}"/>
          </ac:picMkLst>
        </pc:picChg>
        <pc:picChg chg="add del mod ord">
          <ac:chgData name="shery tawfeeq" userId="19a96e0e89ed5f52" providerId="LiveId" clId="{660667F7-132D-42A4-B0CB-B44E589FEBE8}" dt="2023-06-22T15:33:22.661" v="2447"/>
          <ac:picMkLst>
            <pc:docMk/>
            <pc:sldMk cId="4123038615" sldId="557"/>
            <ac:picMk id="10" creationId="{34C38432-347F-F403-0429-782A94C3C896}"/>
          </ac:picMkLst>
        </pc:picChg>
        <pc:picChg chg="add del mod">
          <ac:chgData name="shery tawfeeq" userId="19a96e0e89ed5f52" providerId="LiveId" clId="{660667F7-132D-42A4-B0CB-B44E589FEBE8}" dt="2023-06-23T10:31:19.920" v="2605"/>
          <ac:picMkLst>
            <pc:docMk/>
            <pc:sldMk cId="4123038615" sldId="557"/>
            <ac:picMk id="12" creationId="{E971D3BB-305B-2763-B811-3EFEE191C964}"/>
          </ac:picMkLst>
        </pc:picChg>
      </pc:sldChg>
      <pc:sldChg chg="addSp delSp modSp add mod modTransition modAnim">
        <pc:chgData name="shery tawfeeq" userId="19a96e0e89ed5f52" providerId="LiveId" clId="{660667F7-132D-42A4-B0CB-B44E589FEBE8}" dt="2023-06-23T10:31:19.920" v="2605"/>
        <pc:sldMkLst>
          <pc:docMk/>
          <pc:sldMk cId="774175059" sldId="558"/>
        </pc:sldMkLst>
        <pc:spChg chg="mod">
          <ac:chgData name="shery tawfeeq" userId="19a96e0e89ed5f52" providerId="LiveId" clId="{660667F7-132D-42A4-B0CB-B44E589FEBE8}" dt="2023-06-15T21:25:12.116" v="1338"/>
          <ac:spMkLst>
            <pc:docMk/>
            <pc:sldMk cId="774175059" sldId="558"/>
            <ac:spMk id="24" creationId="{6083F8E2-699C-9C01-0329-7C9299434C08}"/>
          </ac:spMkLst>
        </pc:spChg>
        <pc:picChg chg="add del mod">
          <ac:chgData name="shery tawfeeq" userId="19a96e0e89ed5f52" providerId="LiveId" clId="{660667F7-132D-42A4-B0CB-B44E589FEBE8}" dt="2023-06-23T10:31:19.920" v="2605"/>
          <ac:picMkLst>
            <pc:docMk/>
            <pc:sldMk cId="774175059" sldId="558"/>
            <ac:picMk id="4" creationId="{55385BAD-C88B-24AF-B386-BB8B9853F52F}"/>
          </ac:picMkLst>
        </pc:picChg>
        <pc:picChg chg="del">
          <ac:chgData name="shery tawfeeq" userId="19a96e0e89ed5f52" providerId="LiveId" clId="{660667F7-132D-42A4-B0CB-B44E589FEBE8}" dt="2023-06-14T21:17:35.337" v="1042" actId="478"/>
          <ac:picMkLst>
            <pc:docMk/>
            <pc:sldMk cId="774175059" sldId="558"/>
            <ac:picMk id="3074" creationId="{FA75CFFB-91C8-C83A-0CDA-C5797306B234}"/>
          </ac:picMkLst>
        </pc:picChg>
        <pc:picChg chg="add del mod">
          <ac:chgData name="shery tawfeeq" userId="19a96e0e89ed5f52" providerId="LiveId" clId="{660667F7-132D-42A4-B0CB-B44E589FEBE8}" dt="2023-06-15T21:25:14.800" v="1339" actId="478"/>
          <ac:picMkLst>
            <pc:docMk/>
            <pc:sldMk cId="774175059" sldId="558"/>
            <ac:picMk id="17410" creationId="{2DEE9CBB-7D33-9C69-E348-5D323023EE34}"/>
          </ac:picMkLst>
        </pc:picChg>
      </pc:sldChg>
      <pc:sldChg chg="addSp delSp modSp add mod modTransition modAnim">
        <pc:chgData name="shery tawfeeq" userId="19a96e0e89ed5f52" providerId="LiveId" clId="{660667F7-132D-42A4-B0CB-B44E589FEBE8}" dt="2023-06-23T10:31:19.920" v="2605"/>
        <pc:sldMkLst>
          <pc:docMk/>
          <pc:sldMk cId="1368771900" sldId="559"/>
        </pc:sldMkLst>
        <pc:spChg chg="mod">
          <ac:chgData name="shery tawfeeq" userId="19a96e0e89ed5f52" providerId="LiveId" clId="{660667F7-132D-42A4-B0CB-B44E589FEBE8}" dt="2023-06-14T21:22:00.065" v="1187" actId="207"/>
          <ac:spMkLst>
            <pc:docMk/>
            <pc:sldMk cId="1368771900" sldId="559"/>
            <ac:spMk id="24" creationId="{6083F8E2-699C-9C01-0329-7C9299434C08}"/>
          </ac:spMkLst>
        </pc:spChg>
        <pc:picChg chg="add del mod">
          <ac:chgData name="shery tawfeeq" userId="19a96e0e89ed5f52" providerId="LiveId" clId="{660667F7-132D-42A4-B0CB-B44E589FEBE8}" dt="2023-06-22T15:37:25.681" v="2451"/>
          <ac:picMkLst>
            <pc:docMk/>
            <pc:sldMk cId="1368771900" sldId="559"/>
            <ac:picMk id="5" creationId="{3519F089-2CB8-12CE-8EF9-EED231B58F58}"/>
          </ac:picMkLst>
        </pc:picChg>
        <pc:picChg chg="add del mod ord">
          <ac:chgData name="shery tawfeeq" userId="19a96e0e89ed5f52" providerId="LiveId" clId="{660667F7-132D-42A4-B0CB-B44E589FEBE8}" dt="2023-06-22T15:37:42.347" v="2452"/>
          <ac:picMkLst>
            <pc:docMk/>
            <pc:sldMk cId="1368771900" sldId="559"/>
            <ac:picMk id="8" creationId="{F30DD91A-2DA6-BCCC-1BE1-274A6EE2321C}"/>
          </ac:picMkLst>
        </pc:picChg>
        <pc:picChg chg="add del mod">
          <ac:chgData name="shery tawfeeq" userId="19a96e0e89ed5f52" providerId="LiveId" clId="{660667F7-132D-42A4-B0CB-B44E589FEBE8}" dt="2023-06-22T15:38:06.038" v="2454"/>
          <ac:picMkLst>
            <pc:docMk/>
            <pc:sldMk cId="1368771900" sldId="559"/>
            <ac:picMk id="9" creationId="{6B8B672F-E93F-581D-70EC-2354864287DB}"/>
          </ac:picMkLst>
        </pc:picChg>
        <pc:picChg chg="add del mod ord">
          <ac:chgData name="shery tawfeeq" userId="19a96e0e89ed5f52" providerId="LiveId" clId="{660667F7-132D-42A4-B0CB-B44E589FEBE8}" dt="2023-06-22T15:40:13.596" v="2455"/>
          <ac:picMkLst>
            <pc:docMk/>
            <pc:sldMk cId="1368771900" sldId="559"/>
            <ac:picMk id="13" creationId="{3563AA48-2789-D215-2CD7-E5C1037C3861}"/>
          </ac:picMkLst>
        </pc:picChg>
        <pc:picChg chg="add del mod">
          <ac:chgData name="shery tawfeeq" userId="19a96e0e89ed5f52" providerId="LiveId" clId="{660667F7-132D-42A4-B0CB-B44E589FEBE8}" dt="2023-06-23T10:31:19.920" v="2605"/>
          <ac:picMkLst>
            <pc:docMk/>
            <pc:sldMk cId="1368771900" sldId="559"/>
            <ac:picMk id="14" creationId="{450CB3B8-C6E1-1938-3B09-13A47FBFD884}"/>
          </ac:picMkLst>
        </pc:picChg>
        <pc:picChg chg="del">
          <ac:chgData name="shery tawfeeq" userId="19a96e0e89ed5f52" providerId="LiveId" clId="{660667F7-132D-42A4-B0CB-B44E589FEBE8}" dt="2023-06-14T21:19:51.272" v="1124" actId="478"/>
          <ac:picMkLst>
            <pc:docMk/>
            <pc:sldMk cId="1368771900" sldId="559"/>
            <ac:picMk id="3074" creationId="{FA75CFFB-91C8-C83A-0CDA-C5797306B234}"/>
          </ac:picMkLst>
        </pc:picChg>
        <pc:picChg chg="add mod">
          <ac:chgData name="shery tawfeeq" userId="19a96e0e89ed5f52" providerId="LiveId" clId="{660667F7-132D-42A4-B0CB-B44E589FEBE8}" dt="2023-06-14T21:22:41.185" v="1210" actId="1036"/>
          <ac:picMkLst>
            <pc:docMk/>
            <pc:sldMk cId="1368771900" sldId="559"/>
            <ac:picMk id="16386" creationId="{5DE541B5-4FA9-B1E0-C438-2C170EC3AD6E}"/>
          </ac:picMkLst>
        </pc:picChg>
      </pc:sldChg>
      <pc:sldChg chg="addSp delSp modSp add mod modTransition modAnim">
        <pc:chgData name="shery tawfeeq" userId="19a96e0e89ed5f52" providerId="LiveId" clId="{660667F7-132D-42A4-B0CB-B44E589FEBE8}" dt="2023-06-23T10:31:19.920" v="2605"/>
        <pc:sldMkLst>
          <pc:docMk/>
          <pc:sldMk cId="1827643959" sldId="560"/>
        </pc:sldMkLst>
        <pc:spChg chg="mod">
          <ac:chgData name="shery tawfeeq" userId="19a96e0e89ed5f52" providerId="LiveId" clId="{660667F7-132D-42A4-B0CB-B44E589FEBE8}" dt="2023-06-22T15:41:20.957" v="2457" actId="207"/>
          <ac:spMkLst>
            <pc:docMk/>
            <pc:sldMk cId="1827643959" sldId="560"/>
            <ac:spMk id="24" creationId="{6083F8E2-699C-9C01-0329-7C9299434C08}"/>
          </ac:spMkLst>
        </pc:spChg>
        <pc:picChg chg="add del mod">
          <ac:chgData name="shery tawfeeq" userId="19a96e0e89ed5f52" providerId="LiveId" clId="{660667F7-132D-42A4-B0CB-B44E589FEBE8}" dt="2023-06-22T15:43:03.739" v="2460"/>
          <ac:picMkLst>
            <pc:docMk/>
            <pc:sldMk cId="1827643959" sldId="560"/>
            <ac:picMk id="8" creationId="{063D3288-B389-D8AE-624E-DFB8E978B4BE}"/>
          </ac:picMkLst>
        </pc:picChg>
        <pc:picChg chg="add del mod ord">
          <ac:chgData name="shery tawfeeq" userId="19a96e0e89ed5f52" providerId="LiveId" clId="{660667F7-132D-42A4-B0CB-B44E589FEBE8}" dt="2023-06-22T15:44:24.622" v="2461"/>
          <ac:picMkLst>
            <pc:docMk/>
            <pc:sldMk cId="1827643959" sldId="560"/>
            <ac:picMk id="12" creationId="{4047FC25-2D57-40AA-0DF2-1148349CC4CA}"/>
          </ac:picMkLst>
        </pc:picChg>
        <pc:picChg chg="add del mod">
          <ac:chgData name="shery tawfeeq" userId="19a96e0e89ed5f52" providerId="LiveId" clId="{660667F7-132D-42A4-B0CB-B44E589FEBE8}" dt="2023-06-23T10:31:19.920" v="2605"/>
          <ac:picMkLst>
            <pc:docMk/>
            <pc:sldMk cId="1827643959" sldId="560"/>
            <ac:picMk id="13" creationId="{63B4798D-91CE-61EE-53D8-3E34477F34DB}"/>
          </ac:picMkLst>
        </pc:picChg>
        <pc:picChg chg="del">
          <ac:chgData name="shery tawfeeq" userId="19a96e0e89ed5f52" providerId="LiveId" clId="{660667F7-132D-42A4-B0CB-B44E589FEBE8}" dt="2023-06-14T21:25:01.090" v="1238" actId="478"/>
          <ac:picMkLst>
            <pc:docMk/>
            <pc:sldMk cId="1827643959" sldId="560"/>
            <ac:picMk id="3074" creationId="{FA75CFFB-91C8-C83A-0CDA-C5797306B234}"/>
          </ac:picMkLst>
        </pc:picChg>
        <pc:picChg chg="add mod">
          <ac:chgData name="shery tawfeeq" userId="19a96e0e89ed5f52" providerId="LiveId" clId="{660667F7-132D-42A4-B0CB-B44E589FEBE8}" dt="2023-06-15T23:29:36.693" v="1905" actId="1038"/>
          <ac:picMkLst>
            <pc:docMk/>
            <pc:sldMk cId="1827643959" sldId="560"/>
            <ac:picMk id="15362" creationId="{5D030AB9-5697-B572-7B5D-B07DE83FAD1F}"/>
          </ac:picMkLst>
        </pc:picChg>
      </pc:sldChg>
      <pc:sldChg chg="addSp delSp modSp add mod modTransition modAnim">
        <pc:chgData name="shery tawfeeq" userId="19a96e0e89ed5f52" providerId="LiveId" clId="{660667F7-132D-42A4-B0CB-B44E589FEBE8}" dt="2023-06-23T10:31:19.920" v="2605"/>
        <pc:sldMkLst>
          <pc:docMk/>
          <pc:sldMk cId="1209999468" sldId="561"/>
        </pc:sldMkLst>
        <pc:spChg chg="mod">
          <ac:chgData name="shery tawfeeq" userId="19a96e0e89ed5f52" providerId="LiveId" clId="{660667F7-132D-42A4-B0CB-B44E589FEBE8}" dt="2023-06-15T23:31:10.950" v="1947" actId="14100"/>
          <ac:spMkLst>
            <pc:docMk/>
            <pc:sldMk cId="1209999468" sldId="561"/>
            <ac:spMk id="24" creationId="{6083F8E2-699C-9C01-0329-7C9299434C08}"/>
          </ac:spMkLst>
        </pc:spChg>
        <pc:picChg chg="add del mod">
          <ac:chgData name="shery tawfeeq" userId="19a96e0e89ed5f52" providerId="LiveId" clId="{660667F7-132D-42A4-B0CB-B44E589FEBE8}" dt="2023-06-22T15:45:46.663" v="2464"/>
          <ac:picMkLst>
            <pc:docMk/>
            <pc:sldMk cId="1209999468" sldId="561"/>
            <ac:picMk id="8" creationId="{5B750496-A874-F3F4-70BD-B9A5FAAC78E4}"/>
          </ac:picMkLst>
        </pc:picChg>
        <pc:picChg chg="add del mod ord">
          <ac:chgData name="shery tawfeeq" userId="19a96e0e89ed5f52" providerId="LiveId" clId="{660667F7-132D-42A4-B0CB-B44E589FEBE8}" dt="2023-06-22T15:46:00.415" v="2465"/>
          <ac:picMkLst>
            <pc:docMk/>
            <pc:sldMk cId="1209999468" sldId="561"/>
            <ac:picMk id="11" creationId="{D0853301-3C44-28B2-1C29-A3DC16E6F6FD}"/>
          </ac:picMkLst>
        </pc:picChg>
        <pc:picChg chg="add del mod">
          <ac:chgData name="shery tawfeeq" userId="19a96e0e89ed5f52" providerId="LiveId" clId="{660667F7-132D-42A4-B0CB-B44E589FEBE8}" dt="2023-06-22T15:46:04.526" v="2467"/>
          <ac:picMkLst>
            <pc:docMk/>
            <pc:sldMk cId="1209999468" sldId="561"/>
            <ac:picMk id="12" creationId="{DA7E1E06-8A6E-5788-5C76-55A9F505FB26}"/>
          </ac:picMkLst>
        </pc:picChg>
        <pc:picChg chg="add del mod ord">
          <ac:chgData name="shery tawfeeq" userId="19a96e0e89ed5f52" providerId="LiveId" clId="{660667F7-132D-42A4-B0CB-B44E589FEBE8}" dt="2023-06-22T15:47:48.355" v="2468"/>
          <ac:picMkLst>
            <pc:docMk/>
            <pc:sldMk cId="1209999468" sldId="561"/>
            <ac:picMk id="15" creationId="{122E33B3-26C2-FFF7-6FFD-CE744BE50391}"/>
          </ac:picMkLst>
        </pc:picChg>
        <pc:picChg chg="add del mod">
          <ac:chgData name="shery tawfeeq" userId="19a96e0e89ed5f52" providerId="LiveId" clId="{660667F7-132D-42A4-B0CB-B44E589FEBE8}" dt="2023-06-22T15:47:52.348" v="2470"/>
          <ac:picMkLst>
            <pc:docMk/>
            <pc:sldMk cId="1209999468" sldId="561"/>
            <ac:picMk id="16" creationId="{5EA3DA3B-B796-BDCD-ED83-E9404337C2CB}"/>
          </ac:picMkLst>
        </pc:picChg>
        <pc:picChg chg="add del mod ord">
          <ac:chgData name="shery tawfeeq" userId="19a96e0e89ed5f52" providerId="LiveId" clId="{660667F7-132D-42A4-B0CB-B44E589FEBE8}" dt="2023-06-22T15:49:47.753" v="2471"/>
          <ac:picMkLst>
            <pc:docMk/>
            <pc:sldMk cId="1209999468" sldId="561"/>
            <ac:picMk id="21" creationId="{7C63DFA3-6E56-8875-C4B1-45363EA9C5B6}"/>
          </ac:picMkLst>
        </pc:picChg>
        <pc:picChg chg="add del mod">
          <ac:chgData name="shery tawfeeq" userId="19a96e0e89ed5f52" providerId="LiveId" clId="{660667F7-132D-42A4-B0CB-B44E589FEBE8}" dt="2023-06-23T10:31:19.920" v="2605"/>
          <ac:picMkLst>
            <pc:docMk/>
            <pc:sldMk cId="1209999468" sldId="561"/>
            <ac:picMk id="22" creationId="{15D74459-F227-94AF-C4CD-BFB52259EA3B}"/>
          </ac:picMkLst>
        </pc:picChg>
        <pc:picChg chg="del">
          <ac:chgData name="shery tawfeeq" userId="19a96e0e89ed5f52" providerId="LiveId" clId="{660667F7-132D-42A4-B0CB-B44E589FEBE8}" dt="2023-06-14T21:25:23.995" v="1240" actId="478"/>
          <ac:picMkLst>
            <pc:docMk/>
            <pc:sldMk cId="1209999468" sldId="561"/>
            <ac:picMk id="3074" creationId="{FA75CFFB-91C8-C83A-0CDA-C5797306B234}"/>
          </ac:picMkLst>
        </pc:picChg>
        <pc:picChg chg="add mod">
          <ac:chgData name="shery tawfeeq" userId="19a96e0e89ed5f52" providerId="LiveId" clId="{660667F7-132D-42A4-B0CB-B44E589FEBE8}" dt="2023-06-15T23:31:13.001" v="1952" actId="1037"/>
          <ac:picMkLst>
            <pc:docMk/>
            <pc:sldMk cId="1209999468" sldId="561"/>
            <ac:picMk id="14338" creationId="{1B982A58-93E6-431A-9908-D8ED4A212EDD}"/>
          </ac:picMkLst>
        </pc:picChg>
      </pc:sldChg>
      <pc:sldChg chg="addSp delSp modSp add mod modTransition modAnim">
        <pc:chgData name="shery tawfeeq" userId="19a96e0e89ed5f52" providerId="LiveId" clId="{660667F7-132D-42A4-B0CB-B44E589FEBE8}" dt="2023-06-23T10:31:19.920" v="2605"/>
        <pc:sldMkLst>
          <pc:docMk/>
          <pc:sldMk cId="44299" sldId="562"/>
        </pc:sldMkLst>
        <pc:spChg chg="mod">
          <ac:chgData name="shery tawfeeq" userId="19a96e0e89ed5f52" providerId="LiveId" clId="{660667F7-132D-42A4-B0CB-B44E589FEBE8}" dt="2023-06-15T23:34:44.302" v="2021" actId="1035"/>
          <ac:spMkLst>
            <pc:docMk/>
            <pc:sldMk cId="44299" sldId="562"/>
            <ac:spMk id="24" creationId="{6083F8E2-699C-9C01-0329-7C9299434C08}"/>
          </ac:spMkLst>
        </pc:spChg>
        <pc:picChg chg="add del mod">
          <ac:chgData name="shery tawfeeq" userId="19a96e0e89ed5f52" providerId="LiveId" clId="{660667F7-132D-42A4-B0CB-B44E589FEBE8}" dt="2023-06-22T16:17:31.408" v="2478"/>
          <ac:picMkLst>
            <pc:docMk/>
            <pc:sldMk cId="44299" sldId="562"/>
            <ac:picMk id="7" creationId="{F772C796-3DFC-D0F9-59CD-0A2EE4FE8533}"/>
          </ac:picMkLst>
        </pc:picChg>
        <pc:picChg chg="add del mod ord">
          <ac:chgData name="shery tawfeeq" userId="19a96e0e89ed5f52" providerId="LiveId" clId="{660667F7-132D-42A4-B0CB-B44E589FEBE8}" dt="2023-06-22T16:17:42.302" v="2479"/>
          <ac:picMkLst>
            <pc:docMk/>
            <pc:sldMk cId="44299" sldId="562"/>
            <ac:picMk id="10" creationId="{DF899E6B-1B44-32C8-3EDE-3821F345C994}"/>
          </ac:picMkLst>
        </pc:picChg>
        <pc:picChg chg="add del mod">
          <ac:chgData name="shery tawfeeq" userId="19a96e0e89ed5f52" providerId="LiveId" clId="{660667F7-132D-42A4-B0CB-B44E589FEBE8}" dt="2023-06-22T16:17:47.025" v="2481"/>
          <ac:picMkLst>
            <pc:docMk/>
            <pc:sldMk cId="44299" sldId="562"/>
            <ac:picMk id="11" creationId="{91920026-FE94-225E-F870-5F7A65DC8E20}"/>
          </ac:picMkLst>
        </pc:picChg>
        <pc:picChg chg="add del mod ord">
          <ac:chgData name="shery tawfeeq" userId="19a96e0e89ed5f52" providerId="LiveId" clId="{660667F7-132D-42A4-B0CB-B44E589FEBE8}" dt="2023-06-22T16:17:52.570" v="2482"/>
          <ac:picMkLst>
            <pc:docMk/>
            <pc:sldMk cId="44299" sldId="562"/>
            <ac:picMk id="14" creationId="{301FE7D4-1FA7-EB0B-D4EA-2E28FDDD533C}"/>
          </ac:picMkLst>
        </pc:picChg>
        <pc:picChg chg="add del mod">
          <ac:chgData name="shery tawfeeq" userId="19a96e0e89ed5f52" providerId="LiveId" clId="{660667F7-132D-42A4-B0CB-B44E589FEBE8}" dt="2023-06-22T16:18:07.885" v="2484"/>
          <ac:picMkLst>
            <pc:docMk/>
            <pc:sldMk cId="44299" sldId="562"/>
            <ac:picMk id="15" creationId="{F75F6806-1181-5DAA-98FF-6EC7494A3481}"/>
          </ac:picMkLst>
        </pc:picChg>
        <pc:picChg chg="add del mod ord">
          <ac:chgData name="shery tawfeeq" userId="19a96e0e89ed5f52" providerId="LiveId" clId="{660667F7-132D-42A4-B0CB-B44E589FEBE8}" dt="2023-06-22T16:20:01.360" v="2485"/>
          <ac:picMkLst>
            <pc:docMk/>
            <pc:sldMk cId="44299" sldId="562"/>
            <ac:picMk id="21" creationId="{E8600292-2E1C-B03F-E645-FFA091C879A4}"/>
          </ac:picMkLst>
        </pc:picChg>
        <pc:picChg chg="add del mod">
          <ac:chgData name="shery tawfeeq" userId="19a96e0e89ed5f52" providerId="LiveId" clId="{660667F7-132D-42A4-B0CB-B44E589FEBE8}" dt="2023-06-23T10:31:19.920" v="2605"/>
          <ac:picMkLst>
            <pc:docMk/>
            <pc:sldMk cId="44299" sldId="562"/>
            <ac:picMk id="22" creationId="{82D62562-C992-B67D-66FD-05C3E5178DE0}"/>
          </ac:picMkLst>
        </pc:picChg>
        <pc:picChg chg="del">
          <ac:chgData name="shery tawfeeq" userId="19a96e0e89ed5f52" providerId="LiveId" clId="{660667F7-132D-42A4-B0CB-B44E589FEBE8}" dt="2023-06-15T21:25:26.716" v="1340" actId="478"/>
          <ac:picMkLst>
            <pc:docMk/>
            <pc:sldMk cId="44299" sldId="562"/>
            <ac:picMk id="3074" creationId="{FA75CFFB-91C8-C83A-0CDA-C5797306B234}"/>
          </ac:picMkLst>
        </pc:picChg>
        <pc:picChg chg="add del">
          <ac:chgData name="shery tawfeeq" userId="19a96e0e89ed5f52" providerId="LiveId" clId="{660667F7-132D-42A4-B0CB-B44E589FEBE8}" dt="2023-06-15T23:34:03.084" v="1954"/>
          <ac:picMkLst>
            <pc:docMk/>
            <pc:sldMk cId="44299" sldId="562"/>
            <ac:picMk id="13314" creationId="{414EF103-9039-D5FA-FE1C-157149A985BA}"/>
          </ac:picMkLst>
        </pc:picChg>
        <pc:picChg chg="add mod">
          <ac:chgData name="shery tawfeeq" userId="19a96e0e89ed5f52" providerId="LiveId" clId="{660667F7-132D-42A4-B0CB-B44E589FEBE8}" dt="2023-06-15T23:34:37.870" v="2012" actId="1440"/>
          <ac:picMkLst>
            <pc:docMk/>
            <pc:sldMk cId="44299" sldId="562"/>
            <ac:picMk id="13316" creationId="{CED86C41-4857-3082-77A6-5FC1539FE73B}"/>
          </ac:picMkLst>
        </pc:picChg>
      </pc:sldChg>
      <pc:sldChg chg="addSp delSp modSp add mod modTransition modAnim">
        <pc:chgData name="shery tawfeeq" userId="19a96e0e89ed5f52" providerId="LiveId" clId="{660667F7-132D-42A4-B0CB-B44E589FEBE8}" dt="2023-06-23T10:31:19.920" v="2605"/>
        <pc:sldMkLst>
          <pc:docMk/>
          <pc:sldMk cId="180582949" sldId="563"/>
        </pc:sldMkLst>
        <pc:spChg chg="mod">
          <ac:chgData name="shery tawfeeq" userId="19a96e0e89ed5f52" providerId="LiveId" clId="{660667F7-132D-42A4-B0CB-B44E589FEBE8}" dt="2023-06-15T21:29:03.764" v="1430" actId="1037"/>
          <ac:spMkLst>
            <pc:docMk/>
            <pc:sldMk cId="180582949" sldId="563"/>
            <ac:spMk id="24" creationId="{6083F8E2-699C-9C01-0329-7C9299434C08}"/>
          </ac:spMkLst>
        </pc:spChg>
        <pc:picChg chg="add del mod">
          <ac:chgData name="shery tawfeeq" userId="19a96e0e89ed5f52" providerId="LiveId" clId="{660667F7-132D-42A4-B0CB-B44E589FEBE8}" dt="2023-06-23T10:31:19.920" v="2605"/>
          <ac:picMkLst>
            <pc:docMk/>
            <pc:sldMk cId="180582949" sldId="563"/>
            <ac:picMk id="9" creationId="{07921449-7A63-01FD-514F-75C0452A6B62}"/>
          </ac:picMkLst>
        </pc:picChg>
        <pc:picChg chg="del">
          <ac:chgData name="shery tawfeeq" userId="19a96e0e89ed5f52" providerId="LiveId" clId="{660667F7-132D-42A4-B0CB-B44E589FEBE8}" dt="2023-06-15T21:26:31.512" v="1349" actId="478"/>
          <ac:picMkLst>
            <pc:docMk/>
            <pc:sldMk cId="180582949" sldId="563"/>
            <ac:picMk id="3074" creationId="{FA75CFFB-91C8-C83A-0CDA-C5797306B234}"/>
          </ac:picMkLst>
        </pc:picChg>
      </pc:sldChg>
      <pc:sldChg chg="addSp delSp modSp add mod modTransition modAnim">
        <pc:chgData name="shery tawfeeq" userId="19a96e0e89ed5f52" providerId="LiveId" clId="{660667F7-132D-42A4-B0CB-B44E589FEBE8}" dt="2023-06-23T10:31:19.920" v="2605"/>
        <pc:sldMkLst>
          <pc:docMk/>
          <pc:sldMk cId="3159076148" sldId="564"/>
        </pc:sldMkLst>
        <pc:spChg chg="mod">
          <ac:chgData name="shery tawfeeq" userId="19a96e0e89ed5f52" providerId="LiveId" clId="{660667F7-132D-42A4-B0CB-B44E589FEBE8}" dt="2023-06-15T21:33:39.732" v="1442" actId="207"/>
          <ac:spMkLst>
            <pc:docMk/>
            <pc:sldMk cId="3159076148" sldId="564"/>
            <ac:spMk id="24" creationId="{6083F8E2-699C-9C01-0329-7C9299434C08}"/>
          </ac:spMkLst>
        </pc:spChg>
        <pc:picChg chg="add del mod">
          <ac:chgData name="shery tawfeeq" userId="19a96e0e89ed5f52" providerId="LiveId" clId="{660667F7-132D-42A4-B0CB-B44E589FEBE8}" dt="2023-06-22T16:25:50.384" v="2489"/>
          <ac:picMkLst>
            <pc:docMk/>
            <pc:sldMk cId="3159076148" sldId="564"/>
            <ac:picMk id="6" creationId="{1B5233A7-3D7A-4D5E-5CAA-3B178F93C160}"/>
          </ac:picMkLst>
        </pc:picChg>
        <pc:picChg chg="add del mod ord">
          <ac:chgData name="shery tawfeeq" userId="19a96e0e89ed5f52" providerId="LiveId" clId="{660667F7-132D-42A4-B0CB-B44E589FEBE8}" dt="2023-06-22T16:26:03.089" v="2490"/>
          <ac:picMkLst>
            <pc:docMk/>
            <pc:sldMk cId="3159076148" sldId="564"/>
            <ac:picMk id="9" creationId="{0C7E9C03-12AF-1E53-C7BB-15A4AEB58522}"/>
          </ac:picMkLst>
        </pc:picChg>
        <pc:picChg chg="add del mod">
          <ac:chgData name="shery tawfeeq" userId="19a96e0e89ed5f52" providerId="LiveId" clId="{660667F7-132D-42A4-B0CB-B44E589FEBE8}" dt="2023-06-22T16:26:05.903" v="2492"/>
          <ac:picMkLst>
            <pc:docMk/>
            <pc:sldMk cId="3159076148" sldId="564"/>
            <ac:picMk id="10" creationId="{45FADCC5-7DE3-04DD-D0D4-4ABBF3CA2DCC}"/>
          </ac:picMkLst>
        </pc:picChg>
        <pc:picChg chg="add del mod ord">
          <ac:chgData name="shery tawfeeq" userId="19a96e0e89ed5f52" providerId="LiveId" clId="{660667F7-132D-42A4-B0CB-B44E589FEBE8}" dt="2023-06-22T16:26:17.459" v="2493"/>
          <ac:picMkLst>
            <pc:docMk/>
            <pc:sldMk cId="3159076148" sldId="564"/>
            <ac:picMk id="13" creationId="{38C5B0EB-2B5C-F7B1-478F-39F4EE0DF33B}"/>
          </ac:picMkLst>
        </pc:picChg>
        <pc:picChg chg="add del mod">
          <ac:chgData name="shery tawfeeq" userId="19a96e0e89ed5f52" providerId="LiveId" clId="{660667F7-132D-42A4-B0CB-B44E589FEBE8}" dt="2023-06-22T16:26:19.488" v="2495"/>
          <ac:picMkLst>
            <pc:docMk/>
            <pc:sldMk cId="3159076148" sldId="564"/>
            <ac:picMk id="14" creationId="{9B3DF93D-13A3-0B7D-3744-39ED27D8AB4D}"/>
          </ac:picMkLst>
        </pc:picChg>
        <pc:picChg chg="add del mod ord">
          <ac:chgData name="shery tawfeeq" userId="19a96e0e89ed5f52" providerId="LiveId" clId="{660667F7-132D-42A4-B0CB-B44E589FEBE8}" dt="2023-06-22T16:26:44.249" v="2496"/>
          <ac:picMkLst>
            <pc:docMk/>
            <pc:sldMk cId="3159076148" sldId="564"/>
            <ac:picMk id="17" creationId="{A0CC975A-F341-AA6D-59D9-D449FC710191}"/>
          </ac:picMkLst>
        </pc:picChg>
        <pc:picChg chg="add del mod">
          <ac:chgData name="shery tawfeeq" userId="19a96e0e89ed5f52" providerId="LiveId" clId="{660667F7-132D-42A4-B0CB-B44E589FEBE8}" dt="2023-06-22T16:27:10.612" v="2498"/>
          <ac:picMkLst>
            <pc:docMk/>
            <pc:sldMk cId="3159076148" sldId="564"/>
            <ac:picMk id="20" creationId="{FCF973D4-852C-FE8F-FD5F-82D42148B5D8}"/>
          </ac:picMkLst>
        </pc:picChg>
        <pc:picChg chg="add del mod ord">
          <ac:chgData name="shery tawfeeq" userId="19a96e0e89ed5f52" providerId="LiveId" clId="{660667F7-132D-42A4-B0CB-B44E589FEBE8}" dt="2023-06-22T16:27:37.361" v="2499"/>
          <ac:picMkLst>
            <pc:docMk/>
            <pc:sldMk cId="3159076148" sldId="564"/>
            <ac:picMk id="28" creationId="{AEAC6D7B-4660-6251-51CB-9E8B2F9013D5}"/>
          </ac:picMkLst>
        </pc:picChg>
        <pc:picChg chg="add del mod">
          <ac:chgData name="shery tawfeeq" userId="19a96e0e89ed5f52" providerId="LiveId" clId="{660667F7-132D-42A4-B0CB-B44E589FEBE8}" dt="2023-06-22T16:27:40.497" v="2501"/>
          <ac:picMkLst>
            <pc:docMk/>
            <pc:sldMk cId="3159076148" sldId="564"/>
            <ac:picMk id="30" creationId="{EBEFD2CB-5837-9461-7595-45E9D11DE2B2}"/>
          </ac:picMkLst>
        </pc:picChg>
        <pc:picChg chg="add del mod ord">
          <ac:chgData name="shery tawfeeq" userId="19a96e0e89ed5f52" providerId="LiveId" clId="{660667F7-132D-42A4-B0CB-B44E589FEBE8}" dt="2023-06-22T16:29:26.068" v="2502"/>
          <ac:picMkLst>
            <pc:docMk/>
            <pc:sldMk cId="3159076148" sldId="564"/>
            <ac:picMk id="33" creationId="{A7540FDA-099B-7156-A3E5-76B45B705323}"/>
          </ac:picMkLst>
        </pc:picChg>
        <pc:picChg chg="add del mod">
          <ac:chgData name="shery tawfeeq" userId="19a96e0e89ed5f52" providerId="LiveId" clId="{660667F7-132D-42A4-B0CB-B44E589FEBE8}" dt="2023-06-23T10:31:19.920" v="2605"/>
          <ac:picMkLst>
            <pc:docMk/>
            <pc:sldMk cId="3159076148" sldId="564"/>
            <ac:picMk id="34" creationId="{0DDAAD77-CF50-A3E1-53EC-247F9AF2F39C}"/>
          </ac:picMkLst>
        </pc:picChg>
        <pc:picChg chg="del">
          <ac:chgData name="shery tawfeeq" userId="19a96e0e89ed5f52" providerId="LiveId" clId="{660667F7-132D-42A4-B0CB-B44E589FEBE8}" dt="2023-06-15T21:31:38.573" v="1431" actId="478"/>
          <ac:picMkLst>
            <pc:docMk/>
            <pc:sldMk cId="3159076148" sldId="564"/>
            <ac:picMk id="3074" creationId="{FA75CFFB-91C8-C83A-0CDA-C5797306B234}"/>
          </ac:picMkLst>
        </pc:picChg>
      </pc:sldChg>
      <pc:sldChg chg="addSp delSp modSp add mod modTransition modAnim">
        <pc:chgData name="shery tawfeeq" userId="19a96e0e89ed5f52" providerId="LiveId" clId="{660667F7-132D-42A4-B0CB-B44E589FEBE8}" dt="2023-06-23T10:31:19.920" v="2605"/>
        <pc:sldMkLst>
          <pc:docMk/>
          <pc:sldMk cId="1374324993" sldId="565"/>
        </pc:sldMkLst>
        <pc:spChg chg="mod">
          <ac:chgData name="shery tawfeeq" userId="19a96e0e89ed5f52" providerId="LiveId" clId="{660667F7-132D-42A4-B0CB-B44E589FEBE8}" dt="2023-06-15T23:35:08.752" v="2084" actId="1036"/>
          <ac:spMkLst>
            <pc:docMk/>
            <pc:sldMk cId="1374324993" sldId="565"/>
            <ac:spMk id="24" creationId="{6083F8E2-699C-9C01-0329-7C9299434C08}"/>
          </ac:spMkLst>
        </pc:spChg>
        <pc:picChg chg="add del mod">
          <ac:chgData name="shery tawfeeq" userId="19a96e0e89ed5f52" providerId="LiveId" clId="{660667F7-132D-42A4-B0CB-B44E589FEBE8}" dt="2023-06-22T16:30:19.831" v="2505"/>
          <ac:picMkLst>
            <pc:docMk/>
            <pc:sldMk cId="1374324993" sldId="565"/>
            <ac:picMk id="6" creationId="{ACF78D99-F4E5-94EB-5DEF-2D121D86744C}"/>
          </ac:picMkLst>
        </pc:picChg>
        <pc:picChg chg="add del mod ord">
          <ac:chgData name="shery tawfeeq" userId="19a96e0e89ed5f52" providerId="LiveId" clId="{660667F7-132D-42A4-B0CB-B44E589FEBE8}" dt="2023-06-22T16:31:35.702" v="2506"/>
          <ac:picMkLst>
            <pc:docMk/>
            <pc:sldMk cId="1374324993" sldId="565"/>
            <ac:picMk id="9" creationId="{EB5E487D-56F6-E38D-09B6-E839BD80FAC1}"/>
          </ac:picMkLst>
        </pc:picChg>
        <pc:picChg chg="add del mod">
          <ac:chgData name="shery tawfeeq" userId="19a96e0e89ed5f52" providerId="LiveId" clId="{660667F7-132D-42A4-B0CB-B44E589FEBE8}" dt="2023-06-23T10:31:19.920" v="2605"/>
          <ac:picMkLst>
            <pc:docMk/>
            <pc:sldMk cId="1374324993" sldId="565"/>
            <ac:picMk id="10" creationId="{82F39A36-BC82-627A-A4CD-FFE1D6759FA6}"/>
          </ac:picMkLst>
        </pc:picChg>
        <pc:picChg chg="del">
          <ac:chgData name="shery tawfeeq" userId="19a96e0e89ed5f52" providerId="LiveId" clId="{660667F7-132D-42A4-B0CB-B44E589FEBE8}" dt="2023-06-15T21:34:13.628" v="1443" actId="478"/>
          <ac:picMkLst>
            <pc:docMk/>
            <pc:sldMk cId="1374324993" sldId="565"/>
            <ac:picMk id="3074" creationId="{FA75CFFB-91C8-C83A-0CDA-C5797306B234}"/>
          </ac:picMkLst>
        </pc:picChg>
        <pc:picChg chg="add mod">
          <ac:chgData name="shery tawfeeq" userId="19a96e0e89ed5f52" providerId="LiveId" clId="{660667F7-132D-42A4-B0CB-B44E589FEBE8}" dt="2023-06-15T23:36:05.730" v="2117" actId="1037"/>
          <ac:picMkLst>
            <pc:docMk/>
            <pc:sldMk cId="1374324993" sldId="565"/>
            <ac:picMk id="10242" creationId="{3C0D1581-1D59-7F1F-27D7-B394B003D9EA}"/>
          </ac:picMkLst>
        </pc:picChg>
      </pc:sldChg>
      <pc:sldChg chg="addSp delSp modSp add mod modTransition modAnim">
        <pc:chgData name="shery tawfeeq" userId="19a96e0e89ed5f52" providerId="LiveId" clId="{660667F7-132D-42A4-B0CB-B44E589FEBE8}" dt="2023-06-23T10:31:19.920" v="2605"/>
        <pc:sldMkLst>
          <pc:docMk/>
          <pc:sldMk cId="4092981444" sldId="566"/>
        </pc:sldMkLst>
        <pc:spChg chg="mod">
          <ac:chgData name="shery tawfeeq" userId="19a96e0e89ed5f52" providerId="LiveId" clId="{660667F7-132D-42A4-B0CB-B44E589FEBE8}" dt="2023-06-14T21:28:19.472" v="1315"/>
          <ac:spMkLst>
            <pc:docMk/>
            <pc:sldMk cId="4092981444" sldId="566"/>
            <ac:spMk id="34" creationId="{FFBC9732-D32E-DCF9-3982-D4B68F971747}"/>
          </ac:spMkLst>
        </pc:spChg>
        <pc:picChg chg="add del mod">
          <ac:chgData name="shery tawfeeq" userId="19a96e0e89ed5f52" providerId="LiveId" clId="{660667F7-132D-42A4-B0CB-B44E589FEBE8}" dt="2023-06-22T15:50:31.226" v="2474"/>
          <ac:picMkLst>
            <pc:docMk/>
            <pc:sldMk cId="4092981444" sldId="566"/>
            <ac:picMk id="5" creationId="{62C53E52-C548-6D86-271F-CD341E165B10}"/>
          </ac:picMkLst>
        </pc:picChg>
        <pc:picChg chg="add del mod ord">
          <ac:chgData name="shery tawfeeq" userId="19a96e0e89ed5f52" providerId="LiveId" clId="{660667F7-132D-42A4-B0CB-B44E589FEBE8}" dt="2023-06-22T15:51:02.264" v="2475"/>
          <ac:picMkLst>
            <pc:docMk/>
            <pc:sldMk cId="4092981444" sldId="566"/>
            <ac:picMk id="10" creationId="{3630C12F-F317-4C43-0A0C-5DA513E0835F}"/>
          </ac:picMkLst>
        </pc:picChg>
        <pc:picChg chg="add del mod">
          <ac:chgData name="shery tawfeeq" userId="19a96e0e89ed5f52" providerId="LiveId" clId="{660667F7-132D-42A4-B0CB-B44E589FEBE8}" dt="2023-06-23T10:31:19.920" v="2605"/>
          <ac:picMkLst>
            <pc:docMk/>
            <pc:sldMk cId="4092981444" sldId="566"/>
            <ac:picMk id="12" creationId="{E628E1F7-9904-F3AD-04F7-4969AADCFACD}"/>
          </ac:picMkLst>
        </pc:picChg>
      </pc:sldChg>
      <pc:sldChg chg="addSp delSp modSp add mod modTransition modAnim">
        <pc:chgData name="shery tawfeeq" userId="19a96e0e89ed5f52" providerId="LiveId" clId="{660667F7-132D-42A4-B0CB-B44E589FEBE8}" dt="2023-06-23T10:31:19.920" v="2605"/>
        <pc:sldMkLst>
          <pc:docMk/>
          <pc:sldMk cId="1129788562" sldId="567"/>
        </pc:sldMkLst>
        <pc:spChg chg="mod">
          <ac:chgData name="shery tawfeeq" userId="19a96e0e89ed5f52" providerId="LiveId" clId="{660667F7-132D-42A4-B0CB-B44E589FEBE8}" dt="2023-06-15T21:37:29.753" v="1548" actId="115"/>
          <ac:spMkLst>
            <pc:docMk/>
            <pc:sldMk cId="1129788562" sldId="567"/>
            <ac:spMk id="24" creationId="{6083F8E2-699C-9C01-0329-7C9299434C08}"/>
          </ac:spMkLst>
        </pc:spChg>
        <pc:picChg chg="add del mod">
          <ac:chgData name="shery tawfeeq" userId="19a96e0e89ed5f52" providerId="LiveId" clId="{660667F7-132D-42A4-B0CB-B44E589FEBE8}" dt="2023-06-22T16:32:59.604" v="2509"/>
          <ac:picMkLst>
            <pc:docMk/>
            <pc:sldMk cId="1129788562" sldId="567"/>
            <ac:picMk id="5" creationId="{7946D47C-7163-8E70-363B-9B0DBADE5F18}"/>
          </ac:picMkLst>
        </pc:picChg>
        <pc:picChg chg="add del mod ord">
          <ac:chgData name="shery tawfeeq" userId="19a96e0e89ed5f52" providerId="LiveId" clId="{660667F7-132D-42A4-B0CB-B44E589FEBE8}" dt="2023-06-22T16:33:28.219" v="2510"/>
          <ac:picMkLst>
            <pc:docMk/>
            <pc:sldMk cId="1129788562" sldId="567"/>
            <ac:picMk id="8" creationId="{B4940B29-5633-CB8C-F1BA-28D243E9D762}"/>
          </ac:picMkLst>
        </pc:picChg>
        <pc:picChg chg="add del mod">
          <ac:chgData name="shery tawfeeq" userId="19a96e0e89ed5f52" providerId="LiveId" clId="{660667F7-132D-42A4-B0CB-B44E589FEBE8}" dt="2023-06-22T16:33:36.110" v="2512"/>
          <ac:picMkLst>
            <pc:docMk/>
            <pc:sldMk cId="1129788562" sldId="567"/>
            <ac:picMk id="9" creationId="{CCA70E18-CB56-9268-8084-427C100E59DE}"/>
          </ac:picMkLst>
        </pc:picChg>
        <pc:picChg chg="add del mod ord">
          <ac:chgData name="shery tawfeeq" userId="19a96e0e89ed5f52" providerId="LiveId" clId="{660667F7-132D-42A4-B0CB-B44E589FEBE8}" dt="2023-06-22T16:34:08.913" v="2513"/>
          <ac:picMkLst>
            <pc:docMk/>
            <pc:sldMk cId="1129788562" sldId="567"/>
            <ac:picMk id="12" creationId="{E5259BB9-27B9-FD25-F857-F9C4E89D83C2}"/>
          </ac:picMkLst>
        </pc:picChg>
        <pc:picChg chg="add del mod">
          <ac:chgData name="shery tawfeeq" userId="19a96e0e89ed5f52" providerId="LiveId" clId="{660667F7-132D-42A4-B0CB-B44E589FEBE8}" dt="2023-06-22T16:34:13.348" v="2515"/>
          <ac:picMkLst>
            <pc:docMk/>
            <pc:sldMk cId="1129788562" sldId="567"/>
            <ac:picMk id="13" creationId="{9C55E758-2912-8309-117E-4B983139B114}"/>
          </ac:picMkLst>
        </pc:picChg>
        <pc:picChg chg="add del mod ord">
          <ac:chgData name="shery tawfeeq" userId="19a96e0e89ed5f52" providerId="LiveId" clId="{660667F7-132D-42A4-B0CB-B44E589FEBE8}" dt="2023-06-22T16:35:54.876" v="2516"/>
          <ac:picMkLst>
            <pc:docMk/>
            <pc:sldMk cId="1129788562" sldId="567"/>
            <ac:picMk id="16" creationId="{71C6CCF2-EE3E-F195-D258-3FE24B4A5647}"/>
          </ac:picMkLst>
        </pc:picChg>
        <pc:picChg chg="add del mod">
          <ac:chgData name="shery tawfeeq" userId="19a96e0e89ed5f52" providerId="LiveId" clId="{660667F7-132D-42A4-B0CB-B44E589FEBE8}" dt="2023-06-22T16:36:09.189" v="2518"/>
          <ac:picMkLst>
            <pc:docMk/>
            <pc:sldMk cId="1129788562" sldId="567"/>
            <ac:picMk id="17" creationId="{C7B1F2BE-7B3F-0CFB-8378-22172C3FCB4D}"/>
          </ac:picMkLst>
        </pc:picChg>
        <pc:picChg chg="add del mod ord">
          <ac:chgData name="shery tawfeeq" userId="19a96e0e89ed5f52" providerId="LiveId" clId="{660667F7-132D-42A4-B0CB-B44E589FEBE8}" dt="2023-06-22T16:37:25.421" v="2519"/>
          <ac:picMkLst>
            <pc:docMk/>
            <pc:sldMk cId="1129788562" sldId="567"/>
            <ac:picMk id="22" creationId="{CBA5D869-88E1-F1F4-5D83-48BA1FD8361B}"/>
          </ac:picMkLst>
        </pc:picChg>
        <pc:picChg chg="add del mod">
          <ac:chgData name="shery tawfeeq" userId="19a96e0e89ed5f52" providerId="LiveId" clId="{660667F7-132D-42A4-B0CB-B44E589FEBE8}" dt="2023-06-23T10:31:19.920" v="2605"/>
          <ac:picMkLst>
            <pc:docMk/>
            <pc:sldMk cId="1129788562" sldId="567"/>
            <ac:picMk id="26" creationId="{2A99A30C-D8D8-65FA-650A-94621F997B07}"/>
          </ac:picMkLst>
        </pc:picChg>
        <pc:picChg chg="add mod">
          <ac:chgData name="shery tawfeeq" userId="19a96e0e89ed5f52" providerId="LiveId" clId="{660667F7-132D-42A4-B0CB-B44E589FEBE8}" dt="2023-06-15T23:36:55.921" v="2147" actId="1440"/>
          <ac:picMkLst>
            <pc:docMk/>
            <pc:sldMk cId="1129788562" sldId="567"/>
            <ac:picMk id="29698" creationId="{D1D86C5B-BC9C-519A-6C7F-92176178DDBF}"/>
          </ac:picMkLst>
        </pc:picChg>
      </pc:sldChg>
      <pc:sldChg chg="add del">
        <pc:chgData name="shery tawfeeq" userId="19a96e0e89ed5f52" providerId="LiveId" clId="{660667F7-132D-42A4-B0CB-B44E589FEBE8}" dt="2023-06-14T21:28:02.420" v="1310"/>
        <pc:sldMkLst>
          <pc:docMk/>
          <pc:sldMk cId="2005128884" sldId="567"/>
        </pc:sldMkLst>
      </pc:sldChg>
      <pc:sldChg chg="addSp delSp modSp add mod modTransition modAnim">
        <pc:chgData name="shery tawfeeq" userId="19a96e0e89ed5f52" providerId="LiveId" clId="{660667F7-132D-42A4-B0CB-B44E589FEBE8}" dt="2023-06-23T10:31:19.920" v="2605"/>
        <pc:sldMkLst>
          <pc:docMk/>
          <pc:sldMk cId="1328269361" sldId="568"/>
        </pc:sldMkLst>
        <pc:spChg chg="mod">
          <ac:chgData name="shery tawfeeq" userId="19a96e0e89ed5f52" providerId="LiveId" clId="{660667F7-132D-42A4-B0CB-B44E589FEBE8}" dt="2023-06-15T21:49:04.519" v="1597" actId="1035"/>
          <ac:spMkLst>
            <pc:docMk/>
            <pc:sldMk cId="1328269361" sldId="568"/>
            <ac:spMk id="24" creationId="{6083F8E2-699C-9C01-0329-7C9299434C08}"/>
          </ac:spMkLst>
        </pc:spChg>
        <pc:picChg chg="add del mod">
          <ac:chgData name="shery tawfeeq" userId="19a96e0e89ed5f52" providerId="LiveId" clId="{660667F7-132D-42A4-B0CB-B44E589FEBE8}" dt="2023-06-22T16:38:43.581" v="2522"/>
          <ac:picMkLst>
            <pc:docMk/>
            <pc:sldMk cId="1328269361" sldId="568"/>
            <ac:picMk id="6" creationId="{D53CF27D-15FA-9000-9D19-CB366EC3D3F3}"/>
          </ac:picMkLst>
        </pc:picChg>
        <pc:picChg chg="add del mod ord">
          <ac:chgData name="shery tawfeeq" userId="19a96e0e89ed5f52" providerId="LiveId" clId="{660667F7-132D-42A4-B0CB-B44E589FEBE8}" dt="2023-06-22T16:39:02.633" v="2523"/>
          <ac:picMkLst>
            <pc:docMk/>
            <pc:sldMk cId="1328269361" sldId="568"/>
            <ac:picMk id="9" creationId="{16ACB265-1E39-EFAF-FABC-D5954B903D58}"/>
          </ac:picMkLst>
        </pc:picChg>
        <pc:picChg chg="add del mod">
          <ac:chgData name="shery tawfeeq" userId="19a96e0e89ed5f52" providerId="LiveId" clId="{660667F7-132D-42A4-B0CB-B44E589FEBE8}" dt="2023-06-22T16:39:04.741" v="2525"/>
          <ac:picMkLst>
            <pc:docMk/>
            <pc:sldMk cId="1328269361" sldId="568"/>
            <ac:picMk id="10" creationId="{ABDB4523-F8E3-980D-1038-044E7577737C}"/>
          </ac:picMkLst>
        </pc:picChg>
        <pc:picChg chg="add del mod ord">
          <ac:chgData name="shery tawfeeq" userId="19a96e0e89ed5f52" providerId="LiveId" clId="{660667F7-132D-42A4-B0CB-B44E589FEBE8}" dt="2023-06-22T16:40:22.648" v="2526"/>
          <ac:picMkLst>
            <pc:docMk/>
            <pc:sldMk cId="1328269361" sldId="568"/>
            <ac:picMk id="13" creationId="{C0D89973-7CA6-7918-BF5B-2111AA6D9FEB}"/>
          </ac:picMkLst>
        </pc:picChg>
        <pc:picChg chg="add del mod">
          <ac:chgData name="shery tawfeeq" userId="19a96e0e89ed5f52" providerId="LiveId" clId="{660667F7-132D-42A4-B0CB-B44E589FEBE8}" dt="2023-06-23T10:31:19.920" v="2605"/>
          <ac:picMkLst>
            <pc:docMk/>
            <pc:sldMk cId="1328269361" sldId="568"/>
            <ac:picMk id="14" creationId="{AAE73BAB-9F13-74DD-FE89-3711FEF3CC05}"/>
          </ac:picMkLst>
        </pc:picChg>
        <pc:picChg chg="add mod">
          <ac:chgData name="shery tawfeeq" userId="19a96e0e89ed5f52" providerId="LiveId" clId="{660667F7-132D-42A4-B0CB-B44E589FEBE8}" dt="2023-06-15T23:37:54.245" v="2178" actId="1035"/>
          <ac:picMkLst>
            <pc:docMk/>
            <pc:sldMk cId="1328269361" sldId="568"/>
            <ac:picMk id="28674" creationId="{10FED5B2-BA0F-B651-9E79-E73B682CEA6D}"/>
          </ac:picMkLst>
        </pc:picChg>
      </pc:sldChg>
      <pc:sldChg chg="addSp delSp modSp add mod modTransition modAnim">
        <pc:chgData name="shery tawfeeq" userId="19a96e0e89ed5f52" providerId="LiveId" clId="{660667F7-132D-42A4-B0CB-B44E589FEBE8}" dt="2023-06-23T10:31:19.920" v="2605"/>
        <pc:sldMkLst>
          <pc:docMk/>
          <pc:sldMk cId="3038499687" sldId="569"/>
        </pc:sldMkLst>
        <pc:spChg chg="mod">
          <ac:chgData name="shery tawfeeq" userId="19a96e0e89ed5f52" providerId="LiveId" clId="{660667F7-132D-42A4-B0CB-B44E589FEBE8}" dt="2023-06-15T21:53:54.651" v="1620" actId="1036"/>
          <ac:spMkLst>
            <pc:docMk/>
            <pc:sldMk cId="3038499687" sldId="569"/>
            <ac:spMk id="24" creationId="{6083F8E2-699C-9C01-0329-7C9299434C08}"/>
          </ac:spMkLst>
        </pc:spChg>
        <pc:spChg chg="mod">
          <ac:chgData name="shery tawfeeq" userId="19a96e0e89ed5f52" providerId="LiveId" clId="{660667F7-132D-42A4-B0CB-B44E589FEBE8}" dt="2023-06-15T23:38:53.747" v="2182" actId="1076"/>
          <ac:spMkLst>
            <pc:docMk/>
            <pc:sldMk cId="3038499687" sldId="569"/>
            <ac:spMk id="25" creationId="{FE1BA4EE-2B88-B99F-6A81-884E42CCA968}"/>
          </ac:spMkLst>
        </pc:spChg>
        <pc:picChg chg="add del mod">
          <ac:chgData name="shery tawfeeq" userId="19a96e0e89ed5f52" providerId="LiveId" clId="{660667F7-132D-42A4-B0CB-B44E589FEBE8}" dt="2023-06-22T16:42:29.168" v="2529"/>
          <ac:picMkLst>
            <pc:docMk/>
            <pc:sldMk cId="3038499687" sldId="569"/>
            <ac:picMk id="6" creationId="{A98CEA04-468F-43D1-F634-34A341105F68}"/>
          </ac:picMkLst>
        </pc:picChg>
        <pc:picChg chg="add del mod ord">
          <ac:chgData name="shery tawfeeq" userId="19a96e0e89ed5f52" providerId="LiveId" clId="{660667F7-132D-42A4-B0CB-B44E589FEBE8}" dt="2023-06-22T16:42:55.291" v="2530"/>
          <ac:picMkLst>
            <pc:docMk/>
            <pc:sldMk cId="3038499687" sldId="569"/>
            <ac:picMk id="9" creationId="{A2F84A63-14B1-2E81-AF16-72E6FC4463CC}"/>
          </ac:picMkLst>
        </pc:picChg>
        <pc:picChg chg="add del mod">
          <ac:chgData name="shery tawfeeq" userId="19a96e0e89ed5f52" providerId="LiveId" clId="{660667F7-132D-42A4-B0CB-B44E589FEBE8}" dt="2023-06-22T16:42:58.187" v="2532"/>
          <ac:picMkLst>
            <pc:docMk/>
            <pc:sldMk cId="3038499687" sldId="569"/>
            <ac:picMk id="10" creationId="{72F2BDDD-C553-DF26-476E-1921254D5B28}"/>
          </ac:picMkLst>
        </pc:picChg>
        <pc:picChg chg="add del mod ord">
          <ac:chgData name="shery tawfeeq" userId="19a96e0e89ed5f52" providerId="LiveId" clId="{660667F7-132D-42A4-B0CB-B44E589FEBE8}" dt="2023-06-22T16:43:21.336" v="2533"/>
          <ac:picMkLst>
            <pc:docMk/>
            <pc:sldMk cId="3038499687" sldId="569"/>
            <ac:picMk id="13" creationId="{C578B960-73A6-F8BC-E409-2D9CACC07364}"/>
          </ac:picMkLst>
        </pc:picChg>
        <pc:picChg chg="add del mod">
          <ac:chgData name="shery tawfeeq" userId="19a96e0e89ed5f52" providerId="LiveId" clId="{660667F7-132D-42A4-B0CB-B44E589FEBE8}" dt="2023-06-22T16:43:25.279" v="2535"/>
          <ac:picMkLst>
            <pc:docMk/>
            <pc:sldMk cId="3038499687" sldId="569"/>
            <ac:picMk id="14" creationId="{4F1C1881-FD9D-D7CC-37D0-39D94E3B4512}"/>
          </ac:picMkLst>
        </pc:picChg>
        <pc:picChg chg="add del mod ord">
          <ac:chgData name="shery tawfeeq" userId="19a96e0e89ed5f52" providerId="LiveId" clId="{660667F7-132D-42A4-B0CB-B44E589FEBE8}" dt="2023-06-22T16:43:43.818" v="2536"/>
          <ac:picMkLst>
            <pc:docMk/>
            <pc:sldMk cId="3038499687" sldId="569"/>
            <ac:picMk id="17" creationId="{3A1402E6-4B8F-9003-E19B-4E4E1759CB70}"/>
          </ac:picMkLst>
        </pc:picChg>
        <pc:picChg chg="add del mod">
          <ac:chgData name="shery tawfeeq" userId="19a96e0e89ed5f52" providerId="LiveId" clId="{660667F7-132D-42A4-B0CB-B44E589FEBE8}" dt="2023-06-22T16:43:45.656" v="2538"/>
          <ac:picMkLst>
            <pc:docMk/>
            <pc:sldMk cId="3038499687" sldId="569"/>
            <ac:picMk id="20" creationId="{A3BC31C7-E2B8-31F7-1583-87CE33C034EA}"/>
          </ac:picMkLst>
        </pc:picChg>
        <pc:picChg chg="add del mod ord">
          <ac:chgData name="shery tawfeeq" userId="19a96e0e89ed5f52" providerId="LiveId" clId="{660667F7-132D-42A4-B0CB-B44E589FEBE8}" dt="2023-06-22T16:44:22.131" v="2539"/>
          <ac:picMkLst>
            <pc:docMk/>
            <pc:sldMk cId="3038499687" sldId="569"/>
            <ac:picMk id="26" creationId="{77461BC3-1C92-4E61-2EA5-B6A2E32097BC}"/>
          </ac:picMkLst>
        </pc:picChg>
        <pc:picChg chg="add del mod">
          <ac:chgData name="shery tawfeeq" userId="19a96e0e89ed5f52" providerId="LiveId" clId="{660667F7-132D-42A4-B0CB-B44E589FEBE8}" dt="2023-06-22T16:44:24.479" v="2541"/>
          <ac:picMkLst>
            <pc:docMk/>
            <pc:sldMk cId="3038499687" sldId="569"/>
            <ac:picMk id="28" creationId="{09FB26EC-EE68-1A16-AF3F-00098655F358}"/>
          </ac:picMkLst>
        </pc:picChg>
        <pc:picChg chg="add del mod ord">
          <ac:chgData name="shery tawfeeq" userId="19a96e0e89ed5f52" providerId="LiveId" clId="{660667F7-132D-42A4-B0CB-B44E589FEBE8}" dt="2023-06-22T16:44:36.292" v="2542"/>
          <ac:picMkLst>
            <pc:docMk/>
            <pc:sldMk cId="3038499687" sldId="569"/>
            <ac:picMk id="32" creationId="{BFD36950-7AAC-7835-1F50-FABC698018B6}"/>
          </ac:picMkLst>
        </pc:picChg>
        <pc:picChg chg="add del mod">
          <ac:chgData name="shery tawfeeq" userId="19a96e0e89ed5f52" providerId="LiveId" clId="{660667F7-132D-42A4-B0CB-B44E589FEBE8}" dt="2023-06-22T16:44:38.134" v="2544"/>
          <ac:picMkLst>
            <pc:docMk/>
            <pc:sldMk cId="3038499687" sldId="569"/>
            <ac:picMk id="33" creationId="{C519C2FC-D4C0-8632-3553-392E8C50482B}"/>
          </ac:picMkLst>
        </pc:picChg>
        <pc:picChg chg="add del mod ord">
          <ac:chgData name="shery tawfeeq" userId="19a96e0e89ed5f52" providerId="LiveId" clId="{660667F7-132D-42A4-B0CB-B44E589FEBE8}" dt="2023-06-22T16:45:07.504" v="2545"/>
          <ac:picMkLst>
            <pc:docMk/>
            <pc:sldMk cId="3038499687" sldId="569"/>
            <ac:picMk id="36" creationId="{C7DE6802-7A64-6464-2AE9-CDA08EF56A42}"/>
          </ac:picMkLst>
        </pc:picChg>
        <pc:picChg chg="add del mod">
          <ac:chgData name="shery tawfeeq" userId="19a96e0e89ed5f52" providerId="LiveId" clId="{660667F7-132D-42A4-B0CB-B44E589FEBE8}" dt="2023-06-22T16:45:10.050" v="2547"/>
          <ac:picMkLst>
            <pc:docMk/>
            <pc:sldMk cId="3038499687" sldId="569"/>
            <ac:picMk id="37" creationId="{32FEE9F0-3764-D62A-8548-D04D6EBE95BB}"/>
          </ac:picMkLst>
        </pc:picChg>
        <pc:picChg chg="add del mod ord">
          <ac:chgData name="shery tawfeeq" userId="19a96e0e89ed5f52" providerId="LiveId" clId="{660667F7-132D-42A4-B0CB-B44E589FEBE8}" dt="2023-06-22T16:45:34.355" v="2548"/>
          <ac:picMkLst>
            <pc:docMk/>
            <pc:sldMk cId="3038499687" sldId="569"/>
            <ac:picMk id="39" creationId="{BFC1CEDB-CF66-984B-3BAC-35F5E4A95FF2}"/>
          </ac:picMkLst>
        </pc:picChg>
        <pc:picChg chg="add del mod">
          <ac:chgData name="shery tawfeeq" userId="19a96e0e89ed5f52" providerId="LiveId" clId="{660667F7-132D-42A4-B0CB-B44E589FEBE8}" dt="2023-06-22T16:45:40.380" v="2550"/>
          <ac:picMkLst>
            <pc:docMk/>
            <pc:sldMk cId="3038499687" sldId="569"/>
            <ac:picMk id="40" creationId="{14A7CA4A-0180-F0AA-04A1-545892165072}"/>
          </ac:picMkLst>
        </pc:picChg>
        <pc:picChg chg="add del mod ord">
          <ac:chgData name="shery tawfeeq" userId="19a96e0e89ed5f52" providerId="LiveId" clId="{660667F7-132D-42A4-B0CB-B44E589FEBE8}" dt="2023-06-22T16:46:57.079" v="2551"/>
          <ac:picMkLst>
            <pc:docMk/>
            <pc:sldMk cId="3038499687" sldId="569"/>
            <ac:picMk id="43" creationId="{8239AEA2-A2F9-9432-5F74-026EC77334C3}"/>
          </ac:picMkLst>
        </pc:picChg>
        <pc:picChg chg="add del mod">
          <ac:chgData name="shery tawfeeq" userId="19a96e0e89ed5f52" providerId="LiveId" clId="{660667F7-132D-42A4-B0CB-B44E589FEBE8}" dt="2023-06-23T10:31:19.920" v="2605"/>
          <ac:picMkLst>
            <pc:docMk/>
            <pc:sldMk cId="3038499687" sldId="569"/>
            <ac:picMk id="44" creationId="{5149FA18-A709-2A26-FDC4-F66F4401722F}"/>
          </ac:picMkLst>
        </pc:picChg>
        <pc:picChg chg="add mod">
          <ac:chgData name="shery tawfeeq" userId="19a96e0e89ed5f52" providerId="LiveId" clId="{660667F7-132D-42A4-B0CB-B44E589FEBE8}" dt="2023-06-15T23:39:04.969" v="2190" actId="1037"/>
          <ac:picMkLst>
            <pc:docMk/>
            <pc:sldMk cId="3038499687" sldId="569"/>
            <ac:picMk id="27650" creationId="{EBBDD90E-018E-89E3-D321-05A56131311F}"/>
          </ac:picMkLst>
        </pc:picChg>
      </pc:sldChg>
      <pc:sldChg chg="addSp delSp modSp add mod modTransition modAnim">
        <pc:chgData name="shery tawfeeq" userId="19a96e0e89ed5f52" providerId="LiveId" clId="{660667F7-132D-42A4-B0CB-B44E589FEBE8}" dt="2023-06-23T10:31:19.920" v="2605"/>
        <pc:sldMkLst>
          <pc:docMk/>
          <pc:sldMk cId="4226623740" sldId="570"/>
        </pc:sldMkLst>
        <pc:spChg chg="mod">
          <ac:chgData name="shery tawfeeq" userId="19a96e0e89ed5f52" providerId="LiveId" clId="{660667F7-132D-42A4-B0CB-B44E589FEBE8}" dt="2023-06-15T21:52:47.001" v="1614" actId="115"/>
          <ac:spMkLst>
            <pc:docMk/>
            <pc:sldMk cId="4226623740" sldId="570"/>
            <ac:spMk id="24" creationId="{6083F8E2-699C-9C01-0329-7C9299434C08}"/>
          </ac:spMkLst>
        </pc:spChg>
        <pc:picChg chg="add del mod">
          <ac:chgData name="shery tawfeeq" userId="19a96e0e89ed5f52" providerId="LiveId" clId="{660667F7-132D-42A4-B0CB-B44E589FEBE8}" dt="2023-06-22T16:48:31.080" v="2554"/>
          <ac:picMkLst>
            <pc:docMk/>
            <pc:sldMk cId="4226623740" sldId="570"/>
            <ac:picMk id="6" creationId="{3A391AEB-3FD8-3875-B54D-094A19D755BE}"/>
          </ac:picMkLst>
        </pc:picChg>
        <pc:picChg chg="add del mod ord">
          <ac:chgData name="shery tawfeeq" userId="19a96e0e89ed5f52" providerId="LiveId" clId="{660667F7-132D-42A4-B0CB-B44E589FEBE8}" dt="2023-06-22T16:48:46.227" v="2555"/>
          <ac:picMkLst>
            <pc:docMk/>
            <pc:sldMk cId="4226623740" sldId="570"/>
            <ac:picMk id="9" creationId="{6689C097-319B-24EF-8D92-F1453EA2422C}"/>
          </ac:picMkLst>
        </pc:picChg>
        <pc:picChg chg="add del mod">
          <ac:chgData name="shery tawfeeq" userId="19a96e0e89ed5f52" providerId="LiveId" clId="{660667F7-132D-42A4-B0CB-B44E589FEBE8}" dt="2023-06-22T16:48:50.618" v="2557"/>
          <ac:picMkLst>
            <pc:docMk/>
            <pc:sldMk cId="4226623740" sldId="570"/>
            <ac:picMk id="10" creationId="{8CAF1E7D-7360-3992-B9D6-084E35FBD8FA}"/>
          </ac:picMkLst>
        </pc:picChg>
        <pc:picChg chg="add del mod ord">
          <ac:chgData name="shery tawfeeq" userId="19a96e0e89ed5f52" providerId="LiveId" clId="{660667F7-132D-42A4-B0CB-B44E589FEBE8}" dt="2023-06-22T16:50:26.435" v="2558"/>
          <ac:picMkLst>
            <pc:docMk/>
            <pc:sldMk cId="4226623740" sldId="570"/>
            <ac:picMk id="13" creationId="{6EAB4652-671E-5935-C89C-ADDA2FD11E73}"/>
          </ac:picMkLst>
        </pc:picChg>
        <pc:picChg chg="add del mod">
          <ac:chgData name="shery tawfeeq" userId="19a96e0e89ed5f52" providerId="LiveId" clId="{660667F7-132D-42A4-B0CB-B44E589FEBE8}" dt="2023-06-23T10:31:19.920" v="2605"/>
          <ac:picMkLst>
            <pc:docMk/>
            <pc:sldMk cId="4226623740" sldId="570"/>
            <ac:picMk id="14" creationId="{B5756549-6815-37F9-9FCF-D878DA979E72}"/>
          </ac:picMkLst>
        </pc:picChg>
        <pc:picChg chg="add mod">
          <ac:chgData name="shery tawfeeq" userId="19a96e0e89ed5f52" providerId="LiveId" clId="{660667F7-132D-42A4-B0CB-B44E589FEBE8}" dt="2023-06-15T23:40:16.272" v="2204" actId="1036"/>
          <ac:picMkLst>
            <pc:docMk/>
            <pc:sldMk cId="4226623740" sldId="570"/>
            <ac:picMk id="26626" creationId="{4C4DF82B-DE15-9E27-964E-58A1195E4914}"/>
          </ac:picMkLst>
        </pc:picChg>
      </pc:sldChg>
      <pc:sldChg chg="addSp delSp modSp add mod modTransition modAnim">
        <pc:chgData name="shery tawfeeq" userId="19a96e0e89ed5f52" providerId="LiveId" clId="{660667F7-132D-42A4-B0CB-B44E589FEBE8}" dt="2023-06-23T10:31:19.920" v="2605"/>
        <pc:sldMkLst>
          <pc:docMk/>
          <pc:sldMk cId="2688358211" sldId="571"/>
        </pc:sldMkLst>
        <pc:spChg chg="mod">
          <ac:chgData name="shery tawfeeq" userId="19a96e0e89ed5f52" providerId="LiveId" clId="{660667F7-132D-42A4-B0CB-B44E589FEBE8}" dt="2023-06-15T21:58:16.943" v="1684" actId="207"/>
          <ac:spMkLst>
            <pc:docMk/>
            <pc:sldMk cId="2688358211" sldId="571"/>
            <ac:spMk id="24" creationId="{6083F8E2-699C-9C01-0329-7C9299434C08}"/>
          </ac:spMkLst>
        </pc:spChg>
        <pc:picChg chg="add del mod">
          <ac:chgData name="shery tawfeeq" userId="19a96e0e89ed5f52" providerId="LiveId" clId="{660667F7-132D-42A4-B0CB-B44E589FEBE8}" dt="2023-06-23T10:31:19.920" v="2605"/>
          <ac:picMkLst>
            <pc:docMk/>
            <pc:sldMk cId="2688358211" sldId="571"/>
            <ac:picMk id="5" creationId="{EAE4F350-96C1-563C-421E-FE1D07506572}"/>
          </ac:picMkLst>
        </pc:picChg>
        <pc:picChg chg="add mod">
          <ac:chgData name="shery tawfeeq" userId="19a96e0e89ed5f52" providerId="LiveId" clId="{660667F7-132D-42A4-B0CB-B44E589FEBE8}" dt="2023-06-15T23:42:15.739" v="2210" actId="1440"/>
          <ac:picMkLst>
            <pc:docMk/>
            <pc:sldMk cId="2688358211" sldId="571"/>
            <ac:picMk id="25602" creationId="{4A10C6D9-9148-2903-CFCF-773DE9D7E0F0}"/>
          </ac:picMkLst>
        </pc:picChg>
      </pc:sldChg>
      <pc:sldChg chg="addSp delSp modSp add mod modTransition modAnim">
        <pc:chgData name="shery tawfeeq" userId="19a96e0e89ed5f52" providerId="LiveId" clId="{660667F7-132D-42A4-B0CB-B44E589FEBE8}" dt="2023-06-23T10:31:19.920" v="2605"/>
        <pc:sldMkLst>
          <pc:docMk/>
          <pc:sldMk cId="2740687330" sldId="572"/>
        </pc:sldMkLst>
        <pc:spChg chg="mod">
          <ac:chgData name="shery tawfeeq" userId="19a96e0e89ed5f52" providerId="LiveId" clId="{660667F7-132D-42A4-B0CB-B44E589FEBE8}" dt="2023-06-15T21:54:49.889" v="1627" actId="403"/>
          <ac:spMkLst>
            <pc:docMk/>
            <pc:sldMk cId="2740687330" sldId="572"/>
            <ac:spMk id="34" creationId="{FFBC9732-D32E-DCF9-3982-D4B68F971747}"/>
          </ac:spMkLst>
        </pc:spChg>
        <pc:picChg chg="add del mod">
          <ac:chgData name="shery tawfeeq" userId="19a96e0e89ed5f52" providerId="LiveId" clId="{660667F7-132D-42A4-B0CB-B44E589FEBE8}" dt="2023-06-23T10:31:19.920" v="2605"/>
          <ac:picMkLst>
            <pc:docMk/>
            <pc:sldMk cId="2740687330" sldId="572"/>
            <ac:picMk id="5" creationId="{86EAA1C9-B73C-46DB-16B9-630541055EB5}"/>
          </ac:picMkLst>
        </pc:picChg>
      </pc:sldChg>
      <pc:sldChg chg="addSp delSp modSp add mod modTransition modAnim">
        <pc:chgData name="shery tawfeeq" userId="19a96e0e89ed5f52" providerId="LiveId" clId="{660667F7-132D-42A4-B0CB-B44E589FEBE8}" dt="2023-06-23T10:31:19.920" v="2605"/>
        <pc:sldMkLst>
          <pc:docMk/>
          <pc:sldMk cId="1172365282" sldId="573"/>
        </pc:sldMkLst>
        <pc:spChg chg="mod">
          <ac:chgData name="shery tawfeeq" userId="19a96e0e89ed5f52" providerId="LiveId" clId="{660667F7-132D-42A4-B0CB-B44E589FEBE8}" dt="2023-06-15T22:01:32.001" v="1700" actId="1036"/>
          <ac:spMkLst>
            <pc:docMk/>
            <pc:sldMk cId="1172365282" sldId="573"/>
            <ac:spMk id="24" creationId="{6083F8E2-699C-9C01-0329-7C9299434C08}"/>
          </ac:spMkLst>
        </pc:spChg>
        <pc:picChg chg="add del mod">
          <ac:chgData name="shery tawfeeq" userId="19a96e0e89ed5f52" providerId="LiveId" clId="{660667F7-132D-42A4-B0CB-B44E589FEBE8}" dt="2023-06-23T10:31:19.920" v="2605"/>
          <ac:picMkLst>
            <pc:docMk/>
            <pc:sldMk cId="1172365282" sldId="573"/>
            <ac:picMk id="6" creationId="{DDAED27F-AFF4-F958-8EA1-8557B846751B}"/>
          </ac:picMkLst>
        </pc:picChg>
        <pc:picChg chg="add mod">
          <ac:chgData name="shery tawfeeq" userId="19a96e0e89ed5f52" providerId="LiveId" clId="{660667F7-132D-42A4-B0CB-B44E589FEBE8}" dt="2023-06-15T23:43:18.686" v="2225" actId="1440"/>
          <ac:picMkLst>
            <pc:docMk/>
            <pc:sldMk cId="1172365282" sldId="573"/>
            <ac:picMk id="24578" creationId="{EC16E04B-0B93-24C4-2927-6300DEAF6793}"/>
          </ac:picMkLst>
        </pc:picChg>
      </pc:sldChg>
      <pc:sldChg chg="addSp delSp modSp add mod modTransition modAnim">
        <pc:chgData name="shery tawfeeq" userId="19a96e0e89ed5f52" providerId="LiveId" clId="{660667F7-132D-42A4-B0CB-B44E589FEBE8}" dt="2023-06-23T10:31:19.920" v="2605"/>
        <pc:sldMkLst>
          <pc:docMk/>
          <pc:sldMk cId="2666176141" sldId="574"/>
        </pc:sldMkLst>
        <pc:spChg chg="mod">
          <ac:chgData name="shery tawfeeq" userId="19a96e0e89ed5f52" providerId="LiveId" clId="{660667F7-132D-42A4-B0CB-B44E589FEBE8}" dt="2023-06-15T22:03:56.629" v="1708" actId="207"/>
          <ac:spMkLst>
            <pc:docMk/>
            <pc:sldMk cId="2666176141" sldId="574"/>
            <ac:spMk id="24" creationId="{6083F8E2-699C-9C01-0329-7C9299434C08}"/>
          </ac:spMkLst>
        </pc:spChg>
        <pc:picChg chg="add del mod">
          <ac:chgData name="shery tawfeeq" userId="19a96e0e89ed5f52" providerId="LiveId" clId="{660667F7-132D-42A4-B0CB-B44E589FEBE8}" dt="2023-06-22T16:57:20.760" v="2564"/>
          <ac:picMkLst>
            <pc:docMk/>
            <pc:sldMk cId="2666176141" sldId="574"/>
            <ac:picMk id="6" creationId="{56019EEB-0B12-CCD7-2948-51E17432EA0C}"/>
          </ac:picMkLst>
        </pc:picChg>
        <pc:picChg chg="add del mod ord">
          <ac:chgData name="shery tawfeeq" userId="19a96e0e89ed5f52" providerId="LiveId" clId="{660667F7-132D-42A4-B0CB-B44E589FEBE8}" dt="2023-06-22T16:57:43.042" v="2565"/>
          <ac:picMkLst>
            <pc:docMk/>
            <pc:sldMk cId="2666176141" sldId="574"/>
            <ac:picMk id="9" creationId="{AE9D41B7-B02D-69DD-4792-6E9D01ED19E0}"/>
          </ac:picMkLst>
        </pc:picChg>
        <pc:picChg chg="add del mod">
          <ac:chgData name="shery tawfeeq" userId="19a96e0e89ed5f52" providerId="LiveId" clId="{660667F7-132D-42A4-B0CB-B44E589FEBE8}" dt="2023-06-22T16:57:47.434" v="2567"/>
          <ac:picMkLst>
            <pc:docMk/>
            <pc:sldMk cId="2666176141" sldId="574"/>
            <ac:picMk id="10" creationId="{D3C42D69-C3FF-08C1-C623-14866F9BC978}"/>
          </ac:picMkLst>
        </pc:picChg>
        <pc:picChg chg="add del mod ord">
          <ac:chgData name="shery tawfeeq" userId="19a96e0e89ed5f52" providerId="LiveId" clId="{660667F7-132D-42A4-B0CB-B44E589FEBE8}" dt="2023-06-22T16:58:13.530" v="2568"/>
          <ac:picMkLst>
            <pc:docMk/>
            <pc:sldMk cId="2666176141" sldId="574"/>
            <ac:picMk id="13" creationId="{0E917599-8FDB-88D9-DF37-C7BA775CD650}"/>
          </ac:picMkLst>
        </pc:picChg>
        <pc:picChg chg="add del mod">
          <ac:chgData name="shery tawfeeq" userId="19a96e0e89ed5f52" providerId="LiveId" clId="{660667F7-132D-42A4-B0CB-B44E589FEBE8}" dt="2023-06-22T16:58:18.532" v="2570"/>
          <ac:picMkLst>
            <pc:docMk/>
            <pc:sldMk cId="2666176141" sldId="574"/>
            <ac:picMk id="14" creationId="{8F97DBD1-BCA1-B392-F5E6-54D9B075E635}"/>
          </ac:picMkLst>
        </pc:picChg>
        <pc:picChg chg="add del mod ord">
          <ac:chgData name="shery tawfeeq" userId="19a96e0e89ed5f52" providerId="LiveId" clId="{660667F7-132D-42A4-B0CB-B44E589FEBE8}" dt="2023-06-22T17:00:18.078" v="2571"/>
          <ac:picMkLst>
            <pc:docMk/>
            <pc:sldMk cId="2666176141" sldId="574"/>
            <ac:picMk id="17" creationId="{0BB92F02-B6AB-A287-50D2-7A5927928133}"/>
          </ac:picMkLst>
        </pc:picChg>
        <pc:picChg chg="add del mod">
          <ac:chgData name="shery tawfeeq" userId="19a96e0e89ed5f52" providerId="LiveId" clId="{660667F7-132D-42A4-B0CB-B44E589FEBE8}" dt="2023-06-23T10:31:19.920" v="2605"/>
          <ac:picMkLst>
            <pc:docMk/>
            <pc:sldMk cId="2666176141" sldId="574"/>
            <ac:picMk id="20" creationId="{DA2CEAC2-BF93-8629-A6A9-DDD804E3696E}"/>
          </ac:picMkLst>
        </pc:picChg>
        <pc:picChg chg="add mod">
          <ac:chgData name="shery tawfeeq" userId="19a96e0e89ed5f52" providerId="LiveId" clId="{660667F7-132D-42A4-B0CB-B44E589FEBE8}" dt="2023-06-15T23:44:04.558" v="2246" actId="1036"/>
          <ac:picMkLst>
            <pc:docMk/>
            <pc:sldMk cId="2666176141" sldId="574"/>
            <ac:picMk id="23554" creationId="{2220C3C7-5923-57B0-4E8D-F90E62B1D9ED}"/>
          </ac:picMkLst>
        </pc:picChg>
      </pc:sldChg>
      <pc:sldChg chg="addSp delSp modSp add mod modTransition modAnim">
        <pc:chgData name="shery tawfeeq" userId="19a96e0e89ed5f52" providerId="LiveId" clId="{660667F7-132D-42A4-B0CB-B44E589FEBE8}" dt="2023-06-23T10:31:19.920" v="2605"/>
        <pc:sldMkLst>
          <pc:docMk/>
          <pc:sldMk cId="1265943102" sldId="575"/>
        </pc:sldMkLst>
        <pc:spChg chg="mod">
          <ac:chgData name="shery tawfeeq" userId="19a96e0e89ed5f52" providerId="LiveId" clId="{660667F7-132D-42A4-B0CB-B44E589FEBE8}" dt="2023-06-15T22:04:58.345" v="1734" actId="207"/>
          <ac:spMkLst>
            <pc:docMk/>
            <pc:sldMk cId="1265943102" sldId="575"/>
            <ac:spMk id="24" creationId="{6083F8E2-699C-9C01-0329-7C9299434C08}"/>
          </ac:spMkLst>
        </pc:spChg>
        <pc:picChg chg="add del mod">
          <ac:chgData name="shery tawfeeq" userId="19a96e0e89ed5f52" providerId="LiveId" clId="{660667F7-132D-42A4-B0CB-B44E589FEBE8}" dt="2023-06-22T17:04:47.368" v="2574"/>
          <ac:picMkLst>
            <pc:docMk/>
            <pc:sldMk cId="1265943102" sldId="575"/>
            <ac:picMk id="9" creationId="{805642ED-81F9-3355-48E5-2E7E27D48A16}"/>
          </ac:picMkLst>
        </pc:picChg>
        <pc:picChg chg="add del mod ord">
          <ac:chgData name="shery tawfeeq" userId="19a96e0e89ed5f52" providerId="LiveId" clId="{660667F7-132D-42A4-B0CB-B44E589FEBE8}" dt="2023-06-22T17:04:53.585" v="2575"/>
          <ac:picMkLst>
            <pc:docMk/>
            <pc:sldMk cId="1265943102" sldId="575"/>
            <ac:picMk id="12" creationId="{6FDD8F72-5D6C-D1E0-0B41-0BEB4DC01CF8}"/>
          </ac:picMkLst>
        </pc:picChg>
        <pc:picChg chg="add del mod">
          <ac:chgData name="shery tawfeeq" userId="19a96e0e89ed5f52" providerId="LiveId" clId="{660667F7-132D-42A4-B0CB-B44E589FEBE8}" dt="2023-06-22T17:04:56.955" v="2577"/>
          <ac:picMkLst>
            <pc:docMk/>
            <pc:sldMk cId="1265943102" sldId="575"/>
            <ac:picMk id="13" creationId="{4936BD12-9786-1A76-C921-D0944B39F11C}"/>
          </ac:picMkLst>
        </pc:picChg>
        <pc:picChg chg="add del mod ord">
          <ac:chgData name="shery tawfeeq" userId="19a96e0e89ed5f52" providerId="LiveId" clId="{660667F7-132D-42A4-B0CB-B44E589FEBE8}" dt="2023-06-22T17:05:03.995" v="2578"/>
          <ac:picMkLst>
            <pc:docMk/>
            <pc:sldMk cId="1265943102" sldId="575"/>
            <ac:picMk id="16" creationId="{E962BC33-9A1D-F533-2F8F-925A0B57EFC1}"/>
          </ac:picMkLst>
        </pc:picChg>
        <pc:picChg chg="add del mod">
          <ac:chgData name="shery tawfeeq" userId="19a96e0e89ed5f52" providerId="LiveId" clId="{660667F7-132D-42A4-B0CB-B44E589FEBE8}" dt="2023-06-22T17:05:06.344" v="2580"/>
          <ac:picMkLst>
            <pc:docMk/>
            <pc:sldMk cId="1265943102" sldId="575"/>
            <ac:picMk id="17" creationId="{69F450FD-1977-91CC-1E09-0F1178A39D09}"/>
          </ac:picMkLst>
        </pc:picChg>
        <pc:picChg chg="add del mod ord">
          <ac:chgData name="shery tawfeeq" userId="19a96e0e89ed5f52" providerId="LiveId" clId="{660667F7-132D-42A4-B0CB-B44E589FEBE8}" dt="2023-06-22T17:06:15.315" v="2581"/>
          <ac:picMkLst>
            <pc:docMk/>
            <pc:sldMk cId="1265943102" sldId="575"/>
            <ac:picMk id="22" creationId="{896289B1-0BE0-C79B-10A9-CFE9028B9CEC}"/>
          </ac:picMkLst>
        </pc:picChg>
        <pc:picChg chg="add del mod">
          <ac:chgData name="shery tawfeeq" userId="19a96e0e89ed5f52" providerId="LiveId" clId="{660667F7-132D-42A4-B0CB-B44E589FEBE8}" dt="2023-06-23T10:31:19.920" v="2605"/>
          <ac:picMkLst>
            <pc:docMk/>
            <pc:sldMk cId="1265943102" sldId="575"/>
            <ac:picMk id="26" creationId="{5FBD5CD0-F0BD-6378-4301-057C7CD9B93C}"/>
          </ac:picMkLst>
        </pc:picChg>
        <pc:picChg chg="add mod">
          <ac:chgData name="shery tawfeeq" userId="19a96e0e89ed5f52" providerId="LiveId" clId="{660667F7-132D-42A4-B0CB-B44E589FEBE8}" dt="2023-06-15T23:44:37.218" v="2251" actId="14100"/>
          <ac:picMkLst>
            <pc:docMk/>
            <pc:sldMk cId="1265943102" sldId="575"/>
            <ac:picMk id="22530" creationId="{F9C0BA7E-4516-EF1A-2669-51ACA16156B8}"/>
          </ac:picMkLst>
        </pc:picChg>
      </pc:sldChg>
      <pc:sldChg chg="addSp delSp modSp add mod modTransition modAnim">
        <pc:chgData name="shery tawfeeq" userId="19a96e0e89ed5f52" providerId="LiveId" clId="{660667F7-132D-42A4-B0CB-B44E589FEBE8}" dt="2023-06-23T10:31:19.920" v="2605"/>
        <pc:sldMkLst>
          <pc:docMk/>
          <pc:sldMk cId="4086995102" sldId="576"/>
        </pc:sldMkLst>
        <pc:spChg chg="mod">
          <ac:chgData name="shery tawfeeq" userId="19a96e0e89ed5f52" providerId="LiveId" clId="{660667F7-132D-42A4-B0CB-B44E589FEBE8}" dt="2023-06-15T22:10:23.653" v="1763" actId="207"/>
          <ac:spMkLst>
            <pc:docMk/>
            <pc:sldMk cId="4086995102" sldId="576"/>
            <ac:spMk id="24" creationId="{6083F8E2-699C-9C01-0329-7C9299434C08}"/>
          </ac:spMkLst>
        </pc:spChg>
        <pc:picChg chg="add del mod">
          <ac:chgData name="shery tawfeeq" userId="19a96e0e89ed5f52" providerId="LiveId" clId="{660667F7-132D-42A4-B0CB-B44E589FEBE8}" dt="2023-06-22T17:09:15.826" v="2584"/>
          <ac:picMkLst>
            <pc:docMk/>
            <pc:sldMk cId="4086995102" sldId="576"/>
            <ac:picMk id="6" creationId="{E8B4F0CB-A290-3EA3-EAF0-706DFC0B377A}"/>
          </ac:picMkLst>
        </pc:picChg>
        <pc:picChg chg="add del mod ord">
          <ac:chgData name="shery tawfeeq" userId="19a96e0e89ed5f52" providerId="LiveId" clId="{660667F7-132D-42A4-B0CB-B44E589FEBE8}" dt="2023-06-22T17:09:23.927" v="2585"/>
          <ac:picMkLst>
            <pc:docMk/>
            <pc:sldMk cId="4086995102" sldId="576"/>
            <ac:picMk id="10" creationId="{8AC9D431-46AB-28AB-29CE-5658A94BF5CC}"/>
          </ac:picMkLst>
        </pc:picChg>
        <pc:picChg chg="add del mod">
          <ac:chgData name="shery tawfeeq" userId="19a96e0e89ed5f52" providerId="LiveId" clId="{660667F7-132D-42A4-B0CB-B44E589FEBE8}" dt="2023-06-22T17:09:26.177" v="2587"/>
          <ac:picMkLst>
            <pc:docMk/>
            <pc:sldMk cId="4086995102" sldId="576"/>
            <ac:picMk id="11" creationId="{A0DD3004-0124-2A47-0B10-8716E09350C4}"/>
          </ac:picMkLst>
        </pc:picChg>
        <pc:picChg chg="add del mod ord">
          <ac:chgData name="shery tawfeeq" userId="19a96e0e89ed5f52" providerId="LiveId" clId="{660667F7-132D-42A4-B0CB-B44E589FEBE8}" dt="2023-06-22T17:09:53.500" v="2588"/>
          <ac:picMkLst>
            <pc:docMk/>
            <pc:sldMk cId="4086995102" sldId="576"/>
            <ac:picMk id="14" creationId="{A1D7089E-8758-589E-9DEC-98E5631CDB38}"/>
          </ac:picMkLst>
        </pc:picChg>
        <pc:picChg chg="add del mod">
          <ac:chgData name="shery tawfeeq" userId="19a96e0e89ed5f52" providerId="LiveId" clId="{660667F7-132D-42A4-B0CB-B44E589FEBE8}" dt="2023-06-22T17:10:22.140" v="2590"/>
          <ac:picMkLst>
            <pc:docMk/>
            <pc:sldMk cId="4086995102" sldId="576"/>
            <ac:picMk id="15" creationId="{86B1A696-065A-5535-D3E6-F164E7B97096}"/>
          </ac:picMkLst>
        </pc:picChg>
        <pc:picChg chg="add del mod ord">
          <ac:chgData name="shery tawfeeq" userId="19a96e0e89ed5f52" providerId="LiveId" clId="{660667F7-132D-42A4-B0CB-B44E589FEBE8}" dt="2023-06-22T17:12:11.488" v="2591"/>
          <ac:picMkLst>
            <pc:docMk/>
            <pc:sldMk cId="4086995102" sldId="576"/>
            <ac:picMk id="21" creationId="{6CD8D712-24FC-E5E7-C143-918EB0332AA8}"/>
          </ac:picMkLst>
        </pc:picChg>
        <pc:picChg chg="add del mod">
          <ac:chgData name="shery tawfeeq" userId="19a96e0e89ed5f52" providerId="LiveId" clId="{660667F7-132D-42A4-B0CB-B44E589FEBE8}" dt="2023-06-23T10:31:19.920" v="2605"/>
          <ac:picMkLst>
            <pc:docMk/>
            <pc:sldMk cId="4086995102" sldId="576"/>
            <ac:picMk id="22" creationId="{9681F308-5D2F-730A-0321-3ECBE9652112}"/>
          </ac:picMkLst>
        </pc:picChg>
      </pc:sldChg>
      <pc:sldChg chg="addSp delSp modSp add mod modTransition modAnim">
        <pc:chgData name="shery tawfeeq" userId="19a96e0e89ed5f52" providerId="LiveId" clId="{660667F7-132D-42A4-B0CB-B44E589FEBE8}" dt="2023-06-23T10:31:19.920" v="2605"/>
        <pc:sldMkLst>
          <pc:docMk/>
          <pc:sldMk cId="319397642" sldId="577"/>
        </pc:sldMkLst>
        <pc:spChg chg="mod">
          <ac:chgData name="shery tawfeeq" userId="19a96e0e89ed5f52" providerId="LiveId" clId="{660667F7-132D-42A4-B0CB-B44E589FEBE8}" dt="2023-06-15T22:11:48.840" v="1800" actId="207"/>
          <ac:spMkLst>
            <pc:docMk/>
            <pc:sldMk cId="319397642" sldId="577"/>
            <ac:spMk id="24" creationId="{6083F8E2-699C-9C01-0329-7C9299434C08}"/>
          </ac:spMkLst>
        </pc:spChg>
        <pc:picChg chg="add del mod">
          <ac:chgData name="shery tawfeeq" userId="19a96e0e89ed5f52" providerId="LiveId" clId="{660667F7-132D-42A4-B0CB-B44E589FEBE8}" dt="2023-06-22T17:12:57.976" v="2594"/>
          <ac:picMkLst>
            <pc:docMk/>
            <pc:sldMk cId="319397642" sldId="577"/>
            <ac:picMk id="10" creationId="{FD0740EC-ABF0-C908-9CF8-DD8E4936C6F1}"/>
          </ac:picMkLst>
        </pc:picChg>
        <pc:picChg chg="add del mod ord">
          <ac:chgData name="shery tawfeeq" userId="19a96e0e89ed5f52" providerId="LiveId" clId="{660667F7-132D-42A4-B0CB-B44E589FEBE8}" dt="2023-06-22T17:14:12.629" v="2595"/>
          <ac:picMkLst>
            <pc:docMk/>
            <pc:sldMk cId="319397642" sldId="577"/>
            <ac:picMk id="13" creationId="{EFCAD19C-A8BD-E382-0B8F-94EA86B1564D}"/>
          </ac:picMkLst>
        </pc:picChg>
        <pc:picChg chg="add del mod">
          <ac:chgData name="shery tawfeeq" userId="19a96e0e89ed5f52" providerId="LiveId" clId="{660667F7-132D-42A4-B0CB-B44E589FEBE8}" dt="2023-06-23T10:31:19.920" v="2605"/>
          <ac:picMkLst>
            <pc:docMk/>
            <pc:sldMk cId="319397642" sldId="577"/>
            <ac:picMk id="14" creationId="{01FB6434-4396-B51D-F08B-44A1EC41487A}"/>
          </ac:picMkLst>
        </pc:picChg>
        <pc:picChg chg="add mod">
          <ac:chgData name="shery tawfeeq" userId="19a96e0e89ed5f52" providerId="LiveId" clId="{660667F7-132D-42A4-B0CB-B44E589FEBE8}" dt="2023-06-15T23:45:24.478" v="2264" actId="1036"/>
          <ac:picMkLst>
            <pc:docMk/>
            <pc:sldMk cId="319397642" sldId="577"/>
            <ac:picMk id="20482" creationId="{7BE98D4F-FE34-D176-72E4-0180B845D33A}"/>
          </ac:picMkLst>
        </pc:picChg>
      </pc:sldChg>
      <pc:sldChg chg="addSp delSp modSp add mod modTransition modAnim">
        <pc:chgData name="shery tawfeeq" userId="19a96e0e89ed5f52" providerId="LiveId" clId="{660667F7-132D-42A4-B0CB-B44E589FEBE8}" dt="2023-06-23T10:31:19.920" v="2605"/>
        <pc:sldMkLst>
          <pc:docMk/>
          <pc:sldMk cId="1840433217" sldId="578"/>
        </pc:sldMkLst>
        <pc:spChg chg="mod">
          <ac:chgData name="shery tawfeeq" userId="19a96e0e89ed5f52" providerId="LiveId" clId="{660667F7-132D-42A4-B0CB-B44E589FEBE8}" dt="2023-06-15T22:13:51.916" v="1824" actId="207"/>
          <ac:spMkLst>
            <pc:docMk/>
            <pc:sldMk cId="1840433217" sldId="578"/>
            <ac:spMk id="24" creationId="{6083F8E2-699C-9C01-0329-7C9299434C08}"/>
          </ac:spMkLst>
        </pc:spChg>
        <pc:spChg chg="mod">
          <ac:chgData name="shery tawfeeq" userId="19a96e0e89ed5f52" providerId="LiveId" clId="{660667F7-132D-42A4-B0CB-B44E589FEBE8}" dt="2023-06-15T23:46:26.650" v="2270" actId="1076"/>
          <ac:spMkLst>
            <pc:docMk/>
            <pc:sldMk cId="1840433217" sldId="578"/>
            <ac:spMk id="25" creationId="{FE1BA4EE-2B88-B99F-6A81-884E42CCA968}"/>
          </ac:spMkLst>
        </pc:spChg>
        <pc:picChg chg="add del mod">
          <ac:chgData name="shery tawfeeq" userId="19a96e0e89ed5f52" providerId="LiveId" clId="{660667F7-132D-42A4-B0CB-B44E589FEBE8}" dt="2023-06-23T10:31:19.920" v="2605"/>
          <ac:picMkLst>
            <pc:docMk/>
            <pc:sldMk cId="1840433217" sldId="578"/>
            <ac:picMk id="8" creationId="{AF6B2019-FA82-2EBB-6913-54AB1265F29F}"/>
          </ac:picMkLst>
        </pc:picChg>
        <pc:picChg chg="add mod">
          <ac:chgData name="shery tawfeeq" userId="19a96e0e89ed5f52" providerId="LiveId" clId="{660667F7-132D-42A4-B0CB-B44E589FEBE8}" dt="2023-06-15T23:46:34.181" v="2289" actId="1037"/>
          <ac:picMkLst>
            <pc:docMk/>
            <pc:sldMk cId="1840433217" sldId="578"/>
            <ac:picMk id="19458" creationId="{C24F374F-6560-57F6-5616-A3322995973B}"/>
          </ac:picMkLst>
        </pc:picChg>
      </pc:sldChg>
      <pc:sldChg chg="addSp delSp modSp add mod modTransition modAnim">
        <pc:chgData name="shery tawfeeq" userId="19a96e0e89ed5f52" providerId="LiveId" clId="{660667F7-132D-42A4-B0CB-B44E589FEBE8}" dt="2023-06-23T10:31:19.920" v="2605"/>
        <pc:sldMkLst>
          <pc:docMk/>
          <pc:sldMk cId="1639112708" sldId="579"/>
        </pc:sldMkLst>
        <pc:spChg chg="mod">
          <ac:chgData name="shery tawfeeq" userId="19a96e0e89ed5f52" providerId="LiveId" clId="{660667F7-132D-42A4-B0CB-B44E589FEBE8}" dt="2023-06-15T22:15:03.857" v="1858" actId="207"/>
          <ac:spMkLst>
            <pc:docMk/>
            <pc:sldMk cId="1639112708" sldId="579"/>
            <ac:spMk id="24" creationId="{6083F8E2-699C-9C01-0329-7C9299434C08}"/>
          </ac:spMkLst>
        </pc:spChg>
        <pc:picChg chg="add del mod">
          <ac:chgData name="shery tawfeeq" userId="19a96e0e89ed5f52" providerId="LiveId" clId="{660667F7-132D-42A4-B0CB-B44E589FEBE8}" dt="2023-06-23T10:31:19.920" v="2605"/>
          <ac:picMkLst>
            <pc:docMk/>
            <pc:sldMk cId="1639112708" sldId="579"/>
            <ac:picMk id="6" creationId="{F60DF5D2-458D-E12A-820C-F7558ABB53B1}"/>
          </ac:picMkLst>
        </pc:picChg>
        <pc:picChg chg="add mod">
          <ac:chgData name="shery tawfeeq" userId="19a96e0e89ed5f52" providerId="LiveId" clId="{660667F7-132D-42A4-B0CB-B44E589FEBE8}" dt="2023-06-15T23:47:31.432" v="2323" actId="1440"/>
          <ac:picMkLst>
            <pc:docMk/>
            <pc:sldMk cId="1639112708" sldId="579"/>
            <ac:picMk id="18434" creationId="{63736C89-ABAE-AD2C-394C-13D02BC832D3}"/>
          </ac:picMkLst>
        </pc:picChg>
      </pc:sldChg>
      <pc:sldChg chg="addSp delSp modSp add mod modTransition modAnim">
        <pc:chgData name="shery tawfeeq" userId="19a96e0e89ed5f52" providerId="LiveId" clId="{660667F7-132D-42A4-B0CB-B44E589FEBE8}" dt="2023-06-23T10:31:19.920" v="2605"/>
        <pc:sldMkLst>
          <pc:docMk/>
          <pc:sldMk cId="4122023852" sldId="580"/>
        </pc:sldMkLst>
        <pc:spChg chg="mod">
          <ac:chgData name="shery tawfeeq" userId="19a96e0e89ed5f52" providerId="LiveId" clId="{660667F7-132D-42A4-B0CB-B44E589FEBE8}" dt="2023-06-15T22:16:52.008" v="1884" actId="1036"/>
          <ac:spMkLst>
            <pc:docMk/>
            <pc:sldMk cId="4122023852" sldId="580"/>
            <ac:spMk id="48" creationId="{050976E4-0CF2-BA00-34CA-2F9419409B9E}"/>
          </ac:spMkLst>
        </pc:spChg>
        <pc:picChg chg="add del mod">
          <ac:chgData name="shery tawfeeq" userId="19a96e0e89ed5f52" providerId="LiveId" clId="{660667F7-132D-42A4-B0CB-B44E589FEBE8}" dt="2023-06-23T10:31:19.920" v="2605"/>
          <ac:picMkLst>
            <pc:docMk/>
            <pc:sldMk cId="4122023852" sldId="580"/>
            <ac:picMk id="11" creationId="{1B50D31E-4C49-0ACC-ED61-5600F4D919B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2FF44B82-3D79-488B-8373-EE05B60B4768}" type="datetimeFigureOut">
              <a:rPr lang="ar-SA" smtClean="0"/>
              <a:t>05/12/1444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08BDFAB-5ECC-47B3-8DAC-E80D1D2ADB00}" type="slidenum">
              <a:rPr lang="ar-SA" smtClean="0"/>
              <a:t>‹#›</a:t>
            </a:fld>
            <a:endParaRPr lang="ar-SA"/>
          </a:p>
        </p:txBody>
      </p:sp>
    </p:spTree>
    <p:extLst>
      <p:ext uri="{BB962C8B-B14F-4D97-AF65-F5344CB8AC3E}">
        <p14:creationId xmlns:p14="http://schemas.microsoft.com/office/powerpoint/2010/main" val="4693918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a:p>
        </p:txBody>
      </p:sp>
      <p:sp>
        <p:nvSpPr>
          <p:cNvPr id="4" name="Slide Number Placeholder 3"/>
          <p:cNvSpPr>
            <a:spLocks noGrp="1"/>
          </p:cNvSpPr>
          <p:nvPr>
            <p:ph type="sldNum" sz="quarter" idx="5"/>
          </p:nvPr>
        </p:nvSpPr>
        <p:spPr/>
        <p:txBody>
          <a:bodyPr/>
          <a:lstStyle/>
          <a:p>
            <a:fld id="{408BDFAB-5ECC-47B3-8DAC-E80D1D2ADB00}" type="slidenum">
              <a:rPr lang="ar-SA" smtClean="0"/>
              <a:t>26</a:t>
            </a:fld>
            <a:endParaRPr lang="ar-SA"/>
          </a:p>
        </p:txBody>
      </p:sp>
    </p:spTree>
    <p:extLst>
      <p:ext uri="{BB962C8B-B14F-4D97-AF65-F5344CB8AC3E}">
        <p14:creationId xmlns:p14="http://schemas.microsoft.com/office/powerpoint/2010/main" val="17966002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88F76-2DF8-373C-82B1-6E3ABB6B94C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C90943BB-6B91-B0DD-7701-D212091EE13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05F96E51-BF97-E077-1D01-A65CA87BE7F5}"/>
              </a:ext>
            </a:extLst>
          </p:cNvPr>
          <p:cNvSpPr>
            <a:spLocks noGrp="1"/>
          </p:cNvSpPr>
          <p:nvPr>
            <p:ph type="dt" sz="half" idx="10"/>
          </p:nvPr>
        </p:nvSpPr>
        <p:spPr/>
        <p:txBody>
          <a:bodyPr/>
          <a:lstStyle/>
          <a:p>
            <a:fld id="{4DC99AE3-B06B-4BBB-A7E7-A3A3D0600A00}" type="datetimeFigureOut">
              <a:rPr lang="ar-SA" smtClean="0"/>
              <a:t>05/12/1444</a:t>
            </a:fld>
            <a:endParaRPr lang="ar-SA"/>
          </a:p>
        </p:txBody>
      </p:sp>
      <p:sp>
        <p:nvSpPr>
          <p:cNvPr id="5" name="Footer Placeholder 4">
            <a:extLst>
              <a:ext uri="{FF2B5EF4-FFF2-40B4-BE49-F238E27FC236}">
                <a16:creationId xmlns:a16="http://schemas.microsoft.com/office/drawing/2014/main" id="{ACB55274-C05B-A98F-19AE-CCDC96C4416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058E74B-FF87-6C5C-3256-19ADEB9D7A31}"/>
              </a:ext>
            </a:extLst>
          </p:cNvPr>
          <p:cNvSpPr>
            <a:spLocks noGrp="1"/>
          </p:cNvSpPr>
          <p:nvPr>
            <p:ph type="sldNum" sz="quarter" idx="12"/>
          </p:nvPr>
        </p:nvSpPr>
        <p:spPr/>
        <p:txBody>
          <a:bodyPr/>
          <a:lstStyle/>
          <a:p>
            <a:fld id="{937E81A9-B7AF-4BCB-907B-8D32EE1D7D80}" type="slidenum">
              <a:rPr lang="ar-SA" smtClean="0"/>
              <a:t>‹#›</a:t>
            </a:fld>
            <a:endParaRPr lang="ar-SA"/>
          </a:p>
        </p:txBody>
      </p:sp>
    </p:spTree>
    <p:extLst>
      <p:ext uri="{BB962C8B-B14F-4D97-AF65-F5344CB8AC3E}">
        <p14:creationId xmlns:p14="http://schemas.microsoft.com/office/powerpoint/2010/main" val="1683262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B9CE1-1A5E-3DAD-8788-C8365B528E14}"/>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BF412937-88F7-9AF0-7B99-3F4759E243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64F29D8B-BA87-767B-1245-47407524A1D7}"/>
              </a:ext>
            </a:extLst>
          </p:cNvPr>
          <p:cNvSpPr>
            <a:spLocks noGrp="1"/>
          </p:cNvSpPr>
          <p:nvPr>
            <p:ph type="dt" sz="half" idx="10"/>
          </p:nvPr>
        </p:nvSpPr>
        <p:spPr/>
        <p:txBody>
          <a:bodyPr/>
          <a:lstStyle/>
          <a:p>
            <a:fld id="{4DC99AE3-B06B-4BBB-A7E7-A3A3D0600A00}" type="datetimeFigureOut">
              <a:rPr lang="ar-SA" smtClean="0"/>
              <a:t>05/12/1444</a:t>
            </a:fld>
            <a:endParaRPr lang="ar-SA"/>
          </a:p>
        </p:txBody>
      </p:sp>
      <p:sp>
        <p:nvSpPr>
          <p:cNvPr id="5" name="Footer Placeholder 4">
            <a:extLst>
              <a:ext uri="{FF2B5EF4-FFF2-40B4-BE49-F238E27FC236}">
                <a16:creationId xmlns:a16="http://schemas.microsoft.com/office/drawing/2014/main" id="{1C160F2F-0618-1129-72B5-52A4294470E4}"/>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B8C11209-B799-B142-FCC7-213EB37D28BA}"/>
              </a:ext>
            </a:extLst>
          </p:cNvPr>
          <p:cNvSpPr>
            <a:spLocks noGrp="1"/>
          </p:cNvSpPr>
          <p:nvPr>
            <p:ph type="sldNum" sz="quarter" idx="12"/>
          </p:nvPr>
        </p:nvSpPr>
        <p:spPr/>
        <p:txBody>
          <a:bodyPr/>
          <a:lstStyle/>
          <a:p>
            <a:fld id="{937E81A9-B7AF-4BCB-907B-8D32EE1D7D80}" type="slidenum">
              <a:rPr lang="ar-SA" smtClean="0"/>
              <a:t>‹#›</a:t>
            </a:fld>
            <a:endParaRPr lang="ar-SA"/>
          </a:p>
        </p:txBody>
      </p:sp>
    </p:spTree>
    <p:extLst>
      <p:ext uri="{BB962C8B-B14F-4D97-AF65-F5344CB8AC3E}">
        <p14:creationId xmlns:p14="http://schemas.microsoft.com/office/powerpoint/2010/main" val="2991496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E23EF-492C-4175-2684-4971E765C8D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A87E8EA8-43D8-0EB7-66E0-1C420231537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6B73E72-DADB-3B6D-72FD-1E7450EBB285}"/>
              </a:ext>
            </a:extLst>
          </p:cNvPr>
          <p:cNvSpPr>
            <a:spLocks noGrp="1"/>
          </p:cNvSpPr>
          <p:nvPr>
            <p:ph type="dt" sz="half" idx="10"/>
          </p:nvPr>
        </p:nvSpPr>
        <p:spPr/>
        <p:txBody>
          <a:bodyPr/>
          <a:lstStyle/>
          <a:p>
            <a:fld id="{4DC99AE3-B06B-4BBB-A7E7-A3A3D0600A00}" type="datetimeFigureOut">
              <a:rPr lang="ar-SA" smtClean="0"/>
              <a:t>05/12/1444</a:t>
            </a:fld>
            <a:endParaRPr lang="ar-SA"/>
          </a:p>
        </p:txBody>
      </p:sp>
      <p:sp>
        <p:nvSpPr>
          <p:cNvPr id="5" name="Footer Placeholder 4">
            <a:extLst>
              <a:ext uri="{FF2B5EF4-FFF2-40B4-BE49-F238E27FC236}">
                <a16:creationId xmlns:a16="http://schemas.microsoft.com/office/drawing/2014/main" id="{00964647-354F-28B0-D8B8-ECCF9EF15304}"/>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EF6091-F958-0ECC-5DF9-CCF36E7CD48E}"/>
              </a:ext>
            </a:extLst>
          </p:cNvPr>
          <p:cNvSpPr>
            <a:spLocks noGrp="1"/>
          </p:cNvSpPr>
          <p:nvPr>
            <p:ph type="sldNum" sz="quarter" idx="12"/>
          </p:nvPr>
        </p:nvSpPr>
        <p:spPr/>
        <p:txBody>
          <a:bodyPr/>
          <a:lstStyle/>
          <a:p>
            <a:fld id="{937E81A9-B7AF-4BCB-907B-8D32EE1D7D80}" type="slidenum">
              <a:rPr lang="ar-SA" smtClean="0"/>
              <a:t>‹#›</a:t>
            </a:fld>
            <a:endParaRPr lang="ar-SA"/>
          </a:p>
        </p:txBody>
      </p:sp>
    </p:spTree>
    <p:extLst>
      <p:ext uri="{BB962C8B-B14F-4D97-AF65-F5344CB8AC3E}">
        <p14:creationId xmlns:p14="http://schemas.microsoft.com/office/powerpoint/2010/main" val="268383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AE340-13A0-7E96-D2B8-745B4E72E0E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F13BAAA6-52C1-088C-EA8D-55D8E12432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DE510CA2-49DE-C1A4-A810-DF3C896CEDF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4646A70E-D83B-B5FE-E361-CC59892081DE}"/>
              </a:ext>
            </a:extLst>
          </p:cNvPr>
          <p:cNvSpPr>
            <a:spLocks noGrp="1"/>
          </p:cNvSpPr>
          <p:nvPr>
            <p:ph type="dt" sz="half" idx="10"/>
          </p:nvPr>
        </p:nvSpPr>
        <p:spPr/>
        <p:txBody>
          <a:bodyPr/>
          <a:lstStyle/>
          <a:p>
            <a:fld id="{4DC99AE3-B06B-4BBB-A7E7-A3A3D0600A00}" type="datetimeFigureOut">
              <a:rPr lang="ar-SA" smtClean="0"/>
              <a:t>05/12/1444</a:t>
            </a:fld>
            <a:endParaRPr lang="ar-SA"/>
          </a:p>
        </p:txBody>
      </p:sp>
      <p:sp>
        <p:nvSpPr>
          <p:cNvPr id="6" name="Footer Placeholder 5">
            <a:extLst>
              <a:ext uri="{FF2B5EF4-FFF2-40B4-BE49-F238E27FC236}">
                <a16:creationId xmlns:a16="http://schemas.microsoft.com/office/drawing/2014/main" id="{B4148A20-6AA3-2DE1-305E-3B4314A1C3FF}"/>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C96C1F2-AD0F-53E1-7C66-10C3C23F52C0}"/>
              </a:ext>
            </a:extLst>
          </p:cNvPr>
          <p:cNvSpPr>
            <a:spLocks noGrp="1"/>
          </p:cNvSpPr>
          <p:nvPr>
            <p:ph type="sldNum" sz="quarter" idx="12"/>
          </p:nvPr>
        </p:nvSpPr>
        <p:spPr/>
        <p:txBody>
          <a:bodyPr/>
          <a:lstStyle/>
          <a:p>
            <a:fld id="{937E81A9-B7AF-4BCB-907B-8D32EE1D7D80}" type="slidenum">
              <a:rPr lang="ar-SA" smtClean="0"/>
              <a:t>‹#›</a:t>
            </a:fld>
            <a:endParaRPr lang="ar-SA"/>
          </a:p>
        </p:txBody>
      </p:sp>
    </p:spTree>
    <p:extLst>
      <p:ext uri="{BB962C8B-B14F-4D97-AF65-F5344CB8AC3E}">
        <p14:creationId xmlns:p14="http://schemas.microsoft.com/office/powerpoint/2010/main" val="16204547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8C776-DBA2-0809-222F-15D8D4FE5EB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5810A4C-17D4-EC3B-99EC-7D01319BB2D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7CF0E87-5BF2-63C6-AE0F-0E2811D4722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41703729-6902-393E-BAE4-1E7FB71314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DB0E51D-D49A-9531-6AD8-AD250A2E121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92084592-59DB-5707-6106-E3C21E65961F}"/>
              </a:ext>
            </a:extLst>
          </p:cNvPr>
          <p:cNvSpPr>
            <a:spLocks noGrp="1"/>
          </p:cNvSpPr>
          <p:nvPr>
            <p:ph type="dt" sz="half" idx="10"/>
          </p:nvPr>
        </p:nvSpPr>
        <p:spPr/>
        <p:txBody>
          <a:bodyPr/>
          <a:lstStyle/>
          <a:p>
            <a:fld id="{4DC99AE3-B06B-4BBB-A7E7-A3A3D0600A00}" type="datetimeFigureOut">
              <a:rPr lang="ar-SA" smtClean="0"/>
              <a:t>05/12/1444</a:t>
            </a:fld>
            <a:endParaRPr lang="ar-SA"/>
          </a:p>
        </p:txBody>
      </p:sp>
      <p:sp>
        <p:nvSpPr>
          <p:cNvPr id="8" name="Footer Placeholder 7">
            <a:extLst>
              <a:ext uri="{FF2B5EF4-FFF2-40B4-BE49-F238E27FC236}">
                <a16:creationId xmlns:a16="http://schemas.microsoft.com/office/drawing/2014/main" id="{A560932D-8BFF-ABBD-F602-07A8C4B02D64}"/>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785330B5-9760-D065-53E4-5DA29A648284}"/>
              </a:ext>
            </a:extLst>
          </p:cNvPr>
          <p:cNvSpPr>
            <a:spLocks noGrp="1"/>
          </p:cNvSpPr>
          <p:nvPr>
            <p:ph type="sldNum" sz="quarter" idx="12"/>
          </p:nvPr>
        </p:nvSpPr>
        <p:spPr/>
        <p:txBody>
          <a:bodyPr/>
          <a:lstStyle/>
          <a:p>
            <a:fld id="{937E81A9-B7AF-4BCB-907B-8D32EE1D7D80}" type="slidenum">
              <a:rPr lang="ar-SA" smtClean="0"/>
              <a:t>‹#›</a:t>
            </a:fld>
            <a:endParaRPr lang="ar-SA"/>
          </a:p>
        </p:txBody>
      </p:sp>
    </p:spTree>
    <p:extLst>
      <p:ext uri="{BB962C8B-B14F-4D97-AF65-F5344CB8AC3E}">
        <p14:creationId xmlns:p14="http://schemas.microsoft.com/office/powerpoint/2010/main" val="204068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1AD9B-D1B1-5C84-1DC1-6745B80B1BE7}"/>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DBDD66DE-4B2A-3697-4E69-6DEF10172F92}"/>
              </a:ext>
            </a:extLst>
          </p:cNvPr>
          <p:cNvSpPr>
            <a:spLocks noGrp="1"/>
          </p:cNvSpPr>
          <p:nvPr>
            <p:ph type="dt" sz="half" idx="10"/>
          </p:nvPr>
        </p:nvSpPr>
        <p:spPr/>
        <p:txBody>
          <a:bodyPr/>
          <a:lstStyle/>
          <a:p>
            <a:fld id="{4DC99AE3-B06B-4BBB-A7E7-A3A3D0600A00}" type="datetimeFigureOut">
              <a:rPr lang="ar-SA" smtClean="0"/>
              <a:t>05/12/1444</a:t>
            </a:fld>
            <a:endParaRPr lang="ar-SA"/>
          </a:p>
        </p:txBody>
      </p:sp>
      <p:sp>
        <p:nvSpPr>
          <p:cNvPr id="4" name="Footer Placeholder 3">
            <a:extLst>
              <a:ext uri="{FF2B5EF4-FFF2-40B4-BE49-F238E27FC236}">
                <a16:creationId xmlns:a16="http://schemas.microsoft.com/office/drawing/2014/main" id="{B13807F7-8087-DACA-DF41-B5DFEA4A05CA}"/>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C5656BCB-CFCF-70DE-0199-EAFA332CF352}"/>
              </a:ext>
            </a:extLst>
          </p:cNvPr>
          <p:cNvSpPr>
            <a:spLocks noGrp="1"/>
          </p:cNvSpPr>
          <p:nvPr>
            <p:ph type="sldNum" sz="quarter" idx="12"/>
          </p:nvPr>
        </p:nvSpPr>
        <p:spPr/>
        <p:txBody>
          <a:bodyPr/>
          <a:lstStyle/>
          <a:p>
            <a:fld id="{937E81A9-B7AF-4BCB-907B-8D32EE1D7D80}" type="slidenum">
              <a:rPr lang="ar-SA" smtClean="0"/>
              <a:t>‹#›</a:t>
            </a:fld>
            <a:endParaRPr lang="ar-SA"/>
          </a:p>
        </p:txBody>
      </p:sp>
    </p:spTree>
    <p:extLst>
      <p:ext uri="{BB962C8B-B14F-4D97-AF65-F5344CB8AC3E}">
        <p14:creationId xmlns:p14="http://schemas.microsoft.com/office/powerpoint/2010/main" val="435472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A0E1DFB-3C32-AC30-8661-99E8FF9D4D27}"/>
              </a:ext>
            </a:extLst>
          </p:cNvPr>
          <p:cNvSpPr>
            <a:spLocks noGrp="1"/>
          </p:cNvSpPr>
          <p:nvPr>
            <p:ph type="dt" sz="half" idx="10"/>
          </p:nvPr>
        </p:nvSpPr>
        <p:spPr/>
        <p:txBody>
          <a:bodyPr/>
          <a:lstStyle/>
          <a:p>
            <a:fld id="{4DC99AE3-B06B-4BBB-A7E7-A3A3D0600A00}" type="datetimeFigureOut">
              <a:rPr lang="ar-SA" smtClean="0"/>
              <a:t>05/12/1444</a:t>
            </a:fld>
            <a:endParaRPr lang="ar-SA"/>
          </a:p>
        </p:txBody>
      </p:sp>
      <p:sp>
        <p:nvSpPr>
          <p:cNvPr id="3" name="Footer Placeholder 2">
            <a:extLst>
              <a:ext uri="{FF2B5EF4-FFF2-40B4-BE49-F238E27FC236}">
                <a16:creationId xmlns:a16="http://schemas.microsoft.com/office/drawing/2014/main" id="{50108C24-18BF-788C-2782-E3CFDDBEFDD4}"/>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0FA7BC1A-EF34-689B-6E16-339EF41E2A28}"/>
              </a:ext>
            </a:extLst>
          </p:cNvPr>
          <p:cNvSpPr>
            <a:spLocks noGrp="1"/>
          </p:cNvSpPr>
          <p:nvPr>
            <p:ph type="sldNum" sz="quarter" idx="12"/>
          </p:nvPr>
        </p:nvSpPr>
        <p:spPr/>
        <p:txBody>
          <a:bodyPr/>
          <a:lstStyle/>
          <a:p>
            <a:fld id="{937E81A9-B7AF-4BCB-907B-8D32EE1D7D80}" type="slidenum">
              <a:rPr lang="ar-SA" smtClean="0"/>
              <a:t>‹#›</a:t>
            </a:fld>
            <a:endParaRPr lang="ar-SA"/>
          </a:p>
        </p:txBody>
      </p:sp>
    </p:spTree>
    <p:extLst>
      <p:ext uri="{BB962C8B-B14F-4D97-AF65-F5344CB8AC3E}">
        <p14:creationId xmlns:p14="http://schemas.microsoft.com/office/powerpoint/2010/main" val="3670235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DAE11-2CC3-D787-588B-3533FBA661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35CA1C10-09D7-1160-2659-1FEB5F7185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D725BFBB-F4D3-F4BB-6F64-65FED4DDD1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E331954-9783-2455-A0F7-BBBF4D85181F}"/>
              </a:ext>
            </a:extLst>
          </p:cNvPr>
          <p:cNvSpPr>
            <a:spLocks noGrp="1"/>
          </p:cNvSpPr>
          <p:nvPr>
            <p:ph type="dt" sz="half" idx="10"/>
          </p:nvPr>
        </p:nvSpPr>
        <p:spPr/>
        <p:txBody>
          <a:bodyPr/>
          <a:lstStyle/>
          <a:p>
            <a:fld id="{4DC99AE3-B06B-4BBB-A7E7-A3A3D0600A00}" type="datetimeFigureOut">
              <a:rPr lang="ar-SA" smtClean="0"/>
              <a:t>05/12/1444</a:t>
            </a:fld>
            <a:endParaRPr lang="ar-SA"/>
          </a:p>
        </p:txBody>
      </p:sp>
      <p:sp>
        <p:nvSpPr>
          <p:cNvPr id="6" name="Footer Placeholder 5">
            <a:extLst>
              <a:ext uri="{FF2B5EF4-FFF2-40B4-BE49-F238E27FC236}">
                <a16:creationId xmlns:a16="http://schemas.microsoft.com/office/drawing/2014/main" id="{01F37D10-11BB-857A-6D3F-008AE3BBBD03}"/>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999275E-716F-FD2D-F4AE-138A60F81983}"/>
              </a:ext>
            </a:extLst>
          </p:cNvPr>
          <p:cNvSpPr>
            <a:spLocks noGrp="1"/>
          </p:cNvSpPr>
          <p:nvPr>
            <p:ph type="sldNum" sz="quarter" idx="12"/>
          </p:nvPr>
        </p:nvSpPr>
        <p:spPr/>
        <p:txBody>
          <a:bodyPr/>
          <a:lstStyle/>
          <a:p>
            <a:fld id="{937E81A9-B7AF-4BCB-907B-8D32EE1D7D80}" type="slidenum">
              <a:rPr lang="ar-SA" smtClean="0"/>
              <a:t>‹#›</a:t>
            </a:fld>
            <a:endParaRPr lang="ar-SA"/>
          </a:p>
        </p:txBody>
      </p:sp>
    </p:spTree>
    <p:extLst>
      <p:ext uri="{BB962C8B-B14F-4D97-AF65-F5344CB8AC3E}">
        <p14:creationId xmlns:p14="http://schemas.microsoft.com/office/powerpoint/2010/main" val="3218427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DCBA4-0CB0-5909-014C-7A1EF3DC28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59209E93-F65A-677B-A605-11745608C8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507775EA-8502-50EE-160A-F8358CE72F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3D4C47-3EF3-5BAC-A19C-F10D660D0D16}"/>
              </a:ext>
            </a:extLst>
          </p:cNvPr>
          <p:cNvSpPr>
            <a:spLocks noGrp="1"/>
          </p:cNvSpPr>
          <p:nvPr>
            <p:ph type="dt" sz="half" idx="10"/>
          </p:nvPr>
        </p:nvSpPr>
        <p:spPr/>
        <p:txBody>
          <a:bodyPr/>
          <a:lstStyle/>
          <a:p>
            <a:fld id="{4DC99AE3-B06B-4BBB-A7E7-A3A3D0600A00}" type="datetimeFigureOut">
              <a:rPr lang="ar-SA" smtClean="0"/>
              <a:t>05/12/1444</a:t>
            </a:fld>
            <a:endParaRPr lang="ar-SA"/>
          </a:p>
        </p:txBody>
      </p:sp>
      <p:sp>
        <p:nvSpPr>
          <p:cNvPr id="6" name="Footer Placeholder 5">
            <a:extLst>
              <a:ext uri="{FF2B5EF4-FFF2-40B4-BE49-F238E27FC236}">
                <a16:creationId xmlns:a16="http://schemas.microsoft.com/office/drawing/2014/main" id="{14407296-07E0-5FE6-F699-290678BDB3CE}"/>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616F6573-1821-FB96-CC2D-DB28434F4D6F}"/>
              </a:ext>
            </a:extLst>
          </p:cNvPr>
          <p:cNvSpPr>
            <a:spLocks noGrp="1"/>
          </p:cNvSpPr>
          <p:nvPr>
            <p:ph type="sldNum" sz="quarter" idx="12"/>
          </p:nvPr>
        </p:nvSpPr>
        <p:spPr/>
        <p:txBody>
          <a:bodyPr/>
          <a:lstStyle/>
          <a:p>
            <a:fld id="{937E81A9-B7AF-4BCB-907B-8D32EE1D7D80}" type="slidenum">
              <a:rPr lang="ar-SA" smtClean="0"/>
              <a:t>‹#›</a:t>
            </a:fld>
            <a:endParaRPr lang="ar-SA"/>
          </a:p>
        </p:txBody>
      </p:sp>
    </p:spTree>
    <p:extLst>
      <p:ext uri="{BB962C8B-B14F-4D97-AF65-F5344CB8AC3E}">
        <p14:creationId xmlns:p14="http://schemas.microsoft.com/office/powerpoint/2010/main" val="4025135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CB792-3A92-DDF2-1414-BBBA545AC190}"/>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73CA46C1-FA23-8341-9664-322FCEB4C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1387F067-1D09-013D-DD44-DA2ECBE56705}"/>
              </a:ext>
            </a:extLst>
          </p:cNvPr>
          <p:cNvSpPr>
            <a:spLocks noGrp="1"/>
          </p:cNvSpPr>
          <p:nvPr>
            <p:ph type="dt" sz="half" idx="10"/>
          </p:nvPr>
        </p:nvSpPr>
        <p:spPr/>
        <p:txBody>
          <a:bodyPr/>
          <a:lstStyle/>
          <a:p>
            <a:fld id="{4DC99AE3-B06B-4BBB-A7E7-A3A3D0600A00}" type="datetimeFigureOut">
              <a:rPr lang="ar-SA" smtClean="0"/>
              <a:t>05/12/1444</a:t>
            </a:fld>
            <a:endParaRPr lang="ar-SA"/>
          </a:p>
        </p:txBody>
      </p:sp>
      <p:sp>
        <p:nvSpPr>
          <p:cNvPr id="5" name="Footer Placeholder 4">
            <a:extLst>
              <a:ext uri="{FF2B5EF4-FFF2-40B4-BE49-F238E27FC236}">
                <a16:creationId xmlns:a16="http://schemas.microsoft.com/office/drawing/2014/main" id="{9AA69385-9995-9658-8FBC-2D143655ACB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7163D26-2FF9-E517-8DA9-0941FA40F3AA}"/>
              </a:ext>
            </a:extLst>
          </p:cNvPr>
          <p:cNvSpPr>
            <a:spLocks noGrp="1"/>
          </p:cNvSpPr>
          <p:nvPr>
            <p:ph type="sldNum" sz="quarter" idx="12"/>
          </p:nvPr>
        </p:nvSpPr>
        <p:spPr/>
        <p:txBody>
          <a:bodyPr/>
          <a:lstStyle/>
          <a:p>
            <a:fld id="{937E81A9-B7AF-4BCB-907B-8D32EE1D7D80}" type="slidenum">
              <a:rPr lang="ar-SA" smtClean="0"/>
              <a:t>‹#›</a:t>
            </a:fld>
            <a:endParaRPr lang="ar-SA"/>
          </a:p>
        </p:txBody>
      </p:sp>
    </p:spTree>
    <p:extLst>
      <p:ext uri="{BB962C8B-B14F-4D97-AF65-F5344CB8AC3E}">
        <p14:creationId xmlns:p14="http://schemas.microsoft.com/office/powerpoint/2010/main" val="2262221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D05F34B-92B4-34EB-6A0F-FEEE4A3BC0C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F9C82CBF-0DFA-D6D8-DC4E-C940FF4EEFF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62005CE8-1380-A4CB-6BAE-5650077E59C9}"/>
              </a:ext>
            </a:extLst>
          </p:cNvPr>
          <p:cNvSpPr>
            <a:spLocks noGrp="1"/>
          </p:cNvSpPr>
          <p:nvPr>
            <p:ph type="dt" sz="half" idx="10"/>
          </p:nvPr>
        </p:nvSpPr>
        <p:spPr/>
        <p:txBody>
          <a:bodyPr/>
          <a:lstStyle/>
          <a:p>
            <a:fld id="{4DC99AE3-B06B-4BBB-A7E7-A3A3D0600A00}" type="datetimeFigureOut">
              <a:rPr lang="ar-SA" smtClean="0"/>
              <a:t>05/12/1444</a:t>
            </a:fld>
            <a:endParaRPr lang="ar-SA"/>
          </a:p>
        </p:txBody>
      </p:sp>
      <p:sp>
        <p:nvSpPr>
          <p:cNvPr id="5" name="Footer Placeholder 4">
            <a:extLst>
              <a:ext uri="{FF2B5EF4-FFF2-40B4-BE49-F238E27FC236}">
                <a16:creationId xmlns:a16="http://schemas.microsoft.com/office/drawing/2014/main" id="{33ABC44F-38D9-7C2D-7035-7063F3B38C4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CBEA4F92-9510-7C07-620D-65C56B06A9F7}"/>
              </a:ext>
            </a:extLst>
          </p:cNvPr>
          <p:cNvSpPr>
            <a:spLocks noGrp="1"/>
          </p:cNvSpPr>
          <p:nvPr>
            <p:ph type="sldNum" sz="quarter" idx="12"/>
          </p:nvPr>
        </p:nvSpPr>
        <p:spPr/>
        <p:txBody>
          <a:bodyPr/>
          <a:lstStyle/>
          <a:p>
            <a:fld id="{937E81A9-B7AF-4BCB-907B-8D32EE1D7D80}" type="slidenum">
              <a:rPr lang="ar-SA" smtClean="0"/>
              <a:t>‹#›</a:t>
            </a:fld>
            <a:endParaRPr lang="ar-SA"/>
          </a:p>
        </p:txBody>
      </p:sp>
    </p:spTree>
    <p:extLst>
      <p:ext uri="{BB962C8B-B14F-4D97-AF65-F5344CB8AC3E}">
        <p14:creationId xmlns:p14="http://schemas.microsoft.com/office/powerpoint/2010/main" val="77967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29559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79098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05866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6219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4377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13389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D8A3B5-8415-F8D0-3CBC-2FCCAD4FC2A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A1712DB2-A485-48E5-8FC7-9DE611FEE9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D17E6A4-81BE-7A11-A51A-F4CEFE43C5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C99AE3-B06B-4BBB-A7E7-A3A3D0600A00}" type="datetimeFigureOut">
              <a:rPr lang="ar-SA" smtClean="0"/>
              <a:t>05/12/1444</a:t>
            </a:fld>
            <a:endParaRPr lang="ar-SA"/>
          </a:p>
        </p:txBody>
      </p:sp>
      <p:sp>
        <p:nvSpPr>
          <p:cNvPr id="5" name="Footer Placeholder 4">
            <a:extLst>
              <a:ext uri="{FF2B5EF4-FFF2-40B4-BE49-F238E27FC236}">
                <a16:creationId xmlns:a16="http://schemas.microsoft.com/office/drawing/2014/main" id="{A11B8A13-91DC-0D9D-4C51-8C860191FB5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CECF8330-5DD6-9102-01EF-DB9A11288DB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7E81A9-B7AF-4BCB-907B-8D32EE1D7D80}" type="slidenum">
              <a:rPr lang="ar-SA" smtClean="0"/>
              <a:t>‹#›</a:t>
            </a:fld>
            <a:endParaRPr lang="ar-SA"/>
          </a:p>
        </p:txBody>
      </p:sp>
    </p:spTree>
    <p:extLst>
      <p:ext uri="{BB962C8B-B14F-4D97-AF65-F5344CB8AC3E}">
        <p14:creationId xmlns:p14="http://schemas.microsoft.com/office/powerpoint/2010/main" val="1089207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2.pn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png"/><Relationship Id="rId9" Type="http://schemas.openxmlformats.org/officeDocument/2006/relationships/image" Target="../media/image35.jpe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50.jpeg"/></Relationships>
</file>

<file path=ppt/slides/_rels/slide47.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52.png"/><Relationship Id="rId7" Type="http://schemas.openxmlformats.org/officeDocument/2006/relationships/image" Target="../media/image3.png"/><Relationship Id="rId2" Type="http://schemas.openxmlformats.org/officeDocument/2006/relationships/image" Target="../media/image51.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53.svg"/></Relationships>
</file>

<file path=ppt/slides/_rels/slide4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4.jpeg"/><Relationship Id="rId7" Type="http://schemas.openxmlformats.org/officeDocument/2006/relationships/image" Target="../media/image4.sv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3.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11536"/>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080053" y="3089084"/>
            <a:ext cx="5508977" cy="461665"/>
          </a:xfrm>
          <a:prstGeom prst="rect">
            <a:avLst/>
          </a:prstGeom>
          <a:noFill/>
        </p:spPr>
        <p:txBody>
          <a:bodyPr wrap="square" rtlCol="0">
            <a:spAutoFit/>
          </a:bodyPr>
          <a:lstStyle/>
          <a:p>
            <a:r>
              <a:rPr lang="en-US" sz="2400"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00535" y="2334584"/>
            <a:ext cx="5724325" cy="707886"/>
          </a:xfrm>
          <a:prstGeom prst="rect">
            <a:avLst/>
          </a:prstGeom>
          <a:noFill/>
        </p:spPr>
        <p:txBody>
          <a:bodyPr wrap="square" rtlCol="0">
            <a:spAutoFit/>
          </a:bodyPr>
          <a:lstStyle/>
          <a:p>
            <a:r>
              <a:rPr lang="en-US" sz="40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254957" y="6053023"/>
            <a:ext cx="279586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852F4A"/>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206319" y="4333960"/>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29157"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2" name="TextBox 1">
            <a:extLst>
              <a:ext uri="{FF2B5EF4-FFF2-40B4-BE49-F238E27FC236}">
                <a16:creationId xmlns:a16="http://schemas.microsoft.com/office/drawing/2014/main" id="{4548C98E-2681-80B2-D538-6E9D64FBB626}"/>
              </a:ext>
            </a:extLst>
          </p:cNvPr>
          <p:cNvSpPr txBox="1"/>
          <p:nvPr/>
        </p:nvSpPr>
        <p:spPr>
          <a:xfrm>
            <a:off x="7168243" y="5557597"/>
            <a:ext cx="1593201" cy="430887"/>
          </a:xfrm>
          <a:prstGeom prst="rect">
            <a:avLst/>
          </a:prstGeom>
          <a:noFill/>
        </p:spPr>
        <p:txBody>
          <a:bodyPr wrap="square">
            <a:spAutoFit/>
          </a:bodyPr>
          <a:lstStyle/>
          <a:p>
            <a:r>
              <a:rPr lang="en-US" sz="2200" dirty="0">
                <a:solidFill>
                  <a:schemeClr val="tx2"/>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59" y="696638"/>
            <a:ext cx="4666593"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 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901007" y="1834783"/>
            <a:ext cx="5980922" cy="3877985"/>
          </a:xfrm>
          <a:prstGeom prst="rect">
            <a:avLst/>
          </a:prstGeom>
          <a:noFill/>
        </p:spPr>
        <p:txBody>
          <a:bodyPr wrap="square" rtlCol="0">
            <a:spAutoFit/>
          </a:bodyPr>
          <a:lstStyle/>
          <a:p>
            <a:pPr lvl="0" algn="l"/>
            <a:r>
              <a:rPr lang="en-US" sz="3200" b="1" u="sng"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Remember the last Lecture we talk about:</a:t>
            </a:r>
          </a:p>
          <a:p>
            <a:pPr lvl="0"/>
            <a:r>
              <a:rPr lang="en-US" sz="26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Journalism: </a:t>
            </a:r>
            <a:r>
              <a:rPr lang="en-US" sz="26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the line between </a:t>
            </a:r>
            <a:r>
              <a:rPr lang="en-GB" sz="26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‘Producer’ and ‘Consumer’ </a:t>
            </a:r>
            <a:endParaRPr lang="en-US" sz="26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26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‘Journalism’? Who Are ‘Journalists’?</a:t>
            </a:r>
          </a:p>
          <a:p>
            <a:pPr lvl="0" algn="l"/>
            <a:r>
              <a:rPr lang="en-US" sz="26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Journalism: </a:t>
            </a:r>
            <a:r>
              <a:rPr lang="en-US" sz="26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Key Features</a:t>
            </a:r>
          </a:p>
          <a:p>
            <a:r>
              <a:rPr lang="en-GB" sz="26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New Journalistic Identities</a:t>
            </a:r>
          </a:p>
          <a:p>
            <a:r>
              <a:rPr lang="en-GB" sz="26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Journalists on Social Media</a:t>
            </a:r>
          </a:p>
        </p:txBody>
      </p:sp>
      <p:pic>
        <p:nvPicPr>
          <p:cNvPr id="7" name="Picture 2" descr="To do list - Free files and folders icons">
            <a:extLst>
              <a:ext uri="{FF2B5EF4-FFF2-40B4-BE49-F238E27FC236}">
                <a16:creationId xmlns:a16="http://schemas.microsoft.com/office/drawing/2014/main" id="{471AE82E-B63E-B6EB-ADC8-5657EAD6A54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60139" y="2755472"/>
            <a:ext cx="2096277" cy="19488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0125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4071" r="4071"/>
          <a:stretch/>
        </p:blipFill>
        <p:spPr>
          <a:xfrm>
            <a:off x="6089445" y="1397680"/>
            <a:ext cx="4968701" cy="2704539"/>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1408921" y="2669158"/>
            <a:ext cx="4236104" cy="1647695"/>
          </a:xfrm>
          <a:prstGeom prst="rect">
            <a:avLst/>
          </a:prstGeom>
        </p:spPr>
        <p:txBody>
          <a:bodyPr wrap="square">
            <a:spAutoFit/>
          </a:bodyPr>
          <a:lstStyle/>
          <a:p>
            <a:pPr algn="ctr">
              <a:lnSpc>
                <a:spcPct val="120000"/>
              </a:lnSpc>
            </a:pPr>
            <a:r>
              <a:rPr lang="en-GB"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production media</a:t>
            </a:r>
            <a:endParaRPr lang="en-US"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16457" y="4080568"/>
            <a:ext cx="4955591" cy="646331"/>
          </a:xfrm>
          <a:prstGeom prst="rect">
            <a:avLst/>
          </a:prstGeom>
          <a:noFill/>
        </p:spPr>
        <p:txBody>
          <a:bodyPr wrap="square" rtlCol="0">
            <a:spAutoFit/>
          </a:bodyPr>
          <a:lstStyle/>
          <a:p>
            <a:pPr algn="ctr"/>
            <a:r>
              <a:rPr lang="en-US" sz="3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Lecture 3</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6891814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4" y="1926397"/>
            <a:ext cx="6830900" cy="3539430"/>
          </a:xfrm>
          <a:prstGeom prst="rect">
            <a:avLst/>
          </a:prstGeom>
          <a:noFill/>
        </p:spPr>
        <p:txBody>
          <a:bodyPr wrap="square" rtlCol="0">
            <a:spAutoFit/>
          </a:bodyPr>
          <a:lstStyle/>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Public Relations: </a:t>
            </a:r>
            <a:r>
              <a:rPr lang="en-GB"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Is PR?</a:t>
            </a:r>
            <a:endParaRPr lang="en-US"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Copywriting, Editing and Other Essentials.</a:t>
            </a:r>
            <a:endPar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Risk and Crisis Management.</a:t>
            </a:r>
          </a:p>
          <a:p>
            <a:pPr lvl="0" algn="l"/>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Convergence and SMIs.</a:t>
            </a:r>
          </a:p>
          <a:p>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Are SMIs?</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6" name="Picture 2" descr="Book, education, knowledge, learning, pen, student, study icon - Download  on Iconfinder">
            <a:extLst>
              <a:ext uri="{FF2B5EF4-FFF2-40B4-BE49-F238E27FC236}">
                <a16:creationId xmlns:a16="http://schemas.microsoft.com/office/drawing/2014/main" id="{F4891F4C-FF8E-1F7E-17AF-E0B07625EE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80308" y="2670799"/>
            <a:ext cx="2043405" cy="2014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Public Relations: What Is PR?</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6873" y="1713009"/>
            <a:ext cx="6139541" cy="344293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Public Relations”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according to Public Relations Institute of Australia (PRIA) is: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‘Public relations is the deliberate, planned and sustained effort to establish mutual understanding between an organisation and its publics’.</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 name="Picture 2" descr="Using Email Campaigns for Public Relations - Midas PR">
            <a:extLst>
              <a:ext uri="{FF2B5EF4-FFF2-40B4-BE49-F238E27FC236}">
                <a16:creationId xmlns:a16="http://schemas.microsoft.com/office/drawing/2014/main" id="{19E1D98B-4D66-AA4C-0A86-A28459153E1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93696" y="2186076"/>
            <a:ext cx="2286003" cy="2441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512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77484" y="1713009"/>
            <a:ext cx="6139541" cy="344293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 traditionally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two-way process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whereby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communicator also listens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responds to those they are communicating with</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order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create understanding and an ongoing relationship that benefits both parties.</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9218" name="Picture 2" descr="8 timely tactics to improve your public relations efforts - Agility PR  Solutions">
            <a:extLst>
              <a:ext uri="{FF2B5EF4-FFF2-40B4-BE49-F238E27FC236}">
                <a16:creationId xmlns:a16="http://schemas.microsoft.com/office/drawing/2014/main" id="{D1A3413E-CD2C-7E6F-7664-5B396F5EF50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39680" y="2556588"/>
            <a:ext cx="2700474" cy="2006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15929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6873" y="1666354"/>
            <a:ext cx="8416213" cy="351987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 has links to journalism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that it uses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same tools, formats and publications to reach its audiences.</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journalists end up working in PR,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 similar are the activities, roles and outputs in both professions.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Those who do cross over are </a:t>
            </a:r>
            <a:r>
              <a:rPr lang="en-GB" sz="24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sometime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said, by their former colleagues, to have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‘gone to the Dark Side’.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74118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6873" y="1713009"/>
            <a:ext cx="6139541" cy="344293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speaks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tension that exists between journalism,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often sees itself as striving for objectivity in its reporting, and PR, which is inherently about persuasion and the telling of a story from a particular point of view.</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7170" name="Picture 2" descr="Public Relations Images - Free Download on Freepik">
            <a:extLst>
              <a:ext uri="{FF2B5EF4-FFF2-40B4-BE49-F238E27FC236}">
                <a16:creationId xmlns:a16="http://schemas.microsoft.com/office/drawing/2014/main" id="{458B5C64-0468-2724-0B1D-BC4EF120606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96334" y="2351314"/>
            <a:ext cx="2164703" cy="23400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9889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56187" y="1371623"/>
            <a:ext cx="6139541"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 also has links to advertising and marketing</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that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all three are concerned with persuasion.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difference is,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that with PR, persuasion traditionally relates to a message, set of values, a reputation or a solution, rather than a product.</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6" name="Picture 2" descr="PR: Marketing? Advertising? Im not sure | kyewaters">
            <a:extLst>
              <a:ext uri="{FF2B5EF4-FFF2-40B4-BE49-F238E27FC236}">
                <a16:creationId xmlns:a16="http://schemas.microsoft.com/office/drawing/2014/main" id="{5997920E-1644-7FBC-C74F-009D4FE6FEAE}"/>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7483"/>
          <a:stretch/>
        </p:blipFill>
        <p:spPr bwMode="auto">
          <a:xfrm>
            <a:off x="1567537" y="2351314"/>
            <a:ext cx="2203443" cy="2192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4889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90261" y="1563710"/>
            <a:ext cx="6755363" cy="382322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 also has links to the arts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it strives to</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evoke feelings and responses in an audience via the artefacts it creates.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is a performative element to PR too;</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relationship it strives to establish and manage between organisations and publics can sometimes be likened to that of performer and audience.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PR organisation has to win over the public, much as a performer has to win over an audience.</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Public Relations Strategy to Boost Art Marketing - Ronn Torossian">
            <a:extLst>
              <a:ext uri="{FF2B5EF4-FFF2-40B4-BE49-F238E27FC236}">
                <a16:creationId xmlns:a16="http://schemas.microsoft.com/office/drawing/2014/main" id="{3EF8A221-CD39-CC1B-FE16-D3BB3AA21A1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57591" y="2313994"/>
            <a:ext cx="2024743" cy="22300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40257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954107"/>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Copywriting, Editing and Other Essentials.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53045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33460" y="1901015"/>
            <a:ext cx="6139541" cy="328583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good PR practitioner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something of a chameleon.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are able to write in whatever form(s) a particular media genre demands. </a:t>
            </a:r>
          </a:p>
          <a:p>
            <a:pPr marL="0" marR="0" indent="457200" algn="just">
              <a:lnSpc>
                <a:spcPct val="150000"/>
              </a:lnSpc>
              <a:spcBef>
                <a:spcPts val="0"/>
              </a:spcBef>
              <a:spcAft>
                <a:spcPts val="300"/>
              </a:spcAft>
            </a:pP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0" name="Picture 2" descr="Evolution of Public Relations - How the Industry Started?">
            <a:extLst>
              <a:ext uri="{FF2B5EF4-FFF2-40B4-BE49-F238E27FC236}">
                <a16:creationId xmlns:a16="http://schemas.microsoft.com/office/drawing/2014/main" id="{7B50D437-53BF-A762-C94D-4F4A6ADC68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13300" y="2090057"/>
            <a:ext cx="2214461" cy="264989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71569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46245" y="1246477"/>
            <a:ext cx="6456784" cy="428489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Traditionally</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genres were persuasive op ed pieces</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profiles and features and, to a large degree, press releases written in inverted pyramid style, the same format as news stories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Whatever the form, the hope was the text would be so fit for purpose, it would be used by the target media outlet(s),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hopefully, with as little editing as possible, meaning the client’s message would be communicated clearly and without adulteration to its intended public.</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The work of 213,284 kids was analyzed. These are the writing and  critical-thinking skills that stumped students. - The Washington Post">
            <a:extLst>
              <a:ext uri="{FF2B5EF4-FFF2-40B4-BE49-F238E27FC236}">
                <a16:creationId xmlns:a16="http://schemas.microsoft.com/office/drawing/2014/main" id="{BC53A4DF-FCA0-B085-0C6A-7FBAF21ACF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42990" y="2239342"/>
            <a:ext cx="2239348" cy="210871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99617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30824" y="1778320"/>
            <a:ext cx="6195527" cy="336156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 writers today, however</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might have to write the op ed, plus a snappy 280- character teaser for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Twitter, and a punchier, edited version of that tweet, with an image or video, for Instagram and Facebook</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They might eschew the op ed altogether and craft the message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an Instagram or Facebook story, or a YouTube or TikTok video. </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7170" name="Picture 2" descr="7 steps to a modern PR plan that works with marketing strategy - Agility PR  Solutions">
            <a:extLst>
              <a:ext uri="{FF2B5EF4-FFF2-40B4-BE49-F238E27FC236}">
                <a16:creationId xmlns:a16="http://schemas.microsoft.com/office/drawing/2014/main" id="{22141F92-CA9C-3E71-C1B7-379EC7CA835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74237" y="2293079"/>
            <a:ext cx="2388636" cy="227892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39677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2" y="1974265"/>
            <a:ext cx="6260842"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potential combination of formats and channels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necessary to reach a target audience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continues to increase in complexity, as the social media landscape evolves.</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6" name="Picture 2" descr="Brand Represented by a Public Relations Agency">
            <a:extLst>
              <a:ext uri="{FF2B5EF4-FFF2-40B4-BE49-F238E27FC236}">
                <a16:creationId xmlns:a16="http://schemas.microsoft.com/office/drawing/2014/main" id="{5A989109-E902-BD53-FEC1-B2DBBDD10F6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91062" y="2148752"/>
            <a:ext cx="2547256" cy="2563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71053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12164" y="1414425"/>
            <a:ext cx="6167543"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although the basic skill set hasn’t changed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 today makes use of multi-modal media to craft messages that work in whichever format the chosen media channel requires.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 crucial practitioners can not only write, but also create or curate imagery and video confidently for these disparate platforms.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Free Vector | Organic flat public relations concept illustrated">
            <a:extLst>
              <a:ext uri="{FF2B5EF4-FFF2-40B4-BE49-F238E27FC236}">
                <a16:creationId xmlns:a16="http://schemas.microsoft.com/office/drawing/2014/main" id="{40AEAC6D-1C39-A29B-8D44-CADA997A64E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5976" y="2453951"/>
            <a:ext cx="2177570" cy="2463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9833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55576" y="1367780"/>
            <a:ext cx="6456784"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TikTok videos, Instagram stories, tweets, Facebook posts and other social media forms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 structures equally as rigid,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some ways, as those of legacy media artefacts, such as news articles.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Being able to craft messages in whatever format a particular social media channel demands is essential.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098" name="Picture 2" descr="Your 2023 Guide To Different Types of Public Relations — TOP Agency">
            <a:extLst>
              <a:ext uri="{FF2B5EF4-FFF2-40B4-BE49-F238E27FC236}">
                <a16:creationId xmlns:a16="http://schemas.microsoft.com/office/drawing/2014/main" id="{B1F66240-379B-F591-9F05-C12F505ED50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20085" y="2183367"/>
            <a:ext cx="2250586" cy="2418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8730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741576" y="1330456"/>
            <a:ext cx="6456784"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use of such structures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removes the potential distraction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a message with an unfamiliar shape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might provide.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instance, a Facebook post of 63, 206 characters (the maximum size allowed) might contain incredibly useful information, but so unusual is its shape and size that this becomes the main consideration, not the message itself.</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4" name="Picture 2" descr="PUBLIC RELATIONS OFFICER">
            <a:extLst>
              <a:ext uri="{FF2B5EF4-FFF2-40B4-BE49-F238E27FC236}">
                <a16:creationId xmlns:a16="http://schemas.microsoft.com/office/drawing/2014/main" id="{FA75CFFB-91C8-C83A-0CDA-C5797306B23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02231" y="2204738"/>
            <a:ext cx="2020116" cy="24325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86500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46245" y="1535733"/>
            <a:ext cx="6279502"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err="1">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Middleness</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means that these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formats and ways of writing are not fixed.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works today might be obsolete tomorrow. The move from 140 to 280 characters by Twitter is a prime example of this, as is the emergence of TikTok with its brief video format, and the rise of stories on Facebook and Instagram.</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9218" name="Picture 2" descr="What is the nature of challenge in Public Relations?">
            <a:extLst>
              <a:ext uri="{FF2B5EF4-FFF2-40B4-BE49-F238E27FC236}">
                <a16:creationId xmlns:a16="http://schemas.microsoft.com/office/drawing/2014/main" id="{0EF2E0D5-5A20-AFB0-7C8F-68A1F90DD53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90931" y="2225687"/>
            <a:ext cx="2216759" cy="2481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27637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46245" y="2142229"/>
            <a:ext cx="6456784" cy="257128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 professionals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need to be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among the first to master new forms of communication.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must also be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willing to change and to drop formats and platforms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no longer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meet their client’s needs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and/or have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become outdated.</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8194" name="Picture 2" descr="The Role of Public Relations in a Post-Covid World - Agency Reporter">
            <a:extLst>
              <a:ext uri="{FF2B5EF4-FFF2-40B4-BE49-F238E27FC236}">
                <a16:creationId xmlns:a16="http://schemas.microsoft.com/office/drawing/2014/main" id="{E4791190-5B51-3C0D-D1B5-762A8E44618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30889" y="2350186"/>
            <a:ext cx="2048807" cy="2286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5821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Risk and Crisis Management.</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23038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58816" y="1880961"/>
            <a:ext cx="6139544" cy="311758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Risk and crisis management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two of the most crucial roles that PR organisations undertake.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first point to consider in relation to this topic is that in the complex social media realm, everyone ‘will face a crisis’.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7410" name="Picture 2" descr="Intersecting Risk Management and Crisis Management | Corporate Compliance  Insights">
            <a:extLst>
              <a:ext uri="{FF2B5EF4-FFF2-40B4-BE49-F238E27FC236}">
                <a16:creationId xmlns:a16="http://schemas.microsoft.com/office/drawing/2014/main" id="{2DEE9CBB-7D33-9C69-E348-5D323023EE3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11556" y="2186076"/>
            <a:ext cx="2397970" cy="25911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1750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11558" y="1330456"/>
            <a:ext cx="6456784"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 breaks 24/7, and so the timeliness of responses to perceived or potential crises,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when they inevitably emerge, is crucial.</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Hesitation, in terms of response time,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could be seen as confusion,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that an organisation is struggling to come up with an ‘excuse’. Rushing into a response too soon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could be seen as responding without really knowing all the facts.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6386" name="Picture 2" descr="Certificate of Advanced Leadership in Crisis Risk Management">
            <a:extLst>
              <a:ext uri="{FF2B5EF4-FFF2-40B4-BE49-F238E27FC236}">
                <a16:creationId xmlns:a16="http://schemas.microsoft.com/office/drawing/2014/main" id="{5DE541B5-4FA9-B1E0-C438-2C170EC3AD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17635" y="2307379"/>
            <a:ext cx="2157219" cy="228328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7719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741576" y="1526402"/>
            <a:ext cx="6456784" cy="376936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0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Should responses be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confined to social media,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should legacy media</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less effective perhaps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still carrying greater gravitas, be the main channel? </a:t>
            </a:r>
          </a:p>
          <a:p>
            <a:pPr marL="0" marR="0" indent="457200" algn="just">
              <a:lnSpc>
                <a:spcPct val="150000"/>
              </a:lnSpc>
              <a:spcBef>
                <a:spcPts val="0"/>
              </a:spcBef>
              <a:spcAft>
                <a:spcPts val="300"/>
              </a:spcAft>
            </a:pP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failure to respond appropriately</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can turn a molehill into a reputation-savaging mountain in no time on social media.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Yet, most medium and small PR organisations do not have (cannot afford) a dedicated crisis management team/person.</a:t>
            </a:r>
            <a:endParaRPr lang="en-US"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5362" name="Picture 2" descr="Identification &amp; Classification of Risk Events during a Crisis Scenario -  IRM India Affiliate">
            <a:extLst>
              <a:ext uri="{FF2B5EF4-FFF2-40B4-BE49-F238E27FC236}">
                <a16:creationId xmlns:a16="http://schemas.microsoft.com/office/drawing/2014/main" id="{5D030AB9-5697-B572-7B5D-B07DE83FAD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01367" y="2392379"/>
            <a:ext cx="2295363" cy="2313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76439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4"/>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46244" y="1489082"/>
            <a:ext cx="6297737" cy="384630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0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Garrick offers a three-point model for risk management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works to underpin all PR work, making the consideration of crisis an essential part of any campaign/post and therefore everybody’s business:</a:t>
            </a:r>
          </a:p>
          <a:p>
            <a:pPr marL="0" marR="0" indent="457200" algn="just">
              <a:lnSpc>
                <a:spcPct val="150000"/>
              </a:lnSpc>
              <a:spcBef>
                <a:spcPts val="0"/>
              </a:spcBef>
              <a:spcAft>
                <a:spcPts val="300"/>
              </a:spcAft>
            </a:pP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 What can go wrong?</a:t>
            </a:r>
          </a:p>
          <a:p>
            <a:pPr marL="0" marR="0" indent="457200" algn="just">
              <a:lnSpc>
                <a:spcPct val="150000"/>
              </a:lnSpc>
              <a:spcBef>
                <a:spcPts val="0"/>
              </a:spcBef>
              <a:spcAft>
                <a:spcPts val="300"/>
              </a:spcAft>
            </a:pP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 How likely is that to happen?</a:t>
            </a:r>
          </a:p>
          <a:p>
            <a:pPr marL="0" marR="0" indent="457200" algn="just">
              <a:lnSpc>
                <a:spcPct val="150000"/>
              </a:lnSpc>
              <a:spcBef>
                <a:spcPts val="0"/>
              </a:spcBef>
              <a:spcAft>
                <a:spcPts val="300"/>
              </a:spcAft>
            </a:pP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 What are the consequences if it does happen?</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4338" name="Picture 2" descr="5 Steps to Create a Perfect Company Crisis Management Plan">
            <a:extLst>
              <a:ext uri="{FF2B5EF4-FFF2-40B4-BE49-F238E27FC236}">
                <a16:creationId xmlns:a16="http://schemas.microsoft.com/office/drawing/2014/main" id="{1B982A58-93E6-431A-9908-D8ED4A212ED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68340" y="2314605"/>
            <a:ext cx="2211355" cy="22533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99994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Convergence and SMIs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92981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22710" y="2114224"/>
            <a:ext cx="5439748" cy="257128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PR, advertising and marketing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increasingly bypass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traditional media in favour of direct communication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audiences via social media,</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artefacts they produce begin to look the same.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3316" name="Picture 4" descr="How SMIs have transformed modern marketing?">
            <a:extLst>
              <a:ext uri="{FF2B5EF4-FFF2-40B4-BE49-F238E27FC236}">
                <a16:creationId xmlns:a16="http://schemas.microsoft.com/office/drawing/2014/main" id="{CED86C41-4857-3082-77A6-5FC1539FE73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47246" y="2374203"/>
            <a:ext cx="2446255" cy="216557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8880" y="1591720"/>
            <a:ext cx="8621487"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Given that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all three use the same tools and work in the same media spaces,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makes sense.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However,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if PR begins to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look and function like advertising and marketing</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if that two-way relationship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between organisation and public, based on mutual understanding</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replaced by one way,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organisation-centric communication,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then PR risks becoming propaganda.</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05829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08922" y="1330456"/>
            <a:ext cx="8789438"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the same time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that PR begins to look more like advertising and marketing,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do they begin to function more like PR.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 using media tools and channels that are essentially dialogic and rhizomic,</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they (advertising and marketing) are drawn into the world of the two-way relationship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where campaigns are built more on an ongoing exchange between publics and organisations rather than on a one-way transmission of material and message to a passive audience.</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590761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55570" y="1890290"/>
            <a:ext cx="6046242"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One area where this convergence is especially visible is in the SMI arena.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Here, social media figures with perceived influence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are co-opted by PR, marketing and advertising agencies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promote products and ideas via their social media feeds.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42" name="Picture 2" descr="Media Convergence Meaning, Types, Examples, Benefits - Leverage Edu">
            <a:extLst>
              <a:ext uri="{FF2B5EF4-FFF2-40B4-BE49-F238E27FC236}">
                <a16:creationId xmlns:a16="http://schemas.microsoft.com/office/drawing/2014/main" id="{3C0D1581-1D59-7F1F-27D7-B394B003D9E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92342" y="2323323"/>
            <a:ext cx="2510678" cy="24539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43249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11563" y="1330456"/>
            <a:ext cx="5999584"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Working with a SMI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requires ongoing relationship management between all parties involved:</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client, SMI and social media followers,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is characteristic of PR. Conversely, SMIs usually demand compensation either financial, or in kind, which turns the relationship into a paid advertising/marketing-type endorsement.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9698" name="Picture 2" descr="Media Convergence Meaning, Types, Examples, Benefits - Leverage Edu">
            <a:extLst>
              <a:ext uri="{FF2B5EF4-FFF2-40B4-BE49-F238E27FC236}">
                <a16:creationId xmlns:a16="http://schemas.microsoft.com/office/drawing/2014/main" id="{D1D86C5B-BC9C-519A-6C7F-92176178DDB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53739" y="2410020"/>
            <a:ext cx="2372697" cy="2095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97885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69361" y="1834318"/>
            <a:ext cx="5673013"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UK and USA,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has been law for a number of years that any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compensation is acknowledged in the actual posts made by SMIs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 that audiences are aware of when comment is being paid for.</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8674" name="Picture 2" descr="Public Relations Images - Free Download on Freepik">
            <a:extLst>
              <a:ext uri="{FF2B5EF4-FFF2-40B4-BE49-F238E27FC236}">
                <a16:creationId xmlns:a16="http://schemas.microsoft.com/office/drawing/2014/main" id="{10FED5B2-BA0F-B651-9E79-E73B682CEA6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06946" y="2230013"/>
            <a:ext cx="2448502" cy="2481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82693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08922" y="1349118"/>
            <a:ext cx="6531429"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Australia,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Australian Association of National Advertisers (AANA)</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updated its code of ethics in February 2021 to require similar disclosure (AANA, 2021).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However, the PRIA Code of Ethics merely requires that practitioners must be ready and able to disclose such information if and when required (Public Relations Institute of Australia, 2019)</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7650" name="Picture 2" descr="Submission to ACCC: Digital Platforms Inquiry on behalf of Australian  Association of National Advertisers April 2018">
            <a:extLst>
              <a:ext uri="{FF2B5EF4-FFF2-40B4-BE49-F238E27FC236}">
                <a16:creationId xmlns:a16="http://schemas.microsoft.com/office/drawing/2014/main" id="{EBBDD90E-018E-89E3-D321-05A5613131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64759" y="2662332"/>
            <a:ext cx="2147888" cy="1499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84996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08922" y="1330456"/>
            <a:ext cx="6279502" cy="419255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0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muddies the waters somewhat,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given the convergent nature of the PR/advertising relationship.</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How this convergence will resolve is a question for the future,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given the state of </a:t>
            </a:r>
            <a:r>
              <a:rPr lang="en-GB" sz="20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middleness</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which we find ourselves is likely to persist for some time. Nevertheless,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 practitioners need to be aware of the process, the effects it has on their profession and its role in the communications field.</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6626" name="Picture 2" descr="Public Relations Images - Free Download on Freepik">
            <a:extLst>
              <a:ext uri="{FF2B5EF4-FFF2-40B4-BE49-F238E27FC236}">
                <a16:creationId xmlns:a16="http://schemas.microsoft.com/office/drawing/2014/main" id="{4C4DF82B-DE15-9E27-964E-58A1195E49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28384" y="2069132"/>
            <a:ext cx="2369975" cy="2726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6237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84775"/>
          </a:xfrm>
          <a:prstGeom prst="rect">
            <a:avLst/>
          </a:prstGeom>
        </p:spPr>
        <p:txBody>
          <a:bodyPr wrap="square">
            <a:spAutoFit/>
          </a:bodyPr>
          <a:lstStyle/>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Who Are SMIs?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40687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82751" y="1358449"/>
            <a:ext cx="5943599"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Increasingly,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audiences seek information about brands and organisations via social media,</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the use of ad blockers increases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trust in traditional media and means of communication is eroded by ideas of fake news and bias,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only way to claim space in social media, whether for PR or marketing purposes, is via the use of SMIs.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5602" name="Picture 2" descr="What impact has media convergence had on sport and is it here to stay? –  Media and Digital Transformation in Sport">
            <a:extLst>
              <a:ext uri="{FF2B5EF4-FFF2-40B4-BE49-F238E27FC236}">
                <a16:creationId xmlns:a16="http://schemas.microsoft.com/office/drawing/2014/main" id="{4A10C6D9-9148-2903-CFCF-773DE9D7E0F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04864" y="2314038"/>
            <a:ext cx="2426539" cy="237279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83582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8880" y="1629044"/>
            <a:ext cx="5756989"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SMIs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people who have established credibility with large social media audiences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because of</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their knowledge and expertise on particular topics,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thereby exert a significant influence on their followers’ and peer consumers’ decisions.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4578" name="Picture 2" descr="Convergence">
            <a:extLst>
              <a:ext uri="{FF2B5EF4-FFF2-40B4-BE49-F238E27FC236}">
                <a16:creationId xmlns:a16="http://schemas.microsoft.com/office/drawing/2014/main" id="{EC16E04B-0B93-24C4-2927-6300DEAF67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85788" y="2099387"/>
            <a:ext cx="2519265" cy="26592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23652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74637" y="1591720"/>
            <a:ext cx="5495730"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figures are perceived,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 their audiences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be more authentic in their opinions of a product or idea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than a celebrity paid to sell the same might be,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even though SMIs are usually compensated in some way for the use or inclusion of a product in their feeds.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3554" name="Picture 2" descr="About - Media convergence course work">
            <a:extLst>
              <a:ext uri="{FF2B5EF4-FFF2-40B4-BE49-F238E27FC236}">
                <a16:creationId xmlns:a16="http://schemas.microsoft.com/office/drawing/2014/main" id="{2220C3C7-5923-57B0-4E8D-F90E62B1D9E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44824" y="2155376"/>
            <a:ext cx="2659030" cy="2621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61761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6874" y="2076912"/>
            <a:ext cx="4887758" cy="257128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dialogic nature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social media gives followers the illusion of intimacy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that they are somehow in contact,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could be if they wanted to be, with the person they follow.</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2530" name="Picture 2" descr="Media Convergence">
            <a:extLst>
              <a:ext uri="{FF2B5EF4-FFF2-40B4-BE49-F238E27FC236}">
                <a16:creationId xmlns:a16="http://schemas.microsoft.com/office/drawing/2014/main" id="{F9C0BA7E-4516-EF1A-2669-51ACA16156B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19539" y="2076913"/>
            <a:ext cx="2812290" cy="2785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59431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8880" y="1414431"/>
            <a:ext cx="8621487"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perceived authenticity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comes from the idea that SMIs social media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feeds give followers genuine insight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into the lives of people they admire and respect and, hopefully, for PR purposes, want to mimic.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insights are necessarily curated, edited and sometimes even scripted, and thus are, at times, removed from notions of authenticity, but nevertheless they have the appearance of being so.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Being seen as authentic and authoritative is key to building an audience.</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869951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08106" y="1339783"/>
            <a:ext cx="5962261"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with all aspects of PR,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it plays to think carefully about how and why a brand might use a SMI.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SMI may be working for several brands at once,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 it is important to be aware there are no conflicts of interest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might damage a brand’s reputation and/or reduce the effectiveness of an influencer.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482" name="Picture 2" descr="MEDIA CONVERGENCE IN DIFFERENT CONTEXT – MEDIA AND INFORMATION LITERACY">
            <a:extLst>
              <a:ext uri="{FF2B5EF4-FFF2-40B4-BE49-F238E27FC236}">
                <a16:creationId xmlns:a16="http://schemas.microsoft.com/office/drawing/2014/main" id="{7BE98D4F-FE34-D176-72E4-0180B845D3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9048" y="2251394"/>
            <a:ext cx="2402942" cy="25258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3976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8881" y="2076912"/>
            <a:ext cx="5794312" cy="257128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Control of an influencer’s messaging is also an issue.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Unless a contract stipulates that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SMI will use word for word and image for image a brand’s copy,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absolute control is lost once the SMI is given a brief.</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9458" name="Picture 2" descr="Online Journalism Essentials: Building Strong Reporting Skills Course |  reed.co.uk">
            <a:extLst>
              <a:ext uri="{FF2B5EF4-FFF2-40B4-BE49-F238E27FC236}">
                <a16:creationId xmlns:a16="http://schemas.microsoft.com/office/drawing/2014/main" id="{C24F374F-6560-57F6-5616-A3322995973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13779" y="2304663"/>
            <a:ext cx="2486219" cy="22510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4332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06685" y="1815664"/>
            <a:ext cx="5645020"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SMIs are ‘rightly protective of their relationship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their audience and they’ll also have firm views about what works and more importantly what doesn’t’. Thus,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they may be reluctant to post copy that threatens that relationship.</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8434" name="Picture 2" descr="Journalism and it's importance in our life – EDUINDEX NEWS">
            <a:extLst>
              <a:ext uri="{FF2B5EF4-FFF2-40B4-BE49-F238E27FC236}">
                <a16:creationId xmlns:a16="http://schemas.microsoft.com/office/drawing/2014/main" id="{63736C89-ABAE-AD2C-394C-13D02BC832D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85307" y="2311741"/>
            <a:ext cx="2588114" cy="23859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91127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18579" y="2336945"/>
            <a:ext cx="6830900" cy="2677656"/>
          </a:xfrm>
          <a:prstGeom prst="rect">
            <a:avLst/>
          </a:prstGeom>
          <a:noFill/>
        </p:spPr>
        <p:txBody>
          <a:bodyPr wrap="square" rtlCol="0">
            <a:spAutoFit/>
          </a:bodyPr>
          <a:lstStyle/>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Public Relations: </a:t>
            </a:r>
            <a:r>
              <a:rPr lang="en-GB"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Is PR?</a:t>
            </a:r>
            <a:endParaRPr lang="en-US"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Copywriting, Editing and Other Essentials.</a:t>
            </a:r>
            <a:endPar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Risk and Crisis Management.</a:t>
            </a:r>
          </a:p>
          <a:p>
            <a:pPr lvl="0" algn="l"/>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Convergence and SMIs.</a:t>
            </a:r>
          </a:p>
          <a:p>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Are SMIs?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6" name="Picture 2" descr="Book, education, knowledge, learning, pen, student, study icon - Download  on Iconfinder">
            <a:extLst>
              <a:ext uri="{FF2B5EF4-FFF2-40B4-BE49-F238E27FC236}">
                <a16:creationId xmlns:a16="http://schemas.microsoft.com/office/drawing/2014/main" id="{F4891F4C-FF8E-1F7E-17AF-E0B07625EE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80308" y="2670799"/>
            <a:ext cx="2043405" cy="2014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20238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444265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References: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719994" y="2409452"/>
            <a:ext cx="5735168" cy="2616101"/>
          </a:xfrm>
          <a:prstGeom prst="rect">
            <a:avLst/>
          </a:prstGeom>
          <a:noFill/>
        </p:spPr>
        <p:txBody>
          <a:bodyPr wrap="square" rtlCol="0">
            <a:spAutoFit/>
          </a:bodyPr>
          <a:lstStyle/>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Jenkins, H., Ford, S., &amp; Green, J. (2013),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Spreadable media: Creating value and meaning in a networked culture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New York University Press. </a:t>
            </a:r>
            <a:endPar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Jay Daniel Thompson &amp; John Weldon (2022)</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Production for Digital Media: An Introduction</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Springer Nature Singapore.</a:t>
            </a:r>
            <a:endPar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pic>
        <p:nvPicPr>
          <p:cNvPr id="7" name="Picture 2" descr="Content Production for Digital Media: An Introduction | SpringerLink">
            <a:extLst>
              <a:ext uri="{FF2B5EF4-FFF2-40B4-BE49-F238E27FC236}">
                <a16:creationId xmlns:a16="http://schemas.microsoft.com/office/drawing/2014/main" id="{0D642431-ACF3-231E-8B1B-8A4DDD3590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219" y="1793745"/>
            <a:ext cx="1782146" cy="21900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91615AA9-E0BD-EC38-7908-A298B2AA9C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01249" y="3503115"/>
            <a:ext cx="1782146" cy="22182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0204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407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Digital Content </a:t>
            </a:r>
          </a:p>
          <a:p>
            <a:r>
              <a:rPr lang="en-US" sz="4400" b="1" dirty="0">
                <a:solidFill>
                  <a:schemeClr val="bg1"/>
                </a:solidFill>
                <a:latin typeface="Tajawal Medium" panose="00000600000000000000" pitchFamily="2" charset="-78"/>
                <a:cs typeface="Tajawal Medium" panose="00000600000000000000" pitchFamily="2" charset="-78"/>
              </a:rPr>
              <a:t>Direction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823650"/>
            <a:ext cx="4886463" cy="954107"/>
          </a:xfrm>
          <a:prstGeom prst="rect">
            <a:avLst/>
          </a:prstGeom>
          <a:noFill/>
        </p:spPr>
        <p:txBody>
          <a:bodyPr wrap="square" rtlCol="0">
            <a:spAutoFit/>
          </a:bodyPr>
          <a:lstStyle/>
          <a:p>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Prepared by:</a:t>
            </a:r>
          </a:p>
          <a:p>
            <a:r>
              <a:rPr lang="en-GB" sz="2800" dirty="0" err="1">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Dr.</a:t>
            </a:r>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Sherihan Mohamed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CF72C86A-D2FF-3A8F-FECC-3EDE61C232F3}"/>
              </a:ext>
            </a:extLst>
          </p:cNvPr>
          <p:cNvSpPr txBox="1"/>
          <p:nvPr/>
        </p:nvSpPr>
        <p:spPr>
          <a:xfrm>
            <a:off x="6370224" y="4802552"/>
            <a:ext cx="1502334" cy="461665"/>
          </a:xfrm>
          <a:prstGeom prst="rect">
            <a:avLst/>
          </a:prstGeom>
          <a:noFill/>
        </p:spPr>
        <p:txBody>
          <a:bodyPr wrap="none" rtlCol="0">
            <a:spAutoFit/>
          </a:bodyPr>
          <a:lstStyle/>
          <a:p>
            <a:r>
              <a:rPr lang="en-US" sz="2400" dirty="0">
                <a:solidFill>
                  <a:srgbClr val="FAC74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6110</TotalTime>
  <Words>2224</Words>
  <Application>Microsoft Office PowerPoint</Application>
  <PresentationFormat>Widescreen</PresentationFormat>
  <Paragraphs>107</Paragraphs>
  <Slides>48</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2023-06-13T19:42:29Z</dcterms:created>
  <dcterms:modified xsi:type="dcterms:W3CDTF">2023-06-23T10:31:26Z</dcterms:modified>
</cp:coreProperties>
</file>