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E3BCF-256D-B667-E02E-0351D4547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07406E-8AD6-9977-2A33-F796A4C49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121E8-E626-4854-B3FA-F6B7A258B3F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DDB299-4D97-3899-4DC0-B0B5AF909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E5418C-263F-4702-F139-92EB21503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24B90-FE3B-4D89-B9A6-257ABE2F4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420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A2E503-1B58-93F7-4A63-A3A028DFC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39F042-5328-E794-6BB1-60DD70C356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60EF33-4CC3-0D89-1BCC-0D036378C8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6121E8-E626-4854-B3FA-F6B7A258B3F5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2459FB-03B7-A43B-CDB6-D3EBE5EF70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B194AE-C99D-81E5-162B-2699501F9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D24B90-FE3B-4D89-B9A6-257ABE2F4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967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3D9FC7-9C18-8301-74F9-7C9DC1B6F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82E761-BC85-E839-C470-E66946150A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5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5F11D1-2810-A3B2-A0D1-C83336B94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62EE9A-F436-DE8E-FCED-F2CD729C20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32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E8A38A-7336-2A15-2F01-5C5BD4162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92DB62-38E6-6AD5-457E-3770C9BA10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54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C5056F-3AE7-2280-057F-D540EDAD4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8BA3F8-0305-15FE-DB6B-651FEDAE88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8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F04D73-C68E-6F91-1507-922FF848E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7B4E20-1DCD-8F75-BD1B-DBF5421629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45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FB5B1A-74D1-8345-2D3E-8D24E1B30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93BF88-C594-F3A6-4BFE-615AA942C3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2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DE5C65-32BB-5550-DC7D-B51CA3792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3ABC1F-2703-DEE5-C7F3-529A89C39C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38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5E815C-F117-A920-366C-EC336BFAD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9BA6EA-9F1B-7E10-3EF2-B5BF5AF378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53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7552B1-0B20-7C01-2AEA-BE8455589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172BD5-B625-B9A3-7BBF-E302A1363A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96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CFDC13-1554-58F6-C203-52B2ACC9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0DEA18-DB38-1468-CB73-9275E0D8C1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6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778E32-A527-0D61-14E0-B9D0FDA79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47D93C-818B-8350-728C-11B449238B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0B179F-B557-A610-AA77-B014FE9BB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0C76DF-9A99-F9C2-371B-4752C16C02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51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3185B7-09DC-3331-2625-1550C6F8F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A89479-DBCA-35E9-5E5A-D4CB3DB69D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63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AC0E60-7A5C-5001-7F9E-AAFE44EF8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38BD49-E791-A858-E76E-79B64D5CAB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1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4F4476-018D-A6BC-8AB6-5EC786F33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DA61B4-0E0A-243C-9175-2BCDAA87B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88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18716C-645D-7D38-1666-358072CE1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218D1F-1C49-3DF7-18B1-49BCFF0F0B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0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0B948F-D9AB-F761-EBBE-9A44AEB04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CD0F00-75CB-5C0D-3ED1-D8400A6947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41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105439-D95E-F2A0-17EF-DF99EC3CE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998C0-BBD2-49B6-D1EB-DCFA594353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61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795BF6-596E-6F49-242D-438F527A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0E7660-8E55-5A5F-4996-96D839E82D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56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ADA10B-3C1E-AAA4-AA3A-A24D1BEB3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686D57-C9D4-E157-7608-F864756EBB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71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8203BB-4C13-89AD-7819-EC3D6D59B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9D5FC4-1B78-CF62-323C-508A1DED88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9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6A2638-0FF0-023E-FB66-A4A196C31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E3FFD3-C721-9BBD-21DE-A7C109B15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52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75C21C-C8E3-6B7A-8A59-FE2F0440D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7E0E48-79EA-A3DE-2341-4CDEDB55D3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1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068A80-10DE-8D11-4E3B-79946E074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FC2D86-EE06-4547-64DE-CFCD656C81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4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9D6900-A65A-BE05-19ED-90BFDFB64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44357A-4014-7F5E-6246-8697F1F766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11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9E130E-D55D-9485-F4E1-4B62BFE0D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099B65-5293-5FA1-F574-6516676A3C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07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9C8BD3-5584-8E44-FDD1-4D5234015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570066-1EAB-95CA-B5FE-330EC0A53B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07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526E7B-B946-132E-A1C6-9202687DE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3B0EED-BD54-AE75-0173-C60B31936A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75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8F5069-2794-2291-5639-3E988EFDC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D224D3-4C96-1C3F-999E-1235A7657E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20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84EF81-8FAA-8139-AB12-6E485100F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69629-0DE4-992A-8F40-5C7AC5021A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70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9A0117-30B8-F0AD-7789-9E486D587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6D6312-AB94-A80F-8D2F-F536819CDE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3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340853-B73A-69A8-B1BB-C75306962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FD8BB4-67DD-8BF2-0137-6A473B3816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05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48CEAF-CB8D-3A6B-A9D7-E0CF56A40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D24C60-FE19-4271-3D4D-8041FCCF8F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901E1A-62E5-0475-5212-0AC02CD42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1130C0-4756-513A-E556-7E3652BF57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62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F96633-AD06-39D6-2D6B-079AFC7A0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5B5510-CD45-B2D8-B6A4-98C35E659E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1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5CA18B-4160-2BE8-269A-C311AAF48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750E9-986F-492B-201A-1D99360B15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88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A12092-9C22-20DE-C073-FBCBEFDB4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FDC53D-4DA0-7284-65F4-AFB55B895A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73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020C23-CF9F-E6D0-9886-4E005C394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8BD30-3022-F2EB-2D2F-FD729B0D5A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95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840E39-C5AB-336C-AC0F-BC1C16978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ACD22F-A971-515F-1B7D-18F42F77C3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33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FB1D8E-ED53-7E0A-F82C-D90C049CF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0604DB-F31E-9BA1-65EA-058ECD4FDD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99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E21C61-F175-6922-533E-E8C8FBE36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09648F-21BE-EC27-0C31-EA96432D04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927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E4305EA-A987-4841-A149-2411E8F3D2D8}"/>
</file>

<file path=customXml/itemProps2.xml><?xml version="1.0" encoding="utf-8"?>
<ds:datastoreItem xmlns:ds="http://schemas.openxmlformats.org/officeDocument/2006/customXml" ds:itemID="{F54825F7-DC1A-4DEB-A0A3-365942C9CC22}"/>
</file>

<file path=customXml/itemProps3.xml><?xml version="1.0" encoding="utf-8"?>
<ds:datastoreItem xmlns:ds="http://schemas.openxmlformats.org/officeDocument/2006/customXml" ds:itemID="{762F958F-886D-46CE-9CAD-9D37E3DE2BC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2025-05-19T19:46:04Z</dcterms:created>
  <dcterms:modified xsi:type="dcterms:W3CDTF">2025-05-19T19:46:04Z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