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12.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303" r:id="rId2"/>
    <p:sldId id="276" r:id="rId3"/>
    <p:sldId id="723" r:id="rId4"/>
    <p:sldId id="724" r:id="rId5"/>
    <p:sldId id="725" r:id="rId6"/>
    <p:sldId id="726" r:id="rId7"/>
    <p:sldId id="727" r:id="rId8"/>
    <p:sldId id="732" r:id="rId9"/>
    <p:sldId id="728" r:id="rId10"/>
    <p:sldId id="729" r:id="rId11"/>
    <p:sldId id="730" r:id="rId12"/>
    <p:sldId id="731" r:id="rId13"/>
    <p:sldId id="34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723"/>
            <p14:sldId id="724"/>
            <p14:sldId id="725"/>
            <p14:sldId id="726"/>
            <p14:sldId id="727"/>
            <p14:sldId id="732"/>
            <p14:sldId id="728"/>
            <p14:sldId id="729"/>
            <p14:sldId id="730"/>
            <p14:sldId id="7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0933" y="2699473"/>
            <a:ext cx="64710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12562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PMG510</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About the Instructor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97569" y="2161098"/>
            <a:ext cx="8688534" cy="381130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Education</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Ph. D. in Business Economics/Financial Economics (Assessment: Excellent); University of Jordan, April 2014.</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MBA, Concentration in Finance, (Assessment: Very Good) University of Jordan, 2008.</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B.Sc. in Economics and administrative sciences, major in accounting and minor in banking and finance, (Assessment: Excellent); Yarmouk University, 2005.</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About the Instructor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51733" y="2364997"/>
            <a:ext cx="8688534" cy="301140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Experience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Assistant Professor of Risk Management in Faculty of Business and Finance, at American University of Madaba. Sep. 15th 2015 until present. </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Head of Insurance and Risk Management Department - Jordan Deposit Insurance Corporation (JODIC), working for JODIC for more than 10 years (November 2005 – March 2016).</a:t>
            </a:r>
          </a:p>
        </p:txBody>
      </p:sp>
    </p:spTree>
    <p:extLst>
      <p:ext uri="{BB962C8B-B14F-4D97-AF65-F5344CB8AC3E}">
        <p14:creationId xmlns:p14="http://schemas.microsoft.com/office/powerpoint/2010/main" val="1167646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About the Instructor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51733" y="2364997"/>
            <a:ext cx="8688534" cy="336739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Consultations and Training</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Developing business model for emerging banks which includes establishing risk management department, building the theoretical and practical frame works, setting policy and procedure's guidance, and train the employees on the implementation stage through shadow management Project.. </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Provided tenths of training courses in the field of risk management, Basel accord, internal control systems, internal auditing and governance.</a:t>
            </a:r>
          </a:p>
        </p:txBody>
      </p:sp>
    </p:spTree>
    <p:extLst>
      <p:ext uri="{BB962C8B-B14F-4D97-AF65-F5344CB8AC3E}">
        <p14:creationId xmlns:p14="http://schemas.microsoft.com/office/powerpoint/2010/main" val="3900521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30594" y="2364997"/>
            <a:ext cx="9009673" cy="336739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This course introduces the </a:t>
            </a: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concepts of risk</a:t>
            </a: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risk identification, assessment and evaluation, the need for risk management, risk management practice, and Insurance as one tool of risk management.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Both business and personal risk are addressed with emphasis on risk management </a:t>
            </a: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treatment tools </a:t>
            </a: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associated with controlling such risks.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course covers all types of risks; including natural environmental); climate change risks; business risks; and operational risks.</a:t>
            </a:r>
          </a:p>
        </p:txBody>
      </p:sp>
    </p:spTree>
    <p:extLst>
      <p:ext uri="{BB962C8B-B14F-4D97-AF65-F5344CB8AC3E}">
        <p14:creationId xmlns:p14="http://schemas.microsoft.com/office/powerpoint/2010/main" val="863975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30594" y="2364997"/>
            <a:ext cx="9837174" cy="336739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different definitions of risk management and the context of each definition.</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risk management environment and the main parties that involve in risk management process.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Introduce the main types of risks that affect organizations.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Explore the four Stages of risk management, and the main techniques used to implement it.</a:t>
            </a:r>
          </a:p>
        </p:txBody>
      </p:sp>
    </p:spTree>
    <p:extLst>
      <p:ext uri="{BB962C8B-B14F-4D97-AF65-F5344CB8AC3E}">
        <p14:creationId xmlns:p14="http://schemas.microsoft.com/office/powerpoint/2010/main" val="1232458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01098" y="2174788"/>
            <a:ext cx="9837174" cy="374781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Explain theories and views related to risk.</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Define the fundamental characteristics of risks; types, sources and classifications.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scope for enterprise risk management.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Describe the processes, techniques and methods associated with risk management.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Critically analyze the ISO-31000 model for risk management.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Explore the benefits of the risk management process.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5998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C3A7ED7E-B1A3-C6C7-D45F-A239F1A1AC1D}"/>
              </a:ext>
            </a:extLst>
          </p:cNvPr>
          <p:cNvPicPr>
            <a:picLocks noChangeAspect="1"/>
          </p:cNvPicPr>
          <p:nvPr/>
        </p:nvPicPr>
        <p:blipFill>
          <a:blip r:embed="rId3"/>
          <a:stretch>
            <a:fillRect/>
          </a:stretch>
        </p:blipFill>
        <p:spPr>
          <a:xfrm>
            <a:off x="3701845" y="1814376"/>
            <a:ext cx="4112649" cy="4112649"/>
          </a:xfrm>
          <a:prstGeom prst="rect">
            <a:avLst/>
          </a:prstGeom>
        </p:spPr>
      </p:pic>
    </p:spTree>
    <p:extLst>
      <p:ext uri="{BB962C8B-B14F-4D97-AF65-F5344CB8AC3E}">
        <p14:creationId xmlns:p14="http://schemas.microsoft.com/office/powerpoint/2010/main" val="40763214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Intended Learning outcomes ILO’s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01098" y="2174788"/>
            <a:ext cx="9837174" cy="374781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Demonstrate an understanding of the multidimensional nature and views of risk.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Define the fundamental characteristics of risks; types, sources and classifications and burdens. Appreciate and describe the in-depth variations between different contextual settings, causes, and sources in which risks may arise.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7302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Intended Learning outcomes ILO’s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312608" y="2522035"/>
            <a:ext cx="9837174" cy="258181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Define Risk Management and describe the objectives, processes, techniques and methods associated with risk management. Understand the concepts and principles of Risk management. Comprehend the application of risk management techniques in treating organizational risks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4885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Intended Learning outcomes ILO’s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386350" y="2363330"/>
            <a:ext cx="9837174" cy="291127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Articulate and explain technical and conceptual issues in relation to solving real-life practical problems taken from a diverse set of risk management applications, and understand and build the ability to implement various forms of risk management tools, including risk register and heat maps.	</a:t>
            </a:r>
          </a:p>
        </p:txBody>
      </p:sp>
    </p:spTree>
    <p:extLst>
      <p:ext uri="{BB962C8B-B14F-4D97-AF65-F5344CB8AC3E}">
        <p14:creationId xmlns:p14="http://schemas.microsoft.com/office/powerpoint/2010/main" val="320748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Intended Learning outcomes ILO’s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386350" y="2363330"/>
            <a:ext cx="9837174" cy="291127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Explain the basic concepts, elements and techniques associated with the risk management process in general, including, ISO 31000, COSO Enterprise risk management framework, personal risk management, financial risk management.</a:t>
            </a:r>
          </a:p>
        </p:txBody>
      </p:sp>
    </p:spTree>
    <p:extLst>
      <p:ext uri="{BB962C8B-B14F-4D97-AF65-F5344CB8AC3E}">
        <p14:creationId xmlns:p14="http://schemas.microsoft.com/office/powerpoint/2010/main" val="317930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4825C2-A8E8-48EF-A98F-51DFB8201410}"/>
</file>

<file path=customXml/itemProps2.xml><?xml version="1.0" encoding="utf-8"?>
<ds:datastoreItem xmlns:ds="http://schemas.openxmlformats.org/officeDocument/2006/customXml" ds:itemID="{1A011063-92A3-46A4-AD7B-4E08F1B02E31}"/>
</file>

<file path=customXml/itemProps3.xml><?xml version="1.0" encoding="utf-8"?>
<ds:datastoreItem xmlns:ds="http://schemas.openxmlformats.org/officeDocument/2006/customXml" ds:itemID="{95B02821-1067-4D11-A471-7608BF23EC31}"/>
</file>

<file path=docProps/app.xml><?xml version="1.0" encoding="utf-8"?>
<Properties xmlns="http://schemas.openxmlformats.org/officeDocument/2006/extended-properties" xmlns:vt="http://schemas.openxmlformats.org/officeDocument/2006/docPropsVTypes">
  <TotalTime>448</TotalTime>
  <Words>693</Words>
  <Application>Microsoft Office PowerPoint</Application>
  <PresentationFormat>Widescreen</PresentationFormat>
  <Paragraphs>69</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107</cp:revision>
  <dcterms:created xsi:type="dcterms:W3CDTF">2023-04-29T09:08:00Z</dcterms:created>
  <dcterms:modified xsi:type="dcterms:W3CDTF">2024-05-14T22:39:51Z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