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tags/tag12.xml" ContentType="application/vnd.openxmlformats-officedocument.presentationml.tags+xml"/>
  <Override PartName="/ppt/notesSlides/notesSlide12.xml" ContentType="application/vnd.openxmlformats-officedocument.presentationml.notesSlide+xml"/>
  <Override PartName="/ppt/tags/tag13.xml" ContentType="application/vnd.openxmlformats-officedocument.presentationml.tags+xml"/>
  <Override PartName="/ppt/notesSlides/notesSlide13.xml" ContentType="application/vnd.openxmlformats-officedocument.presentationml.notesSlide+xml"/>
  <Override PartName="/ppt/tags/tag14.xml" ContentType="application/vnd.openxmlformats-officedocument.presentationml.tags+xml"/>
  <Override PartName="/ppt/notesSlides/notesSlide14.xml" ContentType="application/vnd.openxmlformats-officedocument.presentationml.notesSlide+xml"/>
  <Override PartName="/ppt/tags/tag15.xml" ContentType="application/vnd.openxmlformats-officedocument.presentationml.tags+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tags/tag19.xml" ContentType="application/vnd.openxmlformats-officedocument.presentationml.tags+xml"/>
  <Override PartName="/ppt/notesSlides/notesSlide19.xml" ContentType="application/vnd.openxmlformats-officedocument.presentationml.notesSlide+xml"/>
  <Override PartName="/ppt/tags/tag20.xml" ContentType="application/vnd.openxmlformats-officedocument.presentationml.tags+xml"/>
  <Override PartName="/ppt/notesSlides/notesSlide20.xml" ContentType="application/vnd.openxmlformats-officedocument.presentationml.notesSlide+xml"/>
  <Override PartName="/ppt/tags/tag21.xml" ContentType="application/vnd.openxmlformats-officedocument.presentationml.tags+xml"/>
  <Override PartName="/ppt/notesSlides/notesSlide21.xml" ContentType="application/vnd.openxmlformats-officedocument.presentationml.notesSlide+xml"/>
  <Override PartName="/ppt/tags/tag22.xml" ContentType="application/vnd.openxmlformats-officedocument.presentationml.tags+xml"/>
  <Override PartName="/ppt/notesSlides/notesSlide22.xml" ContentType="application/vnd.openxmlformats-officedocument.presentationml.notesSlide+xml"/>
  <Override PartName="/ppt/tags/tag23.xml" ContentType="application/vnd.openxmlformats-officedocument.presentationml.tags+xml"/>
  <Override PartName="/ppt/notesSlides/notesSlide23.xml" ContentType="application/vnd.openxmlformats-officedocument.presentationml.notesSlide+xml"/>
  <Override PartName="/ppt/tags/tag24.xml" ContentType="application/vnd.openxmlformats-officedocument.presentationml.tags+xml"/>
  <Override PartName="/ppt/notesSlides/notesSlide24.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notesSlides/notesSlide25.xml" ContentType="application/vnd.openxmlformats-officedocument.presentationml.notesSlide+xml"/>
  <Override PartName="/ppt/tags/tag27.xml" ContentType="application/vnd.openxmlformats-officedocument.presentationml.tags+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29.xml" ContentType="application/vnd.openxmlformats-officedocument.presentationml.tags+xml"/>
  <Override PartName="/ppt/notesSlides/notesSlide29.xml" ContentType="application/vnd.openxmlformats-officedocument.presentationml.notesSlide+xml"/>
  <Override PartName="/ppt/tags/tag30.xml" ContentType="application/vnd.openxmlformats-officedocument.presentationml.tags+xml"/>
  <Override PartName="/ppt/notesSlides/notesSlide30.xml" ContentType="application/vnd.openxmlformats-officedocument.presentationml.notesSlide+xml"/>
  <Override PartName="/ppt/tags/tag31.xml" ContentType="application/vnd.openxmlformats-officedocument.presentationml.tags+xml"/>
  <Override PartName="/ppt/notesSlides/notesSlide31.xml" ContentType="application/vnd.openxmlformats-officedocument.presentationml.notesSlide+xml"/>
  <Override PartName="/ppt/tags/tag32.xml" ContentType="application/vnd.openxmlformats-officedocument.presentationml.tags+xml"/>
  <Override PartName="/ppt/notesSlides/notesSlide32.xml" ContentType="application/vnd.openxmlformats-officedocument.presentationml.notesSlide+xml"/>
  <Override PartName="/ppt/tags/tag33.xml" ContentType="application/vnd.openxmlformats-officedocument.presentationml.tags+xml"/>
  <Override PartName="/ppt/notesSlides/notesSlide33.xml" ContentType="application/vnd.openxmlformats-officedocument.presentationml.notesSlide+xml"/>
  <Override PartName="/ppt/tags/tag34.xml" ContentType="application/vnd.openxmlformats-officedocument.presentationml.tags+xml"/>
  <Override PartName="/ppt/notesSlides/notesSlide34.xml" ContentType="application/vnd.openxmlformats-officedocument.presentationml.notesSlide+xml"/>
  <Override PartName="/ppt/tags/tag35.xml" ContentType="application/vnd.openxmlformats-officedocument.presentationml.tags+xml"/>
  <Override PartName="/ppt/notesSlides/notesSlide35.xml" ContentType="application/vnd.openxmlformats-officedocument.presentationml.notesSlide+xml"/>
  <Override PartName="/ppt/tags/tag36.xml" ContentType="application/vnd.openxmlformats-officedocument.presentationml.tags+xml"/>
  <Override PartName="/ppt/notesSlides/notesSlide36.xml" ContentType="application/vnd.openxmlformats-officedocument.presentationml.notesSlide+xml"/>
  <Override PartName="/ppt/tags/tag37.xml" ContentType="application/vnd.openxmlformats-officedocument.presentationml.tags+xml"/>
  <Override PartName="/ppt/notesSlides/notesSlide37.xml" ContentType="application/vnd.openxmlformats-officedocument.presentationml.notesSlide+xml"/>
  <Override PartName="/ppt/tags/tag38.xml" ContentType="application/vnd.openxmlformats-officedocument.presentationml.tags+xml"/>
  <Override PartName="/ppt/notesSlides/notesSlide38.xml" ContentType="application/vnd.openxmlformats-officedocument.presentationml.notesSlide+xml"/>
  <Override PartName="/ppt/tags/tag39.xml" ContentType="application/vnd.openxmlformats-officedocument.presentationml.tags+xml"/>
  <Override PartName="/ppt/notesSlides/notesSlide39.xml" ContentType="application/vnd.openxmlformats-officedocument.presentationml.notesSlide+xml"/>
  <Override PartName="/ppt/tags/tag40.xml" ContentType="application/vnd.openxmlformats-officedocument.presentationml.tags+xml"/>
  <Override PartName="/ppt/notesSlides/notesSlide40.xml" ContentType="application/vnd.openxmlformats-officedocument.presentationml.notesSlide+xml"/>
  <Override PartName="/ppt/tags/tag41.xml" ContentType="application/vnd.openxmlformats-officedocument.presentationml.tags+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46"/>
  </p:notesMasterIdLst>
  <p:sldIdLst>
    <p:sldId id="979" r:id="rId2"/>
    <p:sldId id="924" r:id="rId3"/>
    <p:sldId id="777" r:id="rId4"/>
    <p:sldId id="975" r:id="rId5"/>
    <p:sldId id="976" r:id="rId6"/>
    <p:sldId id="936" r:id="rId7"/>
    <p:sldId id="937" r:id="rId8"/>
    <p:sldId id="980" r:id="rId9"/>
    <p:sldId id="938" r:id="rId10"/>
    <p:sldId id="926" r:id="rId11"/>
    <p:sldId id="977" r:id="rId12"/>
    <p:sldId id="939" r:id="rId13"/>
    <p:sldId id="940" r:id="rId14"/>
    <p:sldId id="941" r:id="rId15"/>
    <p:sldId id="927" r:id="rId16"/>
    <p:sldId id="942" r:id="rId17"/>
    <p:sldId id="943" r:id="rId18"/>
    <p:sldId id="944" r:id="rId19"/>
    <p:sldId id="945" r:id="rId20"/>
    <p:sldId id="946" r:id="rId21"/>
    <p:sldId id="947" r:id="rId22"/>
    <p:sldId id="948" r:id="rId23"/>
    <p:sldId id="949" r:id="rId24"/>
    <p:sldId id="950" r:id="rId25"/>
    <p:sldId id="951" r:id="rId26"/>
    <p:sldId id="981" r:id="rId27"/>
    <p:sldId id="953" r:id="rId28"/>
    <p:sldId id="952" r:id="rId29"/>
    <p:sldId id="954" r:id="rId30"/>
    <p:sldId id="969" r:id="rId31"/>
    <p:sldId id="956" r:id="rId32"/>
    <p:sldId id="970" r:id="rId33"/>
    <p:sldId id="958" r:id="rId34"/>
    <p:sldId id="971" r:id="rId35"/>
    <p:sldId id="959" r:id="rId36"/>
    <p:sldId id="972" r:id="rId37"/>
    <p:sldId id="961" r:id="rId38"/>
    <p:sldId id="973" r:id="rId39"/>
    <p:sldId id="962" r:id="rId40"/>
    <p:sldId id="963" r:id="rId41"/>
    <p:sldId id="955" r:id="rId42"/>
    <p:sldId id="968" r:id="rId43"/>
    <p:sldId id="928" r:id="rId44"/>
    <p:sldId id="982" r:id="rId45"/>
  </p:sldIdLst>
  <p:sldSz cx="9144000" cy="6858000" type="screen4x3"/>
  <p:notesSz cx="6858000" cy="9144000"/>
  <p:defaultTextStyle>
    <a:defPPr>
      <a:defRPr lang="en-US"/>
    </a:defPPr>
    <a:lvl1pPr algn="l" rtl="0" eaLnBrk="0" fontAlgn="base" hangingPunct="0">
      <a:spcBef>
        <a:spcPct val="0"/>
      </a:spcBef>
      <a:spcAft>
        <a:spcPct val="0"/>
      </a:spcAft>
      <a:defRPr sz="3200" i="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3200" i="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3200" i="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3200" i="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3200" i="1" kern="1200">
        <a:solidFill>
          <a:schemeClr val="tx1"/>
        </a:solidFill>
        <a:latin typeface="Arial" panose="020B0604020202020204" pitchFamily="34" charset="0"/>
        <a:ea typeface="+mn-ea"/>
        <a:cs typeface="+mn-cs"/>
      </a:defRPr>
    </a:lvl5pPr>
    <a:lvl6pPr marL="2286000" algn="l" defTabSz="914400" rtl="0" eaLnBrk="1" latinLnBrk="0" hangingPunct="1">
      <a:defRPr sz="3200" i="1" kern="1200">
        <a:solidFill>
          <a:schemeClr val="tx1"/>
        </a:solidFill>
        <a:latin typeface="Arial" panose="020B0604020202020204" pitchFamily="34" charset="0"/>
        <a:ea typeface="+mn-ea"/>
        <a:cs typeface="+mn-cs"/>
      </a:defRPr>
    </a:lvl6pPr>
    <a:lvl7pPr marL="2743200" algn="l" defTabSz="914400" rtl="0" eaLnBrk="1" latinLnBrk="0" hangingPunct="1">
      <a:defRPr sz="3200" i="1" kern="1200">
        <a:solidFill>
          <a:schemeClr val="tx1"/>
        </a:solidFill>
        <a:latin typeface="Arial" panose="020B0604020202020204" pitchFamily="34" charset="0"/>
        <a:ea typeface="+mn-ea"/>
        <a:cs typeface="+mn-cs"/>
      </a:defRPr>
    </a:lvl7pPr>
    <a:lvl8pPr marL="3200400" algn="l" defTabSz="914400" rtl="0" eaLnBrk="1" latinLnBrk="0" hangingPunct="1">
      <a:defRPr sz="3200" i="1" kern="1200">
        <a:solidFill>
          <a:schemeClr val="tx1"/>
        </a:solidFill>
        <a:latin typeface="Arial" panose="020B0604020202020204" pitchFamily="34" charset="0"/>
        <a:ea typeface="+mn-ea"/>
        <a:cs typeface="+mn-cs"/>
      </a:defRPr>
    </a:lvl8pPr>
    <a:lvl9pPr marL="3657600" algn="l" defTabSz="914400" rtl="0" eaLnBrk="1" latinLnBrk="0" hangingPunct="1">
      <a:defRPr sz="3200" i="1"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66"/>
    <a:srgbClr val="00CC00"/>
    <a:srgbClr val="996633"/>
    <a:srgbClr val="6666FF"/>
    <a:srgbClr val="3366FF"/>
    <a:srgbClr val="CCFF99"/>
    <a:srgbClr val="99FF33"/>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707" autoAdjust="0"/>
    <p:restoredTop sz="94712" autoAdjust="0"/>
  </p:normalViewPr>
  <p:slideViewPr>
    <p:cSldViewPr>
      <p:cViewPr varScale="1">
        <p:scale>
          <a:sx n="76" d="100"/>
          <a:sy n="76" d="100"/>
        </p:scale>
        <p:origin x="816" y="5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88834" name="Rectangle 2">
            <a:extLst>
              <a:ext uri="{FF2B5EF4-FFF2-40B4-BE49-F238E27FC236}">
                <a16:creationId xmlns:a16="http://schemas.microsoft.com/office/drawing/2014/main" id="{384B8CB9-4272-9135-5B72-DBC2AE0B78DD}"/>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i="0">
                <a:latin typeface="Times New Roman" panose="02020603050405020304" pitchFamily="18" charset="0"/>
              </a:defRPr>
            </a:lvl1pPr>
          </a:lstStyle>
          <a:p>
            <a:pPr>
              <a:defRPr/>
            </a:pPr>
            <a:endParaRPr lang="en-US" altLang="en-US"/>
          </a:p>
        </p:txBody>
      </p:sp>
      <p:sp>
        <p:nvSpPr>
          <p:cNvPr id="888835" name="Rectangle 3">
            <a:extLst>
              <a:ext uri="{FF2B5EF4-FFF2-40B4-BE49-F238E27FC236}">
                <a16:creationId xmlns:a16="http://schemas.microsoft.com/office/drawing/2014/main" id="{33B4B62A-4F12-BDEC-6D0C-D36FAF234F62}"/>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i="0">
                <a:latin typeface="Times New Roman" panose="02020603050405020304" pitchFamily="18" charset="0"/>
              </a:defRPr>
            </a:lvl1pPr>
          </a:lstStyle>
          <a:p>
            <a:pPr>
              <a:defRPr/>
            </a:pPr>
            <a:endParaRPr lang="en-US" altLang="en-US"/>
          </a:p>
        </p:txBody>
      </p:sp>
      <p:sp>
        <p:nvSpPr>
          <p:cNvPr id="3076" name="Rectangle 4">
            <a:extLst>
              <a:ext uri="{FF2B5EF4-FFF2-40B4-BE49-F238E27FC236}">
                <a16:creationId xmlns:a16="http://schemas.microsoft.com/office/drawing/2014/main" id="{689DFB86-53BC-E70E-8703-800E8910D3C7}"/>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88837" name="Rectangle 5">
            <a:extLst>
              <a:ext uri="{FF2B5EF4-FFF2-40B4-BE49-F238E27FC236}">
                <a16:creationId xmlns:a16="http://schemas.microsoft.com/office/drawing/2014/main" id="{82C3CACB-DFE3-1F59-7474-B1361F9AE178}"/>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888838" name="Rectangle 6">
            <a:extLst>
              <a:ext uri="{FF2B5EF4-FFF2-40B4-BE49-F238E27FC236}">
                <a16:creationId xmlns:a16="http://schemas.microsoft.com/office/drawing/2014/main" id="{7027C5A3-3895-4823-659E-A3F4ED29FB64}"/>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i="0">
                <a:latin typeface="Times New Roman" panose="02020603050405020304" pitchFamily="18" charset="0"/>
              </a:defRPr>
            </a:lvl1pPr>
          </a:lstStyle>
          <a:p>
            <a:pPr>
              <a:defRPr/>
            </a:pPr>
            <a:endParaRPr lang="en-US" altLang="en-US"/>
          </a:p>
        </p:txBody>
      </p:sp>
      <p:sp>
        <p:nvSpPr>
          <p:cNvPr id="888839" name="Rectangle 7">
            <a:extLst>
              <a:ext uri="{FF2B5EF4-FFF2-40B4-BE49-F238E27FC236}">
                <a16:creationId xmlns:a16="http://schemas.microsoft.com/office/drawing/2014/main" id="{426077A2-4FA4-1D6C-43DF-1FDFAF4D6A10}"/>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i="0">
                <a:latin typeface="Times New Roman" panose="02020603050405020304" pitchFamily="18" charset="0"/>
              </a:defRPr>
            </a:lvl1pPr>
          </a:lstStyle>
          <a:p>
            <a:fld id="{976FB7DC-1975-4EFE-A7C6-D8EEBEA6CB76}"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76FB7DC-1975-4EFE-A7C6-D8EEBEA6CB76}" type="slidenum">
              <a:rPr lang="en-US" altLang="en-US" smtClean="0"/>
              <a:pPr/>
              <a:t>1</a:t>
            </a:fld>
            <a:endParaRPr lang="en-US" altLang="en-US"/>
          </a:p>
        </p:txBody>
      </p:sp>
    </p:spTree>
    <p:extLst>
      <p:ext uri="{BB962C8B-B14F-4D97-AF65-F5344CB8AC3E}">
        <p14:creationId xmlns:p14="http://schemas.microsoft.com/office/powerpoint/2010/main" val="33695629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a:extLst>
              <a:ext uri="{FF2B5EF4-FFF2-40B4-BE49-F238E27FC236}">
                <a16:creationId xmlns:a16="http://schemas.microsoft.com/office/drawing/2014/main" id="{DD20B13D-CA74-4A1A-F2A6-C3B03A525649}"/>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CB830BCE-5EEA-41BB-8886-F9F9C98A9139}" type="slidenum">
              <a:rPr lang="en-US" altLang="en-US" sz="1200" i="0">
                <a:latin typeface="Times New Roman" panose="02020603050405020304" pitchFamily="18" charset="0"/>
              </a:rPr>
              <a:pPr/>
              <a:t>2</a:t>
            </a:fld>
            <a:endParaRPr lang="en-US" altLang="en-US" sz="1200" i="0">
              <a:latin typeface="Times New Roman" panose="02020603050405020304" pitchFamily="18" charset="0"/>
            </a:endParaRPr>
          </a:p>
        </p:txBody>
      </p:sp>
      <p:sp>
        <p:nvSpPr>
          <p:cNvPr id="7171" name="Rectangle 2">
            <a:extLst>
              <a:ext uri="{FF2B5EF4-FFF2-40B4-BE49-F238E27FC236}">
                <a16:creationId xmlns:a16="http://schemas.microsoft.com/office/drawing/2014/main" id="{A919A06D-12D6-B42A-29EB-ED2B28F975FA}"/>
              </a:ext>
            </a:extLst>
          </p:cNvPr>
          <p:cNvSpPr>
            <a:spLocks noGrp="1" noRot="1" noChangeAspect="1" noChangeArrowheads="1" noTextEdit="1"/>
          </p:cNvSpPr>
          <p:nvPr>
            <p:ph type="sldImg"/>
          </p:nvPr>
        </p:nvSpPr>
        <p:spPr>
          <a:ln/>
        </p:spPr>
      </p:sp>
      <p:sp>
        <p:nvSpPr>
          <p:cNvPr id="7172" name="Rectangle 3">
            <a:extLst>
              <a:ext uri="{FF2B5EF4-FFF2-40B4-BE49-F238E27FC236}">
                <a16:creationId xmlns:a16="http://schemas.microsoft.com/office/drawing/2014/main" id="{DE306762-2524-6235-C4D5-7C86950EDF36}"/>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a:extLst>
              <a:ext uri="{FF2B5EF4-FFF2-40B4-BE49-F238E27FC236}">
                <a16:creationId xmlns:a16="http://schemas.microsoft.com/office/drawing/2014/main" id="{CE4426AE-67C5-BA05-7FE6-A95618B3C1D7}"/>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97A8CEE3-49A3-4B10-AA44-F26CAD924027}" type="slidenum">
              <a:rPr lang="en-US" altLang="en-US" sz="1200" i="0">
                <a:latin typeface="Times New Roman" panose="02020603050405020304" pitchFamily="18" charset="0"/>
              </a:rPr>
              <a:pPr/>
              <a:t>3</a:t>
            </a:fld>
            <a:endParaRPr lang="en-US" altLang="en-US" sz="1200" i="0">
              <a:latin typeface="Times New Roman" panose="02020603050405020304" pitchFamily="18" charset="0"/>
            </a:endParaRPr>
          </a:p>
        </p:txBody>
      </p:sp>
      <p:sp>
        <p:nvSpPr>
          <p:cNvPr id="9219" name="Rectangle 2">
            <a:extLst>
              <a:ext uri="{FF2B5EF4-FFF2-40B4-BE49-F238E27FC236}">
                <a16:creationId xmlns:a16="http://schemas.microsoft.com/office/drawing/2014/main" id="{097C26A1-6BC0-42DE-021D-271C22B1FB17}"/>
              </a:ext>
            </a:extLst>
          </p:cNvPr>
          <p:cNvSpPr>
            <a:spLocks noGrp="1" noRot="1" noChangeAspect="1" noChangeArrowheads="1" noTextEdit="1"/>
          </p:cNvSpPr>
          <p:nvPr>
            <p:ph type="sldImg"/>
          </p:nvPr>
        </p:nvSpPr>
        <p:spPr>
          <a:ln/>
        </p:spPr>
      </p:sp>
      <p:sp>
        <p:nvSpPr>
          <p:cNvPr id="9220" name="Rectangle 3">
            <a:extLst>
              <a:ext uri="{FF2B5EF4-FFF2-40B4-BE49-F238E27FC236}">
                <a16:creationId xmlns:a16="http://schemas.microsoft.com/office/drawing/2014/main" id="{FE316A9F-870C-1BF2-E7D4-20DAEC8485B5}"/>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a:extLst>
              <a:ext uri="{FF2B5EF4-FFF2-40B4-BE49-F238E27FC236}">
                <a16:creationId xmlns:a16="http://schemas.microsoft.com/office/drawing/2014/main" id="{1E5446B8-5290-D1BE-ACBE-C9BA3A9E161C}"/>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3C90C512-9055-42E6-AE5D-D8D854B02493}" type="slidenum">
              <a:rPr lang="en-US" altLang="en-US" sz="1200" i="0">
                <a:latin typeface="Times New Roman" panose="02020603050405020304" pitchFamily="18" charset="0"/>
              </a:rPr>
              <a:pPr/>
              <a:t>4</a:t>
            </a:fld>
            <a:endParaRPr lang="en-US" altLang="en-US" sz="1200" i="0">
              <a:latin typeface="Times New Roman" panose="02020603050405020304" pitchFamily="18" charset="0"/>
            </a:endParaRPr>
          </a:p>
        </p:txBody>
      </p:sp>
      <p:sp>
        <p:nvSpPr>
          <p:cNvPr id="11267" name="Rectangle 2">
            <a:extLst>
              <a:ext uri="{FF2B5EF4-FFF2-40B4-BE49-F238E27FC236}">
                <a16:creationId xmlns:a16="http://schemas.microsoft.com/office/drawing/2014/main" id="{AA0CE904-45A8-82B3-7803-6CCDEFC67CE3}"/>
              </a:ext>
            </a:extLst>
          </p:cNvPr>
          <p:cNvSpPr>
            <a:spLocks noGrp="1" noRot="1" noChangeAspect="1" noChangeArrowheads="1" noTextEdit="1"/>
          </p:cNvSpPr>
          <p:nvPr>
            <p:ph type="sldImg"/>
          </p:nvPr>
        </p:nvSpPr>
        <p:spPr>
          <a:ln/>
        </p:spPr>
      </p:sp>
      <p:sp>
        <p:nvSpPr>
          <p:cNvPr id="11268" name="Rectangle 3">
            <a:extLst>
              <a:ext uri="{FF2B5EF4-FFF2-40B4-BE49-F238E27FC236}">
                <a16:creationId xmlns:a16="http://schemas.microsoft.com/office/drawing/2014/main" id="{AF4E5210-E023-815D-5F74-F9D65E5B997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a:extLst>
              <a:ext uri="{FF2B5EF4-FFF2-40B4-BE49-F238E27FC236}">
                <a16:creationId xmlns:a16="http://schemas.microsoft.com/office/drawing/2014/main" id="{96A2C6AC-5305-205E-61EB-8574C265ABD9}"/>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E105408C-4D86-4326-BB3B-A85D13724F47}" type="slidenum">
              <a:rPr lang="en-US" altLang="en-US" sz="1200" i="0">
                <a:latin typeface="Times New Roman" panose="02020603050405020304" pitchFamily="18" charset="0"/>
              </a:rPr>
              <a:pPr/>
              <a:t>5</a:t>
            </a:fld>
            <a:endParaRPr lang="en-US" altLang="en-US" sz="1200" i="0">
              <a:latin typeface="Times New Roman" panose="02020603050405020304" pitchFamily="18" charset="0"/>
            </a:endParaRPr>
          </a:p>
        </p:txBody>
      </p:sp>
      <p:sp>
        <p:nvSpPr>
          <p:cNvPr id="13315" name="Rectangle 2">
            <a:extLst>
              <a:ext uri="{FF2B5EF4-FFF2-40B4-BE49-F238E27FC236}">
                <a16:creationId xmlns:a16="http://schemas.microsoft.com/office/drawing/2014/main" id="{3315A9E7-AA88-C0C4-F51C-1720C011381C}"/>
              </a:ext>
            </a:extLst>
          </p:cNvPr>
          <p:cNvSpPr>
            <a:spLocks noGrp="1" noRot="1" noChangeAspect="1" noChangeArrowheads="1" noTextEdit="1"/>
          </p:cNvSpPr>
          <p:nvPr>
            <p:ph type="sldImg"/>
          </p:nvPr>
        </p:nvSpPr>
        <p:spPr>
          <a:ln/>
        </p:spPr>
      </p:sp>
      <p:sp>
        <p:nvSpPr>
          <p:cNvPr id="13316" name="Rectangle 3">
            <a:extLst>
              <a:ext uri="{FF2B5EF4-FFF2-40B4-BE49-F238E27FC236}">
                <a16:creationId xmlns:a16="http://schemas.microsoft.com/office/drawing/2014/main" id="{BB806CC7-E9CE-376A-3BFF-B2F1FE07413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33CC0B81-001B-35F1-F4B4-BBB742380EBC}"/>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D8BBFCCA-843A-4702-B56D-5D24A9416B9C}" type="slidenum">
              <a:rPr lang="en-US" altLang="en-US" sz="1200" i="0">
                <a:latin typeface="Times New Roman" panose="02020603050405020304" pitchFamily="18" charset="0"/>
              </a:rPr>
              <a:pPr/>
              <a:t>6</a:t>
            </a:fld>
            <a:endParaRPr lang="en-US" altLang="en-US" sz="1200" i="0">
              <a:latin typeface="Times New Roman" panose="02020603050405020304" pitchFamily="18" charset="0"/>
            </a:endParaRPr>
          </a:p>
        </p:txBody>
      </p:sp>
      <p:sp>
        <p:nvSpPr>
          <p:cNvPr id="15363" name="Rectangle 2">
            <a:extLst>
              <a:ext uri="{FF2B5EF4-FFF2-40B4-BE49-F238E27FC236}">
                <a16:creationId xmlns:a16="http://schemas.microsoft.com/office/drawing/2014/main" id="{E2FE49E7-635A-F29C-54DB-2A7890A4296A}"/>
              </a:ext>
            </a:extLst>
          </p:cNvPr>
          <p:cNvSpPr>
            <a:spLocks noGrp="1" noRot="1" noChangeAspect="1" noChangeArrowheads="1" noTextEdit="1"/>
          </p:cNvSpPr>
          <p:nvPr>
            <p:ph type="sldImg"/>
          </p:nvPr>
        </p:nvSpPr>
        <p:spPr>
          <a:ln/>
        </p:spPr>
      </p:sp>
      <p:sp>
        <p:nvSpPr>
          <p:cNvPr id="15364" name="Rectangle 3">
            <a:extLst>
              <a:ext uri="{FF2B5EF4-FFF2-40B4-BE49-F238E27FC236}">
                <a16:creationId xmlns:a16="http://schemas.microsoft.com/office/drawing/2014/main" id="{E8A3979B-7E23-DFBD-AFAD-C452976598D9}"/>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67A07D51-CCB5-C6FB-4554-E3C6160185C1}"/>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3B97E706-8407-4400-925B-4670CDD29C33}" type="slidenum">
              <a:rPr lang="en-US" altLang="en-US" sz="1200" i="0">
                <a:latin typeface="Times New Roman" panose="02020603050405020304" pitchFamily="18" charset="0"/>
              </a:rPr>
              <a:pPr/>
              <a:t>7</a:t>
            </a:fld>
            <a:endParaRPr lang="en-US" altLang="en-US" sz="1200" i="0">
              <a:latin typeface="Times New Roman" panose="02020603050405020304" pitchFamily="18" charset="0"/>
            </a:endParaRPr>
          </a:p>
        </p:txBody>
      </p:sp>
      <p:sp>
        <p:nvSpPr>
          <p:cNvPr id="17411" name="Rectangle 2">
            <a:extLst>
              <a:ext uri="{FF2B5EF4-FFF2-40B4-BE49-F238E27FC236}">
                <a16:creationId xmlns:a16="http://schemas.microsoft.com/office/drawing/2014/main" id="{5E3D2391-0E2D-4FD4-B9C9-1C3B4AB20FDC}"/>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5FEC5679-6DEC-76EE-B361-DE8BDB07D801}"/>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7B3D922D-35A6-C9E0-8A53-00FB1029DFC4}"/>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041EF9FA-9FCD-4ACE-A248-515C161C3855}" type="slidenum">
              <a:rPr lang="en-US" altLang="en-US" sz="1200" i="0">
                <a:latin typeface="Times New Roman" panose="02020603050405020304" pitchFamily="18" charset="0"/>
              </a:rPr>
              <a:pPr/>
              <a:t>9</a:t>
            </a:fld>
            <a:endParaRPr lang="en-US" altLang="en-US" sz="1200" i="0">
              <a:latin typeface="Times New Roman" panose="02020603050405020304" pitchFamily="18" charset="0"/>
            </a:endParaRPr>
          </a:p>
        </p:txBody>
      </p:sp>
      <p:sp>
        <p:nvSpPr>
          <p:cNvPr id="19459" name="Rectangle 2">
            <a:extLst>
              <a:ext uri="{FF2B5EF4-FFF2-40B4-BE49-F238E27FC236}">
                <a16:creationId xmlns:a16="http://schemas.microsoft.com/office/drawing/2014/main" id="{9D26FB86-6AA5-8243-D967-F12A1DC2E7AE}"/>
              </a:ext>
            </a:extLst>
          </p:cNvPr>
          <p:cNvSpPr>
            <a:spLocks noGrp="1" noRot="1" noChangeAspect="1" noChangeArrowheads="1" noTextEdit="1"/>
          </p:cNvSpPr>
          <p:nvPr>
            <p:ph type="sldImg"/>
          </p:nvPr>
        </p:nvSpPr>
        <p:spPr>
          <a:ln/>
        </p:spPr>
      </p:sp>
      <p:sp>
        <p:nvSpPr>
          <p:cNvPr id="19460" name="Rectangle 3">
            <a:extLst>
              <a:ext uri="{FF2B5EF4-FFF2-40B4-BE49-F238E27FC236}">
                <a16:creationId xmlns:a16="http://schemas.microsoft.com/office/drawing/2014/main" id="{65B79854-7449-AFF2-12F8-F58B43CFA1E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a:extLst>
              <a:ext uri="{FF2B5EF4-FFF2-40B4-BE49-F238E27FC236}">
                <a16:creationId xmlns:a16="http://schemas.microsoft.com/office/drawing/2014/main" id="{7DBCFC2B-C898-8484-1BB3-E0BFF26294CE}"/>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A5920FFB-3C9B-4ACB-B237-8C6DBF7E1E39}" type="slidenum">
              <a:rPr lang="en-US" altLang="en-US" sz="1200" i="0">
                <a:latin typeface="Times New Roman" panose="02020603050405020304" pitchFamily="18" charset="0"/>
              </a:rPr>
              <a:pPr/>
              <a:t>10</a:t>
            </a:fld>
            <a:endParaRPr lang="en-US" altLang="en-US" sz="1200" i="0">
              <a:latin typeface="Times New Roman" panose="02020603050405020304" pitchFamily="18" charset="0"/>
            </a:endParaRPr>
          </a:p>
        </p:txBody>
      </p:sp>
      <p:sp>
        <p:nvSpPr>
          <p:cNvPr id="21507" name="Rectangle 2">
            <a:extLst>
              <a:ext uri="{FF2B5EF4-FFF2-40B4-BE49-F238E27FC236}">
                <a16:creationId xmlns:a16="http://schemas.microsoft.com/office/drawing/2014/main" id="{F564E28E-3846-DCDD-BB7A-8FDDA28AB042}"/>
              </a:ext>
            </a:extLst>
          </p:cNvPr>
          <p:cNvSpPr>
            <a:spLocks noGrp="1" noRot="1" noChangeAspect="1" noChangeArrowheads="1" noTextEdit="1"/>
          </p:cNvSpPr>
          <p:nvPr>
            <p:ph type="sldImg"/>
          </p:nvPr>
        </p:nvSpPr>
        <p:spPr>
          <a:ln/>
        </p:spPr>
      </p:sp>
      <p:sp>
        <p:nvSpPr>
          <p:cNvPr id="21508" name="Rectangle 3">
            <a:extLst>
              <a:ext uri="{FF2B5EF4-FFF2-40B4-BE49-F238E27FC236}">
                <a16:creationId xmlns:a16="http://schemas.microsoft.com/office/drawing/2014/main" id="{420D3B30-2488-ACAB-E660-5B65713951D3}"/>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3129F4AF-1CAC-D7E5-84C6-E91275C80B50}"/>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E91A7846-B7C4-4D1D-A75E-81CE4B252911}" type="slidenum">
              <a:rPr lang="en-US" altLang="en-US" sz="1200" i="0">
                <a:latin typeface="Times New Roman" panose="02020603050405020304" pitchFamily="18" charset="0"/>
              </a:rPr>
              <a:pPr/>
              <a:t>11</a:t>
            </a:fld>
            <a:endParaRPr lang="en-US" altLang="en-US" sz="1200" i="0">
              <a:latin typeface="Times New Roman" panose="02020603050405020304" pitchFamily="18" charset="0"/>
            </a:endParaRPr>
          </a:p>
        </p:txBody>
      </p:sp>
      <p:sp>
        <p:nvSpPr>
          <p:cNvPr id="23555" name="Rectangle 2">
            <a:extLst>
              <a:ext uri="{FF2B5EF4-FFF2-40B4-BE49-F238E27FC236}">
                <a16:creationId xmlns:a16="http://schemas.microsoft.com/office/drawing/2014/main" id="{E2408B5D-C8C5-AB63-99A8-F88E49AB470A}"/>
              </a:ext>
            </a:extLst>
          </p:cNvPr>
          <p:cNvSpPr>
            <a:spLocks noGrp="1" noRot="1" noChangeAspect="1" noChangeArrowheads="1" noTextEdit="1"/>
          </p:cNvSpPr>
          <p:nvPr>
            <p:ph type="sldImg"/>
          </p:nvPr>
        </p:nvSpPr>
        <p:spPr>
          <a:ln/>
        </p:spPr>
      </p:sp>
      <p:sp>
        <p:nvSpPr>
          <p:cNvPr id="23556" name="Rectangle 3">
            <a:extLst>
              <a:ext uri="{FF2B5EF4-FFF2-40B4-BE49-F238E27FC236}">
                <a16:creationId xmlns:a16="http://schemas.microsoft.com/office/drawing/2014/main" id="{D023DCE2-5CDC-C306-C1C9-FD510DFC84A1}"/>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A5FA74F7-88F2-C054-DE2A-DF99DAC6715B}"/>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817F7968-7694-4819-99E7-31B8FEA906C5}" type="slidenum">
              <a:rPr lang="en-US" altLang="en-US" sz="1200" i="0">
                <a:latin typeface="Times New Roman" panose="02020603050405020304" pitchFamily="18" charset="0"/>
              </a:rPr>
              <a:pPr/>
              <a:t>12</a:t>
            </a:fld>
            <a:endParaRPr lang="en-US" altLang="en-US" sz="1200" i="0">
              <a:latin typeface="Times New Roman" panose="02020603050405020304" pitchFamily="18" charset="0"/>
            </a:endParaRPr>
          </a:p>
        </p:txBody>
      </p:sp>
      <p:sp>
        <p:nvSpPr>
          <p:cNvPr id="25603" name="Rectangle 2">
            <a:extLst>
              <a:ext uri="{FF2B5EF4-FFF2-40B4-BE49-F238E27FC236}">
                <a16:creationId xmlns:a16="http://schemas.microsoft.com/office/drawing/2014/main" id="{92E46C58-518A-E093-AD22-AD72C9DFBD61}"/>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8C1D3DCB-9B94-2503-C1C6-29A2DED9DF2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7CFCFBA0-0615-DE29-0498-F8474E505FAB}"/>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34456FB6-CABB-4BFD-8AE7-A947AFFF4D48}" type="slidenum">
              <a:rPr lang="en-US" altLang="en-US" sz="1200" i="0">
                <a:latin typeface="Times New Roman" panose="02020603050405020304" pitchFamily="18" charset="0"/>
              </a:rPr>
              <a:pPr/>
              <a:t>13</a:t>
            </a:fld>
            <a:endParaRPr lang="en-US" altLang="en-US" sz="1200" i="0">
              <a:latin typeface="Times New Roman" panose="02020603050405020304" pitchFamily="18" charset="0"/>
            </a:endParaRPr>
          </a:p>
        </p:txBody>
      </p:sp>
      <p:sp>
        <p:nvSpPr>
          <p:cNvPr id="27651" name="Rectangle 2">
            <a:extLst>
              <a:ext uri="{FF2B5EF4-FFF2-40B4-BE49-F238E27FC236}">
                <a16:creationId xmlns:a16="http://schemas.microsoft.com/office/drawing/2014/main" id="{792392BF-BBD2-FDF1-D534-DF7AC4EA3E00}"/>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133E08AC-AA99-4C26-B5AB-B07C5B5C2B7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583D73DC-066C-6E42-41AD-D2F9FBD8F481}"/>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DBA7B310-A44D-44FD-9D6A-C986C4AFB9C7}" type="slidenum">
              <a:rPr lang="en-US" altLang="en-US" sz="1200" i="0">
                <a:latin typeface="Times New Roman" panose="02020603050405020304" pitchFamily="18" charset="0"/>
              </a:rPr>
              <a:pPr/>
              <a:t>14</a:t>
            </a:fld>
            <a:endParaRPr lang="en-US" altLang="en-US" sz="1200" i="0">
              <a:latin typeface="Times New Roman" panose="02020603050405020304" pitchFamily="18" charset="0"/>
            </a:endParaRPr>
          </a:p>
        </p:txBody>
      </p:sp>
      <p:sp>
        <p:nvSpPr>
          <p:cNvPr id="29699" name="Rectangle 2">
            <a:extLst>
              <a:ext uri="{FF2B5EF4-FFF2-40B4-BE49-F238E27FC236}">
                <a16:creationId xmlns:a16="http://schemas.microsoft.com/office/drawing/2014/main" id="{1B987B74-EF6D-DC03-6D4B-571C36945225}"/>
              </a:ext>
            </a:extLst>
          </p:cNvPr>
          <p:cNvSpPr>
            <a:spLocks noGrp="1" noRot="1" noChangeAspect="1" noChangeArrowheads="1" noTextEdit="1"/>
          </p:cNvSpPr>
          <p:nvPr>
            <p:ph type="sldImg"/>
          </p:nvPr>
        </p:nvSpPr>
        <p:spPr>
          <a:ln/>
        </p:spPr>
      </p:sp>
      <p:sp>
        <p:nvSpPr>
          <p:cNvPr id="29700" name="Rectangle 3">
            <a:extLst>
              <a:ext uri="{FF2B5EF4-FFF2-40B4-BE49-F238E27FC236}">
                <a16:creationId xmlns:a16="http://schemas.microsoft.com/office/drawing/2014/main" id="{89F7B044-B117-55D9-9B8D-4ED83F0B415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AE646978-54E4-8F7E-79CF-8946307EB128}"/>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11521BCB-DDF5-4BF2-AE15-5A7E7C8141F5}" type="slidenum">
              <a:rPr lang="en-US" altLang="en-US" sz="1200" i="0">
                <a:latin typeface="Times New Roman" panose="02020603050405020304" pitchFamily="18" charset="0"/>
              </a:rPr>
              <a:pPr/>
              <a:t>15</a:t>
            </a:fld>
            <a:endParaRPr lang="en-US" altLang="en-US" sz="1200" i="0">
              <a:latin typeface="Times New Roman" panose="02020603050405020304" pitchFamily="18" charset="0"/>
            </a:endParaRPr>
          </a:p>
        </p:txBody>
      </p:sp>
      <p:sp>
        <p:nvSpPr>
          <p:cNvPr id="31747" name="Rectangle 2">
            <a:extLst>
              <a:ext uri="{FF2B5EF4-FFF2-40B4-BE49-F238E27FC236}">
                <a16:creationId xmlns:a16="http://schemas.microsoft.com/office/drawing/2014/main" id="{12241C64-5CEF-8051-7606-895B10C58E41}"/>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58230056-9864-DEF9-5A57-CA9CF37EC84C}"/>
              </a:ext>
            </a:extLst>
          </p:cNvPr>
          <p:cNvSpPr>
            <a:spLocks noGrp="1" noChangeArrowheads="1"/>
          </p:cNvSpPr>
          <p:nvPr>
            <p:ph type="body" idx="1"/>
          </p:nvPr>
        </p:nvSpPr>
        <p:spPr>
          <a:noFill/>
        </p:spPr>
        <p:txBody>
          <a:bodyPr/>
          <a:lstStyle/>
          <a:p>
            <a:pPr eaLnBrk="1" hangingPunct="1"/>
            <a:r>
              <a:rPr lang="ar-EG" altLang="en-US" dirty="0"/>
              <a:t>أنظمة التشغيل اليوم معقدة للغاية. يحتاج نظام التشغيل إلى إدارة الموارد المختلفة في نظام الكمبيوتر. إنها تشبه منظمة بها العديد من المديرين في المستوى الأعلى. كل مدير مسؤول عن إدارة قسمه ، ولكنه يحتاج أيضًا إلى التعاون مع الآخرين وتنسيق الأنشطة. يحتوي نظام التشغيل الحديث على أربع مهام على الأقل: مدير الذاكرة ، ومدير العمليات ، ومدير الجهاز ، ومدير الملفات.</a:t>
            </a:r>
            <a:endParaRPr lang="en-US" alt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C6E576F9-78BA-445B-1B80-E2CDF794761E}"/>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45768DDB-C903-480D-BDA4-ADDA1431C0E7}" type="slidenum">
              <a:rPr lang="en-US" altLang="en-US" sz="1200" i="0">
                <a:latin typeface="Times New Roman" panose="02020603050405020304" pitchFamily="18" charset="0"/>
              </a:rPr>
              <a:pPr/>
              <a:t>16</a:t>
            </a:fld>
            <a:endParaRPr lang="en-US" altLang="en-US" sz="1200" i="0">
              <a:latin typeface="Times New Roman" panose="02020603050405020304" pitchFamily="18" charset="0"/>
            </a:endParaRPr>
          </a:p>
        </p:txBody>
      </p:sp>
      <p:sp>
        <p:nvSpPr>
          <p:cNvPr id="33795" name="Rectangle 2">
            <a:extLst>
              <a:ext uri="{FF2B5EF4-FFF2-40B4-BE49-F238E27FC236}">
                <a16:creationId xmlns:a16="http://schemas.microsoft.com/office/drawing/2014/main" id="{25AB6F18-6484-7C60-1609-C72CAE2F2132}"/>
              </a:ext>
            </a:extLst>
          </p:cNvPr>
          <p:cNvSpPr>
            <a:spLocks noGrp="1" noRot="1" noChangeAspect="1" noChangeArrowheads="1" noTextEdit="1"/>
          </p:cNvSpPr>
          <p:nvPr>
            <p:ph type="sldImg"/>
          </p:nvPr>
        </p:nvSpPr>
        <p:spPr>
          <a:ln/>
        </p:spPr>
      </p:sp>
      <p:sp>
        <p:nvSpPr>
          <p:cNvPr id="33796" name="Rectangle 3">
            <a:extLst>
              <a:ext uri="{FF2B5EF4-FFF2-40B4-BE49-F238E27FC236}">
                <a16:creationId xmlns:a16="http://schemas.microsoft.com/office/drawing/2014/main" id="{4D93707A-7F70-41E8-3C95-68194BB6B94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FCF3A170-4DFB-EC68-C4FF-1511AE365ECF}"/>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1A2F954D-1B96-46A4-A882-7E8BD044408A}" type="slidenum">
              <a:rPr lang="en-US" altLang="en-US" sz="1200" i="0">
                <a:latin typeface="Times New Roman" panose="02020603050405020304" pitchFamily="18" charset="0"/>
              </a:rPr>
              <a:pPr/>
              <a:t>17</a:t>
            </a:fld>
            <a:endParaRPr lang="en-US" altLang="en-US" sz="1200" i="0">
              <a:latin typeface="Times New Roman" panose="02020603050405020304" pitchFamily="18" charset="0"/>
            </a:endParaRPr>
          </a:p>
        </p:txBody>
      </p:sp>
      <p:sp>
        <p:nvSpPr>
          <p:cNvPr id="35843" name="Rectangle 2">
            <a:extLst>
              <a:ext uri="{FF2B5EF4-FFF2-40B4-BE49-F238E27FC236}">
                <a16:creationId xmlns:a16="http://schemas.microsoft.com/office/drawing/2014/main" id="{BD23C660-6A36-37CD-B4A5-A62595A7F900}"/>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8476A485-5092-643B-2924-050D783AA6D4}"/>
              </a:ext>
            </a:extLst>
          </p:cNvPr>
          <p:cNvSpPr>
            <a:spLocks noGrp="1" noChangeArrowheads="1"/>
          </p:cNvSpPr>
          <p:nvPr>
            <p:ph type="body" idx="1"/>
          </p:nvPr>
        </p:nvSpPr>
        <p:spPr>
          <a:noFill/>
        </p:spPr>
        <p:txBody>
          <a:bodyPr/>
          <a:lstStyle/>
          <a:p>
            <a:pPr eaLnBrk="1" hangingPunct="1"/>
            <a:endParaRPr lang="en-US" alt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489B5284-3C85-5FC2-6502-3EF6018D8D5B}"/>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221D70EB-83A6-43B8-B466-5970AF24F8E1}" type="slidenum">
              <a:rPr lang="en-US" altLang="en-US" sz="1200" i="0">
                <a:latin typeface="Times New Roman" panose="02020603050405020304" pitchFamily="18" charset="0"/>
              </a:rPr>
              <a:pPr/>
              <a:t>18</a:t>
            </a:fld>
            <a:endParaRPr lang="en-US" altLang="en-US" sz="1200" i="0">
              <a:latin typeface="Times New Roman" panose="02020603050405020304" pitchFamily="18" charset="0"/>
            </a:endParaRPr>
          </a:p>
        </p:txBody>
      </p:sp>
      <p:sp>
        <p:nvSpPr>
          <p:cNvPr id="37891" name="Rectangle 2">
            <a:extLst>
              <a:ext uri="{FF2B5EF4-FFF2-40B4-BE49-F238E27FC236}">
                <a16:creationId xmlns:a16="http://schemas.microsoft.com/office/drawing/2014/main" id="{CEE99D7C-02C9-E796-8829-13B4AC2BFD93}"/>
              </a:ext>
            </a:extLst>
          </p:cNvPr>
          <p:cNvSpPr>
            <a:spLocks noGrp="1" noRot="1" noChangeAspect="1" noChangeArrowheads="1" noTextEdit="1"/>
          </p:cNvSpPr>
          <p:nvPr>
            <p:ph type="sldImg"/>
          </p:nvPr>
        </p:nvSpPr>
        <p:spPr>
          <a:ln/>
        </p:spPr>
      </p:sp>
      <p:sp>
        <p:nvSpPr>
          <p:cNvPr id="37892" name="Rectangle 3">
            <a:extLst>
              <a:ext uri="{FF2B5EF4-FFF2-40B4-BE49-F238E27FC236}">
                <a16:creationId xmlns:a16="http://schemas.microsoft.com/office/drawing/2014/main" id="{B7210A5D-706A-630D-836F-004D02D8B91A}"/>
              </a:ext>
            </a:extLst>
          </p:cNvPr>
          <p:cNvSpPr>
            <a:spLocks noGrp="1" noChangeArrowheads="1"/>
          </p:cNvSpPr>
          <p:nvPr>
            <p:ph type="body" idx="1"/>
          </p:nvPr>
        </p:nvSpPr>
        <p:spPr>
          <a:noFill/>
        </p:spPr>
        <p:txBody>
          <a:bodyPr/>
          <a:lstStyle/>
          <a:p>
            <a:pPr eaLnBrk="1" hangingPunct="1"/>
            <a:r>
              <a:rPr lang="ar-EG" altLang="en-US" dirty="0"/>
              <a:t>إحدى مسؤوليات نظام الكمبيوتر الحديث هي إدارة الذاكرة. على الرغم من زيادة حجم ذاكرة أجهزة الكمبيوتر بشكل كبير في السنوات الأخيرة ، فقد زاد حجم البرامج والبيانات المراد معالجتها. يجب إدارة تخصيص الذاكرة لمنع التطبيقات من نفاد الذاكرة. يمكن تقسيم أنظمة التشغيل إلى فئتين عريضتين من إدارة الذاكرة: البرمجة الأحادية والبرمجة المتعددة.</a:t>
            </a:r>
            <a:endParaRPr lang="en-US" alt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1A5A895E-8449-F187-530F-9AEA59854B8E}"/>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DC09BEC7-EEBC-424B-953E-BB5BB4D4FB45}" type="slidenum">
              <a:rPr lang="en-US" altLang="en-US" sz="1200" i="0">
                <a:latin typeface="Times New Roman" panose="02020603050405020304" pitchFamily="18" charset="0"/>
              </a:rPr>
              <a:pPr/>
              <a:t>19</a:t>
            </a:fld>
            <a:endParaRPr lang="en-US" altLang="en-US" sz="1200" i="0">
              <a:latin typeface="Times New Roman" panose="02020603050405020304" pitchFamily="18" charset="0"/>
            </a:endParaRPr>
          </a:p>
        </p:txBody>
      </p:sp>
      <p:sp>
        <p:nvSpPr>
          <p:cNvPr id="39939" name="Rectangle 2">
            <a:extLst>
              <a:ext uri="{FF2B5EF4-FFF2-40B4-BE49-F238E27FC236}">
                <a16:creationId xmlns:a16="http://schemas.microsoft.com/office/drawing/2014/main" id="{FBA1A810-7701-6237-929A-3E974AEB6D96}"/>
              </a:ext>
            </a:extLst>
          </p:cNvPr>
          <p:cNvSpPr>
            <a:spLocks noGrp="1" noRot="1" noChangeAspect="1" noChangeArrowheads="1" noTextEdit="1"/>
          </p:cNvSpPr>
          <p:nvPr>
            <p:ph type="sldImg"/>
          </p:nvPr>
        </p:nvSpPr>
        <p:spPr>
          <a:ln/>
        </p:spPr>
      </p:sp>
      <p:sp>
        <p:nvSpPr>
          <p:cNvPr id="39940" name="Rectangle 3">
            <a:extLst>
              <a:ext uri="{FF2B5EF4-FFF2-40B4-BE49-F238E27FC236}">
                <a16:creationId xmlns:a16="http://schemas.microsoft.com/office/drawing/2014/main" id="{EAE5E564-2DFD-4202-0313-A6EF8E9A5792}"/>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298FE0E9-53C1-5F19-D358-C061CAE96346}"/>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BA02EF35-D052-498F-85FF-61934911B85F}" type="slidenum">
              <a:rPr lang="en-US" altLang="en-US" sz="1200" i="0">
                <a:latin typeface="Times New Roman" panose="02020603050405020304" pitchFamily="18" charset="0"/>
              </a:rPr>
              <a:pPr/>
              <a:t>20</a:t>
            </a:fld>
            <a:endParaRPr lang="en-US" altLang="en-US" sz="1200" i="0">
              <a:latin typeface="Times New Roman" panose="02020603050405020304" pitchFamily="18" charset="0"/>
            </a:endParaRPr>
          </a:p>
        </p:txBody>
      </p:sp>
      <p:sp>
        <p:nvSpPr>
          <p:cNvPr id="41987" name="Rectangle 2">
            <a:extLst>
              <a:ext uri="{FF2B5EF4-FFF2-40B4-BE49-F238E27FC236}">
                <a16:creationId xmlns:a16="http://schemas.microsoft.com/office/drawing/2014/main" id="{FBD99E8C-71F1-7ECE-FE2E-7B7ACA1311AA}"/>
              </a:ext>
            </a:extLst>
          </p:cNvPr>
          <p:cNvSpPr>
            <a:spLocks noGrp="1" noRot="1" noChangeAspect="1" noChangeArrowheads="1" noTextEdit="1"/>
          </p:cNvSpPr>
          <p:nvPr>
            <p:ph type="sldImg"/>
          </p:nvPr>
        </p:nvSpPr>
        <p:spPr>
          <a:ln/>
        </p:spPr>
      </p:sp>
      <p:sp>
        <p:nvSpPr>
          <p:cNvPr id="41988" name="Rectangle 3">
            <a:extLst>
              <a:ext uri="{FF2B5EF4-FFF2-40B4-BE49-F238E27FC236}">
                <a16:creationId xmlns:a16="http://schemas.microsoft.com/office/drawing/2014/main" id="{10FE3DD2-AF05-19AF-E87A-86B715F12767}"/>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C9F1F7F8-FAE3-D072-716D-AAD1B5D532D6}"/>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2C2F3D60-AA48-456E-B289-443D93F0A1E0}" type="slidenum">
              <a:rPr lang="en-US" altLang="en-US" sz="1200" i="0">
                <a:latin typeface="Times New Roman" panose="02020603050405020304" pitchFamily="18" charset="0"/>
              </a:rPr>
              <a:pPr/>
              <a:t>21</a:t>
            </a:fld>
            <a:endParaRPr lang="en-US" altLang="en-US" sz="1200" i="0">
              <a:latin typeface="Times New Roman" panose="02020603050405020304" pitchFamily="18" charset="0"/>
            </a:endParaRPr>
          </a:p>
        </p:txBody>
      </p:sp>
      <p:sp>
        <p:nvSpPr>
          <p:cNvPr id="44035" name="Rectangle 2">
            <a:extLst>
              <a:ext uri="{FF2B5EF4-FFF2-40B4-BE49-F238E27FC236}">
                <a16:creationId xmlns:a16="http://schemas.microsoft.com/office/drawing/2014/main" id="{9C64C9A0-4CDA-2BC1-6E8A-84022BDBD8EE}"/>
              </a:ext>
            </a:extLst>
          </p:cNvPr>
          <p:cNvSpPr>
            <a:spLocks noGrp="1" noRot="1" noChangeAspect="1" noChangeArrowheads="1" noTextEdit="1"/>
          </p:cNvSpPr>
          <p:nvPr>
            <p:ph type="sldImg"/>
          </p:nvPr>
        </p:nvSpPr>
        <p:spPr>
          <a:ln/>
        </p:spPr>
      </p:sp>
      <p:sp>
        <p:nvSpPr>
          <p:cNvPr id="44036" name="Rectangle 3">
            <a:extLst>
              <a:ext uri="{FF2B5EF4-FFF2-40B4-BE49-F238E27FC236}">
                <a16:creationId xmlns:a16="http://schemas.microsoft.com/office/drawing/2014/main" id="{8EC6734A-A021-AB5A-9868-6B533AB9C64A}"/>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a:extLst>
              <a:ext uri="{FF2B5EF4-FFF2-40B4-BE49-F238E27FC236}">
                <a16:creationId xmlns:a16="http://schemas.microsoft.com/office/drawing/2014/main" id="{2EC63E72-6E7A-B040-C652-EEC19B637777}"/>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9F0CD46A-956D-4FEB-8CA2-AD6E6EE6C88F}" type="slidenum">
              <a:rPr lang="en-US" altLang="en-US" sz="1200" i="0">
                <a:latin typeface="Times New Roman" panose="02020603050405020304" pitchFamily="18" charset="0"/>
              </a:rPr>
              <a:pPr/>
              <a:t>22</a:t>
            </a:fld>
            <a:endParaRPr lang="en-US" altLang="en-US" sz="1200" i="0">
              <a:latin typeface="Times New Roman" panose="02020603050405020304" pitchFamily="18" charset="0"/>
            </a:endParaRPr>
          </a:p>
        </p:txBody>
      </p:sp>
      <p:sp>
        <p:nvSpPr>
          <p:cNvPr id="46083" name="Rectangle 2">
            <a:extLst>
              <a:ext uri="{FF2B5EF4-FFF2-40B4-BE49-F238E27FC236}">
                <a16:creationId xmlns:a16="http://schemas.microsoft.com/office/drawing/2014/main" id="{5D2A0737-0F74-35ED-6D64-5F1074B891CE}"/>
              </a:ext>
            </a:extLst>
          </p:cNvPr>
          <p:cNvSpPr>
            <a:spLocks noGrp="1" noRot="1" noChangeAspect="1" noChangeArrowheads="1" noTextEdit="1"/>
          </p:cNvSpPr>
          <p:nvPr>
            <p:ph type="sldImg"/>
          </p:nvPr>
        </p:nvSpPr>
        <p:spPr>
          <a:ln/>
        </p:spPr>
      </p:sp>
      <p:sp>
        <p:nvSpPr>
          <p:cNvPr id="46084" name="Rectangle 3">
            <a:extLst>
              <a:ext uri="{FF2B5EF4-FFF2-40B4-BE49-F238E27FC236}">
                <a16:creationId xmlns:a16="http://schemas.microsoft.com/office/drawing/2014/main" id="{B7D0EAED-2490-97DA-4AC5-CB7FCF40A23B}"/>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09D2D060-A6E3-1C8E-1FFC-0DAB20177314}"/>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E10ACECA-9074-405D-96DB-B94FBF9F3596}" type="slidenum">
              <a:rPr lang="en-US" altLang="en-US" sz="1200" i="0">
                <a:latin typeface="Times New Roman" panose="02020603050405020304" pitchFamily="18" charset="0"/>
              </a:rPr>
              <a:pPr/>
              <a:t>23</a:t>
            </a:fld>
            <a:endParaRPr lang="en-US" altLang="en-US" sz="1200" i="0">
              <a:latin typeface="Times New Roman" panose="02020603050405020304" pitchFamily="18" charset="0"/>
            </a:endParaRPr>
          </a:p>
        </p:txBody>
      </p:sp>
      <p:sp>
        <p:nvSpPr>
          <p:cNvPr id="48131" name="Rectangle 2">
            <a:extLst>
              <a:ext uri="{FF2B5EF4-FFF2-40B4-BE49-F238E27FC236}">
                <a16:creationId xmlns:a16="http://schemas.microsoft.com/office/drawing/2014/main" id="{68132424-482D-5513-872E-0B1B683BA27E}"/>
              </a:ext>
            </a:extLst>
          </p:cNvPr>
          <p:cNvSpPr>
            <a:spLocks noGrp="1" noRot="1" noChangeAspect="1" noChangeArrowheads="1" noTextEdit="1"/>
          </p:cNvSpPr>
          <p:nvPr>
            <p:ph type="sldImg"/>
          </p:nvPr>
        </p:nvSpPr>
        <p:spPr>
          <a:ln/>
        </p:spPr>
      </p:sp>
      <p:sp>
        <p:nvSpPr>
          <p:cNvPr id="48132" name="Rectangle 3">
            <a:extLst>
              <a:ext uri="{FF2B5EF4-FFF2-40B4-BE49-F238E27FC236}">
                <a16:creationId xmlns:a16="http://schemas.microsoft.com/office/drawing/2014/main" id="{ACAF7835-26C1-ABBC-D145-334F964F78F8}"/>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F5A89678-49CB-F741-A751-8D1DD775DA79}"/>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DECAD063-B250-4AFA-98C2-C3B6C70DA961}" type="slidenum">
              <a:rPr lang="en-US" altLang="en-US" sz="1200" i="0">
                <a:latin typeface="Times New Roman" panose="02020603050405020304" pitchFamily="18" charset="0"/>
              </a:rPr>
              <a:pPr/>
              <a:t>24</a:t>
            </a:fld>
            <a:endParaRPr lang="en-US" altLang="en-US" sz="1200" i="0">
              <a:latin typeface="Times New Roman" panose="02020603050405020304" pitchFamily="18" charset="0"/>
            </a:endParaRPr>
          </a:p>
        </p:txBody>
      </p:sp>
      <p:sp>
        <p:nvSpPr>
          <p:cNvPr id="50179" name="Rectangle 2">
            <a:extLst>
              <a:ext uri="{FF2B5EF4-FFF2-40B4-BE49-F238E27FC236}">
                <a16:creationId xmlns:a16="http://schemas.microsoft.com/office/drawing/2014/main" id="{C1F60D6D-1A5B-E6FA-7919-2EDED4103C45}"/>
              </a:ext>
            </a:extLst>
          </p:cNvPr>
          <p:cNvSpPr>
            <a:spLocks noGrp="1" noRot="1" noChangeAspect="1" noChangeArrowheads="1" noTextEdit="1"/>
          </p:cNvSpPr>
          <p:nvPr>
            <p:ph type="sldImg"/>
          </p:nvPr>
        </p:nvSpPr>
        <p:spPr>
          <a:ln/>
        </p:spPr>
      </p:sp>
      <p:sp>
        <p:nvSpPr>
          <p:cNvPr id="50180" name="Rectangle 3">
            <a:extLst>
              <a:ext uri="{FF2B5EF4-FFF2-40B4-BE49-F238E27FC236}">
                <a16:creationId xmlns:a16="http://schemas.microsoft.com/office/drawing/2014/main" id="{537C55AB-ECC8-EDBF-1702-F72FF63DA17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97D4A2A3-D5D3-D691-D11C-BDEAF06BBCDC}"/>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AFE8E577-D5DF-43E1-BF4C-DF92C19923FC}" type="slidenum">
              <a:rPr lang="en-US" altLang="en-US" sz="1200" i="0">
                <a:latin typeface="Times New Roman" panose="02020603050405020304" pitchFamily="18" charset="0"/>
              </a:rPr>
              <a:pPr/>
              <a:t>25</a:t>
            </a:fld>
            <a:endParaRPr lang="en-US" altLang="en-US" sz="1200" i="0">
              <a:latin typeface="Times New Roman" panose="02020603050405020304" pitchFamily="18" charset="0"/>
            </a:endParaRPr>
          </a:p>
        </p:txBody>
      </p:sp>
      <p:sp>
        <p:nvSpPr>
          <p:cNvPr id="52227" name="Rectangle 2">
            <a:extLst>
              <a:ext uri="{FF2B5EF4-FFF2-40B4-BE49-F238E27FC236}">
                <a16:creationId xmlns:a16="http://schemas.microsoft.com/office/drawing/2014/main" id="{6245F6DB-8D05-7624-B3B1-7C3B447BD884}"/>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2E9331B6-F30C-107A-C4EA-234E3FAE53F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a:extLst>
              <a:ext uri="{FF2B5EF4-FFF2-40B4-BE49-F238E27FC236}">
                <a16:creationId xmlns:a16="http://schemas.microsoft.com/office/drawing/2014/main" id="{033AD5B4-E437-4663-778B-382B9FAD7C27}"/>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71699F90-07B5-4949-BD41-444D33F9CC5A}" type="slidenum">
              <a:rPr lang="en-US" altLang="en-US" sz="1200" i="0">
                <a:latin typeface="Times New Roman" panose="02020603050405020304" pitchFamily="18" charset="0"/>
              </a:rPr>
              <a:pPr/>
              <a:t>27</a:t>
            </a:fld>
            <a:endParaRPr lang="en-US" altLang="en-US" sz="1200" i="0">
              <a:latin typeface="Times New Roman" panose="02020603050405020304" pitchFamily="18" charset="0"/>
            </a:endParaRPr>
          </a:p>
        </p:txBody>
      </p:sp>
      <p:sp>
        <p:nvSpPr>
          <p:cNvPr id="54275" name="Rectangle 2">
            <a:extLst>
              <a:ext uri="{FF2B5EF4-FFF2-40B4-BE49-F238E27FC236}">
                <a16:creationId xmlns:a16="http://schemas.microsoft.com/office/drawing/2014/main" id="{35116DA6-1BF3-BA74-2877-7D860E2C5228}"/>
              </a:ext>
            </a:extLst>
          </p:cNvPr>
          <p:cNvSpPr>
            <a:spLocks noGrp="1" noRot="1" noChangeAspect="1" noChangeArrowheads="1" noTextEdit="1"/>
          </p:cNvSpPr>
          <p:nvPr>
            <p:ph type="sldImg"/>
          </p:nvPr>
        </p:nvSpPr>
        <p:spPr>
          <a:ln/>
        </p:spPr>
      </p:sp>
      <p:sp>
        <p:nvSpPr>
          <p:cNvPr id="54276" name="Rectangle 3">
            <a:extLst>
              <a:ext uri="{FF2B5EF4-FFF2-40B4-BE49-F238E27FC236}">
                <a16:creationId xmlns:a16="http://schemas.microsoft.com/office/drawing/2014/main" id="{6EEC7B27-8CBE-42C1-2E92-D37013EB7F10}"/>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a:extLst>
              <a:ext uri="{FF2B5EF4-FFF2-40B4-BE49-F238E27FC236}">
                <a16:creationId xmlns:a16="http://schemas.microsoft.com/office/drawing/2014/main" id="{08DDA457-F122-2C57-1D44-8937CBD59C6D}"/>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42B2A7E7-BC9C-4785-83E9-DB6DFD70AD53}" type="slidenum">
              <a:rPr lang="en-US" altLang="en-US" sz="1200" i="0">
                <a:latin typeface="Times New Roman" panose="02020603050405020304" pitchFamily="18" charset="0"/>
              </a:rPr>
              <a:pPr/>
              <a:t>28</a:t>
            </a:fld>
            <a:endParaRPr lang="en-US" altLang="en-US" sz="1200" i="0">
              <a:latin typeface="Times New Roman" panose="02020603050405020304" pitchFamily="18" charset="0"/>
            </a:endParaRPr>
          </a:p>
        </p:txBody>
      </p:sp>
      <p:sp>
        <p:nvSpPr>
          <p:cNvPr id="56323" name="Rectangle 2">
            <a:extLst>
              <a:ext uri="{FF2B5EF4-FFF2-40B4-BE49-F238E27FC236}">
                <a16:creationId xmlns:a16="http://schemas.microsoft.com/office/drawing/2014/main" id="{C40BC3C3-FD2E-FB62-D739-02000D50DD71}"/>
              </a:ext>
            </a:extLst>
          </p:cNvPr>
          <p:cNvSpPr>
            <a:spLocks noGrp="1" noRot="1" noChangeAspect="1" noChangeArrowheads="1" noTextEdit="1"/>
          </p:cNvSpPr>
          <p:nvPr>
            <p:ph type="sldImg"/>
          </p:nvPr>
        </p:nvSpPr>
        <p:spPr>
          <a:ln/>
        </p:spPr>
      </p:sp>
      <p:sp>
        <p:nvSpPr>
          <p:cNvPr id="56324" name="Rectangle 3">
            <a:extLst>
              <a:ext uri="{FF2B5EF4-FFF2-40B4-BE49-F238E27FC236}">
                <a16:creationId xmlns:a16="http://schemas.microsoft.com/office/drawing/2014/main" id="{173A98D5-C610-8DE2-9874-AF1D28A9B6A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5A6712FD-3253-5DA0-307B-3E08A110EBC9}"/>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817D7517-35F1-4B58-96B0-8DE69F05EA9A}" type="slidenum">
              <a:rPr lang="en-US" altLang="en-US" sz="1200" i="0">
                <a:latin typeface="Times New Roman" panose="02020603050405020304" pitchFamily="18" charset="0"/>
              </a:rPr>
              <a:pPr/>
              <a:t>29</a:t>
            </a:fld>
            <a:endParaRPr lang="en-US" altLang="en-US" sz="1200" i="0">
              <a:latin typeface="Times New Roman" panose="02020603050405020304" pitchFamily="18" charset="0"/>
            </a:endParaRPr>
          </a:p>
        </p:txBody>
      </p:sp>
      <p:sp>
        <p:nvSpPr>
          <p:cNvPr id="58371" name="Rectangle 2">
            <a:extLst>
              <a:ext uri="{FF2B5EF4-FFF2-40B4-BE49-F238E27FC236}">
                <a16:creationId xmlns:a16="http://schemas.microsoft.com/office/drawing/2014/main" id="{86B56932-4E33-ACAC-F3EE-08E9B5C03DCA}"/>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03407A33-FAE2-1C6A-0898-4C033632AC78}"/>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a:extLst>
              <a:ext uri="{FF2B5EF4-FFF2-40B4-BE49-F238E27FC236}">
                <a16:creationId xmlns:a16="http://schemas.microsoft.com/office/drawing/2014/main" id="{792470ED-C0C3-351B-C502-D25C544D2A14}"/>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78568A03-3822-45BB-8B64-C1D56CFA774C}" type="slidenum">
              <a:rPr lang="en-US" altLang="en-US" sz="1200" i="0">
                <a:latin typeface="Times New Roman" panose="02020603050405020304" pitchFamily="18" charset="0"/>
              </a:rPr>
              <a:pPr/>
              <a:t>30</a:t>
            </a:fld>
            <a:endParaRPr lang="en-US" altLang="en-US" sz="1200" i="0">
              <a:latin typeface="Times New Roman" panose="02020603050405020304" pitchFamily="18" charset="0"/>
            </a:endParaRPr>
          </a:p>
        </p:txBody>
      </p:sp>
      <p:sp>
        <p:nvSpPr>
          <p:cNvPr id="60419" name="Rectangle 2">
            <a:extLst>
              <a:ext uri="{FF2B5EF4-FFF2-40B4-BE49-F238E27FC236}">
                <a16:creationId xmlns:a16="http://schemas.microsoft.com/office/drawing/2014/main" id="{1545CEDB-B013-19EF-19F7-ABADA7CC8E9A}"/>
              </a:ext>
            </a:extLst>
          </p:cNvPr>
          <p:cNvSpPr>
            <a:spLocks noGrp="1" noRot="1" noChangeAspect="1" noChangeArrowheads="1" noTextEdit="1"/>
          </p:cNvSpPr>
          <p:nvPr>
            <p:ph type="sldImg"/>
          </p:nvPr>
        </p:nvSpPr>
        <p:spPr>
          <a:ln/>
        </p:spPr>
      </p:sp>
      <p:sp>
        <p:nvSpPr>
          <p:cNvPr id="60420" name="Rectangle 3">
            <a:extLst>
              <a:ext uri="{FF2B5EF4-FFF2-40B4-BE49-F238E27FC236}">
                <a16:creationId xmlns:a16="http://schemas.microsoft.com/office/drawing/2014/main" id="{BBECFC4B-1D3E-27EF-DF60-FC52E53954D6}"/>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a:extLst>
              <a:ext uri="{FF2B5EF4-FFF2-40B4-BE49-F238E27FC236}">
                <a16:creationId xmlns:a16="http://schemas.microsoft.com/office/drawing/2014/main" id="{44BB84DB-C2C8-05B2-986E-9D2E1A00E04E}"/>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742F20E6-0A75-4B2B-A388-B2BEB732931F}" type="slidenum">
              <a:rPr lang="en-US" altLang="en-US" sz="1200" i="0">
                <a:latin typeface="Times New Roman" panose="02020603050405020304" pitchFamily="18" charset="0"/>
              </a:rPr>
              <a:pPr/>
              <a:t>31</a:t>
            </a:fld>
            <a:endParaRPr lang="en-US" altLang="en-US" sz="1200" i="0">
              <a:latin typeface="Times New Roman" panose="02020603050405020304" pitchFamily="18" charset="0"/>
            </a:endParaRPr>
          </a:p>
        </p:txBody>
      </p:sp>
      <p:sp>
        <p:nvSpPr>
          <p:cNvPr id="62467" name="Rectangle 2">
            <a:extLst>
              <a:ext uri="{FF2B5EF4-FFF2-40B4-BE49-F238E27FC236}">
                <a16:creationId xmlns:a16="http://schemas.microsoft.com/office/drawing/2014/main" id="{9DDB8561-EB1B-6137-DD7F-3E8203731B90}"/>
              </a:ext>
            </a:extLst>
          </p:cNvPr>
          <p:cNvSpPr>
            <a:spLocks noGrp="1" noRot="1" noChangeAspect="1" noChangeArrowheads="1" noTextEdit="1"/>
          </p:cNvSpPr>
          <p:nvPr>
            <p:ph type="sldImg"/>
          </p:nvPr>
        </p:nvSpPr>
        <p:spPr>
          <a:ln/>
        </p:spPr>
      </p:sp>
      <p:sp>
        <p:nvSpPr>
          <p:cNvPr id="62468" name="Rectangle 3">
            <a:extLst>
              <a:ext uri="{FF2B5EF4-FFF2-40B4-BE49-F238E27FC236}">
                <a16:creationId xmlns:a16="http://schemas.microsoft.com/office/drawing/2014/main" id="{CB1BD55D-66AC-A29F-F04B-7500A275803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a:extLst>
              <a:ext uri="{FF2B5EF4-FFF2-40B4-BE49-F238E27FC236}">
                <a16:creationId xmlns:a16="http://schemas.microsoft.com/office/drawing/2014/main" id="{732C6A8E-C86A-966E-02EF-6EDA1E8CDE2A}"/>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B7DE0B27-EBB6-42A2-8EB5-A5E1CC9F3E99}" type="slidenum">
              <a:rPr lang="en-US" altLang="en-US" sz="1200" i="0">
                <a:latin typeface="Times New Roman" panose="02020603050405020304" pitchFamily="18" charset="0"/>
              </a:rPr>
              <a:pPr/>
              <a:t>32</a:t>
            </a:fld>
            <a:endParaRPr lang="en-US" altLang="en-US" sz="1200" i="0">
              <a:latin typeface="Times New Roman" panose="02020603050405020304" pitchFamily="18" charset="0"/>
            </a:endParaRPr>
          </a:p>
        </p:txBody>
      </p:sp>
      <p:sp>
        <p:nvSpPr>
          <p:cNvPr id="64515" name="Rectangle 2">
            <a:extLst>
              <a:ext uri="{FF2B5EF4-FFF2-40B4-BE49-F238E27FC236}">
                <a16:creationId xmlns:a16="http://schemas.microsoft.com/office/drawing/2014/main" id="{302CA2D1-C127-6F21-9C13-988D4F92B1C1}"/>
              </a:ext>
            </a:extLst>
          </p:cNvPr>
          <p:cNvSpPr>
            <a:spLocks noGrp="1" noRot="1" noChangeAspect="1" noChangeArrowheads="1" noTextEdit="1"/>
          </p:cNvSpPr>
          <p:nvPr>
            <p:ph type="sldImg"/>
          </p:nvPr>
        </p:nvSpPr>
        <p:spPr>
          <a:ln/>
        </p:spPr>
      </p:sp>
      <p:sp>
        <p:nvSpPr>
          <p:cNvPr id="64516" name="Rectangle 3">
            <a:extLst>
              <a:ext uri="{FF2B5EF4-FFF2-40B4-BE49-F238E27FC236}">
                <a16:creationId xmlns:a16="http://schemas.microsoft.com/office/drawing/2014/main" id="{F1D8D8AB-A7CD-A342-54C5-C97FFE80D985}"/>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9D39DB6B-650C-48D3-90E4-B01E3F160202}"/>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0909BDAA-5E93-4BD1-9B2A-EE9AE24FB590}" type="slidenum">
              <a:rPr lang="en-US" altLang="en-US" sz="1200" i="0">
                <a:latin typeface="Times New Roman" panose="02020603050405020304" pitchFamily="18" charset="0"/>
              </a:rPr>
              <a:pPr/>
              <a:t>33</a:t>
            </a:fld>
            <a:endParaRPr lang="en-US" altLang="en-US" sz="1200" i="0">
              <a:latin typeface="Times New Roman" panose="02020603050405020304" pitchFamily="18" charset="0"/>
            </a:endParaRPr>
          </a:p>
        </p:txBody>
      </p:sp>
      <p:sp>
        <p:nvSpPr>
          <p:cNvPr id="66563" name="Rectangle 2">
            <a:extLst>
              <a:ext uri="{FF2B5EF4-FFF2-40B4-BE49-F238E27FC236}">
                <a16:creationId xmlns:a16="http://schemas.microsoft.com/office/drawing/2014/main" id="{7EF95BE2-2A9B-380F-2977-14BD0C28316F}"/>
              </a:ext>
            </a:extLst>
          </p:cNvPr>
          <p:cNvSpPr>
            <a:spLocks noGrp="1" noRot="1" noChangeAspect="1" noChangeArrowheads="1" noTextEdit="1"/>
          </p:cNvSpPr>
          <p:nvPr>
            <p:ph type="sldImg"/>
          </p:nvPr>
        </p:nvSpPr>
        <p:spPr>
          <a:ln/>
        </p:spPr>
      </p:sp>
      <p:sp>
        <p:nvSpPr>
          <p:cNvPr id="66564" name="Rectangle 3">
            <a:extLst>
              <a:ext uri="{FF2B5EF4-FFF2-40B4-BE49-F238E27FC236}">
                <a16:creationId xmlns:a16="http://schemas.microsoft.com/office/drawing/2014/main" id="{5B49E21A-8980-013D-E739-A030504717A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a:extLst>
              <a:ext uri="{FF2B5EF4-FFF2-40B4-BE49-F238E27FC236}">
                <a16:creationId xmlns:a16="http://schemas.microsoft.com/office/drawing/2014/main" id="{17D8A2CF-B39E-818F-79FA-F0A8CF69FFCD}"/>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668E452F-C904-4D13-AC8F-B77428DD792B}" type="slidenum">
              <a:rPr lang="en-US" altLang="en-US" sz="1200" i="0">
                <a:latin typeface="Times New Roman" panose="02020603050405020304" pitchFamily="18" charset="0"/>
              </a:rPr>
              <a:pPr/>
              <a:t>34</a:t>
            </a:fld>
            <a:endParaRPr lang="en-US" altLang="en-US" sz="1200" i="0">
              <a:latin typeface="Times New Roman" panose="02020603050405020304" pitchFamily="18" charset="0"/>
            </a:endParaRPr>
          </a:p>
        </p:txBody>
      </p:sp>
      <p:sp>
        <p:nvSpPr>
          <p:cNvPr id="68611" name="Rectangle 2">
            <a:extLst>
              <a:ext uri="{FF2B5EF4-FFF2-40B4-BE49-F238E27FC236}">
                <a16:creationId xmlns:a16="http://schemas.microsoft.com/office/drawing/2014/main" id="{E71057BD-0EE8-14C9-E4D0-693FBF17572E}"/>
              </a:ext>
            </a:extLst>
          </p:cNvPr>
          <p:cNvSpPr>
            <a:spLocks noGrp="1" noRot="1" noChangeAspect="1" noChangeArrowheads="1" noTextEdit="1"/>
          </p:cNvSpPr>
          <p:nvPr>
            <p:ph type="sldImg"/>
          </p:nvPr>
        </p:nvSpPr>
        <p:spPr>
          <a:ln/>
        </p:spPr>
      </p:sp>
      <p:sp>
        <p:nvSpPr>
          <p:cNvPr id="68612" name="Rectangle 3">
            <a:extLst>
              <a:ext uri="{FF2B5EF4-FFF2-40B4-BE49-F238E27FC236}">
                <a16:creationId xmlns:a16="http://schemas.microsoft.com/office/drawing/2014/main" id="{CBFB0C8F-B5A2-00DA-C615-56D33B1D7CF8}"/>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a:extLst>
              <a:ext uri="{FF2B5EF4-FFF2-40B4-BE49-F238E27FC236}">
                <a16:creationId xmlns:a16="http://schemas.microsoft.com/office/drawing/2014/main" id="{20156939-0832-F105-57DE-5453EB5F7AC5}"/>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97BD05EE-296D-4BE8-8748-F2EB89A1CD43}" type="slidenum">
              <a:rPr lang="en-US" altLang="en-US" sz="1200" i="0">
                <a:latin typeface="Times New Roman" panose="02020603050405020304" pitchFamily="18" charset="0"/>
              </a:rPr>
              <a:pPr/>
              <a:t>35</a:t>
            </a:fld>
            <a:endParaRPr lang="en-US" altLang="en-US" sz="1200" i="0">
              <a:latin typeface="Times New Roman" panose="02020603050405020304" pitchFamily="18" charset="0"/>
            </a:endParaRPr>
          </a:p>
        </p:txBody>
      </p:sp>
      <p:sp>
        <p:nvSpPr>
          <p:cNvPr id="70659" name="Rectangle 2">
            <a:extLst>
              <a:ext uri="{FF2B5EF4-FFF2-40B4-BE49-F238E27FC236}">
                <a16:creationId xmlns:a16="http://schemas.microsoft.com/office/drawing/2014/main" id="{D3C51C25-3CEA-77A9-035E-DE7BC42BE8E4}"/>
              </a:ext>
            </a:extLst>
          </p:cNvPr>
          <p:cNvSpPr>
            <a:spLocks noGrp="1" noRot="1" noChangeAspect="1" noChangeArrowheads="1" noTextEdit="1"/>
          </p:cNvSpPr>
          <p:nvPr>
            <p:ph type="sldImg"/>
          </p:nvPr>
        </p:nvSpPr>
        <p:spPr>
          <a:ln/>
        </p:spPr>
      </p:sp>
      <p:sp>
        <p:nvSpPr>
          <p:cNvPr id="70660" name="Rectangle 3">
            <a:extLst>
              <a:ext uri="{FF2B5EF4-FFF2-40B4-BE49-F238E27FC236}">
                <a16:creationId xmlns:a16="http://schemas.microsoft.com/office/drawing/2014/main" id="{69908648-AC20-6819-F116-98E9D32F20CA}"/>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a:extLst>
              <a:ext uri="{FF2B5EF4-FFF2-40B4-BE49-F238E27FC236}">
                <a16:creationId xmlns:a16="http://schemas.microsoft.com/office/drawing/2014/main" id="{84AB5322-BAC5-14A3-ED4B-28B75A68BC69}"/>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8ADA1171-AD4F-41BF-9D80-C88F0A8C7022}" type="slidenum">
              <a:rPr lang="en-US" altLang="en-US" sz="1200" i="0">
                <a:latin typeface="Times New Roman" panose="02020603050405020304" pitchFamily="18" charset="0"/>
              </a:rPr>
              <a:pPr/>
              <a:t>36</a:t>
            </a:fld>
            <a:endParaRPr lang="en-US" altLang="en-US" sz="1200" i="0">
              <a:latin typeface="Times New Roman" panose="02020603050405020304" pitchFamily="18" charset="0"/>
            </a:endParaRPr>
          </a:p>
        </p:txBody>
      </p:sp>
      <p:sp>
        <p:nvSpPr>
          <p:cNvPr id="72707" name="Rectangle 2">
            <a:extLst>
              <a:ext uri="{FF2B5EF4-FFF2-40B4-BE49-F238E27FC236}">
                <a16:creationId xmlns:a16="http://schemas.microsoft.com/office/drawing/2014/main" id="{9D9D1CBF-8B77-F171-CB96-F806FA3263F0}"/>
              </a:ext>
            </a:extLst>
          </p:cNvPr>
          <p:cNvSpPr>
            <a:spLocks noGrp="1" noRot="1" noChangeAspect="1" noChangeArrowheads="1" noTextEdit="1"/>
          </p:cNvSpPr>
          <p:nvPr>
            <p:ph type="sldImg"/>
          </p:nvPr>
        </p:nvSpPr>
        <p:spPr>
          <a:ln/>
        </p:spPr>
      </p:sp>
      <p:sp>
        <p:nvSpPr>
          <p:cNvPr id="72708" name="Rectangle 3">
            <a:extLst>
              <a:ext uri="{FF2B5EF4-FFF2-40B4-BE49-F238E27FC236}">
                <a16:creationId xmlns:a16="http://schemas.microsoft.com/office/drawing/2014/main" id="{3055935E-0B6E-21F0-F3DB-21BEBF890325}"/>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a:extLst>
              <a:ext uri="{FF2B5EF4-FFF2-40B4-BE49-F238E27FC236}">
                <a16:creationId xmlns:a16="http://schemas.microsoft.com/office/drawing/2014/main" id="{755C5B24-FC50-31DF-8627-B6732935464C}"/>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5435FDE1-514B-4252-8ABE-C13AB5AE0AEB}" type="slidenum">
              <a:rPr lang="en-US" altLang="en-US" sz="1200" i="0">
                <a:latin typeface="Times New Roman" panose="02020603050405020304" pitchFamily="18" charset="0"/>
              </a:rPr>
              <a:pPr/>
              <a:t>37</a:t>
            </a:fld>
            <a:endParaRPr lang="en-US" altLang="en-US" sz="1200" i="0">
              <a:latin typeface="Times New Roman" panose="02020603050405020304" pitchFamily="18" charset="0"/>
            </a:endParaRPr>
          </a:p>
        </p:txBody>
      </p:sp>
      <p:sp>
        <p:nvSpPr>
          <p:cNvPr id="76803" name="Rectangle 2">
            <a:extLst>
              <a:ext uri="{FF2B5EF4-FFF2-40B4-BE49-F238E27FC236}">
                <a16:creationId xmlns:a16="http://schemas.microsoft.com/office/drawing/2014/main" id="{D4678318-E220-21CF-A161-24DB340BDB60}"/>
              </a:ext>
            </a:extLst>
          </p:cNvPr>
          <p:cNvSpPr>
            <a:spLocks noGrp="1" noRot="1" noChangeAspect="1" noChangeArrowheads="1" noTextEdit="1"/>
          </p:cNvSpPr>
          <p:nvPr>
            <p:ph type="sldImg"/>
          </p:nvPr>
        </p:nvSpPr>
        <p:spPr>
          <a:ln/>
        </p:spPr>
      </p:sp>
      <p:sp>
        <p:nvSpPr>
          <p:cNvPr id="76804" name="Rectangle 3">
            <a:extLst>
              <a:ext uri="{FF2B5EF4-FFF2-40B4-BE49-F238E27FC236}">
                <a16:creationId xmlns:a16="http://schemas.microsoft.com/office/drawing/2014/main" id="{70DC886B-E05C-A5B4-D108-EFD4F812BFE6}"/>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a:extLst>
              <a:ext uri="{FF2B5EF4-FFF2-40B4-BE49-F238E27FC236}">
                <a16:creationId xmlns:a16="http://schemas.microsoft.com/office/drawing/2014/main" id="{E2C092D8-9E06-9477-6B16-C0C6DC83D826}"/>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C468F6E7-37AC-4C01-84A9-16AD29194DCF}" type="slidenum">
              <a:rPr lang="en-US" altLang="en-US" sz="1200" i="0">
                <a:latin typeface="Times New Roman" panose="02020603050405020304" pitchFamily="18" charset="0"/>
              </a:rPr>
              <a:pPr/>
              <a:t>38</a:t>
            </a:fld>
            <a:endParaRPr lang="en-US" altLang="en-US" sz="1200" i="0">
              <a:latin typeface="Times New Roman" panose="02020603050405020304" pitchFamily="18" charset="0"/>
            </a:endParaRPr>
          </a:p>
        </p:txBody>
      </p:sp>
      <p:sp>
        <p:nvSpPr>
          <p:cNvPr id="74755" name="Rectangle 2">
            <a:extLst>
              <a:ext uri="{FF2B5EF4-FFF2-40B4-BE49-F238E27FC236}">
                <a16:creationId xmlns:a16="http://schemas.microsoft.com/office/drawing/2014/main" id="{92DD40A7-9A43-65FA-1B14-DA77113871E1}"/>
              </a:ext>
            </a:extLst>
          </p:cNvPr>
          <p:cNvSpPr>
            <a:spLocks noGrp="1" noRot="1" noChangeAspect="1" noChangeArrowheads="1" noTextEdit="1"/>
          </p:cNvSpPr>
          <p:nvPr>
            <p:ph type="sldImg"/>
          </p:nvPr>
        </p:nvSpPr>
        <p:spPr>
          <a:ln/>
        </p:spPr>
      </p:sp>
      <p:sp>
        <p:nvSpPr>
          <p:cNvPr id="74756" name="Rectangle 3">
            <a:extLst>
              <a:ext uri="{FF2B5EF4-FFF2-40B4-BE49-F238E27FC236}">
                <a16:creationId xmlns:a16="http://schemas.microsoft.com/office/drawing/2014/main" id="{6EF5B8B2-FA77-7665-CF5B-4EC71D5D780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a:extLst>
              <a:ext uri="{FF2B5EF4-FFF2-40B4-BE49-F238E27FC236}">
                <a16:creationId xmlns:a16="http://schemas.microsoft.com/office/drawing/2014/main" id="{6FC6BEFD-A2D5-509D-DB92-609A231658B7}"/>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600B7F29-F06F-477B-A6FC-EE98908DDA87}" type="slidenum">
              <a:rPr lang="en-US" altLang="en-US" sz="1200" i="0">
                <a:latin typeface="Times New Roman" panose="02020603050405020304" pitchFamily="18" charset="0"/>
              </a:rPr>
              <a:pPr/>
              <a:t>39</a:t>
            </a:fld>
            <a:endParaRPr lang="en-US" altLang="en-US" sz="1200" i="0">
              <a:latin typeface="Times New Roman" panose="02020603050405020304" pitchFamily="18" charset="0"/>
            </a:endParaRPr>
          </a:p>
        </p:txBody>
      </p:sp>
      <p:sp>
        <p:nvSpPr>
          <p:cNvPr id="78851" name="Rectangle 2">
            <a:extLst>
              <a:ext uri="{FF2B5EF4-FFF2-40B4-BE49-F238E27FC236}">
                <a16:creationId xmlns:a16="http://schemas.microsoft.com/office/drawing/2014/main" id="{63BAEC57-1417-980B-F428-8A8AF4DF0D06}"/>
              </a:ext>
            </a:extLst>
          </p:cNvPr>
          <p:cNvSpPr>
            <a:spLocks noGrp="1" noRot="1" noChangeAspect="1" noChangeArrowheads="1" noTextEdit="1"/>
          </p:cNvSpPr>
          <p:nvPr>
            <p:ph type="sldImg"/>
          </p:nvPr>
        </p:nvSpPr>
        <p:spPr>
          <a:ln/>
        </p:spPr>
      </p:sp>
      <p:sp>
        <p:nvSpPr>
          <p:cNvPr id="78852" name="Rectangle 3">
            <a:extLst>
              <a:ext uri="{FF2B5EF4-FFF2-40B4-BE49-F238E27FC236}">
                <a16:creationId xmlns:a16="http://schemas.microsoft.com/office/drawing/2014/main" id="{1C15F809-BD29-FEFF-89B8-C43FBD741759}"/>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a:extLst>
              <a:ext uri="{FF2B5EF4-FFF2-40B4-BE49-F238E27FC236}">
                <a16:creationId xmlns:a16="http://schemas.microsoft.com/office/drawing/2014/main" id="{B22BB22B-26BA-8B57-0A68-FE789396BBB7}"/>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22801C8E-A266-4F90-99D7-FBF11885A004}" type="slidenum">
              <a:rPr lang="en-US" altLang="en-US" sz="1200" i="0">
                <a:latin typeface="Times New Roman" panose="02020603050405020304" pitchFamily="18" charset="0"/>
              </a:rPr>
              <a:pPr/>
              <a:t>40</a:t>
            </a:fld>
            <a:endParaRPr lang="en-US" altLang="en-US" sz="1200" i="0">
              <a:latin typeface="Times New Roman" panose="02020603050405020304" pitchFamily="18" charset="0"/>
            </a:endParaRPr>
          </a:p>
        </p:txBody>
      </p:sp>
      <p:sp>
        <p:nvSpPr>
          <p:cNvPr id="80899" name="Rectangle 2">
            <a:extLst>
              <a:ext uri="{FF2B5EF4-FFF2-40B4-BE49-F238E27FC236}">
                <a16:creationId xmlns:a16="http://schemas.microsoft.com/office/drawing/2014/main" id="{1EB2B279-8EA9-CDF7-F281-0959A8E0987C}"/>
              </a:ext>
            </a:extLst>
          </p:cNvPr>
          <p:cNvSpPr>
            <a:spLocks noGrp="1" noRot="1" noChangeAspect="1" noChangeArrowheads="1" noTextEdit="1"/>
          </p:cNvSpPr>
          <p:nvPr>
            <p:ph type="sldImg"/>
          </p:nvPr>
        </p:nvSpPr>
        <p:spPr>
          <a:ln/>
        </p:spPr>
      </p:sp>
      <p:sp>
        <p:nvSpPr>
          <p:cNvPr id="80900" name="Rectangle 3">
            <a:extLst>
              <a:ext uri="{FF2B5EF4-FFF2-40B4-BE49-F238E27FC236}">
                <a16:creationId xmlns:a16="http://schemas.microsoft.com/office/drawing/2014/main" id="{4F0896B7-4E62-21DB-C0D8-20C919156AC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a:extLst>
              <a:ext uri="{FF2B5EF4-FFF2-40B4-BE49-F238E27FC236}">
                <a16:creationId xmlns:a16="http://schemas.microsoft.com/office/drawing/2014/main" id="{CC4F7202-8E8F-0384-678F-ED782F4952D2}"/>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49EDE7DE-D77B-4B6C-A918-BC5B546C471B}" type="slidenum">
              <a:rPr lang="en-US" altLang="en-US" sz="1200" i="0">
                <a:latin typeface="Times New Roman" panose="02020603050405020304" pitchFamily="18" charset="0"/>
              </a:rPr>
              <a:pPr/>
              <a:t>41</a:t>
            </a:fld>
            <a:endParaRPr lang="en-US" altLang="en-US" sz="1200" i="0">
              <a:latin typeface="Times New Roman" panose="02020603050405020304" pitchFamily="18" charset="0"/>
            </a:endParaRPr>
          </a:p>
        </p:txBody>
      </p:sp>
      <p:sp>
        <p:nvSpPr>
          <p:cNvPr id="82947" name="Rectangle 2">
            <a:extLst>
              <a:ext uri="{FF2B5EF4-FFF2-40B4-BE49-F238E27FC236}">
                <a16:creationId xmlns:a16="http://schemas.microsoft.com/office/drawing/2014/main" id="{4B7FC403-3DDC-5071-4C2F-DE42870841B8}"/>
              </a:ext>
            </a:extLst>
          </p:cNvPr>
          <p:cNvSpPr>
            <a:spLocks noGrp="1" noRot="1" noChangeAspect="1" noChangeArrowheads="1" noTextEdit="1"/>
          </p:cNvSpPr>
          <p:nvPr>
            <p:ph type="sldImg"/>
          </p:nvPr>
        </p:nvSpPr>
        <p:spPr>
          <a:ln/>
        </p:spPr>
      </p:sp>
      <p:sp>
        <p:nvSpPr>
          <p:cNvPr id="82948" name="Rectangle 3">
            <a:extLst>
              <a:ext uri="{FF2B5EF4-FFF2-40B4-BE49-F238E27FC236}">
                <a16:creationId xmlns:a16="http://schemas.microsoft.com/office/drawing/2014/main" id="{79204FCC-7B46-4C0A-C20A-807FEC17A01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a:extLst>
              <a:ext uri="{FF2B5EF4-FFF2-40B4-BE49-F238E27FC236}">
                <a16:creationId xmlns:a16="http://schemas.microsoft.com/office/drawing/2014/main" id="{FDC55692-C5FC-ACA4-BBF3-E2F60E637D3C}"/>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94C056D2-D13E-4CD0-BB83-4C7434EE6AAC}" type="slidenum">
              <a:rPr lang="en-US" altLang="en-US" sz="1200" i="0">
                <a:latin typeface="Times New Roman" panose="02020603050405020304" pitchFamily="18" charset="0"/>
              </a:rPr>
              <a:pPr/>
              <a:t>42</a:t>
            </a:fld>
            <a:endParaRPr lang="en-US" altLang="en-US" sz="1200" i="0">
              <a:latin typeface="Times New Roman" panose="02020603050405020304" pitchFamily="18" charset="0"/>
            </a:endParaRPr>
          </a:p>
        </p:txBody>
      </p:sp>
      <p:sp>
        <p:nvSpPr>
          <p:cNvPr id="84995" name="Rectangle 2">
            <a:extLst>
              <a:ext uri="{FF2B5EF4-FFF2-40B4-BE49-F238E27FC236}">
                <a16:creationId xmlns:a16="http://schemas.microsoft.com/office/drawing/2014/main" id="{66A5F512-03E0-29CE-BFD5-AC8DEA7DD09F}"/>
              </a:ext>
            </a:extLst>
          </p:cNvPr>
          <p:cNvSpPr>
            <a:spLocks noGrp="1" noRot="1" noChangeAspect="1" noChangeArrowheads="1" noTextEdit="1"/>
          </p:cNvSpPr>
          <p:nvPr>
            <p:ph type="sldImg"/>
          </p:nvPr>
        </p:nvSpPr>
        <p:spPr>
          <a:ln/>
        </p:spPr>
      </p:sp>
      <p:sp>
        <p:nvSpPr>
          <p:cNvPr id="84996" name="Rectangle 3">
            <a:extLst>
              <a:ext uri="{FF2B5EF4-FFF2-40B4-BE49-F238E27FC236}">
                <a16:creationId xmlns:a16="http://schemas.microsoft.com/office/drawing/2014/main" id="{6E418526-41E4-5160-9F49-8976485D93F3}"/>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a:extLst>
              <a:ext uri="{FF2B5EF4-FFF2-40B4-BE49-F238E27FC236}">
                <a16:creationId xmlns:a16="http://schemas.microsoft.com/office/drawing/2014/main" id="{592A9F31-D06B-3C27-A093-7F0A19B448A5}"/>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963F74E8-ADAA-41BB-A8E5-384FD70DD53C}" type="slidenum">
              <a:rPr lang="en-US" altLang="en-US" sz="1200" i="0">
                <a:latin typeface="Times New Roman" panose="02020603050405020304" pitchFamily="18" charset="0"/>
              </a:rPr>
              <a:pPr/>
              <a:t>43</a:t>
            </a:fld>
            <a:endParaRPr lang="en-US" altLang="en-US" sz="1200" i="0">
              <a:latin typeface="Times New Roman" panose="02020603050405020304" pitchFamily="18" charset="0"/>
            </a:endParaRPr>
          </a:p>
        </p:txBody>
      </p:sp>
      <p:sp>
        <p:nvSpPr>
          <p:cNvPr id="87043" name="Rectangle 2">
            <a:extLst>
              <a:ext uri="{FF2B5EF4-FFF2-40B4-BE49-F238E27FC236}">
                <a16:creationId xmlns:a16="http://schemas.microsoft.com/office/drawing/2014/main" id="{B6FD78B9-57DC-7737-564D-6EACF47C2F3C}"/>
              </a:ext>
            </a:extLst>
          </p:cNvPr>
          <p:cNvSpPr>
            <a:spLocks noGrp="1" noRot="1" noChangeAspect="1" noChangeArrowheads="1" noTextEdit="1"/>
          </p:cNvSpPr>
          <p:nvPr>
            <p:ph type="sldImg"/>
          </p:nvPr>
        </p:nvSpPr>
        <p:spPr>
          <a:ln/>
        </p:spPr>
      </p:sp>
      <p:sp>
        <p:nvSpPr>
          <p:cNvPr id="87044" name="Rectangle 3">
            <a:extLst>
              <a:ext uri="{FF2B5EF4-FFF2-40B4-BE49-F238E27FC236}">
                <a16:creationId xmlns:a16="http://schemas.microsoft.com/office/drawing/2014/main" id="{B846B356-F674-5EC1-31AB-8FE89A4A575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27C6E47E-E235-023C-0826-469CAD0A4F94}"/>
              </a:ext>
            </a:extLst>
          </p:cNvPr>
          <p:cNvGrpSpPr>
            <a:grpSpLocks/>
          </p:cNvGrpSpPr>
          <p:nvPr/>
        </p:nvGrpSpPr>
        <p:grpSpPr bwMode="auto">
          <a:xfrm>
            <a:off x="0" y="2438400"/>
            <a:ext cx="9009063" cy="1052513"/>
            <a:chOff x="0" y="1536"/>
            <a:chExt cx="5675" cy="663"/>
          </a:xfrm>
        </p:grpSpPr>
        <p:grpSp>
          <p:nvGrpSpPr>
            <p:cNvPr id="3" name="Group 3">
              <a:extLst>
                <a:ext uri="{FF2B5EF4-FFF2-40B4-BE49-F238E27FC236}">
                  <a16:creationId xmlns:a16="http://schemas.microsoft.com/office/drawing/2014/main" id="{D72B9122-012E-F846-08D7-65AE23FC1A55}"/>
                </a:ext>
              </a:extLst>
            </p:cNvPr>
            <p:cNvGrpSpPr>
              <a:grpSpLocks/>
            </p:cNvGrpSpPr>
            <p:nvPr/>
          </p:nvGrpSpPr>
          <p:grpSpPr bwMode="auto">
            <a:xfrm>
              <a:off x="183" y="1604"/>
              <a:ext cx="448" cy="299"/>
              <a:chOff x="720" y="336"/>
              <a:chExt cx="624" cy="432"/>
            </a:xfrm>
          </p:grpSpPr>
          <p:sp>
            <p:nvSpPr>
              <p:cNvPr id="10" name="Rectangle 4">
                <a:extLst>
                  <a:ext uri="{FF2B5EF4-FFF2-40B4-BE49-F238E27FC236}">
                    <a16:creationId xmlns:a16="http://schemas.microsoft.com/office/drawing/2014/main" id="{8E4C88A9-5539-8656-191B-51071621E3E2}"/>
                  </a:ext>
                </a:extLst>
              </p:cNvPr>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defRPr/>
                </a:pPr>
                <a:endParaRPr lang="en-US" altLang="en-US"/>
              </a:p>
            </p:txBody>
          </p:sp>
          <p:sp>
            <p:nvSpPr>
              <p:cNvPr id="11" name="Rectangle 5">
                <a:extLst>
                  <a:ext uri="{FF2B5EF4-FFF2-40B4-BE49-F238E27FC236}">
                    <a16:creationId xmlns:a16="http://schemas.microsoft.com/office/drawing/2014/main" id="{DC8542EA-66CE-2BA2-873E-6CD386517354}"/>
                  </a:ext>
                </a:extLst>
              </p:cNvPr>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defRPr/>
                </a:pPr>
                <a:endParaRPr lang="en-US" altLang="en-US"/>
              </a:p>
            </p:txBody>
          </p:sp>
        </p:grpSp>
        <p:grpSp>
          <p:nvGrpSpPr>
            <p:cNvPr id="4" name="Group 6">
              <a:extLst>
                <a:ext uri="{FF2B5EF4-FFF2-40B4-BE49-F238E27FC236}">
                  <a16:creationId xmlns:a16="http://schemas.microsoft.com/office/drawing/2014/main" id="{3C25C202-81E8-9DD6-F788-797A2F1D9B65}"/>
                </a:ext>
              </a:extLst>
            </p:cNvPr>
            <p:cNvGrpSpPr>
              <a:grpSpLocks/>
            </p:cNvGrpSpPr>
            <p:nvPr/>
          </p:nvGrpSpPr>
          <p:grpSpPr bwMode="auto">
            <a:xfrm>
              <a:off x="261" y="1870"/>
              <a:ext cx="465" cy="299"/>
              <a:chOff x="912" y="2640"/>
              <a:chExt cx="672" cy="432"/>
            </a:xfrm>
          </p:grpSpPr>
          <p:sp>
            <p:nvSpPr>
              <p:cNvPr id="8" name="Rectangle 7">
                <a:extLst>
                  <a:ext uri="{FF2B5EF4-FFF2-40B4-BE49-F238E27FC236}">
                    <a16:creationId xmlns:a16="http://schemas.microsoft.com/office/drawing/2014/main" id="{1A57B47F-5E74-D7CD-297A-5835BA036291}"/>
                  </a:ext>
                </a:extLst>
              </p:cNvPr>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defRPr/>
                </a:pPr>
                <a:endParaRPr lang="en-US" altLang="en-US"/>
              </a:p>
            </p:txBody>
          </p:sp>
          <p:sp>
            <p:nvSpPr>
              <p:cNvPr id="9" name="Rectangle 8">
                <a:extLst>
                  <a:ext uri="{FF2B5EF4-FFF2-40B4-BE49-F238E27FC236}">
                    <a16:creationId xmlns:a16="http://schemas.microsoft.com/office/drawing/2014/main" id="{246A0654-4EAF-8E78-1300-DC8932D51E26}"/>
                  </a:ext>
                </a:extLst>
              </p:cNvPr>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defRPr/>
                </a:pPr>
                <a:endParaRPr lang="en-US" altLang="en-US"/>
              </a:p>
            </p:txBody>
          </p:sp>
        </p:grpSp>
        <p:sp>
          <p:nvSpPr>
            <p:cNvPr id="5" name="Rectangle 9">
              <a:extLst>
                <a:ext uri="{FF2B5EF4-FFF2-40B4-BE49-F238E27FC236}">
                  <a16:creationId xmlns:a16="http://schemas.microsoft.com/office/drawing/2014/main" id="{BDD80F28-509D-597E-465E-A03F2EDC4426}"/>
                </a:ext>
              </a:extLst>
            </p:cNvPr>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defRPr/>
              </a:pPr>
              <a:endParaRPr lang="en-US" altLang="en-US"/>
            </a:p>
          </p:txBody>
        </p:sp>
        <p:sp>
          <p:nvSpPr>
            <p:cNvPr id="6" name="Rectangle 10">
              <a:extLst>
                <a:ext uri="{FF2B5EF4-FFF2-40B4-BE49-F238E27FC236}">
                  <a16:creationId xmlns:a16="http://schemas.microsoft.com/office/drawing/2014/main" id="{B0B863FB-C4E8-E4CB-216D-2B7C9645F9CB}"/>
                </a:ext>
              </a:extLst>
            </p:cNvPr>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defRPr/>
              </a:pPr>
              <a:endParaRPr lang="en-US" altLang="en-US"/>
            </a:p>
          </p:txBody>
        </p:sp>
        <p:sp>
          <p:nvSpPr>
            <p:cNvPr id="7" name="Rectangle 11">
              <a:extLst>
                <a:ext uri="{FF2B5EF4-FFF2-40B4-BE49-F238E27FC236}">
                  <a16:creationId xmlns:a16="http://schemas.microsoft.com/office/drawing/2014/main" id="{5405BF44-EDD5-3560-50AF-0C0BD5AEDA8A}"/>
                </a:ext>
              </a:extLst>
            </p:cNvPr>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defRPr/>
              </a:pPr>
              <a:endParaRPr lang="en-US" altLang="en-US"/>
            </a:p>
          </p:txBody>
        </p:sp>
      </p:grpSp>
      <p:sp>
        <p:nvSpPr>
          <p:cNvPr id="12" name="Text Box 17">
            <a:extLst>
              <a:ext uri="{FF2B5EF4-FFF2-40B4-BE49-F238E27FC236}">
                <a16:creationId xmlns:a16="http://schemas.microsoft.com/office/drawing/2014/main" id="{9E33ECE1-FE07-C37E-78BF-2485FD73B1F3}"/>
              </a:ext>
            </a:extLst>
          </p:cNvPr>
          <p:cNvSpPr txBox="1">
            <a:spLocks noChangeArrowheads="1"/>
          </p:cNvSpPr>
          <p:nvPr userDrawn="1"/>
        </p:nvSpPr>
        <p:spPr bwMode="auto">
          <a:xfrm>
            <a:off x="0" y="6553200"/>
            <a:ext cx="2209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eaLnBrk="1" hangingPunct="1">
              <a:spcBef>
                <a:spcPct val="50000"/>
              </a:spcBef>
              <a:defRPr/>
            </a:pPr>
            <a:r>
              <a:rPr lang="en-US" altLang="en-US" sz="1400" i="0">
                <a:latin typeface="McGrawHill-Italic" pitchFamily="2" charset="0"/>
              </a:rPr>
              <a:t>McGraw-Hill</a:t>
            </a:r>
            <a:endParaRPr lang="en-US" altLang="en-US" sz="2400" i="0">
              <a:latin typeface="Times New Roman" panose="02020603050405020304" pitchFamily="18" charset="0"/>
            </a:endParaRPr>
          </a:p>
        </p:txBody>
      </p:sp>
      <p:sp>
        <p:nvSpPr>
          <p:cNvPr id="13" name="Text Box 18">
            <a:extLst>
              <a:ext uri="{FF2B5EF4-FFF2-40B4-BE49-F238E27FC236}">
                <a16:creationId xmlns:a16="http://schemas.microsoft.com/office/drawing/2014/main" id="{3712C728-A7C5-AA80-FE76-A2D4172DCB9A}"/>
              </a:ext>
            </a:extLst>
          </p:cNvPr>
          <p:cNvSpPr txBox="1">
            <a:spLocks noChangeArrowheads="1"/>
          </p:cNvSpPr>
          <p:nvPr userDrawn="1"/>
        </p:nvSpPr>
        <p:spPr bwMode="auto">
          <a:xfrm>
            <a:off x="4572000" y="6553200"/>
            <a:ext cx="4572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r" eaLnBrk="1" hangingPunct="1">
              <a:spcBef>
                <a:spcPct val="50000"/>
              </a:spcBef>
              <a:buFontTx/>
              <a:buChar char="©"/>
              <a:defRPr/>
            </a:pPr>
            <a:r>
              <a:rPr lang="en-US" altLang="en-US" sz="1400" i="0">
                <a:latin typeface="McGrawHill-Italic" pitchFamily="2" charset="0"/>
              </a:rPr>
              <a:t>The McGraw-Hill Companies, Inc., 2000</a:t>
            </a:r>
            <a:endParaRPr lang="en-US" altLang="en-US" sz="2400" i="0">
              <a:latin typeface="Times New Roman" panose="02020603050405020304" pitchFamily="18" charset="0"/>
            </a:endParaRPr>
          </a:p>
        </p:txBody>
      </p:sp>
      <p:sp>
        <p:nvSpPr>
          <p:cNvPr id="210956" name="Rectangle 12"/>
          <p:cNvSpPr>
            <a:spLocks noGrp="1" noChangeArrowheads="1"/>
          </p:cNvSpPr>
          <p:nvPr>
            <p:ph type="ctrTitle"/>
          </p:nvPr>
        </p:nvSpPr>
        <p:spPr bwMode="auto">
          <a:xfrm>
            <a:off x="990600" y="1676400"/>
            <a:ext cx="7772400" cy="146208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a:lvl1pPr>
          </a:lstStyle>
          <a:p>
            <a:pPr lvl="0"/>
            <a:r>
              <a:rPr lang="en-US" altLang="en-US" noProof="0"/>
              <a:t>Click to edit Master title style</a:t>
            </a:r>
          </a:p>
        </p:txBody>
      </p:sp>
      <p:sp>
        <p:nvSpPr>
          <p:cNvPr id="210957" name="Rectangle 13"/>
          <p:cNvSpPr>
            <a:spLocks noGrp="1" noChangeArrowheads="1"/>
          </p:cNvSpPr>
          <p:nvPr>
            <p:ph type="subTitle" idx="1"/>
          </p:nvPr>
        </p:nvSpPr>
        <p:spPr bwMode="auto">
          <a:xfrm>
            <a:off x="1371600" y="3886200"/>
            <a:ext cx="6400800" cy="17526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a:buFont typeface="Wingdings" panose="05000000000000000000" pitchFamily="2" charset="2"/>
              <a:buNone/>
              <a:defRPr/>
            </a:lvl1pPr>
          </a:lstStyle>
          <a:p>
            <a:pPr lvl="0"/>
            <a:r>
              <a:rPr lang="en-US" altLang="en-US" noProof="0"/>
              <a:t>Click to edit Master subtitle style</a:t>
            </a:r>
          </a:p>
        </p:txBody>
      </p:sp>
      <p:sp>
        <p:nvSpPr>
          <p:cNvPr id="14" name="Date Placeholder 14">
            <a:extLst>
              <a:ext uri="{FF2B5EF4-FFF2-40B4-BE49-F238E27FC236}">
                <a16:creationId xmlns:a16="http://schemas.microsoft.com/office/drawing/2014/main" id="{85E65F54-844D-5A65-7051-96E3CA09BED6}"/>
              </a:ext>
            </a:extLst>
          </p:cNvPr>
          <p:cNvSpPr>
            <a:spLocks noGrp="1" noChangeArrowheads="1"/>
          </p:cNvSpPr>
          <p:nvPr>
            <p:ph type="dt" sz="half" idx="10"/>
          </p:nvPr>
        </p:nvSpPr>
        <p:spPr bwMode="auto">
          <a:xfrm>
            <a:off x="990600" y="6248400"/>
            <a:ext cx="1905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i="0">
                <a:solidFill>
                  <a:schemeClr val="bg2"/>
                </a:solidFill>
                <a:latin typeface="+mn-lt"/>
              </a:defRPr>
            </a:lvl1pPr>
          </a:lstStyle>
          <a:p>
            <a:pPr>
              <a:defRPr/>
            </a:pPr>
            <a:endParaRPr lang="en-US" altLang="en-US"/>
          </a:p>
        </p:txBody>
      </p:sp>
      <p:sp>
        <p:nvSpPr>
          <p:cNvPr id="15" name="Footer Placeholder 15">
            <a:extLst>
              <a:ext uri="{FF2B5EF4-FFF2-40B4-BE49-F238E27FC236}">
                <a16:creationId xmlns:a16="http://schemas.microsoft.com/office/drawing/2014/main" id="{92BF7919-7DF6-C3EF-AAEC-5D2CF67AEC86}"/>
              </a:ext>
            </a:extLst>
          </p:cNvPr>
          <p:cNvSpPr>
            <a:spLocks noGrp="1" noChangeArrowheads="1"/>
          </p:cNvSpPr>
          <p:nvPr>
            <p:ph type="ftr" sz="quarter" idx="11"/>
          </p:nvPr>
        </p:nvSpPr>
        <p:spPr bwMode="auto">
          <a:xfrm>
            <a:off x="3429000" y="6248400"/>
            <a:ext cx="28956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i="0">
                <a:solidFill>
                  <a:schemeClr val="bg2"/>
                </a:solidFill>
                <a:latin typeface="+mn-lt"/>
              </a:defRPr>
            </a:lvl1pPr>
          </a:lstStyle>
          <a:p>
            <a:pPr>
              <a:defRPr/>
            </a:pPr>
            <a:endParaRPr lang="en-US" altLang="en-US"/>
          </a:p>
        </p:txBody>
      </p:sp>
      <p:sp>
        <p:nvSpPr>
          <p:cNvPr id="16" name="Slide Number Placeholder 16">
            <a:extLst>
              <a:ext uri="{FF2B5EF4-FFF2-40B4-BE49-F238E27FC236}">
                <a16:creationId xmlns:a16="http://schemas.microsoft.com/office/drawing/2014/main" id="{56921926-CA02-7AA3-DF3C-90E3C3CDFD70}"/>
              </a:ext>
            </a:extLst>
          </p:cNvPr>
          <p:cNvSpPr>
            <a:spLocks noGrp="1" noChangeArrowheads="1"/>
          </p:cNvSpPr>
          <p:nvPr>
            <p:ph type="sldNum" sz="quarter" idx="12"/>
          </p:nvPr>
        </p:nvSpPr>
        <p:spPr>
          <a:xfrm>
            <a:off x="6858000" y="6248400"/>
            <a:ext cx="1905000" cy="457200"/>
          </a:xfrm>
        </p:spPr>
        <p:txBody>
          <a:bodyPr/>
          <a:lstStyle>
            <a:lvl1pPr algn="r">
              <a:defRPr sz="1400" b="0">
                <a:latin typeface="Tahoma" panose="020B0604030504040204" pitchFamily="34" charset="0"/>
              </a:defRPr>
            </a:lvl1pPr>
          </a:lstStyle>
          <a:p>
            <a:fld id="{096E9406-13F9-42AB-A5C2-41130B24E14A}" type="slidenum">
              <a:rPr lang="en-US" altLang="en-US"/>
              <a:pPr/>
              <a:t>‹#›</a:t>
            </a:fld>
            <a:endParaRPr lang="en-US" altLang="en-US"/>
          </a:p>
        </p:txBody>
      </p:sp>
    </p:spTree>
    <p:extLst>
      <p:ext uri="{BB962C8B-B14F-4D97-AF65-F5344CB8AC3E}">
        <p14:creationId xmlns:p14="http://schemas.microsoft.com/office/powerpoint/2010/main" val="6142741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28650" y="1825625"/>
            <a:ext cx="78867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6">
            <a:extLst>
              <a:ext uri="{FF2B5EF4-FFF2-40B4-BE49-F238E27FC236}">
                <a16:creationId xmlns:a16="http://schemas.microsoft.com/office/drawing/2014/main" id="{1C5AC367-4061-4011-A0CE-F3B845BE9BEF}"/>
              </a:ext>
            </a:extLst>
          </p:cNvPr>
          <p:cNvSpPr>
            <a:spLocks noGrp="1" noChangeArrowheads="1"/>
          </p:cNvSpPr>
          <p:nvPr>
            <p:ph type="sldNum" sz="quarter" idx="10"/>
          </p:nvPr>
        </p:nvSpPr>
        <p:spPr>
          <a:ln/>
        </p:spPr>
        <p:txBody>
          <a:bodyPr/>
          <a:lstStyle>
            <a:lvl1pPr>
              <a:defRPr/>
            </a:lvl1pPr>
          </a:lstStyle>
          <a:p>
            <a:r>
              <a:rPr lang="en-US" altLang="en-US"/>
              <a:t>7.</a:t>
            </a:r>
            <a:fld id="{075215C3-3412-48E8-B618-224DB756000D}" type="slidenum">
              <a:rPr lang="en-US" altLang="en-US"/>
              <a:pPr/>
              <a:t>‹#›</a:t>
            </a:fld>
            <a:endParaRPr lang="en-US" altLang="en-US"/>
          </a:p>
        </p:txBody>
      </p:sp>
    </p:spTree>
    <p:extLst>
      <p:ext uri="{BB962C8B-B14F-4D97-AF65-F5344CB8AC3E}">
        <p14:creationId xmlns:p14="http://schemas.microsoft.com/office/powerpoint/2010/main" val="9451013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16">
            <a:extLst>
              <a:ext uri="{FF2B5EF4-FFF2-40B4-BE49-F238E27FC236}">
                <a16:creationId xmlns:a16="http://schemas.microsoft.com/office/drawing/2014/main" id="{E8BE7CE2-5B3D-9AAF-A141-C38706147572}"/>
              </a:ext>
            </a:extLst>
          </p:cNvPr>
          <p:cNvSpPr>
            <a:spLocks noGrp="1" noChangeArrowheads="1"/>
          </p:cNvSpPr>
          <p:nvPr>
            <p:ph type="sldNum" sz="quarter" idx="10"/>
          </p:nvPr>
        </p:nvSpPr>
        <p:spPr>
          <a:ln/>
        </p:spPr>
        <p:txBody>
          <a:bodyPr/>
          <a:lstStyle>
            <a:lvl1pPr>
              <a:defRPr/>
            </a:lvl1pPr>
          </a:lstStyle>
          <a:p>
            <a:r>
              <a:rPr lang="en-US" altLang="en-US"/>
              <a:t>7.</a:t>
            </a:r>
            <a:fld id="{3537DE98-6C40-4166-A03E-394BF2EC44BD}" type="slidenum">
              <a:rPr lang="en-US" altLang="en-US"/>
              <a:pPr/>
              <a:t>‹#›</a:t>
            </a:fld>
            <a:endParaRPr lang="en-US" altLang="en-US"/>
          </a:p>
        </p:txBody>
      </p:sp>
    </p:spTree>
    <p:extLst>
      <p:ext uri="{BB962C8B-B14F-4D97-AF65-F5344CB8AC3E}">
        <p14:creationId xmlns:p14="http://schemas.microsoft.com/office/powerpoint/2010/main" val="3191276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6">
            <a:extLst>
              <a:ext uri="{FF2B5EF4-FFF2-40B4-BE49-F238E27FC236}">
                <a16:creationId xmlns:a16="http://schemas.microsoft.com/office/drawing/2014/main" id="{8838F2C8-C984-54FF-0BEB-41BC92806D0F}"/>
              </a:ext>
            </a:extLst>
          </p:cNvPr>
          <p:cNvSpPr>
            <a:spLocks noGrp="1" noChangeArrowheads="1"/>
          </p:cNvSpPr>
          <p:nvPr>
            <p:ph type="sldNum" sz="quarter" idx="10"/>
          </p:nvPr>
        </p:nvSpPr>
        <p:spPr>
          <a:ln/>
        </p:spPr>
        <p:txBody>
          <a:bodyPr/>
          <a:lstStyle>
            <a:lvl1pPr>
              <a:defRPr/>
            </a:lvl1pPr>
          </a:lstStyle>
          <a:p>
            <a:r>
              <a:rPr lang="en-US" altLang="en-US"/>
              <a:t>7.</a:t>
            </a:r>
            <a:fld id="{64D8A232-51E2-4A26-85CF-D71867817569}" type="slidenum">
              <a:rPr lang="en-US" altLang="en-US"/>
              <a:pPr/>
              <a:t>‹#›</a:t>
            </a:fld>
            <a:endParaRPr lang="en-US" altLang="en-US"/>
          </a:p>
        </p:txBody>
      </p:sp>
    </p:spTree>
    <p:extLst>
      <p:ext uri="{BB962C8B-B14F-4D97-AF65-F5344CB8AC3E}">
        <p14:creationId xmlns:p14="http://schemas.microsoft.com/office/powerpoint/2010/main" val="3001343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6">
            <a:extLst>
              <a:ext uri="{FF2B5EF4-FFF2-40B4-BE49-F238E27FC236}">
                <a16:creationId xmlns:a16="http://schemas.microsoft.com/office/drawing/2014/main" id="{D49E6021-4EBB-770D-89EB-1EB074CC7456}"/>
              </a:ext>
            </a:extLst>
          </p:cNvPr>
          <p:cNvSpPr>
            <a:spLocks noGrp="1" noChangeArrowheads="1"/>
          </p:cNvSpPr>
          <p:nvPr>
            <p:ph type="sldNum" sz="quarter" idx="10"/>
          </p:nvPr>
        </p:nvSpPr>
        <p:spPr>
          <a:ln/>
        </p:spPr>
        <p:txBody>
          <a:bodyPr/>
          <a:lstStyle>
            <a:lvl1pPr>
              <a:defRPr/>
            </a:lvl1pPr>
          </a:lstStyle>
          <a:p>
            <a:r>
              <a:rPr lang="en-US" altLang="en-US"/>
              <a:t>7.</a:t>
            </a:r>
            <a:fld id="{E5D488D7-66A2-40A1-94B0-9EE3F7064CC0}" type="slidenum">
              <a:rPr lang="en-US" altLang="en-US"/>
              <a:pPr/>
              <a:t>‹#›</a:t>
            </a:fld>
            <a:endParaRPr lang="en-US" altLang="en-US"/>
          </a:p>
        </p:txBody>
      </p:sp>
    </p:spTree>
    <p:extLst>
      <p:ext uri="{BB962C8B-B14F-4D97-AF65-F5344CB8AC3E}">
        <p14:creationId xmlns:p14="http://schemas.microsoft.com/office/powerpoint/2010/main" val="2929664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Rectangle 16">
            <a:extLst>
              <a:ext uri="{FF2B5EF4-FFF2-40B4-BE49-F238E27FC236}">
                <a16:creationId xmlns:a16="http://schemas.microsoft.com/office/drawing/2014/main" id="{BC9429E3-0B05-BE63-09F7-0783221F29BD}"/>
              </a:ext>
            </a:extLst>
          </p:cNvPr>
          <p:cNvSpPr>
            <a:spLocks noGrp="1" noChangeArrowheads="1"/>
          </p:cNvSpPr>
          <p:nvPr>
            <p:ph type="sldNum" sz="quarter" idx="10"/>
          </p:nvPr>
        </p:nvSpPr>
        <p:spPr>
          <a:ln/>
        </p:spPr>
        <p:txBody>
          <a:bodyPr/>
          <a:lstStyle>
            <a:lvl1pPr>
              <a:defRPr/>
            </a:lvl1pPr>
          </a:lstStyle>
          <a:p>
            <a:r>
              <a:rPr lang="en-US" altLang="en-US"/>
              <a:t>7.</a:t>
            </a:r>
            <a:fld id="{E02D1621-5FD5-4AEE-8820-98417C58CDF1}" type="slidenum">
              <a:rPr lang="en-US" altLang="en-US"/>
              <a:pPr/>
              <a:t>‹#›</a:t>
            </a:fld>
            <a:endParaRPr lang="en-US" altLang="en-US"/>
          </a:p>
        </p:txBody>
      </p:sp>
    </p:spTree>
    <p:extLst>
      <p:ext uri="{BB962C8B-B14F-4D97-AF65-F5344CB8AC3E}">
        <p14:creationId xmlns:p14="http://schemas.microsoft.com/office/powerpoint/2010/main" val="27101665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6">
            <a:extLst>
              <a:ext uri="{FF2B5EF4-FFF2-40B4-BE49-F238E27FC236}">
                <a16:creationId xmlns:a16="http://schemas.microsoft.com/office/drawing/2014/main" id="{D09B6D2C-DEE1-C794-9848-4A60A9962D39}"/>
              </a:ext>
            </a:extLst>
          </p:cNvPr>
          <p:cNvSpPr>
            <a:spLocks noGrp="1" noChangeArrowheads="1"/>
          </p:cNvSpPr>
          <p:nvPr>
            <p:ph type="sldNum" sz="quarter" idx="10"/>
          </p:nvPr>
        </p:nvSpPr>
        <p:spPr>
          <a:xfrm>
            <a:off x="0" y="6400800"/>
            <a:ext cx="1430526" cy="457200"/>
          </a:xfrm>
          <a:ln/>
        </p:spPr>
        <p:txBody>
          <a:bodyPr/>
          <a:lstStyle>
            <a:lvl1pPr>
              <a:defRPr/>
            </a:lvl1pPr>
          </a:lstStyle>
          <a:p>
            <a:r>
              <a:rPr lang="en-US" altLang="en-US"/>
              <a:t>7.</a:t>
            </a:r>
            <a:fld id="{22E6E60D-4917-4BBE-803F-0B7306F1A833}" type="slidenum">
              <a:rPr lang="en-US" altLang="en-US"/>
              <a:pPr/>
              <a:t>‹#›</a:t>
            </a:fld>
            <a:endParaRPr lang="en-US" altLang="en-US"/>
          </a:p>
        </p:txBody>
      </p:sp>
      <p:sp>
        <p:nvSpPr>
          <p:cNvPr id="3" name="Rectangle 16">
            <a:extLst>
              <a:ext uri="{FF2B5EF4-FFF2-40B4-BE49-F238E27FC236}">
                <a16:creationId xmlns:a16="http://schemas.microsoft.com/office/drawing/2014/main" id="{66A96F4F-A8C6-03D3-C255-2E63FF6158D8}"/>
              </a:ext>
            </a:extLst>
          </p:cNvPr>
          <p:cNvSpPr txBox="1">
            <a:spLocks noChangeArrowheads="1"/>
          </p:cNvSpPr>
          <p:nvPr userDrawn="1"/>
        </p:nvSpPr>
        <p:spPr bwMode="auto">
          <a:xfrm>
            <a:off x="7599901" y="5671751"/>
            <a:ext cx="76189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defPPr>
              <a:defRPr lang="en-US"/>
            </a:defPPr>
            <a:lvl1pPr algn="l" rtl="0" eaLnBrk="1" fontAlgn="base" hangingPunct="1">
              <a:spcBef>
                <a:spcPct val="0"/>
              </a:spcBef>
              <a:spcAft>
                <a:spcPct val="0"/>
              </a:spcAft>
              <a:defRPr sz="1200" b="1" i="0" kern="1200">
                <a:solidFill>
                  <a:schemeClr val="bg2"/>
                </a:solidFill>
                <a:latin typeface="Arial" panose="020B0604020202020204" pitchFamily="34" charset="0"/>
                <a:ea typeface="+mn-ea"/>
                <a:cs typeface="+mn-cs"/>
              </a:defRPr>
            </a:lvl1pPr>
            <a:lvl2pPr marL="457200" algn="l" rtl="0" eaLnBrk="0" fontAlgn="base" hangingPunct="0">
              <a:spcBef>
                <a:spcPct val="0"/>
              </a:spcBef>
              <a:spcAft>
                <a:spcPct val="0"/>
              </a:spcAft>
              <a:defRPr sz="3200" i="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3200" i="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3200" i="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3200" i="1" kern="1200">
                <a:solidFill>
                  <a:schemeClr val="tx1"/>
                </a:solidFill>
                <a:latin typeface="Arial" panose="020B0604020202020204" pitchFamily="34" charset="0"/>
                <a:ea typeface="+mn-ea"/>
                <a:cs typeface="+mn-cs"/>
              </a:defRPr>
            </a:lvl5pPr>
            <a:lvl6pPr marL="2286000" algn="l" defTabSz="914400" rtl="0" eaLnBrk="1" latinLnBrk="0" hangingPunct="1">
              <a:defRPr sz="3200" i="1" kern="1200">
                <a:solidFill>
                  <a:schemeClr val="tx1"/>
                </a:solidFill>
                <a:latin typeface="Arial" panose="020B0604020202020204" pitchFamily="34" charset="0"/>
                <a:ea typeface="+mn-ea"/>
                <a:cs typeface="+mn-cs"/>
              </a:defRPr>
            </a:lvl6pPr>
            <a:lvl7pPr marL="2743200" algn="l" defTabSz="914400" rtl="0" eaLnBrk="1" latinLnBrk="0" hangingPunct="1">
              <a:defRPr sz="3200" i="1" kern="1200">
                <a:solidFill>
                  <a:schemeClr val="tx1"/>
                </a:solidFill>
                <a:latin typeface="Arial" panose="020B0604020202020204" pitchFamily="34" charset="0"/>
                <a:ea typeface="+mn-ea"/>
                <a:cs typeface="+mn-cs"/>
              </a:defRPr>
            </a:lvl7pPr>
            <a:lvl8pPr marL="3200400" algn="l" defTabSz="914400" rtl="0" eaLnBrk="1" latinLnBrk="0" hangingPunct="1">
              <a:defRPr sz="3200" i="1" kern="1200">
                <a:solidFill>
                  <a:schemeClr val="tx1"/>
                </a:solidFill>
                <a:latin typeface="Arial" panose="020B0604020202020204" pitchFamily="34" charset="0"/>
                <a:ea typeface="+mn-ea"/>
                <a:cs typeface="+mn-cs"/>
              </a:defRPr>
            </a:lvl8pPr>
            <a:lvl9pPr marL="3657600" algn="l" defTabSz="914400" rtl="0" eaLnBrk="1" latinLnBrk="0" hangingPunct="1">
              <a:defRPr sz="3200" i="1" kern="1200">
                <a:solidFill>
                  <a:schemeClr val="tx1"/>
                </a:solidFill>
                <a:latin typeface="Arial" panose="020B0604020202020204" pitchFamily="34" charset="0"/>
                <a:ea typeface="+mn-ea"/>
                <a:cs typeface="+mn-cs"/>
              </a:defRPr>
            </a:lvl9pPr>
          </a:lstStyle>
          <a:p>
            <a:r>
              <a:rPr lang="en-US" altLang="en-US" dirty="0"/>
              <a:t>5.</a:t>
            </a:r>
            <a:fld id="{6008B90D-C0F6-479F-9C1D-27F19C76AA31}" type="slidenum">
              <a:rPr lang="en-US" altLang="en-US" smtClean="0"/>
              <a:pPr/>
              <a:t>‹#›</a:t>
            </a:fld>
            <a:endParaRPr lang="en-US" altLang="en-US" dirty="0"/>
          </a:p>
        </p:txBody>
      </p:sp>
      <p:grpSp>
        <p:nvGrpSpPr>
          <p:cNvPr id="4" name="Group 3">
            <a:extLst>
              <a:ext uri="{FF2B5EF4-FFF2-40B4-BE49-F238E27FC236}">
                <a16:creationId xmlns:a16="http://schemas.microsoft.com/office/drawing/2014/main" id="{198AE6F5-CA83-EFB9-98CE-B1221FA957B1}"/>
              </a:ext>
            </a:extLst>
          </p:cNvPr>
          <p:cNvGrpSpPr/>
          <p:nvPr userDrawn="1"/>
        </p:nvGrpSpPr>
        <p:grpSpPr>
          <a:xfrm>
            <a:off x="0" y="-24640"/>
            <a:ext cx="9144000" cy="7087580"/>
            <a:chOff x="0" y="-113976"/>
            <a:chExt cx="12192000" cy="6971976"/>
          </a:xfrm>
        </p:grpSpPr>
        <p:cxnSp>
          <p:nvCxnSpPr>
            <p:cNvPr id="5" name="Straight Connector 4">
              <a:extLst>
                <a:ext uri="{FF2B5EF4-FFF2-40B4-BE49-F238E27FC236}">
                  <a16:creationId xmlns:a16="http://schemas.microsoft.com/office/drawing/2014/main" id="{F4685274-EB80-9387-C109-024FE154C2B6}"/>
                </a:ext>
              </a:extLst>
            </p:cNvPr>
            <p:cNvCxnSpPr/>
            <p:nvPr/>
          </p:nvCxnSpPr>
          <p:spPr>
            <a:xfrm>
              <a:off x="9371012" y="0"/>
              <a:ext cx="1219200" cy="6858000"/>
            </a:xfrm>
            <a:prstGeom prst="line">
              <a:avLst/>
            </a:prstGeom>
            <a:noFill/>
            <a:ln w="9525" cap="rnd" cmpd="sng" algn="ctr">
              <a:solidFill>
                <a:srgbClr val="4E67C8">
                  <a:alpha val="70000"/>
                </a:srgbClr>
              </a:solidFill>
              <a:prstDash val="solid"/>
            </a:ln>
            <a:effectLst/>
          </p:spPr>
        </p:cxnSp>
        <p:cxnSp>
          <p:nvCxnSpPr>
            <p:cNvPr id="6" name="Straight Connector 5">
              <a:extLst>
                <a:ext uri="{FF2B5EF4-FFF2-40B4-BE49-F238E27FC236}">
                  <a16:creationId xmlns:a16="http://schemas.microsoft.com/office/drawing/2014/main" id="{8593AEF0-5122-CC90-C3F2-B3EFA57AEDA0}"/>
                </a:ext>
              </a:extLst>
            </p:cNvPr>
            <p:cNvCxnSpPr/>
            <p:nvPr/>
          </p:nvCxnSpPr>
          <p:spPr>
            <a:xfrm flipH="1">
              <a:off x="7425267" y="3681413"/>
              <a:ext cx="4763558" cy="3176587"/>
            </a:xfrm>
            <a:prstGeom prst="line">
              <a:avLst/>
            </a:prstGeom>
            <a:noFill/>
            <a:ln w="9525" cap="rnd" cmpd="sng" algn="ctr">
              <a:solidFill>
                <a:srgbClr val="4E67C8">
                  <a:alpha val="70000"/>
                </a:srgbClr>
              </a:solidFill>
              <a:prstDash val="solid"/>
            </a:ln>
            <a:effectLst/>
          </p:spPr>
        </p:cxnSp>
        <p:sp>
          <p:nvSpPr>
            <p:cNvPr id="7" name="Rectangle 23">
              <a:extLst>
                <a:ext uri="{FF2B5EF4-FFF2-40B4-BE49-F238E27FC236}">
                  <a16:creationId xmlns:a16="http://schemas.microsoft.com/office/drawing/2014/main" id="{669E4891-48B5-9E03-4B19-1E097033220F}"/>
                </a:ext>
              </a:extLst>
            </p:cNvPr>
            <p:cNvSpPr/>
            <p:nvPr/>
          </p:nvSpPr>
          <p:spPr>
            <a:xfrm>
              <a:off x="9181476" y="-8467"/>
              <a:ext cx="3007350"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rgbClr val="4E67C8">
                <a:alpha val="36000"/>
              </a:srgbClr>
            </a:solidFill>
            <a:ln w="12700" cap="rnd" cmpd="sng" algn="ctr">
              <a:noFill/>
              <a:prstDash val="solid"/>
            </a:ln>
            <a:effectLst/>
          </p:spPr>
          <p:txBody>
            <a:bodyPr/>
            <a:lstStyle/>
            <a:p>
              <a:endParaRPr lang="en-US" dirty="0"/>
            </a:p>
          </p:txBody>
        </p:sp>
        <p:sp>
          <p:nvSpPr>
            <p:cNvPr id="8" name="Rectangle 25">
              <a:extLst>
                <a:ext uri="{FF2B5EF4-FFF2-40B4-BE49-F238E27FC236}">
                  <a16:creationId xmlns:a16="http://schemas.microsoft.com/office/drawing/2014/main" id="{55C76FA9-AB4A-037B-41CF-B6B13DAABBB4}"/>
                </a:ext>
              </a:extLst>
            </p:cNvPr>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rgbClr val="4E67C8">
                <a:alpha val="20000"/>
              </a:srgbClr>
            </a:solidFill>
            <a:ln w="12700" cap="rnd" cmpd="sng" algn="ctr">
              <a:noFill/>
              <a:prstDash val="solid"/>
            </a:ln>
            <a:effectLst/>
          </p:spPr>
        </p:sp>
        <p:sp>
          <p:nvSpPr>
            <p:cNvPr id="9" name="Isosceles Triangle 8">
              <a:extLst>
                <a:ext uri="{FF2B5EF4-FFF2-40B4-BE49-F238E27FC236}">
                  <a16:creationId xmlns:a16="http://schemas.microsoft.com/office/drawing/2014/main" id="{17F62680-DBF1-4EA6-A50B-10806453F634}"/>
                </a:ext>
              </a:extLst>
            </p:cNvPr>
            <p:cNvSpPr/>
            <p:nvPr/>
          </p:nvSpPr>
          <p:spPr>
            <a:xfrm>
              <a:off x="8932333" y="3047999"/>
              <a:ext cx="3259667" cy="3810000"/>
            </a:xfrm>
            <a:prstGeom prst="triangle">
              <a:avLst>
                <a:gd name="adj" fmla="val 100000"/>
              </a:avLst>
            </a:prstGeom>
            <a:solidFill>
              <a:srgbClr val="4E67C8">
                <a:lumMod val="75000"/>
                <a:alpha val="66000"/>
              </a:srgbClr>
            </a:solidFill>
            <a:ln w="12700" cap="rnd" cmpd="sng" algn="ctr">
              <a:noFill/>
              <a:prstDash val="solid"/>
            </a:ln>
            <a:effectLst/>
          </p:spPr>
          <p:txBody>
            <a:bodyPr/>
            <a:lstStyle/>
            <a:p>
              <a:endParaRPr lang="en-US" dirty="0"/>
            </a:p>
          </p:txBody>
        </p:sp>
        <p:sp>
          <p:nvSpPr>
            <p:cNvPr id="10" name="Rectangle 27">
              <a:extLst>
                <a:ext uri="{FF2B5EF4-FFF2-40B4-BE49-F238E27FC236}">
                  <a16:creationId xmlns:a16="http://schemas.microsoft.com/office/drawing/2014/main" id="{DDECFF03-C5CF-E249-6ECD-057AD31248C4}"/>
                </a:ext>
              </a:extLst>
            </p:cNvPr>
            <p:cNvSpPr/>
            <p:nvPr/>
          </p:nvSpPr>
          <p:spPr>
            <a:xfrm>
              <a:off x="9334500" y="-113976"/>
              <a:ext cx="2854326" cy="6971976"/>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4E67C8">
                <a:lumMod val="75000"/>
                <a:alpha val="50000"/>
              </a:srgbClr>
            </a:solidFill>
            <a:ln w="12700" cap="rnd" cmpd="sng" algn="ctr">
              <a:noFill/>
              <a:prstDash val="solid"/>
            </a:ln>
            <a:effectLst/>
          </p:spPr>
        </p:sp>
        <p:sp>
          <p:nvSpPr>
            <p:cNvPr id="11" name="Rectangle 28">
              <a:extLst>
                <a:ext uri="{FF2B5EF4-FFF2-40B4-BE49-F238E27FC236}">
                  <a16:creationId xmlns:a16="http://schemas.microsoft.com/office/drawing/2014/main" id="{250BE21B-04BC-48CF-AA02-251F2280422A}"/>
                </a:ext>
              </a:extLst>
            </p:cNvPr>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rgbClr val="5ECCF3">
                <a:alpha val="70000"/>
              </a:srgbClr>
            </a:solidFill>
            <a:ln w="12700" cap="rnd" cmpd="sng" algn="ctr">
              <a:noFill/>
              <a:prstDash val="solid"/>
            </a:ln>
            <a:effectLst/>
          </p:spPr>
        </p:sp>
        <p:sp>
          <p:nvSpPr>
            <p:cNvPr id="12" name="Rectangle 29">
              <a:extLst>
                <a:ext uri="{FF2B5EF4-FFF2-40B4-BE49-F238E27FC236}">
                  <a16:creationId xmlns:a16="http://schemas.microsoft.com/office/drawing/2014/main" id="{90BF53AA-047C-D121-EE26-AE184003EF01}"/>
                </a:ext>
              </a:extLst>
            </p:cNvPr>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rgbClr val="5ECCF3">
                <a:lumMod val="75000"/>
                <a:alpha val="80000"/>
              </a:srgbClr>
            </a:solidFill>
            <a:ln w="12700" cap="rnd" cmpd="sng" algn="ctr">
              <a:noFill/>
              <a:prstDash val="solid"/>
            </a:ln>
            <a:effectLst/>
          </p:spPr>
        </p:sp>
        <p:sp>
          <p:nvSpPr>
            <p:cNvPr id="13" name="Isosceles Triangle 12">
              <a:extLst>
                <a:ext uri="{FF2B5EF4-FFF2-40B4-BE49-F238E27FC236}">
                  <a16:creationId xmlns:a16="http://schemas.microsoft.com/office/drawing/2014/main" id="{840DEC37-71F6-9C31-864D-26FEC6FBE184}"/>
                </a:ext>
              </a:extLst>
            </p:cNvPr>
            <p:cNvSpPr/>
            <p:nvPr/>
          </p:nvSpPr>
          <p:spPr>
            <a:xfrm>
              <a:off x="10371666" y="3589867"/>
              <a:ext cx="1817161" cy="3268133"/>
            </a:xfrm>
            <a:prstGeom prst="triangle">
              <a:avLst>
                <a:gd name="adj" fmla="val 100000"/>
              </a:avLst>
            </a:prstGeom>
            <a:solidFill>
              <a:srgbClr val="4E67C8">
                <a:lumMod val="75000"/>
                <a:alpha val="66000"/>
              </a:srgbClr>
            </a:solidFill>
            <a:ln w="12700" cap="rnd" cmpd="sng" algn="ctr">
              <a:noFill/>
              <a:prstDash val="solid"/>
            </a:ln>
            <a:effectLst/>
          </p:spPr>
        </p:sp>
        <p:sp>
          <p:nvSpPr>
            <p:cNvPr id="14" name="Isosceles Triangle 13">
              <a:extLst>
                <a:ext uri="{FF2B5EF4-FFF2-40B4-BE49-F238E27FC236}">
                  <a16:creationId xmlns:a16="http://schemas.microsoft.com/office/drawing/2014/main" id="{90D9FBDF-8500-68DF-8FC0-FF4070228746}"/>
                </a:ext>
              </a:extLst>
            </p:cNvPr>
            <p:cNvSpPr/>
            <p:nvPr/>
          </p:nvSpPr>
          <p:spPr>
            <a:xfrm>
              <a:off x="0" y="4013200"/>
              <a:ext cx="448733" cy="2844800"/>
            </a:xfrm>
            <a:prstGeom prst="triangle">
              <a:avLst>
                <a:gd name="adj" fmla="val 0"/>
              </a:avLst>
            </a:prstGeom>
            <a:solidFill>
              <a:srgbClr val="4E67C8">
                <a:alpha val="70000"/>
              </a:srgbClr>
            </a:solidFill>
            <a:ln w="12700" cap="rnd" cmpd="sng" algn="ctr">
              <a:noFill/>
              <a:prstDash val="solid"/>
            </a:ln>
            <a:effectLst/>
          </p:spPr>
        </p:sp>
      </p:grpSp>
      <p:sp>
        <p:nvSpPr>
          <p:cNvPr id="15" name="TextBox 14">
            <a:extLst>
              <a:ext uri="{FF2B5EF4-FFF2-40B4-BE49-F238E27FC236}">
                <a16:creationId xmlns:a16="http://schemas.microsoft.com/office/drawing/2014/main" id="{23874790-E347-EFED-FB22-5593CC71D4F7}"/>
              </a:ext>
            </a:extLst>
          </p:cNvPr>
          <p:cNvSpPr txBox="1"/>
          <p:nvPr userDrawn="1"/>
        </p:nvSpPr>
        <p:spPr>
          <a:xfrm>
            <a:off x="1973653" y="618837"/>
            <a:ext cx="4340880"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endParaRPr lang="en-US" sz="2400" dirty="0">
              <a:solidFill>
                <a:schemeClr val="accent6"/>
              </a:solidFill>
              <a:latin typeface="Times New Roman" panose="02020603050405020304" pitchFamily="18" charset="0"/>
              <a:cs typeface="Times New Roman" panose="02020603050405020304" pitchFamily="18" charset="0"/>
            </a:endParaRPr>
          </a:p>
        </p:txBody>
      </p:sp>
      <p:pic>
        <p:nvPicPr>
          <p:cNvPr id="16" name="Picture 15">
            <a:extLst>
              <a:ext uri="{FF2B5EF4-FFF2-40B4-BE49-F238E27FC236}">
                <a16:creationId xmlns:a16="http://schemas.microsoft.com/office/drawing/2014/main" id="{6D43E33D-7E70-29AF-BCD6-BF5D29B22DD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167" y="5852697"/>
            <a:ext cx="1012817" cy="1096206"/>
          </a:xfrm>
          <a:prstGeom prst="rect">
            <a:avLst/>
          </a:prstGeom>
        </p:spPr>
      </p:pic>
      <p:pic>
        <p:nvPicPr>
          <p:cNvPr id="17" name="Picture 16">
            <a:extLst>
              <a:ext uri="{FF2B5EF4-FFF2-40B4-BE49-F238E27FC236}">
                <a16:creationId xmlns:a16="http://schemas.microsoft.com/office/drawing/2014/main" id="{0D88C796-085A-5296-017A-BA3364F10DBF}"/>
              </a:ext>
            </a:extLst>
          </p:cNvPr>
          <p:cNvPicPr>
            <a:picLocks noChangeAspect="1"/>
          </p:cNvPicPr>
          <p:nvPr userDrawn="1"/>
        </p:nvPicPr>
        <p:blipFill>
          <a:blip r:embed="rId3"/>
          <a:stretch>
            <a:fillRect/>
          </a:stretch>
        </p:blipFill>
        <p:spPr>
          <a:xfrm>
            <a:off x="0" y="-24640"/>
            <a:ext cx="7573987" cy="1610200"/>
          </a:xfrm>
          <a:prstGeom prst="rect">
            <a:avLst/>
          </a:prstGeom>
        </p:spPr>
      </p:pic>
      <p:pic>
        <p:nvPicPr>
          <p:cNvPr id="18" name="Picture 17">
            <a:extLst>
              <a:ext uri="{FF2B5EF4-FFF2-40B4-BE49-F238E27FC236}">
                <a16:creationId xmlns:a16="http://schemas.microsoft.com/office/drawing/2014/main" id="{0425DAA6-205D-9128-7686-67B54AAD2B5D}"/>
              </a:ext>
            </a:extLst>
          </p:cNvPr>
          <p:cNvPicPr>
            <a:picLocks noChangeAspect="1"/>
          </p:cNvPicPr>
          <p:nvPr userDrawn="1"/>
        </p:nvPicPr>
        <p:blipFill>
          <a:blip r:embed="rId4"/>
          <a:stretch>
            <a:fillRect/>
          </a:stretch>
        </p:blipFill>
        <p:spPr>
          <a:xfrm>
            <a:off x="1973652" y="6189227"/>
            <a:ext cx="7159455" cy="178750"/>
          </a:xfrm>
          <a:prstGeom prst="rect">
            <a:avLst/>
          </a:prstGeom>
        </p:spPr>
      </p:pic>
      <p:pic>
        <p:nvPicPr>
          <p:cNvPr id="19" name="Picture 18">
            <a:extLst>
              <a:ext uri="{FF2B5EF4-FFF2-40B4-BE49-F238E27FC236}">
                <a16:creationId xmlns:a16="http://schemas.microsoft.com/office/drawing/2014/main" id="{2662595C-1728-4FF3-AC85-A3430AA93AAA}"/>
              </a:ext>
            </a:extLst>
          </p:cNvPr>
          <p:cNvPicPr>
            <a:picLocks noChangeAspect="1"/>
          </p:cNvPicPr>
          <p:nvPr userDrawn="1"/>
        </p:nvPicPr>
        <p:blipFill>
          <a:blip r:embed="rId5"/>
          <a:stretch>
            <a:fillRect/>
          </a:stretch>
        </p:blipFill>
        <p:spPr>
          <a:xfrm>
            <a:off x="0" y="2223591"/>
            <a:ext cx="197729" cy="2709534"/>
          </a:xfrm>
          <a:prstGeom prst="rect">
            <a:avLst/>
          </a:prstGeom>
        </p:spPr>
      </p:pic>
      <p:sp>
        <p:nvSpPr>
          <p:cNvPr id="20" name="TextBox 19">
            <a:extLst>
              <a:ext uri="{FF2B5EF4-FFF2-40B4-BE49-F238E27FC236}">
                <a16:creationId xmlns:a16="http://schemas.microsoft.com/office/drawing/2014/main" id="{8F87F171-A0F5-11D9-6B9D-4FC7E511360D}"/>
              </a:ext>
            </a:extLst>
          </p:cNvPr>
          <p:cNvSpPr txBox="1"/>
          <p:nvPr userDrawn="1"/>
        </p:nvSpPr>
        <p:spPr>
          <a:xfrm>
            <a:off x="2664478" y="662857"/>
            <a:ext cx="616564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 </a:t>
            </a:r>
            <a:endParaRPr lang="en-US" sz="3200" dirty="0">
              <a:solidFill>
                <a:schemeClr val="accent6"/>
              </a:solidFill>
              <a:latin typeface="Times New Roman" panose="02020603050405020304" pitchFamily="18" charset="0"/>
              <a:cs typeface="Times New Roman" panose="02020603050405020304" pitchFamily="18" charset="0"/>
            </a:endParaRPr>
          </a:p>
        </p:txBody>
      </p:sp>
      <p:pic>
        <p:nvPicPr>
          <p:cNvPr id="21" name="Picture 20">
            <a:extLst>
              <a:ext uri="{FF2B5EF4-FFF2-40B4-BE49-F238E27FC236}">
                <a16:creationId xmlns:a16="http://schemas.microsoft.com/office/drawing/2014/main" id="{D357CB9C-E5FD-4C60-CE6C-A4D589E50E9D}"/>
              </a:ext>
            </a:extLst>
          </p:cNvPr>
          <p:cNvPicPr>
            <a:picLocks noChangeAspect="1"/>
          </p:cNvPicPr>
          <p:nvPr userDrawn="1"/>
        </p:nvPicPr>
        <p:blipFill>
          <a:blip r:embed="rId6"/>
          <a:stretch>
            <a:fillRect/>
          </a:stretch>
        </p:blipFill>
        <p:spPr>
          <a:xfrm>
            <a:off x="-6392" y="-72866"/>
            <a:ext cx="1248747" cy="1063466"/>
          </a:xfrm>
          <a:prstGeom prst="rect">
            <a:avLst/>
          </a:prstGeom>
        </p:spPr>
      </p:pic>
      <p:sp>
        <p:nvSpPr>
          <p:cNvPr id="22" name="Footer Placeholder 2">
            <a:extLst>
              <a:ext uri="{FF2B5EF4-FFF2-40B4-BE49-F238E27FC236}">
                <a16:creationId xmlns:a16="http://schemas.microsoft.com/office/drawing/2014/main" id="{F428778E-E611-BBAE-601B-E38975268FAD}"/>
              </a:ext>
            </a:extLst>
          </p:cNvPr>
          <p:cNvSpPr txBox="1">
            <a:spLocks/>
          </p:cNvSpPr>
          <p:nvPr userDrawn="1"/>
        </p:nvSpPr>
        <p:spPr>
          <a:xfrm>
            <a:off x="2011392" y="6527154"/>
            <a:ext cx="5957278"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pic>
        <p:nvPicPr>
          <p:cNvPr id="23" name="Picture 22">
            <a:extLst>
              <a:ext uri="{FF2B5EF4-FFF2-40B4-BE49-F238E27FC236}">
                <a16:creationId xmlns:a16="http://schemas.microsoft.com/office/drawing/2014/main" id="{286141D8-A9CA-C66A-0D6E-543D63F3F168}"/>
              </a:ext>
            </a:extLst>
          </p:cNvPr>
          <p:cNvPicPr>
            <a:picLocks noChangeAspect="1"/>
          </p:cNvPicPr>
          <p:nvPr userDrawn="1"/>
        </p:nvPicPr>
        <p:blipFill>
          <a:blip r:embed="rId5"/>
          <a:stretch>
            <a:fillRect/>
          </a:stretch>
        </p:blipFill>
        <p:spPr>
          <a:xfrm>
            <a:off x="8988063" y="2156956"/>
            <a:ext cx="197729" cy="2709534"/>
          </a:xfrm>
          <a:prstGeom prst="rect">
            <a:avLst/>
          </a:prstGeom>
        </p:spPr>
      </p:pic>
    </p:spTree>
    <p:extLst>
      <p:ext uri="{BB962C8B-B14F-4D97-AF65-F5344CB8AC3E}">
        <p14:creationId xmlns:p14="http://schemas.microsoft.com/office/powerpoint/2010/main" val="7663572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16">
            <a:extLst>
              <a:ext uri="{FF2B5EF4-FFF2-40B4-BE49-F238E27FC236}">
                <a16:creationId xmlns:a16="http://schemas.microsoft.com/office/drawing/2014/main" id="{6F976F26-CCB8-BB6B-913C-53E069C6B825}"/>
              </a:ext>
            </a:extLst>
          </p:cNvPr>
          <p:cNvSpPr>
            <a:spLocks noGrp="1" noChangeArrowheads="1"/>
          </p:cNvSpPr>
          <p:nvPr>
            <p:ph type="sldNum" sz="quarter" idx="10"/>
          </p:nvPr>
        </p:nvSpPr>
        <p:spPr>
          <a:ln/>
        </p:spPr>
        <p:txBody>
          <a:bodyPr/>
          <a:lstStyle>
            <a:lvl1pPr>
              <a:defRPr/>
            </a:lvl1pPr>
          </a:lstStyle>
          <a:p>
            <a:r>
              <a:rPr lang="en-US" altLang="en-US"/>
              <a:t>7.</a:t>
            </a:r>
            <a:fld id="{96C755CC-51AB-48D0-93F5-D70850E41CC6}" type="slidenum">
              <a:rPr lang="en-US" altLang="en-US"/>
              <a:pPr/>
              <a:t>‹#›</a:t>
            </a:fld>
            <a:endParaRPr lang="en-US" altLang="en-US"/>
          </a:p>
        </p:txBody>
      </p:sp>
    </p:spTree>
    <p:extLst>
      <p:ext uri="{BB962C8B-B14F-4D97-AF65-F5344CB8AC3E}">
        <p14:creationId xmlns:p14="http://schemas.microsoft.com/office/powerpoint/2010/main" val="1765144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16">
            <a:extLst>
              <a:ext uri="{FF2B5EF4-FFF2-40B4-BE49-F238E27FC236}">
                <a16:creationId xmlns:a16="http://schemas.microsoft.com/office/drawing/2014/main" id="{82FD00E0-8F74-E903-CE4C-423BA86B44AF}"/>
              </a:ext>
            </a:extLst>
          </p:cNvPr>
          <p:cNvSpPr>
            <a:spLocks noGrp="1" noChangeArrowheads="1"/>
          </p:cNvSpPr>
          <p:nvPr>
            <p:ph type="sldNum" sz="quarter" idx="10"/>
          </p:nvPr>
        </p:nvSpPr>
        <p:spPr>
          <a:ln/>
        </p:spPr>
        <p:txBody>
          <a:bodyPr/>
          <a:lstStyle>
            <a:lvl1pPr>
              <a:defRPr/>
            </a:lvl1pPr>
          </a:lstStyle>
          <a:p>
            <a:r>
              <a:rPr lang="en-US" altLang="en-US"/>
              <a:t>7.</a:t>
            </a:r>
            <a:fld id="{D59A6C3E-B114-4211-91A2-82FD128E8053}" type="slidenum">
              <a:rPr lang="en-US" altLang="en-US"/>
              <a:pPr/>
              <a:t>‹#›</a:t>
            </a:fld>
            <a:endParaRPr lang="en-US" altLang="en-US"/>
          </a:p>
        </p:txBody>
      </p:sp>
    </p:spTree>
    <p:extLst>
      <p:ext uri="{BB962C8B-B14F-4D97-AF65-F5344CB8AC3E}">
        <p14:creationId xmlns:p14="http://schemas.microsoft.com/office/powerpoint/2010/main" val="27577905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628650" y="1825625"/>
            <a:ext cx="78867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6">
            <a:extLst>
              <a:ext uri="{FF2B5EF4-FFF2-40B4-BE49-F238E27FC236}">
                <a16:creationId xmlns:a16="http://schemas.microsoft.com/office/drawing/2014/main" id="{978F8802-8535-7B6D-FEE8-0F72F0298135}"/>
              </a:ext>
            </a:extLst>
          </p:cNvPr>
          <p:cNvSpPr>
            <a:spLocks noGrp="1" noChangeArrowheads="1"/>
          </p:cNvSpPr>
          <p:nvPr>
            <p:ph type="sldNum" sz="quarter" idx="10"/>
          </p:nvPr>
        </p:nvSpPr>
        <p:spPr>
          <a:ln/>
        </p:spPr>
        <p:txBody>
          <a:bodyPr/>
          <a:lstStyle>
            <a:lvl1pPr>
              <a:defRPr/>
            </a:lvl1pPr>
          </a:lstStyle>
          <a:p>
            <a:r>
              <a:rPr lang="en-US" altLang="en-US"/>
              <a:t>7.</a:t>
            </a:r>
            <a:fld id="{3E2E6734-476B-402E-8170-0134BF5FEFB4}" type="slidenum">
              <a:rPr lang="en-US" altLang="en-US"/>
              <a:pPr/>
              <a:t>‹#›</a:t>
            </a:fld>
            <a:endParaRPr lang="en-US" altLang="en-US"/>
          </a:p>
        </p:txBody>
      </p:sp>
    </p:spTree>
    <p:extLst>
      <p:ext uri="{BB962C8B-B14F-4D97-AF65-F5344CB8AC3E}">
        <p14:creationId xmlns:p14="http://schemas.microsoft.com/office/powerpoint/2010/main" val="1216071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762625"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6">
            <a:extLst>
              <a:ext uri="{FF2B5EF4-FFF2-40B4-BE49-F238E27FC236}">
                <a16:creationId xmlns:a16="http://schemas.microsoft.com/office/drawing/2014/main" id="{B98481C7-E55D-2F22-511F-6A52A1CD4A93}"/>
              </a:ext>
            </a:extLst>
          </p:cNvPr>
          <p:cNvSpPr>
            <a:spLocks noGrp="1" noChangeArrowheads="1"/>
          </p:cNvSpPr>
          <p:nvPr>
            <p:ph type="sldNum" sz="quarter" idx="10"/>
          </p:nvPr>
        </p:nvSpPr>
        <p:spPr>
          <a:ln/>
        </p:spPr>
        <p:txBody>
          <a:bodyPr/>
          <a:lstStyle>
            <a:lvl1pPr>
              <a:defRPr/>
            </a:lvl1pPr>
          </a:lstStyle>
          <a:p>
            <a:r>
              <a:rPr lang="en-US" altLang="en-US"/>
              <a:t>7.</a:t>
            </a:r>
            <a:fld id="{ACBC8966-BF45-4BC9-9341-A19E8EE2C31D}" type="slidenum">
              <a:rPr lang="en-US" altLang="en-US"/>
              <a:pPr/>
              <a:t>‹#›</a:t>
            </a:fld>
            <a:endParaRPr lang="en-US" altLang="en-US"/>
          </a:p>
        </p:txBody>
      </p:sp>
    </p:spTree>
    <p:extLst>
      <p:ext uri="{BB962C8B-B14F-4D97-AF65-F5344CB8AC3E}">
        <p14:creationId xmlns:p14="http://schemas.microsoft.com/office/powerpoint/2010/main" val="442286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9936" name="Rectangle 16">
            <a:extLst>
              <a:ext uri="{FF2B5EF4-FFF2-40B4-BE49-F238E27FC236}">
                <a16:creationId xmlns:a16="http://schemas.microsoft.com/office/drawing/2014/main" id="{EA622478-902C-51FB-8228-181477FCBE96}"/>
              </a:ext>
            </a:extLst>
          </p:cNvPr>
          <p:cNvSpPr>
            <a:spLocks noGrp="1" noChangeArrowheads="1"/>
          </p:cNvSpPr>
          <p:nvPr>
            <p:ph type="sldNum" sz="quarter" idx="4"/>
          </p:nvPr>
        </p:nvSpPr>
        <p:spPr bwMode="auto">
          <a:xfrm>
            <a:off x="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b="1" i="0">
                <a:solidFill>
                  <a:schemeClr val="bg2"/>
                </a:solidFill>
              </a:defRPr>
            </a:lvl1pPr>
          </a:lstStyle>
          <a:p>
            <a:r>
              <a:rPr lang="en-US" altLang="en-US"/>
              <a:t>7.</a:t>
            </a:r>
            <a:fld id="{4AD12364-5D60-46DA-A604-A5EA343916C3}"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708"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8.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3.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4.xml"/><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25.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6.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27.xml"/><Relationship Id="rId4" Type="http://schemas.openxmlformats.org/officeDocument/2006/relationships/image" Target="../media/image18.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2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29.xml"/><Relationship Id="rId4" Type="http://schemas.openxmlformats.org/officeDocument/2006/relationships/image" Target="../media/image19.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7.xml"/><Relationship Id="rId1" Type="http://schemas.openxmlformats.org/officeDocument/2006/relationships/tags" Target="../tags/tag30.xml"/><Relationship Id="rId4" Type="http://schemas.openxmlformats.org/officeDocument/2006/relationships/image" Target="../media/image20.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31.xml"/><Relationship Id="rId4" Type="http://schemas.openxmlformats.org/officeDocument/2006/relationships/image" Target="../media/image21.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7.xml"/><Relationship Id="rId1" Type="http://schemas.openxmlformats.org/officeDocument/2006/relationships/tags" Target="../tags/tag32.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7.xml"/><Relationship Id="rId1" Type="http://schemas.openxmlformats.org/officeDocument/2006/relationships/tags" Target="../tags/tag33.xml"/><Relationship Id="rId4" Type="http://schemas.openxmlformats.org/officeDocument/2006/relationships/image" Target="../media/image22.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7.xml"/><Relationship Id="rId1" Type="http://schemas.openxmlformats.org/officeDocument/2006/relationships/tags" Target="../tags/tag34.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7.xml"/><Relationship Id="rId1" Type="http://schemas.openxmlformats.org/officeDocument/2006/relationships/tags" Target="../tags/tag35.xml"/><Relationship Id="rId4" Type="http://schemas.openxmlformats.org/officeDocument/2006/relationships/image" Target="../media/image23.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7.xml"/><Relationship Id="rId1" Type="http://schemas.openxmlformats.org/officeDocument/2006/relationships/tags" Target="../tags/tag36.xml"/><Relationship Id="rId4" Type="http://schemas.openxmlformats.org/officeDocument/2006/relationships/image" Target="../media/image24.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7.xml"/><Relationship Id="rId1" Type="http://schemas.openxmlformats.org/officeDocument/2006/relationships/tags" Target="../tags/tag37.xml"/><Relationship Id="rId4" Type="http://schemas.openxmlformats.org/officeDocument/2006/relationships/image" Target="../media/image25.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7.xml"/><Relationship Id="rId1" Type="http://schemas.openxmlformats.org/officeDocument/2006/relationships/tags" Target="../tags/tag38.xml"/><Relationship Id="rId4" Type="http://schemas.openxmlformats.org/officeDocument/2006/relationships/image" Target="../media/image26.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7.xml"/><Relationship Id="rId1" Type="http://schemas.openxmlformats.org/officeDocument/2006/relationships/tags" Target="../tags/tag39.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7.xml"/><Relationship Id="rId1" Type="http://schemas.openxmlformats.org/officeDocument/2006/relationships/tags" Target="../tags/tag40.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7.xml"/><Relationship Id="rId1" Type="http://schemas.openxmlformats.org/officeDocument/2006/relationships/tags" Target="../tags/tag4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A919046-0397-2D9D-D4D3-720DFF82C9DF}"/>
              </a:ext>
            </a:extLst>
          </p:cNvPr>
          <p:cNvSpPr>
            <a:spLocks noGrp="1"/>
          </p:cNvSpPr>
          <p:nvPr>
            <p:ph type="title"/>
          </p:nvPr>
        </p:nvSpPr>
        <p:spPr/>
        <p:txBody>
          <a:bodyPr/>
          <a:lstStyle/>
          <a:p>
            <a:endParaRPr lang="en-US"/>
          </a:p>
        </p:txBody>
      </p:sp>
      <p:sp>
        <p:nvSpPr>
          <p:cNvPr id="2" name="Slide Number Placeholder 1">
            <a:extLst>
              <a:ext uri="{FF2B5EF4-FFF2-40B4-BE49-F238E27FC236}">
                <a16:creationId xmlns:a16="http://schemas.microsoft.com/office/drawing/2014/main" id="{705C8236-A517-1545-A54F-53343C6AFB43}"/>
              </a:ext>
            </a:extLst>
          </p:cNvPr>
          <p:cNvSpPr>
            <a:spLocks noGrp="1"/>
          </p:cNvSpPr>
          <p:nvPr>
            <p:ph type="sldNum" sz="quarter" idx="10"/>
          </p:nvPr>
        </p:nvSpPr>
        <p:spPr/>
        <p:txBody>
          <a:bodyPr/>
          <a:lstStyle/>
          <a:p>
            <a:r>
              <a:rPr lang="en-US" altLang="en-US"/>
              <a:t>7.</a:t>
            </a:r>
            <a:fld id="{22E6E60D-4917-4BBE-803F-0B7306F1A833}" type="slidenum">
              <a:rPr lang="en-US" altLang="en-US" smtClean="0"/>
              <a:pPr/>
              <a:t>1</a:t>
            </a:fld>
            <a:endParaRPr lang="en-US" altLang="en-US"/>
          </a:p>
        </p:txBody>
      </p:sp>
      <p:sp>
        <p:nvSpPr>
          <p:cNvPr id="3" name="Rectangle 1">
            <a:extLst>
              <a:ext uri="{FF2B5EF4-FFF2-40B4-BE49-F238E27FC236}">
                <a16:creationId xmlns:a16="http://schemas.microsoft.com/office/drawing/2014/main" id="{D729E0C8-4B86-802A-7CED-6AF761FD69EF}"/>
              </a:ext>
            </a:extLst>
          </p:cNvPr>
          <p:cNvSpPr>
            <a:spLocks noChangeArrowheads="1"/>
          </p:cNvSpPr>
          <p:nvPr/>
        </p:nvSpPr>
        <p:spPr bwMode="auto">
          <a:xfrm>
            <a:off x="-64611" y="-12900"/>
            <a:ext cx="9179054" cy="6858000"/>
          </a:xfrm>
          <a:prstGeom prst="rect">
            <a:avLst/>
          </a:prstGeom>
          <a:solidFill>
            <a:schemeClr val="bg1"/>
          </a:solidFill>
          <a:ln w="9525" algn="ctr">
            <a:solidFill>
              <a:srgbClr val="FFC000"/>
            </a:solidFill>
            <a:round/>
            <a:headEnd/>
            <a:tailEnd/>
          </a:ln>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pPr>
              <a:lnSpc>
                <a:spcPct val="150000"/>
              </a:lnSpc>
            </a:pPr>
            <a:r>
              <a:rPr lang="en-US" altLang="en-US" sz="4800" baseline="-20000" dirty="0">
                <a:latin typeface="Arial" panose="020B0604020202020204" pitchFamily="34" charset="0"/>
              </a:rPr>
              <a:t>  </a:t>
            </a:r>
          </a:p>
        </p:txBody>
      </p:sp>
      <p:sp>
        <p:nvSpPr>
          <p:cNvPr id="5" name="Slide Number Placeholder 5">
            <a:extLst>
              <a:ext uri="{FF2B5EF4-FFF2-40B4-BE49-F238E27FC236}">
                <a16:creationId xmlns:a16="http://schemas.microsoft.com/office/drawing/2014/main" id="{63B6EE16-E25F-45E8-BB4E-BF65A9044012}"/>
              </a:ext>
            </a:extLst>
          </p:cNvPr>
          <p:cNvSpPr txBox="1">
            <a:spLocks/>
          </p:cNvSpPr>
          <p:nvPr/>
        </p:nvSpPr>
        <p:spPr>
          <a:xfrm>
            <a:off x="7455369" y="5935229"/>
            <a:ext cx="573951" cy="365125"/>
          </a:xfrm>
          <a:prstGeom prst="rect">
            <a:avLst/>
          </a:prstGeom>
        </p:spPr>
        <p:txBody>
          <a:bodyPr/>
          <a:lstStyle>
            <a:defPPr>
              <a:defRPr lang="en-US"/>
            </a:defPPr>
            <a:lvl1pPr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5pPr>
            <a:lvl6pPr marL="2286000" algn="l" defTabSz="914400" rtl="0" eaLnBrk="1" latinLnBrk="0" hangingPunct="1">
              <a:defRPr sz="2400" b="1" kern="1200" baseline="-20000">
                <a:solidFill>
                  <a:schemeClr val="tx1"/>
                </a:solidFill>
                <a:latin typeface="Times New Roman" panose="02020603050405020304" pitchFamily="18" charset="0"/>
                <a:ea typeface="+mn-ea"/>
                <a:cs typeface="+mn-cs"/>
              </a:defRPr>
            </a:lvl6pPr>
            <a:lvl7pPr marL="2743200" algn="l" defTabSz="914400" rtl="0" eaLnBrk="1" latinLnBrk="0" hangingPunct="1">
              <a:defRPr sz="2400" b="1" kern="1200" baseline="-20000">
                <a:solidFill>
                  <a:schemeClr val="tx1"/>
                </a:solidFill>
                <a:latin typeface="Times New Roman" panose="02020603050405020304" pitchFamily="18" charset="0"/>
                <a:ea typeface="+mn-ea"/>
                <a:cs typeface="+mn-cs"/>
              </a:defRPr>
            </a:lvl7pPr>
            <a:lvl8pPr marL="3200400" algn="l" defTabSz="914400" rtl="0" eaLnBrk="1" latinLnBrk="0" hangingPunct="1">
              <a:defRPr sz="2400" b="1" kern="1200" baseline="-20000">
                <a:solidFill>
                  <a:schemeClr val="tx1"/>
                </a:solidFill>
                <a:latin typeface="Times New Roman" panose="02020603050405020304" pitchFamily="18" charset="0"/>
                <a:ea typeface="+mn-ea"/>
                <a:cs typeface="+mn-cs"/>
              </a:defRPr>
            </a:lvl8pPr>
            <a:lvl9pPr marL="3657600" algn="l" defTabSz="914400" rtl="0" eaLnBrk="1" latinLnBrk="0" hangingPunct="1">
              <a:defRPr sz="2400" b="1" kern="1200" baseline="-20000">
                <a:solidFill>
                  <a:schemeClr val="tx1"/>
                </a:solidFill>
                <a:latin typeface="Times New Roman" panose="02020603050405020304" pitchFamily="18" charset="0"/>
                <a:ea typeface="+mn-ea"/>
                <a:cs typeface="+mn-cs"/>
              </a:defRPr>
            </a:lvl9pPr>
          </a:lstStyle>
          <a:p>
            <a:pPr>
              <a:defRPr/>
            </a:pPr>
            <a:fld id="{B1E69E91-E87B-45DD-B099-93F3FF06128A}" type="slidenum">
              <a:rPr lang="en-US">
                <a:solidFill>
                  <a:srgbClr val="A5300F"/>
                </a:solidFill>
              </a:rPr>
              <a:pPr>
                <a:defRPr/>
              </a:pPr>
              <a:t>1</a:t>
            </a:fld>
            <a:endParaRPr lang="en-US" dirty="0">
              <a:solidFill>
                <a:srgbClr val="A5300F"/>
              </a:solidFill>
            </a:endParaRPr>
          </a:p>
        </p:txBody>
      </p:sp>
      <p:pic>
        <p:nvPicPr>
          <p:cNvPr id="6" name="Picture 5">
            <a:extLst>
              <a:ext uri="{FF2B5EF4-FFF2-40B4-BE49-F238E27FC236}">
                <a16:creationId xmlns:a16="http://schemas.microsoft.com/office/drawing/2014/main" id="{12C5C0BF-CB3D-8B68-C849-FF1DE174EF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496" y="5781344"/>
            <a:ext cx="1026740" cy="1096206"/>
          </a:xfrm>
          <a:prstGeom prst="rect">
            <a:avLst/>
          </a:prstGeom>
        </p:spPr>
      </p:pic>
      <p:pic>
        <p:nvPicPr>
          <p:cNvPr id="7" name="Picture 6">
            <a:extLst>
              <a:ext uri="{FF2B5EF4-FFF2-40B4-BE49-F238E27FC236}">
                <a16:creationId xmlns:a16="http://schemas.microsoft.com/office/drawing/2014/main" id="{9431D90D-1F02-DA94-8AEA-4A49FEABC1C0}"/>
              </a:ext>
            </a:extLst>
          </p:cNvPr>
          <p:cNvPicPr>
            <a:picLocks noChangeAspect="1"/>
          </p:cNvPicPr>
          <p:nvPr/>
        </p:nvPicPr>
        <p:blipFill>
          <a:blip r:embed="rId4"/>
          <a:stretch>
            <a:fillRect/>
          </a:stretch>
        </p:blipFill>
        <p:spPr>
          <a:xfrm>
            <a:off x="1070417" y="6406284"/>
            <a:ext cx="8088014" cy="199196"/>
          </a:xfrm>
          <a:prstGeom prst="rect">
            <a:avLst/>
          </a:prstGeom>
        </p:spPr>
      </p:pic>
      <p:pic>
        <p:nvPicPr>
          <p:cNvPr id="8" name="Picture 7">
            <a:extLst>
              <a:ext uri="{FF2B5EF4-FFF2-40B4-BE49-F238E27FC236}">
                <a16:creationId xmlns:a16="http://schemas.microsoft.com/office/drawing/2014/main" id="{9292CC0E-F3DE-8CCA-CF2D-AAD56EFB16A3}"/>
              </a:ext>
            </a:extLst>
          </p:cNvPr>
          <p:cNvPicPr>
            <a:picLocks noChangeAspect="1"/>
          </p:cNvPicPr>
          <p:nvPr/>
        </p:nvPicPr>
        <p:blipFill>
          <a:blip r:embed="rId5"/>
          <a:stretch>
            <a:fillRect/>
          </a:stretch>
        </p:blipFill>
        <p:spPr>
          <a:xfrm>
            <a:off x="-28080" y="2025130"/>
            <a:ext cx="200447" cy="2709534"/>
          </a:xfrm>
          <a:prstGeom prst="rect">
            <a:avLst/>
          </a:prstGeom>
        </p:spPr>
      </p:pic>
      <p:sp>
        <p:nvSpPr>
          <p:cNvPr id="9" name="Footer Placeholder 2">
            <a:extLst>
              <a:ext uri="{FF2B5EF4-FFF2-40B4-BE49-F238E27FC236}">
                <a16:creationId xmlns:a16="http://schemas.microsoft.com/office/drawing/2014/main" id="{39693B11-84DB-72B4-5A16-1862BCD45514}"/>
              </a:ext>
            </a:extLst>
          </p:cNvPr>
          <p:cNvSpPr txBox="1">
            <a:spLocks/>
          </p:cNvSpPr>
          <p:nvPr/>
        </p:nvSpPr>
        <p:spPr>
          <a:xfrm>
            <a:off x="1305306" y="6612685"/>
            <a:ext cx="6039168"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900" b="1" dirty="0">
                <a:latin typeface="Times New Roman" panose="02020603050405020304" pitchFamily="18" charset="0"/>
                <a:cs typeface="Times New Roman" panose="02020603050405020304" pitchFamily="18" charset="0"/>
              </a:rPr>
              <a:t>Introduction to Information Technology</a:t>
            </a:r>
            <a:r>
              <a:rPr lang="en-GB" sz="900" b="1" dirty="0">
                <a:latin typeface="Times New Roman" panose="02020603050405020304" pitchFamily="18" charset="0"/>
                <a:cs typeface="Times New Roman" panose="02020603050405020304" pitchFamily="18" charset="0"/>
              </a:rPr>
              <a:t>, Prof. </a:t>
            </a:r>
            <a:r>
              <a:rPr lang="en-GB" sz="900" b="1" dirty="0" err="1">
                <a:latin typeface="Times New Roman" panose="02020603050405020304" pitchFamily="18" charset="0"/>
                <a:cs typeface="Times New Roman" panose="02020603050405020304" pitchFamily="18" charset="0"/>
              </a:rPr>
              <a:t>Lamiaa</a:t>
            </a:r>
            <a:r>
              <a:rPr lang="en-GB" sz="900" b="1" dirty="0">
                <a:latin typeface="Times New Roman" panose="02020603050405020304" pitchFamily="18" charset="0"/>
                <a:cs typeface="Times New Roman" panose="02020603050405020304" pitchFamily="18" charset="0"/>
              </a:rPr>
              <a:t> Fattouh Ibrahim, Spring 2022-2023</a:t>
            </a:r>
            <a:endParaRPr lang="en-US" sz="900" b="1"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52F13E0C-5A4B-DFD3-C93F-1F8B09449DF0}"/>
              </a:ext>
            </a:extLst>
          </p:cNvPr>
          <p:cNvGrpSpPr/>
          <p:nvPr/>
        </p:nvGrpSpPr>
        <p:grpSpPr>
          <a:xfrm>
            <a:off x="-44758" y="12900"/>
            <a:ext cx="9216086" cy="6858000"/>
            <a:chOff x="0" y="-96287"/>
            <a:chExt cx="12234007" cy="6977732"/>
          </a:xfrm>
        </p:grpSpPr>
        <p:cxnSp>
          <p:nvCxnSpPr>
            <p:cNvPr id="11" name="Straight Connector 10">
              <a:extLst>
                <a:ext uri="{FF2B5EF4-FFF2-40B4-BE49-F238E27FC236}">
                  <a16:creationId xmlns:a16="http://schemas.microsoft.com/office/drawing/2014/main" id="{DB940AD7-526B-A12F-A2BF-088C38566F01}"/>
                </a:ext>
              </a:extLst>
            </p:cNvPr>
            <p:cNvCxnSpPr/>
            <p:nvPr/>
          </p:nvCxnSpPr>
          <p:spPr>
            <a:xfrm>
              <a:off x="9371012" y="0"/>
              <a:ext cx="1219200" cy="6858000"/>
            </a:xfrm>
            <a:prstGeom prst="line">
              <a:avLst/>
            </a:prstGeom>
            <a:noFill/>
            <a:ln w="9525" cap="rnd" cmpd="sng" algn="ctr">
              <a:solidFill>
                <a:srgbClr val="4E67C8">
                  <a:alpha val="70000"/>
                </a:srgbClr>
              </a:solidFill>
              <a:prstDash val="solid"/>
            </a:ln>
            <a:effectLst/>
          </p:spPr>
        </p:cxnSp>
        <p:cxnSp>
          <p:nvCxnSpPr>
            <p:cNvPr id="12" name="Straight Connector 11">
              <a:extLst>
                <a:ext uri="{FF2B5EF4-FFF2-40B4-BE49-F238E27FC236}">
                  <a16:creationId xmlns:a16="http://schemas.microsoft.com/office/drawing/2014/main" id="{F6E9DDD7-E140-D684-943E-31EE78650A18}"/>
                </a:ext>
              </a:extLst>
            </p:cNvPr>
            <p:cNvCxnSpPr/>
            <p:nvPr/>
          </p:nvCxnSpPr>
          <p:spPr>
            <a:xfrm flipH="1">
              <a:off x="7425267" y="3681413"/>
              <a:ext cx="4763558" cy="3176587"/>
            </a:xfrm>
            <a:prstGeom prst="line">
              <a:avLst/>
            </a:prstGeom>
            <a:noFill/>
            <a:ln w="9525" cap="rnd" cmpd="sng" algn="ctr">
              <a:solidFill>
                <a:srgbClr val="4E67C8">
                  <a:alpha val="70000"/>
                </a:srgbClr>
              </a:solidFill>
              <a:prstDash val="solid"/>
            </a:ln>
            <a:effectLst/>
          </p:spPr>
        </p:cxnSp>
        <p:sp>
          <p:nvSpPr>
            <p:cNvPr id="13" name="Rectangle 23">
              <a:extLst>
                <a:ext uri="{FF2B5EF4-FFF2-40B4-BE49-F238E27FC236}">
                  <a16:creationId xmlns:a16="http://schemas.microsoft.com/office/drawing/2014/main" id="{61A6DA4A-BA25-7B6A-2D92-633DEC74085E}"/>
                </a:ext>
              </a:extLst>
            </p:cNvPr>
            <p:cNvSpPr/>
            <p:nvPr/>
          </p:nvSpPr>
          <p:spPr>
            <a:xfrm>
              <a:off x="9226658" y="14978"/>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rgbClr val="4E67C8">
                <a:alpha val="36000"/>
              </a:srgbClr>
            </a:solidFill>
            <a:ln w="12700" cap="rnd" cmpd="sng" algn="ctr">
              <a:noFill/>
              <a:prstDash val="solid"/>
            </a:ln>
            <a:effectLst/>
          </p:spPr>
        </p:sp>
        <p:sp>
          <p:nvSpPr>
            <p:cNvPr id="14" name="Rectangle 25">
              <a:extLst>
                <a:ext uri="{FF2B5EF4-FFF2-40B4-BE49-F238E27FC236}">
                  <a16:creationId xmlns:a16="http://schemas.microsoft.com/office/drawing/2014/main" id="{0EC88B9B-11F8-2F78-E6AF-E94BB4FEB547}"/>
                </a:ext>
              </a:extLst>
            </p:cNvPr>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rgbClr val="4E67C8">
                <a:alpha val="20000"/>
              </a:srgbClr>
            </a:solidFill>
            <a:ln w="12700" cap="rnd" cmpd="sng" algn="ctr">
              <a:noFill/>
              <a:prstDash val="solid"/>
            </a:ln>
            <a:effectLst/>
          </p:spPr>
        </p:sp>
        <p:sp>
          <p:nvSpPr>
            <p:cNvPr id="16" name="Rectangle 27">
              <a:extLst>
                <a:ext uri="{FF2B5EF4-FFF2-40B4-BE49-F238E27FC236}">
                  <a16:creationId xmlns:a16="http://schemas.microsoft.com/office/drawing/2014/main" id="{FFDF3783-B4C7-344C-DCB8-F66D9B7115C8}"/>
                </a:ext>
              </a:extLst>
            </p:cNvPr>
            <p:cNvSpPr/>
            <p:nvPr/>
          </p:nvSpPr>
          <p:spPr>
            <a:xfrm>
              <a:off x="9334500" y="-96287"/>
              <a:ext cx="2854327" cy="695428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4E67C8">
                <a:lumMod val="75000"/>
                <a:alpha val="50000"/>
              </a:srgbClr>
            </a:solidFill>
            <a:ln w="12700" cap="rnd" cmpd="sng" algn="ctr">
              <a:noFill/>
              <a:prstDash val="solid"/>
            </a:ln>
            <a:effectLst/>
          </p:spPr>
        </p:sp>
        <p:sp>
          <p:nvSpPr>
            <p:cNvPr id="17" name="Rectangle 28">
              <a:extLst>
                <a:ext uri="{FF2B5EF4-FFF2-40B4-BE49-F238E27FC236}">
                  <a16:creationId xmlns:a16="http://schemas.microsoft.com/office/drawing/2014/main" id="{0A66EAA5-4274-B8F0-FF5A-B1CB6ADCBF51}"/>
                </a:ext>
              </a:extLst>
            </p:cNvPr>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rgbClr val="5ECCF3">
                <a:alpha val="70000"/>
              </a:srgbClr>
            </a:solidFill>
            <a:ln w="12700" cap="rnd" cmpd="sng" algn="ctr">
              <a:noFill/>
              <a:prstDash val="solid"/>
            </a:ln>
            <a:effectLst/>
          </p:spPr>
        </p:sp>
        <p:sp>
          <p:nvSpPr>
            <p:cNvPr id="18" name="Rectangle 29">
              <a:extLst>
                <a:ext uri="{FF2B5EF4-FFF2-40B4-BE49-F238E27FC236}">
                  <a16:creationId xmlns:a16="http://schemas.microsoft.com/office/drawing/2014/main" id="{26537382-80E4-75F8-1DCB-318A5C8DBA55}"/>
                </a:ext>
              </a:extLst>
            </p:cNvPr>
            <p:cNvSpPr/>
            <p:nvPr/>
          </p:nvSpPr>
          <p:spPr>
            <a:xfrm>
              <a:off x="10938999" y="-96287"/>
              <a:ext cx="1249825" cy="695428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rgbClr val="5ECCF3">
                <a:lumMod val="75000"/>
                <a:alpha val="80000"/>
              </a:srgbClr>
            </a:solidFill>
            <a:ln w="12700" cap="rnd" cmpd="sng" algn="ctr">
              <a:noFill/>
              <a:prstDash val="solid"/>
            </a:ln>
            <a:effectLst/>
          </p:spPr>
        </p:sp>
        <p:sp>
          <p:nvSpPr>
            <p:cNvPr id="19" name="Isosceles Triangle 18">
              <a:extLst>
                <a:ext uri="{FF2B5EF4-FFF2-40B4-BE49-F238E27FC236}">
                  <a16:creationId xmlns:a16="http://schemas.microsoft.com/office/drawing/2014/main" id="{5FCE4A1A-3FB1-A5AE-907B-30BB8C33E39C}"/>
                </a:ext>
              </a:extLst>
            </p:cNvPr>
            <p:cNvSpPr/>
            <p:nvPr/>
          </p:nvSpPr>
          <p:spPr>
            <a:xfrm>
              <a:off x="10371666" y="3589867"/>
              <a:ext cx="1817159" cy="3268133"/>
            </a:xfrm>
            <a:prstGeom prst="triangle">
              <a:avLst>
                <a:gd name="adj" fmla="val 100000"/>
              </a:avLst>
            </a:prstGeom>
            <a:solidFill>
              <a:srgbClr val="4E67C8">
                <a:lumMod val="75000"/>
                <a:alpha val="66000"/>
              </a:srgbClr>
            </a:solidFill>
            <a:ln w="12700" cap="rnd" cmpd="sng" algn="ctr">
              <a:noFill/>
              <a:prstDash val="solid"/>
            </a:ln>
            <a:effectLst/>
          </p:spPr>
        </p:sp>
        <p:sp>
          <p:nvSpPr>
            <p:cNvPr id="20" name="Isosceles Triangle 19">
              <a:extLst>
                <a:ext uri="{FF2B5EF4-FFF2-40B4-BE49-F238E27FC236}">
                  <a16:creationId xmlns:a16="http://schemas.microsoft.com/office/drawing/2014/main" id="{078443F3-BCF9-4035-4D5C-26D72082230F}"/>
                </a:ext>
              </a:extLst>
            </p:cNvPr>
            <p:cNvSpPr/>
            <p:nvPr/>
          </p:nvSpPr>
          <p:spPr>
            <a:xfrm>
              <a:off x="0" y="4013200"/>
              <a:ext cx="448733" cy="2844800"/>
            </a:xfrm>
            <a:prstGeom prst="triangle">
              <a:avLst>
                <a:gd name="adj" fmla="val 0"/>
              </a:avLst>
            </a:prstGeom>
            <a:solidFill>
              <a:srgbClr val="4E67C8">
                <a:alpha val="70000"/>
              </a:srgbClr>
            </a:solidFill>
            <a:ln w="12700" cap="rnd" cmpd="sng" algn="ctr">
              <a:noFill/>
              <a:prstDash val="solid"/>
            </a:ln>
            <a:effectLst/>
          </p:spPr>
        </p:sp>
      </p:grpSp>
      <p:pic>
        <p:nvPicPr>
          <p:cNvPr id="21" name="Picture 20">
            <a:extLst>
              <a:ext uri="{FF2B5EF4-FFF2-40B4-BE49-F238E27FC236}">
                <a16:creationId xmlns:a16="http://schemas.microsoft.com/office/drawing/2014/main" id="{2FA46D53-9D87-64CD-8363-996A38C5EC22}"/>
              </a:ext>
            </a:extLst>
          </p:cNvPr>
          <p:cNvPicPr>
            <a:picLocks noChangeAspect="1"/>
          </p:cNvPicPr>
          <p:nvPr/>
        </p:nvPicPr>
        <p:blipFill>
          <a:blip r:embed="rId5"/>
          <a:stretch>
            <a:fillRect/>
          </a:stretch>
        </p:blipFill>
        <p:spPr>
          <a:xfrm>
            <a:off x="9002090" y="1909306"/>
            <a:ext cx="200447" cy="2709534"/>
          </a:xfrm>
          <a:prstGeom prst="rect">
            <a:avLst/>
          </a:prstGeom>
        </p:spPr>
      </p:pic>
      <p:sp>
        <p:nvSpPr>
          <p:cNvPr id="22" name="Subtitle 2">
            <a:extLst>
              <a:ext uri="{FF2B5EF4-FFF2-40B4-BE49-F238E27FC236}">
                <a16:creationId xmlns:a16="http://schemas.microsoft.com/office/drawing/2014/main" id="{2CA41DD4-BFF5-239D-7A47-1AB7EFA42AB0}"/>
              </a:ext>
            </a:extLst>
          </p:cNvPr>
          <p:cNvSpPr txBox="1">
            <a:spLocks/>
          </p:cNvSpPr>
          <p:nvPr/>
        </p:nvSpPr>
        <p:spPr>
          <a:xfrm>
            <a:off x="775639" y="3989634"/>
            <a:ext cx="7448550" cy="1752600"/>
          </a:xfrm>
          <a:prstGeom prst="rect">
            <a:avLst/>
          </a:prstGeom>
        </p:spPr>
        <p:txBody>
          <a:bodyPr>
            <a:noAutofit/>
          </a:bodyPr>
          <a:lstStyle>
            <a:lvl1pPr marL="342900" indent="-342900" algn="l" rtl="0" fontAlgn="base">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fontAlgn="base">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fontAlgn="base">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fontAlgn="base">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latin typeface="Times New Roman" panose="02020603050405020304" pitchFamily="18" charset="0"/>
                <a:cs typeface="Times New Roman" panose="02020603050405020304" pitchFamily="18" charset="0"/>
              </a:rPr>
              <a:t>Prof. Lamiaa Fattouh Ibrahim</a:t>
            </a:r>
          </a:p>
          <a:p>
            <a:pPr marL="0" indent="0" algn="ctr">
              <a:buNone/>
            </a:pPr>
            <a:r>
              <a:rPr lang="en-US" b="1" dirty="0">
                <a:latin typeface="Times New Roman" panose="02020603050405020304" pitchFamily="18" charset="0"/>
                <a:ea typeface="Majalla UI"/>
                <a:cs typeface="Times New Roman" panose="02020603050405020304" pitchFamily="18" charset="0"/>
              </a:rPr>
              <a:t>Everyone Smart University  </a:t>
            </a:r>
          </a:p>
          <a:p>
            <a:pPr marL="0" indent="0" algn="ctr">
              <a:buNone/>
            </a:pPr>
            <a:r>
              <a:rPr lang="en-US" b="1" dirty="0">
                <a:latin typeface="Times New Roman" panose="02020603050405020304" pitchFamily="18" charset="0"/>
                <a:ea typeface="Majalla UI"/>
                <a:cs typeface="Times New Roman" panose="02020603050405020304" pitchFamily="18" charset="0"/>
              </a:rPr>
              <a:t>Faculty of Informatics</a:t>
            </a:r>
            <a:endParaRPr lang="en-US" b="1" dirty="0">
              <a:latin typeface="Times New Roman" panose="02020603050405020304" pitchFamily="18" charset="0"/>
              <a:cs typeface="Times New Roman" panose="02020603050405020304" pitchFamily="18" charset="0"/>
            </a:endParaRPr>
          </a:p>
          <a:p>
            <a:pPr marL="0" indent="0" algn="ctr">
              <a:buNone/>
            </a:pPr>
            <a:r>
              <a:rPr lang="en-US" b="1" dirty="0">
                <a:latin typeface="Times New Roman" panose="02020603050405020304" pitchFamily="18" charset="0"/>
                <a:cs typeface="Times New Roman" panose="02020603050405020304" pitchFamily="18" charset="0"/>
              </a:rPr>
              <a:t>Spring 2023</a:t>
            </a:r>
          </a:p>
        </p:txBody>
      </p:sp>
      <p:pic>
        <p:nvPicPr>
          <p:cNvPr id="23" name="Picture 22">
            <a:extLst>
              <a:ext uri="{FF2B5EF4-FFF2-40B4-BE49-F238E27FC236}">
                <a16:creationId xmlns:a16="http://schemas.microsoft.com/office/drawing/2014/main" id="{C6FDA08C-E8B3-FEF8-5C2D-66AB5FBF07A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7116099" y="-115497"/>
            <a:ext cx="2114550" cy="17021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23">
            <a:extLst>
              <a:ext uri="{FF2B5EF4-FFF2-40B4-BE49-F238E27FC236}">
                <a16:creationId xmlns:a16="http://schemas.microsoft.com/office/drawing/2014/main" id="{B143460A-EF3B-3D4A-CE25-58BBA67D38C2}"/>
              </a:ext>
            </a:extLst>
          </p:cNvPr>
          <p:cNvSpPr txBox="1"/>
          <p:nvPr/>
        </p:nvSpPr>
        <p:spPr>
          <a:xfrm>
            <a:off x="757871" y="1374727"/>
            <a:ext cx="8165776" cy="2062103"/>
          </a:xfrm>
          <a:prstGeom prst="rect">
            <a:avLst/>
          </a:prstGeom>
          <a:noFill/>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IT111 - Introduction to Information Technology</a:t>
            </a:r>
          </a:p>
          <a:p>
            <a:pPr algn="ct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Bachelor of Science in Information Technology</a:t>
            </a:r>
            <a:endParaRPr lang="en-US" sz="3200" dirty="0"/>
          </a:p>
        </p:txBody>
      </p:sp>
      <p:pic>
        <p:nvPicPr>
          <p:cNvPr id="25" name="Picture 24">
            <a:extLst>
              <a:ext uri="{FF2B5EF4-FFF2-40B4-BE49-F238E27FC236}">
                <a16:creationId xmlns:a16="http://schemas.microsoft.com/office/drawing/2014/main" id="{B76014B2-30FE-B015-27CE-BD70E8005E4A}"/>
              </a:ext>
            </a:extLst>
          </p:cNvPr>
          <p:cNvPicPr>
            <a:picLocks noChangeAspect="1"/>
          </p:cNvPicPr>
          <p:nvPr/>
        </p:nvPicPr>
        <p:blipFill>
          <a:blip r:embed="rId7"/>
          <a:stretch>
            <a:fillRect/>
          </a:stretch>
        </p:blipFill>
        <p:spPr>
          <a:xfrm>
            <a:off x="-64611" y="-13196"/>
            <a:ext cx="1443038" cy="1533525"/>
          </a:xfrm>
          <a:prstGeom prst="rect">
            <a:avLst/>
          </a:prstGeom>
        </p:spPr>
      </p:pic>
      <p:sp>
        <p:nvSpPr>
          <p:cNvPr id="26" name="Rectangle 25">
            <a:extLst>
              <a:ext uri="{FF2B5EF4-FFF2-40B4-BE49-F238E27FC236}">
                <a16:creationId xmlns:a16="http://schemas.microsoft.com/office/drawing/2014/main" id="{7B5ECCE7-94F8-9C56-4D68-E819822CD190}"/>
              </a:ext>
            </a:extLst>
          </p:cNvPr>
          <p:cNvSpPr/>
          <p:nvPr/>
        </p:nvSpPr>
        <p:spPr>
          <a:xfrm>
            <a:off x="-30301" y="3302169"/>
            <a:ext cx="8981751" cy="684803"/>
          </a:xfrm>
          <a:prstGeom prst="rect">
            <a:avLst/>
          </a:prstGeom>
          <a:noFill/>
        </p:spPr>
        <p:txBody>
          <a:bodyPr wrap="square" lIns="68580" tIns="34290" rIns="68580" bIns="34290">
            <a:spAutoFit/>
          </a:bodyPr>
          <a:lstStyle/>
          <a:p>
            <a:pPr algn="ctr"/>
            <a:r>
              <a:rPr lang="en-US" sz="4000" b="1" dirty="0">
                <a:ln w="22225">
                  <a:solidFill>
                    <a:schemeClr val="accent2"/>
                  </a:solidFill>
                  <a:prstDash val="solid"/>
                </a:ln>
                <a:solidFill>
                  <a:srgbClr val="FF9900"/>
                </a:solidFill>
                <a:latin typeface="Algerian" panose="04020705040A02060702" pitchFamily="82" charset="0"/>
              </a:rPr>
              <a:t>Lecture  9 </a:t>
            </a:r>
            <a:r>
              <a:rPr lang="en-US" sz="4000" b="1" baseline="-25000" dirty="0">
                <a:ln w="22225">
                  <a:solidFill>
                    <a:schemeClr val="accent2"/>
                  </a:solidFill>
                  <a:prstDash val="solid"/>
                </a:ln>
                <a:solidFill>
                  <a:srgbClr val="FF9900"/>
                </a:solidFill>
                <a:latin typeface="Algerian" panose="04020705040A02060702" pitchFamily="82" charset="0"/>
              </a:rPr>
              <a:t> </a:t>
            </a:r>
            <a:r>
              <a:rPr lang="en-US" altLang="en-US" sz="4000" b="1" dirty="0">
                <a:ln w="22225">
                  <a:solidFill>
                    <a:schemeClr val="accent2"/>
                  </a:solidFill>
                  <a:prstDash val="solid"/>
                </a:ln>
                <a:solidFill>
                  <a:srgbClr val="FF9900"/>
                </a:solidFill>
                <a:latin typeface="Algerian" panose="04020705040A02060702" pitchFamily="82" charset="0"/>
              </a:rPr>
              <a:t>Operating Systems</a:t>
            </a:r>
            <a:endParaRPr lang="en-US" sz="4000" b="1" dirty="0">
              <a:ln w="22225">
                <a:solidFill>
                  <a:schemeClr val="accent2"/>
                </a:solidFill>
                <a:prstDash val="solid"/>
              </a:ln>
              <a:solidFill>
                <a:srgbClr val="FF9900"/>
              </a:solidFill>
              <a:latin typeface="Algerian" panose="04020705040A02060702" pitchFamily="82" charset="0"/>
            </a:endParaRPr>
          </a:p>
        </p:txBody>
      </p:sp>
    </p:spTree>
    <p:extLst>
      <p:ext uri="{BB962C8B-B14F-4D97-AF65-F5344CB8AC3E}">
        <p14:creationId xmlns:p14="http://schemas.microsoft.com/office/powerpoint/2010/main" val="2756277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89939437-56CC-E084-B146-B70922D54AB5}"/>
              </a:ext>
            </a:extLst>
          </p:cNvPr>
          <p:cNvSpPr>
            <a:spLocks noChangeArrowheads="1"/>
          </p:cNvSpPr>
          <p:nvPr/>
        </p:nvSpPr>
        <p:spPr bwMode="auto">
          <a:xfrm>
            <a:off x="1600199" y="1141412"/>
            <a:ext cx="7087891" cy="40011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Font typeface="Wingdings" panose="05000000000000000000" pitchFamily="2" charset="2"/>
              <a:buChar char="q"/>
            </a:pPr>
            <a:r>
              <a:rPr lang="en-US" altLang="en-US" sz="2000" b="1" i="0" dirty="0">
                <a:latin typeface="Times New Roman" panose="02020603050405020304" pitchFamily="18" charset="0"/>
              </a:rPr>
              <a:t> Understand the role of the operating system in a computer.</a:t>
            </a:r>
          </a:p>
        </p:txBody>
      </p:sp>
      <p:sp>
        <p:nvSpPr>
          <p:cNvPr id="1236995" name="Rectangle 3">
            <a:extLst>
              <a:ext uri="{FF2B5EF4-FFF2-40B4-BE49-F238E27FC236}">
                <a16:creationId xmlns:a16="http://schemas.microsoft.com/office/drawing/2014/main" id="{BECCAD41-7283-F73A-1794-2F1D6E94F713}"/>
              </a:ext>
            </a:extLst>
          </p:cNvPr>
          <p:cNvSpPr>
            <a:spLocks noChangeArrowheads="1"/>
          </p:cNvSpPr>
          <p:nvPr/>
        </p:nvSpPr>
        <p:spPr bwMode="auto">
          <a:xfrm>
            <a:off x="3466085" y="501273"/>
            <a:ext cx="183525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defRPr/>
            </a:pPr>
            <a:r>
              <a:rPr lang="en-US" altLang="en-US" sz="2800" b="1" i="0" dirty="0">
                <a:solidFill>
                  <a:schemeClr val="hlink"/>
                </a:solidFill>
                <a:effectLst>
                  <a:outerShdw blurRad="38100" dist="38100" dir="2700000" algn="tl">
                    <a:srgbClr val="C0C0C0"/>
                  </a:outerShdw>
                </a:effectLst>
                <a:latin typeface="Times New Roman" panose="02020603050405020304" pitchFamily="18" charset="0"/>
              </a:rPr>
              <a:t>Objectives</a:t>
            </a:r>
          </a:p>
        </p:txBody>
      </p:sp>
      <p:sp>
        <p:nvSpPr>
          <p:cNvPr id="5" name="Rectangle 2">
            <a:extLst>
              <a:ext uri="{FF2B5EF4-FFF2-40B4-BE49-F238E27FC236}">
                <a16:creationId xmlns:a16="http://schemas.microsoft.com/office/drawing/2014/main" id="{9DBE625F-7BE9-3151-4A81-C1FE283F4CDD}"/>
              </a:ext>
            </a:extLst>
          </p:cNvPr>
          <p:cNvSpPr>
            <a:spLocks noChangeArrowheads="1"/>
          </p:cNvSpPr>
          <p:nvPr/>
        </p:nvSpPr>
        <p:spPr bwMode="auto">
          <a:xfrm>
            <a:off x="1600200" y="1638300"/>
            <a:ext cx="7087891" cy="40011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Font typeface="Wingdings" panose="05000000000000000000" pitchFamily="2" charset="2"/>
              <a:buChar char="q"/>
            </a:pPr>
            <a:r>
              <a:rPr lang="en-US" altLang="en-US" sz="2000" b="1" i="0">
                <a:latin typeface="Times New Roman" panose="02020603050405020304" pitchFamily="18" charset="0"/>
              </a:rPr>
              <a:t> Give the definition of an operating system.</a:t>
            </a:r>
          </a:p>
        </p:txBody>
      </p:sp>
      <p:sp>
        <p:nvSpPr>
          <p:cNvPr id="6" name="Rectangle 2">
            <a:extLst>
              <a:ext uri="{FF2B5EF4-FFF2-40B4-BE49-F238E27FC236}">
                <a16:creationId xmlns:a16="http://schemas.microsoft.com/office/drawing/2014/main" id="{DEF326B9-451F-2A6F-5F08-CB2C3DC552FB}"/>
              </a:ext>
            </a:extLst>
          </p:cNvPr>
          <p:cNvSpPr>
            <a:spLocks noChangeArrowheads="1"/>
          </p:cNvSpPr>
          <p:nvPr/>
        </p:nvSpPr>
        <p:spPr bwMode="auto">
          <a:xfrm>
            <a:off x="1600200" y="2135188"/>
            <a:ext cx="7341030" cy="70788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Font typeface="Wingdings" panose="05000000000000000000" pitchFamily="2" charset="2"/>
              <a:buChar char="q"/>
            </a:pPr>
            <a:r>
              <a:rPr lang="en-US" altLang="en-US" sz="2000" b="1" i="0" dirty="0">
                <a:latin typeface="Times New Roman" panose="02020603050405020304" pitchFamily="18" charset="0"/>
              </a:rPr>
              <a:t> Understand the process of bootstrapping to load the operating</a:t>
            </a:r>
            <a:br>
              <a:rPr lang="en-US" altLang="en-US" sz="2000" b="1" i="0" dirty="0">
                <a:latin typeface="Times New Roman" panose="02020603050405020304" pitchFamily="18" charset="0"/>
              </a:rPr>
            </a:br>
            <a:r>
              <a:rPr lang="en-US" altLang="en-US" sz="2000" b="1" i="0" dirty="0">
                <a:latin typeface="Times New Roman" panose="02020603050405020304" pitchFamily="18" charset="0"/>
              </a:rPr>
              <a:t>     system into memory.</a:t>
            </a:r>
          </a:p>
        </p:txBody>
      </p:sp>
      <p:sp>
        <p:nvSpPr>
          <p:cNvPr id="7" name="Rectangle 2">
            <a:extLst>
              <a:ext uri="{FF2B5EF4-FFF2-40B4-BE49-F238E27FC236}">
                <a16:creationId xmlns:a16="http://schemas.microsoft.com/office/drawing/2014/main" id="{886E0738-4328-80C2-A1F8-42928D0AE8DC}"/>
              </a:ext>
            </a:extLst>
          </p:cNvPr>
          <p:cNvSpPr>
            <a:spLocks noChangeArrowheads="1"/>
          </p:cNvSpPr>
          <p:nvPr/>
        </p:nvSpPr>
        <p:spPr bwMode="auto">
          <a:xfrm>
            <a:off x="1600200" y="3000375"/>
            <a:ext cx="7087891" cy="40011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Font typeface="Wingdings" panose="05000000000000000000" pitchFamily="2" charset="2"/>
              <a:buChar char="q"/>
            </a:pPr>
            <a:r>
              <a:rPr lang="en-US" altLang="en-US" sz="2000" b="1" i="0">
                <a:latin typeface="Times New Roman" panose="02020603050405020304" pitchFamily="18" charset="0"/>
              </a:rPr>
              <a:t> List the components of an operating system.</a:t>
            </a:r>
          </a:p>
        </p:txBody>
      </p:sp>
      <p:sp>
        <p:nvSpPr>
          <p:cNvPr id="8" name="Rectangle 2">
            <a:extLst>
              <a:ext uri="{FF2B5EF4-FFF2-40B4-BE49-F238E27FC236}">
                <a16:creationId xmlns:a16="http://schemas.microsoft.com/office/drawing/2014/main" id="{5BC2BFBB-4795-E25D-0B3E-95C361DC4EA4}"/>
              </a:ext>
            </a:extLst>
          </p:cNvPr>
          <p:cNvSpPr>
            <a:spLocks noChangeArrowheads="1"/>
          </p:cNvSpPr>
          <p:nvPr/>
        </p:nvSpPr>
        <p:spPr bwMode="auto">
          <a:xfrm>
            <a:off x="1600200" y="3497263"/>
            <a:ext cx="7467600" cy="40011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Font typeface="Wingdings" panose="05000000000000000000" pitchFamily="2" charset="2"/>
              <a:buChar char="q"/>
            </a:pPr>
            <a:r>
              <a:rPr lang="en-US" altLang="en-US" sz="2000" b="1" i="0">
                <a:latin typeface="Times New Roman" panose="02020603050405020304" pitchFamily="18" charset="0"/>
              </a:rPr>
              <a:t> Discuss the role of memory management in an operating system.</a:t>
            </a:r>
          </a:p>
        </p:txBody>
      </p:sp>
      <p:sp>
        <p:nvSpPr>
          <p:cNvPr id="9" name="Rectangle 2">
            <a:extLst>
              <a:ext uri="{FF2B5EF4-FFF2-40B4-BE49-F238E27FC236}">
                <a16:creationId xmlns:a16="http://schemas.microsoft.com/office/drawing/2014/main" id="{C633975C-677A-F135-75EA-F6DA30FE961C}"/>
              </a:ext>
            </a:extLst>
          </p:cNvPr>
          <p:cNvSpPr>
            <a:spLocks noChangeArrowheads="1"/>
          </p:cNvSpPr>
          <p:nvPr/>
        </p:nvSpPr>
        <p:spPr bwMode="auto">
          <a:xfrm>
            <a:off x="1600200" y="3992563"/>
            <a:ext cx="7341030" cy="40011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Font typeface="Wingdings" panose="05000000000000000000" pitchFamily="2" charset="2"/>
              <a:buChar char="q"/>
            </a:pPr>
            <a:r>
              <a:rPr lang="en-US" altLang="en-US" sz="2000" b="1" i="0">
                <a:latin typeface="Times New Roman" panose="02020603050405020304" pitchFamily="18" charset="0"/>
              </a:rPr>
              <a:t> Discuss the role of the process manager in an operating system.</a:t>
            </a:r>
          </a:p>
        </p:txBody>
      </p:sp>
      <p:sp>
        <p:nvSpPr>
          <p:cNvPr id="10" name="Rectangle 2">
            <a:extLst>
              <a:ext uri="{FF2B5EF4-FFF2-40B4-BE49-F238E27FC236}">
                <a16:creationId xmlns:a16="http://schemas.microsoft.com/office/drawing/2014/main" id="{6368783C-449B-5E29-E05F-971CF4B1B118}"/>
              </a:ext>
            </a:extLst>
          </p:cNvPr>
          <p:cNvSpPr>
            <a:spLocks noChangeArrowheads="1"/>
          </p:cNvSpPr>
          <p:nvPr/>
        </p:nvSpPr>
        <p:spPr bwMode="auto">
          <a:xfrm>
            <a:off x="1600200" y="4487863"/>
            <a:ext cx="7214460" cy="40011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Font typeface="Wingdings" panose="05000000000000000000" pitchFamily="2" charset="2"/>
              <a:buChar char="q"/>
            </a:pPr>
            <a:r>
              <a:rPr lang="en-US" altLang="en-US" sz="2000" b="1" i="0">
                <a:latin typeface="Times New Roman" panose="02020603050405020304" pitchFamily="18" charset="0"/>
              </a:rPr>
              <a:t> Discuss the role of the device manager in an operating system.</a:t>
            </a:r>
          </a:p>
        </p:txBody>
      </p:sp>
      <p:sp>
        <p:nvSpPr>
          <p:cNvPr id="11" name="Rectangle 2">
            <a:extLst>
              <a:ext uri="{FF2B5EF4-FFF2-40B4-BE49-F238E27FC236}">
                <a16:creationId xmlns:a16="http://schemas.microsoft.com/office/drawing/2014/main" id="{4DF9195D-A18D-EEC5-ED0D-CB1654DBE136}"/>
              </a:ext>
            </a:extLst>
          </p:cNvPr>
          <p:cNvSpPr>
            <a:spLocks noChangeArrowheads="1"/>
          </p:cNvSpPr>
          <p:nvPr/>
        </p:nvSpPr>
        <p:spPr bwMode="auto">
          <a:xfrm>
            <a:off x="1600200" y="4984750"/>
            <a:ext cx="7214460" cy="40011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Font typeface="Wingdings" panose="05000000000000000000" pitchFamily="2" charset="2"/>
              <a:buChar char="q"/>
            </a:pPr>
            <a:r>
              <a:rPr lang="en-US" altLang="en-US" sz="2000" b="1" i="0" dirty="0">
                <a:latin typeface="Times New Roman" panose="02020603050405020304" pitchFamily="18" charset="0"/>
              </a:rPr>
              <a:t> Discuss the role of the file manager in an operating system.</a:t>
            </a:r>
          </a:p>
        </p:txBody>
      </p:sp>
      <p:sp>
        <p:nvSpPr>
          <p:cNvPr id="12" name="Rectangle 2">
            <a:extLst>
              <a:ext uri="{FF2B5EF4-FFF2-40B4-BE49-F238E27FC236}">
                <a16:creationId xmlns:a16="http://schemas.microsoft.com/office/drawing/2014/main" id="{AB9FB501-3594-BA6E-BD9A-05BEB716E2CD}"/>
              </a:ext>
            </a:extLst>
          </p:cNvPr>
          <p:cNvSpPr>
            <a:spLocks noChangeArrowheads="1"/>
          </p:cNvSpPr>
          <p:nvPr/>
        </p:nvSpPr>
        <p:spPr bwMode="auto">
          <a:xfrm>
            <a:off x="1600200" y="5480050"/>
            <a:ext cx="7214460" cy="70788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Font typeface="Wingdings" panose="05000000000000000000" pitchFamily="2" charset="2"/>
              <a:buChar char="q"/>
            </a:pPr>
            <a:r>
              <a:rPr lang="en-US" altLang="en-US" sz="2000" b="1" i="0" dirty="0">
                <a:latin typeface="Times New Roman" panose="02020603050405020304" pitchFamily="18" charset="0"/>
              </a:rPr>
              <a:t> Understand the main features of three common operating</a:t>
            </a:r>
            <a:br>
              <a:rPr lang="en-US" altLang="en-US" sz="2000" b="1" i="0" dirty="0">
                <a:latin typeface="Times New Roman" panose="02020603050405020304" pitchFamily="18" charset="0"/>
              </a:rPr>
            </a:br>
            <a:r>
              <a:rPr lang="en-US" altLang="en-US" sz="2000" b="1" i="0" dirty="0">
                <a:latin typeface="Times New Roman" panose="02020603050405020304" pitchFamily="18" charset="0"/>
              </a:rPr>
              <a:t>     systems: Unix, Linux, and Windows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3699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6" presetClass="entr" presetSubtype="0" fill="hold" nodeType="clickEffect">
                                  <p:stCondLst>
                                    <p:cond delay="0"/>
                                  </p:stCondLst>
                                  <p:childTnLst>
                                    <p:set>
                                      <p:cBhvr>
                                        <p:cTn id="10" dur="1" fill="hold">
                                          <p:stCondLst>
                                            <p:cond delay="0"/>
                                          </p:stCondLst>
                                        </p:cTn>
                                        <p:tgtEl>
                                          <p:spTgt spid="6146"/>
                                        </p:tgtEl>
                                        <p:attrNameLst>
                                          <p:attrName>style.visibility</p:attrName>
                                        </p:attrNameLst>
                                      </p:cBhvr>
                                      <p:to>
                                        <p:strVal val="visible"/>
                                      </p:to>
                                    </p:set>
                                    <p:animEffect transition="in" filter="wipe(down)">
                                      <p:cBhvr>
                                        <p:cTn id="11" dur="580">
                                          <p:stCondLst>
                                            <p:cond delay="0"/>
                                          </p:stCondLst>
                                        </p:cTn>
                                        <p:tgtEl>
                                          <p:spTgt spid="6146"/>
                                        </p:tgtEl>
                                      </p:cBhvr>
                                    </p:animEffect>
                                    <p:anim calcmode="lin" valueType="num">
                                      <p:cBhvr>
                                        <p:cTn id="12" dur="1822" tmFilter="0,0; 0.14,0.36; 0.43,0.73; 0.71,0.91; 1.0,1.0">
                                          <p:stCondLst>
                                            <p:cond delay="0"/>
                                          </p:stCondLst>
                                        </p:cTn>
                                        <p:tgtEl>
                                          <p:spTgt spid="6146"/>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6146"/>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6146"/>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6146"/>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6146"/>
                                        </p:tgtEl>
                                        <p:attrNameLst>
                                          <p:attrName>ppt_y</p:attrName>
                                        </p:attrNameLst>
                                      </p:cBhvr>
                                      <p:tavLst>
                                        <p:tav tm="0" fmla="#ppt_y-sin(pi*$)/81">
                                          <p:val>
                                            <p:fltVal val="0"/>
                                          </p:val>
                                        </p:tav>
                                        <p:tav tm="100000">
                                          <p:val>
                                            <p:fltVal val="1"/>
                                          </p:val>
                                        </p:tav>
                                      </p:tavLst>
                                    </p:anim>
                                    <p:animScale>
                                      <p:cBhvr>
                                        <p:cTn id="17" dur="26">
                                          <p:stCondLst>
                                            <p:cond delay="650"/>
                                          </p:stCondLst>
                                        </p:cTn>
                                        <p:tgtEl>
                                          <p:spTgt spid="6146"/>
                                        </p:tgtEl>
                                      </p:cBhvr>
                                      <p:to x="100000" y="60000"/>
                                    </p:animScale>
                                    <p:animScale>
                                      <p:cBhvr>
                                        <p:cTn id="18" dur="166" decel="50000">
                                          <p:stCondLst>
                                            <p:cond delay="676"/>
                                          </p:stCondLst>
                                        </p:cTn>
                                        <p:tgtEl>
                                          <p:spTgt spid="6146"/>
                                        </p:tgtEl>
                                      </p:cBhvr>
                                      <p:to x="100000" y="100000"/>
                                    </p:animScale>
                                    <p:animScale>
                                      <p:cBhvr>
                                        <p:cTn id="19" dur="26">
                                          <p:stCondLst>
                                            <p:cond delay="1312"/>
                                          </p:stCondLst>
                                        </p:cTn>
                                        <p:tgtEl>
                                          <p:spTgt spid="6146"/>
                                        </p:tgtEl>
                                      </p:cBhvr>
                                      <p:to x="100000" y="80000"/>
                                    </p:animScale>
                                    <p:animScale>
                                      <p:cBhvr>
                                        <p:cTn id="20" dur="166" decel="50000">
                                          <p:stCondLst>
                                            <p:cond delay="1338"/>
                                          </p:stCondLst>
                                        </p:cTn>
                                        <p:tgtEl>
                                          <p:spTgt spid="6146"/>
                                        </p:tgtEl>
                                      </p:cBhvr>
                                      <p:to x="100000" y="100000"/>
                                    </p:animScale>
                                    <p:animScale>
                                      <p:cBhvr>
                                        <p:cTn id="21" dur="26">
                                          <p:stCondLst>
                                            <p:cond delay="1642"/>
                                          </p:stCondLst>
                                        </p:cTn>
                                        <p:tgtEl>
                                          <p:spTgt spid="6146"/>
                                        </p:tgtEl>
                                      </p:cBhvr>
                                      <p:to x="100000" y="90000"/>
                                    </p:animScale>
                                    <p:animScale>
                                      <p:cBhvr>
                                        <p:cTn id="22" dur="166" decel="50000">
                                          <p:stCondLst>
                                            <p:cond delay="1668"/>
                                          </p:stCondLst>
                                        </p:cTn>
                                        <p:tgtEl>
                                          <p:spTgt spid="6146"/>
                                        </p:tgtEl>
                                      </p:cBhvr>
                                      <p:to x="100000" y="100000"/>
                                    </p:animScale>
                                    <p:animScale>
                                      <p:cBhvr>
                                        <p:cTn id="23" dur="26">
                                          <p:stCondLst>
                                            <p:cond delay="1808"/>
                                          </p:stCondLst>
                                        </p:cTn>
                                        <p:tgtEl>
                                          <p:spTgt spid="6146"/>
                                        </p:tgtEl>
                                      </p:cBhvr>
                                      <p:to x="100000" y="95000"/>
                                    </p:animScale>
                                    <p:animScale>
                                      <p:cBhvr>
                                        <p:cTn id="24" dur="166" decel="50000">
                                          <p:stCondLst>
                                            <p:cond delay="1834"/>
                                          </p:stCondLst>
                                        </p:cTn>
                                        <p:tgtEl>
                                          <p:spTgt spid="6146"/>
                                        </p:tgtEl>
                                      </p:cBhvr>
                                      <p:to x="100000" y="100000"/>
                                    </p:animScale>
                                  </p:childTnLst>
                                </p:cTn>
                              </p:par>
                            </p:childTnLst>
                          </p:cTn>
                        </p:par>
                      </p:childTnLst>
                    </p:cTn>
                  </p:par>
                  <p:par>
                    <p:cTn id="25" fill="hold" nodeType="clickPar">
                      <p:stCondLst>
                        <p:cond delay="indefinite"/>
                      </p:stCondLst>
                      <p:childTnLst>
                        <p:par>
                          <p:cTn id="26" fill="hold" nodeType="withGroup">
                            <p:stCondLst>
                              <p:cond delay="0"/>
                            </p:stCondLst>
                            <p:childTnLst>
                              <p:par>
                                <p:cTn id="27" presetID="26"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80">
                                          <p:stCondLst>
                                            <p:cond delay="0"/>
                                          </p:stCondLst>
                                        </p:cTn>
                                        <p:tgtEl>
                                          <p:spTgt spid="5"/>
                                        </p:tgtEl>
                                      </p:cBhvr>
                                    </p:animEffect>
                                    <p:anim calcmode="lin" valueType="num">
                                      <p:cBhvr>
                                        <p:cTn id="30"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5" dur="26">
                                          <p:stCondLst>
                                            <p:cond delay="650"/>
                                          </p:stCondLst>
                                        </p:cTn>
                                        <p:tgtEl>
                                          <p:spTgt spid="5"/>
                                        </p:tgtEl>
                                      </p:cBhvr>
                                      <p:to x="100000" y="60000"/>
                                    </p:animScale>
                                    <p:animScale>
                                      <p:cBhvr>
                                        <p:cTn id="36" dur="166" decel="50000">
                                          <p:stCondLst>
                                            <p:cond delay="676"/>
                                          </p:stCondLst>
                                        </p:cTn>
                                        <p:tgtEl>
                                          <p:spTgt spid="5"/>
                                        </p:tgtEl>
                                      </p:cBhvr>
                                      <p:to x="100000" y="100000"/>
                                    </p:animScale>
                                    <p:animScale>
                                      <p:cBhvr>
                                        <p:cTn id="37" dur="26">
                                          <p:stCondLst>
                                            <p:cond delay="1312"/>
                                          </p:stCondLst>
                                        </p:cTn>
                                        <p:tgtEl>
                                          <p:spTgt spid="5"/>
                                        </p:tgtEl>
                                      </p:cBhvr>
                                      <p:to x="100000" y="80000"/>
                                    </p:animScale>
                                    <p:animScale>
                                      <p:cBhvr>
                                        <p:cTn id="38" dur="166" decel="50000">
                                          <p:stCondLst>
                                            <p:cond delay="1338"/>
                                          </p:stCondLst>
                                        </p:cTn>
                                        <p:tgtEl>
                                          <p:spTgt spid="5"/>
                                        </p:tgtEl>
                                      </p:cBhvr>
                                      <p:to x="100000" y="100000"/>
                                    </p:animScale>
                                    <p:animScale>
                                      <p:cBhvr>
                                        <p:cTn id="39" dur="26">
                                          <p:stCondLst>
                                            <p:cond delay="1642"/>
                                          </p:stCondLst>
                                        </p:cTn>
                                        <p:tgtEl>
                                          <p:spTgt spid="5"/>
                                        </p:tgtEl>
                                      </p:cBhvr>
                                      <p:to x="100000" y="90000"/>
                                    </p:animScale>
                                    <p:animScale>
                                      <p:cBhvr>
                                        <p:cTn id="40" dur="166" decel="50000">
                                          <p:stCondLst>
                                            <p:cond delay="1668"/>
                                          </p:stCondLst>
                                        </p:cTn>
                                        <p:tgtEl>
                                          <p:spTgt spid="5"/>
                                        </p:tgtEl>
                                      </p:cBhvr>
                                      <p:to x="100000" y="100000"/>
                                    </p:animScale>
                                    <p:animScale>
                                      <p:cBhvr>
                                        <p:cTn id="41" dur="26">
                                          <p:stCondLst>
                                            <p:cond delay="1808"/>
                                          </p:stCondLst>
                                        </p:cTn>
                                        <p:tgtEl>
                                          <p:spTgt spid="5"/>
                                        </p:tgtEl>
                                      </p:cBhvr>
                                      <p:to x="100000" y="95000"/>
                                    </p:animScale>
                                    <p:animScale>
                                      <p:cBhvr>
                                        <p:cTn id="42" dur="166" decel="50000">
                                          <p:stCondLst>
                                            <p:cond delay="1834"/>
                                          </p:stCondLst>
                                        </p:cTn>
                                        <p:tgtEl>
                                          <p:spTgt spid="5"/>
                                        </p:tgtEl>
                                      </p:cBhvr>
                                      <p:to x="100000" y="100000"/>
                                    </p:animScale>
                                  </p:childTnLst>
                                </p:cTn>
                              </p:par>
                            </p:childTnLst>
                          </p:cTn>
                        </p:par>
                      </p:childTnLst>
                    </p:cTn>
                  </p:par>
                  <p:par>
                    <p:cTn id="43" fill="hold" nodeType="clickPar">
                      <p:stCondLst>
                        <p:cond delay="indefinite"/>
                      </p:stCondLst>
                      <p:childTnLst>
                        <p:par>
                          <p:cTn id="44" fill="hold" nodeType="withGroup">
                            <p:stCondLst>
                              <p:cond delay="0"/>
                            </p:stCondLst>
                            <p:childTnLst>
                              <p:par>
                                <p:cTn id="45" presetID="26" presetClass="entr" presetSubtype="0" fill="hold" nodeType="click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down)">
                                      <p:cBhvr>
                                        <p:cTn id="47" dur="580">
                                          <p:stCondLst>
                                            <p:cond delay="0"/>
                                          </p:stCondLst>
                                        </p:cTn>
                                        <p:tgtEl>
                                          <p:spTgt spid="6"/>
                                        </p:tgtEl>
                                      </p:cBhvr>
                                    </p:animEffect>
                                    <p:anim calcmode="lin" valueType="num">
                                      <p:cBhvr>
                                        <p:cTn id="4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53" dur="26">
                                          <p:stCondLst>
                                            <p:cond delay="650"/>
                                          </p:stCondLst>
                                        </p:cTn>
                                        <p:tgtEl>
                                          <p:spTgt spid="6"/>
                                        </p:tgtEl>
                                      </p:cBhvr>
                                      <p:to x="100000" y="60000"/>
                                    </p:animScale>
                                    <p:animScale>
                                      <p:cBhvr>
                                        <p:cTn id="54" dur="166" decel="50000">
                                          <p:stCondLst>
                                            <p:cond delay="676"/>
                                          </p:stCondLst>
                                        </p:cTn>
                                        <p:tgtEl>
                                          <p:spTgt spid="6"/>
                                        </p:tgtEl>
                                      </p:cBhvr>
                                      <p:to x="100000" y="100000"/>
                                    </p:animScale>
                                    <p:animScale>
                                      <p:cBhvr>
                                        <p:cTn id="55" dur="26">
                                          <p:stCondLst>
                                            <p:cond delay="1312"/>
                                          </p:stCondLst>
                                        </p:cTn>
                                        <p:tgtEl>
                                          <p:spTgt spid="6"/>
                                        </p:tgtEl>
                                      </p:cBhvr>
                                      <p:to x="100000" y="80000"/>
                                    </p:animScale>
                                    <p:animScale>
                                      <p:cBhvr>
                                        <p:cTn id="56" dur="166" decel="50000">
                                          <p:stCondLst>
                                            <p:cond delay="1338"/>
                                          </p:stCondLst>
                                        </p:cTn>
                                        <p:tgtEl>
                                          <p:spTgt spid="6"/>
                                        </p:tgtEl>
                                      </p:cBhvr>
                                      <p:to x="100000" y="100000"/>
                                    </p:animScale>
                                    <p:animScale>
                                      <p:cBhvr>
                                        <p:cTn id="57" dur="26">
                                          <p:stCondLst>
                                            <p:cond delay="1642"/>
                                          </p:stCondLst>
                                        </p:cTn>
                                        <p:tgtEl>
                                          <p:spTgt spid="6"/>
                                        </p:tgtEl>
                                      </p:cBhvr>
                                      <p:to x="100000" y="90000"/>
                                    </p:animScale>
                                    <p:animScale>
                                      <p:cBhvr>
                                        <p:cTn id="58" dur="166" decel="50000">
                                          <p:stCondLst>
                                            <p:cond delay="1668"/>
                                          </p:stCondLst>
                                        </p:cTn>
                                        <p:tgtEl>
                                          <p:spTgt spid="6"/>
                                        </p:tgtEl>
                                      </p:cBhvr>
                                      <p:to x="100000" y="100000"/>
                                    </p:animScale>
                                    <p:animScale>
                                      <p:cBhvr>
                                        <p:cTn id="59" dur="26">
                                          <p:stCondLst>
                                            <p:cond delay="1808"/>
                                          </p:stCondLst>
                                        </p:cTn>
                                        <p:tgtEl>
                                          <p:spTgt spid="6"/>
                                        </p:tgtEl>
                                      </p:cBhvr>
                                      <p:to x="100000" y="95000"/>
                                    </p:animScale>
                                    <p:animScale>
                                      <p:cBhvr>
                                        <p:cTn id="60" dur="166" decel="50000">
                                          <p:stCondLst>
                                            <p:cond delay="1834"/>
                                          </p:stCondLst>
                                        </p:cTn>
                                        <p:tgtEl>
                                          <p:spTgt spid="6"/>
                                        </p:tgtEl>
                                      </p:cBhvr>
                                      <p:to x="100000" y="100000"/>
                                    </p:animScale>
                                  </p:childTnLst>
                                </p:cTn>
                              </p:par>
                            </p:childTnLst>
                          </p:cTn>
                        </p:par>
                      </p:childTnLst>
                    </p:cTn>
                  </p:par>
                  <p:par>
                    <p:cTn id="61" fill="hold" nodeType="clickPar">
                      <p:stCondLst>
                        <p:cond delay="indefinite"/>
                      </p:stCondLst>
                      <p:childTnLst>
                        <p:par>
                          <p:cTn id="62" fill="hold" nodeType="withGroup">
                            <p:stCondLst>
                              <p:cond delay="0"/>
                            </p:stCondLst>
                            <p:childTnLst>
                              <p:par>
                                <p:cTn id="63" presetID="26" presetClass="entr" presetSubtype="0" fill="hold" nodeType="click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wipe(down)">
                                      <p:cBhvr>
                                        <p:cTn id="65" dur="580">
                                          <p:stCondLst>
                                            <p:cond delay="0"/>
                                          </p:stCondLst>
                                        </p:cTn>
                                        <p:tgtEl>
                                          <p:spTgt spid="7"/>
                                        </p:tgtEl>
                                      </p:cBhvr>
                                    </p:animEffect>
                                    <p:anim calcmode="lin" valueType="num">
                                      <p:cBhvr>
                                        <p:cTn id="66"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71" dur="26">
                                          <p:stCondLst>
                                            <p:cond delay="650"/>
                                          </p:stCondLst>
                                        </p:cTn>
                                        <p:tgtEl>
                                          <p:spTgt spid="7"/>
                                        </p:tgtEl>
                                      </p:cBhvr>
                                      <p:to x="100000" y="60000"/>
                                    </p:animScale>
                                    <p:animScale>
                                      <p:cBhvr>
                                        <p:cTn id="72" dur="166" decel="50000">
                                          <p:stCondLst>
                                            <p:cond delay="676"/>
                                          </p:stCondLst>
                                        </p:cTn>
                                        <p:tgtEl>
                                          <p:spTgt spid="7"/>
                                        </p:tgtEl>
                                      </p:cBhvr>
                                      <p:to x="100000" y="100000"/>
                                    </p:animScale>
                                    <p:animScale>
                                      <p:cBhvr>
                                        <p:cTn id="73" dur="26">
                                          <p:stCondLst>
                                            <p:cond delay="1312"/>
                                          </p:stCondLst>
                                        </p:cTn>
                                        <p:tgtEl>
                                          <p:spTgt spid="7"/>
                                        </p:tgtEl>
                                      </p:cBhvr>
                                      <p:to x="100000" y="80000"/>
                                    </p:animScale>
                                    <p:animScale>
                                      <p:cBhvr>
                                        <p:cTn id="74" dur="166" decel="50000">
                                          <p:stCondLst>
                                            <p:cond delay="1338"/>
                                          </p:stCondLst>
                                        </p:cTn>
                                        <p:tgtEl>
                                          <p:spTgt spid="7"/>
                                        </p:tgtEl>
                                      </p:cBhvr>
                                      <p:to x="100000" y="100000"/>
                                    </p:animScale>
                                    <p:animScale>
                                      <p:cBhvr>
                                        <p:cTn id="75" dur="26">
                                          <p:stCondLst>
                                            <p:cond delay="1642"/>
                                          </p:stCondLst>
                                        </p:cTn>
                                        <p:tgtEl>
                                          <p:spTgt spid="7"/>
                                        </p:tgtEl>
                                      </p:cBhvr>
                                      <p:to x="100000" y="90000"/>
                                    </p:animScale>
                                    <p:animScale>
                                      <p:cBhvr>
                                        <p:cTn id="76" dur="166" decel="50000">
                                          <p:stCondLst>
                                            <p:cond delay="1668"/>
                                          </p:stCondLst>
                                        </p:cTn>
                                        <p:tgtEl>
                                          <p:spTgt spid="7"/>
                                        </p:tgtEl>
                                      </p:cBhvr>
                                      <p:to x="100000" y="100000"/>
                                    </p:animScale>
                                    <p:animScale>
                                      <p:cBhvr>
                                        <p:cTn id="77" dur="26">
                                          <p:stCondLst>
                                            <p:cond delay="1808"/>
                                          </p:stCondLst>
                                        </p:cTn>
                                        <p:tgtEl>
                                          <p:spTgt spid="7"/>
                                        </p:tgtEl>
                                      </p:cBhvr>
                                      <p:to x="100000" y="95000"/>
                                    </p:animScale>
                                    <p:animScale>
                                      <p:cBhvr>
                                        <p:cTn id="78" dur="166" decel="50000">
                                          <p:stCondLst>
                                            <p:cond delay="1834"/>
                                          </p:stCondLst>
                                        </p:cTn>
                                        <p:tgtEl>
                                          <p:spTgt spid="7"/>
                                        </p:tgtEl>
                                      </p:cBhvr>
                                      <p:to x="100000" y="100000"/>
                                    </p:animScale>
                                  </p:childTnLst>
                                </p:cTn>
                              </p:par>
                            </p:childTnLst>
                          </p:cTn>
                        </p:par>
                      </p:childTnLst>
                    </p:cTn>
                  </p:par>
                  <p:par>
                    <p:cTn id="79" fill="hold" nodeType="clickPar">
                      <p:stCondLst>
                        <p:cond delay="indefinite"/>
                      </p:stCondLst>
                      <p:childTnLst>
                        <p:par>
                          <p:cTn id="80" fill="hold" nodeType="withGroup">
                            <p:stCondLst>
                              <p:cond delay="0"/>
                            </p:stCondLst>
                            <p:childTnLst>
                              <p:par>
                                <p:cTn id="81" presetID="26" presetClass="entr" presetSubtype="0" fill="hold" nodeType="click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wipe(down)">
                                      <p:cBhvr>
                                        <p:cTn id="83" dur="580">
                                          <p:stCondLst>
                                            <p:cond delay="0"/>
                                          </p:stCondLst>
                                        </p:cTn>
                                        <p:tgtEl>
                                          <p:spTgt spid="8"/>
                                        </p:tgtEl>
                                      </p:cBhvr>
                                    </p:animEffect>
                                    <p:anim calcmode="lin" valueType="num">
                                      <p:cBhvr>
                                        <p:cTn id="84"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85"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86"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87"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88"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89" dur="26">
                                          <p:stCondLst>
                                            <p:cond delay="650"/>
                                          </p:stCondLst>
                                        </p:cTn>
                                        <p:tgtEl>
                                          <p:spTgt spid="8"/>
                                        </p:tgtEl>
                                      </p:cBhvr>
                                      <p:to x="100000" y="60000"/>
                                    </p:animScale>
                                    <p:animScale>
                                      <p:cBhvr>
                                        <p:cTn id="90" dur="166" decel="50000">
                                          <p:stCondLst>
                                            <p:cond delay="676"/>
                                          </p:stCondLst>
                                        </p:cTn>
                                        <p:tgtEl>
                                          <p:spTgt spid="8"/>
                                        </p:tgtEl>
                                      </p:cBhvr>
                                      <p:to x="100000" y="100000"/>
                                    </p:animScale>
                                    <p:animScale>
                                      <p:cBhvr>
                                        <p:cTn id="91" dur="26">
                                          <p:stCondLst>
                                            <p:cond delay="1312"/>
                                          </p:stCondLst>
                                        </p:cTn>
                                        <p:tgtEl>
                                          <p:spTgt spid="8"/>
                                        </p:tgtEl>
                                      </p:cBhvr>
                                      <p:to x="100000" y="80000"/>
                                    </p:animScale>
                                    <p:animScale>
                                      <p:cBhvr>
                                        <p:cTn id="92" dur="166" decel="50000">
                                          <p:stCondLst>
                                            <p:cond delay="1338"/>
                                          </p:stCondLst>
                                        </p:cTn>
                                        <p:tgtEl>
                                          <p:spTgt spid="8"/>
                                        </p:tgtEl>
                                      </p:cBhvr>
                                      <p:to x="100000" y="100000"/>
                                    </p:animScale>
                                    <p:animScale>
                                      <p:cBhvr>
                                        <p:cTn id="93" dur="26">
                                          <p:stCondLst>
                                            <p:cond delay="1642"/>
                                          </p:stCondLst>
                                        </p:cTn>
                                        <p:tgtEl>
                                          <p:spTgt spid="8"/>
                                        </p:tgtEl>
                                      </p:cBhvr>
                                      <p:to x="100000" y="90000"/>
                                    </p:animScale>
                                    <p:animScale>
                                      <p:cBhvr>
                                        <p:cTn id="94" dur="166" decel="50000">
                                          <p:stCondLst>
                                            <p:cond delay="1668"/>
                                          </p:stCondLst>
                                        </p:cTn>
                                        <p:tgtEl>
                                          <p:spTgt spid="8"/>
                                        </p:tgtEl>
                                      </p:cBhvr>
                                      <p:to x="100000" y="100000"/>
                                    </p:animScale>
                                    <p:animScale>
                                      <p:cBhvr>
                                        <p:cTn id="95" dur="26">
                                          <p:stCondLst>
                                            <p:cond delay="1808"/>
                                          </p:stCondLst>
                                        </p:cTn>
                                        <p:tgtEl>
                                          <p:spTgt spid="8"/>
                                        </p:tgtEl>
                                      </p:cBhvr>
                                      <p:to x="100000" y="95000"/>
                                    </p:animScale>
                                    <p:animScale>
                                      <p:cBhvr>
                                        <p:cTn id="96" dur="166" decel="50000">
                                          <p:stCondLst>
                                            <p:cond delay="1834"/>
                                          </p:stCondLst>
                                        </p:cTn>
                                        <p:tgtEl>
                                          <p:spTgt spid="8"/>
                                        </p:tgtEl>
                                      </p:cBhvr>
                                      <p:to x="100000" y="100000"/>
                                    </p:animScale>
                                  </p:childTnLst>
                                </p:cTn>
                              </p:par>
                            </p:childTnLst>
                          </p:cTn>
                        </p:par>
                      </p:childTnLst>
                    </p:cTn>
                  </p:par>
                  <p:par>
                    <p:cTn id="97" fill="hold" nodeType="clickPar">
                      <p:stCondLst>
                        <p:cond delay="indefinite"/>
                      </p:stCondLst>
                      <p:childTnLst>
                        <p:par>
                          <p:cTn id="98" fill="hold" nodeType="withGroup">
                            <p:stCondLst>
                              <p:cond delay="0"/>
                            </p:stCondLst>
                            <p:childTnLst>
                              <p:par>
                                <p:cTn id="99" presetID="26" presetClass="entr" presetSubtype="0" fill="hold" nodeType="click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wipe(down)">
                                      <p:cBhvr>
                                        <p:cTn id="101" dur="580">
                                          <p:stCondLst>
                                            <p:cond delay="0"/>
                                          </p:stCondLst>
                                        </p:cTn>
                                        <p:tgtEl>
                                          <p:spTgt spid="9"/>
                                        </p:tgtEl>
                                      </p:cBhvr>
                                    </p:animEffect>
                                    <p:anim calcmode="lin" valueType="num">
                                      <p:cBhvr>
                                        <p:cTn id="102"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03"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4"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05"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06"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07" dur="26">
                                          <p:stCondLst>
                                            <p:cond delay="650"/>
                                          </p:stCondLst>
                                        </p:cTn>
                                        <p:tgtEl>
                                          <p:spTgt spid="9"/>
                                        </p:tgtEl>
                                      </p:cBhvr>
                                      <p:to x="100000" y="60000"/>
                                    </p:animScale>
                                    <p:animScale>
                                      <p:cBhvr>
                                        <p:cTn id="108" dur="166" decel="50000">
                                          <p:stCondLst>
                                            <p:cond delay="676"/>
                                          </p:stCondLst>
                                        </p:cTn>
                                        <p:tgtEl>
                                          <p:spTgt spid="9"/>
                                        </p:tgtEl>
                                      </p:cBhvr>
                                      <p:to x="100000" y="100000"/>
                                    </p:animScale>
                                    <p:animScale>
                                      <p:cBhvr>
                                        <p:cTn id="109" dur="26">
                                          <p:stCondLst>
                                            <p:cond delay="1312"/>
                                          </p:stCondLst>
                                        </p:cTn>
                                        <p:tgtEl>
                                          <p:spTgt spid="9"/>
                                        </p:tgtEl>
                                      </p:cBhvr>
                                      <p:to x="100000" y="80000"/>
                                    </p:animScale>
                                    <p:animScale>
                                      <p:cBhvr>
                                        <p:cTn id="110" dur="166" decel="50000">
                                          <p:stCondLst>
                                            <p:cond delay="1338"/>
                                          </p:stCondLst>
                                        </p:cTn>
                                        <p:tgtEl>
                                          <p:spTgt spid="9"/>
                                        </p:tgtEl>
                                      </p:cBhvr>
                                      <p:to x="100000" y="100000"/>
                                    </p:animScale>
                                    <p:animScale>
                                      <p:cBhvr>
                                        <p:cTn id="111" dur="26">
                                          <p:stCondLst>
                                            <p:cond delay="1642"/>
                                          </p:stCondLst>
                                        </p:cTn>
                                        <p:tgtEl>
                                          <p:spTgt spid="9"/>
                                        </p:tgtEl>
                                      </p:cBhvr>
                                      <p:to x="100000" y="90000"/>
                                    </p:animScale>
                                    <p:animScale>
                                      <p:cBhvr>
                                        <p:cTn id="112" dur="166" decel="50000">
                                          <p:stCondLst>
                                            <p:cond delay="1668"/>
                                          </p:stCondLst>
                                        </p:cTn>
                                        <p:tgtEl>
                                          <p:spTgt spid="9"/>
                                        </p:tgtEl>
                                      </p:cBhvr>
                                      <p:to x="100000" y="100000"/>
                                    </p:animScale>
                                    <p:animScale>
                                      <p:cBhvr>
                                        <p:cTn id="113" dur="26">
                                          <p:stCondLst>
                                            <p:cond delay="1808"/>
                                          </p:stCondLst>
                                        </p:cTn>
                                        <p:tgtEl>
                                          <p:spTgt spid="9"/>
                                        </p:tgtEl>
                                      </p:cBhvr>
                                      <p:to x="100000" y="95000"/>
                                    </p:animScale>
                                    <p:animScale>
                                      <p:cBhvr>
                                        <p:cTn id="114" dur="166" decel="50000">
                                          <p:stCondLst>
                                            <p:cond delay="1834"/>
                                          </p:stCondLst>
                                        </p:cTn>
                                        <p:tgtEl>
                                          <p:spTgt spid="9"/>
                                        </p:tgtEl>
                                      </p:cBhvr>
                                      <p:to x="100000" y="100000"/>
                                    </p:animScale>
                                  </p:childTnLst>
                                </p:cTn>
                              </p:par>
                            </p:childTnLst>
                          </p:cTn>
                        </p:par>
                      </p:childTnLst>
                    </p:cTn>
                  </p:par>
                  <p:par>
                    <p:cTn id="115" fill="hold" nodeType="clickPar">
                      <p:stCondLst>
                        <p:cond delay="indefinite"/>
                      </p:stCondLst>
                      <p:childTnLst>
                        <p:par>
                          <p:cTn id="116" fill="hold" nodeType="withGroup">
                            <p:stCondLst>
                              <p:cond delay="0"/>
                            </p:stCondLst>
                            <p:childTnLst>
                              <p:par>
                                <p:cTn id="117" presetID="26" presetClass="entr" presetSubtype="0" fill="hold" nodeType="clickEffect">
                                  <p:stCondLst>
                                    <p:cond delay="0"/>
                                  </p:stCondLst>
                                  <p:childTnLst>
                                    <p:set>
                                      <p:cBhvr>
                                        <p:cTn id="118" dur="1" fill="hold">
                                          <p:stCondLst>
                                            <p:cond delay="0"/>
                                          </p:stCondLst>
                                        </p:cTn>
                                        <p:tgtEl>
                                          <p:spTgt spid="10"/>
                                        </p:tgtEl>
                                        <p:attrNameLst>
                                          <p:attrName>style.visibility</p:attrName>
                                        </p:attrNameLst>
                                      </p:cBhvr>
                                      <p:to>
                                        <p:strVal val="visible"/>
                                      </p:to>
                                    </p:set>
                                    <p:animEffect transition="in" filter="wipe(down)">
                                      <p:cBhvr>
                                        <p:cTn id="119" dur="580">
                                          <p:stCondLst>
                                            <p:cond delay="0"/>
                                          </p:stCondLst>
                                        </p:cTn>
                                        <p:tgtEl>
                                          <p:spTgt spid="10"/>
                                        </p:tgtEl>
                                      </p:cBhvr>
                                    </p:animEffect>
                                    <p:anim calcmode="lin" valueType="num">
                                      <p:cBhvr>
                                        <p:cTn id="120"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121"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22"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23"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4"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25" dur="26">
                                          <p:stCondLst>
                                            <p:cond delay="650"/>
                                          </p:stCondLst>
                                        </p:cTn>
                                        <p:tgtEl>
                                          <p:spTgt spid="10"/>
                                        </p:tgtEl>
                                      </p:cBhvr>
                                      <p:to x="100000" y="60000"/>
                                    </p:animScale>
                                    <p:animScale>
                                      <p:cBhvr>
                                        <p:cTn id="126" dur="166" decel="50000">
                                          <p:stCondLst>
                                            <p:cond delay="676"/>
                                          </p:stCondLst>
                                        </p:cTn>
                                        <p:tgtEl>
                                          <p:spTgt spid="10"/>
                                        </p:tgtEl>
                                      </p:cBhvr>
                                      <p:to x="100000" y="100000"/>
                                    </p:animScale>
                                    <p:animScale>
                                      <p:cBhvr>
                                        <p:cTn id="127" dur="26">
                                          <p:stCondLst>
                                            <p:cond delay="1312"/>
                                          </p:stCondLst>
                                        </p:cTn>
                                        <p:tgtEl>
                                          <p:spTgt spid="10"/>
                                        </p:tgtEl>
                                      </p:cBhvr>
                                      <p:to x="100000" y="80000"/>
                                    </p:animScale>
                                    <p:animScale>
                                      <p:cBhvr>
                                        <p:cTn id="128" dur="166" decel="50000">
                                          <p:stCondLst>
                                            <p:cond delay="1338"/>
                                          </p:stCondLst>
                                        </p:cTn>
                                        <p:tgtEl>
                                          <p:spTgt spid="10"/>
                                        </p:tgtEl>
                                      </p:cBhvr>
                                      <p:to x="100000" y="100000"/>
                                    </p:animScale>
                                    <p:animScale>
                                      <p:cBhvr>
                                        <p:cTn id="129" dur="26">
                                          <p:stCondLst>
                                            <p:cond delay="1642"/>
                                          </p:stCondLst>
                                        </p:cTn>
                                        <p:tgtEl>
                                          <p:spTgt spid="10"/>
                                        </p:tgtEl>
                                      </p:cBhvr>
                                      <p:to x="100000" y="90000"/>
                                    </p:animScale>
                                    <p:animScale>
                                      <p:cBhvr>
                                        <p:cTn id="130" dur="166" decel="50000">
                                          <p:stCondLst>
                                            <p:cond delay="1668"/>
                                          </p:stCondLst>
                                        </p:cTn>
                                        <p:tgtEl>
                                          <p:spTgt spid="10"/>
                                        </p:tgtEl>
                                      </p:cBhvr>
                                      <p:to x="100000" y="100000"/>
                                    </p:animScale>
                                    <p:animScale>
                                      <p:cBhvr>
                                        <p:cTn id="131" dur="26">
                                          <p:stCondLst>
                                            <p:cond delay="1808"/>
                                          </p:stCondLst>
                                        </p:cTn>
                                        <p:tgtEl>
                                          <p:spTgt spid="10"/>
                                        </p:tgtEl>
                                      </p:cBhvr>
                                      <p:to x="100000" y="95000"/>
                                    </p:animScale>
                                    <p:animScale>
                                      <p:cBhvr>
                                        <p:cTn id="132" dur="166" decel="50000">
                                          <p:stCondLst>
                                            <p:cond delay="1834"/>
                                          </p:stCondLst>
                                        </p:cTn>
                                        <p:tgtEl>
                                          <p:spTgt spid="10"/>
                                        </p:tgtEl>
                                      </p:cBhvr>
                                      <p:to x="100000" y="100000"/>
                                    </p:animScale>
                                  </p:childTnLst>
                                </p:cTn>
                              </p:par>
                            </p:childTnLst>
                          </p:cTn>
                        </p:par>
                      </p:childTnLst>
                    </p:cTn>
                  </p:par>
                  <p:par>
                    <p:cTn id="133" fill="hold" nodeType="clickPar">
                      <p:stCondLst>
                        <p:cond delay="indefinite"/>
                      </p:stCondLst>
                      <p:childTnLst>
                        <p:par>
                          <p:cTn id="134" fill="hold" nodeType="withGroup">
                            <p:stCondLst>
                              <p:cond delay="0"/>
                            </p:stCondLst>
                            <p:childTnLst>
                              <p:par>
                                <p:cTn id="135" presetID="26" presetClass="entr" presetSubtype="0" fill="hold" nodeType="click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wipe(down)">
                                      <p:cBhvr>
                                        <p:cTn id="137" dur="580">
                                          <p:stCondLst>
                                            <p:cond delay="0"/>
                                          </p:stCondLst>
                                        </p:cTn>
                                        <p:tgtEl>
                                          <p:spTgt spid="11"/>
                                        </p:tgtEl>
                                      </p:cBhvr>
                                    </p:animEffect>
                                    <p:anim calcmode="lin" valueType="num">
                                      <p:cBhvr>
                                        <p:cTn id="138"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39"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40"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41"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42"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143" dur="26">
                                          <p:stCondLst>
                                            <p:cond delay="650"/>
                                          </p:stCondLst>
                                        </p:cTn>
                                        <p:tgtEl>
                                          <p:spTgt spid="11"/>
                                        </p:tgtEl>
                                      </p:cBhvr>
                                      <p:to x="100000" y="60000"/>
                                    </p:animScale>
                                    <p:animScale>
                                      <p:cBhvr>
                                        <p:cTn id="144" dur="166" decel="50000">
                                          <p:stCondLst>
                                            <p:cond delay="676"/>
                                          </p:stCondLst>
                                        </p:cTn>
                                        <p:tgtEl>
                                          <p:spTgt spid="11"/>
                                        </p:tgtEl>
                                      </p:cBhvr>
                                      <p:to x="100000" y="100000"/>
                                    </p:animScale>
                                    <p:animScale>
                                      <p:cBhvr>
                                        <p:cTn id="145" dur="26">
                                          <p:stCondLst>
                                            <p:cond delay="1312"/>
                                          </p:stCondLst>
                                        </p:cTn>
                                        <p:tgtEl>
                                          <p:spTgt spid="11"/>
                                        </p:tgtEl>
                                      </p:cBhvr>
                                      <p:to x="100000" y="80000"/>
                                    </p:animScale>
                                    <p:animScale>
                                      <p:cBhvr>
                                        <p:cTn id="146" dur="166" decel="50000">
                                          <p:stCondLst>
                                            <p:cond delay="1338"/>
                                          </p:stCondLst>
                                        </p:cTn>
                                        <p:tgtEl>
                                          <p:spTgt spid="11"/>
                                        </p:tgtEl>
                                      </p:cBhvr>
                                      <p:to x="100000" y="100000"/>
                                    </p:animScale>
                                    <p:animScale>
                                      <p:cBhvr>
                                        <p:cTn id="147" dur="26">
                                          <p:stCondLst>
                                            <p:cond delay="1642"/>
                                          </p:stCondLst>
                                        </p:cTn>
                                        <p:tgtEl>
                                          <p:spTgt spid="11"/>
                                        </p:tgtEl>
                                      </p:cBhvr>
                                      <p:to x="100000" y="90000"/>
                                    </p:animScale>
                                    <p:animScale>
                                      <p:cBhvr>
                                        <p:cTn id="148" dur="166" decel="50000">
                                          <p:stCondLst>
                                            <p:cond delay="1668"/>
                                          </p:stCondLst>
                                        </p:cTn>
                                        <p:tgtEl>
                                          <p:spTgt spid="11"/>
                                        </p:tgtEl>
                                      </p:cBhvr>
                                      <p:to x="100000" y="100000"/>
                                    </p:animScale>
                                    <p:animScale>
                                      <p:cBhvr>
                                        <p:cTn id="149" dur="26">
                                          <p:stCondLst>
                                            <p:cond delay="1808"/>
                                          </p:stCondLst>
                                        </p:cTn>
                                        <p:tgtEl>
                                          <p:spTgt spid="11"/>
                                        </p:tgtEl>
                                      </p:cBhvr>
                                      <p:to x="100000" y="95000"/>
                                    </p:animScale>
                                    <p:animScale>
                                      <p:cBhvr>
                                        <p:cTn id="150" dur="166" decel="50000">
                                          <p:stCondLst>
                                            <p:cond delay="1834"/>
                                          </p:stCondLst>
                                        </p:cTn>
                                        <p:tgtEl>
                                          <p:spTgt spid="11"/>
                                        </p:tgtEl>
                                      </p:cBhvr>
                                      <p:to x="100000" y="100000"/>
                                    </p:animScale>
                                  </p:childTnLst>
                                </p:cTn>
                              </p:par>
                            </p:childTnLst>
                          </p:cTn>
                        </p:par>
                      </p:childTnLst>
                    </p:cTn>
                  </p:par>
                  <p:par>
                    <p:cTn id="151" fill="hold" nodeType="clickPar">
                      <p:stCondLst>
                        <p:cond delay="indefinite"/>
                      </p:stCondLst>
                      <p:childTnLst>
                        <p:par>
                          <p:cTn id="152" fill="hold" nodeType="withGroup">
                            <p:stCondLst>
                              <p:cond delay="0"/>
                            </p:stCondLst>
                            <p:childTnLst>
                              <p:par>
                                <p:cTn id="153" presetID="26" presetClass="entr" presetSubtype="0" fill="hold" nodeType="clickEffect">
                                  <p:stCondLst>
                                    <p:cond delay="0"/>
                                  </p:stCondLst>
                                  <p:childTnLst>
                                    <p:set>
                                      <p:cBhvr>
                                        <p:cTn id="154" dur="1" fill="hold">
                                          <p:stCondLst>
                                            <p:cond delay="0"/>
                                          </p:stCondLst>
                                        </p:cTn>
                                        <p:tgtEl>
                                          <p:spTgt spid="12"/>
                                        </p:tgtEl>
                                        <p:attrNameLst>
                                          <p:attrName>style.visibility</p:attrName>
                                        </p:attrNameLst>
                                      </p:cBhvr>
                                      <p:to>
                                        <p:strVal val="visible"/>
                                      </p:to>
                                    </p:set>
                                    <p:animEffect transition="in" filter="wipe(down)">
                                      <p:cBhvr>
                                        <p:cTn id="155" dur="580">
                                          <p:stCondLst>
                                            <p:cond delay="0"/>
                                          </p:stCondLst>
                                        </p:cTn>
                                        <p:tgtEl>
                                          <p:spTgt spid="12"/>
                                        </p:tgtEl>
                                      </p:cBhvr>
                                    </p:animEffect>
                                    <p:anim calcmode="lin" valueType="num">
                                      <p:cBhvr>
                                        <p:cTn id="156"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57"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58"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159"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160"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161" dur="26">
                                          <p:stCondLst>
                                            <p:cond delay="650"/>
                                          </p:stCondLst>
                                        </p:cTn>
                                        <p:tgtEl>
                                          <p:spTgt spid="12"/>
                                        </p:tgtEl>
                                      </p:cBhvr>
                                      <p:to x="100000" y="60000"/>
                                    </p:animScale>
                                    <p:animScale>
                                      <p:cBhvr>
                                        <p:cTn id="162" dur="166" decel="50000">
                                          <p:stCondLst>
                                            <p:cond delay="676"/>
                                          </p:stCondLst>
                                        </p:cTn>
                                        <p:tgtEl>
                                          <p:spTgt spid="12"/>
                                        </p:tgtEl>
                                      </p:cBhvr>
                                      <p:to x="100000" y="100000"/>
                                    </p:animScale>
                                    <p:animScale>
                                      <p:cBhvr>
                                        <p:cTn id="163" dur="26">
                                          <p:stCondLst>
                                            <p:cond delay="1312"/>
                                          </p:stCondLst>
                                        </p:cTn>
                                        <p:tgtEl>
                                          <p:spTgt spid="12"/>
                                        </p:tgtEl>
                                      </p:cBhvr>
                                      <p:to x="100000" y="80000"/>
                                    </p:animScale>
                                    <p:animScale>
                                      <p:cBhvr>
                                        <p:cTn id="164" dur="166" decel="50000">
                                          <p:stCondLst>
                                            <p:cond delay="1338"/>
                                          </p:stCondLst>
                                        </p:cTn>
                                        <p:tgtEl>
                                          <p:spTgt spid="12"/>
                                        </p:tgtEl>
                                      </p:cBhvr>
                                      <p:to x="100000" y="100000"/>
                                    </p:animScale>
                                    <p:animScale>
                                      <p:cBhvr>
                                        <p:cTn id="165" dur="26">
                                          <p:stCondLst>
                                            <p:cond delay="1642"/>
                                          </p:stCondLst>
                                        </p:cTn>
                                        <p:tgtEl>
                                          <p:spTgt spid="12"/>
                                        </p:tgtEl>
                                      </p:cBhvr>
                                      <p:to x="100000" y="90000"/>
                                    </p:animScale>
                                    <p:animScale>
                                      <p:cBhvr>
                                        <p:cTn id="166" dur="166" decel="50000">
                                          <p:stCondLst>
                                            <p:cond delay="1668"/>
                                          </p:stCondLst>
                                        </p:cTn>
                                        <p:tgtEl>
                                          <p:spTgt spid="12"/>
                                        </p:tgtEl>
                                      </p:cBhvr>
                                      <p:to x="100000" y="100000"/>
                                    </p:animScale>
                                    <p:animScale>
                                      <p:cBhvr>
                                        <p:cTn id="167" dur="26">
                                          <p:stCondLst>
                                            <p:cond delay="1808"/>
                                          </p:stCondLst>
                                        </p:cTn>
                                        <p:tgtEl>
                                          <p:spTgt spid="12"/>
                                        </p:tgtEl>
                                      </p:cBhvr>
                                      <p:to x="100000" y="95000"/>
                                    </p:animScale>
                                    <p:animScale>
                                      <p:cBhvr>
                                        <p:cTn id="168" dur="166" decel="50000">
                                          <p:stCondLst>
                                            <p:cond delay="1834"/>
                                          </p:stCondLst>
                                        </p:cTn>
                                        <p:tgtEl>
                                          <p:spTgt spid="1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1236995" grpId="0"/>
      <p:bldP spid="5" grpId="0" animBg="1"/>
      <p:bldP spid="6" grpId="0" animBg="1"/>
      <p:bldP spid="7" grpId="0" animBg="1"/>
      <p:bldP spid="8" grpId="0" animBg="1"/>
      <p:bldP spid="9" grpId="0" animBg="1"/>
      <p:bldP spid="10" grpId="0" animBg="1"/>
      <p:bldP spid="11"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3651" name="Text Box 3">
            <a:extLst>
              <a:ext uri="{FF2B5EF4-FFF2-40B4-BE49-F238E27FC236}">
                <a16:creationId xmlns:a16="http://schemas.microsoft.com/office/drawing/2014/main" id="{9D280EF6-E9E5-6E7F-98E4-37F66378657D}"/>
              </a:ext>
            </a:extLst>
          </p:cNvPr>
          <p:cNvSpPr txBox="1">
            <a:spLocks noChangeArrowheads="1"/>
          </p:cNvSpPr>
          <p:nvPr/>
        </p:nvSpPr>
        <p:spPr bwMode="auto">
          <a:xfrm>
            <a:off x="1981200" y="519113"/>
            <a:ext cx="4570413"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b="1" i="0" dirty="0">
                <a:solidFill>
                  <a:srgbClr val="FF0000"/>
                </a:solidFill>
                <a:effectLst>
                  <a:outerShdw blurRad="38100" dist="38100" dir="2700000" algn="tl">
                    <a:srgbClr val="C0C0C0"/>
                  </a:outerShdw>
                </a:effectLst>
                <a:latin typeface="Calibri" panose="020F0502020204030204" pitchFamily="34" charset="0"/>
              </a:rPr>
              <a:t>7.1   INTRODUCTION</a:t>
            </a:r>
          </a:p>
        </p:txBody>
      </p:sp>
      <p:sp>
        <p:nvSpPr>
          <p:cNvPr id="8195" name="Text Box 4">
            <a:extLst>
              <a:ext uri="{FF2B5EF4-FFF2-40B4-BE49-F238E27FC236}">
                <a16:creationId xmlns:a16="http://schemas.microsoft.com/office/drawing/2014/main" id="{9FDDB899-AA34-0363-7CDB-F99C4EA7E676}"/>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endParaRPr lang="en-US" altLang="en-US" sz="1800" b="1" i="0">
              <a:latin typeface="Times New Roman" panose="02020603050405020304" pitchFamily="18" charset="0"/>
            </a:endParaRPr>
          </a:p>
        </p:txBody>
      </p:sp>
      <p:sp>
        <p:nvSpPr>
          <p:cNvPr id="8" name="Rectangle 4">
            <a:extLst>
              <a:ext uri="{FF2B5EF4-FFF2-40B4-BE49-F238E27FC236}">
                <a16:creationId xmlns:a16="http://schemas.microsoft.com/office/drawing/2014/main" id="{72E6AF2B-6AEC-5DC0-5F8C-F907FF3EB903}"/>
              </a:ext>
            </a:extLst>
          </p:cNvPr>
          <p:cNvSpPr>
            <a:spLocks noChangeArrowheads="1"/>
          </p:cNvSpPr>
          <p:nvPr/>
        </p:nvSpPr>
        <p:spPr bwMode="auto">
          <a:xfrm>
            <a:off x="303213" y="1828800"/>
            <a:ext cx="8534400" cy="3970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i="0" dirty="0">
                <a:effectLst>
                  <a:outerShdw blurRad="38100" dist="38100" dir="2700000" algn="tl">
                    <a:srgbClr val="C0C0C0"/>
                  </a:outerShdw>
                </a:effectLst>
                <a:latin typeface="Times New Roman" panose="02020603050405020304" pitchFamily="18" charset="0"/>
              </a:rPr>
              <a:t>A computer is a system composed of two major components: hardware and software. Computer hardware is the physical equipment. Software is the collection of programs that allows the hardware to do its job. Computer software is divided into two broad categories: the </a:t>
            </a:r>
            <a:r>
              <a:rPr lang="en-US" altLang="en-US" sz="2800" b="1" i="0" dirty="0">
                <a:effectLst>
                  <a:outerShdw blurRad="38100" dist="38100" dir="2700000" algn="tl">
                    <a:srgbClr val="C0C0C0"/>
                  </a:outerShdw>
                </a:effectLst>
                <a:latin typeface="Times New Roman" panose="02020603050405020304" pitchFamily="18" charset="0"/>
              </a:rPr>
              <a:t>operating system</a:t>
            </a:r>
            <a:r>
              <a:rPr lang="en-US" altLang="en-US" sz="2800" i="0" dirty="0">
                <a:effectLst>
                  <a:outerShdw blurRad="38100" dist="38100" dir="2700000" algn="tl">
                    <a:srgbClr val="C0C0C0"/>
                  </a:outerShdw>
                </a:effectLst>
                <a:latin typeface="Times New Roman" panose="02020603050405020304" pitchFamily="18" charset="0"/>
              </a:rPr>
              <a:t> and </a:t>
            </a:r>
            <a:r>
              <a:rPr lang="en-US" altLang="en-US" sz="2800" b="1" i="0" dirty="0">
                <a:effectLst>
                  <a:outerShdw blurRad="38100" dist="38100" dir="2700000" algn="tl">
                    <a:srgbClr val="C0C0C0"/>
                  </a:outerShdw>
                </a:effectLst>
                <a:latin typeface="Times New Roman" panose="02020603050405020304" pitchFamily="18" charset="0"/>
              </a:rPr>
              <a:t>application programs</a:t>
            </a:r>
            <a:r>
              <a:rPr lang="en-US" altLang="en-US" sz="2800" i="0" dirty="0">
                <a:effectLst>
                  <a:outerShdw blurRad="38100" dist="38100" dir="2700000" algn="tl">
                    <a:srgbClr val="C0C0C0"/>
                  </a:outerShdw>
                </a:effectLst>
                <a:latin typeface="Times New Roman" panose="02020603050405020304" pitchFamily="18" charset="0"/>
              </a:rPr>
              <a:t> (Figure 7.1). Application programs use the computer hardware to solve users’ problems. The operating system, on the other hand, controls the access to hardware by users.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2365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3651"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100F952-02C0-551B-FDFD-5B5138DBA017}"/>
              </a:ext>
            </a:extLst>
          </p:cNvPr>
          <p:cNvGrpSpPr>
            <a:grpSpLocks/>
          </p:cNvGrpSpPr>
          <p:nvPr/>
        </p:nvGrpSpPr>
        <p:grpSpPr bwMode="auto">
          <a:xfrm>
            <a:off x="457200" y="1524000"/>
            <a:ext cx="8085138" cy="4419600"/>
            <a:chOff x="304800" y="381000"/>
            <a:chExt cx="8085138" cy="4419600"/>
          </a:xfrm>
        </p:grpSpPr>
        <p:sp>
          <p:nvSpPr>
            <p:cNvPr id="10243" name="Text Box 2">
              <a:extLst>
                <a:ext uri="{FF2B5EF4-FFF2-40B4-BE49-F238E27FC236}">
                  <a16:creationId xmlns:a16="http://schemas.microsoft.com/office/drawing/2014/main" id="{34AD5A4E-1820-05B6-E973-3B82030C648A}"/>
                </a:ext>
              </a:extLst>
            </p:cNvPr>
            <p:cNvSpPr txBox="1">
              <a:spLocks noChangeArrowheads="1"/>
            </p:cNvSpPr>
            <p:nvPr/>
          </p:nvSpPr>
          <p:spPr bwMode="auto">
            <a:xfrm>
              <a:off x="304800" y="381000"/>
              <a:ext cx="37417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7.1  </a:t>
              </a:r>
              <a:r>
                <a:rPr lang="en-US" altLang="en-US" sz="2000" b="1" i="0">
                  <a:latin typeface="Times New Roman" panose="02020603050405020304" pitchFamily="18" charset="0"/>
                </a:rPr>
                <a:t>A computer system</a:t>
              </a:r>
            </a:p>
          </p:txBody>
        </p:sp>
        <p:pic>
          <p:nvPicPr>
            <p:cNvPr id="10244" name="Picture 4">
              <a:extLst>
                <a:ext uri="{FF2B5EF4-FFF2-40B4-BE49-F238E27FC236}">
                  <a16:creationId xmlns:a16="http://schemas.microsoft.com/office/drawing/2014/main" id="{E52300A2-9184-03FD-0F21-CF6493A254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1238" y="1463675"/>
              <a:ext cx="6678612" cy="3168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0245" name="Straight Connector 4">
              <a:extLst>
                <a:ext uri="{FF2B5EF4-FFF2-40B4-BE49-F238E27FC236}">
                  <a16:creationId xmlns:a16="http://schemas.microsoft.com/office/drawing/2014/main" id="{86FCD663-F837-1AAB-B468-F606716E7057}"/>
                </a:ext>
              </a:extLst>
            </p:cNvPr>
            <p:cNvCxnSpPr>
              <a:cxnSpLocks noChangeShapeType="1"/>
            </p:cNvCxnSpPr>
            <p:nvPr/>
          </p:nvCxnSpPr>
          <p:spPr bwMode="auto">
            <a:xfrm>
              <a:off x="366713" y="9144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246" name="Straight Connector 5">
              <a:extLst>
                <a:ext uri="{FF2B5EF4-FFF2-40B4-BE49-F238E27FC236}">
                  <a16:creationId xmlns:a16="http://schemas.microsoft.com/office/drawing/2014/main" id="{220EEB70-5EC4-053B-55E9-835CEC14458D}"/>
                </a:ext>
              </a:extLst>
            </p:cNvPr>
            <p:cNvCxnSpPr>
              <a:cxnSpLocks noChangeShapeType="1"/>
            </p:cNvCxnSpPr>
            <p:nvPr/>
          </p:nvCxnSpPr>
          <p:spPr bwMode="auto">
            <a:xfrm>
              <a:off x="366713" y="381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247" name="Straight Connector 6">
              <a:extLst>
                <a:ext uri="{FF2B5EF4-FFF2-40B4-BE49-F238E27FC236}">
                  <a16:creationId xmlns:a16="http://schemas.microsoft.com/office/drawing/2014/main" id="{C93EA603-488E-F8F5-52E4-5F93029527D2}"/>
                </a:ext>
              </a:extLst>
            </p:cNvPr>
            <p:cNvCxnSpPr>
              <a:cxnSpLocks noChangeShapeType="1"/>
            </p:cNvCxnSpPr>
            <p:nvPr/>
          </p:nvCxnSpPr>
          <p:spPr bwMode="auto">
            <a:xfrm>
              <a:off x="366713" y="4800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3651" name="Text Box 3">
            <a:extLst>
              <a:ext uri="{FF2B5EF4-FFF2-40B4-BE49-F238E27FC236}">
                <a16:creationId xmlns:a16="http://schemas.microsoft.com/office/drawing/2014/main" id="{67B71525-56B2-9D61-21F0-550AA5E5F2B0}"/>
              </a:ext>
            </a:extLst>
          </p:cNvPr>
          <p:cNvSpPr txBox="1">
            <a:spLocks noChangeArrowheads="1"/>
          </p:cNvSpPr>
          <p:nvPr/>
        </p:nvSpPr>
        <p:spPr bwMode="auto">
          <a:xfrm>
            <a:off x="2081247" y="451409"/>
            <a:ext cx="4587875"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b="1" i="0" dirty="0">
                <a:solidFill>
                  <a:schemeClr val="bg1"/>
                </a:solidFill>
                <a:effectLst>
                  <a:outerShdw blurRad="38100" dist="38100" dir="2700000" algn="tl">
                    <a:srgbClr val="C0C0C0"/>
                  </a:outerShdw>
                </a:effectLst>
                <a:latin typeface="Calibri" panose="020F0502020204030204" pitchFamily="34" charset="0"/>
              </a:rPr>
              <a:t>7.1.1   </a:t>
            </a:r>
            <a:r>
              <a:rPr lang="en-US" altLang="en-US" b="1" i="0" dirty="0">
                <a:solidFill>
                  <a:schemeClr val="bg1"/>
                </a:solidFill>
                <a:effectLst>
                  <a:outerShdw blurRad="38100" dist="38100" dir="2700000" algn="tl">
                    <a:srgbClr val="C0C0C0"/>
                  </a:outerShdw>
                </a:effectLst>
                <a:latin typeface="Calibri" panose="020F0502020204030204" pitchFamily="34" charset="0"/>
              </a:rPr>
              <a:t>Operating System</a:t>
            </a:r>
          </a:p>
        </p:txBody>
      </p:sp>
      <p:sp>
        <p:nvSpPr>
          <p:cNvPr id="12291" name="Text Box 4">
            <a:extLst>
              <a:ext uri="{FF2B5EF4-FFF2-40B4-BE49-F238E27FC236}">
                <a16:creationId xmlns:a16="http://schemas.microsoft.com/office/drawing/2014/main" id="{9C29F80A-0AAC-C59D-EC9B-0F65160F8E85}"/>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endParaRPr lang="en-US" altLang="en-US" sz="1800" b="1" i="0">
              <a:latin typeface="Times New Roman" panose="02020603050405020304" pitchFamily="18" charset="0"/>
            </a:endParaRPr>
          </a:p>
        </p:txBody>
      </p:sp>
      <p:sp>
        <p:nvSpPr>
          <p:cNvPr id="923653" name="Rectangle 5">
            <a:extLst>
              <a:ext uri="{FF2B5EF4-FFF2-40B4-BE49-F238E27FC236}">
                <a16:creationId xmlns:a16="http://schemas.microsoft.com/office/drawing/2014/main" id="{79B8B9FC-5AA3-5FF4-AF28-1DEB3819B137}"/>
              </a:ext>
            </a:extLst>
          </p:cNvPr>
          <p:cNvSpPr>
            <a:spLocks noChangeArrowheads="1"/>
          </p:cNvSpPr>
          <p:nvPr/>
        </p:nvSpPr>
        <p:spPr bwMode="auto">
          <a:xfrm>
            <a:off x="260385" y="1773840"/>
            <a:ext cx="8229600"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i="0" dirty="0">
                <a:effectLst>
                  <a:outerShdw blurRad="38100" dist="38100" dir="2700000" algn="tl">
                    <a:srgbClr val="C0C0C0"/>
                  </a:outerShdw>
                </a:effectLst>
                <a:latin typeface="Times New Roman" panose="02020603050405020304" pitchFamily="18" charset="0"/>
              </a:rPr>
              <a:t>An </a:t>
            </a:r>
            <a:r>
              <a:rPr lang="en-US" altLang="en-US" sz="2800" b="1" i="0" dirty="0">
                <a:effectLst>
                  <a:outerShdw blurRad="38100" dist="38100" dir="2700000" algn="tl">
                    <a:srgbClr val="C0C0C0"/>
                  </a:outerShdw>
                </a:effectLst>
                <a:latin typeface="Times New Roman" panose="02020603050405020304" pitchFamily="18" charset="0"/>
              </a:rPr>
              <a:t>operating system</a:t>
            </a:r>
            <a:r>
              <a:rPr lang="en-US" altLang="en-US" sz="2800" i="0" dirty="0">
                <a:effectLst>
                  <a:outerShdw blurRad="38100" dist="38100" dir="2700000" algn="tl">
                    <a:srgbClr val="C0C0C0"/>
                  </a:outerShdw>
                </a:effectLst>
                <a:latin typeface="Times New Roman" panose="02020603050405020304" pitchFamily="18" charset="0"/>
              </a:rPr>
              <a:t> is complex, so it is difficult to give a simple universal definition. Instead, here are some common definitions:</a:t>
            </a:r>
          </a:p>
        </p:txBody>
      </p:sp>
      <p:sp>
        <p:nvSpPr>
          <p:cNvPr id="923656" name="Rectangle 8">
            <a:extLst>
              <a:ext uri="{FF2B5EF4-FFF2-40B4-BE49-F238E27FC236}">
                <a16:creationId xmlns:a16="http://schemas.microsoft.com/office/drawing/2014/main" id="{B08E58B6-4993-711A-D2C5-A0B1DB28BA33}"/>
              </a:ext>
            </a:extLst>
          </p:cNvPr>
          <p:cNvSpPr>
            <a:spLocks noChangeArrowheads="1"/>
          </p:cNvSpPr>
          <p:nvPr/>
        </p:nvSpPr>
        <p:spPr bwMode="auto">
          <a:xfrm>
            <a:off x="344993" y="3235134"/>
            <a:ext cx="8229600" cy="830262"/>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1" hangingPunct="1">
              <a:spcAft>
                <a:spcPct val="40000"/>
              </a:spcAft>
              <a:buFont typeface="Wingdings" panose="05000000000000000000" pitchFamily="2" charset="2"/>
              <a:buChar char="q"/>
              <a:defRPr/>
            </a:pPr>
            <a:r>
              <a:rPr lang="en-US" altLang="en-US" sz="2400" b="1" i="0" dirty="0">
                <a:effectLst>
                  <a:outerShdw blurRad="38100" dist="38100" dir="2700000" algn="tl">
                    <a:srgbClr val="C0C0C0"/>
                  </a:outerShdw>
                </a:effectLst>
                <a:latin typeface="Times New Roman" panose="02020603050405020304" pitchFamily="18" charset="0"/>
              </a:rPr>
              <a:t> An operating system is an interface between the hardware</a:t>
            </a:r>
            <a:br>
              <a:rPr lang="en-US" altLang="en-US" sz="2400" b="1" i="0" dirty="0">
                <a:effectLst>
                  <a:outerShdw blurRad="38100" dist="38100" dir="2700000" algn="tl">
                    <a:srgbClr val="C0C0C0"/>
                  </a:outerShdw>
                </a:effectLst>
                <a:latin typeface="Times New Roman" panose="02020603050405020304" pitchFamily="18" charset="0"/>
              </a:rPr>
            </a:br>
            <a:r>
              <a:rPr lang="en-US" altLang="en-US" sz="2400" b="1" i="0" dirty="0">
                <a:effectLst>
                  <a:outerShdw blurRad="38100" dist="38100" dir="2700000" algn="tl">
                    <a:srgbClr val="C0C0C0"/>
                  </a:outerShdw>
                </a:effectLst>
                <a:latin typeface="Times New Roman" panose="02020603050405020304" pitchFamily="18" charset="0"/>
              </a:rPr>
              <a:t>     of a computer and the user (programs or humans).</a:t>
            </a:r>
          </a:p>
        </p:txBody>
      </p:sp>
      <p:sp>
        <p:nvSpPr>
          <p:cNvPr id="8" name="Rectangle 8">
            <a:extLst>
              <a:ext uri="{FF2B5EF4-FFF2-40B4-BE49-F238E27FC236}">
                <a16:creationId xmlns:a16="http://schemas.microsoft.com/office/drawing/2014/main" id="{2D245F5A-5E31-5BF6-02C3-49BBB52FC92B}"/>
              </a:ext>
            </a:extLst>
          </p:cNvPr>
          <p:cNvSpPr>
            <a:spLocks noChangeArrowheads="1"/>
          </p:cNvSpPr>
          <p:nvPr/>
        </p:nvSpPr>
        <p:spPr bwMode="auto">
          <a:xfrm>
            <a:off x="304800" y="4038600"/>
            <a:ext cx="8229600" cy="830262"/>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1" hangingPunct="1">
              <a:spcAft>
                <a:spcPct val="40000"/>
              </a:spcAft>
              <a:buFont typeface="Wingdings" panose="05000000000000000000" pitchFamily="2" charset="2"/>
              <a:buChar char="q"/>
              <a:defRPr/>
            </a:pPr>
            <a:r>
              <a:rPr lang="en-US" altLang="en-US" sz="2400" b="1" i="0" dirty="0">
                <a:effectLst>
                  <a:outerShdw blurRad="38100" dist="38100" dir="2700000" algn="tl">
                    <a:srgbClr val="C0C0C0"/>
                  </a:outerShdw>
                </a:effectLst>
                <a:latin typeface="Times New Roman" panose="02020603050405020304" pitchFamily="18" charset="0"/>
              </a:rPr>
              <a:t> An operating system is a program (or a set of programs)</a:t>
            </a:r>
            <a:br>
              <a:rPr lang="en-US" altLang="en-US" sz="2400" b="1" i="0" dirty="0">
                <a:effectLst>
                  <a:outerShdw blurRad="38100" dist="38100" dir="2700000" algn="tl">
                    <a:srgbClr val="C0C0C0"/>
                  </a:outerShdw>
                </a:effectLst>
                <a:latin typeface="Times New Roman" panose="02020603050405020304" pitchFamily="18" charset="0"/>
              </a:rPr>
            </a:br>
            <a:r>
              <a:rPr lang="en-US" altLang="en-US" sz="2400" b="1" i="0" dirty="0">
                <a:effectLst>
                  <a:outerShdw blurRad="38100" dist="38100" dir="2700000" algn="tl">
                    <a:srgbClr val="C0C0C0"/>
                  </a:outerShdw>
                </a:effectLst>
                <a:latin typeface="Times New Roman" panose="02020603050405020304" pitchFamily="18" charset="0"/>
              </a:rPr>
              <a:t>    that facilitates the execution of other programs.</a:t>
            </a:r>
          </a:p>
        </p:txBody>
      </p:sp>
      <p:sp>
        <p:nvSpPr>
          <p:cNvPr id="9" name="Rectangle 8">
            <a:extLst>
              <a:ext uri="{FF2B5EF4-FFF2-40B4-BE49-F238E27FC236}">
                <a16:creationId xmlns:a16="http://schemas.microsoft.com/office/drawing/2014/main" id="{DB83FC98-F470-DE7C-0816-30A1953952F1}"/>
              </a:ext>
            </a:extLst>
          </p:cNvPr>
          <p:cNvSpPr>
            <a:spLocks noChangeArrowheads="1"/>
          </p:cNvSpPr>
          <p:nvPr/>
        </p:nvSpPr>
        <p:spPr bwMode="auto">
          <a:xfrm>
            <a:off x="304800" y="4956969"/>
            <a:ext cx="8229600" cy="830262"/>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1" hangingPunct="1">
              <a:spcAft>
                <a:spcPct val="40000"/>
              </a:spcAft>
              <a:buFont typeface="Wingdings" panose="05000000000000000000" pitchFamily="2" charset="2"/>
              <a:buChar char="q"/>
              <a:defRPr/>
            </a:pPr>
            <a:r>
              <a:rPr lang="en-US" altLang="en-US" sz="2400" b="1" i="0" dirty="0">
                <a:effectLst>
                  <a:outerShdw blurRad="38100" dist="38100" dir="2700000" algn="tl">
                    <a:srgbClr val="C0C0C0"/>
                  </a:outerShdw>
                </a:effectLst>
                <a:latin typeface="Times New Roman" panose="02020603050405020304" pitchFamily="18" charset="0"/>
              </a:rPr>
              <a:t> An operating system acts as a general manager supervising</a:t>
            </a:r>
            <a:br>
              <a:rPr lang="en-US" altLang="en-US" sz="2400" b="1" i="0" dirty="0">
                <a:effectLst>
                  <a:outerShdw blurRad="38100" dist="38100" dir="2700000" algn="tl">
                    <a:srgbClr val="C0C0C0"/>
                  </a:outerShdw>
                </a:effectLst>
                <a:latin typeface="Times New Roman" panose="02020603050405020304" pitchFamily="18" charset="0"/>
              </a:rPr>
            </a:br>
            <a:r>
              <a:rPr lang="en-US" altLang="en-US" sz="2400" b="1" i="0" dirty="0">
                <a:effectLst>
                  <a:outerShdw blurRad="38100" dist="38100" dir="2700000" algn="tl">
                    <a:srgbClr val="C0C0C0"/>
                  </a:outerShdw>
                </a:effectLst>
                <a:latin typeface="Times New Roman" panose="02020603050405020304" pitchFamily="18" charset="0"/>
              </a:rPr>
              <a:t>    the activity of each component in the computer system.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2365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2365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26" presetClass="entr" presetSubtype="0" fill="hold" nodeType="clickEffect">
                                  <p:stCondLst>
                                    <p:cond delay="0"/>
                                  </p:stCondLst>
                                  <p:childTnLst>
                                    <p:set>
                                      <p:cBhvr>
                                        <p:cTn id="14" dur="1" fill="hold">
                                          <p:stCondLst>
                                            <p:cond delay="0"/>
                                          </p:stCondLst>
                                        </p:cTn>
                                        <p:tgtEl>
                                          <p:spTgt spid="923656"/>
                                        </p:tgtEl>
                                        <p:attrNameLst>
                                          <p:attrName>style.visibility</p:attrName>
                                        </p:attrNameLst>
                                      </p:cBhvr>
                                      <p:to>
                                        <p:strVal val="visible"/>
                                      </p:to>
                                    </p:set>
                                    <p:animEffect transition="in" filter="wipe(down)">
                                      <p:cBhvr>
                                        <p:cTn id="15" dur="580">
                                          <p:stCondLst>
                                            <p:cond delay="0"/>
                                          </p:stCondLst>
                                        </p:cTn>
                                        <p:tgtEl>
                                          <p:spTgt spid="923656"/>
                                        </p:tgtEl>
                                      </p:cBhvr>
                                    </p:animEffect>
                                    <p:anim calcmode="lin" valueType="num">
                                      <p:cBhvr>
                                        <p:cTn id="16" dur="1822" tmFilter="0,0; 0.14,0.36; 0.43,0.73; 0.71,0.91; 1.0,1.0">
                                          <p:stCondLst>
                                            <p:cond delay="0"/>
                                          </p:stCondLst>
                                        </p:cTn>
                                        <p:tgtEl>
                                          <p:spTgt spid="923656"/>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923656"/>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923656"/>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923656"/>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923656"/>
                                        </p:tgtEl>
                                        <p:attrNameLst>
                                          <p:attrName>ppt_y</p:attrName>
                                        </p:attrNameLst>
                                      </p:cBhvr>
                                      <p:tavLst>
                                        <p:tav tm="0" fmla="#ppt_y-sin(pi*$)/81">
                                          <p:val>
                                            <p:fltVal val="0"/>
                                          </p:val>
                                        </p:tav>
                                        <p:tav tm="100000">
                                          <p:val>
                                            <p:fltVal val="1"/>
                                          </p:val>
                                        </p:tav>
                                      </p:tavLst>
                                    </p:anim>
                                    <p:animScale>
                                      <p:cBhvr>
                                        <p:cTn id="21" dur="26">
                                          <p:stCondLst>
                                            <p:cond delay="650"/>
                                          </p:stCondLst>
                                        </p:cTn>
                                        <p:tgtEl>
                                          <p:spTgt spid="923656"/>
                                        </p:tgtEl>
                                      </p:cBhvr>
                                      <p:to x="100000" y="60000"/>
                                    </p:animScale>
                                    <p:animScale>
                                      <p:cBhvr>
                                        <p:cTn id="22" dur="166" decel="50000">
                                          <p:stCondLst>
                                            <p:cond delay="676"/>
                                          </p:stCondLst>
                                        </p:cTn>
                                        <p:tgtEl>
                                          <p:spTgt spid="923656"/>
                                        </p:tgtEl>
                                      </p:cBhvr>
                                      <p:to x="100000" y="100000"/>
                                    </p:animScale>
                                    <p:animScale>
                                      <p:cBhvr>
                                        <p:cTn id="23" dur="26">
                                          <p:stCondLst>
                                            <p:cond delay="1312"/>
                                          </p:stCondLst>
                                        </p:cTn>
                                        <p:tgtEl>
                                          <p:spTgt spid="923656"/>
                                        </p:tgtEl>
                                      </p:cBhvr>
                                      <p:to x="100000" y="80000"/>
                                    </p:animScale>
                                    <p:animScale>
                                      <p:cBhvr>
                                        <p:cTn id="24" dur="166" decel="50000">
                                          <p:stCondLst>
                                            <p:cond delay="1338"/>
                                          </p:stCondLst>
                                        </p:cTn>
                                        <p:tgtEl>
                                          <p:spTgt spid="923656"/>
                                        </p:tgtEl>
                                      </p:cBhvr>
                                      <p:to x="100000" y="100000"/>
                                    </p:animScale>
                                    <p:animScale>
                                      <p:cBhvr>
                                        <p:cTn id="25" dur="26">
                                          <p:stCondLst>
                                            <p:cond delay="1642"/>
                                          </p:stCondLst>
                                        </p:cTn>
                                        <p:tgtEl>
                                          <p:spTgt spid="923656"/>
                                        </p:tgtEl>
                                      </p:cBhvr>
                                      <p:to x="100000" y="90000"/>
                                    </p:animScale>
                                    <p:animScale>
                                      <p:cBhvr>
                                        <p:cTn id="26" dur="166" decel="50000">
                                          <p:stCondLst>
                                            <p:cond delay="1668"/>
                                          </p:stCondLst>
                                        </p:cTn>
                                        <p:tgtEl>
                                          <p:spTgt spid="923656"/>
                                        </p:tgtEl>
                                      </p:cBhvr>
                                      <p:to x="100000" y="100000"/>
                                    </p:animScale>
                                    <p:animScale>
                                      <p:cBhvr>
                                        <p:cTn id="27" dur="26">
                                          <p:stCondLst>
                                            <p:cond delay="1808"/>
                                          </p:stCondLst>
                                        </p:cTn>
                                        <p:tgtEl>
                                          <p:spTgt spid="923656"/>
                                        </p:tgtEl>
                                      </p:cBhvr>
                                      <p:to x="100000" y="95000"/>
                                    </p:animScale>
                                    <p:animScale>
                                      <p:cBhvr>
                                        <p:cTn id="28" dur="166" decel="50000">
                                          <p:stCondLst>
                                            <p:cond delay="1834"/>
                                          </p:stCondLst>
                                        </p:cTn>
                                        <p:tgtEl>
                                          <p:spTgt spid="923656"/>
                                        </p:tgtEl>
                                      </p:cBhvr>
                                      <p:to x="100000" y="100000"/>
                                    </p:animScale>
                                  </p:childTnLst>
                                </p:cTn>
                              </p:par>
                            </p:childTnLst>
                          </p:cTn>
                        </p:par>
                      </p:childTnLst>
                    </p:cTn>
                  </p:par>
                  <p:par>
                    <p:cTn id="29" fill="hold" nodeType="clickPar">
                      <p:stCondLst>
                        <p:cond delay="indefinite"/>
                      </p:stCondLst>
                      <p:childTnLst>
                        <p:par>
                          <p:cTn id="30" fill="hold" nodeType="withGroup">
                            <p:stCondLst>
                              <p:cond delay="0"/>
                            </p:stCondLst>
                            <p:childTnLst>
                              <p:par>
                                <p:cTn id="31" presetID="26"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down)">
                                      <p:cBhvr>
                                        <p:cTn id="33" dur="580">
                                          <p:stCondLst>
                                            <p:cond delay="0"/>
                                          </p:stCondLst>
                                        </p:cTn>
                                        <p:tgtEl>
                                          <p:spTgt spid="8"/>
                                        </p:tgtEl>
                                      </p:cBhvr>
                                    </p:animEffect>
                                    <p:anim calcmode="lin" valueType="num">
                                      <p:cBhvr>
                                        <p:cTn id="34"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9" dur="26">
                                          <p:stCondLst>
                                            <p:cond delay="650"/>
                                          </p:stCondLst>
                                        </p:cTn>
                                        <p:tgtEl>
                                          <p:spTgt spid="8"/>
                                        </p:tgtEl>
                                      </p:cBhvr>
                                      <p:to x="100000" y="60000"/>
                                    </p:animScale>
                                    <p:animScale>
                                      <p:cBhvr>
                                        <p:cTn id="40" dur="166" decel="50000">
                                          <p:stCondLst>
                                            <p:cond delay="676"/>
                                          </p:stCondLst>
                                        </p:cTn>
                                        <p:tgtEl>
                                          <p:spTgt spid="8"/>
                                        </p:tgtEl>
                                      </p:cBhvr>
                                      <p:to x="100000" y="100000"/>
                                    </p:animScale>
                                    <p:animScale>
                                      <p:cBhvr>
                                        <p:cTn id="41" dur="26">
                                          <p:stCondLst>
                                            <p:cond delay="1312"/>
                                          </p:stCondLst>
                                        </p:cTn>
                                        <p:tgtEl>
                                          <p:spTgt spid="8"/>
                                        </p:tgtEl>
                                      </p:cBhvr>
                                      <p:to x="100000" y="80000"/>
                                    </p:animScale>
                                    <p:animScale>
                                      <p:cBhvr>
                                        <p:cTn id="42" dur="166" decel="50000">
                                          <p:stCondLst>
                                            <p:cond delay="1338"/>
                                          </p:stCondLst>
                                        </p:cTn>
                                        <p:tgtEl>
                                          <p:spTgt spid="8"/>
                                        </p:tgtEl>
                                      </p:cBhvr>
                                      <p:to x="100000" y="100000"/>
                                    </p:animScale>
                                    <p:animScale>
                                      <p:cBhvr>
                                        <p:cTn id="43" dur="26">
                                          <p:stCondLst>
                                            <p:cond delay="1642"/>
                                          </p:stCondLst>
                                        </p:cTn>
                                        <p:tgtEl>
                                          <p:spTgt spid="8"/>
                                        </p:tgtEl>
                                      </p:cBhvr>
                                      <p:to x="100000" y="90000"/>
                                    </p:animScale>
                                    <p:animScale>
                                      <p:cBhvr>
                                        <p:cTn id="44" dur="166" decel="50000">
                                          <p:stCondLst>
                                            <p:cond delay="1668"/>
                                          </p:stCondLst>
                                        </p:cTn>
                                        <p:tgtEl>
                                          <p:spTgt spid="8"/>
                                        </p:tgtEl>
                                      </p:cBhvr>
                                      <p:to x="100000" y="100000"/>
                                    </p:animScale>
                                    <p:animScale>
                                      <p:cBhvr>
                                        <p:cTn id="45" dur="26">
                                          <p:stCondLst>
                                            <p:cond delay="1808"/>
                                          </p:stCondLst>
                                        </p:cTn>
                                        <p:tgtEl>
                                          <p:spTgt spid="8"/>
                                        </p:tgtEl>
                                      </p:cBhvr>
                                      <p:to x="100000" y="95000"/>
                                    </p:animScale>
                                    <p:animScale>
                                      <p:cBhvr>
                                        <p:cTn id="46" dur="166" decel="50000">
                                          <p:stCondLst>
                                            <p:cond delay="1834"/>
                                          </p:stCondLst>
                                        </p:cTn>
                                        <p:tgtEl>
                                          <p:spTgt spid="8"/>
                                        </p:tgtEl>
                                      </p:cBhvr>
                                      <p:to x="100000" y="100000"/>
                                    </p:animScale>
                                  </p:childTnLst>
                                </p:cTn>
                              </p:par>
                            </p:childTnLst>
                          </p:cTn>
                        </p:par>
                      </p:childTnLst>
                    </p:cTn>
                  </p:par>
                  <p:par>
                    <p:cTn id="47" fill="hold" nodeType="clickPar">
                      <p:stCondLst>
                        <p:cond delay="indefinite"/>
                      </p:stCondLst>
                      <p:childTnLst>
                        <p:par>
                          <p:cTn id="48" fill="hold" nodeType="withGroup">
                            <p:stCondLst>
                              <p:cond delay="0"/>
                            </p:stCondLst>
                            <p:childTnLst>
                              <p:par>
                                <p:cTn id="49" presetID="26" presetClass="entr" presetSubtype="0" fill="hold" nodeType="click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wipe(down)">
                                      <p:cBhvr>
                                        <p:cTn id="51" dur="580">
                                          <p:stCondLst>
                                            <p:cond delay="0"/>
                                          </p:stCondLst>
                                        </p:cTn>
                                        <p:tgtEl>
                                          <p:spTgt spid="9"/>
                                        </p:tgtEl>
                                      </p:cBhvr>
                                    </p:animEffect>
                                    <p:anim calcmode="lin" valueType="num">
                                      <p:cBhvr>
                                        <p:cTn id="52"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57" dur="26">
                                          <p:stCondLst>
                                            <p:cond delay="650"/>
                                          </p:stCondLst>
                                        </p:cTn>
                                        <p:tgtEl>
                                          <p:spTgt spid="9"/>
                                        </p:tgtEl>
                                      </p:cBhvr>
                                      <p:to x="100000" y="60000"/>
                                    </p:animScale>
                                    <p:animScale>
                                      <p:cBhvr>
                                        <p:cTn id="58" dur="166" decel="50000">
                                          <p:stCondLst>
                                            <p:cond delay="676"/>
                                          </p:stCondLst>
                                        </p:cTn>
                                        <p:tgtEl>
                                          <p:spTgt spid="9"/>
                                        </p:tgtEl>
                                      </p:cBhvr>
                                      <p:to x="100000" y="100000"/>
                                    </p:animScale>
                                    <p:animScale>
                                      <p:cBhvr>
                                        <p:cTn id="59" dur="26">
                                          <p:stCondLst>
                                            <p:cond delay="1312"/>
                                          </p:stCondLst>
                                        </p:cTn>
                                        <p:tgtEl>
                                          <p:spTgt spid="9"/>
                                        </p:tgtEl>
                                      </p:cBhvr>
                                      <p:to x="100000" y="80000"/>
                                    </p:animScale>
                                    <p:animScale>
                                      <p:cBhvr>
                                        <p:cTn id="60" dur="166" decel="50000">
                                          <p:stCondLst>
                                            <p:cond delay="1338"/>
                                          </p:stCondLst>
                                        </p:cTn>
                                        <p:tgtEl>
                                          <p:spTgt spid="9"/>
                                        </p:tgtEl>
                                      </p:cBhvr>
                                      <p:to x="100000" y="100000"/>
                                    </p:animScale>
                                    <p:animScale>
                                      <p:cBhvr>
                                        <p:cTn id="61" dur="26">
                                          <p:stCondLst>
                                            <p:cond delay="1642"/>
                                          </p:stCondLst>
                                        </p:cTn>
                                        <p:tgtEl>
                                          <p:spTgt spid="9"/>
                                        </p:tgtEl>
                                      </p:cBhvr>
                                      <p:to x="100000" y="90000"/>
                                    </p:animScale>
                                    <p:animScale>
                                      <p:cBhvr>
                                        <p:cTn id="62" dur="166" decel="50000">
                                          <p:stCondLst>
                                            <p:cond delay="1668"/>
                                          </p:stCondLst>
                                        </p:cTn>
                                        <p:tgtEl>
                                          <p:spTgt spid="9"/>
                                        </p:tgtEl>
                                      </p:cBhvr>
                                      <p:to x="100000" y="100000"/>
                                    </p:animScale>
                                    <p:animScale>
                                      <p:cBhvr>
                                        <p:cTn id="63" dur="26">
                                          <p:stCondLst>
                                            <p:cond delay="1808"/>
                                          </p:stCondLst>
                                        </p:cTn>
                                        <p:tgtEl>
                                          <p:spTgt spid="9"/>
                                        </p:tgtEl>
                                      </p:cBhvr>
                                      <p:to x="100000" y="95000"/>
                                    </p:animScale>
                                    <p:animScale>
                                      <p:cBhvr>
                                        <p:cTn id="64"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3651" grpId="0"/>
      <p:bldP spid="923653" grpId="0"/>
      <p:bldP spid="923656" grpId="0"/>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2">
            <a:extLst>
              <a:ext uri="{FF2B5EF4-FFF2-40B4-BE49-F238E27FC236}">
                <a16:creationId xmlns:a16="http://schemas.microsoft.com/office/drawing/2014/main" id="{C4DDEAE7-2F68-E73B-97F4-CAE029032D1B}"/>
              </a:ext>
            </a:extLst>
          </p:cNvPr>
          <p:cNvSpPr>
            <a:spLocks noChangeArrowheads="1"/>
          </p:cNvSpPr>
          <p:nvPr/>
        </p:nvSpPr>
        <p:spPr bwMode="auto">
          <a:xfrm>
            <a:off x="323045" y="1738312"/>
            <a:ext cx="8820955" cy="1384995"/>
          </a:xfrm>
          <a:prstGeom prst="rect">
            <a:avLst/>
          </a:prstGeom>
          <a:solidFill>
            <a:srgbClr val="FF0000"/>
          </a:solidFill>
          <a:ln w="76200" algn="ctr">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ctr">
              <a:defRPr/>
            </a:pPr>
            <a:r>
              <a:rPr lang="en-US" altLang="en-US" sz="2000" b="1" i="0" dirty="0">
                <a:solidFill>
                  <a:schemeClr val="bg1"/>
                </a:solidFill>
                <a:latin typeface="Times New Roman" panose="02020603050405020304" pitchFamily="18" charset="0"/>
              </a:rPr>
              <a:t>An operating system is an interface between the hardware of a computer and the user (programs or humans)  </a:t>
            </a:r>
            <a:r>
              <a:rPr lang="en-US" altLang="en-US" sz="2400" b="1" i="0" dirty="0">
                <a:solidFill>
                  <a:schemeClr val="bg1"/>
                </a:solidFill>
                <a:latin typeface="Times New Roman" panose="02020603050405020304" pitchFamily="18" charset="0"/>
              </a:rPr>
              <a:t>that</a:t>
            </a:r>
            <a:r>
              <a:rPr lang="en-US" altLang="en-US" sz="2000" b="1" i="0" dirty="0">
                <a:solidFill>
                  <a:schemeClr val="bg1"/>
                </a:solidFill>
                <a:latin typeface="Times New Roman" panose="02020603050405020304" pitchFamily="18" charset="0"/>
              </a:rPr>
              <a:t> facilitates the execution of other programs </a:t>
            </a:r>
            <a:br>
              <a:rPr lang="en-US" altLang="en-US" sz="2000" b="1" i="0" dirty="0">
                <a:solidFill>
                  <a:schemeClr val="bg1"/>
                </a:solidFill>
                <a:latin typeface="Times New Roman" panose="02020603050405020304" pitchFamily="18" charset="0"/>
              </a:rPr>
            </a:br>
            <a:r>
              <a:rPr lang="en-US" altLang="en-US" sz="2000" b="1" i="0" dirty="0">
                <a:solidFill>
                  <a:schemeClr val="bg1"/>
                </a:solidFill>
                <a:latin typeface="Times New Roman" panose="02020603050405020304" pitchFamily="18" charset="0"/>
              </a:rPr>
              <a:t>and the access to hardware and software resources.</a:t>
            </a:r>
          </a:p>
        </p:txBody>
      </p:sp>
      <p:sp>
        <p:nvSpPr>
          <p:cNvPr id="1264646" name="Rectangle 6">
            <a:extLst>
              <a:ext uri="{FF2B5EF4-FFF2-40B4-BE49-F238E27FC236}">
                <a16:creationId xmlns:a16="http://schemas.microsoft.com/office/drawing/2014/main" id="{250F8B7E-1C05-AE73-CCA0-7C408EAA97D5}"/>
              </a:ext>
            </a:extLst>
          </p:cNvPr>
          <p:cNvSpPr>
            <a:spLocks noChangeArrowheads="1"/>
          </p:cNvSpPr>
          <p:nvPr/>
        </p:nvSpPr>
        <p:spPr bwMode="auto">
          <a:xfrm>
            <a:off x="304800" y="3505200"/>
            <a:ext cx="82296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i="0" dirty="0">
                <a:effectLst>
                  <a:outerShdw blurRad="38100" dist="38100" dir="2700000" algn="tl">
                    <a:srgbClr val="C0C0C0"/>
                  </a:outerShdw>
                </a:effectLst>
                <a:latin typeface="Times New Roman" panose="02020603050405020304" pitchFamily="18" charset="0"/>
              </a:rPr>
              <a:t>Two major design goals of an operating system are:</a:t>
            </a:r>
          </a:p>
        </p:txBody>
      </p:sp>
      <p:sp>
        <p:nvSpPr>
          <p:cNvPr id="1264647" name="Rectangle 7">
            <a:extLst>
              <a:ext uri="{FF2B5EF4-FFF2-40B4-BE49-F238E27FC236}">
                <a16:creationId xmlns:a16="http://schemas.microsoft.com/office/drawing/2014/main" id="{6FF9A459-98F4-277F-04DC-8BD29E6362A6}"/>
              </a:ext>
            </a:extLst>
          </p:cNvPr>
          <p:cNvSpPr>
            <a:spLocks noChangeArrowheads="1"/>
          </p:cNvSpPr>
          <p:nvPr/>
        </p:nvSpPr>
        <p:spPr bwMode="auto">
          <a:xfrm>
            <a:off x="533400" y="4448175"/>
            <a:ext cx="4648200" cy="461962"/>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spcAft>
                <a:spcPct val="50000"/>
              </a:spcAft>
              <a:defRPr/>
            </a:pPr>
            <a:r>
              <a:rPr lang="en-US" altLang="en-US" sz="2400" b="1" i="0" dirty="0">
                <a:effectLst>
                  <a:outerShdw blurRad="38100" dist="38100" dir="2700000" algn="tl">
                    <a:srgbClr val="C0C0C0"/>
                  </a:outerShdw>
                </a:effectLst>
                <a:latin typeface="Times New Roman" panose="02020603050405020304" pitchFamily="18" charset="0"/>
              </a:rPr>
              <a:t>❑ Efficient use of hardware.</a:t>
            </a:r>
          </a:p>
        </p:txBody>
      </p:sp>
      <p:sp>
        <p:nvSpPr>
          <p:cNvPr id="9" name="Rectangle 7">
            <a:extLst>
              <a:ext uri="{FF2B5EF4-FFF2-40B4-BE49-F238E27FC236}">
                <a16:creationId xmlns:a16="http://schemas.microsoft.com/office/drawing/2014/main" id="{B140224C-0344-0E5C-77BD-745C186359B4}"/>
              </a:ext>
            </a:extLst>
          </p:cNvPr>
          <p:cNvSpPr>
            <a:spLocks noChangeArrowheads="1"/>
          </p:cNvSpPr>
          <p:nvPr/>
        </p:nvSpPr>
        <p:spPr bwMode="auto">
          <a:xfrm>
            <a:off x="533400" y="5162550"/>
            <a:ext cx="4648200" cy="461962"/>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spcAft>
                <a:spcPct val="50000"/>
              </a:spcAft>
              <a:defRPr/>
            </a:pPr>
            <a:r>
              <a:rPr lang="en-US" altLang="en-US" sz="2400" b="1" i="0" dirty="0">
                <a:effectLst>
                  <a:outerShdw blurRad="38100" dist="38100" dir="2700000" algn="tl">
                    <a:srgbClr val="C0C0C0"/>
                  </a:outerShdw>
                </a:effectLst>
                <a:latin typeface="Times New Roman" panose="02020603050405020304" pitchFamily="18" charset="0"/>
              </a:rPr>
              <a:t>❑ Easy of use of resources.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p:cTn id="7" dur="500" fill="hold"/>
                                        <p:tgtEl>
                                          <p:spTgt spid="14339"/>
                                        </p:tgtEl>
                                        <p:attrNameLst>
                                          <p:attrName>ppt_w</p:attrName>
                                        </p:attrNameLst>
                                      </p:cBhvr>
                                      <p:tavLst>
                                        <p:tav tm="0">
                                          <p:val>
                                            <p:fltVal val="0"/>
                                          </p:val>
                                        </p:tav>
                                        <p:tav tm="100000">
                                          <p:val>
                                            <p:strVal val="#ppt_w"/>
                                          </p:val>
                                        </p:tav>
                                      </p:tavLst>
                                    </p:anim>
                                    <p:anim calcmode="lin" valueType="num">
                                      <p:cBhvr>
                                        <p:cTn id="8" dur="500" fill="hold"/>
                                        <p:tgtEl>
                                          <p:spTgt spid="14339"/>
                                        </p:tgtEl>
                                        <p:attrNameLst>
                                          <p:attrName>ppt_h</p:attrName>
                                        </p:attrNameLst>
                                      </p:cBhvr>
                                      <p:tavLst>
                                        <p:tav tm="0">
                                          <p:val>
                                            <p:fltVal val="0"/>
                                          </p:val>
                                        </p:tav>
                                        <p:tav tm="100000">
                                          <p:val>
                                            <p:strVal val="#ppt_h"/>
                                          </p:val>
                                        </p:tav>
                                      </p:tavLst>
                                    </p:anim>
                                    <p:animEffect transition="in" filter="fade">
                                      <p:cBhvr>
                                        <p:cTn id="9" dur="500"/>
                                        <p:tgtEl>
                                          <p:spTgt spid="14339"/>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1264646"/>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26" presetClass="entr" presetSubtype="0" fill="hold" nodeType="clickEffect">
                                  <p:stCondLst>
                                    <p:cond delay="0"/>
                                  </p:stCondLst>
                                  <p:childTnLst>
                                    <p:set>
                                      <p:cBhvr>
                                        <p:cTn id="17" dur="1" fill="hold">
                                          <p:stCondLst>
                                            <p:cond delay="0"/>
                                          </p:stCondLst>
                                        </p:cTn>
                                        <p:tgtEl>
                                          <p:spTgt spid="1264647"/>
                                        </p:tgtEl>
                                        <p:attrNameLst>
                                          <p:attrName>style.visibility</p:attrName>
                                        </p:attrNameLst>
                                      </p:cBhvr>
                                      <p:to>
                                        <p:strVal val="visible"/>
                                      </p:to>
                                    </p:set>
                                    <p:animEffect transition="in" filter="wipe(down)">
                                      <p:cBhvr>
                                        <p:cTn id="18" dur="580">
                                          <p:stCondLst>
                                            <p:cond delay="0"/>
                                          </p:stCondLst>
                                        </p:cTn>
                                        <p:tgtEl>
                                          <p:spTgt spid="1264647"/>
                                        </p:tgtEl>
                                      </p:cBhvr>
                                    </p:animEffect>
                                    <p:anim calcmode="lin" valueType="num">
                                      <p:cBhvr>
                                        <p:cTn id="19" dur="1822" tmFilter="0,0; 0.14,0.36; 0.43,0.73; 0.71,0.91; 1.0,1.0">
                                          <p:stCondLst>
                                            <p:cond delay="0"/>
                                          </p:stCondLst>
                                        </p:cTn>
                                        <p:tgtEl>
                                          <p:spTgt spid="1264647"/>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1264647"/>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1264647"/>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1264647"/>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1264647"/>
                                        </p:tgtEl>
                                        <p:attrNameLst>
                                          <p:attrName>ppt_y</p:attrName>
                                        </p:attrNameLst>
                                      </p:cBhvr>
                                      <p:tavLst>
                                        <p:tav tm="0" fmla="#ppt_y-sin(pi*$)/81">
                                          <p:val>
                                            <p:fltVal val="0"/>
                                          </p:val>
                                        </p:tav>
                                        <p:tav tm="100000">
                                          <p:val>
                                            <p:fltVal val="1"/>
                                          </p:val>
                                        </p:tav>
                                      </p:tavLst>
                                    </p:anim>
                                    <p:animScale>
                                      <p:cBhvr>
                                        <p:cTn id="24" dur="26">
                                          <p:stCondLst>
                                            <p:cond delay="650"/>
                                          </p:stCondLst>
                                        </p:cTn>
                                        <p:tgtEl>
                                          <p:spTgt spid="1264647"/>
                                        </p:tgtEl>
                                      </p:cBhvr>
                                      <p:to x="100000" y="60000"/>
                                    </p:animScale>
                                    <p:animScale>
                                      <p:cBhvr>
                                        <p:cTn id="25" dur="166" decel="50000">
                                          <p:stCondLst>
                                            <p:cond delay="676"/>
                                          </p:stCondLst>
                                        </p:cTn>
                                        <p:tgtEl>
                                          <p:spTgt spid="1264647"/>
                                        </p:tgtEl>
                                      </p:cBhvr>
                                      <p:to x="100000" y="100000"/>
                                    </p:animScale>
                                    <p:animScale>
                                      <p:cBhvr>
                                        <p:cTn id="26" dur="26">
                                          <p:stCondLst>
                                            <p:cond delay="1312"/>
                                          </p:stCondLst>
                                        </p:cTn>
                                        <p:tgtEl>
                                          <p:spTgt spid="1264647"/>
                                        </p:tgtEl>
                                      </p:cBhvr>
                                      <p:to x="100000" y="80000"/>
                                    </p:animScale>
                                    <p:animScale>
                                      <p:cBhvr>
                                        <p:cTn id="27" dur="166" decel="50000">
                                          <p:stCondLst>
                                            <p:cond delay="1338"/>
                                          </p:stCondLst>
                                        </p:cTn>
                                        <p:tgtEl>
                                          <p:spTgt spid="1264647"/>
                                        </p:tgtEl>
                                      </p:cBhvr>
                                      <p:to x="100000" y="100000"/>
                                    </p:animScale>
                                    <p:animScale>
                                      <p:cBhvr>
                                        <p:cTn id="28" dur="26">
                                          <p:stCondLst>
                                            <p:cond delay="1642"/>
                                          </p:stCondLst>
                                        </p:cTn>
                                        <p:tgtEl>
                                          <p:spTgt spid="1264647"/>
                                        </p:tgtEl>
                                      </p:cBhvr>
                                      <p:to x="100000" y="90000"/>
                                    </p:animScale>
                                    <p:animScale>
                                      <p:cBhvr>
                                        <p:cTn id="29" dur="166" decel="50000">
                                          <p:stCondLst>
                                            <p:cond delay="1668"/>
                                          </p:stCondLst>
                                        </p:cTn>
                                        <p:tgtEl>
                                          <p:spTgt spid="1264647"/>
                                        </p:tgtEl>
                                      </p:cBhvr>
                                      <p:to x="100000" y="100000"/>
                                    </p:animScale>
                                    <p:animScale>
                                      <p:cBhvr>
                                        <p:cTn id="30" dur="26">
                                          <p:stCondLst>
                                            <p:cond delay="1808"/>
                                          </p:stCondLst>
                                        </p:cTn>
                                        <p:tgtEl>
                                          <p:spTgt spid="1264647"/>
                                        </p:tgtEl>
                                      </p:cBhvr>
                                      <p:to x="100000" y="95000"/>
                                    </p:animScale>
                                    <p:animScale>
                                      <p:cBhvr>
                                        <p:cTn id="31" dur="166" decel="50000">
                                          <p:stCondLst>
                                            <p:cond delay="1834"/>
                                          </p:stCondLst>
                                        </p:cTn>
                                        <p:tgtEl>
                                          <p:spTgt spid="1264647"/>
                                        </p:tgtEl>
                                      </p:cBhvr>
                                      <p:to x="100000" y="100000"/>
                                    </p:animScale>
                                  </p:childTnLst>
                                </p:cTn>
                              </p:par>
                            </p:childTnLst>
                          </p:cTn>
                        </p:par>
                      </p:childTnLst>
                    </p:cTn>
                  </p:par>
                  <p:par>
                    <p:cTn id="32" fill="hold" nodeType="clickPar">
                      <p:stCondLst>
                        <p:cond delay="indefinite"/>
                      </p:stCondLst>
                      <p:childTnLst>
                        <p:par>
                          <p:cTn id="33" fill="hold" nodeType="withGroup">
                            <p:stCondLst>
                              <p:cond delay="0"/>
                            </p:stCondLst>
                            <p:childTnLst>
                              <p:par>
                                <p:cTn id="34" presetID="26" presetClass="entr" presetSubtype="0" fill="hold"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down)">
                                      <p:cBhvr>
                                        <p:cTn id="36" dur="580">
                                          <p:stCondLst>
                                            <p:cond delay="0"/>
                                          </p:stCondLst>
                                        </p:cTn>
                                        <p:tgtEl>
                                          <p:spTgt spid="9"/>
                                        </p:tgtEl>
                                      </p:cBhvr>
                                    </p:animEffect>
                                    <p:anim calcmode="lin" valueType="num">
                                      <p:cBhvr>
                                        <p:cTn id="37"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38"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39"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40"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41"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42" dur="26">
                                          <p:stCondLst>
                                            <p:cond delay="650"/>
                                          </p:stCondLst>
                                        </p:cTn>
                                        <p:tgtEl>
                                          <p:spTgt spid="9"/>
                                        </p:tgtEl>
                                      </p:cBhvr>
                                      <p:to x="100000" y="60000"/>
                                    </p:animScale>
                                    <p:animScale>
                                      <p:cBhvr>
                                        <p:cTn id="43" dur="166" decel="50000">
                                          <p:stCondLst>
                                            <p:cond delay="676"/>
                                          </p:stCondLst>
                                        </p:cTn>
                                        <p:tgtEl>
                                          <p:spTgt spid="9"/>
                                        </p:tgtEl>
                                      </p:cBhvr>
                                      <p:to x="100000" y="100000"/>
                                    </p:animScale>
                                    <p:animScale>
                                      <p:cBhvr>
                                        <p:cTn id="44" dur="26">
                                          <p:stCondLst>
                                            <p:cond delay="1312"/>
                                          </p:stCondLst>
                                        </p:cTn>
                                        <p:tgtEl>
                                          <p:spTgt spid="9"/>
                                        </p:tgtEl>
                                      </p:cBhvr>
                                      <p:to x="100000" y="80000"/>
                                    </p:animScale>
                                    <p:animScale>
                                      <p:cBhvr>
                                        <p:cTn id="45" dur="166" decel="50000">
                                          <p:stCondLst>
                                            <p:cond delay="1338"/>
                                          </p:stCondLst>
                                        </p:cTn>
                                        <p:tgtEl>
                                          <p:spTgt spid="9"/>
                                        </p:tgtEl>
                                      </p:cBhvr>
                                      <p:to x="100000" y="100000"/>
                                    </p:animScale>
                                    <p:animScale>
                                      <p:cBhvr>
                                        <p:cTn id="46" dur="26">
                                          <p:stCondLst>
                                            <p:cond delay="1642"/>
                                          </p:stCondLst>
                                        </p:cTn>
                                        <p:tgtEl>
                                          <p:spTgt spid="9"/>
                                        </p:tgtEl>
                                      </p:cBhvr>
                                      <p:to x="100000" y="90000"/>
                                    </p:animScale>
                                    <p:animScale>
                                      <p:cBhvr>
                                        <p:cTn id="47" dur="166" decel="50000">
                                          <p:stCondLst>
                                            <p:cond delay="1668"/>
                                          </p:stCondLst>
                                        </p:cTn>
                                        <p:tgtEl>
                                          <p:spTgt spid="9"/>
                                        </p:tgtEl>
                                      </p:cBhvr>
                                      <p:to x="100000" y="100000"/>
                                    </p:animScale>
                                    <p:animScale>
                                      <p:cBhvr>
                                        <p:cTn id="48" dur="26">
                                          <p:stCondLst>
                                            <p:cond delay="1808"/>
                                          </p:stCondLst>
                                        </p:cTn>
                                        <p:tgtEl>
                                          <p:spTgt spid="9"/>
                                        </p:tgtEl>
                                      </p:cBhvr>
                                      <p:to x="100000" y="95000"/>
                                    </p:animScale>
                                    <p:animScale>
                                      <p:cBhvr>
                                        <p:cTn id="49"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4646" grpId="0"/>
      <p:bldP spid="126464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ext Box 2">
            <a:extLst>
              <a:ext uri="{FF2B5EF4-FFF2-40B4-BE49-F238E27FC236}">
                <a16:creationId xmlns:a16="http://schemas.microsoft.com/office/drawing/2014/main" id="{08469255-0742-FAB7-2208-9945E56379EF}"/>
              </a:ext>
            </a:extLst>
          </p:cNvPr>
          <p:cNvSpPr txBox="1">
            <a:spLocks noChangeArrowheads="1"/>
          </p:cNvSpPr>
          <p:nvPr/>
        </p:nvSpPr>
        <p:spPr bwMode="auto">
          <a:xfrm>
            <a:off x="2209800" y="457200"/>
            <a:ext cx="427037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7.1.2  Bootstrap process</a:t>
            </a:r>
          </a:p>
        </p:txBody>
      </p:sp>
      <p:sp>
        <p:nvSpPr>
          <p:cNvPr id="16388" name="Rectangle 3">
            <a:extLst>
              <a:ext uri="{FF2B5EF4-FFF2-40B4-BE49-F238E27FC236}">
                <a16:creationId xmlns:a16="http://schemas.microsoft.com/office/drawing/2014/main" id="{CB8AA074-7DF5-80C9-B8ED-CFB420446FF7}"/>
              </a:ext>
            </a:extLst>
          </p:cNvPr>
          <p:cNvSpPr>
            <a:spLocks noChangeArrowheads="1"/>
          </p:cNvSpPr>
          <p:nvPr/>
        </p:nvSpPr>
        <p:spPr bwMode="auto">
          <a:xfrm>
            <a:off x="22609" y="2438400"/>
            <a:ext cx="8915400" cy="26781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The operating system, based on the above definitions, provides supports for other programs. For example, it is responsible for loading other programs into memory for execution. However, the operating system itself is a program that needs to be loaded into the memory and be run. How is this dilemma solved?</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638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63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P spid="1638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B2FA633-D415-7F2A-1434-7B532A039F07}"/>
              </a:ext>
            </a:extLst>
          </p:cNvPr>
          <p:cNvSpPr>
            <a:spLocks noGrp="1"/>
          </p:cNvSpPr>
          <p:nvPr>
            <p:ph type="sldNum" sz="quarter" idx="10"/>
          </p:nvPr>
        </p:nvSpPr>
        <p:spPr/>
        <p:txBody>
          <a:bodyPr/>
          <a:lstStyle/>
          <a:p>
            <a:r>
              <a:rPr lang="en-US" altLang="en-US"/>
              <a:t>7.</a:t>
            </a:r>
            <a:fld id="{22E6E60D-4917-4BBE-803F-0B7306F1A833}" type="slidenum">
              <a:rPr lang="en-US" altLang="en-US" smtClean="0"/>
              <a:pPr/>
              <a:t>8</a:t>
            </a:fld>
            <a:endParaRPr lang="en-US" altLang="en-US"/>
          </a:p>
        </p:txBody>
      </p:sp>
      <p:sp>
        <p:nvSpPr>
          <p:cNvPr id="3" name="Rectangle 3">
            <a:extLst>
              <a:ext uri="{FF2B5EF4-FFF2-40B4-BE49-F238E27FC236}">
                <a16:creationId xmlns:a16="http://schemas.microsoft.com/office/drawing/2014/main" id="{C5B42926-61B5-6190-2BB5-9A2DA5680C5D}"/>
              </a:ext>
            </a:extLst>
          </p:cNvPr>
          <p:cNvSpPr>
            <a:spLocks noChangeArrowheads="1"/>
          </p:cNvSpPr>
          <p:nvPr/>
        </p:nvSpPr>
        <p:spPr bwMode="auto">
          <a:xfrm>
            <a:off x="114300" y="1447800"/>
            <a:ext cx="8915400" cy="440120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	The solution is a two-stage process. A very small section of memory is made of ROM and holds a small program called the </a:t>
            </a:r>
            <a:r>
              <a:rPr lang="en-US" altLang="en-US" sz="2800" b="1" i="0" dirty="0">
                <a:latin typeface="Times New Roman" panose="02020603050405020304" pitchFamily="18" charset="0"/>
              </a:rPr>
              <a:t>bootstrap program</a:t>
            </a:r>
            <a:r>
              <a:rPr lang="en-US" altLang="en-US" sz="2800" i="0" dirty="0">
                <a:latin typeface="Times New Roman" panose="02020603050405020304" pitchFamily="18" charset="0"/>
              </a:rPr>
              <a:t>. When the computer is turned on, in CPU the program counter is set to the first instruction of this bootstrap program and executes the instructions in this program. This program is only responsible for loading the operating system itself, or that part of it required to start up the computer, into RAM memory. When loading is done, the program counter is set to the first instruction of the operating system in RAM.</a:t>
            </a:r>
          </a:p>
        </p:txBody>
      </p:sp>
      <p:sp>
        <p:nvSpPr>
          <p:cNvPr id="4" name="Text Box 2">
            <a:extLst>
              <a:ext uri="{FF2B5EF4-FFF2-40B4-BE49-F238E27FC236}">
                <a16:creationId xmlns:a16="http://schemas.microsoft.com/office/drawing/2014/main" id="{EBD5DB71-E3AB-304D-F80D-A58355307A0E}"/>
              </a:ext>
            </a:extLst>
          </p:cNvPr>
          <p:cNvSpPr txBox="1">
            <a:spLocks noChangeArrowheads="1"/>
          </p:cNvSpPr>
          <p:nvPr/>
        </p:nvSpPr>
        <p:spPr bwMode="auto">
          <a:xfrm>
            <a:off x="2209800" y="457200"/>
            <a:ext cx="324056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Bootstrap process</a:t>
            </a:r>
          </a:p>
        </p:txBody>
      </p:sp>
    </p:spTree>
    <p:custDataLst>
      <p:tags r:id="rId1"/>
    </p:custDataLst>
    <p:extLst>
      <p:ext uri="{BB962C8B-B14F-4D97-AF65-F5344CB8AC3E}">
        <p14:creationId xmlns:p14="http://schemas.microsoft.com/office/powerpoint/2010/main" val="812267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14CF4D-887F-73F7-A0D2-25CD424377C3}"/>
              </a:ext>
            </a:extLst>
          </p:cNvPr>
          <p:cNvGrpSpPr>
            <a:grpSpLocks/>
          </p:cNvGrpSpPr>
          <p:nvPr/>
        </p:nvGrpSpPr>
        <p:grpSpPr bwMode="auto">
          <a:xfrm>
            <a:off x="457200" y="1371600"/>
            <a:ext cx="8410575" cy="4648200"/>
            <a:chOff x="457200" y="533400"/>
            <a:chExt cx="8410575" cy="4648200"/>
          </a:xfrm>
        </p:grpSpPr>
        <p:sp>
          <p:nvSpPr>
            <p:cNvPr id="18435" name="Text Box 2">
              <a:extLst>
                <a:ext uri="{FF2B5EF4-FFF2-40B4-BE49-F238E27FC236}">
                  <a16:creationId xmlns:a16="http://schemas.microsoft.com/office/drawing/2014/main" id="{647771E5-D201-278F-65C6-D1C3F2C6D4E2}"/>
                </a:ext>
              </a:extLst>
            </p:cNvPr>
            <p:cNvSpPr txBox="1">
              <a:spLocks noChangeArrowheads="1"/>
            </p:cNvSpPr>
            <p:nvPr/>
          </p:nvSpPr>
          <p:spPr bwMode="auto">
            <a:xfrm>
              <a:off x="533400" y="533400"/>
              <a:ext cx="40528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7.2  </a:t>
              </a:r>
              <a:r>
                <a:rPr lang="en-US" altLang="en-US" sz="2000" b="1" i="0">
                  <a:latin typeface="Times New Roman" panose="02020603050405020304" pitchFamily="18" charset="0"/>
                </a:rPr>
                <a:t>The bootstrap process</a:t>
              </a:r>
            </a:p>
          </p:txBody>
        </p:sp>
        <p:pic>
          <p:nvPicPr>
            <p:cNvPr id="18436" name="Picture 4">
              <a:extLst>
                <a:ext uri="{FF2B5EF4-FFF2-40B4-BE49-F238E27FC236}">
                  <a16:creationId xmlns:a16="http://schemas.microsoft.com/office/drawing/2014/main" id="{65527CF7-6458-C5AA-DFD4-4783F68337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1219200"/>
              <a:ext cx="8410575" cy="383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8437" name="Straight Connector 4">
              <a:extLst>
                <a:ext uri="{FF2B5EF4-FFF2-40B4-BE49-F238E27FC236}">
                  <a16:creationId xmlns:a16="http://schemas.microsoft.com/office/drawing/2014/main" id="{8634CBC8-FF6F-6141-B3C0-3C903BE58D89}"/>
                </a:ext>
              </a:extLst>
            </p:cNvPr>
            <p:cNvCxnSpPr>
              <a:cxnSpLocks noChangeShapeType="1"/>
            </p:cNvCxnSpPr>
            <p:nvPr/>
          </p:nvCxnSpPr>
          <p:spPr bwMode="auto">
            <a:xfrm>
              <a:off x="587375" y="10668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438" name="Straight Connector 5">
              <a:extLst>
                <a:ext uri="{FF2B5EF4-FFF2-40B4-BE49-F238E27FC236}">
                  <a16:creationId xmlns:a16="http://schemas.microsoft.com/office/drawing/2014/main" id="{E92533D5-F631-97B8-CB45-9DB6E62C1581}"/>
                </a:ext>
              </a:extLst>
            </p:cNvPr>
            <p:cNvCxnSpPr>
              <a:cxnSpLocks noChangeShapeType="1"/>
            </p:cNvCxnSpPr>
            <p:nvPr/>
          </p:nvCxnSpPr>
          <p:spPr bwMode="auto">
            <a:xfrm>
              <a:off x="587375" y="533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439" name="Straight Connector 6">
              <a:extLst>
                <a:ext uri="{FF2B5EF4-FFF2-40B4-BE49-F238E27FC236}">
                  <a16:creationId xmlns:a16="http://schemas.microsoft.com/office/drawing/2014/main" id="{8044F7CB-4FD9-29C4-11F5-7770018B5316}"/>
                </a:ext>
              </a:extLst>
            </p:cNvPr>
            <p:cNvCxnSpPr>
              <a:cxnSpLocks noChangeShapeType="1"/>
            </p:cNvCxnSpPr>
            <p:nvPr/>
          </p:nvCxnSpPr>
          <p:spPr bwMode="auto">
            <a:xfrm>
              <a:off x="587375" y="5181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1091" name="Text Box 3">
            <a:extLst>
              <a:ext uri="{FF2B5EF4-FFF2-40B4-BE49-F238E27FC236}">
                <a16:creationId xmlns:a16="http://schemas.microsoft.com/office/drawing/2014/main" id="{B3B91D2A-7503-548C-E2F6-EED62233E8A8}"/>
              </a:ext>
            </a:extLst>
          </p:cNvPr>
          <p:cNvSpPr txBox="1">
            <a:spLocks noChangeArrowheads="1"/>
          </p:cNvSpPr>
          <p:nvPr/>
        </p:nvSpPr>
        <p:spPr bwMode="auto">
          <a:xfrm>
            <a:off x="2209800" y="381000"/>
            <a:ext cx="3709988"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b="1" i="0" dirty="0">
                <a:solidFill>
                  <a:srgbClr val="FF0000"/>
                </a:solidFill>
                <a:effectLst>
                  <a:outerShdw blurRad="38100" dist="38100" dir="2700000" algn="tl">
                    <a:srgbClr val="C0C0C0"/>
                  </a:outerShdw>
                </a:effectLst>
                <a:latin typeface="Calibri" panose="020F0502020204030204" pitchFamily="34" charset="0"/>
              </a:rPr>
              <a:t>7-2   EVOLUTION</a:t>
            </a:r>
          </a:p>
        </p:txBody>
      </p:sp>
      <p:sp>
        <p:nvSpPr>
          <p:cNvPr id="20483" name="Text Box 4">
            <a:extLst>
              <a:ext uri="{FF2B5EF4-FFF2-40B4-BE49-F238E27FC236}">
                <a16:creationId xmlns:a16="http://schemas.microsoft.com/office/drawing/2014/main" id="{1822F6BA-E3A3-4B7E-EC75-25ECCBE1FB67}"/>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endParaRPr lang="en-US" altLang="en-US" sz="1800" b="1" i="0">
              <a:latin typeface="Times New Roman" panose="02020603050405020304" pitchFamily="18" charset="0"/>
            </a:endParaRPr>
          </a:p>
        </p:txBody>
      </p:sp>
      <p:sp>
        <p:nvSpPr>
          <p:cNvPr id="1241093" name="Rectangle 5">
            <a:extLst>
              <a:ext uri="{FF2B5EF4-FFF2-40B4-BE49-F238E27FC236}">
                <a16:creationId xmlns:a16="http://schemas.microsoft.com/office/drawing/2014/main" id="{6D2A02D8-E641-51D4-9C15-E18369FFED57}"/>
              </a:ext>
            </a:extLst>
          </p:cNvPr>
          <p:cNvSpPr>
            <a:spLocks noChangeArrowheads="1"/>
          </p:cNvSpPr>
          <p:nvPr/>
        </p:nvSpPr>
        <p:spPr bwMode="auto">
          <a:xfrm>
            <a:off x="121444" y="2133600"/>
            <a:ext cx="8901112"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i="0" dirty="0">
                <a:effectLst>
                  <a:outerShdw blurRad="38100" dist="38100" dir="2700000" algn="tl">
                    <a:srgbClr val="C0C0C0"/>
                  </a:outerShdw>
                </a:effectLst>
                <a:latin typeface="Times New Roman" panose="02020603050405020304" pitchFamily="18" charset="0"/>
              </a:rPr>
              <a:t>Operating systems have gone through a long history of evolution, which we summarize next.</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4109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410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1091" grpId="0"/>
      <p:bldP spid="1241093"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Text Box 4">
            <a:extLst>
              <a:ext uri="{FF2B5EF4-FFF2-40B4-BE49-F238E27FC236}">
                <a16:creationId xmlns:a16="http://schemas.microsoft.com/office/drawing/2014/main" id="{4E087C1C-9143-527D-690F-D24A1B253A50}"/>
              </a:ext>
            </a:extLst>
          </p:cNvPr>
          <p:cNvSpPr txBox="1">
            <a:spLocks noChangeArrowheads="1"/>
          </p:cNvSpPr>
          <p:nvPr/>
        </p:nvSpPr>
        <p:spPr bwMode="auto">
          <a:xfrm>
            <a:off x="8610600" y="73152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endParaRPr lang="en-US" altLang="en-US" sz="1800" b="1" i="0">
              <a:latin typeface="Times New Roman" panose="02020603050405020304" pitchFamily="18" charset="0"/>
            </a:endParaRPr>
          </a:p>
        </p:txBody>
      </p:sp>
      <p:sp>
        <p:nvSpPr>
          <p:cNvPr id="22531" name="Text Box 6">
            <a:extLst>
              <a:ext uri="{FF2B5EF4-FFF2-40B4-BE49-F238E27FC236}">
                <a16:creationId xmlns:a16="http://schemas.microsoft.com/office/drawing/2014/main" id="{063F6507-9E0A-9C8A-4D26-E8B15B78DAD2}"/>
              </a:ext>
            </a:extLst>
          </p:cNvPr>
          <p:cNvSpPr txBox="1">
            <a:spLocks noChangeArrowheads="1"/>
          </p:cNvSpPr>
          <p:nvPr/>
        </p:nvSpPr>
        <p:spPr bwMode="auto">
          <a:xfrm>
            <a:off x="2209800" y="441989"/>
            <a:ext cx="36131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a:solidFill>
                  <a:schemeClr val="bg1"/>
                </a:solidFill>
                <a:latin typeface="Calibri" panose="020F0502020204030204" pitchFamily="34" charset="0"/>
              </a:rPr>
              <a:t>7.2.1  Batch systems</a:t>
            </a:r>
          </a:p>
        </p:txBody>
      </p:sp>
      <p:sp>
        <p:nvSpPr>
          <p:cNvPr id="22532" name="Rectangle 7">
            <a:extLst>
              <a:ext uri="{FF2B5EF4-FFF2-40B4-BE49-F238E27FC236}">
                <a16:creationId xmlns:a16="http://schemas.microsoft.com/office/drawing/2014/main" id="{9A6BD26D-AF54-65BB-585C-1EE2109A127F}"/>
              </a:ext>
            </a:extLst>
          </p:cNvPr>
          <p:cNvSpPr>
            <a:spLocks noChangeArrowheads="1"/>
          </p:cNvSpPr>
          <p:nvPr/>
        </p:nvSpPr>
        <p:spPr bwMode="auto">
          <a:xfrm>
            <a:off x="259582" y="1649272"/>
            <a:ext cx="8915400" cy="9540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b="1" i="0" dirty="0">
                <a:latin typeface="Times New Roman" panose="02020603050405020304" pitchFamily="18" charset="0"/>
              </a:rPr>
              <a:t>Batch operating systems</a:t>
            </a:r>
            <a:r>
              <a:rPr lang="en-US" altLang="en-US" sz="2800" i="0" dirty="0">
                <a:latin typeface="Times New Roman" panose="02020603050405020304" pitchFamily="18" charset="0"/>
              </a:rPr>
              <a:t> were designed in the 1950s to control mainframe computers. </a:t>
            </a:r>
          </a:p>
        </p:txBody>
      </p:sp>
      <p:sp>
        <p:nvSpPr>
          <p:cNvPr id="22533" name="Rectangle 7">
            <a:extLst>
              <a:ext uri="{FF2B5EF4-FFF2-40B4-BE49-F238E27FC236}">
                <a16:creationId xmlns:a16="http://schemas.microsoft.com/office/drawing/2014/main" id="{F6609F14-90A4-71DE-AF7F-8508044AC587}"/>
              </a:ext>
            </a:extLst>
          </p:cNvPr>
          <p:cNvSpPr>
            <a:spLocks noChangeArrowheads="1"/>
          </p:cNvSpPr>
          <p:nvPr/>
        </p:nvSpPr>
        <p:spPr bwMode="auto">
          <a:xfrm>
            <a:off x="262931" y="2802373"/>
            <a:ext cx="8915400" cy="13843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Each program to be executed was called a job. A programmer who wished to execute a job sends a request to the operating system.</a:t>
            </a:r>
          </a:p>
        </p:txBody>
      </p:sp>
      <p:sp>
        <p:nvSpPr>
          <p:cNvPr id="22534" name="Rectangle 7">
            <a:extLst>
              <a:ext uri="{FF2B5EF4-FFF2-40B4-BE49-F238E27FC236}">
                <a16:creationId xmlns:a16="http://schemas.microsoft.com/office/drawing/2014/main" id="{CFDE9B04-C70E-EC8B-2BC8-7D674A26CB85}"/>
              </a:ext>
            </a:extLst>
          </p:cNvPr>
          <p:cNvSpPr>
            <a:spLocks noChangeArrowheads="1"/>
          </p:cNvSpPr>
          <p:nvPr/>
        </p:nvSpPr>
        <p:spPr bwMode="auto">
          <a:xfrm>
            <a:off x="228600" y="4447511"/>
            <a:ext cx="8915400" cy="13843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Operating system during this era were very simple: they only ensured that all computer resources transferred from one job to another</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253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253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253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25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P spid="22532" grpId="0" animBg="1"/>
      <p:bldP spid="22533" grpId="0" animBg="1"/>
      <p:bldP spid="2253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 Box 2">
            <a:extLst>
              <a:ext uri="{FF2B5EF4-FFF2-40B4-BE49-F238E27FC236}">
                <a16:creationId xmlns:a16="http://schemas.microsoft.com/office/drawing/2014/main" id="{8C74EF2E-50A1-09EE-C167-484BCA232066}"/>
              </a:ext>
            </a:extLst>
          </p:cNvPr>
          <p:cNvSpPr txBox="1">
            <a:spLocks noChangeArrowheads="1"/>
          </p:cNvSpPr>
          <p:nvPr/>
        </p:nvSpPr>
        <p:spPr bwMode="auto">
          <a:xfrm>
            <a:off x="2057400" y="408720"/>
            <a:ext cx="48704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7.2.2  Time-sharing systems</a:t>
            </a:r>
          </a:p>
        </p:txBody>
      </p:sp>
      <p:sp>
        <p:nvSpPr>
          <p:cNvPr id="24580" name="Rectangle 3">
            <a:extLst>
              <a:ext uri="{FF2B5EF4-FFF2-40B4-BE49-F238E27FC236}">
                <a16:creationId xmlns:a16="http://schemas.microsoft.com/office/drawing/2014/main" id="{BED875CA-E4F9-AE07-FCAB-446AD862774C}"/>
              </a:ext>
            </a:extLst>
          </p:cNvPr>
          <p:cNvSpPr>
            <a:spLocks noChangeArrowheads="1"/>
          </p:cNvSpPr>
          <p:nvPr/>
        </p:nvSpPr>
        <p:spPr bwMode="auto">
          <a:xfrm>
            <a:off x="457200" y="1066800"/>
            <a:ext cx="8686800" cy="22463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To use computer system resources efficiently, </a:t>
            </a:r>
            <a:r>
              <a:rPr lang="en-US" altLang="en-US" sz="2800" dirty="0">
                <a:latin typeface="Times New Roman" panose="02020603050405020304" pitchFamily="18" charset="0"/>
              </a:rPr>
              <a:t>multiprogramming</a:t>
            </a:r>
            <a:r>
              <a:rPr lang="en-US" altLang="en-US" sz="2800" i="0" dirty="0">
                <a:latin typeface="Times New Roman" panose="02020603050405020304" pitchFamily="18" charset="0"/>
              </a:rPr>
              <a:t> was introduced. The idea is to hold several jobs in memory at a time, and only assign a resource to a job that needs it on the condition that the resource is available. </a:t>
            </a:r>
          </a:p>
        </p:txBody>
      </p:sp>
      <p:sp>
        <p:nvSpPr>
          <p:cNvPr id="5" name="Rectangle 3">
            <a:extLst>
              <a:ext uri="{FF2B5EF4-FFF2-40B4-BE49-F238E27FC236}">
                <a16:creationId xmlns:a16="http://schemas.microsoft.com/office/drawing/2014/main" id="{F48FA0E6-E425-2B63-37F8-8DAE63B29B1C}"/>
              </a:ext>
            </a:extLst>
          </p:cNvPr>
          <p:cNvSpPr>
            <a:spLocks noChangeArrowheads="1"/>
          </p:cNvSpPr>
          <p:nvPr/>
        </p:nvSpPr>
        <p:spPr bwMode="auto">
          <a:xfrm>
            <a:off x="457200" y="3335338"/>
            <a:ext cx="8686800" cy="18161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	Multiprogramming brought the idea of </a:t>
            </a:r>
            <a:r>
              <a:rPr lang="en-US" altLang="en-US" sz="2800" b="1" i="0" dirty="0">
                <a:latin typeface="Times New Roman" panose="02020603050405020304" pitchFamily="18" charset="0"/>
              </a:rPr>
              <a:t>time sharing</a:t>
            </a:r>
            <a:r>
              <a:rPr lang="en-US" altLang="en-US" sz="2800" i="0" dirty="0">
                <a:latin typeface="Times New Roman" panose="02020603050405020304" pitchFamily="18" charset="0"/>
              </a:rPr>
              <a:t>: resources could be shared between different jobs, with each job being allocated a portion of time to use a resource. </a:t>
            </a:r>
          </a:p>
        </p:txBody>
      </p:sp>
      <p:sp>
        <p:nvSpPr>
          <p:cNvPr id="6" name="Rectangle 3">
            <a:extLst>
              <a:ext uri="{FF2B5EF4-FFF2-40B4-BE49-F238E27FC236}">
                <a16:creationId xmlns:a16="http://schemas.microsoft.com/office/drawing/2014/main" id="{2ADCC230-0E2A-1279-CDBE-47E38FBFFE96}"/>
              </a:ext>
            </a:extLst>
          </p:cNvPr>
          <p:cNvSpPr>
            <a:spLocks noChangeArrowheads="1"/>
          </p:cNvSpPr>
          <p:nvPr/>
        </p:nvSpPr>
        <p:spPr bwMode="auto">
          <a:xfrm>
            <a:off x="457200" y="5173663"/>
            <a:ext cx="8686800" cy="95410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	Multiprogramming, and eventually timesharing, improved the efficiency of computer system tremendously.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457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458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P spid="24580" grpId="0" animBg="1"/>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Text Box 2">
            <a:extLst>
              <a:ext uri="{FF2B5EF4-FFF2-40B4-BE49-F238E27FC236}">
                <a16:creationId xmlns:a16="http://schemas.microsoft.com/office/drawing/2014/main" id="{C04F0E5B-3874-0057-617C-2FC32FE85763}"/>
              </a:ext>
            </a:extLst>
          </p:cNvPr>
          <p:cNvSpPr txBox="1">
            <a:spLocks noChangeArrowheads="1"/>
          </p:cNvSpPr>
          <p:nvPr/>
        </p:nvSpPr>
        <p:spPr bwMode="auto">
          <a:xfrm>
            <a:off x="1993106" y="427944"/>
            <a:ext cx="4122737"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7.2.3  Personal systems</a:t>
            </a:r>
          </a:p>
        </p:txBody>
      </p:sp>
      <p:sp>
        <p:nvSpPr>
          <p:cNvPr id="26628" name="Rectangle 3">
            <a:extLst>
              <a:ext uri="{FF2B5EF4-FFF2-40B4-BE49-F238E27FC236}">
                <a16:creationId xmlns:a16="http://schemas.microsoft.com/office/drawing/2014/main" id="{41800743-271D-5187-EB8B-95C849ED43A2}"/>
              </a:ext>
            </a:extLst>
          </p:cNvPr>
          <p:cNvSpPr>
            <a:spLocks noChangeArrowheads="1"/>
          </p:cNvSpPr>
          <p:nvPr/>
        </p:nvSpPr>
        <p:spPr bwMode="auto">
          <a:xfrm>
            <a:off x="45218" y="1057641"/>
            <a:ext cx="8915400" cy="18002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When personal computers were introduced, there was a need for an operating system for this new type of computer. During this era, single-user operating systems such as </a:t>
            </a:r>
            <a:r>
              <a:rPr lang="en-US" altLang="en-US" sz="2800" b="1" i="0" dirty="0">
                <a:latin typeface="Times New Roman" panose="02020603050405020304" pitchFamily="18" charset="0"/>
              </a:rPr>
              <a:t>DOS</a:t>
            </a:r>
            <a:r>
              <a:rPr lang="en-US" altLang="en-US" sz="2800" b="1" i="0" dirty="0">
                <a:solidFill>
                  <a:schemeClr val="folHlink"/>
                </a:solidFill>
                <a:latin typeface="Times New Roman" panose="02020603050405020304" pitchFamily="18" charset="0"/>
              </a:rPr>
              <a:t> </a:t>
            </a:r>
            <a:r>
              <a:rPr lang="en-US" altLang="en-US" sz="2800" b="1" i="0" dirty="0">
                <a:latin typeface="Times New Roman" panose="02020603050405020304" pitchFamily="18" charset="0"/>
              </a:rPr>
              <a:t>(Disk Operating System)</a:t>
            </a:r>
            <a:r>
              <a:rPr lang="en-US" altLang="en-US" sz="2800" i="0" dirty="0">
                <a:latin typeface="Times New Roman" panose="02020603050405020304" pitchFamily="18" charset="0"/>
              </a:rPr>
              <a:t> were introduced.</a:t>
            </a:r>
          </a:p>
        </p:txBody>
      </p:sp>
      <p:sp>
        <p:nvSpPr>
          <p:cNvPr id="26629" name="Text Box 4">
            <a:extLst>
              <a:ext uri="{FF2B5EF4-FFF2-40B4-BE49-F238E27FC236}">
                <a16:creationId xmlns:a16="http://schemas.microsoft.com/office/drawing/2014/main" id="{120F7B52-853D-FD5F-810E-75C7370DE16D}"/>
              </a:ext>
            </a:extLst>
          </p:cNvPr>
          <p:cNvSpPr txBox="1">
            <a:spLocks noChangeArrowheads="1"/>
          </p:cNvSpPr>
          <p:nvPr/>
        </p:nvSpPr>
        <p:spPr bwMode="auto">
          <a:xfrm>
            <a:off x="138113" y="2819400"/>
            <a:ext cx="3916362"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a:latin typeface="Calibri" panose="020F0502020204030204" pitchFamily="34" charset="0"/>
              </a:rPr>
              <a:t>7.2.4  Parallel systems</a:t>
            </a:r>
          </a:p>
        </p:txBody>
      </p:sp>
      <p:sp>
        <p:nvSpPr>
          <p:cNvPr id="26630" name="Rectangle 5">
            <a:extLst>
              <a:ext uri="{FF2B5EF4-FFF2-40B4-BE49-F238E27FC236}">
                <a16:creationId xmlns:a16="http://schemas.microsoft.com/office/drawing/2014/main" id="{16442507-B214-A933-9D1E-F88EE2F9D168}"/>
              </a:ext>
            </a:extLst>
          </p:cNvPr>
          <p:cNvSpPr>
            <a:spLocks noChangeArrowheads="1"/>
          </p:cNvSpPr>
          <p:nvPr/>
        </p:nvSpPr>
        <p:spPr bwMode="auto">
          <a:xfrm>
            <a:off x="76200" y="3429000"/>
            <a:ext cx="8915400" cy="308133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a:latin typeface="Times New Roman" panose="02020603050405020304" pitchFamily="18" charset="0"/>
              </a:rPr>
              <a:t>The need for more speed and efficiency led to the design of </a:t>
            </a:r>
            <a:r>
              <a:rPr lang="en-US" altLang="en-US" sz="2800" b="1" i="0">
                <a:latin typeface="Times New Roman" panose="02020603050405020304" pitchFamily="18" charset="0"/>
              </a:rPr>
              <a:t>parallel systems</a:t>
            </a:r>
            <a:r>
              <a:rPr lang="en-US" altLang="en-US" sz="2800" i="0">
                <a:latin typeface="Times New Roman" panose="02020603050405020304" pitchFamily="18" charset="0"/>
              </a:rPr>
              <a:t>: multiple CPUs on the same machine. Each CPU can be used to serve one program or a part of a program, which means that many tasks can be accomplished in parallel instead of serially. The operating systems required for this are more complex than those that support single CPUs.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662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662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662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66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28" grpId="0" animBg="1"/>
      <p:bldP spid="26629" grpId="0"/>
      <p:bldP spid="2663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Text Box 2">
            <a:extLst>
              <a:ext uri="{FF2B5EF4-FFF2-40B4-BE49-F238E27FC236}">
                <a16:creationId xmlns:a16="http://schemas.microsoft.com/office/drawing/2014/main" id="{D7031CFF-4E58-882F-7070-D73C901C56E3}"/>
              </a:ext>
            </a:extLst>
          </p:cNvPr>
          <p:cNvSpPr txBox="1">
            <a:spLocks noChangeArrowheads="1"/>
          </p:cNvSpPr>
          <p:nvPr/>
        </p:nvSpPr>
        <p:spPr bwMode="auto">
          <a:xfrm>
            <a:off x="1905000" y="496491"/>
            <a:ext cx="45656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7.2.5  Distributed systems</a:t>
            </a:r>
          </a:p>
        </p:txBody>
      </p:sp>
      <p:sp>
        <p:nvSpPr>
          <p:cNvPr id="28676" name="Rectangle 3">
            <a:extLst>
              <a:ext uri="{FF2B5EF4-FFF2-40B4-BE49-F238E27FC236}">
                <a16:creationId xmlns:a16="http://schemas.microsoft.com/office/drawing/2014/main" id="{BB34BA1B-500B-E51E-AAA3-BC32FCAF55FF}"/>
              </a:ext>
            </a:extLst>
          </p:cNvPr>
          <p:cNvSpPr>
            <a:spLocks noChangeArrowheads="1"/>
          </p:cNvSpPr>
          <p:nvPr/>
        </p:nvSpPr>
        <p:spPr bwMode="auto">
          <a:xfrm>
            <a:off x="228600" y="1293019"/>
            <a:ext cx="8915400" cy="26543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Networking and internetworking have created a new dimension in operating systems. A job that was previously done on one computer can now be shared between computers that may be thousands of miles apart. Distributed systems combine features of the previous generation with new duties such as controlling security.</a:t>
            </a:r>
          </a:p>
        </p:txBody>
      </p:sp>
      <p:sp>
        <p:nvSpPr>
          <p:cNvPr id="28677" name="Text Box 6">
            <a:extLst>
              <a:ext uri="{FF2B5EF4-FFF2-40B4-BE49-F238E27FC236}">
                <a16:creationId xmlns:a16="http://schemas.microsoft.com/office/drawing/2014/main" id="{96FD3BD5-8A17-C128-BCAF-654E6569BE6D}"/>
              </a:ext>
            </a:extLst>
          </p:cNvPr>
          <p:cNvSpPr txBox="1">
            <a:spLocks noChangeArrowheads="1"/>
          </p:cNvSpPr>
          <p:nvPr/>
        </p:nvSpPr>
        <p:spPr bwMode="auto">
          <a:xfrm>
            <a:off x="457200" y="3867547"/>
            <a:ext cx="42989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latin typeface="Calibri" panose="020F0502020204030204" pitchFamily="34" charset="0"/>
              </a:rPr>
              <a:t>7.2.5  Real-time systems</a:t>
            </a:r>
          </a:p>
        </p:txBody>
      </p:sp>
      <p:sp>
        <p:nvSpPr>
          <p:cNvPr id="28678" name="Rectangle 7">
            <a:extLst>
              <a:ext uri="{FF2B5EF4-FFF2-40B4-BE49-F238E27FC236}">
                <a16:creationId xmlns:a16="http://schemas.microsoft.com/office/drawing/2014/main" id="{52000979-FFD1-B13C-A523-7B33B2960CE3}"/>
              </a:ext>
            </a:extLst>
          </p:cNvPr>
          <p:cNvSpPr>
            <a:spLocks noChangeArrowheads="1"/>
          </p:cNvSpPr>
          <p:nvPr/>
        </p:nvSpPr>
        <p:spPr bwMode="auto">
          <a:xfrm>
            <a:off x="304800" y="4371975"/>
            <a:ext cx="8686800" cy="18002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A real-time system is expected to do a task within specific time constraint. They are used with real-time applications, which monitor, responds to, or control external processes or environments.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867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867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867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86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P spid="28676" grpId="0" animBg="1"/>
      <p:bldP spid="28677" grpId="0"/>
      <p:bldP spid="28678"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3139" name="Text Box 3">
            <a:extLst>
              <a:ext uri="{FF2B5EF4-FFF2-40B4-BE49-F238E27FC236}">
                <a16:creationId xmlns:a16="http://schemas.microsoft.com/office/drawing/2014/main" id="{52E3C25E-6E28-F78F-F9F5-9636897BB4AD}"/>
              </a:ext>
            </a:extLst>
          </p:cNvPr>
          <p:cNvSpPr txBox="1">
            <a:spLocks noChangeArrowheads="1"/>
          </p:cNvSpPr>
          <p:nvPr/>
        </p:nvSpPr>
        <p:spPr bwMode="auto">
          <a:xfrm>
            <a:off x="1981200" y="385763"/>
            <a:ext cx="4138613"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b="1" i="0" dirty="0">
                <a:solidFill>
                  <a:srgbClr val="FF0000"/>
                </a:solidFill>
                <a:effectLst>
                  <a:outerShdw blurRad="38100" dist="38100" dir="2700000" algn="tl">
                    <a:srgbClr val="C0C0C0"/>
                  </a:outerShdw>
                </a:effectLst>
                <a:latin typeface="Times" panose="02020603050405020304" pitchFamily="18" charset="0"/>
              </a:rPr>
              <a:t>7-3</a:t>
            </a:r>
            <a:r>
              <a:rPr lang="en-US" altLang="en-US" b="1" i="0" dirty="0">
                <a:effectLst>
                  <a:outerShdw blurRad="38100" dist="38100" dir="2700000" algn="tl">
                    <a:srgbClr val="C0C0C0"/>
                  </a:outerShdw>
                </a:effectLst>
                <a:latin typeface="Times" panose="02020603050405020304" pitchFamily="18" charset="0"/>
              </a:rPr>
              <a:t>   </a:t>
            </a:r>
            <a:r>
              <a:rPr lang="en-US" altLang="en-US" sz="4000" b="1" i="0" dirty="0">
                <a:solidFill>
                  <a:srgbClr val="FF0000"/>
                </a:solidFill>
                <a:effectLst>
                  <a:outerShdw blurRad="38100" dist="38100" dir="2700000" algn="tl">
                    <a:srgbClr val="C0C0C0"/>
                  </a:outerShdw>
                </a:effectLst>
                <a:latin typeface="Calibri" panose="020F0502020204030204" pitchFamily="34" charset="0"/>
              </a:rPr>
              <a:t>COMPONENTS</a:t>
            </a:r>
          </a:p>
        </p:txBody>
      </p:sp>
      <p:sp>
        <p:nvSpPr>
          <p:cNvPr id="30723" name="Text Box 4">
            <a:extLst>
              <a:ext uri="{FF2B5EF4-FFF2-40B4-BE49-F238E27FC236}">
                <a16:creationId xmlns:a16="http://schemas.microsoft.com/office/drawing/2014/main" id="{FB89A563-B4E8-F613-D98D-F17E9C29341F}"/>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endParaRPr lang="en-US" altLang="en-US" sz="1800" b="1" i="0">
              <a:latin typeface="Times New Roman" panose="02020603050405020304" pitchFamily="18" charset="0"/>
            </a:endParaRPr>
          </a:p>
        </p:txBody>
      </p:sp>
      <p:sp>
        <p:nvSpPr>
          <p:cNvPr id="1243141" name="Rectangle 5">
            <a:extLst>
              <a:ext uri="{FF2B5EF4-FFF2-40B4-BE49-F238E27FC236}">
                <a16:creationId xmlns:a16="http://schemas.microsoft.com/office/drawing/2014/main" id="{72CF2F7E-C1F5-F5E6-612C-E0DF46FC24F7}"/>
              </a:ext>
            </a:extLst>
          </p:cNvPr>
          <p:cNvSpPr>
            <a:spLocks noChangeArrowheads="1"/>
          </p:cNvSpPr>
          <p:nvPr/>
        </p:nvSpPr>
        <p:spPr bwMode="auto">
          <a:xfrm>
            <a:off x="184150" y="1828800"/>
            <a:ext cx="8229600" cy="3935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i="0" dirty="0">
                <a:effectLst>
                  <a:outerShdw blurRad="38100" dist="38100" dir="2700000" algn="tl">
                    <a:srgbClr val="C0C0C0"/>
                  </a:outerShdw>
                </a:effectLst>
                <a:latin typeface="Times New Roman" panose="02020603050405020304" pitchFamily="18" charset="0"/>
              </a:rPr>
              <a:t>Today’s operating systems are very complex. An operating system needs to manage different resources in a computer system. It resembles an organization with several managers at the top level. Each manager is responsible for managing their department, but also needs to cooperate with others and coordinate activities. A modern operating system has at least four duties: </a:t>
            </a:r>
            <a:r>
              <a:rPr lang="en-US" altLang="en-US" sz="2800" b="1" i="0" dirty="0">
                <a:effectLst>
                  <a:outerShdw blurRad="38100" dist="38100" dir="2700000" algn="tl">
                    <a:srgbClr val="C0C0C0"/>
                  </a:outerShdw>
                </a:effectLst>
                <a:latin typeface="Times New Roman" panose="02020603050405020304" pitchFamily="18" charset="0"/>
              </a:rPr>
              <a:t>memory manager</a:t>
            </a:r>
            <a:r>
              <a:rPr lang="en-US" altLang="en-US" sz="2800" i="0" dirty="0">
                <a:effectLst>
                  <a:outerShdw blurRad="38100" dist="38100" dir="2700000" algn="tl">
                    <a:srgbClr val="C0C0C0"/>
                  </a:outerShdw>
                </a:effectLst>
                <a:latin typeface="Times New Roman" panose="02020603050405020304" pitchFamily="18" charset="0"/>
              </a:rPr>
              <a:t>, </a:t>
            </a:r>
            <a:r>
              <a:rPr lang="en-US" altLang="en-US" sz="2800" b="1" i="0" dirty="0">
                <a:effectLst>
                  <a:outerShdw blurRad="38100" dist="38100" dir="2700000" algn="tl">
                    <a:srgbClr val="C0C0C0"/>
                  </a:outerShdw>
                </a:effectLst>
                <a:latin typeface="Times New Roman" panose="02020603050405020304" pitchFamily="18" charset="0"/>
              </a:rPr>
              <a:t>process manager</a:t>
            </a:r>
            <a:r>
              <a:rPr lang="en-US" altLang="en-US" sz="2800" i="0" dirty="0">
                <a:effectLst>
                  <a:outerShdw blurRad="38100" dist="38100" dir="2700000" algn="tl">
                    <a:srgbClr val="C0C0C0"/>
                  </a:outerShdw>
                </a:effectLst>
                <a:latin typeface="Times New Roman" panose="02020603050405020304" pitchFamily="18" charset="0"/>
              </a:rPr>
              <a:t>, </a:t>
            </a:r>
            <a:r>
              <a:rPr lang="en-US" altLang="en-US" sz="2800" b="1" i="0" dirty="0">
                <a:effectLst>
                  <a:outerShdw blurRad="38100" dist="38100" dir="2700000" algn="tl">
                    <a:srgbClr val="C0C0C0"/>
                  </a:outerShdw>
                </a:effectLst>
                <a:latin typeface="Times New Roman" panose="02020603050405020304" pitchFamily="18" charset="0"/>
              </a:rPr>
              <a:t>device manager</a:t>
            </a:r>
            <a:r>
              <a:rPr lang="en-US" altLang="en-US" sz="2800" i="0" dirty="0">
                <a:effectLst>
                  <a:outerShdw blurRad="38100" dist="38100" dir="2700000" algn="tl">
                    <a:srgbClr val="C0C0C0"/>
                  </a:outerShdw>
                </a:effectLst>
                <a:latin typeface="Times New Roman" panose="02020603050405020304" pitchFamily="18" charset="0"/>
              </a:rPr>
              <a:t>, and </a:t>
            </a:r>
            <a:r>
              <a:rPr lang="en-US" altLang="en-US" sz="2800" b="1" i="0" dirty="0">
                <a:effectLst>
                  <a:outerShdw blurRad="38100" dist="38100" dir="2700000" algn="tl">
                    <a:srgbClr val="C0C0C0"/>
                  </a:outerShdw>
                </a:effectLst>
                <a:latin typeface="Times New Roman" panose="02020603050405020304" pitchFamily="18" charset="0"/>
              </a:rPr>
              <a:t>file manager</a:t>
            </a:r>
            <a:r>
              <a:rPr lang="en-US" altLang="en-US" sz="2800" i="0" dirty="0">
                <a:effectLst>
                  <a:outerShdw blurRad="38100" dist="38100" dir="2700000" algn="tl">
                    <a:srgbClr val="C0C0C0"/>
                  </a:outerShdw>
                </a:effectLst>
                <a:latin typeface="Times New Roman" panose="02020603050405020304" pitchFamily="18" charset="0"/>
              </a:rPr>
              <a:t>.</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4313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431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3139" grpId="0"/>
      <p:bldP spid="124314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27A8C61D-0070-8FF4-BFD4-ACF3A8EFC32A}"/>
              </a:ext>
            </a:extLst>
          </p:cNvPr>
          <p:cNvGrpSpPr>
            <a:grpSpLocks/>
          </p:cNvGrpSpPr>
          <p:nvPr/>
        </p:nvGrpSpPr>
        <p:grpSpPr bwMode="auto">
          <a:xfrm>
            <a:off x="540544" y="1752600"/>
            <a:ext cx="8062912" cy="4419600"/>
            <a:chOff x="547688" y="762000"/>
            <a:chExt cx="8062912" cy="4419600"/>
          </a:xfrm>
        </p:grpSpPr>
        <p:sp>
          <p:nvSpPr>
            <p:cNvPr id="32771" name="Text Box 2">
              <a:extLst>
                <a:ext uri="{FF2B5EF4-FFF2-40B4-BE49-F238E27FC236}">
                  <a16:creationId xmlns:a16="http://schemas.microsoft.com/office/drawing/2014/main" id="{9A2426BA-274B-8551-B849-EEA943EF7AB9}"/>
                </a:ext>
              </a:extLst>
            </p:cNvPr>
            <p:cNvSpPr txBox="1">
              <a:spLocks noChangeArrowheads="1"/>
            </p:cNvSpPr>
            <p:nvPr/>
          </p:nvSpPr>
          <p:spPr bwMode="auto">
            <a:xfrm>
              <a:off x="609600" y="762000"/>
              <a:ext cx="55324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7.3  </a:t>
              </a:r>
              <a:r>
                <a:rPr lang="en-US" altLang="en-US" sz="2000" b="1" i="0">
                  <a:latin typeface="Times New Roman" panose="02020603050405020304" pitchFamily="18" charset="0"/>
                </a:rPr>
                <a:t>Components of an operating system</a:t>
              </a:r>
            </a:p>
          </p:txBody>
        </p:sp>
        <p:pic>
          <p:nvPicPr>
            <p:cNvPr id="32772" name="Picture 4">
              <a:extLst>
                <a:ext uri="{FF2B5EF4-FFF2-40B4-BE49-F238E27FC236}">
                  <a16:creationId xmlns:a16="http://schemas.microsoft.com/office/drawing/2014/main" id="{DE2FE3F1-A52A-6939-0012-BBD7DA9B53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688" y="1905000"/>
              <a:ext cx="8062912" cy="290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2773" name="Straight Connector 4">
              <a:extLst>
                <a:ext uri="{FF2B5EF4-FFF2-40B4-BE49-F238E27FC236}">
                  <a16:creationId xmlns:a16="http://schemas.microsoft.com/office/drawing/2014/main" id="{E9CCFD90-6153-8B57-DD7B-008C5096FDEA}"/>
                </a:ext>
              </a:extLst>
            </p:cNvPr>
            <p:cNvCxnSpPr>
              <a:cxnSpLocks noChangeShapeType="1"/>
            </p:cNvCxnSpPr>
            <p:nvPr/>
          </p:nvCxnSpPr>
          <p:spPr bwMode="auto">
            <a:xfrm>
              <a:off x="587375" y="12954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2774" name="Straight Connector 5">
              <a:extLst>
                <a:ext uri="{FF2B5EF4-FFF2-40B4-BE49-F238E27FC236}">
                  <a16:creationId xmlns:a16="http://schemas.microsoft.com/office/drawing/2014/main" id="{38D47BB1-D886-3F95-02C9-1AC9DB61292F}"/>
                </a:ext>
              </a:extLst>
            </p:cNvPr>
            <p:cNvCxnSpPr>
              <a:cxnSpLocks noChangeShapeType="1"/>
            </p:cNvCxnSpPr>
            <p:nvPr/>
          </p:nvCxnSpPr>
          <p:spPr bwMode="auto">
            <a:xfrm>
              <a:off x="587375" y="762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2775" name="Straight Connector 6">
              <a:extLst>
                <a:ext uri="{FF2B5EF4-FFF2-40B4-BE49-F238E27FC236}">
                  <a16:creationId xmlns:a16="http://schemas.microsoft.com/office/drawing/2014/main" id="{E47735D4-0362-4D01-0F06-91A6717E647F}"/>
                </a:ext>
              </a:extLst>
            </p:cNvPr>
            <p:cNvCxnSpPr>
              <a:cxnSpLocks noChangeShapeType="1"/>
            </p:cNvCxnSpPr>
            <p:nvPr/>
          </p:nvCxnSpPr>
          <p:spPr bwMode="auto">
            <a:xfrm>
              <a:off x="587375" y="5181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1">
            <a:extLst>
              <a:ext uri="{FF2B5EF4-FFF2-40B4-BE49-F238E27FC236}">
                <a16:creationId xmlns:a16="http://schemas.microsoft.com/office/drawing/2014/main" id="{02523934-5C9C-AD12-CC4F-8CC296F7E9D7}"/>
              </a:ext>
            </a:extLst>
          </p:cNvPr>
          <p:cNvSpPr>
            <a:spLocks noGrp="1"/>
          </p:cNvSpPr>
          <p:nvPr>
            <p:ph type="sldNum" sz="quarter" idx="10"/>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1200" i="0">
                <a:solidFill>
                  <a:schemeClr val="bg2"/>
                </a:solidFill>
              </a:rPr>
              <a:t>7.</a:t>
            </a:r>
            <a:fld id="{B15919BC-37BE-4DB6-8B2E-26EF2E2AE483}" type="slidenum">
              <a:rPr lang="en-US" altLang="en-US" sz="1200" i="0">
                <a:solidFill>
                  <a:schemeClr val="bg2"/>
                </a:solidFill>
              </a:rPr>
              <a:pPr/>
              <a:t>17</a:t>
            </a:fld>
            <a:endParaRPr lang="en-US" altLang="en-US" sz="1200" i="0">
              <a:solidFill>
                <a:schemeClr val="bg2"/>
              </a:solidFill>
            </a:endParaRPr>
          </a:p>
        </p:txBody>
      </p:sp>
      <p:sp>
        <p:nvSpPr>
          <p:cNvPr id="34819" name="Text Box 2">
            <a:extLst>
              <a:ext uri="{FF2B5EF4-FFF2-40B4-BE49-F238E27FC236}">
                <a16:creationId xmlns:a16="http://schemas.microsoft.com/office/drawing/2014/main" id="{5EF42C6E-860C-F7E3-A9F2-317237F4CAD9}"/>
              </a:ext>
            </a:extLst>
          </p:cNvPr>
          <p:cNvSpPr txBox="1">
            <a:spLocks noChangeArrowheads="1"/>
          </p:cNvSpPr>
          <p:nvPr/>
        </p:nvSpPr>
        <p:spPr bwMode="auto">
          <a:xfrm>
            <a:off x="1905000" y="536052"/>
            <a:ext cx="360203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a:solidFill>
                  <a:schemeClr val="bg1"/>
                </a:solidFill>
                <a:latin typeface="Calibri" panose="020F0502020204030204" pitchFamily="34" charset="0"/>
              </a:rPr>
              <a:t>7.3.1  User interface</a:t>
            </a:r>
          </a:p>
        </p:txBody>
      </p:sp>
      <p:sp>
        <p:nvSpPr>
          <p:cNvPr id="34820" name="Rectangle 3">
            <a:extLst>
              <a:ext uri="{FF2B5EF4-FFF2-40B4-BE49-F238E27FC236}">
                <a16:creationId xmlns:a16="http://schemas.microsoft.com/office/drawing/2014/main" id="{EDEA02D2-963A-7B6D-3C84-ED07CEA14591}"/>
              </a:ext>
            </a:extLst>
          </p:cNvPr>
          <p:cNvSpPr>
            <a:spLocks noChangeArrowheads="1"/>
          </p:cNvSpPr>
          <p:nvPr/>
        </p:nvSpPr>
        <p:spPr bwMode="auto">
          <a:xfrm>
            <a:off x="228600" y="2438400"/>
            <a:ext cx="8915400" cy="26543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Each operating system has a </a:t>
            </a:r>
            <a:r>
              <a:rPr lang="en-US" altLang="en-US" sz="2800" b="1" i="0" dirty="0">
                <a:latin typeface="Times New Roman" panose="02020603050405020304" pitchFamily="18" charset="0"/>
              </a:rPr>
              <a:t>user interface</a:t>
            </a:r>
            <a:r>
              <a:rPr lang="en-US" altLang="en-US" sz="2800" i="0" dirty="0">
                <a:latin typeface="Times New Roman" panose="02020603050405020304" pitchFamily="18" charset="0"/>
              </a:rPr>
              <a:t>, a program that accepts requests from users (processes) and interprets them for the rest of the operating system. A user interface in some operating systems, such as UNIX, is called a </a:t>
            </a:r>
            <a:r>
              <a:rPr lang="en-US" altLang="en-US" sz="2800" b="1" i="0" dirty="0">
                <a:latin typeface="Times New Roman" panose="02020603050405020304" pitchFamily="18" charset="0"/>
              </a:rPr>
              <a:t>shell</a:t>
            </a:r>
            <a:r>
              <a:rPr lang="en-US" altLang="en-US" sz="2800" i="0" dirty="0">
                <a:latin typeface="Times New Roman" panose="02020603050405020304" pitchFamily="18" charset="0"/>
              </a:rPr>
              <a:t>. In others, it is called a </a:t>
            </a:r>
            <a:r>
              <a:rPr lang="en-US" altLang="en-US" sz="2800" b="1" i="0" dirty="0">
                <a:latin typeface="Times New Roman" panose="02020603050405020304" pitchFamily="18" charset="0"/>
              </a:rPr>
              <a:t>window</a:t>
            </a:r>
            <a:r>
              <a:rPr lang="en-US" altLang="en-US" sz="2800" i="0" dirty="0">
                <a:latin typeface="Times New Roman" panose="02020603050405020304" pitchFamily="18" charset="0"/>
              </a:rPr>
              <a:t> to denote that it is menu driven and has a GUI (graphical user interface) component.</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48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48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3482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1">
            <a:extLst>
              <a:ext uri="{FF2B5EF4-FFF2-40B4-BE49-F238E27FC236}">
                <a16:creationId xmlns:a16="http://schemas.microsoft.com/office/drawing/2014/main" id="{761F58B5-99DB-DB72-4A57-AC5F69F7E0E3}"/>
              </a:ext>
            </a:extLst>
          </p:cNvPr>
          <p:cNvSpPr>
            <a:spLocks noGrp="1"/>
          </p:cNvSpPr>
          <p:nvPr>
            <p:ph type="sldNum" sz="quarter" idx="10"/>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1200" i="0">
                <a:solidFill>
                  <a:schemeClr val="bg2"/>
                </a:solidFill>
              </a:rPr>
              <a:t>7.</a:t>
            </a:r>
            <a:fld id="{2FF451A1-A2FC-4B6F-85B0-2C0408C571B3}" type="slidenum">
              <a:rPr lang="en-US" altLang="en-US" sz="1200" i="0">
                <a:solidFill>
                  <a:schemeClr val="bg2"/>
                </a:solidFill>
              </a:rPr>
              <a:pPr/>
              <a:t>18</a:t>
            </a:fld>
            <a:endParaRPr lang="en-US" altLang="en-US" sz="1200" i="0">
              <a:solidFill>
                <a:schemeClr val="bg2"/>
              </a:solidFill>
            </a:endParaRPr>
          </a:p>
        </p:txBody>
      </p:sp>
      <p:sp>
        <p:nvSpPr>
          <p:cNvPr id="36867" name="Text Box 2">
            <a:extLst>
              <a:ext uri="{FF2B5EF4-FFF2-40B4-BE49-F238E27FC236}">
                <a16:creationId xmlns:a16="http://schemas.microsoft.com/office/drawing/2014/main" id="{332D3D06-3820-305C-81A6-BF73B4E82D44}"/>
              </a:ext>
            </a:extLst>
          </p:cNvPr>
          <p:cNvSpPr txBox="1">
            <a:spLocks noChangeArrowheads="1"/>
          </p:cNvSpPr>
          <p:nvPr/>
        </p:nvSpPr>
        <p:spPr bwMode="auto">
          <a:xfrm>
            <a:off x="1841500" y="533400"/>
            <a:ext cx="52324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7.3.2  Memory Management  </a:t>
            </a:r>
          </a:p>
        </p:txBody>
      </p:sp>
      <p:sp>
        <p:nvSpPr>
          <p:cNvPr id="36868" name="Rectangle 3">
            <a:extLst>
              <a:ext uri="{FF2B5EF4-FFF2-40B4-BE49-F238E27FC236}">
                <a16:creationId xmlns:a16="http://schemas.microsoft.com/office/drawing/2014/main" id="{A1D40AC3-16E7-A57F-D42C-5E71D5C1D64C}"/>
              </a:ext>
            </a:extLst>
          </p:cNvPr>
          <p:cNvSpPr>
            <a:spLocks noChangeArrowheads="1"/>
          </p:cNvSpPr>
          <p:nvPr/>
        </p:nvSpPr>
        <p:spPr bwMode="auto">
          <a:xfrm>
            <a:off x="0" y="2057400"/>
            <a:ext cx="8915400" cy="35083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One of the responsibilities of a modern computer system is </a:t>
            </a:r>
            <a:r>
              <a:rPr lang="en-US" altLang="en-US" sz="2800" b="1" i="0" dirty="0">
                <a:latin typeface="Times New Roman" panose="02020603050405020304" pitchFamily="18" charset="0"/>
              </a:rPr>
              <a:t>memory management</a:t>
            </a:r>
            <a:r>
              <a:rPr lang="en-US" altLang="en-US" sz="2800" i="0" dirty="0">
                <a:latin typeface="Times New Roman" panose="02020603050405020304" pitchFamily="18" charset="0"/>
              </a:rPr>
              <a:t>. Although the memory size of computers has increased tremendously in recent years, so has the size of the programs and data to be processed. Memory allocation must be managed to prevent applications from running out of memory. Operating systems can be divided into two broad categories of memory management: </a:t>
            </a:r>
            <a:r>
              <a:rPr lang="en-US" altLang="en-US" sz="2800" dirty="0">
                <a:latin typeface="Times New Roman" panose="02020603050405020304" pitchFamily="18" charset="0"/>
              </a:rPr>
              <a:t>monoprogramming</a:t>
            </a:r>
            <a:r>
              <a:rPr lang="en-US" altLang="en-US" sz="2800" i="0" dirty="0">
                <a:latin typeface="Times New Roman" panose="02020603050405020304" pitchFamily="18" charset="0"/>
              </a:rPr>
              <a:t> and </a:t>
            </a:r>
            <a:r>
              <a:rPr lang="en-US" altLang="en-US" sz="2800" dirty="0">
                <a:latin typeface="Times New Roman" panose="02020603050405020304" pitchFamily="18" charset="0"/>
              </a:rPr>
              <a:t>multiprogramming</a:t>
            </a:r>
            <a:r>
              <a:rPr lang="en-US" altLang="en-US" sz="2800" i="0" dirty="0">
                <a:latin typeface="Times New Roman" panose="02020603050405020304" pitchFamily="18" charset="0"/>
              </a:rPr>
              <a:t>.</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686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68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3686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a:extLst>
              <a:ext uri="{FF2B5EF4-FFF2-40B4-BE49-F238E27FC236}">
                <a16:creationId xmlns:a16="http://schemas.microsoft.com/office/drawing/2014/main" id="{73B15AE4-B726-2380-6175-44E51568A86E}"/>
              </a:ext>
            </a:extLst>
          </p:cNvPr>
          <p:cNvSpPr txBox="1">
            <a:spLocks noChangeArrowheads="1"/>
          </p:cNvSpPr>
          <p:nvPr/>
        </p:nvSpPr>
        <p:spPr bwMode="auto">
          <a:xfrm>
            <a:off x="2422796" y="412647"/>
            <a:ext cx="31877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800" b="1" dirty="0">
                <a:solidFill>
                  <a:srgbClr val="FF0000"/>
                </a:solidFill>
                <a:latin typeface="Times New Roman" panose="02020603050405020304" pitchFamily="18" charset="0"/>
              </a:rPr>
              <a:t>Monoprogramming</a:t>
            </a:r>
          </a:p>
        </p:txBody>
      </p:sp>
      <p:sp>
        <p:nvSpPr>
          <p:cNvPr id="38915" name="Rectangle 3">
            <a:extLst>
              <a:ext uri="{FF2B5EF4-FFF2-40B4-BE49-F238E27FC236}">
                <a16:creationId xmlns:a16="http://schemas.microsoft.com/office/drawing/2014/main" id="{CD44DC0F-3410-BB54-5F16-E556A5F6EBBE}"/>
              </a:ext>
            </a:extLst>
          </p:cNvPr>
          <p:cNvSpPr>
            <a:spLocks noChangeArrowheads="1"/>
          </p:cNvSpPr>
          <p:nvPr/>
        </p:nvSpPr>
        <p:spPr bwMode="auto">
          <a:xfrm>
            <a:off x="42862" y="1295401"/>
            <a:ext cx="8915400" cy="26543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In </a:t>
            </a:r>
            <a:r>
              <a:rPr lang="en-US" altLang="en-US" sz="2800" b="1" i="0" dirty="0">
                <a:latin typeface="Times New Roman" panose="02020603050405020304" pitchFamily="18" charset="0"/>
              </a:rPr>
              <a:t>monoprogramming</a:t>
            </a:r>
            <a:r>
              <a:rPr lang="en-US" altLang="en-US" sz="2800" i="0" dirty="0">
                <a:latin typeface="Times New Roman" panose="02020603050405020304" pitchFamily="18" charset="0"/>
              </a:rPr>
              <a:t>, most of the memory capacity is dedicated to a single program; only a small part is needed to hold the operating system. In this configuration, the whole program is in memory for execution. When the program finishes running, the program area is occupied by another program.</a:t>
            </a:r>
          </a:p>
        </p:txBody>
      </p:sp>
      <p:grpSp>
        <p:nvGrpSpPr>
          <p:cNvPr id="2" name="Group 1">
            <a:extLst>
              <a:ext uri="{FF2B5EF4-FFF2-40B4-BE49-F238E27FC236}">
                <a16:creationId xmlns:a16="http://schemas.microsoft.com/office/drawing/2014/main" id="{2030CEC3-BF1D-7730-44FC-5FE6FB7EC226}"/>
              </a:ext>
            </a:extLst>
          </p:cNvPr>
          <p:cNvGrpSpPr>
            <a:grpSpLocks/>
          </p:cNvGrpSpPr>
          <p:nvPr/>
        </p:nvGrpSpPr>
        <p:grpSpPr bwMode="auto">
          <a:xfrm>
            <a:off x="533400" y="3810000"/>
            <a:ext cx="8077200" cy="2286000"/>
            <a:chOff x="533400" y="3200400"/>
            <a:chExt cx="8077200" cy="3505200"/>
          </a:xfrm>
        </p:grpSpPr>
        <p:sp>
          <p:nvSpPr>
            <p:cNvPr id="38917" name="Text Box 4">
              <a:extLst>
                <a:ext uri="{FF2B5EF4-FFF2-40B4-BE49-F238E27FC236}">
                  <a16:creationId xmlns:a16="http://schemas.microsoft.com/office/drawing/2014/main" id="{28BE46FA-D9E0-39FB-8C03-7A42A68BA0A8}"/>
                </a:ext>
              </a:extLst>
            </p:cNvPr>
            <p:cNvSpPr txBox="1">
              <a:spLocks noChangeArrowheads="1"/>
            </p:cNvSpPr>
            <p:nvPr/>
          </p:nvSpPr>
          <p:spPr bwMode="auto">
            <a:xfrm>
              <a:off x="533400" y="3200400"/>
              <a:ext cx="37988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dirty="0">
                  <a:solidFill>
                    <a:schemeClr val="folHlink"/>
                  </a:solidFill>
                  <a:latin typeface="Times New Roman" panose="02020603050405020304" pitchFamily="18" charset="0"/>
                </a:rPr>
                <a:t>Figure 7.4  </a:t>
              </a:r>
              <a:r>
                <a:rPr lang="en-US" altLang="en-US" sz="2000" b="1" i="0" dirty="0">
                  <a:latin typeface="Times New Roman" panose="02020603050405020304" pitchFamily="18" charset="0"/>
                </a:rPr>
                <a:t>Monoprogramming</a:t>
              </a:r>
            </a:p>
          </p:txBody>
        </p:sp>
        <p:pic>
          <p:nvPicPr>
            <p:cNvPr id="38918" name="Picture 6">
              <a:extLst>
                <a:ext uri="{FF2B5EF4-FFF2-40B4-BE49-F238E27FC236}">
                  <a16:creationId xmlns:a16="http://schemas.microsoft.com/office/drawing/2014/main" id="{B29CB5FD-D22E-31F1-422B-CEB11E3838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90925" y="4165600"/>
              <a:ext cx="1819275" cy="246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8919" name="Straight Connector 6">
              <a:extLst>
                <a:ext uri="{FF2B5EF4-FFF2-40B4-BE49-F238E27FC236}">
                  <a16:creationId xmlns:a16="http://schemas.microsoft.com/office/drawing/2014/main" id="{D928FBC3-EC3D-79FE-D9CC-4876976D47F9}"/>
                </a:ext>
              </a:extLst>
            </p:cNvPr>
            <p:cNvCxnSpPr>
              <a:cxnSpLocks noChangeShapeType="1"/>
            </p:cNvCxnSpPr>
            <p:nvPr/>
          </p:nvCxnSpPr>
          <p:spPr bwMode="auto">
            <a:xfrm>
              <a:off x="587375" y="401828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8920" name="Straight Connector 7">
              <a:extLst>
                <a:ext uri="{FF2B5EF4-FFF2-40B4-BE49-F238E27FC236}">
                  <a16:creationId xmlns:a16="http://schemas.microsoft.com/office/drawing/2014/main" id="{D731373A-DCC3-898F-224A-DCBFD62A1C97}"/>
                </a:ext>
              </a:extLst>
            </p:cNvPr>
            <p:cNvCxnSpPr>
              <a:cxnSpLocks noChangeShapeType="1"/>
            </p:cNvCxnSpPr>
            <p:nvPr/>
          </p:nvCxnSpPr>
          <p:spPr bwMode="auto">
            <a:xfrm>
              <a:off x="587375" y="3200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8921" name="Straight Connector 8">
              <a:extLst>
                <a:ext uri="{FF2B5EF4-FFF2-40B4-BE49-F238E27FC236}">
                  <a16:creationId xmlns:a16="http://schemas.microsoft.com/office/drawing/2014/main" id="{DEAEAF84-D3B7-4A35-4701-5EBEC1000B7F}"/>
                </a:ext>
              </a:extLst>
            </p:cNvPr>
            <p:cNvCxnSpPr>
              <a:cxnSpLocks noChangeShapeType="1"/>
            </p:cNvCxnSpPr>
            <p:nvPr/>
          </p:nvCxnSpPr>
          <p:spPr bwMode="auto">
            <a:xfrm>
              <a:off x="587375" y="6705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891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891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p:bldP spid="389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2">
            <a:extLst>
              <a:ext uri="{FF2B5EF4-FFF2-40B4-BE49-F238E27FC236}">
                <a16:creationId xmlns:a16="http://schemas.microsoft.com/office/drawing/2014/main" id="{0A117DCC-6985-C0E7-CB01-EB6E2D4A8220}"/>
              </a:ext>
            </a:extLst>
          </p:cNvPr>
          <p:cNvSpPr txBox="1">
            <a:spLocks noChangeArrowheads="1"/>
          </p:cNvSpPr>
          <p:nvPr/>
        </p:nvSpPr>
        <p:spPr bwMode="auto">
          <a:xfrm>
            <a:off x="2590800" y="465007"/>
            <a:ext cx="31480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800" b="1" dirty="0">
                <a:solidFill>
                  <a:srgbClr val="FF0000"/>
                </a:solidFill>
                <a:latin typeface="Times New Roman" panose="02020603050405020304" pitchFamily="18" charset="0"/>
              </a:rPr>
              <a:t>Multiprogramming</a:t>
            </a:r>
          </a:p>
        </p:txBody>
      </p:sp>
      <p:sp>
        <p:nvSpPr>
          <p:cNvPr id="40963" name="Rectangle 3">
            <a:extLst>
              <a:ext uri="{FF2B5EF4-FFF2-40B4-BE49-F238E27FC236}">
                <a16:creationId xmlns:a16="http://schemas.microsoft.com/office/drawing/2014/main" id="{68F71255-B488-DCCE-C8EA-0D2B4AB26F14}"/>
              </a:ext>
            </a:extLst>
          </p:cNvPr>
          <p:cNvSpPr>
            <a:spLocks noChangeArrowheads="1"/>
          </p:cNvSpPr>
          <p:nvPr/>
        </p:nvSpPr>
        <p:spPr bwMode="auto">
          <a:xfrm>
            <a:off x="92075" y="1156032"/>
            <a:ext cx="8915400" cy="13843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In multiprogramming, more than one program is in memory at the same time, and they are executed concurrently, with the CPU switching rapidly between the programs.</a:t>
            </a:r>
          </a:p>
        </p:txBody>
      </p:sp>
      <p:grpSp>
        <p:nvGrpSpPr>
          <p:cNvPr id="2" name="Group 1">
            <a:extLst>
              <a:ext uri="{FF2B5EF4-FFF2-40B4-BE49-F238E27FC236}">
                <a16:creationId xmlns:a16="http://schemas.microsoft.com/office/drawing/2014/main" id="{68B03FB0-CFBE-306D-D8E5-EC89BECF5B9E}"/>
              </a:ext>
            </a:extLst>
          </p:cNvPr>
          <p:cNvGrpSpPr>
            <a:grpSpLocks/>
          </p:cNvGrpSpPr>
          <p:nvPr/>
        </p:nvGrpSpPr>
        <p:grpSpPr bwMode="auto">
          <a:xfrm>
            <a:off x="574675" y="2514600"/>
            <a:ext cx="8035925" cy="3657600"/>
            <a:chOff x="574675" y="2514600"/>
            <a:chExt cx="8035925" cy="3657600"/>
          </a:xfrm>
        </p:grpSpPr>
        <p:sp>
          <p:nvSpPr>
            <p:cNvPr id="40965" name="Text Box 4">
              <a:extLst>
                <a:ext uri="{FF2B5EF4-FFF2-40B4-BE49-F238E27FC236}">
                  <a16:creationId xmlns:a16="http://schemas.microsoft.com/office/drawing/2014/main" id="{F23BE0AB-0099-8F2F-D800-29A4168BE494}"/>
                </a:ext>
              </a:extLst>
            </p:cNvPr>
            <p:cNvSpPr txBox="1">
              <a:spLocks noChangeArrowheads="1"/>
            </p:cNvSpPr>
            <p:nvPr/>
          </p:nvSpPr>
          <p:spPr bwMode="auto">
            <a:xfrm>
              <a:off x="574675" y="2514600"/>
              <a:ext cx="37687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7.5  </a:t>
              </a:r>
              <a:r>
                <a:rPr lang="en-US" altLang="en-US" sz="2000" b="1" i="0">
                  <a:latin typeface="Times New Roman" panose="02020603050405020304" pitchFamily="18" charset="0"/>
                </a:rPr>
                <a:t>Multiprogramming</a:t>
              </a:r>
            </a:p>
          </p:txBody>
        </p:sp>
        <p:pic>
          <p:nvPicPr>
            <p:cNvPr id="40966" name="Picture 7">
              <a:extLst>
                <a:ext uri="{FF2B5EF4-FFF2-40B4-BE49-F238E27FC236}">
                  <a16:creationId xmlns:a16="http://schemas.microsoft.com/office/drawing/2014/main" id="{F20064E9-BF2A-BACA-A8A2-0C3AA625D0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13150" y="3232150"/>
              <a:ext cx="1873250" cy="286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0967" name="Straight Connector 6">
              <a:extLst>
                <a:ext uri="{FF2B5EF4-FFF2-40B4-BE49-F238E27FC236}">
                  <a16:creationId xmlns:a16="http://schemas.microsoft.com/office/drawing/2014/main" id="{CD541429-30C8-AAE7-83FB-3CA4458076AC}"/>
                </a:ext>
              </a:extLst>
            </p:cNvPr>
            <p:cNvCxnSpPr>
              <a:cxnSpLocks noChangeShapeType="1"/>
            </p:cNvCxnSpPr>
            <p:nvPr/>
          </p:nvCxnSpPr>
          <p:spPr bwMode="auto">
            <a:xfrm>
              <a:off x="587375" y="30480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0968" name="Straight Connector 7">
              <a:extLst>
                <a:ext uri="{FF2B5EF4-FFF2-40B4-BE49-F238E27FC236}">
                  <a16:creationId xmlns:a16="http://schemas.microsoft.com/office/drawing/2014/main" id="{59F148FD-EE17-1A38-AE62-EFF5E74EF2D2}"/>
                </a:ext>
              </a:extLst>
            </p:cNvPr>
            <p:cNvCxnSpPr>
              <a:cxnSpLocks noChangeShapeType="1"/>
            </p:cNvCxnSpPr>
            <p:nvPr/>
          </p:nvCxnSpPr>
          <p:spPr bwMode="auto">
            <a:xfrm>
              <a:off x="587375" y="2514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0969" name="Straight Connector 8">
              <a:extLst>
                <a:ext uri="{FF2B5EF4-FFF2-40B4-BE49-F238E27FC236}">
                  <a16:creationId xmlns:a16="http://schemas.microsoft.com/office/drawing/2014/main" id="{84349EB0-6EBB-FB39-B436-BAB54741E870}"/>
                </a:ext>
              </a:extLst>
            </p:cNvPr>
            <p:cNvCxnSpPr>
              <a:cxnSpLocks noChangeShapeType="1"/>
            </p:cNvCxnSpPr>
            <p:nvPr/>
          </p:nvCxnSpPr>
          <p:spPr bwMode="auto">
            <a:xfrm>
              <a:off x="587375" y="6172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096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096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p:bldP spid="4096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648FA886-F816-D395-AEC5-0FBB249DBCB1}"/>
              </a:ext>
            </a:extLst>
          </p:cNvPr>
          <p:cNvGrpSpPr>
            <a:grpSpLocks/>
          </p:cNvGrpSpPr>
          <p:nvPr/>
        </p:nvGrpSpPr>
        <p:grpSpPr bwMode="auto">
          <a:xfrm>
            <a:off x="587375" y="1676400"/>
            <a:ext cx="8023225" cy="3352800"/>
            <a:chOff x="587375" y="1676400"/>
            <a:chExt cx="8023225" cy="3352800"/>
          </a:xfrm>
        </p:grpSpPr>
        <p:sp>
          <p:nvSpPr>
            <p:cNvPr id="43011" name="Text Box 2">
              <a:extLst>
                <a:ext uri="{FF2B5EF4-FFF2-40B4-BE49-F238E27FC236}">
                  <a16:creationId xmlns:a16="http://schemas.microsoft.com/office/drawing/2014/main" id="{0B07463A-315C-3E36-9392-C02B4A98BB7B}"/>
                </a:ext>
              </a:extLst>
            </p:cNvPr>
            <p:cNvSpPr txBox="1">
              <a:spLocks noChangeArrowheads="1"/>
            </p:cNvSpPr>
            <p:nvPr/>
          </p:nvSpPr>
          <p:spPr bwMode="auto">
            <a:xfrm>
              <a:off x="609600" y="1676400"/>
              <a:ext cx="52339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7.6  </a:t>
              </a:r>
              <a:r>
                <a:rPr lang="en-US" altLang="en-US" sz="2000" b="1" i="0">
                  <a:latin typeface="Times New Roman" panose="02020603050405020304" pitchFamily="18" charset="0"/>
                </a:rPr>
                <a:t>Categories of multiprogramming</a:t>
              </a:r>
            </a:p>
          </p:txBody>
        </p:sp>
        <p:pic>
          <p:nvPicPr>
            <p:cNvPr id="43012" name="Picture 5">
              <a:extLst>
                <a:ext uri="{FF2B5EF4-FFF2-40B4-BE49-F238E27FC236}">
                  <a16:creationId xmlns:a16="http://schemas.microsoft.com/office/drawing/2014/main" id="{6816ECFF-1833-4A33-2DEB-79F7B9FCE48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5988" y="2362200"/>
              <a:ext cx="7085012" cy="2408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3013" name="Straight Connector 4">
              <a:extLst>
                <a:ext uri="{FF2B5EF4-FFF2-40B4-BE49-F238E27FC236}">
                  <a16:creationId xmlns:a16="http://schemas.microsoft.com/office/drawing/2014/main" id="{9EBF4E99-2C32-5CF1-9128-0287BF474A92}"/>
                </a:ext>
              </a:extLst>
            </p:cNvPr>
            <p:cNvCxnSpPr>
              <a:cxnSpLocks noChangeShapeType="1"/>
            </p:cNvCxnSpPr>
            <p:nvPr/>
          </p:nvCxnSpPr>
          <p:spPr bwMode="auto">
            <a:xfrm>
              <a:off x="587375" y="22098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3014" name="Straight Connector 5">
              <a:extLst>
                <a:ext uri="{FF2B5EF4-FFF2-40B4-BE49-F238E27FC236}">
                  <a16:creationId xmlns:a16="http://schemas.microsoft.com/office/drawing/2014/main" id="{0ABA61D5-8A3F-6945-F43D-654E94ADC4CA}"/>
                </a:ext>
              </a:extLst>
            </p:cNvPr>
            <p:cNvCxnSpPr>
              <a:cxnSpLocks noChangeShapeType="1"/>
            </p:cNvCxnSpPr>
            <p:nvPr/>
          </p:nvCxnSpPr>
          <p:spPr bwMode="auto">
            <a:xfrm>
              <a:off x="587375" y="1676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3015" name="Straight Connector 6">
              <a:extLst>
                <a:ext uri="{FF2B5EF4-FFF2-40B4-BE49-F238E27FC236}">
                  <a16:creationId xmlns:a16="http://schemas.microsoft.com/office/drawing/2014/main" id="{EDDAED8C-BE59-F516-7717-EA26520EEB95}"/>
                </a:ext>
              </a:extLst>
            </p:cNvPr>
            <p:cNvCxnSpPr>
              <a:cxnSpLocks noChangeShapeType="1"/>
            </p:cNvCxnSpPr>
            <p:nvPr/>
          </p:nvCxnSpPr>
          <p:spPr bwMode="auto">
            <a:xfrm>
              <a:off x="587375" y="5029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BF96299-F5CD-59A4-F0B2-02F1FDDFBF97}"/>
              </a:ext>
            </a:extLst>
          </p:cNvPr>
          <p:cNvGrpSpPr>
            <a:grpSpLocks/>
          </p:cNvGrpSpPr>
          <p:nvPr/>
        </p:nvGrpSpPr>
        <p:grpSpPr bwMode="auto">
          <a:xfrm>
            <a:off x="587375" y="1371600"/>
            <a:ext cx="8023225" cy="3429000"/>
            <a:chOff x="587375" y="1371600"/>
            <a:chExt cx="8023225" cy="3429000"/>
          </a:xfrm>
        </p:grpSpPr>
        <p:sp>
          <p:nvSpPr>
            <p:cNvPr id="45059" name="Text Box 2">
              <a:extLst>
                <a:ext uri="{FF2B5EF4-FFF2-40B4-BE49-F238E27FC236}">
                  <a16:creationId xmlns:a16="http://schemas.microsoft.com/office/drawing/2014/main" id="{C0180358-826F-7A60-9577-2479E9899D78}"/>
                </a:ext>
              </a:extLst>
            </p:cNvPr>
            <p:cNvSpPr txBox="1">
              <a:spLocks noChangeArrowheads="1"/>
            </p:cNvSpPr>
            <p:nvPr/>
          </p:nvSpPr>
          <p:spPr bwMode="auto">
            <a:xfrm>
              <a:off x="609600" y="1447800"/>
              <a:ext cx="29654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7.7  </a:t>
              </a:r>
              <a:r>
                <a:rPr lang="en-US" altLang="en-US" sz="2000" b="1" i="0">
                  <a:latin typeface="Times New Roman" panose="02020603050405020304" pitchFamily="18" charset="0"/>
                </a:rPr>
                <a:t>Partitioning</a:t>
              </a:r>
            </a:p>
          </p:txBody>
        </p:sp>
        <p:pic>
          <p:nvPicPr>
            <p:cNvPr id="45060" name="Picture 4">
              <a:extLst>
                <a:ext uri="{FF2B5EF4-FFF2-40B4-BE49-F238E27FC236}">
                  <a16:creationId xmlns:a16="http://schemas.microsoft.com/office/drawing/2014/main" id="{53B10888-D951-C339-9BC7-57A1617C1C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275" y="2146300"/>
              <a:ext cx="7705725" cy="2425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5061" name="Straight Connector 4">
              <a:extLst>
                <a:ext uri="{FF2B5EF4-FFF2-40B4-BE49-F238E27FC236}">
                  <a16:creationId xmlns:a16="http://schemas.microsoft.com/office/drawing/2014/main" id="{C756103D-23ED-3092-2C6D-0DEC5EE42DDB}"/>
                </a:ext>
              </a:extLst>
            </p:cNvPr>
            <p:cNvCxnSpPr>
              <a:cxnSpLocks noChangeShapeType="1"/>
            </p:cNvCxnSpPr>
            <p:nvPr/>
          </p:nvCxnSpPr>
          <p:spPr bwMode="auto">
            <a:xfrm>
              <a:off x="587375" y="19050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062" name="Straight Connector 5">
              <a:extLst>
                <a:ext uri="{FF2B5EF4-FFF2-40B4-BE49-F238E27FC236}">
                  <a16:creationId xmlns:a16="http://schemas.microsoft.com/office/drawing/2014/main" id="{3206D0B3-9345-363D-D784-C58D1EBC89C2}"/>
                </a:ext>
              </a:extLst>
            </p:cNvPr>
            <p:cNvCxnSpPr>
              <a:cxnSpLocks noChangeShapeType="1"/>
            </p:cNvCxnSpPr>
            <p:nvPr/>
          </p:nvCxnSpPr>
          <p:spPr bwMode="auto">
            <a:xfrm>
              <a:off x="587375" y="1371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063" name="Straight Connector 6">
              <a:extLst>
                <a:ext uri="{FF2B5EF4-FFF2-40B4-BE49-F238E27FC236}">
                  <a16:creationId xmlns:a16="http://schemas.microsoft.com/office/drawing/2014/main" id="{8A7656DD-93D9-A682-5757-0F2DAC4A84F5}"/>
                </a:ext>
              </a:extLst>
            </p:cNvPr>
            <p:cNvCxnSpPr>
              <a:cxnSpLocks noChangeShapeType="1"/>
            </p:cNvCxnSpPr>
            <p:nvPr/>
          </p:nvCxnSpPr>
          <p:spPr bwMode="auto">
            <a:xfrm>
              <a:off x="587375" y="4800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49E77C68-149D-CCA4-1150-342EE2FB8FC4}"/>
              </a:ext>
            </a:extLst>
          </p:cNvPr>
          <p:cNvGrpSpPr>
            <a:grpSpLocks/>
          </p:cNvGrpSpPr>
          <p:nvPr/>
        </p:nvGrpSpPr>
        <p:grpSpPr bwMode="auto">
          <a:xfrm>
            <a:off x="533400" y="1676400"/>
            <a:ext cx="8077200" cy="4419600"/>
            <a:chOff x="533400" y="533400"/>
            <a:chExt cx="8077200" cy="4419600"/>
          </a:xfrm>
        </p:grpSpPr>
        <p:sp>
          <p:nvSpPr>
            <p:cNvPr id="47107" name="Text Box 2">
              <a:extLst>
                <a:ext uri="{FF2B5EF4-FFF2-40B4-BE49-F238E27FC236}">
                  <a16:creationId xmlns:a16="http://schemas.microsoft.com/office/drawing/2014/main" id="{3D6BD794-C6DE-62F3-1F2A-A00D2F8F4AF1}"/>
                </a:ext>
              </a:extLst>
            </p:cNvPr>
            <p:cNvSpPr txBox="1">
              <a:spLocks noChangeArrowheads="1"/>
            </p:cNvSpPr>
            <p:nvPr/>
          </p:nvSpPr>
          <p:spPr bwMode="auto">
            <a:xfrm>
              <a:off x="533400" y="533400"/>
              <a:ext cx="2403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7.8  </a:t>
              </a:r>
              <a:r>
                <a:rPr lang="en-US" altLang="en-US" sz="2000" b="1" i="0">
                  <a:latin typeface="Times New Roman" panose="02020603050405020304" pitchFamily="18" charset="0"/>
                </a:rPr>
                <a:t>Paging</a:t>
              </a:r>
            </a:p>
          </p:txBody>
        </p:sp>
        <p:pic>
          <p:nvPicPr>
            <p:cNvPr id="47108" name="Picture 4">
              <a:extLst>
                <a:ext uri="{FF2B5EF4-FFF2-40B4-BE49-F238E27FC236}">
                  <a16:creationId xmlns:a16="http://schemas.microsoft.com/office/drawing/2014/main" id="{841C67B5-E837-0457-38B8-F87F94A80E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5963" y="1238250"/>
              <a:ext cx="4872037" cy="363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7109" name="Straight Connector 4">
              <a:extLst>
                <a:ext uri="{FF2B5EF4-FFF2-40B4-BE49-F238E27FC236}">
                  <a16:creationId xmlns:a16="http://schemas.microsoft.com/office/drawing/2014/main" id="{FC3FE358-997D-DA09-9877-B1A031697396}"/>
                </a:ext>
              </a:extLst>
            </p:cNvPr>
            <p:cNvCxnSpPr>
              <a:cxnSpLocks noChangeShapeType="1"/>
            </p:cNvCxnSpPr>
            <p:nvPr/>
          </p:nvCxnSpPr>
          <p:spPr bwMode="auto">
            <a:xfrm>
              <a:off x="587375" y="10668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7110" name="Straight Connector 5">
              <a:extLst>
                <a:ext uri="{FF2B5EF4-FFF2-40B4-BE49-F238E27FC236}">
                  <a16:creationId xmlns:a16="http://schemas.microsoft.com/office/drawing/2014/main" id="{2E96776E-75C1-3131-DFB6-CCE1A78D4226}"/>
                </a:ext>
              </a:extLst>
            </p:cNvPr>
            <p:cNvCxnSpPr>
              <a:cxnSpLocks noChangeShapeType="1"/>
            </p:cNvCxnSpPr>
            <p:nvPr/>
          </p:nvCxnSpPr>
          <p:spPr bwMode="auto">
            <a:xfrm>
              <a:off x="587375" y="533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7111" name="Straight Connector 6">
              <a:extLst>
                <a:ext uri="{FF2B5EF4-FFF2-40B4-BE49-F238E27FC236}">
                  <a16:creationId xmlns:a16="http://schemas.microsoft.com/office/drawing/2014/main" id="{6EF659E5-FBB4-F111-1F19-C8BC158BA396}"/>
                </a:ext>
              </a:extLst>
            </p:cNvPr>
            <p:cNvCxnSpPr>
              <a:cxnSpLocks noChangeShapeType="1"/>
            </p:cNvCxnSpPr>
            <p:nvPr/>
          </p:nvCxnSpPr>
          <p:spPr bwMode="auto">
            <a:xfrm>
              <a:off x="587375" y="4953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55D450A-8391-979D-5F28-EACFB1E40BF7}"/>
              </a:ext>
            </a:extLst>
          </p:cNvPr>
          <p:cNvGrpSpPr>
            <a:grpSpLocks/>
          </p:cNvGrpSpPr>
          <p:nvPr/>
        </p:nvGrpSpPr>
        <p:grpSpPr bwMode="auto">
          <a:xfrm>
            <a:off x="560387" y="1600200"/>
            <a:ext cx="8023225" cy="4419600"/>
            <a:chOff x="587375" y="609600"/>
            <a:chExt cx="8023225" cy="4419600"/>
          </a:xfrm>
        </p:grpSpPr>
        <p:sp>
          <p:nvSpPr>
            <p:cNvPr id="49155" name="Text Box 2">
              <a:extLst>
                <a:ext uri="{FF2B5EF4-FFF2-40B4-BE49-F238E27FC236}">
                  <a16:creationId xmlns:a16="http://schemas.microsoft.com/office/drawing/2014/main" id="{55AC7A6E-BCA4-6C68-0192-29BEBDD1079E}"/>
                </a:ext>
              </a:extLst>
            </p:cNvPr>
            <p:cNvSpPr txBox="1">
              <a:spLocks noChangeArrowheads="1"/>
            </p:cNvSpPr>
            <p:nvPr/>
          </p:nvSpPr>
          <p:spPr bwMode="auto">
            <a:xfrm>
              <a:off x="592138" y="685800"/>
              <a:ext cx="33702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7.9  </a:t>
              </a:r>
              <a:r>
                <a:rPr lang="en-US" altLang="en-US" sz="2000" b="1" i="0">
                  <a:latin typeface="Times New Roman" panose="02020603050405020304" pitchFamily="18" charset="0"/>
                </a:rPr>
                <a:t>Demand paging</a:t>
              </a:r>
            </a:p>
          </p:txBody>
        </p:sp>
        <p:pic>
          <p:nvPicPr>
            <p:cNvPr id="49156" name="Picture 4">
              <a:extLst>
                <a:ext uri="{FF2B5EF4-FFF2-40B4-BE49-F238E27FC236}">
                  <a16:creationId xmlns:a16="http://schemas.microsoft.com/office/drawing/2014/main" id="{C05ACA5E-E843-F4F9-CFB0-BCFFA2B1C8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6963" y="1238250"/>
              <a:ext cx="4872037" cy="363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9157" name="Straight Connector 4">
              <a:extLst>
                <a:ext uri="{FF2B5EF4-FFF2-40B4-BE49-F238E27FC236}">
                  <a16:creationId xmlns:a16="http://schemas.microsoft.com/office/drawing/2014/main" id="{EF39DCBE-CBC2-39B5-144B-D90A868C3533}"/>
                </a:ext>
              </a:extLst>
            </p:cNvPr>
            <p:cNvCxnSpPr>
              <a:cxnSpLocks noChangeShapeType="1"/>
            </p:cNvCxnSpPr>
            <p:nvPr/>
          </p:nvCxnSpPr>
          <p:spPr bwMode="auto">
            <a:xfrm>
              <a:off x="587375" y="11430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9158" name="Straight Connector 5">
              <a:extLst>
                <a:ext uri="{FF2B5EF4-FFF2-40B4-BE49-F238E27FC236}">
                  <a16:creationId xmlns:a16="http://schemas.microsoft.com/office/drawing/2014/main" id="{88709763-4423-C8CB-FFA4-A63E043E1928}"/>
                </a:ext>
              </a:extLst>
            </p:cNvPr>
            <p:cNvCxnSpPr>
              <a:cxnSpLocks noChangeShapeType="1"/>
            </p:cNvCxnSpPr>
            <p:nvPr/>
          </p:nvCxnSpPr>
          <p:spPr bwMode="auto">
            <a:xfrm>
              <a:off x="587375" y="609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9159" name="Straight Connector 6">
              <a:extLst>
                <a:ext uri="{FF2B5EF4-FFF2-40B4-BE49-F238E27FC236}">
                  <a16:creationId xmlns:a16="http://schemas.microsoft.com/office/drawing/2014/main" id="{3FE49F2E-044D-0D73-2D3E-D1BEEEAA2DAD}"/>
                </a:ext>
              </a:extLst>
            </p:cNvPr>
            <p:cNvCxnSpPr>
              <a:cxnSpLocks noChangeShapeType="1"/>
            </p:cNvCxnSpPr>
            <p:nvPr/>
          </p:nvCxnSpPr>
          <p:spPr bwMode="auto">
            <a:xfrm>
              <a:off x="587375" y="5029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C35B259-ECA2-5C1B-3FDB-BD5B8EA0E7DC}"/>
              </a:ext>
            </a:extLst>
          </p:cNvPr>
          <p:cNvGrpSpPr>
            <a:grpSpLocks/>
          </p:cNvGrpSpPr>
          <p:nvPr/>
        </p:nvGrpSpPr>
        <p:grpSpPr bwMode="auto">
          <a:xfrm>
            <a:off x="533400" y="1828800"/>
            <a:ext cx="8077200" cy="4419600"/>
            <a:chOff x="533400" y="762000"/>
            <a:chExt cx="8077200" cy="4419600"/>
          </a:xfrm>
        </p:grpSpPr>
        <p:sp>
          <p:nvSpPr>
            <p:cNvPr id="51203" name="Text Box 2">
              <a:extLst>
                <a:ext uri="{FF2B5EF4-FFF2-40B4-BE49-F238E27FC236}">
                  <a16:creationId xmlns:a16="http://schemas.microsoft.com/office/drawing/2014/main" id="{92F9AD36-5559-B9D0-C477-C0346BADE591}"/>
                </a:ext>
              </a:extLst>
            </p:cNvPr>
            <p:cNvSpPr txBox="1">
              <a:spLocks noChangeArrowheads="1"/>
            </p:cNvSpPr>
            <p:nvPr/>
          </p:nvSpPr>
          <p:spPr bwMode="auto">
            <a:xfrm>
              <a:off x="533400" y="762000"/>
              <a:ext cx="42259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7.10  </a:t>
              </a:r>
              <a:r>
                <a:rPr lang="en-US" altLang="en-US" sz="2000" b="1" i="0">
                  <a:latin typeface="Times New Roman" panose="02020603050405020304" pitchFamily="18" charset="0"/>
                </a:rPr>
                <a:t>Demand segmentation</a:t>
              </a:r>
            </a:p>
          </p:txBody>
        </p:sp>
        <p:pic>
          <p:nvPicPr>
            <p:cNvPr id="51204" name="Picture 4">
              <a:extLst>
                <a:ext uri="{FF2B5EF4-FFF2-40B4-BE49-F238E27FC236}">
                  <a16:creationId xmlns:a16="http://schemas.microsoft.com/office/drawing/2014/main" id="{B880D45F-D0F2-9045-B165-E72B91C954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5588" y="1651000"/>
              <a:ext cx="6170612" cy="314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1205" name="Straight Connector 4">
              <a:extLst>
                <a:ext uri="{FF2B5EF4-FFF2-40B4-BE49-F238E27FC236}">
                  <a16:creationId xmlns:a16="http://schemas.microsoft.com/office/drawing/2014/main" id="{518B5C9B-5707-C127-8A12-3D5D1018EAD2}"/>
                </a:ext>
              </a:extLst>
            </p:cNvPr>
            <p:cNvCxnSpPr>
              <a:cxnSpLocks noChangeShapeType="1"/>
            </p:cNvCxnSpPr>
            <p:nvPr/>
          </p:nvCxnSpPr>
          <p:spPr bwMode="auto">
            <a:xfrm>
              <a:off x="587375" y="12954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206" name="Straight Connector 5">
              <a:extLst>
                <a:ext uri="{FF2B5EF4-FFF2-40B4-BE49-F238E27FC236}">
                  <a16:creationId xmlns:a16="http://schemas.microsoft.com/office/drawing/2014/main" id="{F5A7F238-0D6F-DDE0-5EF0-3AF20E729104}"/>
                </a:ext>
              </a:extLst>
            </p:cNvPr>
            <p:cNvCxnSpPr>
              <a:cxnSpLocks noChangeShapeType="1"/>
            </p:cNvCxnSpPr>
            <p:nvPr/>
          </p:nvCxnSpPr>
          <p:spPr bwMode="auto">
            <a:xfrm>
              <a:off x="587375" y="762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207" name="Straight Connector 6">
              <a:extLst>
                <a:ext uri="{FF2B5EF4-FFF2-40B4-BE49-F238E27FC236}">
                  <a16:creationId xmlns:a16="http://schemas.microsoft.com/office/drawing/2014/main" id="{EC5F6CFE-FF02-C1B5-E3F9-D93E4498D909}"/>
                </a:ext>
              </a:extLst>
            </p:cNvPr>
            <p:cNvCxnSpPr>
              <a:cxnSpLocks noChangeShapeType="1"/>
            </p:cNvCxnSpPr>
            <p:nvPr/>
          </p:nvCxnSpPr>
          <p:spPr bwMode="auto">
            <a:xfrm>
              <a:off x="587375" y="5181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6D51654-756A-DAC7-C18D-03944A0F7B96}"/>
              </a:ext>
            </a:extLst>
          </p:cNvPr>
          <p:cNvSpPr>
            <a:spLocks noGrp="1"/>
          </p:cNvSpPr>
          <p:nvPr>
            <p:ph type="sldNum" sz="quarter" idx="10"/>
          </p:nvPr>
        </p:nvSpPr>
        <p:spPr/>
        <p:txBody>
          <a:bodyPr/>
          <a:lstStyle/>
          <a:p>
            <a:r>
              <a:rPr lang="en-US" altLang="en-US"/>
              <a:t>7.</a:t>
            </a:r>
            <a:fld id="{22E6E60D-4917-4BBE-803F-0B7306F1A833}" type="slidenum">
              <a:rPr lang="en-US" altLang="en-US" smtClean="0"/>
              <a:pPr/>
              <a:t>26</a:t>
            </a:fld>
            <a:endParaRPr lang="en-US" altLang="en-US"/>
          </a:p>
        </p:txBody>
      </p:sp>
      <p:grpSp>
        <p:nvGrpSpPr>
          <p:cNvPr id="3" name="Group 2">
            <a:extLst>
              <a:ext uri="{FF2B5EF4-FFF2-40B4-BE49-F238E27FC236}">
                <a16:creationId xmlns:a16="http://schemas.microsoft.com/office/drawing/2014/main" id="{1E6AC38A-48AE-C402-391D-D0E96CB15E72}"/>
              </a:ext>
            </a:extLst>
          </p:cNvPr>
          <p:cNvGrpSpPr>
            <a:grpSpLocks/>
          </p:cNvGrpSpPr>
          <p:nvPr/>
        </p:nvGrpSpPr>
        <p:grpSpPr bwMode="auto">
          <a:xfrm>
            <a:off x="587375" y="1676400"/>
            <a:ext cx="8023225" cy="3352800"/>
            <a:chOff x="587375" y="1676400"/>
            <a:chExt cx="8023225" cy="3352800"/>
          </a:xfrm>
        </p:grpSpPr>
        <p:sp>
          <p:nvSpPr>
            <p:cNvPr id="4" name="Text Box 2">
              <a:extLst>
                <a:ext uri="{FF2B5EF4-FFF2-40B4-BE49-F238E27FC236}">
                  <a16:creationId xmlns:a16="http://schemas.microsoft.com/office/drawing/2014/main" id="{4DAFDC7A-B4D2-D0CD-D110-11B9F845C3F1}"/>
                </a:ext>
              </a:extLst>
            </p:cNvPr>
            <p:cNvSpPr txBox="1">
              <a:spLocks noChangeArrowheads="1"/>
            </p:cNvSpPr>
            <p:nvPr/>
          </p:nvSpPr>
          <p:spPr bwMode="auto">
            <a:xfrm>
              <a:off x="609600" y="1676400"/>
              <a:ext cx="52339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7.6  </a:t>
              </a:r>
              <a:r>
                <a:rPr lang="en-US" altLang="en-US" sz="2000" b="1" i="0">
                  <a:latin typeface="Times New Roman" panose="02020603050405020304" pitchFamily="18" charset="0"/>
                </a:rPr>
                <a:t>Categories of multiprogramming</a:t>
              </a:r>
            </a:p>
          </p:txBody>
        </p:sp>
        <p:pic>
          <p:nvPicPr>
            <p:cNvPr id="5" name="Picture 5">
              <a:extLst>
                <a:ext uri="{FF2B5EF4-FFF2-40B4-BE49-F238E27FC236}">
                  <a16:creationId xmlns:a16="http://schemas.microsoft.com/office/drawing/2014/main" id="{4B7F8967-0110-3898-75E6-0613848E82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5988" y="2362200"/>
              <a:ext cx="7085012" cy="2408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 name="Straight Connector 4">
              <a:extLst>
                <a:ext uri="{FF2B5EF4-FFF2-40B4-BE49-F238E27FC236}">
                  <a16:creationId xmlns:a16="http://schemas.microsoft.com/office/drawing/2014/main" id="{80FFBAD1-8C1D-32BE-4D61-738B0860FF77}"/>
                </a:ext>
              </a:extLst>
            </p:cNvPr>
            <p:cNvCxnSpPr>
              <a:cxnSpLocks noChangeShapeType="1"/>
            </p:cNvCxnSpPr>
            <p:nvPr/>
          </p:nvCxnSpPr>
          <p:spPr bwMode="auto">
            <a:xfrm>
              <a:off x="587375" y="22098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Straight Connector 5">
              <a:extLst>
                <a:ext uri="{FF2B5EF4-FFF2-40B4-BE49-F238E27FC236}">
                  <a16:creationId xmlns:a16="http://schemas.microsoft.com/office/drawing/2014/main" id="{089ADC9A-7DFD-0BF9-0A30-2233B0CA308E}"/>
                </a:ext>
              </a:extLst>
            </p:cNvPr>
            <p:cNvCxnSpPr>
              <a:cxnSpLocks noChangeShapeType="1"/>
            </p:cNvCxnSpPr>
            <p:nvPr/>
          </p:nvCxnSpPr>
          <p:spPr bwMode="auto">
            <a:xfrm>
              <a:off x="587375" y="1676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Straight Connector 6">
              <a:extLst>
                <a:ext uri="{FF2B5EF4-FFF2-40B4-BE49-F238E27FC236}">
                  <a16:creationId xmlns:a16="http://schemas.microsoft.com/office/drawing/2014/main" id="{6A5CF8F5-B900-4402-1AA5-2A4AE8B298F0}"/>
                </a:ext>
              </a:extLst>
            </p:cNvPr>
            <p:cNvCxnSpPr>
              <a:cxnSpLocks noChangeShapeType="1"/>
            </p:cNvCxnSpPr>
            <p:nvPr/>
          </p:nvCxnSpPr>
          <p:spPr bwMode="auto">
            <a:xfrm>
              <a:off x="587375" y="5029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extLst>
      <p:ext uri="{BB962C8B-B14F-4D97-AF65-F5344CB8AC3E}">
        <p14:creationId xmlns:p14="http://schemas.microsoft.com/office/powerpoint/2010/main" val="3137430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Text Box 2">
            <a:extLst>
              <a:ext uri="{FF2B5EF4-FFF2-40B4-BE49-F238E27FC236}">
                <a16:creationId xmlns:a16="http://schemas.microsoft.com/office/drawing/2014/main" id="{DAF0E5BE-4F67-306E-168D-0ADA8DA992C9}"/>
              </a:ext>
            </a:extLst>
          </p:cNvPr>
          <p:cNvSpPr txBox="1">
            <a:spLocks noChangeArrowheads="1"/>
          </p:cNvSpPr>
          <p:nvPr/>
        </p:nvSpPr>
        <p:spPr bwMode="auto">
          <a:xfrm>
            <a:off x="2667000" y="457200"/>
            <a:ext cx="2505075"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800" b="1" dirty="0">
                <a:solidFill>
                  <a:srgbClr val="FF0000"/>
                </a:solidFill>
                <a:latin typeface="Times New Roman" panose="02020603050405020304" pitchFamily="18" charset="0"/>
              </a:rPr>
              <a:t>Virtual memory</a:t>
            </a:r>
          </a:p>
        </p:txBody>
      </p:sp>
      <p:sp>
        <p:nvSpPr>
          <p:cNvPr id="53252" name="Rectangle 3">
            <a:extLst>
              <a:ext uri="{FF2B5EF4-FFF2-40B4-BE49-F238E27FC236}">
                <a16:creationId xmlns:a16="http://schemas.microsoft.com/office/drawing/2014/main" id="{2A6A4ECD-84A4-5681-D22A-E2B2148643C8}"/>
              </a:ext>
            </a:extLst>
          </p:cNvPr>
          <p:cNvSpPr>
            <a:spLocks noChangeArrowheads="1"/>
          </p:cNvSpPr>
          <p:nvPr/>
        </p:nvSpPr>
        <p:spPr bwMode="auto">
          <a:xfrm>
            <a:off x="228600" y="1447800"/>
            <a:ext cx="8915400" cy="47894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Demand paging and demand segmentation mean that, when a program is being executed, part of the program is in memory and part is on disk. This means that, for example, a memory size of 10 MB can execute 10 programs, each of size 3 MB, for a total of 30 MB. At any moment, 10 MB of the 10 programs are in memory and 20 MB are on disk. There is therefore an actual memory size of 10 MB, but a virtual memory size of 30 MB. Figure 7.11 shows the concept. </a:t>
            </a:r>
            <a:r>
              <a:rPr lang="en-US" altLang="en-US" sz="2800" b="1" i="0" dirty="0">
                <a:latin typeface="Times New Roman" panose="02020603050405020304" pitchFamily="18" charset="0"/>
              </a:rPr>
              <a:t>Virtual memory</a:t>
            </a:r>
            <a:r>
              <a:rPr lang="en-US" altLang="en-US" sz="2800" i="0" dirty="0">
                <a:latin typeface="Times New Roman" panose="02020603050405020304" pitchFamily="18" charset="0"/>
              </a:rPr>
              <a:t>, which implies demand paging, demand segmentation, or both, is used in almost all operating systems today.</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325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32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p:bldP spid="5325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69C927E9-01B7-D8E7-89AC-057DBDF4508B}"/>
              </a:ext>
            </a:extLst>
          </p:cNvPr>
          <p:cNvGrpSpPr>
            <a:grpSpLocks/>
          </p:cNvGrpSpPr>
          <p:nvPr/>
        </p:nvGrpSpPr>
        <p:grpSpPr bwMode="auto">
          <a:xfrm>
            <a:off x="533400" y="1447800"/>
            <a:ext cx="8077200" cy="4648200"/>
            <a:chOff x="533400" y="762000"/>
            <a:chExt cx="8077200" cy="5105400"/>
          </a:xfrm>
        </p:grpSpPr>
        <p:sp>
          <p:nvSpPr>
            <p:cNvPr id="55299" name="Text Box 2">
              <a:extLst>
                <a:ext uri="{FF2B5EF4-FFF2-40B4-BE49-F238E27FC236}">
                  <a16:creationId xmlns:a16="http://schemas.microsoft.com/office/drawing/2014/main" id="{540DC8A9-48F0-BF20-7B72-654C02934B1D}"/>
                </a:ext>
              </a:extLst>
            </p:cNvPr>
            <p:cNvSpPr txBox="1">
              <a:spLocks noChangeArrowheads="1"/>
            </p:cNvSpPr>
            <p:nvPr/>
          </p:nvSpPr>
          <p:spPr bwMode="auto">
            <a:xfrm>
              <a:off x="533400" y="762000"/>
              <a:ext cx="3562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7.11  </a:t>
              </a:r>
              <a:r>
                <a:rPr lang="en-US" altLang="en-US" sz="2000" b="1" i="0">
                  <a:latin typeface="Times New Roman" panose="02020603050405020304" pitchFamily="18" charset="0"/>
                </a:rPr>
                <a:t>Virtual memory</a:t>
              </a:r>
            </a:p>
          </p:txBody>
        </p:sp>
        <p:pic>
          <p:nvPicPr>
            <p:cNvPr id="55300" name="Picture 4">
              <a:extLst>
                <a:ext uri="{FF2B5EF4-FFF2-40B4-BE49-F238E27FC236}">
                  <a16:creationId xmlns:a16="http://schemas.microsoft.com/office/drawing/2014/main" id="{3E57D89B-9E4B-AE64-6F67-B81D908CC2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6825" y="1782763"/>
              <a:ext cx="6353175" cy="4008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5301" name="Straight Connector 4">
              <a:extLst>
                <a:ext uri="{FF2B5EF4-FFF2-40B4-BE49-F238E27FC236}">
                  <a16:creationId xmlns:a16="http://schemas.microsoft.com/office/drawing/2014/main" id="{69E397B4-7A81-6E65-4DAB-898985575E39}"/>
                </a:ext>
              </a:extLst>
            </p:cNvPr>
            <p:cNvCxnSpPr>
              <a:cxnSpLocks noChangeShapeType="1"/>
            </p:cNvCxnSpPr>
            <p:nvPr/>
          </p:nvCxnSpPr>
          <p:spPr bwMode="auto">
            <a:xfrm>
              <a:off x="587375" y="12954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5302" name="Straight Connector 5">
              <a:extLst>
                <a:ext uri="{FF2B5EF4-FFF2-40B4-BE49-F238E27FC236}">
                  <a16:creationId xmlns:a16="http://schemas.microsoft.com/office/drawing/2014/main" id="{8EDFF343-1D0B-25F5-05D2-74E5BF188311}"/>
                </a:ext>
              </a:extLst>
            </p:cNvPr>
            <p:cNvCxnSpPr>
              <a:cxnSpLocks noChangeShapeType="1"/>
            </p:cNvCxnSpPr>
            <p:nvPr/>
          </p:nvCxnSpPr>
          <p:spPr bwMode="auto">
            <a:xfrm>
              <a:off x="587375" y="762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5303" name="Straight Connector 6">
              <a:extLst>
                <a:ext uri="{FF2B5EF4-FFF2-40B4-BE49-F238E27FC236}">
                  <a16:creationId xmlns:a16="http://schemas.microsoft.com/office/drawing/2014/main" id="{39161002-11F7-DBB6-8ACF-72DBBB4A4FE5}"/>
                </a:ext>
              </a:extLst>
            </p:cNvPr>
            <p:cNvCxnSpPr>
              <a:cxnSpLocks noChangeShapeType="1"/>
            </p:cNvCxnSpPr>
            <p:nvPr/>
          </p:nvCxnSpPr>
          <p:spPr bwMode="auto">
            <a:xfrm>
              <a:off x="587375" y="5867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Text Box 2">
            <a:extLst>
              <a:ext uri="{FF2B5EF4-FFF2-40B4-BE49-F238E27FC236}">
                <a16:creationId xmlns:a16="http://schemas.microsoft.com/office/drawing/2014/main" id="{94036FF6-07A3-A711-C534-DF3722902319}"/>
              </a:ext>
            </a:extLst>
          </p:cNvPr>
          <p:cNvSpPr txBox="1">
            <a:spLocks noChangeArrowheads="1"/>
          </p:cNvSpPr>
          <p:nvPr/>
        </p:nvSpPr>
        <p:spPr bwMode="auto">
          <a:xfrm>
            <a:off x="1981200" y="483394"/>
            <a:ext cx="409098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a:solidFill>
                  <a:schemeClr val="bg1"/>
                </a:solidFill>
                <a:latin typeface="Calibri" panose="020F0502020204030204" pitchFamily="34" charset="0"/>
              </a:rPr>
              <a:t>7.3.3  Process manager</a:t>
            </a:r>
          </a:p>
        </p:txBody>
      </p:sp>
      <p:sp>
        <p:nvSpPr>
          <p:cNvPr id="57348" name="Rectangle 3">
            <a:extLst>
              <a:ext uri="{FF2B5EF4-FFF2-40B4-BE49-F238E27FC236}">
                <a16:creationId xmlns:a16="http://schemas.microsoft.com/office/drawing/2014/main" id="{FB8C343A-7559-DAB6-DF87-E562DF1858C0}"/>
              </a:ext>
            </a:extLst>
          </p:cNvPr>
          <p:cNvSpPr>
            <a:spLocks noChangeArrowheads="1"/>
          </p:cNvSpPr>
          <p:nvPr/>
        </p:nvSpPr>
        <p:spPr bwMode="auto">
          <a:xfrm>
            <a:off x="0" y="1295400"/>
            <a:ext cx="8915400" cy="13731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A second function of an operating system is process management, but before discussing this concept, we need to define some terms.</a:t>
            </a:r>
          </a:p>
        </p:txBody>
      </p:sp>
      <p:sp>
        <p:nvSpPr>
          <p:cNvPr id="57349" name="Text Box 4">
            <a:extLst>
              <a:ext uri="{FF2B5EF4-FFF2-40B4-BE49-F238E27FC236}">
                <a16:creationId xmlns:a16="http://schemas.microsoft.com/office/drawing/2014/main" id="{BACE719D-5549-25EF-E0A7-6AD1D6D7A2C9}"/>
              </a:ext>
            </a:extLst>
          </p:cNvPr>
          <p:cNvSpPr txBox="1">
            <a:spLocks noChangeArrowheads="1"/>
          </p:cNvSpPr>
          <p:nvPr/>
        </p:nvSpPr>
        <p:spPr bwMode="auto">
          <a:xfrm>
            <a:off x="152400" y="2513013"/>
            <a:ext cx="6096000"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800" b="1">
                <a:solidFill>
                  <a:srgbClr val="FF0000"/>
                </a:solidFill>
                <a:latin typeface="Times New Roman" panose="02020603050405020304" pitchFamily="18" charset="0"/>
              </a:rPr>
              <a:t>Program, job, and process</a:t>
            </a:r>
          </a:p>
        </p:txBody>
      </p:sp>
      <p:sp>
        <p:nvSpPr>
          <p:cNvPr id="9" name="Rectangle 3">
            <a:extLst>
              <a:ext uri="{FF2B5EF4-FFF2-40B4-BE49-F238E27FC236}">
                <a16:creationId xmlns:a16="http://schemas.microsoft.com/office/drawing/2014/main" id="{63FA58F8-01C9-27BB-A5C5-07DAB6587661}"/>
              </a:ext>
            </a:extLst>
          </p:cNvPr>
          <p:cNvSpPr>
            <a:spLocks noChangeArrowheads="1"/>
          </p:cNvSpPr>
          <p:nvPr/>
        </p:nvSpPr>
        <p:spPr bwMode="auto">
          <a:xfrm>
            <a:off x="228600" y="3124200"/>
            <a:ext cx="8915400" cy="18161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a:latin typeface="Times New Roman" panose="02020603050405020304" pitchFamily="18" charset="0"/>
              </a:rPr>
              <a:t>Modern operating systems use three terms that refer to a set of instructions: program, job, and process. Although the terminology is wage and varies from one operating system to another.</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734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734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8" grpId="0" animBg="1"/>
      <p:bldP spid="57349" grpId="0"/>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4">
            <a:extLst>
              <a:ext uri="{FF2B5EF4-FFF2-40B4-BE49-F238E27FC236}">
                <a16:creationId xmlns:a16="http://schemas.microsoft.com/office/drawing/2014/main" id="{25410C10-D90A-0591-8192-40C4CCB25413}"/>
              </a:ext>
            </a:extLst>
          </p:cNvPr>
          <p:cNvSpPr txBox="1">
            <a:spLocks noChangeArrowheads="1"/>
          </p:cNvSpPr>
          <p:nvPr/>
        </p:nvSpPr>
        <p:spPr bwMode="auto">
          <a:xfrm>
            <a:off x="2057400" y="457200"/>
            <a:ext cx="6096000"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800" b="1" dirty="0">
                <a:solidFill>
                  <a:srgbClr val="FF0000"/>
                </a:solidFill>
                <a:latin typeface="Times New Roman" panose="02020603050405020304" pitchFamily="18" charset="0"/>
              </a:rPr>
              <a:t>State diagrams</a:t>
            </a:r>
          </a:p>
        </p:txBody>
      </p:sp>
      <p:sp>
        <p:nvSpPr>
          <p:cNvPr id="59395" name="Rectangle 6">
            <a:extLst>
              <a:ext uri="{FF2B5EF4-FFF2-40B4-BE49-F238E27FC236}">
                <a16:creationId xmlns:a16="http://schemas.microsoft.com/office/drawing/2014/main" id="{6DB2C93C-F33C-483C-089C-A7B9F2D9C609}"/>
              </a:ext>
            </a:extLst>
          </p:cNvPr>
          <p:cNvSpPr>
            <a:spLocks noChangeArrowheads="1"/>
          </p:cNvSpPr>
          <p:nvPr/>
        </p:nvSpPr>
        <p:spPr bwMode="auto">
          <a:xfrm>
            <a:off x="152400" y="2209800"/>
            <a:ext cx="8915400" cy="22272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The relationship between a program, a job, and a process becomes clearer if we consider how a program becomes a job and how a job becomes a process. This can be illustrated with a state diagram that shows the different states of each of these entities.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B5EBE-C9DE-2057-D8D1-F9827444F3B9}"/>
              </a:ext>
            </a:extLst>
          </p:cNvPr>
          <p:cNvGrpSpPr>
            <a:grpSpLocks/>
          </p:cNvGrpSpPr>
          <p:nvPr/>
        </p:nvGrpSpPr>
        <p:grpSpPr bwMode="auto">
          <a:xfrm>
            <a:off x="685800" y="1524000"/>
            <a:ext cx="8023225" cy="5795962"/>
            <a:chOff x="587375" y="604838"/>
            <a:chExt cx="8023225" cy="5795962"/>
          </a:xfrm>
        </p:grpSpPr>
        <p:sp>
          <p:nvSpPr>
            <p:cNvPr id="61443" name="Text Box 4">
              <a:extLst>
                <a:ext uri="{FF2B5EF4-FFF2-40B4-BE49-F238E27FC236}">
                  <a16:creationId xmlns:a16="http://schemas.microsoft.com/office/drawing/2014/main" id="{8E5D5A31-404C-4ADF-7849-AA57F420CBC0}"/>
                </a:ext>
              </a:extLst>
            </p:cNvPr>
            <p:cNvSpPr txBox="1">
              <a:spLocks noChangeArrowheads="1"/>
            </p:cNvSpPr>
            <p:nvPr/>
          </p:nvSpPr>
          <p:spPr bwMode="auto">
            <a:xfrm>
              <a:off x="668338" y="604838"/>
              <a:ext cx="5199062"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7.12  </a:t>
              </a:r>
              <a:r>
                <a:rPr lang="en-US" altLang="en-US" sz="2000" b="1" i="0">
                  <a:latin typeface="Times New Roman" panose="02020603050405020304" pitchFamily="18" charset="0"/>
                </a:rPr>
                <a:t>State diagram with boundaries</a:t>
              </a:r>
            </a:p>
          </p:txBody>
        </p:sp>
        <p:pic>
          <p:nvPicPr>
            <p:cNvPr id="61444" name="Picture 5">
              <a:extLst>
                <a:ext uri="{FF2B5EF4-FFF2-40B4-BE49-F238E27FC236}">
                  <a16:creationId xmlns:a16="http://schemas.microsoft.com/office/drawing/2014/main" id="{EC7490D7-2D01-F9D6-6E45-A59F1A1C30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1875" y="1310483"/>
              <a:ext cx="6883400" cy="39425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1445" name="Straight Connector 4">
              <a:extLst>
                <a:ext uri="{FF2B5EF4-FFF2-40B4-BE49-F238E27FC236}">
                  <a16:creationId xmlns:a16="http://schemas.microsoft.com/office/drawing/2014/main" id="{821F6130-2BC2-88CF-01FA-DC7DC6F2ED28}"/>
                </a:ext>
              </a:extLst>
            </p:cNvPr>
            <p:cNvCxnSpPr>
              <a:cxnSpLocks noChangeShapeType="1"/>
            </p:cNvCxnSpPr>
            <p:nvPr/>
          </p:nvCxnSpPr>
          <p:spPr bwMode="auto">
            <a:xfrm>
              <a:off x="587375" y="11430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1446" name="Straight Connector 5">
              <a:extLst>
                <a:ext uri="{FF2B5EF4-FFF2-40B4-BE49-F238E27FC236}">
                  <a16:creationId xmlns:a16="http://schemas.microsoft.com/office/drawing/2014/main" id="{D495DF58-8809-5B8B-0269-3AD0EB0C6471}"/>
                </a:ext>
              </a:extLst>
            </p:cNvPr>
            <p:cNvCxnSpPr>
              <a:cxnSpLocks noChangeShapeType="1"/>
            </p:cNvCxnSpPr>
            <p:nvPr/>
          </p:nvCxnSpPr>
          <p:spPr bwMode="auto">
            <a:xfrm>
              <a:off x="587375" y="609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1447" name="Straight Connector 6">
              <a:extLst>
                <a:ext uri="{FF2B5EF4-FFF2-40B4-BE49-F238E27FC236}">
                  <a16:creationId xmlns:a16="http://schemas.microsoft.com/office/drawing/2014/main" id="{8F0E3D69-8D33-711C-1908-E94CEC6D4D5C}"/>
                </a:ext>
              </a:extLst>
            </p:cNvPr>
            <p:cNvCxnSpPr>
              <a:cxnSpLocks noChangeShapeType="1"/>
            </p:cNvCxnSpPr>
            <p:nvPr/>
          </p:nvCxnSpPr>
          <p:spPr bwMode="auto">
            <a:xfrm>
              <a:off x="587375" y="6400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2">
            <a:extLst>
              <a:ext uri="{FF2B5EF4-FFF2-40B4-BE49-F238E27FC236}">
                <a16:creationId xmlns:a16="http://schemas.microsoft.com/office/drawing/2014/main" id="{8E5FB0CD-8ACC-F5E8-DDD5-0484DF7D1BCC}"/>
              </a:ext>
            </a:extLst>
          </p:cNvPr>
          <p:cNvSpPr txBox="1">
            <a:spLocks noChangeArrowheads="1"/>
          </p:cNvSpPr>
          <p:nvPr/>
        </p:nvSpPr>
        <p:spPr bwMode="auto">
          <a:xfrm>
            <a:off x="2514600" y="422258"/>
            <a:ext cx="4267200"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800" b="1" dirty="0">
                <a:solidFill>
                  <a:srgbClr val="FF0000"/>
                </a:solidFill>
                <a:latin typeface="Times New Roman" panose="02020603050405020304" pitchFamily="18" charset="0"/>
              </a:rPr>
              <a:t>Schedulers</a:t>
            </a:r>
          </a:p>
        </p:txBody>
      </p:sp>
      <p:sp>
        <p:nvSpPr>
          <p:cNvPr id="63491" name="Rectangle 3">
            <a:extLst>
              <a:ext uri="{FF2B5EF4-FFF2-40B4-BE49-F238E27FC236}">
                <a16:creationId xmlns:a16="http://schemas.microsoft.com/office/drawing/2014/main" id="{FEA688A6-B1F6-9E20-96E7-0CCFDD3A0720}"/>
              </a:ext>
            </a:extLst>
          </p:cNvPr>
          <p:cNvSpPr>
            <a:spLocks noChangeArrowheads="1"/>
          </p:cNvSpPr>
          <p:nvPr/>
        </p:nvSpPr>
        <p:spPr bwMode="auto">
          <a:xfrm>
            <a:off x="0" y="1234172"/>
            <a:ext cx="8915400" cy="13731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To move a job or process from one state to another, the process manager uses two schedulers: the </a:t>
            </a:r>
            <a:r>
              <a:rPr lang="en-US" altLang="en-US" sz="2800" b="1" dirty="0">
                <a:latin typeface="Times New Roman" panose="02020603050405020304" pitchFamily="18" charset="0"/>
              </a:rPr>
              <a:t>job scheduler</a:t>
            </a:r>
            <a:r>
              <a:rPr lang="en-US" altLang="en-US" sz="2800" i="0" dirty="0">
                <a:latin typeface="Times New Roman" panose="02020603050405020304" pitchFamily="18" charset="0"/>
              </a:rPr>
              <a:t> and the </a:t>
            </a:r>
            <a:r>
              <a:rPr lang="en-US" altLang="en-US" sz="2800" b="1" dirty="0">
                <a:latin typeface="Times New Roman" panose="02020603050405020304" pitchFamily="18" charset="0"/>
              </a:rPr>
              <a:t>process scheduler</a:t>
            </a:r>
            <a:r>
              <a:rPr lang="en-US" altLang="en-US" sz="2800" i="0" dirty="0">
                <a:latin typeface="Times New Roman" panose="02020603050405020304" pitchFamily="18" charset="0"/>
              </a:rPr>
              <a:t>.</a:t>
            </a:r>
          </a:p>
        </p:txBody>
      </p:sp>
      <p:grpSp>
        <p:nvGrpSpPr>
          <p:cNvPr id="2" name="Group 1">
            <a:extLst>
              <a:ext uri="{FF2B5EF4-FFF2-40B4-BE49-F238E27FC236}">
                <a16:creationId xmlns:a16="http://schemas.microsoft.com/office/drawing/2014/main" id="{8C361111-FA02-8483-5351-F1FB0A2F91C4}"/>
              </a:ext>
            </a:extLst>
          </p:cNvPr>
          <p:cNvGrpSpPr>
            <a:grpSpLocks/>
          </p:cNvGrpSpPr>
          <p:nvPr/>
        </p:nvGrpSpPr>
        <p:grpSpPr bwMode="auto">
          <a:xfrm>
            <a:off x="712787" y="3669886"/>
            <a:ext cx="8023225" cy="3122612"/>
            <a:chOff x="587375" y="2514600"/>
            <a:chExt cx="8023225" cy="3886200"/>
          </a:xfrm>
        </p:grpSpPr>
        <p:sp>
          <p:nvSpPr>
            <p:cNvPr id="63493" name="Text Box 4">
              <a:extLst>
                <a:ext uri="{FF2B5EF4-FFF2-40B4-BE49-F238E27FC236}">
                  <a16:creationId xmlns:a16="http://schemas.microsoft.com/office/drawing/2014/main" id="{DC8EBE1A-1620-941D-F543-2EF1158E5C42}"/>
                </a:ext>
              </a:extLst>
            </p:cNvPr>
            <p:cNvSpPr txBox="1">
              <a:spLocks noChangeArrowheads="1"/>
            </p:cNvSpPr>
            <p:nvPr/>
          </p:nvSpPr>
          <p:spPr bwMode="auto">
            <a:xfrm>
              <a:off x="609600" y="2514600"/>
              <a:ext cx="33099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7.13  </a:t>
              </a:r>
              <a:r>
                <a:rPr lang="en-US" altLang="en-US" sz="2000" b="1" i="0">
                  <a:latin typeface="Times New Roman" panose="02020603050405020304" pitchFamily="18" charset="0"/>
                </a:rPr>
                <a:t>Job scheduler</a:t>
              </a:r>
            </a:p>
          </p:txBody>
        </p:sp>
        <p:pic>
          <p:nvPicPr>
            <p:cNvPr id="63494" name="Picture 5">
              <a:extLst>
                <a:ext uri="{FF2B5EF4-FFF2-40B4-BE49-F238E27FC236}">
                  <a16:creationId xmlns:a16="http://schemas.microsoft.com/office/drawing/2014/main" id="{B8D34A97-7BE4-9B05-3133-A4CEB1A451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8588" y="3276599"/>
              <a:ext cx="5959475" cy="2590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3495" name="Straight Connector 6">
              <a:extLst>
                <a:ext uri="{FF2B5EF4-FFF2-40B4-BE49-F238E27FC236}">
                  <a16:creationId xmlns:a16="http://schemas.microsoft.com/office/drawing/2014/main" id="{8C2B89D9-A98D-8F7E-A77F-3B345199CE6D}"/>
                </a:ext>
              </a:extLst>
            </p:cNvPr>
            <p:cNvCxnSpPr>
              <a:cxnSpLocks noChangeShapeType="1"/>
            </p:cNvCxnSpPr>
            <p:nvPr/>
          </p:nvCxnSpPr>
          <p:spPr bwMode="auto">
            <a:xfrm>
              <a:off x="587375" y="30480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3496" name="Straight Connector 7">
              <a:extLst>
                <a:ext uri="{FF2B5EF4-FFF2-40B4-BE49-F238E27FC236}">
                  <a16:creationId xmlns:a16="http://schemas.microsoft.com/office/drawing/2014/main" id="{1612EFFD-7F1E-F1E1-BA31-85B80B7A84DF}"/>
                </a:ext>
              </a:extLst>
            </p:cNvPr>
            <p:cNvCxnSpPr>
              <a:cxnSpLocks noChangeShapeType="1"/>
            </p:cNvCxnSpPr>
            <p:nvPr/>
          </p:nvCxnSpPr>
          <p:spPr bwMode="auto">
            <a:xfrm>
              <a:off x="587375" y="2514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3497" name="Straight Connector 8">
              <a:extLst>
                <a:ext uri="{FF2B5EF4-FFF2-40B4-BE49-F238E27FC236}">
                  <a16:creationId xmlns:a16="http://schemas.microsoft.com/office/drawing/2014/main" id="{19B91A52-FFFF-FCA5-6836-C0E42A030D95}"/>
                </a:ext>
              </a:extLst>
            </p:cNvPr>
            <p:cNvCxnSpPr>
              <a:cxnSpLocks noChangeShapeType="1"/>
            </p:cNvCxnSpPr>
            <p:nvPr/>
          </p:nvCxnSpPr>
          <p:spPr bwMode="auto">
            <a:xfrm>
              <a:off x="587375" y="6400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0" name="TextBox 9">
            <a:extLst>
              <a:ext uri="{FF2B5EF4-FFF2-40B4-BE49-F238E27FC236}">
                <a16:creationId xmlns:a16="http://schemas.microsoft.com/office/drawing/2014/main" id="{F817BC28-CA74-5736-056A-568CE0C60825}"/>
              </a:ext>
            </a:extLst>
          </p:cNvPr>
          <p:cNvSpPr txBox="1"/>
          <p:nvPr/>
        </p:nvSpPr>
        <p:spPr>
          <a:xfrm>
            <a:off x="813594" y="2605410"/>
            <a:ext cx="7516812" cy="954107"/>
          </a:xfrm>
          <a:prstGeom prst="rect">
            <a:avLst/>
          </a:prstGeom>
          <a:noFill/>
        </p:spPr>
        <p:txBody>
          <a:bodyPr wrap="square" rtlCol="0">
            <a:spAutoFit/>
          </a:bodyPr>
          <a:lstStyle/>
          <a:p>
            <a:r>
              <a:rPr lang="en-US" sz="2400" b="1" dirty="0">
                <a:solidFill>
                  <a:srgbClr val="0070C0"/>
                </a:solidFill>
              </a:rPr>
              <a:t>job scheduler </a:t>
            </a:r>
            <a:r>
              <a:rPr lang="en-US" sz="2800" dirty="0"/>
              <a:t>is responsible for creating a process from a job and terminating a process.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349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349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0" grpId="0"/>
      <p:bldP spid="63491" grpId="0" animBg="1"/>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8293493-90AA-59CC-F727-44BB7F201B74}"/>
              </a:ext>
            </a:extLst>
          </p:cNvPr>
          <p:cNvGrpSpPr>
            <a:grpSpLocks/>
          </p:cNvGrpSpPr>
          <p:nvPr/>
        </p:nvGrpSpPr>
        <p:grpSpPr bwMode="auto">
          <a:xfrm>
            <a:off x="457200" y="2286000"/>
            <a:ext cx="8153400" cy="3429000"/>
            <a:chOff x="457200" y="2286000"/>
            <a:chExt cx="8153400" cy="3429000"/>
          </a:xfrm>
        </p:grpSpPr>
        <p:sp>
          <p:nvSpPr>
            <p:cNvPr id="65539" name="Text Box 2">
              <a:extLst>
                <a:ext uri="{FF2B5EF4-FFF2-40B4-BE49-F238E27FC236}">
                  <a16:creationId xmlns:a16="http://schemas.microsoft.com/office/drawing/2014/main" id="{704C27D5-9C80-8CAC-7CD3-7B79754FD8A3}"/>
                </a:ext>
              </a:extLst>
            </p:cNvPr>
            <p:cNvSpPr txBox="1">
              <a:spLocks noChangeArrowheads="1"/>
            </p:cNvSpPr>
            <p:nvPr/>
          </p:nvSpPr>
          <p:spPr bwMode="auto">
            <a:xfrm>
              <a:off x="457200" y="2286000"/>
              <a:ext cx="37322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7.14  </a:t>
              </a:r>
              <a:r>
                <a:rPr lang="en-US" altLang="en-US" sz="2000" b="1" i="0">
                  <a:latin typeface="Times New Roman" panose="02020603050405020304" pitchFamily="18" charset="0"/>
                </a:rPr>
                <a:t>Process scheduler</a:t>
              </a:r>
            </a:p>
          </p:txBody>
        </p:sp>
        <p:pic>
          <p:nvPicPr>
            <p:cNvPr id="65540" name="Picture 3">
              <a:extLst>
                <a:ext uri="{FF2B5EF4-FFF2-40B4-BE49-F238E27FC236}">
                  <a16:creationId xmlns:a16="http://schemas.microsoft.com/office/drawing/2014/main" id="{7A83E030-F719-B149-44E9-0303CBD8BD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3425" y="3048000"/>
              <a:ext cx="7724775" cy="245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5541" name="Straight Connector 4">
              <a:extLst>
                <a:ext uri="{FF2B5EF4-FFF2-40B4-BE49-F238E27FC236}">
                  <a16:creationId xmlns:a16="http://schemas.microsoft.com/office/drawing/2014/main" id="{563666C4-A924-5879-3DBA-9A9A994CA033}"/>
                </a:ext>
              </a:extLst>
            </p:cNvPr>
            <p:cNvCxnSpPr>
              <a:cxnSpLocks noChangeShapeType="1"/>
            </p:cNvCxnSpPr>
            <p:nvPr/>
          </p:nvCxnSpPr>
          <p:spPr bwMode="auto">
            <a:xfrm>
              <a:off x="587375" y="28194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5542" name="Straight Connector 5">
              <a:extLst>
                <a:ext uri="{FF2B5EF4-FFF2-40B4-BE49-F238E27FC236}">
                  <a16:creationId xmlns:a16="http://schemas.microsoft.com/office/drawing/2014/main" id="{07A69645-04A0-855C-9EA3-D286BD83155B}"/>
                </a:ext>
              </a:extLst>
            </p:cNvPr>
            <p:cNvCxnSpPr>
              <a:cxnSpLocks noChangeShapeType="1"/>
            </p:cNvCxnSpPr>
            <p:nvPr/>
          </p:nvCxnSpPr>
          <p:spPr bwMode="auto">
            <a:xfrm>
              <a:off x="587375" y="2286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5543" name="Straight Connector 6">
              <a:extLst>
                <a:ext uri="{FF2B5EF4-FFF2-40B4-BE49-F238E27FC236}">
                  <a16:creationId xmlns:a16="http://schemas.microsoft.com/office/drawing/2014/main" id="{12DC0877-950F-E7BD-6CB3-DED7AC4C606B}"/>
                </a:ext>
              </a:extLst>
            </p:cNvPr>
            <p:cNvCxnSpPr>
              <a:cxnSpLocks noChangeShapeType="1"/>
            </p:cNvCxnSpPr>
            <p:nvPr/>
          </p:nvCxnSpPr>
          <p:spPr bwMode="auto">
            <a:xfrm>
              <a:off x="587375" y="5715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Number Placeholder 1">
            <a:extLst>
              <a:ext uri="{FF2B5EF4-FFF2-40B4-BE49-F238E27FC236}">
                <a16:creationId xmlns:a16="http://schemas.microsoft.com/office/drawing/2014/main" id="{FA59242D-EEEE-AD4D-BDBF-C1CDB5EBE299}"/>
              </a:ext>
            </a:extLst>
          </p:cNvPr>
          <p:cNvSpPr>
            <a:spLocks noGrp="1"/>
          </p:cNvSpPr>
          <p:nvPr>
            <p:ph type="sldNum" sz="quarter" idx="10"/>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1200" i="0">
                <a:solidFill>
                  <a:schemeClr val="bg2"/>
                </a:solidFill>
              </a:rPr>
              <a:t>7.</a:t>
            </a:r>
            <a:fld id="{B8204589-50FF-4D69-A745-2BBAD4657EFA}" type="slidenum">
              <a:rPr lang="en-US" altLang="en-US" sz="1200" i="0">
                <a:solidFill>
                  <a:schemeClr val="bg2"/>
                </a:solidFill>
              </a:rPr>
              <a:pPr/>
              <a:t>34</a:t>
            </a:fld>
            <a:endParaRPr lang="en-US" altLang="en-US" sz="1200" i="0">
              <a:solidFill>
                <a:schemeClr val="bg2"/>
              </a:solidFill>
            </a:endParaRPr>
          </a:p>
        </p:txBody>
      </p:sp>
      <p:sp>
        <p:nvSpPr>
          <p:cNvPr id="67587" name="Text Box 2">
            <a:extLst>
              <a:ext uri="{FF2B5EF4-FFF2-40B4-BE49-F238E27FC236}">
                <a16:creationId xmlns:a16="http://schemas.microsoft.com/office/drawing/2014/main" id="{A4DF250D-671B-3CC9-AF9D-DBE1EC589230}"/>
              </a:ext>
            </a:extLst>
          </p:cNvPr>
          <p:cNvSpPr txBox="1">
            <a:spLocks noChangeArrowheads="1"/>
          </p:cNvSpPr>
          <p:nvPr/>
        </p:nvSpPr>
        <p:spPr bwMode="auto">
          <a:xfrm>
            <a:off x="2743200" y="457200"/>
            <a:ext cx="2362200"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800" b="1" dirty="0">
                <a:solidFill>
                  <a:srgbClr val="FF0000"/>
                </a:solidFill>
                <a:latin typeface="Times New Roman" panose="02020603050405020304" pitchFamily="18" charset="0"/>
              </a:rPr>
              <a:t>Queuing</a:t>
            </a:r>
          </a:p>
        </p:txBody>
      </p:sp>
      <p:sp>
        <p:nvSpPr>
          <p:cNvPr id="67588" name="Rectangle 3">
            <a:extLst>
              <a:ext uri="{FF2B5EF4-FFF2-40B4-BE49-F238E27FC236}">
                <a16:creationId xmlns:a16="http://schemas.microsoft.com/office/drawing/2014/main" id="{149F1B4B-D78B-360B-E200-04021732B83E}"/>
              </a:ext>
            </a:extLst>
          </p:cNvPr>
          <p:cNvSpPr>
            <a:spLocks noChangeArrowheads="1"/>
          </p:cNvSpPr>
          <p:nvPr/>
        </p:nvSpPr>
        <p:spPr bwMode="auto">
          <a:xfrm>
            <a:off x="114300" y="1676400"/>
            <a:ext cx="8915400" cy="43624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Our state diagram shows one job or process moving from one state to another. In reality, there are many jobs and many processes competing with each other for computer resources. To handle multiple processes and jobs, the process manager uses queues (waiting lists). A job control block or process control block is associated with each job or process. This is a block of memory that stores information about that job or process. The process manager stores the job or process control block in the queues instead of the job or process itself.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758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75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p:bldP spid="6758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Number Placeholder 1">
            <a:extLst>
              <a:ext uri="{FF2B5EF4-FFF2-40B4-BE49-F238E27FC236}">
                <a16:creationId xmlns:a16="http://schemas.microsoft.com/office/drawing/2014/main" id="{214762E0-7E17-B1E7-3B3C-47D453FE33BB}"/>
              </a:ext>
            </a:extLst>
          </p:cNvPr>
          <p:cNvSpPr>
            <a:spLocks noGrp="1"/>
          </p:cNvSpPr>
          <p:nvPr>
            <p:ph type="sldNum" sz="quarter" idx="10"/>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1200" i="0">
                <a:solidFill>
                  <a:schemeClr val="bg2"/>
                </a:solidFill>
              </a:rPr>
              <a:t>7.</a:t>
            </a:r>
            <a:fld id="{7415AAF6-68F7-44D7-BA85-30F410CD279E}" type="slidenum">
              <a:rPr lang="en-US" altLang="en-US" sz="1200" i="0">
                <a:solidFill>
                  <a:schemeClr val="bg2"/>
                </a:solidFill>
              </a:rPr>
              <a:pPr/>
              <a:t>35</a:t>
            </a:fld>
            <a:endParaRPr lang="en-US" altLang="en-US" sz="1200" i="0">
              <a:solidFill>
                <a:schemeClr val="bg2"/>
              </a:solidFill>
            </a:endParaRPr>
          </a:p>
        </p:txBody>
      </p:sp>
      <p:grpSp>
        <p:nvGrpSpPr>
          <p:cNvPr id="2" name="Group 1">
            <a:extLst>
              <a:ext uri="{FF2B5EF4-FFF2-40B4-BE49-F238E27FC236}">
                <a16:creationId xmlns:a16="http://schemas.microsoft.com/office/drawing/2014/main" id="{EF758EFE-5AE5-ABA8-CF28-751DA66C3B25}"/>
              </a:ext>
            </a:extLst>
          </p:cNvPr>
          <p:cNvGrpSpPr>
            <a:grpSpLocks/>
          </p:cNvGrpSpPr>
          <p:nvPr/>
        </p:nvGrpSpPr>
        <p:grpSpPr bwMode="auto">
          <a:xfrm>
            <a:off x="175419" y="1447800"/>
            <a:ext cx="8793162" cy="4419600"/>
            <a:chOff x="198438" y="990600"/>
            <a:chExt cx="8793162" cy="4419600"/>
          </a:xfrm>
        </p:grpSpPr>
        <p:sp>
          <p:nvSpPr>
            <p:cNvPr id="69636" name="Text Box 2">
              <a:extLst>
                <a:ext uri="{FF2B5EF4-FFF2-40B4-BE49-F238E27FC236}">
                  <a16:creationId xmlns:a16="http://schemas.microsoft.com/office/drawing/2014/main" id="{1A94174D-E70F-D29F-D9C0-5A9148574470}"/>
                </a:ext>
              </a:extLst>
            </p:cNvPr>
            <p:cNvSpPr txBox="1">
              <a:spLocks noChangeArrowheads="1"/>
            </p:cNvSpPr>
            <p:nvPr/>
          </p:nvSpPr>
          <p:spPr bwMode="auto">
            <a:xfrm>
              <a:off x="619125" y="990600"/>
              <a:ext cx="5324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7.15  </a:t>
              </a:r>
              <a:r>
                <a:rPr lang="en-US" altLang="en-US" sz="2000" b="1" i="0">
                  <a:latin typeface="Times New Roman" panose="02020603050405020304" pitchFamily="18" charset="0"/>
                </a:rPr>
                <a:t>Queues for process management</a:t>
              </a:r>
            </a:p>
          </p:txBody>
        </p:sp>
        <p:pic>
          <p:nvPicPr>
            <p:cNvPr id="69637" name="Picture 3">
              <a:extLst>
                <a:ext uri="{FF2B5EF4-FFF2-40B4-BE49-F238E27FC236}">
                  <a16:creationId xmlns:a16="http://schemas.microsoft.com/office/drawing/2014/main" id="{776CC348-61AD-9ACD-7156-7BF167C0BD3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438" y="1676400"/>
              <a:ext cx="8793162" cy="3489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9638" name="Straight Connector 4">
              <a:extLst>
                <a:ext uri="{FF2B5EF4-FFF2-40B4-BE49-F238E27FC236}">
                  <a16:creationId xmlns:a16="http://schemas.microsoft.com/office/drawing/2014/main" id="{73BF8859-AC7D-C83D-A4C3-DAF9ABE85D47}"/>
                </a:ext>
              </a:extLst>
            </p:cNvPr>
            <p:cNvCxnSpPr>
              <a:cxnSpLocks noChangeShapeType="1"/>
            </p:cNvCxnSpPr>
            <p:nvPr/>
          </p:nvCxnSpPr>
          <p:spPr bwMode="auto">
            <a:xfrm>
              <a:off x="587375" y="15240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9639" name="Straight Connector 5">
              <a:extLst>
                <a:ext uri="{FF2B5EF4-FFF2-40B4-BE49-F238E27FC236}">
                  <a16:creationId xmlns:a16="http://schemas.microsoft.com/office/drawing/2014/main" id="{3D8110D8-3372-FAB7-5086-3FB218BD0196}"/>
                </a:ext>
              </a:extLst>
            </p:cNvPr>
            <p:cNvCxnSpPr>
              <a:cxnSpLocks noChangeShapeType="1"/>
            </p:cNvCxnSpPr>
            <p:nvPr/>
          </p:nvCxnSpPr>
          <p:spPr bwMode="auto">
            <a:xfrm>
              <a:off x="587375" y="990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9640" name="Straight Connector 6">
              <a:extLst>
                <a:ext uri="{FF2B5EF4-FFF2-40B4-BE49-F238E27FC236}">
                  <a16:creationId xmlns:a16="http://schemas.microsoft.com/office/drawing/2014/main" id="{5100D575-11BE-05C2-9C34-0332415FE208}"/>
                </a:ext>
              </a:extLst>
            </p:cNvPr>
            <p:cNvCxnSpPr>
              <a:cxnSpLocks noChangeShapeType="1"/>
            </p:cNvCxnSpPr>
            <p:nvPr/>
          </p:nvCxnSpPr>
          <p:spPr bwMode="auto">
            <a:xfrm>
              <a:off x="587375" y="5410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Number Placeholder 1">
            <a:extLst>
              <a:ext uri="{FF2B5EF4-FFF2-40B4-BE49-F238E27FC236}">
                <a16:creationId xmlns:a16="http://schemas.microsoft.com/office/drawing/2014/main" id="{84B42055-C146-72E8-55FC-6CC61F7BD808}"/>
              </a:ext>
            </a:extLst>
          </p:cNvPr>
          <p:cNvSpPr>
            <a:spLocks noGrp="1"/>
          </p:cNvSpPr>
          <p:nvPr>
            <p:ph type="sldNum" sz="quarter" idx="10"/>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1200" i="0">
                <a:solidFill>
                  <a:schemeClr val="bg2"/>
                </a:solidFill>
              </a:rPr>
              <a:t>7.</a:t>
            </a:r>
            <a:fld id="{E0838D76-2464-4318-8F92-2A9F55C01153}" type="slidenum">
              <a:rPr lang="en-US" altLang="en-US" sz="1200" i="0">
                <a:solidFill>
                  <a:schemeClr val="bg2"/>
                </a:solidFill>
              </a:rPr>
              <a:pPr/>
              <a:t>36</a:t>
            </a:fld>
            <a:endParaRPr lang="en-US" altLang="en-US" sz="1200" i="0">
              <a:solidFill>
                <a:schemeClr val="bg2"/>
              </a:solidFill>
            </a:endParaRPr>
          </a:p>
        </p:txBody>
      </p:sp>
      <p:sp>
        <p:nvSpPr>
          <p:cNvPr id="71683" name="Text Box 2">
            <a:extLst>
              <a:ext uri="{FF2B5EF4-FFF2-40B4-BE49-F238E27FC236}">
                <a16:creationId xmlns:a16="http://schemas.microsoft.com/office/drawing/2014/main" id="{E24D25AD-298D-2173-8D20-58840FC530A8}"/>
              </a:ext>
            </a:extLst>
          </p:cNvPr>
          <p:cNvSpPr txBox="1">
            <a:spLocks noChangeArrowheads="1"/>
          </p:cNvSpPr>
          <p:nvPr/>
        </p:nvSpPr>
        <p:spPr bwMode="auto">
          <a:xfrm>
            <a:off x="2133600" y="593725"/>
            <a:ext cx="6096000"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800" b="1" dirty="0">
                <a:solidFill>
                  <a:srgbClr val="FF0000"/>
                </a:solidFill>
                <a:latin typeface="Times New Roman" panose="02020603050405020304" pitchFamily="18" charset="0"/>
              </a:rPr>
              <a:t>Process synchronization</a:t>
            </a:r>
          </a:p>
        </p:txBody>
      </p:sp>
      <p:sp>
        <p:nvSpPr>
          <p:cNvPr id="71684" name="Rectangle 3">
            <a:extLst>
              <a:ext uri="{FF2B5EF4-FFF2-40B4-BE49-F238E27FC236}">
                <a16:creationId xmlns:a16="http://schemas.microsoft.com/office/drawing/2014/main" id="{26BE5B0D-B2ED-BC70-5BEC-CEC72A08E97D}"/>
              </a:ext>
            </a:extLst>
          </p:cNvPr>
          <p:cNvSpPr>
            <a:spLocks noChangeArrowheads="1"/>
          </p:cNvSpPr>
          <p:nvPr/>
        </p:nvSpPr>
        <p:spPr bwMode="auto">
          <a:xfrm>
            <a:off x="228600" y="2514600"/>
            <a:ext cx="8915400" cy="22272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The whole idea behind process management is to synchronize different processes with different resources. Whenever resources can be used by more than one user  (or process, in this case), we can have two problematic situations: </a:t>
            </a:r>
            <a:r>
              <a:rPr lang="en-US" altLang="en-US" sz="2800" b="1" dirty="0">
                <a:latin typeface="Times New Roman" panose="02020603050405020304" pitchFamily="18" charset="0"/>
              </a:rPr>
              <a:t>deadlock</a:t>
            </a:r>
            <a:r>
              <a:rPr lang="en-US" altLang="en-US" sz="2800" i="0" dirty="0">
                <a:latin typeface="Times New Roman" panose="02020603050405020304" pitchFamily="18" charset="0"/>
              </a:rPr>
              <a:t> and </a:t>
            </a:r>
            <a:r>
              <a:rPr lang="en-US" altLang="en-US" sz="2800" b="1" dirty="0">
                <a:latin typeface="Times New Roman" panose="02020603050405020304" pitchFamily="18" charset="0"/>
              </a:rPr>
              <a:t>starvation</a:t>
            </a:r>
            <a:r>
              <a:rPr lang="en-US" altLang="en-US" sz="2800" i="0" dirty="0">
                <a:latin typeface="Times New Roman" panose="02020603050405020304" pitchFamily="18" charset="0"/>
              </a:rPr>
              <a:t>.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168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16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3" grpId="0"/>
      <p:bldP spid="7168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6A7DFFAB-D4F2-D71C-D5A7-CAA740EFCF93}"/>
              </a:ext>
            </a:extLst>
          </p:cNvPr>
          <p:cNvGrpSpPr>
            <a:grpSpLocks/>
          </p:cNvGrpSpPr>
          <p:nvPr/>
        </p:nvGrpSpPr>
        <p:grpSpPr bwMode="auto">
          <a:xfrm>
            <a:off x="275431" y="1981200"/>
            <a:ext cx="8593137" cy="3124200"/>
            <a:chOff x="398463" y="762000"/>
            <a:chExt cx="8593137" cy="3124200"/>
          </a:xfrm>
        </p:grpSpPr>
        <p:sp>
          <p:nvSpPr>
            <p:cNvPr id="75779" name="Text Box 2">
              <a:extLst>
                <a:ext uri="{FF2B5EF4-FFF2-40B4-BE49-F238E27FC236}">
                  <a16:creationId xmlns:a16="http://schemas.microsoft.com/office/drawing/2014/main" id="{85EB7B8C-C71C-5A8F-34A9-52CDC1ADE557}"/>
                </a:ext>
              </a:extLst>
            </p:cNvPr>
            <p:cNvSpPr txBox="1">
              <a:spLocks noChangeArrowheads="1"/>
            </p:cNvSpPr>
            <p:nvPr/>
          </p:nvSpPr>
          <p:spPr bwMode="auto">
            <a:xfrm>
              <a:off x="533400" y="762000"/>
              <a:ext cx="4114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7.17  </a:t>
              </a:r>
              <a:r>
                <a:rPr lang="en-US" altLang="en-US" sz="2000" b="1" i="0">
                  <a:latin typeface="Times New Roman" panose="02020603050405020304" pitchFamily="18" charset="0"/>
                </a:rPr>
                <a:t>Deadlock on a bridge</a:t>
              </a:r>
            </a:p>
          </p:txBody>
        </p:sp>
        <p:pic>
          <p:nvPicPr>
            <p:cNvPr id="75780" name="Picture 3">
              <a:extLst>
                <a:ext uri="{FF2B5EF4-FFF2-40B4-BE49-F238E27FC236}">
                  <a16:creationId xmlns:a16="http://schemas.microsoft.com/office/drawing/2014/main" id="{7034BB6A-F2D9-2548-38C1-EB5C2B1178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463" y="1628775"/>
              <a:ext cx="8593137" cy="195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5781" name="Straight Connector 4">
              <a:extLst>
                <a:ext uri="{FF2B5EF4-FFF2-40B4-BE49-F238E27FC236}">
                  <a16:creationId xmlns:a16="http://schemas.microsoft.com/office/drawing/2014/main" id="{F4C5EC3B-048C-051C-C5AF-8DCF2BC788FE}"/>
                </a:ext>
              </a:extLst>
            </p:cNvPr>
            <p:cNvCxnSpPr>
              <a:cxnSpLocks noChangeShapeType="1"/>
            </p:cNvCxnSpPr>
            <p:nvPr/>
          </p:nvCxnSpPr>
          <p:spPr bwMode="auto">
            <a:xfrm>
              <a:off x="587375" y="12954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5782" name="Straight Connector 5">
              <a:extLst>
                <a:ext uri="{FF2B5EF4-FFF2-40B4-BE49-F238E27FC236}">
                  <a16:creationId xmlns:a16="http://schemas.microsoft.com/office/drawing/2014/main" id="{138F7EE8-82C2-DFDB-C495-919E66A9E505}"/>
                </a:ext>
              </a:extLst>
            </p:cNvPr>
            <p:cNvCxnSpPr>
              <a:cxnSpLocks noChangeShapeType="1"/>
            </p:cNvCxnSpPr>
            <p:nvPr/>
          </p:nvCxnSpPr>
          <p:spPr bwMode="auto">
            <a:xfrm>
              <a:off x="587375" y="762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5783" name="Straight Connector 6">
              <a:extLst>
                <a:ext uri="{FF2B5EF4-FFF2-40B4-BE49-F238E27FC236}">
                  <a16:creationId xmlns:a16="http://schemas.microsoft.com/office/drawing/2014/main" id="{CC5BD979-728F-5F93-ACA7-5D0570DBA1DE}"/>
                </a:ext>
              </a:extLst>
            </p:cNvPr>
            <p:cNvCxnSpPr>
              <a:cxnSpLocks noChangeShapeType="1"/>
            </p:cNvCxnSpPr>
            <p:nvPr/>
          </p:nvCxnSpPr>
          <p:spPr bwMode="auto">
            <a:xfrm>
              <a:off x="587375" y="3886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3" name="Rectangle 4">
            <a:extLst>
              <a:ext uri="{FF2B5EF4-FFF2-40B4-BE49-F238E27FC236}">
                <a16:creationId xmlns:a16="http://schemas.microsoft.com/office/drawing/2014/main" id="{4D47F698-4883-BC08-3441-50E11AF96C00}"/>
              </a:ext>
            </a:extLst>
          </p:cNvPr>
          <p:cNvSpPr>
            <a:spLocks noChangeArrowheads="1"/>
          </p:cNvSpPr>
          <p:nvPr/>
        </p:nvSpPr>
        <p:spPr bwMode="auto">
          <a:xfrm>
            <a:off x="381000" y="5378450"/>
            <a:ext cx="8382000" cy="954107"/>
          </a:xfrm>
          <a:prstGeom prst="rect">
            <a:avLst/>
          </a:prstGeom>
          <a:solidFill>
            <a:srgbClr val="FF0000"/>
          </a:solidFill>
          <a:ln w="76200" algn="ctr">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ctr">
              <a:defRPr/>
            </a:pPr>
            <a:r>
              <a:rPr lang="en-US" altLang="en-US" sz="2800" b="1" i="0" dirty="0">
                <a:solidFill>
                  <a:schemeClr val="bg1"/>
                </a:solidFill>
                <a:latin typeface="Times New Roman" panose="02020603050405020304" pitchFamily="18" charset="0"/>
              </a:rPr>
              <a:t>Deadlock occurs when the operating system does not</a:t>
            </a:r>
          </a:p>
          <a:p>
            <a:pPr algn="ctr">
              <a:defRPr/>
            </a:pPr>
            <a:r>
              <a:rPr lang="en-US" altLang="en-US" sz="2800" b="1" i="0" dirty="0">
                <a:solidFill>
                  <a:schemeClr val="bg1"/>
                </a:solidFill>
                <a:latin typeface="Times New Roman" panose="02020603050405020304" pitchFamily="18" charset="0"/>
              </a:rPr>
              <a:t>put resource restrictions on processes.</a:t>
            </a:r>
          </a:p>
        </p:txBody>
      </p:sp>
      <p:grpSp>
        <p:nvGrpSpPr>
          <p:cNvPr id="2" name="Group 1">
            <a:extLst>
              <a:ext uri="{FF2B5EF4-FFF2-40B4-BE49-F238E27FC236}">
                <a16:creationId xmlns:a16="http://schemas.microsoft.com/office/drawing/2014/main" id="{B122FF5A-A1AE-C472-2EB2-EDACA6C0F362}"/>
              </a:ext>
            </a:extLst>
          </p:cNvPr>
          <p:cNvGrpSpPr>
            <a:grpSpLocks/>
          </p:cNvGrpSpPr>
          <p:nvPr/>
        </p:nvGrpSpPr>
        <p:grpSpPr bwMode="auto">
          <a:xfrm>
            <a:off x="457200" y="1676400"/>
            <a:ext cx="8023225" cy="3505200"/>
            <a:chOff x="587375" y="533400"/>
            <a:chExt cx="8023225" cy="3505200"/>
          </a:xfrm>
        </p:grpSpPr>
        <p:sp>
          <p:nvSpPr>
            <p:cNvPr id="73734" name="Text Box 2">
              <a:extLst>
                <a:ext uri="{FF2B5EF4-FFF2-40B4-BE49-F238E27FC236}">
                  <a16:creationId xmlns:a16="http://schemas.microsoft.com/office/drawing/2014/main" id="{07D90ABB-61EC-D1E5-1541-AEA7E0470BAB}"/>
                </a:ext>
              </a:extLst>
            </p:cNvPr>
            <p:cNvSpPr txBox="1">
              <a:spLocks noChangeArrowheads="1"/>
            </p:cNvSpPr>
            <p:nvPr/>
          </p:nvSpPr>
          <p:spPr bwMode="auto">
            <a:xfrm>
              <a:off x="609600" y="533400"/>
              <a:ext cx="28241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7.16  </a:t>
              </a:r>
              <a:r>
                <a:rPr lang="en-US" altLang="en-US" sz="2000" b="1" i="0">
                  <a:latin typeface="Times New Roman" panose="02020603050405020304" pitchFamily="18" charset="0"/>
                </a:rPr>
                <a:t>Deadlock</a:t>
              </a:r>
            </a:p>
          </p:txBody>
        </p:sp>
        <p:pic>
          <p:nvPicPr>
            <p:cNvPr id="73735" name="Picture 3">
              <a:extLst>
                <a:ext uri="{FF2B5EF4-FFF2-40B4-BE49-F238E27FC236}">
                  <a16:creationId xmlns:a16="http://schemas.microsoft.com/office/drawing/2014/main" id="{5167842B-D5D9-9546-3ECD-B8568A0884A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1222375"/>
              <a:ext cx="7550150" cy="2740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3736" name="Straight Connector 8">
              <a:extLst>
                <a:ext uri="{FF2B5EF4-FFF2-40B4-BE49-F238E27FC236}">
                  <a16:creationId xmlns:a16="http://schemas.microsoft.com/office/drawing/2014/main" id="{87754D1E-746A-BCAC-9FAA-E71CD4897174}"/>
                </a:ext>
              </a:extLst>
            </p:cNvPr>
            <p:cNvCxnSpPr>
              <a:cxnSpLocks noChangeShapeType="1"/>
            </p:cNvCxnSpPr>
            <p:nvPr/>
          </p:nvCxnSpPr>
          <p:spPr bwMode="auto">
            <a:xfrm>
              <a:off x="587375" y="10668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3737" name="Straight Connector 9">
              <a:extLst>
                <a:ext uri="{FF2B5EF4-FFF2-40B4-BE49-F238E27FC236}">
                  <a16:creationId xmlns:a16="http://schemas.microsoft.com/office/drawing/2014/main" id="{B71CEC35-B6E0-1B57-FE78-49665673AF31}"/>
                </a:ext>
              </a:extLst>
            </p:cNvPr>
            <p:cNvCxnSpPr>
              <a:cxnSpLocks noChangeShapeType="1"/>
            </p:cNvCxnSpPr>
            <p:nvPr/>
          </p:nvCxnSpPr>
          <p:spPr bwMode="auto">
            <a:xfrm>
              <a:off x="587375" y="533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3738" name="Straight Connector 10">
              <a:extLst>
                <a:ext uri="{FF2B5EF4-FFF2-40B4-BE49-F238E27FC236}">
                  <a16:creationId xmlns:a16="http://schemas.microsoft.com/office/drawing/2014/main" id="{B919F5BF-5741-A1B0-D90B-B9B80F590434}"/>
                </a:ext>
              </a:extLst>
            </p:cNvPr>
            <p:cNvCxnSpPr>
              <a:cxnSpLocks noChangeShapeType="1"/>
            </p:cNvCxnSpPr>
            <p:nvPr/>
          </p:nvCxnSpPr>
          <p:spPr bwMode="auto">
            <a:xfrm>
              <a:off x="587375" y="4038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nodeType="clickEffect">
                                  <p:stCondLst>
                                    <p:cond delay="0"/>
                                  </p:stCondLst>
                                  <p:childTnLst>
                                    <p:set>
                                      <p:cBhvr>
                                        <p:cTn id="14" dur="1" fill="hold">
                                          <p:stCondLst>
                                            <p:cond delay="0"/>
                                          </p:stCondLst>
                                        </p:cTn>
                                        <p:tgtEl>
                                          <p:spTgt spid="73733"/>
                                        </p:tgtEl>
                                        <p:attrNameLst>
                                          <p:attrName>style.visibility</p:attrName>
                                        </p:attrNameLst>
                                      </p:cBhvr>
                                      <p:to>
                                        <p:strVal val="visible"/>
                                      </p:to>
                                    </p:set>
                                    <p:anim calcmode="lin" valueType="num">
                                      <p:cBhvr>
                                        <p:cTn id="15" dur="500" fill="hold"/>
                                        <p:tgtEl>
                                          <p:spTgt spid="73733"/>
                                        </p:tgtEl>
                                        <p:attrNameLst>
                                          <p:attrName>ppt_w</p:attrName>
                                        </p:attrNameLst>
                                      </p:cBhvr>
                                      <p:tavLst>
                                        <p:tav tm="0">
                                          <p:val>
                                            <p:fltVal val="0"/>
                                          </p:val>
                                        </p:tav>
                                        <p:tav tm="100000">
                                          <p:val>
                                            <p:strVal val="#ppt_w"/>
                                          </p:val>
                                        </p:tav>
                                      </p:tavLst>
                                    </p:anim>
                                    <p:anim calcmode="lin" valueType="num">
                                      <p:cBhvr>
                                        <p:cTn id="16" dur="500" fill="hold"/>
                                        <p:tgtEl>
                                          <p:spTgt spid="73733"/>
                                        </p:tgtEl>
                                        <p:attrNameLst>
                                          <p:attrName>ppt_h</p:attrName>
                                        </p:attrNameLst>
                                      </p:cBhvr>
                                      <p:tavLst>
                                        <p:tav tm="0">
                                          <p:val>
                                            <p:fltVal val="0"/>
                                          </p:val>
                                        </p:tav>
                                        <p:tav tm="100000">
                                          <p:val>
                                            <p:strVal val="#ppt_h"/>
                                          </p:val>
                                        </p:tav>
                                      </p:tavLst>
                                    </p:anim>
                                    <p:animEffect transition="in" filter="fade">
                                      <p:cBhvr>
                                        <p:cTn id="17" dur="500"/>
                                        <p:tgtEl>
                                          <p:spTgt spid="737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12F4B15-0766-C3CB-0A09-03AF2198412F}"/>
              </a:ext>
            </a:extLst>
          </p:cNvPr>
          <p:cNvGrpSpPr>
            <a:grpSpLocks/>
          </p:cNvGrpSpPr>
          <p:nvPr/>
        </p:nvGrpSpPr>
        <p:grpSpPr bwMode="auto">
          <a:xfrm>
            <a:off x="533400" y="1524000"/>
            <a:ext cx="8077200" cy="4267200"/>
            <a:chOff x="533400" y="228600"/>
            <a:chExt cx="8077200" cy="5562600"/>
          </a:xfrm>
        </p:grpSpPr>
        <p:sp>
          <p:nvSpPr>
            <p:cNvPr id="77827" name="Text Box 2">
              <a:extLst>
                <a:ext uri="{FF2B5EF4-FFF2-40B4-BE49-F238E27FC236}">
                  <a16:creationId xmlns:a16="http://schemas.microsoft.com/office/drawing/2014/main" id="{948F772F-C19F-EAAD-4827-9D4C32CBEAA4}"/>
                </a:ext>
              </a:extLst>
            </p:cNvPr>
            <p:cNvSpPr txBox="1">
              <a:spLocks noChangeArrowheads="1"/>
            </p:cNvSpPr>
            <p:nvPr/>
          </p:nvSpPr>
          <p:spPr bwMode="auto">
            <a:xfrm>
              <a:off x="533400" y="228600"/>
              <a:ext cx="29495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7.18  </a:t>
              </a:r>
              <a:r>
                <a:rPr lang="en-US" altLang="en-US" sz="2000" b="1" i="0">
                  <a:latin typeface="Times New Roman" panose="02020603050405020304" pitchFamily="18" charset="0"/>
                </a:rPr>
                <a:t>Starvation</a:t>
              </a:r>
            </a:p>
          </p:txBody>
        </p:sp>
        <p:pic>
          <p:nvPicPr>
            <p:cNvPr id="77828" name="Picture 3">
              <a:extLst>
                <a:ext uri="{FF2B5EF4-FFF2-40B4-BE49-F238E27FC236}">
                  <a16:creationId xmlns:a16="http://schemas.microsoft.com/office/drawing/2014/main" id="{6E68FEA7-C583-B765-4B7C-225D56F887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990600"/>
              <a:ext cx="7761288" cy="467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7829" name="Straight Connector 4">
              <a:extLst>
                <a:ext uri="{FF2B5EF4-FFF2-40B4-BE49-F238E27FC236}">
                  <a16:creationId xmlns:a16="http://schemas.microsoft.com/office/drawing/2014/main" id="{8425C461-C8AF-03E7-D8C5-1907281202AE}"/>
                </a:ext>
              </a:extLst>
            </p:cNvPr>
            <p:cNvCxnSpPr>
              <a:cxnSpLocks noChangeShapeType="1"/>
            </p:cNvCxnSpPr>
            <p:nvPr/>
          </p:nvCxnSpPr>
          <p:spPr bwMode="auto">
            <a:xfrm>
              <a:off x="587375" y="7620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7830" name="Straight Connector 5">
              <a:extLst>
                <a:ext uri="{FF2B5EF4-FFF2-40B4-BE49-F238E27FC236}">
                  <a16:creationId xmlns:a16="http://schemas.microsoft.com/office/drawing/2014/main" id="{5725F1ED-1E8A-2BE3-D30B-3890A5214658}"/>
                </a:ext>
              </a:extLst>
            </p:cNvPr>
            <p:cNvCxnSpPr>
              <a:cxnSpLocks noChangeShapeType="1"/>
            </p:cNvCxnSpPr>
            <p:nvPr/>
          </p:nvCxnSpPr>
          <p:spPr bwMode="auto">
            <a:xfrm>
              <a:off x="587375" y="228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7831" name="Straight Connector 6">
              <a:extLst>
                <a:ext uri="{FF2B5EF4-FFF2-40B4-BE49-F238E27FC236}">
                  <a16:creationId xmlns:a16="http://schemas.microsoft.com/office/drawing/2014/main" id="{E2598C66-BF9C-7E11-3E8C-ABDF6E687F71}"/>
                </a:ext>
              </a:extLst>
            </p:cNvPr>
            <p:cNvCxnSpPr>
              <a:cxnSpLocks noChangeShapeType="1"/>
            </p:cNvCxnSpPr>
            <p:nvPr/>
          </p:nvCxnSpPr>
          <p:spPr bwMode="auto">
            <a:xfrm>
              <a:off x="587375" y="5791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7" name="Rectangle 4">
            <a:extLst>
              <a:ext uri="{FF2B5EF4-FFF2-40B4-BE49-F238E27FC236}">
                <a16:creationId xmlns:a16="http://schemas.microsoft.com/office/drawing/2014/main" id="{2FBE2476-7B12-A913-041D-280B29E46BBE}"/>
              </a:ext>
            </a:extLst>
          </p:cNvPr>
          <p:cNvSpPr>
            <a:spLocks noChangeArrowheads="1"/>
          </p:cNvSpPr>
          <p:nvPr/>
        </p:nvSpPr>
        <p:spPr bwMode="auto">
          <a:xfrm>
            <a:off x="533400" y="5045075"/>
            <a:ext cx="8382000" cy="1384995"/>
          </a:xfrm>
          <a:prstGeom prst="rect">
            <a:avLst/>
          </a:prstGeom>
          <a:solidFill>
            <a:srgbClr val="FF0000"/>
          </a:solidFill>
          <a:ln w="76200" algn="ctr">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ctr">
              <a:defRPr/>
            </a:pPr>
            <a:r>
              <a:rPr lang="en-US" altLang="en-US" sz="2800" b="1" i="0" dirty="0">
                <a:solidFill>
                  <a:schemeClr val="bg1"/>
                </a:solidFill>
                <a:latin typeface="Times New Roman" panose="02020603050405020304" pitchFamily="18" charset="0"/>
              </a:rPr>
              <a:t>Starvation is the opposite of deadlock. It can happen when the operating system puts too many resource restrictions on a process.</a:t>
            </a:r>
          </a:p>
        </p:txBody>
      </p:sp>
      <p:grpSp>
        <p:nvGrpSpPr>
          <p:cNvPr id="3" name="Group 2">
            <a:extLst>
              <a:ext uri="{FF2B5EF4-FFF2-40B4-BE49-F238E27FC236}">
                <a16:creationId xmlns:a16="http://schemas.microsoft.com/office/drawing/2014/main" id="{041DFA4A-B46A-3566-621A-16AC9FD6D918}"/>
              </a:ext>
            </a:extLst>
          </p:cNvPr>
          <p:cNvGrpSpPr>
            <a:grpSpLocks/>
          </p:cNvGrpSpPr>
          <p:nvPr/>
        </p:nvGrpSpPr>
        <p:grpSpPr bwMode="auto">
          <a:xfrm>
            <a:off x="587375" y="1524000"/>
            <a:ext cx="8251825" cy="3276600"/>
            <a:chOff x="587375" y="533400"/>
            <a:chExt cx="8251825" cy="3810000"/>
          </a:xfrm>
        </p:grpSpPr>
        <p:cxnSp>
          <p:nvCxnSpPr>
            <p:cNvPr id="79878" name="Straight Connector 8">
              <a:extLst>
                <a:ext uri="{FF2B5EF4-FFF2-40B4-BE49-F238E27FC236}">
                  <a16:creationId xmlns:a16="http://schemas.microsoft.com/office/drawing/2014/main" id="{D37EA0F1-FE27-2787-3D21-156C28944ECF}"/>
                </a:ext>
              </a:extLst>
            </p:cNvPr>
            <p:cNvCxnSpPr>
              <a:cxnSpLocks noChangeShapeType="1"/>
            </p:cNvCxnSpPr>
            <p:nvPr/>
          </p:nvCxnSpPr>
          <p:spPr bwMode="auto">
            <a:xfrm>
              <a:off x="815975" y="11430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9879" name="Straight Connector 9">
              <a:extLst>
                <a:ext uri="{FF2B5EF4-FFF2-40B4-BE49-F238E27FC236}">
                  <a16:creationId xmlns:a16="http://schemas.microsoft.com/office/drawing/2014/main" id="{38B7CBB8-E01F-3B98-8852-65CFE3BBEBB2}"/>
                </a:ext>
              </a:extLst>
            </p:cNvPr>
            <p:cNvCxnSpPr>
              <a:cxnSpLocks noChangeShapeType="1"/>
            </p:cNvCxnSpPr>
            <p:nvPr/>
          </p:nvCxnSpPr>
          <p:spPr bwMode="auto">
            <a:xfrm>
              <a:off x="815975" y="533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79880" name="Group 1">
              <a:extLst>
                <a:ext uri="{FF2B5EF4-FFF2-40B4-BE49-F238E27FC236}">
                  <a16:creationId xmlns:a16="http://schemas.microsoft.com/office/drawing/2014/main" id="{65FCA782-6169-9512-6BFC-0D3AE777D9F4}"/>
                </a:ext>
              </a:extLst>
            </p:cNvPr>
            <p:cNvGrpSpPr>
              <a:grpSpLocks/>
            </p:cNvGrpSpPr>
            <p:nvPr/>
          </p:nvGrpSpPr>
          <p:grpSpPr bwMode="auto">
            <a:xfrm>
              <a:off x="587375" y="609600"/>
              <a:ext cx="8023225" cy="3733800"/>
              <a:chOff x="587375" y="609600"/>
              <a:chExt cx="8023225" cy="3733800"/>
            </a:xfrm>
          </p:grpSpPr>
          <p:sp>
            <p:nvSpPr>
              <p:cNvPr id="79881" name="Text Box 2">
                <a:extLst>
                  <a:ext uri="{FF2B5EF4-FFF2-40B4-BE49-F238E27FC236}">
                    <a16:creationId xmlns:a16="http://schemas.microsoft.com/office/drawing/2014/main" id="{BECB460E-2858-154A-285F-49F22BB04CF8}"/>
                  </a:ext>
                </a:extLst>
              </p:cNvPr>
              <p:cNvSpPr txBox="1">
                <a:spLocks noChangeArrowheads="1"/>
              </p:cNvSpPr>
              <p:nvPr/>
            </p:nvSpPr>
            <p:spPr bwMode="auto">
              <a:xfrm>
                <a:off x="762000" y="609600"/>
                <a:ext cx="5410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7.19  </a:t>
                </a:r>
                <a:r>
                  <a:rPr lang="en-US" altLang="en-US" sz="2000" b="1" i="0">
                    <a:latin typeface="Times New Roman" panose="02020603050405020304" pitchFamily="18" charset="0"/>
                  </a:rPr>
                  <a:t>The dining philosophers problem</a:t>
                </a:r>
              </a:p>
            </p:txBody>
          </p:sp>
          <p:pic>
            <p:nvPicPr>
              <p:cNvPr id="79882" name="Picture 3">
                <a:extLst>
                  <a:ext uri="{FF2B5EF4-FFF2-40B4-BE49-F238E27FC236}">
                    <a16:creationId xmlns:a16="http://schemas.microsoft.com/office/drawing/2014/main" id="{17E423CE-6479-5084-62F0-4E37881840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95600" y="1303338"/>
                <a:ext cx="3089275" cy="2963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9883" name="Straight Connector 10">
                <a:extLst>
                  <a:ext uri="{FF2B5EF4-FFF2-40B4-BE49-F238E27FC236}">
                    <a16:creationId xmlns:a16="http://schemas.microsoft.com/office/drawing/2014/main" id="{78F9CBFC-C111-76B8-82C0-06F088354678}"/>
                  </a:ext>
                </a:extLst>
              </p:cNvPr>
              <p:cNvCxnSpPr>
                <a:cxnSpLocks noChangeShapeType="1"/>
              </p:cNvCxnSpPr>
              <p:nvPr/>
            </p:nvCxnSpPr>
            <p:spPr bwMode="auto">
              <a:xfrm>
                <a:off x="587375" y="4343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nodeType="clickEffect">
                                  <p:stCondLst>
                                    <p:cond delay="0"/>
                                  </p:stCondLst>
                                  <p:childTnLst>
                                    <p:set>
                                      <p:cBhvr>
                                        <p:cTn id="14" dur="1" fill="hold">
                                          <p:stCondLst>
                                            <p:cond delay="0"/>
                                          </p:stCondLst>
                                        </p:cTn>
                                        <p:tgtEl>
                                          <p:spTgt spid="79877"/>
                                        </p:tgtEl>
                                        <p:attrNameLst>
                                          <p:attrName>style.visibility</p:attrName>
                                        </p:attrNameLst>
                                      </p:cBhvr>
                                      <p:to>
                                        <p:strVal val="visible"/>
                                      </p:to>
                                    </p:set>
                                    <p:anim calcmode="lin" valueType="num">
                                      <p:cBhvr>
                                        <p:cTn id="15" dur="500" fill="hold"/>
                                        <p:tgtEl>
                                          <p:spTgt spid="79877"/>
                                        </p:tgtEl>
                                        <p:attrNameLst>
                                          <p:attrName>ppt_w</p:attrName>
                                        </p:attrNameLst>
                                      </p:cBhvr>
                                      <p:tavLst>
                                        <p:tav tm="0">
                                          <p:val>
                                            <p:fltVal val="0"/>
                                          </p:val>
                                        </p:tav>
                                        <p:tav tm="100000">
                                          <p:val>
                                            <p:strVal val="#ppt_w"/>
                                          </p:val>
                                        </p:tav>
                                      </p:tavLst>
                                    </p:anim>
                                    <p:anim calcmode="lin" valueType="num">
                                      <p:cBhvr>
                                        <p:cTn id="16" dur="500" fill="hold"/>
                                        <p:tgtEl>
                                          <p:spTgt spid="79877"/>
                                        </p:tgtEl>
                                        <p:attrNameLst>
                                          <p:attrName>ppt_h</p:attrName>
                                        </p:attrNameLst>
                                      </p:cBhvr>
                                      <p:tavLst>
                                        <p:tav tm="0">
                                          <p:val>
                                            <p:fltVal val="0"/>
                                          </p:val>
                                        </p:tav>
                                        <p:tav tm="100000">
                                          <p:val>
                                            <p:strVal val="#ppt_h"/>
                                          </p:val>
                                        </p:tav>
                                      </p:tavLst>
                                    </p:anim>
                                    <p:animEffect transition="in" filter="fade">
                                      <p:cBhvr>
                                        <p:cTn id="17" dur="500"/>
                                        <p:tgtEl>
                                          <p:spTgt spid="798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Text Box 2">
            <a:extLst>
              <a:ext uri="{FF2B5EF4-FFF2-40B4-BE49-F238E27FC236}">
                <a16:creationId xmlns:a16="http://schemas.microsoft.com/office/drawing/2014/main" id="{03C02584-B342-B4EB-2C76-A057A8B3AC83}"/>
              </a:ext>
            </a:extLst>
          </p:cNvPr>
          <p:cNvSpPr txBox="1">
            <a:spLocks noChangeArrowheads="1"/>
          </p:cNvSpPr>
          <p:nvPr/>
        </p:nvSpPr>
        <p:spPr bwMode="auto">
          <a:xfrm>
            <a:off x="2286000" y="412497"/>
            <a:ext cx="32766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latin typeface="Times New Roman" panose="02020603050405020304" pitchFamily="18" charset="0"/>
                <a:cs typeface="Times New Roman" panose="02020603050405020304" pitchFamily="18" charset="0"/>
              </a:rPr>
              <a:t> </a:t>
            </a:r>
            <a:r>
              <a:rPr lang="en-US" altLang="en-US" sz="2800" b="1" dirty="0">
                <a:solidFill>
                  <a:srgbClr val="FF0000"/>
                </a:solidFill>
                <a:latin typeface="Times New Roman" panose="02020603050405020304" pitchFamily="18" charset="0"/>
                <a:cs typeface="Times New Roman" panose="02020603050405020304" pitchFamily="18" charset="0"/>
              </a:rPr>
              <a:t>Device manager</a:t>
            </a:r>
          </a:p>
        </p:txBody>
      </p:sp>
      <p:sp>
        <p:nvSpPr>
          <p:cNvPr id="81924" name="Rectangle 3">
            <a:extLst>
              <a:ext uri="{FF2B5EF4-FFF2-40B4-BE49-F238E27FC236}">
                <a16:creationId xmlns:a16="http://schemas.microsoft.com/office/drawing/2014/main" id="{C9CB035E-2913-7E26-6284-B86A59518A32}"/>
              </a:ext>
            </a:extLst>
          </p:cNvPr>
          <p:cNvSpPr>
            <a:spLocks noChangeArrowheads="1"/>
          </p:cNvSpPr>
          <p:nvPr/>
        </p:nvSpPr>
        <p:spPr bwMode="auto">
          <a:xfrm>
            <a:off x="168310" y="1447800"/>
            <a:ext cx="8915400" cy="18002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The device manager, or input/output manager, is responsible for access to input/ output devices. There are limitations on the number and speed of input/output devices in a computer system. </a:t>
            </a:r>
          </a:p>
        </p:txBody>
      </p:sp>
      <p:sp>
        <p:nvSpPr>
          <p:cNvPr id="81925" name="Rectangle 4">
            <a:extLst>
              <a:ext uri="{FF2B5EF4-FFF2-40B4-BE49-F238E27FC236}">
                <a16:creationId xmlns:a16="http://schemas.microsoft.com/office/drawing/2014/main" id="{A78766CB-BD54-F1E9-04C2-BFB62916091A}"/>
              </a:ext>
            </a:extLst>
          </p:cNvPr>
          <p:cNvSpPr>
            <a:spLocks noChangeArrowheads="1"/>
          </p:cNvSpPr>
          <p:nvPr/>
        </p:nvSpPr>
        <p:spPr bwMode="auto">
          <a:xfrm>
            <a:off x="92110" y="3352800"/>
            <a:ext cx="8915400" cy="8302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spcAft>
                <a:spcPct val="50000"/>
              </a:spcAft>
              <a:buClr>
                <a:srgbClr val="FF0000"/>
              </a:buClr>
              <a:buFont typeface="Wingdings" panose="05000000000000000000" pitchFamily="2" charset="2"/>
              <a:buChar char="q"/>
            </a:pPr>
            <a:r>
              <a:rPr lang="en-US" altLang="en-US" sz="2400" b="1" i="0">
                <a:latin typeface="Times New Roman" panose="02020603050405020304" pitchFamily="18" charset="0"/>
              </a:rPr>
              <a:t>The device manager monitors every input/output device</a:t>
            </a:r>
            <a:br>
              <a:rPr lang="en-US" altLang="en-US" sz="2400" b="1" i="0">
                <a:latin typeface="Times New Roman" panose="02020603050405020304" pitchFamily="18" charset="0"/>
              </a:rPr>
            </a:br>
            <a:r>
              <a:rPr lang="en-US" altLang="en-US" sz="2400" b="1" i="0">
                <a:latin typeface="Times New Roman" panose="02020603050405020304" pitchFamily="18" charset="0"/>
              </a:rPr>
              <a:t>constantly to ensure that the device is functioning properly. </a:t>
            </a:r>
          </a:p>
        </p:txBody>
      </p:sp>
      <p:sp>
        <p:nvSpPr>
          <p:cNvPr id="6" name="Rectangle 4">
            <a:extLst>
              <a:ext uri="{FF2B5EF4-FFF2-40B4-BE49-F238E27FC236}">
                <a16:creationId xmlns:a16="http://schemas.microsoft.com/office/drawing/2014/main" id="{313BC049-4A66-3136-9AD1-201621F3CACA}"/>
              </a:ext>
            </a:extLst>
          </p:cNvPr>
          <p:cNvSpPr>
            <a:spLocks noChangeArrowheads="1"/>
          </p:cNvSpPr>
          <p:nvPr/>
        </p:nvSpPr>
        <p:spPr bwMode="auto">
          <a:xfrm>
            <a:off x="92110" y="4460875"/>
            <a:ext cx="8915400" cy="8318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spcAft>
                <a:spcPct val="50000"/>
              </a:spcAft>
              <a:buClr>
                <a:srgbClr val="FF0000"/>
              </a:buClr>
              <a:buFont typeface="Wingdings" panose="05000000000000000000" pitchFamily="2" charset="2"/>
              <a:buChar char="q"/>
            </a:pPr>
            <a:r>
              <a:rPr lang="en-US" altLang="en-US" sz="2400" b="1" i="0">
                <a:latin typeface="Times New Roman" panose="02020603050405020304" pitchFamily="18" charset="0"/>
              </a:rPr>
              <a:t> The device manager maintains a queue for each input/output</a:t>
            </a:r>
            <a:br>
              <a:rPr lang="en-US" altLang="en-US" sz="2400" b="1" i="0">
                <a:latin typeface="Times New Roman" panose="02020603050405020304" pitchFamily="18" charset="0"/>
              </a:rPr>
            </a:br>
            <a:r>
              <a:rPr lang="en-US" altLang="en-US" sz="2400" b="1" i="0">
                <a:latin typeface="Times New Roman" panose="02020603050405020304" pitchFamily="18" charset="0"/>
              </a:rPr>
              <a:t>     device or one or more queues for similar input/output devices. </a:t>
            </a:r>
          </a:p>
        </p:txBody>
      </p:sp>
      <p:sp>
        <p:nvSpPr>
          <p:cNvPr id="7" name="Rectangle 4">
            <a:extLst>
              <a:ext uri="{FF2B5EF4-FFF2-40B4-BE49-F238E27FC236}">
                <a16:creationId xmlns:a16="http://schemas.microsoft.com/office/drawing/2014/main" id="{5FF6098A-0FAB-8962-E146-5C52D5998E86}"/>
              </a:ext>
            </a:extLst>
          </p:cNvPr>
          <p:cNvSpPr>
            <a:spLocks noChangeArrowheads="1"/>
          </p:cNvSpPr>
          <p:nvPr/>
        </p:nvSpPr>
        <p:spPr bwMode="auto">
          <a:xfrm>
            <a:off x="92110" y="5570538"/>
            <a:ext cx="8915400" cy="83026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spcAft>
                <a:spcPct val="50000"/>
              </a:spcAft>
              <a:buClr>
                <a:srgbClr val="FF0000"/>
              </a:buClr>
              <a:buFont typeface="Wingdings" panose="05000000000000000000" pitchFamily="2" charset="2"/>
              <a:buChar char="q"/>
            </a:pPr>
            <a:r>
              <a:rPr lang="en-US" altLang="en-US" sz="2400" b="1" i="0">
                <a:latin typeface="Times New Roman" panose="02020603050405020304" pitchFamily="18" charset="0"/>
              </a:rPr>
              <a:t> The device manager controls the different policies for accessing</a:t>
            </a:r>
            <a:br>
              <a:rPr lang="en-US" altLang="en-US" sz="2400" b="1" i="0">
                <a:latin typeface="Times New Roman" panose="02020603050405020304" pitchFamily="18" charset="0"/>
              </a:rPr>
            </a:br>
            <a:r>
              <a:rPr lang="en-US" altLang="en-US" sz="2400" b="1" i="0">
                <a:latin typeface="Times New Roman" panose="02020603050405020304" pitchFamily="18" charset="0"/>
              </a:rPr>
              <a:t>     input/output devices.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192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192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26" presetClass="entr" presetSubtype="0" fill="hold" nodeType="clickEffect">
                                  <p:stCondLst>
                                    <p:cond delay="0"/>
                                  </p:stCondLst>
                                  <p:childTnLst>
                                    <p:set>
                                      <p:cBhvr>
                                        <p:cTn id="14" dur="1" fill="hold">
                                          <p:stCondLst>
                                            <p:cond delay="0"/>
                                          </p:stCondLst>
                                        </p:cTn>
                                        <p:tgtEl>
                                          <p:spTgt spid="81925"/>
                                        </p:tgtEl>
                                        <p:attrNameLst>
                                          <p:attrName>style.visibility</p:attrName>
                                        </p:attrNameLst>
                                      </p:cBhvr>
                                      <p:to>
                                        <p:strVal val="visible"/>
                                      </p:to>
                                    </p:set>
                                    <p:animEffect transition="in" filter="wipe(down)">
                                      <p:cBhvr>
                                        <p:cTn id="15" dur="580">
                                          <p:stCondLst>
                                            <p:cond delay="0"/>
                                          </p:stCondLst>
                                        </p:cTn>
                                        <p:tgtEl>
                                          <p:spTgt spid="81925"/>
                                        </p:tgtEl>
                                      </p:cBhvr>
                                    </p:animEffect>
                                    <p:anim calcmode="lin" valueType="num">
                                      <p:cBhvr>
                                        <p:cTn id="16" dur="1822" tmFilter="0,0; 0.14,0.36; 0.43,0.73; 0.71,0.91; 1.0,1.0">
                                          <p:stCondLst>
                                            <p:cond delay="0"/>
                                          </p:stCondLst>
                                        </p:cTn>
                                        <p:tgtEl>
                                          <p:spTgt spid="8192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8192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8192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8192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81925"/>
                                        </p:tgtEl>
                                        <p:attrNameLst>
                                          <p:attrName>ppt_y</p:attrName>
                                        </p:attrNameLst>
                                      </p:cBhvr>
                                      <p:tavLst>
                                        <p:tav tm="0" fmla="#ppt_y-sin(pi*$)/81">
                                          <p:val>
                                            <p:fltVal val="0"/>
                                          </p:val>
                                        </p:tav>
                                        <p:tav tm="100000">
                                          <p:val>
                                            <p:fltVal val="1"/>
                                          </p:val>
                                        </p:tav>
                                      </p:tavLst>
                                    </p:anim>
                                    <p:animScale>
                                      <p:cBhvr>
                                        <p:cTn id="21" dur="26">
                                          <p:stCondLst>
                                            <p:cond delay="650"/>
                                          </p:stCondLst>
                                        </p:cTn>
                                        <p:tgtEl>
                                          <p:spTgt spid="81925"/>
                                        </p:tgtEl>
                                      </p:cBhvr>
                                      <p:to x="100000" y="60000"/>
                                    </p:animScale>
                                    <p:animScale>
                                      <p:cBhvr>
                                        <p:cTn id="22" dur="166" decel="50000">
                                          <p:stCondLst>
                                            <p:cond delay="676"/>
                                          </p:stCondLst>
                                        </p:cTn>
                                        <p:tgtEl>
                                          <p:spTgt spid="81925"/>
                                        </p:tgtEl>
                                      </p:cBhvr>
                                      <p:to x="100000" y="100000"/>
                                    </p:animScale>
                                    <p:animScale>
                                      <p:cBhvr>
                                        <p:cTn id="23" dur="26">
                                          <p:stCondLst>
                                            <p:cond delay="1312"/>
                                          </p:stCondLst>
                                        </p:cTn>
                                        <p:tgtEl>
                                          <p:spTgt spid="81925"/>
                                        </p:tgtEl>
                                      </p:cBhvr>
                                      <p:to x="100000" y="80000"/>
                                    </p:animScale>
                                    <p:animScale>
                                      <p:cBhvr>
                                        <p:cTn id="24" dur="166" decel="50000">
                                          <p:stCondLst>
                                            <p:cond delay="1338"/>
                                          </p:stCondLst>
                                        </p:cTn>
                                        <p:tgtEl>
                                          <p:spTgt spid="81925"/>
                                        </p:tgtEl>
                                      </p:cBhvr>
                                      <p:to x="100000" y="100000"/>
                                    </p:animScale>
                                    <p:animScale>
                                      <p:cBhvr>
                                        <p:cTn id="25" dur="26">
                                          <p:stCondLst>
                                            <p:cond delay="1642"/>
                                          </p:stCondLst>
                                        </p:cTn>
                                        <p:tgtEl>
                                          <p:spTgt spid="81925"/>
                                        </p:tgtEl>
                                      </p:cBhvr>
                                      <p:to x="100000" y="90000"/>
                                    </p:animScale>
                                    <p:animScale>
                                      <p:cBhvr>
                                        <p:cTn id="26" dur="166" decel="50000">
                                          <p:stCondLst>
                                            <p:cond delay="1668"/>
                                          </p:stCondLst>
                                        </p:cTn>
                                        <p:tgtEl>
                                          <p:spTgt spid="81925"/>
                                        </p:tgtEl>
                                      </p:cBhvr>
                                      <p:to x="100000" y="100000"/>
                                    </p:animScale>
                                    <p:animScale>
                                      <p:cBhvr>
                                        <p:cTn id="27" dur="26">
                                          <p:stCondLst>
                                            <p:cond delay="1808"/>
                                          </p:stCondLst>
                                        </p:cTn>
                                        <p:tgtEl>
                                          <p:spTgt spid="81925"/>
                                        </p:tgtEl>
                                      </p:cBhvr>
                                      <p:to x="100000" y="95000"/>
                                    </p:animScale>
                                    <p:animScale>
                                      <p:cBhvr>
                                        <p:cTn id="28" dur="166" decel="50000">
                                          <p:stCondLst>
                                            <p:cond delay="1834"/>
                                          </p:stCondLst>
                                        </p:cTn>
                                        <p:tgtEl>
                                          <p:spTgt spid="81925"/>
                                        </p:tgtEl>
                                      </p:cBhvr>
                                      <p:to x="100000" y="100000"/>
                                    </p:animScale>
                                  </p:childTnLst>
                                </p:cTn>
                              </p:par>
                            </p:childTnLst>
                          </p:cTn>
                        </p:par>
                      </p:childTnLst>
                    </p:cTn>
                  </p:par>
                  <p:par>
                    <p:cTn id="29" fill="hold" nodeType="clickPar">
                      <p:stCondLst>
                        <p:cond delay="indefinite"/>
                      </p:stCondLst>
                      <p:childTnLst>
                        <p:par>
                          <p:cTn id="30" fill="hold" nodeType="withGroup">
                            <p:stCondLst>
                              <p:cond delay="0"/>
                            </p:stCondLst>
                            <p:childTnLst>
                              <p:par>
                                <p:cTn id="31" presetID="26" presetClass="entr" presetSubtype="0"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down)">
                                      <p:cBhvr>
                                        <p:cTn id="33" dur="580">
                                          <p:stCondLst>
                                            <p:cond delay="0"/>
                                          </p:stCondLst>
                                        </p:cTn>
                                        <p:tgtEl>
                                          <p:spTgt spid="6"/>
                                        </p:tgtEl>
                                      </p:cBhvr>
                                    </p:animEffect>
                                    <p:anim calcmode="lin" valueType="num">
                                      <p:cBhvr>
                                        <p:cTn id="3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9" dur="26">
                                          <p:stCondLst>
                                            <p:cond delay="650"/>
                                          </p:stCondLst>
                                        </p:cTn>
                                        <p:tgtEl>
                                          <p:spTgt spid="6"/>
                                        </p:tgtEl>
                                      </p:cBhvr>
                                      <p:to x="100000" y="60000"/>
                                    </p:animScale>
                                    <p:animScale>
                                      <p:cBhvr>
                                        <p:cTn id="40" dur="166" decel="50000">
                                          <p:stCondLst>
                                            <p:cond delay="676"/>
                                          </p:stCondLst>
                                        </p:cTn>
                                        <p:tgtEl>
                                          <p:spTgt spid="6"/>
                                        </p:tgtEl>
                                      </p:cBhvr>
                                      <p:to x="100000" y="100000"/>
                                    </p:animScale>
                                    <p:animScale>
                                      <p:cBhvr>
                                        <p:cTn id="41" dur="26">
                                          <p:stCondLst>
                                            <p:cond delay="1312"/>
                                          </p:stCondLst>
                                        </p:cTn>
                                        <p:tgtEl>
                                          <p:spTgt spid="6"/>
                                        </p:tgtEl>
                                      </p:cBhvr>
                                      <p:to x="100000" y="80000"/>
                                    </p:animScale>
                                    <p:animScale>
                                      <p:cBhvr>
                                        <p:cTn id="42" dur="166" decel="50000">
                                          <p:stCondLst>
                                            <p:cond delay="1338"/>
                                          </p:stCondLst>
                                        </p:cTn>
                                        <p:tgtEl>
                                          <p:spTgt spid="6"/>
                                        </p:tgtEl>
                                      </p:cBhvr>
                                      <p:to x="100000" y="100000"/>
                                    </p:animScale>
                                    <p:animScale>
                                      <p:cBhvr>
                                        <p:cTn id="43" dur="26">
                                          <p:stCondLst>
                                            <p:cond delay="1642"/>
                                          </p:stCondLst>
                                        </p:cTn>
                                        <p:tgtEl>
                                          <p:spTgt spid="6"/>
                                        </p:tgtEl>
                                      </p:cBhvr>
                                      <p:to x="100000" y="90000"/>
                                    </p:animScale>
                                    <p:animScale>
                                      <p:cBhvr>
                                        <p:cTn id="44" dur="166" decel="50000">
                                          <p:stCondLst>
                                            <p:cond delay="1668"/>
                                          </p:stCondLst>
                                        </p:cTn>
                                        <p:tgtEl>
                                          <p:spTgt spid="6"/>
                                        </p:tgtEl>
                                      </p:cBhvr>
                                      <p:to x="100000" y="100000"/>
                                    </p:animScale>
                                    <p:animScale>
                                      <p:cBhvr>
                                        <p:cTn id="45" dur="26">
                                          <p:stCondLst>
                                            <p:cond delay="1808"/>
                                          </p:stCondLst>
                                        </p:cTn>
                                        <p:tgtEl>
                                          <p:spTgt spid="6"/>
                                        </p:tgtEl>
                                      </p:cBhvr>
                                      <p:to x="100000" y="95000"/>
                                    </p:animScale>
                                    <p:animScale>
                                      <p:cBhvr>
                                        <p:cTn id="46" dur="166" decel="50000">
                                          <p:stCondLst>
                                            <p:cond delay="1834"/>
                                          </p:stCondLst>
                                        </p:cTn>
                                        <p:tgtEl>
                                          <p:spTgt spid="6"/>
                                        </p:tgtEl>
                                      </p:cBhvr>
                                      <p:to x="100000" y="100000"/>
                                    </p:animScale>
                                  </p:childTnLst>
                                </p:cTn>
                              </p:par>
                            </p:childTnLst>
                          </p:cTn>
                        </p:par>
                      </p:childTnLst>
                    </p:cTn>
                  </p:par>
                  <p:par>
                    <p:cTn id="47" fill="hold" nodeType="clickPar">
                      <p:stCondLst>
                        <p:cond delay="indefinite"/>
                      </p:stCondLst>
                      <p:childTnLst>
                        <p:par>
                          <p:cTn id="48" fill="hold" nodeType="withGroup">
                            <p:stCondLst>
                              <p:cond delay="0"/>
                            </p:stCondLst>
                            <p:childTnLst>
                              <p:par>
                                <p:cTn id="49" presetID="26" presetClass="entr" presetSubtype="0" fill="hold" nodeType="click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down)">
                                      <p:cBhvr>
                                        <p:cTn id="51" dur="580">
                                          <p:stCondLst>
                                            <p:cond delay="0"/>
                                          </p:stCondLst>
                                        </p:cTn>
                                        <p:tgtEl>
                                          <p:spTgt spid="7"/>
                                        </p:tgtEl>
                                      </p:cBhvr>
                                    </p:animEffect>
                                    <p:anim calcmode="lin" valueType="num">
                                      <p:cBhvr>
                                        <p:cTn id="5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57" dur="26">
                                          <p:stCondLst>
                                            <p:cond delay="650"/>
                                          </p:stCondLst>
                                        </p:cTn>
                                        <p:tgtEl>
                                          <p:spTgt spid="7"/>
                                        </p:tgtEl>
                                      </p:cBhvr>
                                      <p:to x="100000" y="60000"/>
                                    </p:animScale>
                                    <p:animScale>
                                      <p:cBhvr>
                                        <p:cTn id="58" dur="166" decel="50000">
                                          <p:stCondLst>
                                            <p:cond delay="676"/>
                                          </p:stCondLst>
                                        </p:cTn>
                                        <p:tgtEl>
                                          <p:spTgt spid="7"/>
                                        </p:tgtEl>
                                      </p:cBhvr>
                                      <p:to x="100000" y="100000"/>
                                    </p:animScale>
                                    <p:animScale>
                                      <p:cBhvr>
                                        <p:cTn id="59" dur="26">
                                          <p:stCondLst>
                                            <p:cond delay="1312"/>
                                          </p:stCondLst>
                                        </p:cTn>
                                        <p:tgtEl>
                                          <p:spTgt spid="7"/>
                                        </p:tgtEl>
                                      </p:cBhvr>
                                      <p:to x="100000" y="80000"/>
                                    </p:animScale>
                                    <p:animScale>
                                      <p:cBhvr>
                                        <p:cTn id="60" dur="166" decel="50000">
                                          <p:stCondLst>
                                            <p:cond delay="1338"/>
                                          </p:stCondLst>
                                        </p:cTn>
                                        <p:tgtEl>
                                          <p:spTgt spid="7"/>
                                        </p:tgtEl>
                                      </p:cBhvr>
                                      <p:to x="100000" y="100000"/>
                                    </p:animScale>
                                    <p:animScale>
                                      <p:cBhvr>
                                        <p:cTn id="61" dur="26">
                                          <p:stCondLst>
                                            <p:cond delay="1642"/>
                                          </p:stCondLst>
                                        </p:cTn>
                                        <p:tgtEl>
                                          <p:spTgt spid="7"/>
                                        </p:tgtEl>
                                      </p:cBhvr>
                                      <p:to x="100000" y="90000"/>
                                    </p:animScale>
                                    <p:animScale>
                                      <p:cBhvr>
                                        <p:cTn id="62" dur="166" decel="50000">
                                          <p:stCondLst>
                                            <p:cond delay="1668"/>
                                          </p:stCondLst>
                                        </p:cTn>
                                        <p:tgtEl>
                                          <p:spTgt spid="7"/>
                                        </p:tgtEl>
                                      </p:cBhvr>
                                      <p:to x="100000" y="100000"/>
                                    </p:animScale>
                                    <p:animScale>
                                      <p:cBhvr>
                                        <p:cTn id="63" dur="26">
                                          <p:stCondLst>
                                            <p:cond delay="1808"/>
                                          </p:stCondLst>
                                        </p:cTn>
                                        <p:tgtEl>
                                          <p:spTgt spid="7"/>
                                        </p:tgtEl>
                                      </p:cBhvr>
                                      <p:to x="100000" y="95000"/>
                                    </p:animScale>
                                    <p:animScale>
                                      <p:cBhvr>
                                        <p:cTn id="64"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3" grpId="0"/>
      <p:bldP spid="81924" grpId="0" animBg="1"/>
      <p:bldP spid="81925" grpId="0" animBg="1"/>
      <p:bldP spid="6"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Text Box 2">
            <a:extLst>
              <a:ext uri="{FF2B5EF4-FFF2-40B4-BE49-F238E27FC236}">
                <a16:creationId xmlns:a16="http://schemas.microsoft.com/office/drawing/2014/main" id="{CA4DC662-9C13-C7EA-EA3A-0910A3B1A6BD}"/>
              </a:ext>
            </a:extLst>
          </p:cNvPr>
          <p:cNvSpPr txBox="1">
            <a:spLocks noChangeArrowheads="1"/>
          </p:cNvSpPr>
          <p:nvPr/>
        </p:nvSpPr>
        <p:spPr bwMode="auto">
          <a:xfrm>
            <a:off x="2514600" y="536726"/>
            <a:ext cx="281987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dirty="0">
                <a:solidFill>
                  <a:schemeClr val="bg1"/>
                </a:solidFill>
                <a:latin typeface="Calibri" panose="020F0502020204030204" pitchFamily="34" charset="0"/>
              </a:rPr>
              <a:t>7.3.4	 File manager</a:t>
            </a:r>
          </a:p>
        </p:txBody>
      </p:sp>
      <p:sp>
        <p:nvSpPr>
          <p:cNvPr id="83972" name="Rectangle 3">
            <a:extLst>
              <a:ext uri="{FF2B5EF4-FFF2-40B4-BE49-F238E27FC236}">
                <a16:creationId xmlns:a16="http://schemas.microsoft.com/office/drawing/2014/main" id="{DC283913-E16A-823C-1660-F9E5A01CB0AE}"/>
              </a:ext>
            </a:extLst>
          </p:cNvPr>
          <p:cNvSpPr>
            <a:spLocks noChangeArrowheads="1"/>
          </p:cNvSpPr>
          <p:nvPr/>
        </p:nvSpPr>
        <p:spPr bwMode="auto">
          <a:xfrm>
            <a:off x="114300" y="1260626"/>
            <a:ext cx="8915400" cy="156966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400" i="0" dirty="0">
                <a:latin typeface="Times New Roman" panose="02020603050405020304" pitchFamily="18" charset="0"/>
              </a:rPr>
              <a:t>Operating systems today use a </a:t>
            </a:r>
            <a:r>
              <a:rPr lang="en-US" altLang="en-US" sz="2400" b="1" i="0" dirty="0">
                <a:latin typeface="Times New Roman" panose="02020603050405020304" pitchFamily="18" charset="0"/>
              </a:rPr>
              <a:t>file manager</a:t>
            </a:r>
            <a:r>
              <a:rPr lang="en-US" altLang="en-US" sz="2400" i="0" dirty="0">
                <a:latin typeface="Times New Roman" panose="02020603050405020304" pitchFamily="18" charset="0"/>
              </a:rPr>
              <a:t> to control access to files. A detailed discussion of the file manager also requires advanced knowledge of operating system principles and file access concepts that are beyond the scope of this book. </a:t>
            </a:r>
          </a:p>
        </p:txBody>
      </p:sp>
      <p:sp>
        <p:nvSpPr>
          <p:cNvPr id="83973" name="Rectangle 4">
            <a:extLst>
              <a:ext uri="{FF2B5EF4-FFF2-40B4-BE49-F238E27FC236}">
                <a16:creationId xmlns:a16="http://schemas.microsoft.com/office/drawing/2014/main" id="{46A4E401-5479-B000-E0A3-1E39C227F07A}"/>
              </a:ext>
            </a:extLst>
          </p:cNvPr>
          <p:cNvSpPr>
            <a:spLocks noChangeArrowheads="1"/>
          </p:cNvSpPr>
          <p:nvPr/>
        </p:nvSpPr>
        <p:spPr bwMode="auto">
          <a:xfrm>
            <a:off x="228600" y="2830286"/>
            <a:ext cx="8915400" cy="461963"/>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30000"/>
              </a:spcAft>
              <a:buClr>
                <a:srgbClr val="FF0000"/>
              </a:buClr>
              <a:buFont typeface="Wingdings" panose="05000000000000000000" pitchFamily="2" charset="2"/>
              <a:buChar char="q"/>
            </a:pPr>
            <a:r>
              <a:rPr lang="en-US" altLang="en-US" sz="2400" b="1" i="0">
                <a:latin typeface="Times New Roman" panose="02020603050405020304" pitchFamily="18" charset="0"/>
              </a:rPr>
              <a:t> The file manager controls access to files. </a:t>
            </a:r>
          </a:p>
        </p:txBody>
      </p:sp>
      <p:sp>
        <p:nvSpPr>
          <p:cNvPr id="6" name="Rectangle 4">
            <a:extLst>
              <a:ext uri="{FF2B5EF4-FFF2-40B4-BE49-F238E27FC236}">
                <a16:creationId xmlns:a16="http://schemas.microsoft.com/office/drawing/2014/main" id="{D88B2F93-7443-A206-0750-1DBA0AB10968}"/>
              </a:ext>
            </a:extLst>
          </p:cNvPr>
          <p:cNvSpPr>
            <a:spLocks noChangeArrowheads="1"/>
          </p:cNvSpPr>
          <p:nvPr/>
        </p:nvSpPr>
        <p:spPr bwMode="auto">
          <a:xfrm>
            <a:off x="228600" y="3554186"/>
            <a:ext cx="9144000" cy="461963"/>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30000"/>
              </a:spcAft>
              <a:buClr>
                <a:srgbClr val="FF0000"/>
              </a:buClr>
              <a:buFont typeface="Wingdings" panose="05000000000000000000" pitchFamily="2" charset="2"/>
              <a:buChar char="q"/>
            </a:pPr>
            <a:r>
              <a:rPr lang="en-US" altLang="en-US" sz="2400" b="1" i="0">
                <a:latin typeface="Times New Roman" panose="02020603050405020304" pitchFamily="18" charset="0"/>
              </a:rPr>
              <a:t> The file supervises the creation, deletion, and modification of files.</a:t>
            </a:r>
          </a:p>
        </p:txBody>
      </p:sp>
      <p:sp>
        <p:nvSpPr>
          <p:cNvPr id="7" name="Rectangle 4">
            <a:extLst>
              <a:ext uri="{FF2B5EF4-FFF2-40B4-BE49-F238E27FC236}">
                <a16:creationId xmlns:a16="http://schemas.microsoft.com/office/drawing/2014/main" id="{865ADC0C-D6D9-980F-E809-DC9EDED28761}"/>
              </a:ext>
            </a:extLst>
          </p:cNvPr>
          <p:cNvSpPr>
            <a:spLocks noChangeArrowheads="1"/>
          </p:cNvSpPr>
          <p:nvPr/>
        </p:nvSpPr>
        <p:spPr bwMode="auto">
          <a:xfrm>
            <a:off x="228600" y="4278086"/>
            <a:ext cx="8915400" cy="461963"/>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30000"/>
              </a:spcAft>
              <a:buClr>
                <a:srgbClr val="FF0000"/>
              </a:buClr>
              <a:buFont typeface="Wingdings" panose="05000000000000000000" pitchFamily="2" charset="2"/>
              <a:buChar char="q"/>
            </a:pPr>
            <a:r>
              <a:rPr lang="en-US" altLang="en-US" sz="2400" b="1" i="0">
                <a:latin typeface="Times New Roman" panose="02020603050405020304" pitchFamily="18" charset="0"/>
              </a:rPr>
              <a:t> The file manager controls the naming of files.</a:t>
            </a:r>
          </a:p>
        </p:txBody>
      </p:sp>
      <p:sp>
        <p:nvSpPr>
          <p:cNvPr id="8" name="Rectangle 4">
            <a:extLst>
              <a:ext uri="{FF2B5EF4-FFF2-40B4-BE49-F238E27FC236}">
                <a16:creationId xmlns:a16="http://schemas.microsoft.com/office/drawing/2014/main" id="{2B00E4C2-24B2-19B7-0542-4AD18840B6DD}"/>
              </a:ext>
            </a:extLst>
          </p:cNvPr>
          <p:cNvSpPr>
            <a:spLocks noChangeArrowheads="1"/>
          </p:cNvSpPr>
          <p:nvPr/>
        </p:nvSpPr>
        <p:spPr bwMode="auto">
          <a:xfrm>
            <a:off x="145282" y="5494904"/>
            <a:ext cx="8915400" cy="461963"/>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30000"/>
              </a:spcAft>
              <a:buClr>
                <a:srgbClr val="FF0000"/>
              </a:buClr>
              <a:buFont typeface="Wingdings" panose="05000000000000000000" pitchFamily="2" charset="2"/>
              <a:buChar char="q"/>
            </a:pPr>
            <a:r>
              <a:rPr lang="en-US" altLang="en-US" sz="2400" b="1" i="0" dirty="0">
                <a:latin typeface="Times New Roman" panose="02020603050405020304" pitchFamily="18" charset="0"/>
              </a:rPr>
              <a:t> The file manager  is responsible for archiving and backups.</a:t>
            </a:r>
          </a:p>
        </p:txBody>
      </p:sp>
      <p:sp>
        <p:nvSpPr>
          <p:cNvPr id="9" name="Rectangle 4">
            <a:extLst>
              <a:ext uri="{FF2B5EF4-FFF2-40B4-BE49-F238E27FC236}">
                <a16:creationId xmlns:a16="http://schemas.microsoft.com/office/drawing/2014/main" id="{80468D20-8590-879E-2A5C-98B9B475E377}"/>
              </a:ext>
            </a:extLst>
          </p:cNvPr>
          <p:cNvSpPr>
            <a:spLocks noChangeArrowheads="1"/>
          </p:cNvSpPr>
          <p:nvPr/>
        </p:nvSpPr>
        <p:spPr bwMode="auto">
          <a:xfrm>
            <a:off x="228600" y="5001986"/>
            <a:ext cx="8915400" cy="461963"/>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30000"/>
              </a:spcAft>
              <a:buClr>
                <a:srgbClr val="FF0000"/>
              </a:buClr>
              <a:buFont typeface="Wingdings" panose="05000000000000000000" pitchFamily="2" charset="2"/>
              <a:buChar char="q"/>
            </a:pPr>
            <a:r>
              <a:rPr lang="en-US" altLang="en-US" sz="2400" b="1" i="0">
                <a:latin typeface="Times New Roman" panose="02020603050405020304" pitchFamily="18" charset="0"/>
              </a:rPr>
              <a:t> The file manager supervises the storage of files.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397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397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26" presetClass="entr" presetSubtype="0" fill="hold" nodeType="clickEffect">
                                  <p:stCondLst>
                                    <p:cond delay="0"/>
                                  </p:stCondLst>
                                  <p:childTnLst>
                                    <p:set>
                                      <p:cBhvr>
                                        <p:cTn id="14" dur="1" fill="hold">
                                          <p:stCondLst>
                                            <p:cond delay="0"/>
                                          </p:stCondLst>
                                        </p:cTn>
                                        <p:tgtEl>
                                          <p:spTgt spid="83973"/>
                                        </p:tgtEl>
                                        <p:attrNameLst>
                                          <p:attrName>style.visibility</p:attrName>
                                        </p:attrNameLst>
                                      </p:cBhvr>
                                      <p:to>
                                        <p:strVal val="visible"/>
                                      </p:to>
                                    </p:set>
                                    <p:animEffect transition="in" filter="wipe(down)">
                                      <p:cBhvr>
                                        <p:cTn id="15" dur="580">
                                          <p:stCondLst>
                                            <p:cond delay="0"/>
                                          </p:stCondLst>
                                        </p:cTn>
                                        <p:tgtEl>
                                          <p:spTgt spid="83973"/>
                                        </p:tgtEl>
                                      </p:cBhvr>
                                    </p:animEffect>
                                    <p:anim calcmode="lin" valueType="num">
                                      <p:cBhvr>
                                        <p:cTn id="16" dur="1822" tmFilter="0,0; 0.14,0.36; 0.43,0.73; 0.71,0.91; 1.0,1.0">
                                          <p:stCondLst>
                                            <p:cond delay="0"/>
                                          </p:stCondLst>
                                        </p:cTn>
                                        <p:tgtEl>
                                          <p:spTgt spid="83973"/>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83973"/>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83973"/>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83973"/>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83973"/>
                                        </p:tgtEl>
                                        <p:attrNameLst>
                                          <p:attrName>ppt_y</p:attrName>
                                        </p:attrNameLst>
                                      </p:cBhvr>
                                      <p:tavLst>
                                        <p:tav tm="0" fmla="#ppt_y-sin(pi*$)/81">
                                          <p:val>
                                            <p:fltVal val="0"/>
                                          </p:val>
                                        </p:tav>
                                        <p:tav tm="100000">
                                          <p:val>
                                            <p:fltVal val="1"/>
                                          </p:val>
                                        </p:tav>
                                      </p:tavLst>
                                    </p:anim>
                                    <p:animScale>
                                      <p:cBhvr>
                                        <p:cTn id="21" dur="26">
                                          <p:stCondLst>
                                            <p:cond delay="650"/>
                                          </p:stCondLst>
                                        </p:cTn>
                                        <p:tgtEl>
                                          <p:spTgt spid="83973"/>
                                        </p:tgtEl>
                                      </p:cBhvr>
                                      <p:to x="100000" y="60000"/>
                                    </p:animScale>
                                    <p:animScale>
                                      <p:cBhvr>
                                        <p:cTn id="22" dur="166" decel="50000">
                                          <p:stCondLst>
                                            <p:cond delay="676"/>
                                          </p:stCondLst>
                                        </p:cTn>
                                        <p:tgtEl>
                                          <p:spTgt spid="83973"/>
                                        </p:tgtEl>
                                      </p:cBhvr>
                                      <p:to x="100000" y="100000"/>
                                    </p:animScale>
                                    <p:animScale>
                                      <p:cBhvr>
                                        <p:cTn id="23" dur="26">
                                          <p:stCondLst>
                                            <p:cond delay="1312"/>
                                          </p:stCondLst>
                                        </p:cTn>
                                        <p:tgtEl>
                                          <p:spTgt spid="83973"/>
                                        </p:tgtEl>
                                      </p:cBhvr>
                                      <p:to x="100000" y="80000"/>
                                    </p:animScale>
                                    <p:animScale>
                                      <p:cBhvr>
                                        <p:cTn id="24" dur="166" decel="50000">
                                          <p:stCondLst>
                                            <p:cond delay="1338"/>
                                          </p:stCondLst>
                                        </p:cTn>
                                        <p:tgtEl>
                                          <p:spTgt spid="83973"/>
                                        </p:tgtEl>
                                      </p:cBhvr>
                                      <p:to x="100000" y="100000"/>
                                    </p:animScale>
                                    <p:animScale>
                                      <p:cBhvr>
                                        <p:cTn id="25" dur="26">
                                          <p:stCondLst>
                                            <p:cond delay="1642"/>
                                          </p:stCondLst>
                                        </p:cTn>
                                        <p:tgtEl>
                                          <p:spTgt spid="83973"/>
                                        </p:tgtEl>
                                      </p:cBhvr>
                                      <p:to x="100000" y="90000"/>
                                    </p:animScale>
                                    <p:animScale>
                                      <p:cBhvr>
                                        <p:cTn id="26" dur="166" decel="50000">
                                          <p:stCondLst>
                                            <p:cond delay="1668"/>
                                          </p:stCondLst>
                                        </p:cTn>
                                        <p:tgtEl>
                                          <p:spTgt spid="83973"/>
                                        </p:tgtEl>
                                      </p:cBhvr>
                                      <p:to x="100000" y="100000"/>
                                    </p:animScale>
                                    <p:animScale>
                                      <p:cBhvr>
                                        <p:cTn id="27" dur="26">
                                          <p:stCondLst>
                                            <p:cond delay="1808"/>
                                          </p:stCondLst>
                                        </p:cTn>
                                        <p:tgtEl>
                                          <p:spTgt spid="83973"/>
                                        </p:tgtEl>
                                      </p:cBhvr>
                                      <p:to x="100000" y="95000"/>
                                    </p:animScale>
                                    <p:animScale>
                                      <p:cBhvr>
                                        <p:cTn id="28" dur="166" decel="50000">
                                          <p:stCondLst>
                                            <p:cond delay="1834"/>
                                          </p:stCondLst>
                                        </p:cTn>
                                        <p:tgtEl>
                                          <p:spTgt spid="83973"/>
                                        </p:tgtEl>
                                      </p:cBhvr>
                                      <p:to x="100000" y="100000"/>
                                    </p:animScale>
                                  </p:childTnLst>
                                </p:cTn>
                              </p:par>
                            </p:childTnLst>
                          </p:cTn>
                        </p:par>
                      </p:childTnLst>
                    </p:cTn>
                  </p:par>
                  <p:par>
                    <p:cTn id="29" fill="hold" nodeType="clickPar">
                      <p:stCondLst>
                        <p:cond delay="indefinite"/>
                      </p:stCondLst>
                      <p:childTnLst>
                        <p:par>
                          <p:cTn id="30" fill="hold" nodeType="withGroup">
                            <p:stCondLst>
                              <p:cond delay="0"/>
                            </p:stCondLst>
                            <p:childTnLst>
                              <p:par>
                                <p:cTn id="31" presetID="26" presetClass="entr" presetSubtype="0"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down)">
                                      <p:cBhvr>
                                        <p:cTn id="33" dur="580">
                                          <p:stCondLst>
                                            <p:cond delay="0"/>
                                          </p:stCondLst>
                                        </p:cTn>
                                        <p:tgtEl>
                                          <p:spTgt spid="6"/>
                                        </p:tgtEl>
                                      </p:cBhvr>
                                    </p:animEffect>
                                    <p:anim calcmode="lin" valueType="num">
                                      <p:cBhvr>
                                        <p:cTn id="3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9" dur="26">
                                          <p:stCondLst>
                                            <p:cond delay="650"/>
                                          </p:stCondLst>
                                        </p:cTn>
                                        <p:tgtEl>
                                          <p:spTgt spid="6"/>
                                        </p:tgtEl>
                                      </p:cBhvr>
                                      <p:to x="100000" y="60000"/>
                                    </p:animScale>
                                    <p:animScale>
                                      <p:cBhvr>
                                        <p:cTn id="40" dur="166" decel="50000">
                                          <p:stCondLst>
                                            <p:cond delay="676"/>
                                          </p:stCondLst>
                                        </p:cTn>
                                        <p:tgtEl>
                                          <p:spTgt spid="6"/>
                                        </p:tgtEl>
                                      </p:cBhvr>
                                      <p:to x="100000" y="100000"/>
                                    </p:animScale>
                                    <p:animScale>
                                      <p:cBhvr>
                                        <p:cTn id="41" dur="26">
                                          <p:stCondLst>
                                            <p:cond delay="1312"/>
                                          </p:stCondLst>
                                        </p:cTn>
                                        <p:tgtEl>
                                          <p:spTgt spid="6"/>
                                        </p:tgtEl>
                                      </p:cBhvr>
                                      <p:to x="100000" y="80000"/>
                                    </p:animScale>
                                    <p:animScale>
                                      <p:cBhvr>
                                        <p:cTn id="42" dur="166" decel="50000">
                                          <p:stCondLst>
                                            <p:cond delay="1338"/>
                                          </p:stCondLst>
                                        </p:cTn>
                                        <p:tgtEl>
                                          <p:spTgt spid="6"/>
                                        </p:tgtEl>
                                      </p:cBhvr>
                                      <p:to x="100000" y="100000"/>
                                    </p:animScale>
                                    <p:animScale>
                                      <p:cBhvr>
                                        <p:cTn id="43" dur="26">
                                          <p:stCondLst>
                                            <p:cond delay="1642"/>
                                          </p:stCondLst>
                                        </p:cTn>
                                        <p:tgtEl>
                                          <p:spTgt spid="6"/>
                                        </p:tgtEl>
                                      </p:cBhvr>
                                      <p:to x="100000" y="90000"/>
                                    </p:animScale>
                                    <p:animScale>
                                      <p:cBhvr>
                                        <p:cTn id="44" dur="166" decel="50000">
                                          <p:stCondLst>
                                            <p:cond delay="1668"/>
                                          </p:stCondLst>
                                        </p:cTn>
                                        <p:tgtEl>
                                          <p:spTgt spid="6"/>
                                        </p:tgtEl>
                                      </p:cBhvr>
                                      <p:to x="100000" y="100000"/>
                                    </p:animScale>
                                    <p:animScale>
                                      <p:cBhvr>
                                        <p:cTn id="45" dur="26">
                                          <p:stCondLst>
                                            <p:cond delay="1808"/>
                                          </p:stCondLst>
                                        </p:cTn>
                                        <p:tgtEl>
                                          <p:spTgt spid="6"/>
                                        </p:tgtEl>
                                      </p:cBhvr>
                                      <p:to x="100000" y="95000"/>
                                    </p:animScale>
                                    <p:animScale>
                                      <p:cBhvr>
                                        <p:cTn id="46" dur="166" decel="50000">
                                          <p:stCondLst>
                                            <p:cond delay="1834"/>
                                          </p:stCondLst>
                                        </p:cTn>
                                        <p:tgtEl>
                                          <p:spTgt spid="6"/>
                                        </p:tgtEl>
                                      </p:cBhvr>
                                      <p:to x="100000" y="100000"/>
                                    </p:animScale>
                                  </p:childTnLst>
                                </p:cTn>
                              </p:par>
                            </p:childTnLst>
                          </p:cTn>
                        </p:par>
                      </p:childTnLst>
                    </p:cTn>
                  </p:par>
                  <p:par>
                    <p:cTn id="47" fill="hold" nodeType="clickPar">
                      <p:stCondLst>
                        <p:cond delay="indefinite"/>
                      </p:stCondLst>
                      <p:childTnLst>
                        <p:par>
                          <p:cTn id="48" fill="hold" nodeType="withGroup">
                            <p:stCondLst>
                              <p:cond delay="0"/>
                            </p:stCondLst>
                            <p:childTnLst>
                              <p:par>
                                <p:cTn id="49" presetID="26" presetClass="entr" presetSubtype="0" fill="hold" nodeType="click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down)">
                                      <p:cBhvr>
                                        <p:cTn id="51" dur="580">
                                          <p:stCondLst>
                                            <p:cond delay="0"/>
                                          </p:stCondLst>
                                        </p:cTn>
                                        <p:tgtEl>
                                          <p:spTgt spid="7"/>
                                        </p:tgtEl>
                                      </p:cBhvr>
                                    </p:animEffect>
                                    <p:anim calcmode="lin" valueType="num">
                                      <p:cBhvr>
                                        <p:cTn id="5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57" dur="26">
                                          <p:stCondLst>
                                            <p:cond delay="650"/>
                                          </p:stCondLst>
                                        </p:cTn>
                                        <p:tgtEl>
                                          <p:spTgt spid="7"/>
                                        </p:tgtEl>
                                      </p:cBhvr>
                                      <p:to x="100000" y="60000"/>
                                    </p:animScale>
                                    <p:animScale>
                                      <p:cBhvr>
                                        <p:cTn id="58" dur="166" decel="50000">
                                          <p:stCondLst>
                                            <p:cond delay="676"/>
                                          </p:stCondLst>
                                        </p:cTn>
                                        <p:tgtEl>
                                          <p:spTgt spid="7"/>
                                        </p:tgtEl>
                                      </p:cBhvr>
                                      <p:to x="100000" y="100000"/>
                                    </p:animScale>
                                    <p:animScale>
                                      <p:cBhvr>
                                        <p:cTn id="59" dur="26">
                                          <p:stCondLst>
                                            <p:cond delay="1312"/>
                                          </p:stCondLst>
                                        </p:cTn>
                                        <p:tgtEl>
                                          <p:spTgt spid="7"/>
                                        </p:tgtEl>
                                      </p:cBhvr>
                                      <p:to x="100000" y="80000"/>
                                    </p:animScale>
                                    <p:animScale>
                                      <p:cBhvr>
                                        <p:cTn id="60" dur="166" decel="50000">
                                          <p:stCondLst>
                                            <p:cond delay="1338"/>
                                          </p:stCondLst>
                                        </p:cTn>
                                        <p:tgtEl>
                                          <p:spTgt spid="7"/>
                                        </p:tgtEl>
                                      </p:cBhvr>
                                      <p:to x="100000" y="100000"/>
                                    </p:animScale>
                                    <p:animScale>
                                      <p:cBhvr>
                                        <p:cTn id="61" dur="26">
                                          <p:stCondLst>
                                            <p:cond delay="1642"/>
                                          </p:stCondLst>
                                        </p:cTn>
                                        <p:tgtEl>
                                          <p:spTgt spid="7"/>
                                        </p:tgtEl>
                                      </p:cBhvr>
                                      <p:to x="100000" y="90000"/>
                                    </p:animScale>
                                    <p:animScale>
                                      <p:cBhvr>
                                        <p:cTn id="62" dur="166" decel="50000">
                                          <p:stCondLst>
                                            <p:cond delay="1668"/>
                                          </p:stCondLst>
                                        </p:cTn>
                                        <p:tgtEl>
                                          <p:spTgt spid="7"/>
                                        </p:tgtEl>
                                      </p:cBhvr>
                                      <p:to x="100000" y="100000"/>
                                    </p:animScale>
                                    <p:animScale>
                                      <p:cBhvr>
                                        <p:cTn id="63" dur="26">
                                          <p:stCondLst>
                                            <p:cond delay="1808"/>
                                          </p:stCondLst>
                                        </p:cTn>
                                        <p:tgtEl>
                                          <p:spTgt spid="7"/>
                                        </p:tgtEl>
                                      </p:cBhvr>
                                      <p:to x="100000" y="95000"/>
                                    </p:animScale>
                                    <p:animScale>
                                      <p:cBhvr>
                                        <p:cTn id="64" dur="166" decel="50000">
                                          <p:stCondLst>
                                            <p:cond delay="1834"/>
                                          </p:stCondLst>
                                        </p:cTn>
                                        <p:tgtEl>
                                          <p:spTgt spid="7"/>
                                        </p:tgtEl>
                                      </p:cBhvr>
                                      <p:to x="100000" y="100000"/>
                                    </p:animScale>
                                  </p:childTnLst>
                                </p:cTn>
                              </p:par>
                            </p:childTnLst>
                          </p:cTn>
                        </p:par>
                      </p:childTnLst>
                    </p:cTn>
                  </p:par>
                  <p:par>
                    <p:cTn id="65" fill="hold" nodeType="clickPar">
                      <p:stCondLst>
                        <p:cond delay="indefinite"/>
                      </p:stCondLst>
                      <p:childTnLst>
                        <p:par>
                          <p:cTn id="66" fill="hold" nodeType="withGroup">
                            <p:stCondLst>
                              <p:cond delay="0"/>
                            </p:stCondLst>
                            <p:childTnLst>
                              <p:par>
                                <p:cTn id="67" presetID="26" presetClass="entr" presetSubtype="0" fill="hold" nodeType="click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wipe(down)">
                                      <p:cBhvr>
                                        <p:cTn id="69" dur="580">
                                          <p:stCondLst>
                                            <p:cond delay="0"/>
                                          </p:stCondLst>
                                        </p:cTn>
                                        <p:tgtEl>
                                          <p:spTgt spid="9"/>
                                        </p:tgtEl>
                                      </p:cBhvr>
                                    </p:animEffect>
                                    <p:anim calcmode="lin" valueType="num">
                                      <p:cBhvr>
                                        <p:cTn id="70"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75" dur="26">
                                          <p:stCondLst>
                                            <p:cond delay="650"/>
                                          </p:stCondLst>
                                        </p:cTn>
                                        <p:tgtEl>
                                          <p:spTgt spid="9"/>
                                        </p:tgtEl>
                                      </p:cBhvr>
                                      <p:to x="100000" y="60000"/>
                                    </p:animScale>
                                    <p:animScale>
                                      <p:cBhvr>
                                        <p:cTn id="76" dur="166" decel="50000">
                                          <p:stCondLst>
                                            <p:cond delay="676"/>
                                          </p:stCondLst>
                                        </p:cTn>
                                        <p:tgtEl>
                                          <p:spTgt spid="9"/>
                                        </p:tgtEl>
                                      </p:cBhvr>
                                      <p:to x="100000" y="100000"/>
                                    </p:animScale>
                                    <p:animScale>
                                      <p:cBhvr>
                                        <p:cTn id="77" dur="26">
                                          <p:stCondLst>
                                            <p:cond delay="1312"/>
                                          </p:stCondLst>
                                        </p:cTn>
                                        <p:tgtEl>
                                          <p:spTgt spid="9"/>
                                        </p:tgtEl>
                                      </p:cBhvr>
                                      <p:to x="100000" y="80000"/>
                                    </p:animScale>
                                    <p:animScale>
                                      <p:cBhvr>
                                        <p:cTn id="78" dur="166" decel="50000">
                                          <p:stCondLst>
                                            <p:cond delay="1338"/>
                                          </p:stCondLst>
                                        </p:cTn>
                                        <p:tgtEl>
                                          <p:spTgt spid="9"/>
                                        </p:tgtEl>
                                      </p:cBhvr>
                                      <p:to x="100000" y="100000"/>
                                    </p:animScale>
                                    <p:animScale>
                                      <p:cBhvr>
                                        <p:cTn id="79" dur="26">
                                          <p:stCondLst>
                                            <p:cond delay="1642"/>
                                          </p:stCondLst>
                                        </p:cTn>
                                        <p:tgtEl>
                                          <p:spTgt spid="9"/>
                                        </p:tgtEl>
                                      </p:cBhvr>
                                      <p:to x="100000" y="90000"/>
                                    </p:animScale>
                                    <p:animScale>
                                      <p:cBhvr>
                                        <p:cTn id="80" dur="166" decel="50000">
                                          <p:stCondLst>
                                            <p:cond delay="1668"/>
                                          </p:stCondLst>
                                        </p:cTn>
                                        <p:tgtEl>
                                          <p:spTgt spid="9"/>
                                        </p:tgtEl>
                                      </p:cBhvr>
                                      <p:to x="100000" y="100000"/>
                                    </p:animScale>
                                    <p:animScale>
                                      <p:cBhvr>
                                        <p:cTn id="81" dur="26">
                                          <p:stCondLst>
                                            <p:cond delay="1808"/>
                                          </p:stCondLst>
                                        </p:cTn>
                                        <p:tgtEl>
                                          <p:spTgt spid="9"/>
                                        </p:tgtEl>
                                      </p:cBhvr>
                                      <p:to x="100000" y="95000"/>
                                    </p:animScale>
                                    <p:animScale>
                                      <p:cBhvr>
                                        <p:cTn id="82" dur="166" decel="50000">
                                          <p:stCondLst>
                                            <p:cond delay="1834"/>
                                          </p:stCondLst>
                                        </p:cTn>
                                        <p:tgtEl>
                                          <p:spTgt spid="9"/>
                                        </p:tgtEl>
                                      </p:cBhvr>
                                      <p:to x="100000" y="100000"/>
                                    </p:animScale>
                                  </p:childTnLst>
                                </p:cTn>
                              </p:par>
                            </p:childTnLst>
                          </p:cTn>
                        </p:par>
                      </p:childTnLst>
                    </p:cTn>
                  </p:par>
                  <p:par>
                    <p:cTn id="83" fill="hold" nodeType="clickPar">
                      <p:stCondLst>
                        <p:cond delay="indefinite"/>
                      </p:stCondLst>
                      <p:childTnLst>
                        <p:par>
                          <p:cTn id="84" fill="hold" nodeType="withGroup">
                            <p:stCondLst>
                              <p:cond delay="0"/>
                            </p:stCondLst>
                            <p:childTnLst>
                              <p:par>
                                <p:cTn id="85" presetID="26" presetClass="entr" presetSubtype="0" fill="hold" nodeType="click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wipe(down)">
                                      <p:cBhvr>
                                        <p:cTn id="87" dur="580">
                                          <p:stCondLst>
                                            <p:cond delay="0"/>
                                          </p:stCondLst>
                                        </p:cTn>
                                        <p:tgtEl>
                                          <p:spTgt spid="8"/>
                                        </p:tgtEl>
                                      </p:cBhvr>
                                    </p:animEffect>
                                    <p:anim calcmode="lin" valueType="num">
                                      <p:cBhvr>
                                        <p:cTn id="8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93" dur="26">
                                          <p:stCondLst>
                                            <p:cond delay="650"/>
                                          </p:stCondLst>
                                        </p:cTn>
                                        <p:tgtEl>
                                          <p:spTgt spid="8"/>
                                        </p:tgtEl>
                                      </p:cBhvr>
                                      <p:to x="100000" y="60000"/>
                                    </p:animScale>
                                    <p:animScale>
                                      <p:cBhvr>
                                        <p:cTn id="94" dur="166" decel="50000">
                                          <p:stCondLst>
                                            <p:cond delay="676"/>
                                          </p:stCondLst>
                                        </p:cTn>
                                        <p:tgtEl>
                                          <p:spTgt spid="8"/>
                                        </p:tgtEl>
                                      </p:cBhvr>
                                      <p:to x="100000" y="100000"/>
                                    </p:animScale>
                                    <p:animScale>
                                      <p:cBhvr>
                                        <p:cTn id="95" dur="26">
                                          <p:stCondLst>
                                            <p:cond delay="1312"/>
                                          </p:stCondLst>
                                        </p:cTn>
                                        <p:tgtEl>
                                          <p:spTgt spid="8"/>
                                        </p:tgtEl>
                                      </p:cBhvr>
                                      <p:to x="100000" y="80000"/>
                                    </p:animScale>
                                    <p:animScale>
                                      <p:cBhvr>
                                        <p:cTn id="96" dur="166" decel="50000">
                                          <p:stCondLst>
                                            <p:cond delay="1338"/>
                                          </p:stCondLst>
                                        </p:cTn>
                                        <p:tgtEl>
                                          <p:spTgt spid="8"/>
                                        </p:tgtEl>
                                      </p:cBhvr>
                                      <p:to x="100000" y="100000"/>
                                    </p:animScale>
                                    <p:animScale>
                                      <p:cBhvr>
                                        <p:cTn id="97" dur="26">
                                          <p:stCondLst>
                                            <p:cond delay="1642"/>
                                          </p:stCondLst>
                                        </p:cTn>
                                        <p:tgtEl>
                                          <p:spTgt spid="8"/>
                                        </p:tgtEl>
                                      </p:cBhvr>
                                      <p:to x="100000" y="90000"/>
                                    </p:animScale>
                                    <p:animScale>
                                      <p:cBhvr>
                                        <p:cTn id="98" dur="166" decel="50000">
                                          <p:stCondLst>
                                            <p:cond delay="1668"/>
                                          </p:stCondLst>
                                        </p:cTn>
                                        <p:tgtEl>
                                          <p:spTgt spid="8"/>
                                        </p:tgtEl>
                                      </p:cBhvr>
                                      <p:to x="100000" y="100000"/>
                                    </p:animScale>
                                    <p:animScale>
                                      <p:cBhvr>
                                        <p:cTn id="99" dur="26">
                                          <p:stCondLst>
                                            <p:cond delay="1808"/>
                                          </p:stCondLst>
                                        </p:cTn>
                                        <p:tgtEl>
                                          <p:spTgt spid="8"/>
                                        </p:tgtEl>
                                      </p:cBhvr>
                                      <p:to x="100000" y="95000"/>
                                    </p:animScale>
                                    <p:animScale>
                                      <p:cBhvr>
                                        <p:cTn id="100"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p:bldP spid="83972" grpId="0" animBg="1"/>
      <p:bldP spid="83973" grpId="0"/>
      <p:bldP spid="6" grpId="0"/>
      <p:bldP spid="7" grpId="0"/>
      <p:bldP spid="8" grpId="0"/>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6018" name="Slide Number Placeholder 1">
            <a:extLst>
              <a:ext uri="{FF2B5EF4-FFF2-40B4-BE49-F238E27FC236}">
                <a16:creationId xmlns:a16="http://schemas.microsoft.com/office/drawing/2014/main" id="{580B6893-918B-8DB9-AC8F-F7BF42D5CDA2}"/>
              </a:ext>
            </a:extLst>
          </p:cNvPr>
          <p:cNvSpPr>
            <a:spLocks noGrp="1"/>
          </p:cNvSpPr>
          <p:nvPr>
            <p:ph type="sldNum" sz="quarter" idx="10"/>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1200" i="0">
                <a:solidFill>
                  <a:schemeClr val="bg2"/>
                </a:solidFill>
              </a:rPr>
              <a:t>7.</a:t>
            </a:r>
            <a:fld id="{44077F5C-ECE8-4AF8-9A35-94ABD291850E}" type="slidenum">
              <a:rPr lang="en-US" altLang="en-US" sz="1200" i="0">
                <a:solidFill>
                  <a:schemeClr val="bg2"/>
                </a:solidFill>
              </a:rPr>
              <a:pPr/>
              <a:t>43</a:t>
            </a:fld>
            <a:endParaRPr lang="en-US" altLang="en-US" sz="1200" i="0">
              <a:solidFill>
                <a:schemeClr val="bg2"/>
              </a:solidFill>
            </a:endParaRPr>
          </a:p>
        </p:txBody>
      </p:sp>
      <p:sp>
        <p:nvSpPr>
          <p:cNvPr id="1245187" name="Text Box 3">
            <a:extLst>
              <a:ext uri="{FF2B5EF4-FFF2-40B4-BE49-F238E27FC236}">
                <a16:creationId xmlns:a16="http://schemas.microsoft.com/office/drawing/2014/main" id="{A5C07FBC-8A34-550C-41D3-AA6FE7D675AD}"/>
              </a:ext>
            </a:extLst>
          </p:cNvPr>
          <p:cNvSpPr txBox="1">
            <a:spLocks noChangeArrowheads="1"/>
          </p:cNvSpPr>
          <p:nvPr/>
        </p:nvSpPr>
        <p:spPr bwMode="auto">
          <a:xfrm>
            <a:off x="1600200" y="533400"/>
            <a:ext cx="6400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defRPr/>
            </a:pPr>
            <a:r>
              <a:rPr lang="en-US" altLang="en-US" sz="2800" b="1" i="0" dirty="0">
                <a:solidFill>
                  <a:srgbClr val="FF0000"/>
                </a:solidFill>
                <a:effectLst>
                  <a:outerShdw blurRad="38100" dist="38100" dir="2700000" algn="tl">
                    <a:srgbClr val="C0C0C0"/>
                  </a:outerShdw>
                </a:effectLst>
                <a:latin typeface="Calibri" panose="020F0502020204030204" pitchFamily="34" charset="0"/>
              </a:rPr>
              <a:t>7-4   A SURVEY OF OPERATING SYSTEMS</a:t>
            </a:r>
          </a:p>
        </p:txBody>
      </p:sp>
      <p:sp>
        <p:nvSpPr>
          <p:cNvPr id="86020" name="Text Box 4">
            <a:extLst>
              <a:ext uri="{FF2B5EF4-FFF2-40B4-BE49-F238E27FC236}">
                <a16:creationId xmlns:a16="http://schemas.microsoft.com/office/drawing/2014/main" id="{36DA2B40-3C0B-2502-C3D3-B561BE64447E}"/>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endParaRPr lang="en-US" altLang="en-US" sz="1800" b="1" i="0">
              <a:latin typeface="Times New Roman" panose="02020603050405020304" pitchFamily="18" charset="0"/>
            </a:endParaRPr>
          </a:p>
        </p:txBody>
      </p:sp>
      <p:sp>
        <p:nvSpPr>
          <p:cNvPr id="1245189" name="Rectangle 5">
            <a:extLst>
              <a:ext uri="{FF2B5EF4-FFF2-40B4-BE49-F238E27FC236}">
                <a16:creationId xmlns:a16="http://schemas.microsoft.com/office/drawing/2014/main" id="{BC840CD3-73BA-7E94-FECA-3FC1FA9B4E4D}"/>
              </a:ext>
            </a:extLst>
          </p:cNvPr>
          <p:cNvSpPr>
            <a:spLocks noChangeArrowheads="1"/>
          </p:cNvSpPr>
          <p:nvPr/>
        </p:nvSpPr>
        <p:spPr bwMode="auto">
          <a:xfrm>
            <a:off x="187325" y="2528887"/>
            <a:ext cx="845820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i="0" dirty="0">
                <a:effectLst>
                  <a:outerShdw blurRad="38100" dist="38100" dir="2700000" algn="tl">
                    <a:srgbClr val="C0C0C0"/>
                  </a:outerShdw>
                </a:effectLst>
                <a:latin typeface="Times New Roman" panose="02020603050405020304" pitchFamily="18" charset="0"/>
              </a:rPr>
              <a:t>In this section we introduce some popular operating systems and encourage you to study them further. We have chosen three operating systems that are familiar to most computer users: UNIX, Linux, and Windows.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4518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451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5187" grpId="0"/>
      <p:bldP spid="124518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598FC5E-23F7-CFDF-9A8F-6F88201DFD12}"/>
              </a:ext>
            </a:extLst>
          </p:cNvPr>
          <p:cNvSpPr/>
          <p:nvPr/>
        </p:nvSpPr>
        <p:spPr>
          <a:xfrm>
            <a:off x="1752600" y="2743200"/>
            <a:ext cx="4368598" cy="1015663"/>
          </a:xfrm>
          <a:prstGeom prst="rect">
            <a:avLst/>
          </a:prstGeom>
          <a:noFill/>
        </p:spPr>
        <p:txBody>
          <a:bodyPr wrap="square" lIns="91440" tIns="45720" rIns="91440" bIns="45720">
            <a:spAutoFit/>
          </a:bodyPr>
          <a:lstStyle/>
          <a:p>
            <a:pPr algn="ctr"/>
            <a:r>
              <a:rPr lang="en-US" sz="6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Thank You</a:t>
            </a:r>
          </a:p>
        </p:txBody>
      </p:sp>
    </p:spTree>
    <p:extLst>
      <p:ext uri="{BB962C8B-B14F-4D97-AF65-F5344CB8AC3E}">
        <p14:creationId xmlns:p14="http://schemas.microsoft.com/office/powerpoint/2010/main" val="396509177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6|3.3|16.6|6.8|20.3|24.4|10.2|12.5|24.1|6.9"/>
</p:tagLst>
</file>

<file path=ppt/tags/tag2.xml><?xml version="1.0" encoding="utf-8"?>
<p:tagLst xmlns:a="http://schemas.openxmlformats.org/drawingml/2006/main" xmlns:r="http://schemas.openxmlformats.org/officeDocument/2006/relationships" xmlns:p="http://schemas.openxmlformats.org/presentationml/2006/main">
  <p:tag name="TIMING" val="|0.8|3.8"/>
</p:tagLst>
</file>

<file path=ppt/tags/tag3.xml><?xml version="1.0" encoding="utf-8"?>
<p:tagLst xmlns:a="http://schemas.openxmlformats.org/drawingml/2006/main" xmlns:r="http://schemas.openxmlformats.org/officeDocument/2006/relationships" xmlns:p="http://schemas.openxmlformats.org/presentationml/2006/main">
  <p:tag name="TIMING" val="|1.3"/>
</p:tagLst>
</file>

<file path=ppt/tags/tag4.xml><?xml version="1.0" encoding="utf-8"?>
<p:tagLst xmlns:a="http://schemas.openxmlformats.org/drawingml/2006/main" xmlns:r="http://schemas.openxmlformats.org/officeDocument/2006/relationships" xmlns:p="http://schemas.openxmlformats.org/presentationml/2006/main">
  <p:tag name="TIMING" val="|1.1|0.8|30.3|55.7|94.2"/>
</p:tagLst>
</file>

<file path=ppt/tags/tag5.xml><?xml version="1.0" encoding="utf-8"?>
<p:tagLst xmlns:a="http://schemas.openxmlformats.org/drawingml/2006/main" xmlns:r="http://schemas.openxmlformats.org/officeDocument/2006/relationships" xmlns:p="http://schemas.openxmlformats.org/presentationml/2006/main">
  <p:tag name="TIMING" val="|1.3|97.2|11.1|31.1"/>
</p:tagLst>
</file>

<file path=ppt/tags/tag6.xml><?xml version="1.0" encoding="utf-8"?>
<p:tagLst xmlns:a="http://schemas.openxmlformats.org/drawingml/2006/main" xmlns:r="http://schemas.openxmlformats.org/officeDocument/2006/relationships" xmlns:p="http://schemas.openxmlformats.org/presentationml/2006/main">
  <p:tag name="TIMING" val="|1.4|13"/>
</p:tagLst>
</file>

<file path=ppt/tags/tag7.xml><?xml version="1.0" encoding="utf-8"?>
<p:tagLst xmlns:a="http://schemas.openxmlformats.org/drawingml/2006/main" xmlns:r="http://schemas.openxmlformats.org/officeDocument/2006/relationships" xmlns:p="http://schemas.openxmlformats.org/presentationml/2006/main">
  <p:tag name="TIMING" val="|1.5|222.3"/>
</p:tagLst>
</file>

<file path=ppt/tags/tag8.xml><?xml version="1.0" encoding="utf-8"?>
<p:tagLst xmlns:a="http://schemas.openxmlformats.org/drawingml/2006/main" xmlns:r="http://schemas.openxmlformats.org/officeDocument/2006/relationships" xmlns:p="http://schemas.openxmlformats.org/presentationml/2006/main">
  <p:tag name="TIMING" val="|6.2"/>
</p:tagLst>
</file>

<file path=ppt/tags/tag9.xml><?xml version="1.0" encoding="utf-8"?>
<p:tagLst xmlns:a="http://schemas.openxmlformats.org/drawingml/2006/main" xmlns:r="http://schemas.openxmlformats.org/officeDocument/2006/relationships" xmlns:p="http://schemas.openxmlformats.org/presentationml/2006/main">
  <p:tag name="TIMING" val="|42.3|2.2"/>
</p:tagLst>
</file>

<file path=ppt/tags/tag10.xml><?xml version="1.0" encoding="utf-8"?>
<p:tagLst xmlns:a="http://schemas.openxmlformats.org/drawingml/2006/main" xmlns:r="http://schemas.openxmlformats.org/officeDocument/2006/relationships" xmlns:p="http://schemas.openxmlformats.org/presentationml/2006/main">
  <p:tag name="TIMING" val="|1.1|9.3|17.4|52.1"/>
</p:tagLst>
</file>

<file path=ppt/tags/tag11.xml><?xml version="1.0" encoding="utf-8"?>
<p:tagLst xmlns:a="http://schemas.openxmlformats.org/drawingml/2006/main" xmlns:r="http://schemas.openxmlformats.org/officeDocument/2006/relationships" xmlns:p="http://schemas.openxmlformats.org/presentationml/2006/main">
  <p:tag name="TIMING" val="|1.3|8|123.2|108.9"/>
</p:tagLst>
</file>

<file path=ppt/tags/tag12.xml><?xml version="1.0" encoding="utf-8"?>
<p:tagLst xmlns:a="http://schemas.openxmlformats.org/drawingml/2006/main" xmlns:r="http://schemas.openxmlformats.org/officeDocument/2006/relationships" xmlns:p="http://schemas.openxmlformats.org/presentationml/2006/main">
  <p:tag name="TIMING" val="|3.1|21|81.7|22.7"/>
</p:tagLst>
</file>

<file path=ppt/tags/tag13.xml><?xml version="1.0" encoding="utf-8"?>
<p:tagLst xmlns:a="http://schemas.openxmlformats.org/drawingml/2006/main" xmlns:r="http://schemas.openxmlformats.org/officeDocument/2006/relationships" xmlns:p="http://schemas.openxmlformats.org/presentationml/2006/main">
  <p:tag name="TIMING" val="|3.3|2|87.4|5.6"/>
</p:tagLst>
</file>

<file path=ppt/tags/tag14.xml><?xml version="1.0" encoding="utf-8"?>
<p:tagLst xmlns:a="http://schemas.openxmlformats.org/drawingml/2006/main" xmlns:r="http://schemas.openxmlformats.org/officeDocument/2006/relationships" xmlns:p="http://schemas.openxmlformats.org/presentationml/2006/main">
  <p:tag name="TIMING" val="|2.4|3.7"/>
</p:tagLst>
</file>

<file path=ppt/tags/tag15.xml><?xml version="1.0" encoding="utf-8"?>
<p:tagLst xmlns:a="http://schemas.openxmlformats.org/drawingml/2006/main" xmlns:r="http://schemas.openxmlformats.org/officeDocument/2006/relationships" xmlns:p="http://schemas.openxmlformats.org/presentationml/2006/main">
  <p:tag name="TIMING" val="|3.9"/>
</p:tagLst>
</file>

<file path=ppt/tags/tag16.xml><?xml version="1.0" encoding="utf-8"?>
<p:tagLst xmlns:a="http://schemas.openxmlformats.org/drawingml/2006/main" xmlns:r="http://schemas.openxmlformats.org/officeDocument/2006/relationships" xmlns:p="http://schemas.openxmlformats.org/presentationml/2006/main">
  <p:tag name="TIMING" val="|2.2|1.7"/>
</p:tagLst>
</file>

<file path=ppt/tags/tag17.xml><?xml version="1.0" encoding="utf-8"?>
<p:tagLst xmlns:a="http://schemas.openxmlformats.org/drawingml/2006/main" xmlns:r="http://schemas.openxmlformats.org/officeDocument/2006/relationships" xmlns:p="http://schemas.openxmlformats.org/presentationml/2006/main">
  <p:tag name="TIMING" val="|3|5.8"/>
</p:tagLst>
</file>

<file path=ppt/tags/tag18.xml><?xml version="1.0" encoding="utf-8"?>
<p:tagLst xmlns:a="http://schemas.openxmlformats.org/drawingml/2006/main" xmlns:r="http://schemas.openxmlformats.org/officeDocument/2006/relationships" xmlns:p="http://schemas.openxmlformats.org/presentationml/2006/main">
  <p:tag name="TIMING" val="|1.9|1.6|65.9"/>
</p:tagLst>
</file>

<file path=ppt/tags/tag19.xml><?xml version="1.0" encoding="utf-8"?>
<p:tagLst xmlns:a="http://schemas.openxmlformats.org/drawingml/2006/main" xmlns:r="http://schemas.openxmlformats.org/officeDocument/2006/relationships" xmlns:p="http://schemas.openxmlformats.org/presentationml/2006/main">
  <p:tag name="TIMING" val="|3.1|3.6|109.2"/>
</p:tagLst>
</file>

<file path=ppt/tags/tag20.xml><?xml version="1.0" encoding="utf-8"?>
<p:tagLst xmlns:a="http://schemas.openxmlformats.org/drawingml/2006/main" xmlns:r="http://schemas.openxmlformats.org/officeDocument/2006/relationships" xmlns:p="http://schemas.openxmlformats.org/presentationml/2006/main">
  <p:tag name="TIMING" val="|1.6"/>
</p:tagLst>
</file>

<file path=ppt/tags/tag21.xml><?xml version="1.0" encoding="utf-8"?>
<p:tagLst xmlns:a="http://schemas.openxmlformats.org/drawingml/2006/main" xmlns:r="http://schemas.openxmlformats.org/officeDocument/2006/relationships" xmlns:p="http://schemas.openxmlformats.org/presentationml/2006/main">
  <p:tag name="TIMING" val="|1.5"/>
</p:tagLst>
</file>

<file path=ppt/tags/tag22.xml><?xml version="1.0" encoding="utf-8"?>
<p:tagLst xmlns:a="http://schemas.openxmlformats.org/drawingml/2006/main" xmlns:r="http://schemas.openxmlformats.org/officeDocument/2006/relationships" xmlns:p="http://schemas.openxmlformats.org/presentationml/2006/main">
  <p:tag name="TIMING" val="|1.8"/>
</p:tagLst>
</file>

<file path=ppt/tags/tag23.xml><?xml version="1.0" encoding="utf-8"?>
<p:tagLst xmlns:a="http://schemas.openxmlformats.org/drawingml/2006/main" xmlns:r="http://schemas.openxmlformats.org/officeDocument/2006/relationships" xmlns:p="http://schemas.openxmlformats.org/presentationml/2006/main">
  <p:tag name="TIMING" val="|1.3"/>
</p:tagLst>
</file>

<file path=ppt/tags/tag24.xml><?xml version="1.0" encoding="utf-8"?>
<p:tagLst xmlns:a="http://schemas.openxmlformats.org/drawingml/2006/main" xmlns:r="http://schemas.openxmlformats.org/officeDocument/2006/relationships" xmlns:p="http://schemas.openxmlformats.org/presentationml/2006/main">
  <p:tag name="TIMING" val="|1.5"/>
</p:tagLst>
</file>

<file path=ppt/tags/tag25.xml><?xml version="1.0" encoding="utf-8"?>
<p:tagLst xmlns:a="http://schemas.openxmlformats.org/drawingml/2006/main" xmlns:r="http://schemas.openxmlformats.org/officeDocument/2006/relationships" xmlns:p="http://schemas.openxmlformats.org/presentationml/2006/main">
  <p:tag name="TIMING" val="|2.3"/>
</p:tagLst>
</file>

<file path=ppt/tags/tag26.xml><?xml version="1.0" encoding="utf-8"?>
<p:tagLst xmlns:a="http://schemas.openxmlformats.org/drawingml/2006/main" xmlns:r="http://schemas.openxmlformats.org/officeDocument/2006/relationships" xmlns:p="http://schemas.openxmlformats.org/presentationml/2006/main">
  <p:tag name="TIMING" val="|3.4|3.3"/>
</p:tagLst>
</file>

<file path=ppt/tags/tag27.xml><?xml version="1.0" encoding="utf-8"?>
<p:tagLst xmlns:a="http://schemas.openxmlformats.org/drawingml/2006/main" xmlns:r="http://schemas.openxmlformats.org/officeDocument/2006/relationships" xmlns:p="http://schemas.openxmlformats.org/presentationml/2006/main">
  <p:tag name="TIMING" val="|2.8"/>
</p:tagLst>
</file>

<file path=ppt/tags/tag28.xml><?xml version="1.0" encoding="utf-8"?>
<p:tagLst xmlns:a="http://schemas.openxmlformats.org/drawingml/2006/main" xmlns:r="http://schemas.openxmlformats.org/officeDocument/2006/relationships" xmlns:p="http://schemas.openxmlformats.org/presentationml/2006/main">
  <p:tag name="TIMING" val="|1|9.7|34.8|6.8"/>
</p:tagLst>
</file>

<file path=ppt/tags/tag29.xml><?xml version="1.0" encoding="utf-8"?>
<p:tagLst xmlns:a="http://schemas.openxmlformats.org/drawingml/2006/main" xmlns:r="http://schemas.openxmlformats.org/officeDocument/2006/relationships" xmlns:p="http://schemas.openxmlformats.org/presentationml/2006/main">
  <p:tag name="TIMING" val="|2.4"/>
</p:tagLst>
</file>

<file path=ppt/tags/tag30.xml><?xml version="1.0" encoding="utf-8"?>
<p:tagLst xmlns:a="http://schemas.openxmlformats.org/drawingml/2006/main" xmlns:r="http://schemas.openxmlformats.org/officeDocument/2006/relationships" xmlns:p="http://schemas.openxmlformats.org/presentationml/2006/main">
  <p:tag name="TIMING" val="|2.7|3|28|4.6"/>
</p:tagLst>
</file>

<file path=ppt/tags/tag31.xml><?xml version="1.0" encoding="utf-8"?>
<p:tagLst xmlns:a="http://schemas.openxmlformats.org/drawingml/2006/main" xmlns:r="http://schemas.openxmlformats.org/officeDocument/2006/relationships" xmlns:p="http://schemas.openxmlformats.org/presentationml/2006/main">
  <p:tag name="TIMING" val="|2.1"/>
</p:tagLst>
</file>

<file path=ppt/tags/tag32.xml><?xml version="1.0" encoding="utf-8"?>
<p:tagLst xmlns:a="http://schemas.openxmlformats.org/drawingml/2006/main" xmlns:r="http://schemas.openxmlformats.org/officeDocument/2006/relationships" xmlns:p="http://schemas.openxmlformats.org/presentationml/2006/main">
  <p:tag name="TIMING" val="|1.1|2.5"/>
</p:tagLst>
</file>

<file path=ppt/tags/tag33.xml><?xml version="1.0" encoding="utf-8"?>
<p:tagLst xmlns:a="http://schemas.openxmlformats.org/drawingml/2006/main" xmlns:r="http://schemas.openxmlformats.org/officeDocument/2006/relationships" xmlns:p="http://schemas.openxmlformats.org/presentationml/2006/main">
  <p:tag name="TIMING" val="|2.9"/>
</p:tagLst>
</file>

<file path=ppt/tags/tag34.xml><?xml version="1.0" encoding="utf-8"?>
<p:tagLst xmlns:a="http://schemas.openxmlformats.org/drawingml/2006/main" xmlns:r="http://schemas.openxmlformats.org/officeDocument/2006/relationships" xmlns:p="http://schemas.openxmlformats.org/presentationml/2006/main">
  <p:tag name="TIMING" val="|1.1|5.2"/>
</p:tagLst>
</file>

<file path=ppt/tags/tag35.xml><?xml version="1.0" encoding="utf-8"?>
<p:tagLst xmlns:a="http://schemas.openxmlformats.org/drawingml/2006/main" xmlns:r="http://schemas.openxmlformats.org/officeDocument/2006/relationships" xmlns:p="http://schemas.openxmlformats.org/presentationml/2006/main">
  <p:tag name="TIMING" val="|2.8"/>
</p:tagLst>
</file>

<file path=ppt/tags/tag36.xml><?xml version="1.0" encoding="utf-8"?>
<p:tagLst xmlns:a="http://schemas.openxmlformats.org/drawingml/2006/main" xmlns:r="http://schemas.openxmlformats.org/officeDocument/2006/relationships" xmlns:p="http://schemas.openxmlformats.org/presentationml/2006/main">
  <p:tag name="TIMING" val="|2.8|86"/>
</p:tagLst>
</file>

<file path=ppt/tags/tag37.xml><?xml version="1.0" encoding="utf-8"?>
<p:tagLst xmlns:a="http://schemas.openxmlformats.org/drawingml/2006/main" xmlns:r="http://schemas.openxmlformats.org/officeDocument/2006/relationships" xmlns:p="http://schemas.openxmlformats.org/presentationml/2006/main">
  <p:tag name="TIMING" val="|2.2"/>
</p:tagLst>
</file>

<file path=ppt/tags/tag38.xml><?xml version="1.0" encoding="utf-8"?>
<p:tagLst xmlns:a="http://schemas.openxmlformats.org/drawingml/2006/main" xmlns:r="http://schemas.openxmlformats.org/officeDocument/2006/relationships" xmlns:p="http://schemas.openxmlformats.org/presentationml/2006/main">
  <p:tag name="TIMING" val="|2.1|1.5"/>
</p:tagLst>
</file>

<file path=ppt/tags/tag39.xml><?xml version="1.0" encoding="utf-8"?>
<p:tagLst xmlns:a="http://schemas.openxmlformats.org/drawingml/2006/main" xmlns:r="http://schemas.openxmlformats.org/officeDocument/2006/relationships" xmlns:p="http://schemas.openxmlformats.org/presentationml/2006/main">
  <p:tag name="TIMING" val="|2.5|4.6|43.5|19.6|28.8"/>
</p:tagLst>
</file>

<file path=ppt/tags/tag40.xml><?xml version="1.0" encoding="utf-8"?>
<p:tagLst xmlns:a="http://schemas.openxmlformats.org/drawingml/2006/main" xmlns:r="http://schemas.openxmlformats.org/officeDocument/2006/relationships" xmlns:p="http://schemas.openxmlformats.org/presentationml/2006/main">
  <p:tag name="TIMING" val="|1.5|4.9|11.2|40.5|11.2|16.4|13.8"/>
</p:tagLst>
</file>

<file path=ppt/tags/tag41.xml><?xml version="1.0" encoding="utf-8"?>
<p:tagLst xmlns:a="http://schemas.openxmlformats.org/drawingml/2006/main" xmlns:r="http://schemas.openxmlformats.org/officeDocument/2006/relationships" xmlns:p="http://schemas.openxmlformats.org/presentationml/2006/main">
  <p:tag name="TIMING" val="|3.5|4.5"/>
</p:tagLst>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3200" b="0" i="1"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3200" b="0" i="1"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6916</TotalTime>
  <Words>2259</Words>
  <Application>Microsoft Office PowerPoint</Application>
  <PresentationFormat>On-screen Show (4:3)</PresentationFormat>
  <Paragraphs>174</Paragraphs>
  <Slides>44</Slides>
  <Notes>41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Algerian</vt:lpstr>
      <vt:lpstr>Arial</vt:lpstr>
      <vt:lpstr>Calibri</vt:lpstr>
      <vt:lpstr>McGrawHill-Italic</vt:lpstr>
      <vt:lpstr>Tahoma</vt:lpstr>
      <vt:lpstr>Times</vt:lpstr>
      <vt:lpstr>Times New Roman</vt:lpstr>
      <vt:lpstr>Wingdings</vt:lpstr>
      <vt:lpstr>Blends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Valued Gateway Client</dc:creator>
  <cp:lastModifiedBy>Hesham Slman</cp:lastModifiedBy>
  <cp:revision>263</cp:revision>
  <dcterms:created xsi:type="dcterms:W3CDTF">2000-01-15T04:50:39Z</dcterms:created>
  <dcterms:modified xsi:type="dcterms:W3CDTF">2023-03-29T01:35:45Z</dcterms:modified>
</cp:coreProperties>
</file>