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CE5AD-6585-DA1C-38AB-D73A110D9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78D438-5CCF-6C3F-5FD7-FABA5086E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A8CBA-DCDE-41FE-8005-BF58FE258C50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67ED9B-2841-D3B6-EDD5-538458FD6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D14057-E1EE-F7C7-A82A-AA87A1F6E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7F090-D548-49C5-9148-837E37BB2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69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5DCCC6-2A41-9708-3082-56B9DC508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850C6-04A9-A7B2-C733-865B4F691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AC699-CE53-5EB5-0C48-782693A5A2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9A8CBA-DCDE-41FE-8005-BF58FE258C50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D20FC-756C-1A5A-F482-AC2020FBD4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0002B-03FB-E01A-9D7D-EFF6EC1C88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97F090-D548-49C5-9148-837E37BB2E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361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CB0C2A-1915-CB1F-A0B4-B24F2C553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07F85C-E30C-AD51-34A8-CBB143BB10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118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494126-0203-5EAA-231B-DBC2B913E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22320-7AB1-0649-A44E-EA7EF75F6F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929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34FC96-085E-E2F5-FF0C-81E77B4B8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CBB7C1-473D-92EF-E825-C6E2DFAFD8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672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CD55E1-F163-194E-6DDA-05E1099DF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7B2ED0-F9B6-9C39-34CE-746BD700F3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10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CB1186-E06C-8065-2755-AB1BF12EF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68D4AD-7A8E-0236-8151-1AABFF0420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753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04156E-DDD2-C734-09DC-C21352E05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B961D8-33A7-D617-7301-06CA455873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21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3725F-BC13-E242-D79E-B5BF83365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9C558-56E5-C03B-35DB-50E579095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656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0A3927-32ED-B5EA-B39A-67A65564F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1FC55A-289D-1A53-C230-12B851C79C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36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7A6434-B171-7F40-A040-7739135DF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9E7474-D0AE-64D5-E3E7-BCC18ED92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36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5F5758-0B80-E00E-0B14-85B53BE6F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87FB8C-455B-F61A-A6DD-F9E5514D4B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4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09CF6-613D-0E50-FD41-2787CC060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FF524-BF48-1A5C-B20B-159203279C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178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9EE216-69CD-B0A1-066B-579762D7F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0B13B-206B-5417-E3A2-0C35D5592D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813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1E19FA-3EF8-14BD-F2E8-727499735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DDAA6A-6DD1-EAC3-4C4C-6A13C73775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43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4DDE2F-81E8-65C5-52A4-CD572D0D1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4CFBE0-05AC-E596-6344-D77C0813A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640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98753-3067-E328-0D79-444407A4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338CF5-AFD1-763D-BE5B-07E7A2F140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127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AEE5A-1CB9-F26B-4A40-FE29C4F35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D0BCF-5850-E0A8-4CFA-6519AB469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94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DA1DF8-5EF9-B3C8-F707-E1D0666F2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2605B-6C44-70C4-9884-9BF23DEA5B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877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3BF9D0-454D-C1EA-2E76-7A86C961C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FA74C4-FC99-49A9-6A1F-17C370BEB8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91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77A9FA-055D-1054-A333-0601484DA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1F3466-6FE7-6399-7B5A-17E9182ABC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130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F2C4A2-52BD-EAFB-E5CF-35BC31456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71E89-7F15-8FE9-A1A1-F9B0BECA41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9515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B9A30F-42C7-06EF-3705-8EBBA88EA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1AA88-8F8E-8F6F-FE80-2538C3205E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086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34781-A35A-76B6-98E8-47106112E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67E7A6-EE9F-7D21-1A14-27E66D2CBF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5787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6F7260-EF1F-2B57-2502-8124E10DC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513E3-3CBD-0DF5-8BC3-247FF0385B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766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C7D0D5-56B7-A1E4-516B-ACCFE4794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9B5D6-07C9-49C2-8D3D-0CFD1810B5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501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366A2E-3368-7814-16EE-8BCEF58DB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F9AA02-BF1C-7651-A012-805835D54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95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C0A53C-76C5-7CA9-EEB4-FB45F0199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488F53-B895-2839-D1DD-1A0677D72A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950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6E0E9D-4B57-6E4E-76BB-AC50A8292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7421A5-19FB-5822-D8E4-E501F1E5B7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161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B76838-EDBA-4237-D7C1-F7787B2A2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60E7D-1E63-8BDA-F2F7-1D354B7DDD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9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A08496-22A2-3AD3-2D97-5962C2F0E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9B21CB-E311-4D5B-9C97-C459855ED2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0638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A8DFC-4780-34DD-DE10-5B55F4A14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2B08A-C26D-010D-EE1F-4729E29703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6297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2DD5AB-82A1-9836-B6DC-B562666E8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6EBDE-2518-C9AC-1FC2-8709564F27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8087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275E73-0C1A-B651-C174-C4B43C0F4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F9C20C-8796-1090-30B2-16BBEFB3DD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745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71D8E-6D3E-605D-5AF5-E2BFF9B22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21BC0-E3BC-3C37-BD1F-7C59661B3E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3585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C1C9D-EF7C-24B9-67CD-B91EC182D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17DEFB-A6BC-0414-389A-A3664A0FC4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7399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AD4DC3-C0C4-2C07-2A99-7A0D3CE57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999CC6-4ABF-CCD4-51C8-2C651DBBA3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8493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C8F126-9CFE-B905-7D71-E664D378F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7C2FA-4202-964A-7F69-7784BB610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2264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2CA3C3-823B-9B96-1A4A-9ECDB5BCF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71F913-2293-BA68-9BCA-394F8B2EE5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1450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53527C-4094-1CAF-253C-657DCE4E9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6AE6D-3A9E-348D-4500-0CB0CC9250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04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C2ED7-5C0E-C578-72B1-0E2058CDD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0AB5D3-201C-A34D-1D63-DB2797D898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7732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46251-629C-9CD6-BD4C-C8F485A4A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2F421E-8D20-1798-054C-40930AA0C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3544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F69158-615C-69C3-7BDE-97B7041E4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7D3F22-3881-0B31-11A2-3BF17BD4D1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607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3155C3-648B-2347-1127-410F1B447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4D2217-64AC-26D0-97A3-C9BE7718B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873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7181B7-9824-DB0E-677B-42A8D6249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AEA61E-82DE-A4CC-8687-3F8BD9F935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8491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A31B6E-10E7-E25D-C9D8-1FF070A7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5945DC-1855-88B1-B9E8-ECA3329F55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142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E7758E-A50E-1FA3-7F0F-E95F1FD20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CDA528-3B0E-568A-D55A-A0ACDEBEC3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217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740402-739D-F548-905C-7247C8D21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68D2F-B931-EF54-0192-99C7B641B1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70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D68862-FC3B-3DF2-5BDF-3EFAB7EE8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3E310-C2AC-3719-7974-51A9ACAE4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108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248AB0-BF50-620F-EC59-03A2FC008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7AA7C-824A-979D-AEB8-7A75A8DB42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1971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981422-354C-5873-4DD1-B7F19C79B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70EBF-3B36-E835-F04F-2654265A1E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699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07ED56-B99C-4408-B39F-1AFE037A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B0456-BD17-304C-20B4-2C12A1DA6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2188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217E36-264E-588B-A477-5357701FA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9A5FD-F057-5311-AFA5-9B8E353748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4341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7091C7-C1D5-C260-765C-F3763CB63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8B913A-12F7-6427-9F97-843F069BCD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6013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F1B390-3227-C65A-52F6-B0BD82EC8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21D0A2-670B-F67D-F3CC-979E123CC1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241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4BBD38-BB5E-9563-C034-F4BC7C14F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B9C54C-A1AB-6AEA-0A83-BF1FCAB483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0055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61533A-C2D8-DA03-E3EB-42F398250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C8EF9-4CBD-CF5D-CC06-810D6B51F3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72192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962410-667B-F2D4-DC79-5B9D47E19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482F14-395E-33B4-8EB9-32FFE5C283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6214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BF5266-1E92-59DE-3422-B60ABDD4C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E24FF-2A82-14B7-D664-901F22400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2307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B567E6-8E76-BC55-4226-25FFDE9CE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New challenges in Digital Forensic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20D31-D312-0714-53D8-DF338689A1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71347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BAA264-944F-2BF6-FC78-78A35AA56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New challenges in Digital Forensic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DA37C-0E8D-941D-3450-9CF1CE12C4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50001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1963E5-5F2A-655D-CFA6-0366C495E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New challenges in Digital Forensic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E21B5-5D8A-6920-8DDC-2D27423E46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8461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E12C3B-25C5-5CC1-7CE0-0FAD2D84B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New challenges in Digital Forensic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4A2634-504C-8641-B190-A2EFF64505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76437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9A78DC-51D4-EB90-E534-AD2BCB173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New challenges in Digital Forensic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B22C30-C20E-18BB-2397-2FC91278AD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7724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4F47C1-78F8-EE17-E672-AEAB89D7E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E19D80-3D2C-3D85-A1B4-40A10DF3B3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141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6E016BC-175D-4884-86D7-F3C0F7149353}"/>
</file>

<file path=customXml/itemProps2.xml><?xml version="1.0" encoding="utf-8"?>
<ds:datastoreItem xmlns:ds="http://schemas.openxmlformats.org/officeDocument/2006/customXml" ds:itemID="{9DB74D44-7BD5-4CA9-B653-ACEE778BEA75}"/>
</file>

<file path=customXml/itemProps3.xml><?xml version="1.0" encoding="utf-8"?>
<ds:datastoreItem xmlns:ds="http://schemas.openxmlformats.org/officeDocument/2006/customXml" ds:itemID="{F3837582-4B31-48F9-AC12-CEA3376F7DE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Widescreen</PresentationFormat>
  <Paragraphs>5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challenges in Digital Forensic </vt:lpstr>
      <vt:lpstr>New challenges in Digital Forensic </vt:lpstr>
      <vt:lpstr>New challenges in Digital Forensic </vt:lpstr>
      <vt:lpstr>New challenges in Digital Forensic </vt:lpstr>
      <vt:lpstr>New challenges in Digital Forensic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2025-12-10T16:42:27Z</dcterms:created>
  <dcterms:modified xsi:type="dcterms:W3CDTF">2025-12-10T16:42:27Z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