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2238C-3E0F-2437-46E1-CFD835847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8BBF44-223A-F259-7210-86E138336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AB9D7-ABDC-4B17-A046-016D358BD54A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0A8F89-4C5E-B365-35F1-1297D55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D01571-5005-8B65-22B0-28FF237E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2553-766D-45AC-BD29-D63AFDE9D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95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4996BE-6C48-17F9-1D09-B366ECB06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8AE584-8D70-4241-7CDC-021C3DF19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C7CD9-10A0-47A7-F0E5-722C965D81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AB9D7-ABDC-4B17-A046-016D358BD54A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59005D-9E38-1063-8ADC-CB29C3D233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12467-C57D-42DC-D357-988CD93B9B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52553-766D-45AC-BD29-D63AFDE9D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117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885FA-4B61-3439-A8DB-2DA6419CB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E1DFE6-BA2F-C615-39B8-9CAD530C1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7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57"/>
    </mc:Choice>
    <mc:Fallback xmlns="">
      <p:transition spd="slow" advTm="14855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D5D87C-4508-9341-F5AE-6614A97AE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6715D-8808-9172-7801-133C1F04F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42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140"/>
    </mc:Choice>
    <mc:Fallback xmlns="">
      <p:transition spd="slow" advTm="1421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6F904-3672-F06F-26C8-16F451560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2E6A3-7979-255E-6087-A57CAB24CC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7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228"/>
    </mc:Choice>
    <mc:Fallback xmlns="">
      <p:transition spd="slow" advTm="25022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B6698C-0F68-057E-15EF-9ABE0535C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B637E-6D17-9278-62D0-B3F0C879D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51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794"/>
    </mc:Choice>
    <mc:Fallback xmlns="">
      <p:transition spd="slow" advTm="3347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768A00-2F17-7CFC-6442-65D17B939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30152-80D6-4C28-44B4-E949061E5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8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721"/>
    </mc:Choice>
    <mc:Fallback xmlns="">
      <p:transition spd="slow" advTm="15672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0A3B9-D699-DFC6-90E3-2B0F30A1C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4F64E-5966-43B7-B833-41A92B1DD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7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15"/>
    </mc:Choice>
    <mc:Fallback xmlns="">
      <p:transition spd="slow" advTm="14081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A7C0BD-6914-E7FB-A9CE-888ED318E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1D301D-572F-AB3C-CF3E-42ECB23A62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50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05"/>
    </mc:Choice>
    <mc:Fallback xmlns="">
      <p:transition spd="slow" advTm="7180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F47DDC-6274-17E9-F861-AAEFFCD91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476CC4-E1B3-C86E-1281-D4FDF6CFCF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524"/>
    </mc:Choice>
    <mc:Fallback xmlns="">
      <p:transition spd="slow" advTm="32952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CAF98E-51F5-BE71-ED7E-A3E61D5C7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0C6AA-B185-7767-C16A-4ED08915D8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073"/>
    </mc:Choice>
    <mc:Fallback xmlns="">
      <p:transition spd="slow" advTm="36507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9CB2A-4F9F-8F90-A0E9-7B8D24DEE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A3927-3ABD-57D1-5E04-0E11AAE02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00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62"/>
    </mc:Choice>
    <mc:Fallback xmlns="">
      <p:transition spd="slow" advTm="17836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CE9971-CDD8-AE13-8448-414DBDF6D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21C87-6800-A629-0686-EF14F987D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90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527"/>
    </mc:Choice>
    <mc:Fallback xmlns="">
      <p:transition spd="slow" advTm="14652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B079A3-3C6E-C802-6D90-156A56783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F041A1-D3C0-C1C6-DE05-444CCCFA00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5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417"/>
    </mc:Choice>
    <mc:Fallback xmlns="">
      <p:transition spd="slow" advTm="12741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E4F84D-01D6-13AD-B8FB-C1252D4CA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6AECC-9FE6-F8AB-1A56-ED5655621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80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913"/>
    </mc:Choice>
    <mc:Fallback xmlns="">
      <p:transition spd="slow" advTm="22791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8E309-91A2-FAA3-B536-C85BA38CA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434F27-1031-DE88-57F6-EF0614D0E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22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12"/>
    </mc:Choice>
    <mc:Fallback xmlns="">
      <p:transition spd="slow" advTm="14281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B9CA23-436E-118B-BD74-808D5C47C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F90718-81A9-34B0-8117-010873A814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59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60"/>
    </mc:Choice>
    <mc:Fallback xmlns="">
      <p:transition spd="slow" advTm="9946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2F067E-E1C7-9D76-A9DC-5D430DE42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C9B546-0329-7B97-BC5A-5074ED87BF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7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383"/>
    </mc:Choice>
    <mc:Fallback xmlns="">
      <p:transition spd="slow" advTm="4438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F2BC80-44C4-92FB-8AB1-B6F78464E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589D7-17E8-D6A5-ACA2-0A99B1D143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8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"/>
    </mc:Choice>
    <mc:Fallback xmlns="">
      <p:transition spd="slow" advTm="156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1ECB69-2F45-BB23-16EA-59360E069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F23F7-6DDF-60E4-866F-646179377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07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42"/>
    </mc:Choice>
    <mc:Fallback xmlns="">
      <p:transition spd="slow" advTm="5144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488799-FD58-E7D4-7017-91044A19B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16D631-76A7-C127-EB6D-AAF2817905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470"/>
    </mc:Choice>
    <mc:Fallback xmlns="">
      <p:transition spd="slow" advTm="6347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304B9-C2FC-891A-0158-FAED5B605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4A2C32-FA02-84CF-9D3C-9660A975B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47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73"/>
    </mc:Choice>
    <mc:Fallback xmlns="">
      <p:transition spd="slow" advTm="12767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641A37-2568-3E47-0FC9-4C44B9838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C4E35-C87B-7C10-3FED-272A255DAE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14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989"/>
    </mc:Choice>
    <mc:Fallback xmlns="">
      <p:transition spd="slow" advTm="17898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64AA61-4D5E-C0F8-6BEC-D19F68947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090EF7-666D-CE36-3B39-EE25BD2D60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38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10"/>
    </mc:Choice>
    <mc:Fallback xmlns="">
      <p:transition spd="slow" advTm="9751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051898-F1CC-8D04-4D17-EC5370C83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79072-495B-7906-01C2-43D6E3EDB8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1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16"/>
    </mc:Choice>
    <mc:Fallback xmlns="">
      <p:transition spd="slow" advTm="11471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3DDA21-C980-6759-CBB6-BB2A5059D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2DCB5-8F61-A2C2-DE8C-4AD85AF424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5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72"/>
    </mc:Choice>
    <mc:Fallback xmlns="">
      <p:transition spd="slow" advTm="16257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F2158-1EA0-D213-ACF0-40E15A8D4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1FF4C9-8BAE-C982-5EFF-9E55508DB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07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86"/>
    </mc:Choice>
    <mc:Fallback xmlns="">
      <p:transition spd="slow" advTm="7988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707972-6B53-9C9C-CFBE-C662DADA9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8CB9A-DAA1-5928-340A-29AC5872DD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1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10"/>
    </mc:Choice>
    <mc:Fallback xmlns="">
      <p:transition spd="slow" advTm="7631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838D1-5996-978D-00C1-A396C14BD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73F37A-0B09-B98A-8AA5-7CE193FA9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49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857"/>
    </mc:Choice>
    <mc:Fallback xmlns="">
      <p:transition spd="slow" advTm="9885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A06255-907B-A6BE-FAA8-16D62830B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3C8AC-761D-17FD-84FC-4C5ECCB3A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98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024"/>
    </mc:Choice>
    <mc:Fallback xmlns="">
      <p:transition spd="slow" advTm="14102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B5DA0B-C822-E466-9E84-657A6B115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5286A-21B7-C80F-C4DB-CD48F17669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4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66"/>
    </mc:Choice>
    <mc:Fallback xmlns="">
      <p:transition spd="slow" advTm="7166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E500E6-8B15-9640-5A65-1BF5C5C0F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17A80F-5DCE-5FE7-AAF5-888E32D356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247"/>
    </mc:Choice>
    <mc:Fallback xmlns="">
      <p:transition spd="slow" advTm="20524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F164F3-9EFF-9D75-2D00-38E0A98E6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33DAF-1139-0378-762F-A096A7596D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2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2"/>
    </mc:Choice>
    <mc:Fallback xmlns="">
      <p:transition spd="slow" advTm="1185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2025-10-10T15:41:58Z</dcterms:created>
  <dcterms:modified xsi:type="dcterms:W3CDTF">2025-10-10T15:41:59Z</dcterms:modified>
</cp:coreProperties>
</file>