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480" r:id="rId5"/>
    <p:sldId id="303" r:id="rId6"/>
    <p:sldId id="271" r:id="rId7"/>
    <p:sldId id="313" r:id="rId8"/>
    <p:sldId id="486" r:id="rId9"/>
    <p:sldId id="276" r:id="rId10"/>
    <p:sldId id="483" r:id="rId11"/>
    <p:sldId id="484" r:id="rId12"/>
    <p:sldId id="487" r:id="rId13"/>
    <p:sldId id="256" r:id="rId14"/>
    <p:sldId id="485" r:id="rId15"/>
    <p:sldId id="306" r:id="rId16"/>
    <p:sldId id="481"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6"/>
            <p14:sldId id="276"/>
            <p14:sldId id="483"/>
            <p14:sldId id="484"/>
            <p14:sldId id="487"/>
            <p14:sldId id="256"/>
            <p14:sldId id="485"/>
            <p14:sldId id="306"/>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852F4A"/>
    <a:srgbClr val="000000"/>
    <a:srgbClr val="669BBC"/>
    <a:srgbClr val="2D3956"/>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571" autoAdjust="0"/>
  </p:normalViewPr>
  <p:slideViewPr>
    <p:cSldViewPr snapToGrid="0">
      <p:cViewPr>
        <p:scale>
          <a:sx n="50" d="100"/>
          <a:sy n="50" d="100"/>
        </p:scale>
        <p:origin x="1906" y="58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AI612 Computer Vision and Image Processing</a:t>
            </a:r>
          </a:p>
          <a:p>
            <a:r>
              <a:rPr lang="en-US" dirty="0"/>
              <a:t>Prerequisite(s): DS710- DS620</a:t>
            </a:r>
          </a:p>
          <a:p>
            <a:r>
              <a:rPr lang="en-US" dirty="0"/>
              <a:t>This course focuses on the study of techniques and algorithms for analyzing and understanding images and videos. It covers the fundamental concepts, methodologies, and practical applications of computer vision and image processing.</a:t>
            </a:r>
          </a:p>
          <a:p>
            <a:r>
              <a:rPr lang="en-US" dirty="0"/>
              <a:t>Learning Outcomes:</a:t>
            </a:r>
          </a:p>
          <a:p>
            <a:r>
              <a:rPr lang="en-US" dirty="0"/>
              <a:t>Upon successful completion of this course, the student will learn the following:</a:t>
            </a:r>
          </a:p>
          <a:p>
            <a:r>
              <a:rPr lang="en-US" dirty="0"/>
              <a:t>•	Understanding Computer Vision Fundamentals: Students will develop a solid understanding of the fundamental concepts and principles of computer vision. They will learn about image representation, image formation, color spaces, and the basic operations involved in image processing.</a:t>
            </a:r>
          </a:p>
          <a:p>
            <a:r>
              <a:rPr lang="en-US" dirty="0"/>
              <a:t>•	Image Filtering and Enhancement: Students will learn various image filtering techniques, such as spatial filtering, frequency domain filtering, and morphological operations. They will understand how these techniques can be used for image enhancement, </a:t>
            </a:r>
            <a:r>
              <a:rPr lang="en-US" dirty="0" err="1"/>
              <a:t>denoising</a:t>
            </a:r>
            <a:r>
              <a:rPr lang="en-US" dirty="0"/>
              <a:t>, and feature extraction.</a:t>
            </a:r>
          </a:p>
          <a:p>
            <a:r>
              <a:rPr lang="en-US" dirty="0"/>
              <a:t>•	Image Segmentation and Object Recognition: Students will learn techniques for image segmentation, including thresholding, region-based segmentation, and edge-based segmentation. They will also explore methods for object recognition and understanding, such as template matching, feature detection, and machine learning-based approaches.</a:t>
            </a:r>
          </a:p>
          <a:p>
            <a:r>
              <a:rPr lang="en-US" dirty="0"/>
              <a:t>•	Feature Extraction and Descriptors: Students will gain knowledge of feature extraction techniques used in computer vision, such as Harris corners, SIFT (Scale-Invariant Feature Transform), and HOG (Histogram of Oriented Gradients). They will understand how to extract informative features from images for various vision tasks.</a:t>
            </a:r>
          </a:p>
          <a:p>
            <a:r>
              <a:rPr lang="en-US" dirty="0"/>
              <a:t>•	Object Detection and Tracking: Students will learn about object detection and tracking algorithms, including popular approaches like </a:t>
            </a:r>
            <a:r>
              <a:rPr lang="en-US" dirty="0" err="1"/>
              <a:t>Haar</a:t>
            </a:r>
            <a:r>
              <a:rPr lang="en-US" dirty="0"/>
              <a:t> cascades, Viola-Jones, and the use of deep learning-based methods. They will understand the challenges and techniques involved in detecting and tracking objects in images and videos.</a:t>
            </a:r>
          </a:p>
          <a:p>
            <a:r>
              <a:rPr lang="en-US" dirty="0"/>
              <a:t>•	Image Classification and Deep Learning: Students will explore the application of deep learning techniques in image classification tasks. They will learn about convolutional neural networks (CNNs), transfer learning, and how to train and fine-tune deep learning models for image classification.</a:t>
            </a:r>
          </a:p>
          <a:p>
            <a:r>
              <a:rPr lang="en-US" dirty="0"/>
              <a:t>•	Practical Experience with Computer Vision Libraries: Students will gain hands- on experience using computer vision libraries and frameworks such as </a:t>
            </a:r>
            <a:r>
              <a:rPr lang="en-US" dirty="0" err="1"/>
              <a:t>OpenCV</a:t>
            </a:r>
            <a:r>
              <a:rPr lang="en-US" dirty="0"/>
              <a:t>, </a:t>
            </a:r>
            <a:r>
              <a:rPr lang="en-US" dirty="0" err="1"/>
              <a:t>TensorFlow</a:t>
            </a:r>
            <a:r>
              <a:rPr lang="en-US" dirty="0"/>
              <a:t>, or </a:t>
            </a:r>
            <a:r>
              <a:rPr lang="en-US" dirty="0" err="1"/>
              <a:t>PyTorch</a:t>
            </a:r>
            <a:r>
              <a:rPr lang="en-US" dirty="0"/>
              <a:t>. They will learn how to implement computer vision algorithms, process images and videos, and build practical applications.</a:t>
            </a:r>
          </a:p>
          <a:p>
            <a:r>
              <a:rPr lang="en-US" dirty="0"/>
              <a:t>•	Applications of Computer Vision: Students will explore various applications of computer vision in fields such as object recognition, image and video understanding, medical imaging, autonomous vehicles, surveillance, and augmented reality. They will understand how computer vision is used to solve real-world problems and improve various industries.</a:t>
            </a:r>
          </a:p>
          <a:p>
            <a:r>
              <a:rPr lang="en-US" dirty="0"/>
              <a:t>Topics:</a:t>
            </a:r>
          </a:p>
          <a:p>
            <a:r>
              <a:rPr lang="en-US" dirty="0"/>
              <a:t>•	Image Segmentation. </a:t>
            </a:r>
          </a:p>
          <a:p>
            <a:r>
              <a:rPr lang="en-US" dirty="0"/>
              <a:t>•	Image representation and feature extraction. </a:t>
            </a:r>
          </a:p>
          <a:p>
            <a:r>
              <a:rPr lang="en-US" dirty="0"/>
              <a:t>•	Object detection and recognition. </a:t>
            </a:r>
          </a:p>
          <a:p>
            <a:r>
              <a:rPr lang="en-US" dirty="0"/>
              <a:t>•	Image segmentation, scene understanding and Object Recognition. </a:t>
            </a:r>
          </a:p>
          <a:p>
            <a:r>
              <a:rPr lang="en-US" dirty="0"/>
              <a:t>•	Deep learning for visual recognition tasks. </a:t>
            </a:r>
          </a:p>
          <a:p>
            <a:r>
              <a:rPr lang="en-US" dirty="0"/>
              <a:t>•	Image Filtering and Enhancement.</a:t>
            </a:r>
          </a:p>
          <a:p>
            <a:r>
              <a:rPr lang="en-US" dirty="0"/>
              <a:t>Required Textbooks:</a:t>
            </a:r>
          </a:p>
          <a:p>
            <a:r>
              <a:rPr lang="en-US" dirty="0"/>
              <a:t>•	D. A. Forsyth and J. Ponce. Computer Vision: A Modern Approach Prentice Hall</a:t>
            </a:r>
          </a:p>
          <a:p>
            <a:r>
              <a:rPr lang="en-US" dirty="0"/>
              <a:t>•	R. Hartley and A. Zisserman. Multiple View Geometry in Computer Vision. Cambridge University Press</a:t>
            </a:r>
          </a:p>
          <a:p>
            <a:r>
              <a:rPr lang="en-US" dirty="0"/>
              <a:t>•	</a:t>
            </a:r>
            <a:r>
              <a:rPr lang="en-US" dirty="0" err="1"/>
              <a:t>Manas</a:t>
            </a:r>
            <a:r>
              <a:rPr lang="en-US" dirty="0"/>
              <a:t> Kamal </a:t>
            </a:r>
            <a:r>
              <a:rPr lang="en-US" dirty="0" err="1"/>
              <a:t>Bhuyan</a:t>
            </a:r>
            <a:r>
              <a:rPr lang="en-US" dirty="0"/>
              <a:t>, Computer Vision and Image Processing: Fundamentals and Applications, CRC Press</a:t>
            </a: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51438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2512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9620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39829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145333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48157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38259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13.gif"/><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6.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hyperlink" Target="https://www.basemark.com/news/improving-trust-in-adas-through-augmented-reality/" TargetMode="External"/><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0.jpe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2.png"/><Relationship Id="rId5" Type="http://schemas.openxmlformats.org/officeDocument/2006/relationships/image" Target="../media/image22.sv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Dr. Mohamed Mostafa</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AU" sz="3200" b="1" dirty="0">
                <a:solidFill>
                  <a:srgbClr val="00B0F0"/>
                </a:solidFill>
                <a:latin typeface="Times New Roman" panose="02020603050405020304" pitchFamily="18" charset="0"/>
                <a:cs typeface="Times New Roman" panose="02020603050405020304" pitchFamily="18" charset="0"/>
              </a:rPr>
              <a:t>Computer Vision and Digital Image Processing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566" y="5151159"/>
            <a:ext cx="2501006"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College of Informatics</a:t>
            </a:r>
          </a:p>
          <a:p>
            <a:r>
              <a:rPr lang="en-US" sz="2000" dirty="0">
                <a:latin typeface="Times New Roman" panose="02020603050405020304" pitchFamily="18" charset="0"/>
                <a:cs typeface="Times New Roman" panose="02020603050405020304" pitchFamily="18" charset="0"/>
              </a:rPr>
              <a:t>AI 612</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3024572" y="5916153"/>
            <a:ext cx="2956900" cy="369332"/>
          </a:xfrm>
          <a:prstGeom prst="rect">
            <a:avLst/>
          </a:prstGeom>
        </p:spPr>
        <p:txBody>
          <a:bodyPr wrap="none">
            <a:spAutoFit/>
          </a:bodyPr>
          <a:lstStyle/>
          <a:p>
            <a:pPr algn="ctr"/>
            <a:r>
              <a:rPr lang="en-AU" b="1" dirty="0">
                <a:solidFill>
                  <a:srgbClr val="00B0F0"/>
                </a:solidFill>
                <a:latin typeface="Times New Roman" panose="02020603050405020304" pitchFamily="18" charset="0"/>
                <a:cs typeface="Times New Roman" panose="02020603050405020304" pitchFamily="18" charset="0"/>
              </a:rPr>
              <a:t>Course Introduction &amp; Plan</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27155" y="2606857"/>
            <a:ext cx="5628515" cy="1446550"/>
          </a:xfrm>
          <a:prstGeom prst="rect">
            <a:avLst/>
          </a:prstGeom>
          <a:noFill/>
        </p:spPr>
        <p:txBody>
          <a:bodyPr wrap="square" rtlCol="0">
            <a:spAutoFit/>
          </a:bodyPr>
          <a:lstStyle/>
          <a:p>
            <a:pPr algn="ctr"/>
            <a:r>
              <a:rPr lang="en-AU" sz="4400" b="1" dirty="0">
                <a:solidFill>
                  <a:srgbClr val="00B0F0"/>
                </a:solidFill>
                <a:latin typeface="Times New Roman" panose="02020603050405020304" pitchFamily="18" charset="0"/>
                <a:cs typeface="Times New Roman" panose="02020603050405020304" pitchFamily="18" charset="0"/>
              </a:rPr>
              <a:t>Introduction to Artificial Intelligence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82000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615</a:t>
            </a:r>
          </a:p>
          <a:p>
            <a:r>
              <a:rPr lang="en-US" sz="2000" dirty="0">
                <a:latin typeface="Times New Roman" panose="02020603050405020304" pitchFamily="18" charset="0"/>
                <a:cs typeface="Times New Roman" panose="02020603050405020304" pitchFamily="18" charset="0"/>
              </a:rPr>
              <a:t>Islamic finance (part one)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Walaa</a:t>
            </a:r>
            <a:r>
              <a:rPr lang="en-US" sz="2800" b="1" dirty="0">
                <a:solidFill>
                  <a:srgbClr val="00B0F0"/>
                </a:solidFill>
                <a:latin typeface="Times New Roman" panose="02020603050405020304" pitchFamily="18" charset="0"/>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831498"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About the Instructor</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About the Instructor</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pPr algn="just"/>
            <a:r>
              <a:rPr lang="en-AU" b="1" dirty="0">
                <a:latin typeface="Times New Roman" panose="02020603050405020304" pitchFamily="18" charset="0"/>
                <a:cs typeface="Times New Roman" panose="02020603050405020304" pitchFamily="18" charset="0"/>
              </a:rPr>
              <a:t>Short Bio:</a:t>
            </a:r>
          </a:p>
          <a:p>
            <a:pPr algn="just"/>
            <a:r>
              <a:rPr lang="en-US" dirty="0"/>
              <a:t>Dr. Mohamed Mostafa received his M.Sc. and PhD in Computer Science from Helwan University in the Arab Republic of Egypt's Faculty of Computers and Information. He also did a post-doctoral scientific mission in the Europe Union in an IT4Innovation Project. He is currently employed as an Associate Professor. Palo Alto International has qualified Dr. Mohamed as a Cyber Security Trainer. He is also a certified artificial intelligence trainer from the French College of Engineering and Applications, as part of the Egyptian Ministry of Communications' drive to localize artificial intelligence technology. His research interests include; AI algorithms optimization, AI applications in different domains, WBNs, and Wireless Sensor Networks security.</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bg1"/>
                </a:solidFill>
                <a:latin typeface="Times New Roman" panose="02020603050405020304" pitchFamily="18" charset="0"/>
                <a:cs typeface="Times New Roman" panose="02020603050405020304" pitchFamily="18" charset="0"/>
              </a:rPr>
              <a:t>02</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146" name="Picture 2" descr="Human Vision vs. Computer Vi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9095" y="2682240"/>
            <a:ext cx="4769755" cy="370804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264625" y="5732916"/>
            <a:ext cx="2057400" cy="369332"/>
          </a:xfrm>
          <a:prstGeom prst="rect">
            <a:avLst/>
          </a:prstGeom>
        </p:spPr>
        <p:txBody>
          <a:bodyPr wrap="square">
            <a:spAutoFit/>
          </a:bodyPr>
          <a:lstStyle/>
          <a:p>
            <a:r>
              <a:rPr lang="en-US" b="1" dirty="0">
                <a:solidFill>
                  <a:srgbClr val="080809"/>
                </a:solidFill>
                <a:latin typeface="Roboto" panose="020B0604020202020204" charset="0"/>
              </a:rPr>
              <a:t>Source: </a:t>
            </a:r>
            <a:r>
              <a:rPr lang="en-US" b="1" u="sng" dirty="0">
                <a:solidFill>
                  <a:srgbClr val="007FA2"/>
                </a:solidFill>
                <a:latin typeface="PT Serif"/>
              </a:rPr>
              <a:t>Manning</a:t>
            </a: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09988"/>
            <a:ext cx="10541000" cy="923330"/>
          </a:xfrm>
          <a:prstGeom prst="rect">
            <a:avLst/>
          </a:prstGeom>
          <a:noFill/>
        </p:spPr>
        <p:txBody>
          <a:bodyPr wrap="square" rtlCol="0">
            <a:spAutoFit/>
          </a:bodyPr>
          <a:lstStyle/>
          <a:p>
            <a:r>
              <a:rPr lang="en-US" b="1" dirty="0"/>
              <a:t>Definition of Computer Vision:</a:t>
            </a:r>
            <a:endParaRPr lang="en-US" dirty="0"/>
          </a:p>
          <a:p>
            <a:r>
              <a:rPr lang="en-US" dirty="0"/>
              <a:t>Computer vision is a field of </a:t>
            </a:r>
            <a:r>
              <a:rPr lang="en-US" b="1" dirty="0"/>
              <a:t>artificial intelligence (AI) enabling computers to derive information from images</a:t>
            </a:r>
            <a:r>
              <a:rPr lang="en-US" dirty="0"/>
              <a:t>, videos and other inputs. (IBM)</a:t>
            </a:r>
          </a:p>
        </p:txBody>
      </p:sp>
    </p:spTree>
    <p:extLst>
      <p:ext uri="{BB962C8B-B14F-4D97-AF65-F5344CB8AC3E}">
        <p14:creationId xmlns:p14="http://schemas.microsoft.com/office/powerpoint/2010/main" val="2501455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09988"/>
            <a:ext cx="10541000" cy="646331"/>
          </a:xfrm>
          <a:prstGeom prst="rect">
            <a:avLst/>
          </a:prstGeom>
          <a:noFill/>
        </p:spPr>
        <p:txBody>
          <a:bodyPr wrap="square" rtlCol="0">
            <a:spAutoFit/>
          </a:bodyPr>
          <a:lstStyle/>
          <a:p>
            <a:r>
              <a:rPr lang="en-US" b="1" dirty="0"/>
              <a:t>Definition of Digital Image Processing:</a:t>
            </a:r>
            <a:endParaRPr lang="en-US" dirty="0"/>
          </a:p>
          <a:p>
            <a:r>
              <a:rPr lang="en-US" dirty="0"/>
              <a:t>The manipulation of digital images using algorithms to improve their quality or extract information.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5812219" y="2938608"/>
            <a:ext cx="5391479" cy="3290268"/>
          </a:xfrm>
          <a:prstGeom prst="rect">
            <a:avLst/>
          </a:prstGeom>
        </p:spPr>
      </p:pic>
      <p:pic>
        <p:nvPicPr>
          <p:cNvPr id="2054" name="Picture 6" descr="What Are Photoshop Fil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302" y="2924618"/>
            <a:ext cx="4620895" cy="3465671"/>
          </a:xfrm>
          <a:prstGeom prst="rect">
            <a:avLst/>
          </a:prstGeom>
          <a:noFill/>
          <a:effectLst>
            <a:outerShdw blurRad="63500" sx="102000" sy="102000" algn="ctr" rotWithShape="0">
              <a:prstClr val="black">
                <a:alpha val="40000"/>
              </a:prstClr>
            </a:outerShdw>
          </a:effectLst>
          <a:scene3d>
            <a:camera prst="perspectiveRight"/>
            <a:lightRig rig="threePt" dir="t"/>
          </a:scene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fade">
                                      <p:cBhvr>
                                        <p:cTn id="7"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prstClr val="white"/>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09988"/>
            <a:ext cx="10541000" cy="369332"/>
          </a:xfrm>
          <a:prstGeom prst="rect">
            <a:avLst/>
          </a:prstGeom>
          <a:noFill/>
        </p:spPr>
        <p:txBody>
          <a:bodyPr wrap="square" rtlCol="0">
            <a:spAutoFit/>
          </a:bodyPr>
          <a:lstStyle/>
          <a:p>
            <a:r>
              <a:rPr lang="en-US" b="1" dirty="0"/>
              <a:t>Main Application Domains for Digital Image Processing:</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stretch>
            <a:fillRect/>
          </a:stretch>
        </p:blipFill>
        <p:spPr>
          <a:xfrm>
            <a:off x="1023773" y="2623575"/>
            <a:ext cx="5109082" cy="1643625"/>
          </a:xfrm>
          <a:prstGeom prst="rect">
            <a:avLst/>
          </a:prstGeom>
        </p:spPr>
      </p:pic>
      <p:sp>
        <p:nvSpPr>
          <p:cNvPr id="3" name="Rectangle 2"/>
          <p:cNvSpPr/>
          <p:nvPr/>
        </p:nvSpPr>
        <p:spPr>
          <a:xfrm>
            <a:off x="6428921" y="3011481"/>
            <a:ext cx="1759071" cy="369332"/>
          </a:xfrm>
          <a:prstGeom prst="rect">
            <a:avLst/>
          </a:prstGeom>
        </p:spPr>
        <p:txBody>
          <a:bodyPr wrap="none">
            <a:spAutoFit/>
          </a:bodyPr>
          <a:lstStyle/>
          <a:p>
            <a:r>
              <a:rPr lang="en-US" b="1" dirty="0"/>
              <a:t>Medical Imaging</a:t>
            </a:r>
            <a:endParaRPr lang="en-US" dirty="0"/>
          </a:p>
        </p:txBody>
      </p:sp>
      <p:sp>
        <p:nvSpPr>
          <p:cNvPr id="11" name="Rectangle 10"/>
          <p:cNvSpPr/>
          <p:nvPr/>
        </p:nvSpPr>
        <p:spPr>
          <a:xfrm>
            <a:off x="4650485" y="5587272"/>
            <a:ext cx="1778436" cy="369332"/>
          </a:xfrm>
          <a:prstGeom prst="rect">
            <a:avLst/>
          </a:prstGeom>
        </p:spPr>
        <p:txBody>
          <a:bodyPr wrap="none">
            <a:spAutoFit/>
          </a:bodyPr>
          <a:lstStyle/>
          <a:p>
            <a:r>
              <a:rPr lang="en-US" b="1" dirty="0"/>
              <a:t>Computer Vision</a:t>
            </a:r>
            <a:endParaRPr lang="en-US" dirty="0"/>
          </a:p>
        </p:txBody>
      </p:sp>
      <p:pic>
        <p:nvPicPr>
          <p:cNvPr id="3076" name="Picture 4" descr="Computer Vision and its AI-based interesting examples !! | by Richa  Vedpathak | Dec, 2022 | Candlemon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583680" y="3812974"/>
            <a:ext cx="4621023" cy="2511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601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3076"/>
                                        </p:tgtEl>
                                        <p:attrNameLst>
                                          <p:attrName>style.visibility</p:attrName>
                                        </p:attrNameLst>
                                      </p:cBhvr>
                                      <p:to>
                                        <p:strVal val="visible"/>
                                      </p:to>
                                    </p:set>
                                    <p:animEffect transition="in" filter="fade">
                                      <p:cBhvr>
                                        <p:cTn id="10"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prstClr val="white"/>
                </a:solidFill>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09988"/>
            <a:ext cx="10541000" cy="369332"/>
          </a:xfrm>
          <a:prstGeom prst="rect">
            <a:avLst/>
          </a:prstGeom>
          <a:noFill/>
        </p:spPr>
        <p:txBody>
          <a:bodyPr wrap="square" rtlCol="0">
            <a:spAutoFit/>
          </a:bodyPr>
          <a:lstStyle/>
          <a:p>
            <a:r>
              <a:rPr lang="en-US" b="1" dirty="0"/>
              <a:t>Main Application Domains for Digital Image Processing:</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6898120" y="5167986"/>
            <a:ext cx="1200970" cy="369332"/>
          </a:xfrm>
          <a:prstGeom prst="rect">
            <a:avLst/>
          </a:prstGeom>
        </p:spPr>
        <p:txBody>
          <a:bodyPr wrap="none">
            <a:spAutoFit/>
          </a:bodyPr>
          <a:lstStyle/>
          <a:p>
            <a:r>
              <a:rPr lang="en-US" b="1" dirty="0"/>
              <a:t>Biometrics</a:t>
            </a:r>
            <a:endParaRPr lang="en-US" dirty="0"/>
          </a:p>
        </p:txBody>
      </p:sp>
      <p:pic>
        <p:nvPicPr>
          <p:cNvPr id="4100" name="Picture 4" descr="Biometric Camera Machine at Rs 7500/piece | Fingerprint Time Attendance  System in New Delhi | ID: 17049720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6112" y="3249829"/>
            <a:ext cx="3124200" cy="31242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Visual Inspection AI: The Game-Changer for Manufacture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71501" y="2625890"/>
            <a:ext cx="4506595" cy="18089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428921" y="3011481"/>
            <a:ext cx="2139368" cy="369332"/>
          </a:xfrm>
          <a:prstGeom prst="rect">
            <a:avLst/>
          </a:prstGeom>
        </p:spPr>
        <p:txBody>
          <a:bodyPr wrap="none">
            <a:spAutoFit/>
          </a:bodyPr>
          <a:lstStyle/>
          <a:p>
            <a:r>
              <a:rPr lang="en-US" b="1" dirty="0"/>
              <a:t>Industrial Inspection</a:t>
            </a:r>
            <a:endParaRPr lang="en-US" dirty="0"/>
          </a:p>
        </p:txBody>
      </p:sp>
    </p:spTree>
    <p:extLst>
      <p:ext uri="{BB962C8B-B14F-4D97-AF65-F5344CB8AC3E}">
        <p14:creationId xmlns:p14="http://schemas.microsoft.com/office/powerpoint/2010/main" val="204460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prstClr val="white"/>
                </a:solidFill>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09988"/>
            <a:ext cx="10541000" cy="369332"/>
          </a:xfrm>
          <a:prstGeom prst="rect">
            <a:avLst/>
          </a:prstGeom>
          <a:noFill/>
        </p:spPr>
        <p:txBody>
          <a:bodyPr wrap="square" rtlCol="0">
            <a:spAutoFit/>
          </a:bodyPr>
          <a:lstStyle/>
          <a:p>
            <a:r>
              <a:rPr lang="en-US" b="1" dirty="0"/>
              <a:t>Main Application Domains for Digital Image Processing:</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7671890" y="4113070"/>
            <a:ext cx="2006960" cy="369332"/>
          </a:xfrm>
          <a:prstGeom prst="rect">
            <a:avLst/>
          </a:prstGeom>
        </p:spPr>
        <p:txBody>
          <a:bodyPr wrap="none">
            <a:spAutoFit/>
          </a:bodyPr>
          <a:lstStyle/>
          <a:p>
            <a:r>
              <a:rPr lang="en-US" b="1" dirty="0"/>
              <a:t>Augmented Reality</a:t>
            </a:r>
            <a:endParaRPr lang="en-US" dirty="0"/>
          </a:p>
        </p:txBody>
      </p:sp>
      <p:pic>
        <p:nvPicPr>
          <p:cNvPr id="7170" name="Picture 2" descr="Improving trust in ADAS through Augmented Reality | Basemark"/>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12519" y="2851494"/>
            <a:ext cx="6099175" cy="30495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211694" y="5531750"/>
            <a:ext cx="2210862" cy="369332"/>
          </a:xfrm>
          <a:prstGeom prst="rect">
            <a:avLst/>
          </a:prstGeom>
        </p:spPr>
        <p:txBody>
          <a:bodyPr wrap="none">
            <a:spAutoFit/>
          </a:bodyPr>
          <a:lstStyle/>
          <a:p>
            <a:r>
              <a:rPr lang="en-US" b="1" dirty="0">
                <a:solidFill>
                  <a:srgbClr val="080809"/>
                </a:solidFill>
                <a:latin typeface="Roboto" panose="020B0604020202020204" charset="0"/>
              </a:rPr>
              <a:t>Source: </a:t>
            </a:r>
            <a:r>
              <a:rPr lang="en-US" b="1" dirty="0">
                <a:latin typeface="Roboto" panose="020B0604020202020204" charset="0"/>
                <a:hlinkClick r:id="rId5"/>
              </a:rPr>
              <a:t>Basemark</a:t>
            </a:r>
            <a:endParaRPr lang="en-US" b="1" dirty="0"/>
          </a:p>
        </p:txBody>
      </p:sp>
    </p:spTree>
    <p:extLst>
      <p:ext uri="{BB962C8B-B14F-4D97-AF65-F5344CB8AC3E}">
        <p14:creationId xmlns:p14="http://schemas.microsoft.com/office/powerpoint/2010/main" val="4241233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072055"/>
            <a:ext cx="9345750" cy="5568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Google Shape;1927;p38"/>
          <p:cNvSpPr txBox="1">
            <a:spLocks/>
          </p:cNvSpPr>
          <p:nvPr/>
        </p:nvSpPr>
        <p:spPr>
          <a:xfrm>
            <a:off x="1929475" y="1247616"/>
            <a:ext cx="1858200" cy="481200"/>
          </a:xfrm>
          <a:prstGeom prst="rect">
            <a:avLst/>
          </a:prstGeom>
        </p:spPr>
        <p:txBody>
          <a:bodyPr spcFirstLastPara="1" vert="horz" wrap="square" lIns="91425" tIns="91425" rIns="91425" bIns="91425" rtlCol="0" anchor="ctr"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Bef>
                <a:spcPts val="0"/>
              </a:spcBef>
            </a:pPr>
            <a:endParaRPr lang="en-US" dirty="0"/>
          </a:p>
        </p:txBody>
      </p:sp>
      <p:grpSp>
        <p:nvGrpSpPr>
          <p:cNvPr id="9" name="Google Shape;1928;p38"/>
          <p:cNvGrpSpPr/>
          <p:nvPr/>
        </p:nvGrpSpPr>
        <p:grpSpPr>
          <a:xfrm>
            <a:off x="1575423" y="3867664"/>
            <a:ext cx="4068457" cy="1596677"/>
            <a:chOff x="336332" y="2888278"/>
            <a:chExt cx="4068457" cy="1596677"/>
          </a:xfrm>
          <a:solidFill>
            <a:schemeClr val="accent6">
              <a:lumMod val="60000"/>
              <a:lumOff val="40000"/>
            </a:schemeClr>
          </a:solidFill>
        </p:grpSpPr>
        <p:sp>
          <p:nvSpPr>
            <p:cNvPr id="10" name="Google Shape;1929;p38"/>
            <p:cNvSpPr/>
            <p:nvPr/>
          </p:nvSpPr>
          <p:spPr>
            <a:xfrm>
              <a:off x="2649632" y="2888278"/>
              <a:ext cx="1755157" cy="1271565"/>
            </a:xfrm>
            <a:custGeom>
              <a:avLst/>
              <a:gdLst/>
              <a:ahLst/>
              <a:cxnLst/>
              <a:rect l="l" t="t" r="r" b="b"/>
              <a:pathLst>
                <a:path w="57223" h="34446" extrusionOk="0">
                  <a:moveTo>
                    <a:pt x="46638" y="1"/>
                  </a:moveTo>
                  <a:cubicBezTo>
                    <a:pt x="43733" y="1"/>
                    <a:pt x="41363" y="2370"/>
                    <a:pt x="41363" y="5275"/>
                  </a:cubicBezTo>
                  <a:lnTo>
                    <a:pt x="41363" y="29171"/>
                  </a:lnTo>
                  <a:cubicBezTo>
                    <a:pt x="41363" y="31397"/>
                    <a:pt x="39553" y="33207"/>
                    <a:pt x="37327" y="33207"/>
                  </a:cubicBezTo>
                  <a:lnTo>
                    <a:pt x="620" y="33207"/>
                  </a:lnTo>
                  <a:cubicBezTo>
                    <a:pt x="275" y="33207"/>
                    <a:pt x="1" y="33481"/>
                    <a:pt x="1" y="33826"/>
                  </a:cubicBezTo>
                  <a:cubicBezTo>
                    <a:pt x="1" y="34171"/>
                    <a:pt x="275" y="34445"/>
                    <a:pt x="620" y="34445"/>
                  </a:cubicBezTo>
                  <a:lnTo>
                    <a:pt x="37327" y="34445"/>
                  </a:lnTo>
                  <a:cubicBezTo>
                    <a:pt x="40232" y="34445"/>
                    <a:pt x="42601" y="32076"/>
                    <a:pt x="42601" y="29171"/>
                  </a:cubicBezTo>
                  <a:lnTo>
                    <a:pt x="42601" y="5275"/>
                  </a:lnTo>
                  <a:cubicBezTo>
                    <a:pt x="42601" y="3049"/>
                    <a:pt x="44411" y="1239"/>
                    <a:pt x="46638" y="1239"/>
                  </a:cubicBezTo>
                  <a:lnTo>
                    <a:pt x="56603" y="1239"/>
                  </a:lnTo>
                  <a:cubicBezTo>
                    <a:pt x="56949" y="1239"/>
                    <a:pt x="57222" y="965"/>
                    <a:pt x="57222" y="620"/>
                  </a:cubicBezTo>
                  <a:cubicBezTo>
                    <a:pt x="57222" y="274"/>
                    <a:pt x="56949" y="1"/>
                    <a:pt x="5660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931;p38"/>
            <p:cNvSpPr/>
            <p:nvPr/>
          </p:nvSpPr>
          <p:spPr>
            <a:xfrm>
              <a:off x="336332" y="3769168"/>
              <a:ext cx="2400270" cy="715787"/>
            </a:xfrm>
            <a:custGeom>
              <a:avLst/>
              <a:gdLst/>
              <a:ahLst/>
              <a:cxnLst/>
              <a:rect l="l" t="t" r="r" b="b"/>
              <a:pathLst>
                <a:path w="32909" h="8966" extrusionOk="0">
                  <a:moveTo>
                    <a:pt x="2584" y="0"/>
                  </a:moveTo>
                  <a:lnTo>
                    <a:pt x="0" y="4477"/>
                  </a:lnTo>
                  <a:lnTo>
                    <a:pt x="2584" y="8966"/>
                  </a:lnTo>
                  <a:lnTo>
                    <a:pt x="30325" y="8966"/>
                  </a:lnTo>
                  <a:lnTo>
                    <a:pt x="32909" y="4477"/>
                  </a:lnTo>
                  <a:lnTo>
                    <a:pt x="30325" y="0"/>
                  </a:lnTo>
                  <a:close/>
                </a:path>
              </a:pathLst>
            </a:custGeom>
            <a:grpFill/>
            <a:ln>
              <a:noFill/>
            </a:ln>
          </p:spPr>
          <p:txBody>
            <a:bodyPr spcFirstLastPara="1" wrap="square" lIns="91425" tIns="91425" rIns="91425" bIns="91425" anchor="ctr" anchorCtr="0">
              <a:noAutofit/>
            </a:bodyPr>
            <a:lstStyle/>
            <a:p>
              <a:pPr lvl="0" algn="ctr"/>
              <a:r>
                <a:rPr lang="en-US" dirty="0"/>
                <a:t>Fundamentals of Spatial Domain</a:t>
              </a:r>
              <a:endParaRPr dirty="0">
                <a:solidFill>
                  <a:srgbClr val="FFFFFF"/>
                </a:solidFill>
                <a:latin typeface="Fira Sans Extra Condensed"/>
                <a:ea typeface="Fira Sans Extra Condensed"/>
                <a:cs typeface="Fira Sans Extra Condensed"/>
                <a:sym typeface="Fira Sans Extra Condensed"/>
              </a:endParaRPr>
            </a:p>
          </p:txBody>
        </p:sp>
      </p:grpSp>
      <p:sp>
        <p:nvSpPr>
          <p:cNvPr id="19" name="Google Shape;1937;p38"/>
          <p:cNvSpPr/>
          <p:nvPr/>
        </p:nvSpPr>
        <p:spPr>
          <a:xfrm>
            <a:off x="2962118" y="2191889"/>
            <a:ext cx="2577891" cy="1083639"/>
          </a:xfrm>
          <a:custGeom>
            <a:avLst/>
            <a:gdLst/>
            <a:ahLst/>
            <a:cxnLst/>
            <a:rect l="l" t="t" r="r" b="b"/>
            <a:pathLst>
              <a:path w="52567" h="26969" extrusionOk="0">
                <a:moveTo>
                  <a:pt x="619" y="1"/>
                </a:moveTo>
                <a:cubicBezTo>
                  <a:pt x="274" y="1"/>
                  <a:pt x="0" y="275"/>
                  <a:pt x="0" y="620"/>
                </a:cubicBezTo>
                <a:cubicBezTo>
                  <a:pt x="0" y="965"/>
                  <a:pt x="274" y="1239"/>
                  <a:pt x="619" y="1239"/>
                </a:cubicBezTo>
                <a:lnTo>
                  <a:pt x="37219" y="1239"/>
                </a:lnTo>
                <a:cubicBezTo>
                  <a:pt x="39041" y="1239"/>
                  <a:pt x="40529" y="2727"/>
                  <a:pt x="40529" y="4561"/>
                </a:cubicBezTo>
                <a:lnTo>
                  <a:pt x="40529" y="22408"/>
                </a:lnTo>
                <a:cubicBezTo>
                  <a:pt x="40529" y="24933"/>
                  <a:pt x="42577" y="26968"/>
                  <a:pt x="45089" y="26968"/>
                </a:cubicBezTo>
                <a:lnTo>
                  <a:pt x="51947" y="26968"/>
                </a:lnTo>
                <a:cubicBezTo>
                  <a:pt x="52293" y="26968"/>
                  <a:pt x="52566" y="26695"/>
                  <a:pt x="52566" y="26349"/>
                </a:cubicBezTo>
                <a:cubicBezTo>
                  <a:pt x="52566" y="26004"/>
                  <a:pt x="52293" y="25730"/>
                  <a:pt x="51947" y="25730"/>
                </a:cubicBezTo>
                <a:lnTo>
                  <a:pt x="45089" y="25730"/>
                </a:lnTo>
                <a:cubicBezTo>
                  <a:pt x="43268" y="25730"/>
                  <a:pt x="41779" y="24242"/>
                  <a:pt x="41779" y="22408"/>
                </a:cubicBezTo>
                <a:lnTo>
                  <a:pt x="41779" y="4561"/>
                </a:lnTo>
                <a:cubicBezTo>
                  <a:pt x="41779" y="2049"/>
                  <a:pt x="39731" y="1"/>
                  <a:pt x="37219" y="1"/>
                </a:cubicBezTo>
                <a:close/>
              </a:path>
            </a:pathLst>
          </a:custGeom>
          <a:solidFill>
            <a:schemeClr val="accent6">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938;p38"/>
          <p:cNvSpPr/>
          <p:nvPr/>
        </p:nvSpPr>
        <p:spPr>
          <a:xfrm>
            <a:off x="4601647" y="2111046"/>
            <a:ext cx="257510" cy="211512"/>
          </a:xfrm>
          <a:custGeom>
            <a:avLst/>
            <a:gdLst/>
            <a:ahLst/>
            <a:cxnLst/>
            <a:rect l="l" t="t" r="r" b="b"/>
            <a:pathLst>
              <a:path w="5251" h="5264" extrusionOk="0">
                <a:moveTo>
                  <a:pt x="2631" y="1"/>
                </a:moveTo>
                <a:cubicBezTo>
                  <a:pt x="1179" y="1"/>
                  <a:pt x="0" y="1179"/>
                  <a:pt x="0" y="2632"/>
                </a:cubicBezTo>
                <a:cubicBezTo>
                  <a:pt x="0" y="4085"/>
                  <a:pt x="1179" y="5263"/>
                  <a:pt x="2631" y="5263"/>
                </a:cubicBezTo>
                <a:cubicBezTo>
                  <a:pt x="4072" y="5263"/>
                  <a:pt x="5251" y="4085"/>
                  <a:pt x="5251" y="2632"/>
                </a:cubicBezTo>
                <a:cubicBezTo>
                  <a:pt x="5251" y="1179"/>
                  <a:pt x="4072" y="1"/>
                  <a:pt x="2631" y="1"/>
                </a:cubicBezTo>
                <a:close/>
              </a:path>
            </a:pathLst>
          </a:custGeom>
          <a:solidFill>
            <a:schemeClr val="accent6">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939;p38"/>
          <p:cNvSpPr/>
          <p:nvPr/>
        </p:nvSpPr>
        <p:spPr>
          <a:xfrm>
            <a:off x="1345323" y="2036430"/>
            <a:ext cx="2192544" cy="491702"/>
          </a:xfrm>
          <a:custGeom>
            <a:avLst/>
            <a:gdLst/>
            <a:ahLst/>
            <a:cxnLst/>
            <a:rect l="l" t="t" r="r" b="b"/>
            <a:pathLst>
              <a:path w="32910" h="8978" extrusionOk="0">
                <a:moveTo>
                  <a:pt x="2585" y="0"/>
                </a:moveTo>
                <a:lnTo>
                  <a:pt x="1" y="4489"/>
                </a:lnTo>
                <a:lnTo>
                  <a:pt x="2585" y="8978"/>
                </a:lnTo>
                <a:lnTo>
                  <a:pt x="30326" y="8978"/>
                </a:lnTo>
                <a:lnTo>
                  <a:pt x="32910" y="4489"/>
                </a:lnTo>
                <a:lnTo>
                  <a:pt x="30326" y="0"/>
                </a:lnTo>
                <a:close/>
              </a:path>
            </a:pathLst>
          </a:custGeom>
          <a:solidFill>
            <a:schemeClr val="accent6">
              <a:lumMod val="60000"/>
              <a:lumOff val="40000"/>
            </a:schemeClr>
          </a:solidFill>
          <a:ln>
            <a:noFill/>
          </a:ln>
        </p:spPr>
        <p:txBody>
          <a:bodyPr spcFirstLastPara="1" wrap="square" lIns="91425" tIns="91425" rIns="91425" bIns="91425" anchor="ctr" anchorCtr="0">
            <a:noAutofit/>
          </a:bodyPr>
          <a:lstStyle/>
          <a:p>
            <a:pPr lvl="0" algn="ctr"/>
            <a:r>
              <a:rPr lang="en-US" sz="1600" dirty="0">
                <a:solidFill>
                  <a:srgbClr val="852F4A"/>
                </a:solidFill>
                <a:latin typeface="Fira Sans Extra Condensed"/>
                <a:ea typeface="Fira Sans Extra Condensed"/>
                <a:cs typeface="Fira Sans Extra Condensed"/>
              </a:rPr>
              <a:t>Fundamental Steps in DIP</a:t>
            </a:r>
            <a:endParaRPr lang="en-US" sz="1600" dirty="0">
              <a:solidFill>
                <a:srgbClr val="852F4A"/>
              </a:solidFill>
              <a:latin typeface="Fira Sans Extra Condensed"/>
              <a:ea typeface="Fira Sans Extra Condensed"/>
              <a:cs typeface="Fira Sans Extra Condensed"/>
              <a:sym typeface="Fira Sans Extra Condensed"/>
            </a:endParaRPr>
          </a:p>
        </p:txBody>
      </p:sp>
      <p:sp>
        <p:nvSpPr>
          <p:cNvPr id="28" name="Google Shape;1943;p38"/>
          <p:cNvSpPr/>
          <p:nvPr/>
        </p:nvSpPr>
        <p:spPr>
          <a:xfrm>
            <a:off x="4043050" y="2056496"/>
            <a:ext cx="23325" cy="113673"/>
          </a:xfrm>
          <a:custGeom>
            <a:avLst/>
            <a:gdLst/>
            <a:ahLst/>
            <a:cxnLst/>
            <a:rect l="l" t="t" r="r" b="b"/>
            <a:pathLst>
              <a:path w="694" h="4128" extrusionOk="0">
                <a:moveTo>
                  <a:pt x="347" y="1"/>
                </a:moveTo>
                <a:cubicBezTo>
                  <a:pt x="158" y="1"/>
                  <a:pt x="0" y="158"/>
                  <a:pt x="0" y="347"/>
                </a:cubicBezTo>
                <a:lnTo>
                  <a:pt x="0" y="4128"/>
                </a:lnTo>
                <a:cubicBezTo>
                  <a:pt x="95" y="4096"/>
                  <a:pt x="221" y="4096"/>
                  <a:pt x="347" y="4096"/>
                </a:cubicBezTo>
                <a:cubicBezTo>
                  <a:pt x="473" y="4096"/>
                  <a:pt x="567" y="4096"/>
                  <a:pt x="693" y="4128"/>
                </a:cubicBezTo>
                <a:lnTo>
                  <a:pt x="693" y="347"/>
                </a:lnTo>
                <a:cubicBezTo>
                  <a:pt x="693" y="158"/>
                  <a:pt x="536" y="1"/>
                  <a:pt x="347" y="1"/>
                </a:cubicBezTo>
                <a:close/>
              </a:path>
            </a:pathLst>
          </a:custGeom>
          <a:solidFill>
            <a:schemeClr val="accent6">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 name="Google Shape;1949;p38"/>
          <p:cNvGrpSpPr/>
          <p:nvPr/>
        </p:nvGrpSpPr>
        <p:grpSpPr>
          <a:xfrm>
            <a:off x="2008461" y="3975887"/>
            <a:ext cx="3652660" cy="2445735"/>
            <a:chOff x="977542" y="2099426"/>
            <a:chExt cx="3652660" cy="2796462"/>
          </a:xfrm>
          <a:solidFill>
            <a:schemeClr val="accent6">
              <a:lumMod val="60000"/>
              <a:lumOff val="40000"/>
            </a:schemeClr>
          </a:solidFill>
        </p:grpSpPr>
        <p:sp>
          <p:nvSpPr>
            <p:cNvPr id="35" name="Google Shape;1950;p38"/>
            <p:cNvSpPr/>
            <p:nvPr/>
          </p:nvSpPr>
          <p:spPr>
            <a:xfrm>
              <a:off x="2838424" y="2099426"/>
              <a:ext cx="1791778" cy="2328774"/>
            </a:xfrm>
            <a:custGeom>
              <a:avLst/>
              <a:gdLst/>
              <a:ahLst/>
              <a:cxnLst/>
              <a:rect l="l" t="t" r="r" b="b"/>
              <a:pathLst>
                <a:path w="54817" h="54520" extrusionOk="0">
                  <a:moveTo>
                    <a:pt x="53566" y="1"/>
                  </a:moveTo>
                  <a:lnTo>
                    <a:pt x="53566" y="48"/>
                  </a:lnTo>
                  <a:lnTo>
                    <a:pt x="53566" y="48388"/>
                  </a:lnTo>
                  <a:cubicBezTo>
                    <a:pt x="53566" y="51090"/>
                    <a:pt x="51376" y="53281"/>
                    <a:pt x="48685" y="53281"/>
                  </a:cubicBezTo>
                  <a:lnTo>
                    <a:pt x="619" y="53281"/>
                  </a:lnTo>
                  <a:cubicBezTo>
                    <a:pt x="274" y="53281"/>
                    <a:pt x="0" y="53555"/>
                    <a:pt x="0" y="53900"/>
                  </a:cubicBezTo>
                  <a:cubicBezTo>
                    <a:pt x="0" y="54246"/>
                    <a:pt x="274" y="54519"/>
                    <a:pt x="619" y="54519"/>
                  </a:cubicBezTo>
                  <a:lnTo>
                    <a:pt x="48685" y="54519"/>
                  </a:lnTo>
                  <a:cubicBezTo>
                    <a:pt x="52066" y="54519"/>
                    <a:pt x="54817" y="51769"/>
                    <a:pt x="54817" y="48388"/>
                  </a:cubicBezTo>
                  <a:lnTo>
                    <a:pt x="54817" y="156"/>
                  </a:lnTo>
                  <a:cubicBezTo>
                    <a:pt x="54400" y="108"/>
                    <a:pt x="53971" y="25"/>
                    <a:pt x="535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951;p38"/>
            <p:cNvSpPr/>
            <p:nvPr/>
          </p:nvSpPr>
          <p:spPr>
            <a:xfrm>
              <a:off x="4165995" y="4330586"/>
              <a:ext cx="157639" cy="157609"/>
            </a:xfrm>
            <a:custGeom>
              <a:avLst/>
              <a:gdLst/>
              <a:ahLst/>
              <a:cxnLst/>
              <a:rect l="l" t="t" r="r" b="b"/>
              <a:pathLst>
                <a:path w="5252" h="5251" extrusionOk="0">
                  <a:moveTo>
                    <a:pt x="2620" y="0"/>
                  </a:moveTo>
                  <a:cubicBezTo>
                    <a:pt x="1168" y="0"/>
                    <a:pt x="1" y="1179"/>
                    <a:pt x="1" y="2631"/>
                  </a:cubicBezTo>
                  <a:cubicBezTo>
                    <a:pt x="1" y="4084"/>
                    <a:pt x="1168" y="5251"/>
                    <a:pt x="2620" y="5251"/>
                  </a:cubicBezTo>
                  <a:cubicBezTo>
                    <a:pt x="4073" y="5251"/>
                    <a:pt x="5252" y="4084"/>
                    <a:pt x="5252" y="2631"/>
                  </a:cubicBezTo>
                  <a:cubicBezTo>
                    <a:pt x="5252" y="1179"/>
                    <a:pt x="4073" y="0"/>
                    <a:pt x="2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952;p38"/>
            <p:cNvSpPr/>
            <p:nvPr/>
          </p:nvSpPr>
          <p:spPr>
            <a:xfrm>
              <a:off x="977542" y="3960511"/>
              <a:ext cx="1899588" cy="935377"/>
            </a:xfrm>
            <a:custGeom>
              <a:avLst/>
              <a:gdLst/>
              <a:ahLst/>
              <a:cxnLst/>
              <a:rect l="l" t="t" r="r" b="b"/>
              <a:pathLst>
                <a:path w="32922" h="8978" extrusionOk="0">
                  <a:moveTo>
                    <a:pt x="2596" y="1"/>
                  </a:moveTo>
                  <a:lnTo>
                    <a:pt x="0" y="4489"/>
                  </a:lnTo>
                  <a:lnTo>
                    <a:pt x="2596" y="8978"/>
                  </a:lnTo>
                  <a:lnTo>
                    <a:pt x="30326" y="8978"/>
                  </a:lnTo>
                  <a:lnTo>
                    <a:pt x="32921" y="4489"/>
                  </a:lnTo>
                  <a:lnTo>
                    <a:pt x="30326" y="1"/>
                  </a:lnTo>
                  <a:close/>
                </a:path>
              </a:pathLst>
            </a:custGeom>
            <a:solidFill>
              <a:srgbClr val="4472C4"/>
            </a:solidFill>
            <a:ln>
              <a:noFill/>
            </a:ln>
          </p:spPr>
          <p:txBody>
            <a:bodyPr spcFirstLastPara="1" wrap="square" lIns="91425" tIns="91425" rIns="91425" bIns="91425" anchor="ctr" anchorCtr="0">
              <a:noAutofit/>
            </a:bodyPr>
            <a:lstStyle/>
            <a:p>
              <a:pPr lvl="0" algn="ctr"/>
              <a:r>
                <a:rPr lang="en-US" dirty="0">
                  <a:solidFill>
                    <a:schemeClr val="bg1"/>
                  </a:solidFill>
                </a:rPr>
                <a:t>Fundamentals of Frequency  Domain</a:t>
              </a:r>
              <a:endParaRPr lang="en-US" dirty="0">
                <a:solidFill>
                  <a:schemeClr val="bg1"/>
                </a:solidFill>
                <a:latin typeface="Fira Sans Extra Condensed"/>
                <a:ea typeface="Fira Sans Extra Condensed"/>
                <a:cs typeface="Fira Sans Extra Condensed"/>
                <a:sym typeface="Fira Sans Extra Condensed"/>
              </a:endParaRPr>
            </a:p>
          </p:txBody>
        </p:sp>
        <p:grpSp>
          <p:nvGrpSpPr>
            <p:cNvPr id="39" name="Google Shape;1954;p38"/>
            <p:cNvGrpSpPr/>
            <p:nvPr/>
          </p:nvGrpSpPr>
          <p:grpSpPr>
            <a:xfrm>
              <a:off x="3615040" y="4289681"/>
              <a:ext cx="241101" cy="239784"/>
              <a:chOff x="-34406325" y="3919600"/>
              <a:chExt cx="293025" cy="291425"/>
            </a:xfrm>
            <a:grpFill/>
          </p:grpSpPr>
          <p:sp>
            <p:nvSpPr>
              <p:cNvPr id="40" name="Google Shape;1955;p38"/>
              <p:cNvSpPr/>
              <p:nvPr/>
            </p:nvSpPr>
            <p:spPr>
              <a:xfrm>
                <a:off x="-34167675" y="3932000"/>
                <a:ext cx="42550" cy="40575"/>
              </a:xfrm>
              <a:custGeom>
                <a:avLst/>
                <a:gdLst/>
                <a:ahLst/>
                <a:cxnLst/>
                <a:rect l="l" t="t" r="r" b="b"/>
                <a:pathLst>
                  <a:path w="1702" h="1623" extrusionOk="0">
                    <a:moveTo>
                      <a:pt x="1352" y="0"/>
                    </a:moveTo>
                    <a:cubicBezTo>
                      <a:pt x="1261" y="0"/>
                      <a:pt x="1167" y="24"/>
                      <a:pt x="1104" y="71"/>
                    </a:cubicBezTo>
                    <a:lnTo>
                      <a:pt x="127" y="1079"/>
                    </a:lnTo>
                    <a:cubicBezTo>
                      <a:pt x="1" y="1205"/>
                      <a:pt x="1" y="1426"/>
                      <a:pt x="127" y="1552"/>
                    </a:cubicBezTo>
                    <a:cubicBezTo>
                      <a:pt x="190" y="1599"/>
                      <a:pt x="284" y="1623"/>
                      <a:pt x="375" y="1623"/>
                    </a:cubicBezTo>
                    <a:cubicBezTo>
                      <a:pt x="466" y="1623"/>
                      <a:pt x="552" y="1599"/>
                      <a:pt x="599" y="1552"/>
                    </a:cubicBezTo>
                    <a:lnTo>
                      <a:pt x="1576" y="544"/>
                    </a:lnTo>
                    <a:cubicBezTo>
                      <a:pt x="1702" y="449"/>
                      <a:pt x="1702" y="260"/>
                      <a:pt x="1576" y="71"/>
                    </a:cubicBezTo>
                    <a:cubicBezTo>
                      <a:pt x="1529" y="24"/>
                      <a:pt x="1442" y="0"/>
                      <a:pt x="13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957;p38"/>
              <p:cNvSpPr/>
              <p:nvPr/>
            </p:nvSpPr>
            <p:spPr>
              <a:xfrm>
                <a:off x="-34406325" y="4115900"/>
                <a:ext cx="98475" cy="95125"/>
              </a:xfrm>
              <a:custGeom>
                <a:avLst/>
                <a:gdLst/>
                <a:ahLst/>
                <a:cxnLst/>
                <a:rect l="l" t="t" r="r" b="b"/>
                <a:pathLst>
                  <a:path w="3939" h="3805" extrusionOk="0">
                    <a:moveTo>
                      <a:pt x="757" y="1"/>
                    </a:moveTo>
                    <a:cubicBezTo>
                      <a:pt x="576" y="1"/>
                      <a:pt x="395" y="72"/>
                      <a:pt x="253" y="213"/>
                    </a:cubicBezTo>
                    <a:cubicBezTo>
                      <a:pt x="1" y="497"/>
                      <a:pt x="1" y="938"/>
                      <a:pt x="253" y="1190"/>
                    </a:cubicBezTo>
                    <a:lnTo>
                      <a:pt x="2679" y="3616"/>
                    </a:lnTo>
                    <a:cubicBezTo>
                      <a:pt x="2805" y="3742"/>
                      <a:pt x="2978" y="3805"/>
                      <a:pt x="3155" y="3805"/>
                    </a:cubicBezTo>
                    <a:cubicBezTo>
                      <a:pt x="3332" y="3805"/>
                      <a:pt x="3514" y="3742"/>
                      <a:pt x="3655" y="3616"/>
                    </a:cubicBezTo>
                    <a:cubicBezTo>
                      <a:pt x="3939" y="3332"/>
                      <a:pt x="3939" y="2891"/>
                      <a:pt x="3655" y="2608"/>
                    </a:cubicBezTo>
                    <a:lnTo>
                      <a:pt x="1261" y="213"/>
                    </a:lnTo>
                    <a:cubicBezTo>
                      <a:pt x="1119" y="72"/>
                      <a:pt x="938" y="1"/>
                      <a:pt x="75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959;p38"/>
              <p:cNvSpPr/>
              <p:nvPr/>
            </p:nvSpPr>
            <p:spPr>
              <a:xfrm>
                <a:off x="-34200750" y="3919600"/>
                <a:ext cx="17350" cy="33875"/>
              </a:xfrm>
              <a:custGeom>
                <a:avLst/>
                <a:gdLst/>
                <a:ahLst/>
                <a:cxnLst/>
                <a:rect l="l" t="t" r="r" b="b"/>
                <a:pathLst>
                  <a:path w="694" h="1355" extrusionOk="0">
                    <a:moveTo>
                      <a:pt x="347" y="0"/>
                    </a:moveTo>
                    <a:cubicBezTo>
                      <a:pt x="158" y="0"/>
                      <a:pt x="1" y="158"/>
                      <a:pt x="1" y="347"/>
                    </a:cubicBezTo>
                    <a:lnTo>
                      <a:pt x="1" y="1008"/>
                    </a:lnTo>
                    <a:cubicBezTo>
                      <a:pt x="1" y="1229"/>
                      <a:pt x="158" y="1355"/>
                      <a:pt x="347" y="1355"/>
                    </a:cubicBezTo>
                    <a:cubicBezTo>
                      <a:pt x="536" y="1355"/>
                      <a:pt x="694" y="1229"/>
                      <a:pt x="694" y="1008"/>
                    </a:cubicBezTo>
                    <a:lnTo>
                      <a:pt x="694" y="347"/>
                    </a:lnTo>
                    <a:cubicBezTo>
                      <a:pt x="694" y="158"/>
                      <a:pt x="536" y="0"/>
                      <a:pt x="34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960;p38"/>
              <p:cNvSpPr/>
              <p:nvPr/>
            </p:nvSpPr>
            <p:spPr>
              <a:xfrm>
                <a:off x="-34147975" y="3989700"/>
                <a:ext cx="34675" cy="17350"/>
              </a:xfrm>
              <a:custGeom>
                <a:avLst/>
                <a:gdLst/>
                <a:ahLst/>
                <a:cxnLst/>
                <a:rect l="l" t="t" r="r" b="b"/>
                <a:pathLst>
                  <a:path w="1387" h="694" extrusionOk="0">
                    <a:moveTo>
                      <a:pt x="379" y="0"/>
                    </a:moveTo>
                    <a:cubicBezTo>
                      <a:pt x="158" y="0"/>
                      <a:pt x="0" y="126"/>
                      <a:pt x="0" y="347"/>
                    </a:cubicBezTo>
                    <a:cubicBezTo>
                      <a:pt x="0" y="536"/>
                      <a:pt x="158" y="693"/>
                      <a:pt x="379" y="693"/>
                    </a:cubicBezTo>
                    <a:lnTo>
                      <a:pt x="1040" y="693"/>
                    </a:lnTo>
                    <a:cubicBezTo>
                      <a:pt x="1229" y="693"/>
                      <a:pt x="1387" y="536"/>
                      <a:pt x="1387" y="347"/>
                    </a:cubicBezTo>
                    <a:cubicBezTo>
                      <a:pt x="1387" y="126"/>
                      <a:pt x="1229" y="0"/>
                      <a:pt x="10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961;p38"/>
              <p:cNvSpPr/>
              <p:nvPr/>
            </p:nvSpPr>
            <p:spPr>
              <a:xfrm>
                <a:off x="-34278725" y="4116500"/>
                <a:ext cx="116600" cy="68600"/>
              </a:xfrm>
              <a:custGeom>
                <a:avLst/>
                <a:gdLst/>
                <a:ahLst/>
                <a:cxnLst/>
                <a:rect l="l" t="t" r="r" b="b"/>
                <a:pathLst>
                  <a:path w="4664" h="2744" extrusionOk="0">
                    <a:moveTo>
                      <a:pt x="4411" y="0"/>
                    </a:moveTo>
                    <a:lnTo>
                      <a:pt x="3750" y="221"/>
                    </a:lnTo>
                    <a:cubicBezTo>
                      <a:pt x="3907" y="378"/>
                      <a:pt x="3813" y="631"/>
                      <a:pt x="3624" y="694"/>
                    </a:cubicBezTo>
                    <a:lnTo>
                      <a:pt x="1072" y="2017"/>
                    </a:lnTo>
                    <a:cubicBezTo>
                      <a:pt x="1030" y="2038"/>
                      <a:pt x="984" y="2048"/>
                      <a:pt x="938" y="2048"/>
                    </a:cubicBezTo>
                    <a:cubicBezTo>
                      <a:pt x="844" y="2048"/>
                      <a:pt x="746" y="2006"/>
                      <a:pt x="662" y="1922"/>
                    </a:cubicBezTo>
                    <a:lnTo>
                      <a:pt x="568" y="1796"/>
                    </a:lnTo>
                    <a:cubicBezTo>
                      <a:pt x="347" y="1922"/>
                      <a:pt x="190" y="2080"/>
                      <a:pt x="1" y="2237"/>
                    </a:cubicBezTo>
                    <a:lnTo>
                      <a:pt x="190" y="2426"/>
                    </a:lnTo>
                    <a:cubicBezTo>
                      <a:pt x="395" y="2632"/>
                      <a:pt x="669" y="2744"/>
                      <a:pt x="947" y="2744"/>
                    </a:cubicBezTo>
                    <a:cubicBezTo>
                      <a:pt x="1095" y="2744"/>
                      <a:pt x="1245" y="2712"/>
                      <a:pt x="1387" y="2647"/>
                    </a:cubicBezTo>
                    <a:lnTo>
                      <a:pt x="3939" y="1324"/>
                    </a:lnTo>
                    <a:cubicBezTo>
                      <a:pt x="4411" y="1103"/>
                      <a:pt x="4663" y="505"/>
                      <a:pt x="44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7" name="Google Shape;1962;p38"/>
          <p:cNvGrpSpPr/>
          <p:nvPr/>
        </p:nvGrpSpPr>
        <p:grpSpPr>
          <a:xfrm>
            <a:off x="1660978" y="2628375"/>
            <a:ext cx="3953125" cy="1985398"/>
            <a:chOff x="344643" y="2094026"/>
            <a:chExt cx="4050019" cy="1772310"/>
          </a:xfrm>
        </p:grpSpPr>
        <p:sp>
          <p:nvSpPr>
            <p:cNvPr id="48" name="Google Shape;1963;p38"/>
            <p:cNvSpPr/>
            <p:nvPr/>
          </p:nvSpPr>
          <p:spPr>
            <a:xfrm>
              <a:off x="2320115" y="2196204"/>
              <a:ext cx="2074547" cy="1412736"/>
            </a:xfrm>
            <a:custGeom>
              <a:avLst/>
              <a:gdLst/>
              <a:ahLst/>
              <a:cxnLst/>
              <a:rect l="l" t="t" r="r" b="b"/>
              <a:pathLst>
                <a:path w="69117" h="38291" extrusionOk="0">
                  <a:moveTo>
                    <a:pt x="2251" y="0"/>
                  </a:moveTo>
                  <a:cubicBezTo>
                    <a:pt x="1906" y="0"/>
                    <a:pt x="1632" y="274"/>
                    <a:pt x="1632" y="619"/>
                  </a:cubicBezTo>
                  <a:cubicBezTo>
                    <a:pt x="1632" y="965"/>
                    <a:pt x="1906" y="1238"/>
                    <a:pt x="2251" y="1238"/>
                  </a:cubicBezTo>
                  <a:lnTo>
                    <a:pt x="28540" y="1238"/>
                  </a:lnTo>
                  <a:cubicBezTo>
                    <a:pt x="31016" y="1238"/>
                    <a:pt x="33040" y="3263"/>
                    <a:pt x="33040" y="5739"/>
                  </a:cubicBezTo>
                  <a:lnTo>
                    <a:pt x="33040" y="12180"/>
                  </a:lnTo>
                  <a:cubicBezTo>
                    <a:pt x="33040" y="15347"/>
                    <a:pt x="35612" y="17931"/>
                    <a:pt x="38779" y="17931"/>
                  </a:cubicBezTo>
                  <a:lnTo>
                    <a:pt x="43923" y="17931"/>
                  </a:lnTo>
                  <a:lnTo>
                    <a:pt x="43923" y="27289"/>
                  </a:lnTo>
                  <a:cubicBezTo>
                    <a:pt x="43923" y="28897"/>
                    <a:pt x="42613" y="30206"/>
                    <a:pt x="41006" y="30206"/>
                  </a:cubicBezTo>
                  <a:lnTo>
                    <a:pt x="23634" y="30206"/>
                  </a:lnTo>
                  <a:cubicBezTo>
                    <a:pt x="23527" y="30206"/>
                    <a:pt x="23420" y="30242"/>
                    <a:pt x="23325" y="30302"/>
                  </a:cubicBezTo>
                  <a:lnTo>
                    <a:pt x="23325" y="29028"/>
                  </a:lnTo>
                  <a:cubicBezTo>
                    <a:pt x="23325" y="26122"/>
                    <a:pt x="20956" y="23753"/>
                    <a:pt x="18039" y="23753"/>
                  </a:cubicBezTo>
                  <a:lnTo>
                    <a:pt x="620" y="23753"/>
                  </a:lnTo>
                  <a:cubicBezTo>
                    <a:pt x="274" y="23753"/>
                    <a:pt x="1" y="24027"/>
                    <a:pt x="1" y="24372"/>
                  </a:cubicBezTo>
                  <a:cubicBezTo>
                    <a:pt x="1" y="24718"/>
                    <a:pt x="274" y="24991"/>
                    <a:pt x="620" y="24991"/>
                  </a:cubicBezTo>
                  <a:lnTo>
                    <a:pt x="18039" y="24991"/>
                  </a:lnTo>
                  <a:cubicBezTo>
                    <a:pt x="20265" y="24991"/>
                    <a:pt x="22087" y="26801"/>
                    <a:pt x="22087" y="29028"/>
                  </a:cubicBezTo>
                  <a:lnTo>
                    <a:pt x="22087" y="33004"/>
                  </a:lnTo>
                  <a:cubicBezTo>
                    <a:pt x="22087" y="35231"/>
                    <a:pt x="20265" y="37040"/>
                    <a:pt x="18039" y="37040"/>
                  </a:cubicBezTo>
                  <a:lnTo>
                    <a:pt x="620" y="37040"/>
                  </a:lnTo>
                  <a:cubicBezTo>
                    <a:pt x="274" y="37040"/>
                    <a:pt x="1" y="37314"/>
                    <a:pt x="1" y="37660"/>
                  </a:cubicBezTo>
                  <a:cubicBezTo>
                    <a:pt x="1" y="38005"/>
                    <a:pt x="274" y="38291"/>
                    <a:pt x="620" y="38291"/>
                  </a:cubicBezTo>
                  <a:lnTo>
                    <a:pt x="18039" y="38291"/>
                  </a:lnTo>
                  <a:cubicBezTo>
                    <a:pt x="20956" y="38291"/>
                    <a:pt x="23325" y="35921"/>
                    <a:pt x="23325" y="33004"/>
                  </a:cubicBezTo>
                  <a:lnTo>
                    <a:pt x="23325" y="31361"/>
                  </a:lnTo>
                  <a:cubicBezTo>
                    <a:pt x="23420" y="31421"/>
                    <a:pt x="23527" y="31456"/>
                    <a:pt x="23634" y="31456"/>
                  </a:cubicBezTo>
                  <a:lnTo>
                    <a:pt x="41006" y="31456"/>
                  </a:lnTo>
                  <a:cubicBezTo>
                    <a:pt x="43304" y="31456"/>
                    <a:pt x="45173" y="29587"/>
                    <a:pt x="45173" y="27289"/>
                  </a:cubicBezTo>
                  <a:lnTo>
                    <a:pt x="45173" y="17931"/>
                  </a:lnTo>
                  <a:lnTo>
                    <a:pt x="68497" y="17931"/>
                  </a:lnTo>
                  <a:cubicBezTo>
                    <a:pt x="68843" y="17931"/>
                    <a:pt x="69116" y="17645"/>
                    <a:pt x="69116" y="17300"/>
                  </a:cubicBezTo>
                  <a:cubicBezTo>
                    <a:pt x="69116" y="16955"/>
                    <a:pt x="68843" y="16681"/>
                    <a:pt x="68497" y="16681"/>
                  </a:cubicBezTo>
                  <a:lnTo>
                    <a:pt x="38779" y="16681"/>
                  </a:lnTo>
                  <a:cubicBezTo>
                    <a:pt x="36303" y="16681"/>
                    <a:pt x="34279" y="14669"/>
                    <a:pt x="34279" y="12180"/>
                  </a:cubicBezTo>
                  <a:lnTo>
                    <a:pt x="34279" y="5739"/>
                  </a:lnTo>
                  <a:cubicBezTo>
                    <a:pt x="34279" y="2572"/>
                    <a:pt x="31707" y="0"/>
                    <a:pt x="285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964;p38"/>
            <p:cNvSpPr/>
            <p:nvPr/>
          </p:nvSpPr>
          <p:spPr>
            <a:xfrm>
              <a:off x="3064973" y="2230755"/>
              <a:ext cx="157639" cy="157609"/>
            </a:xfrm>
            <a:custGeom>
              <a:avLst/>
              <a:gdLst/>
              <a:ahLst/>
              <a:cxnLst/>
              <a:rect l="l" t="t" r="r" b="b"/>
              <a:pathLst>
                <a:path w="5252" h="5251" extrusionOk="0">
                  <a:moveTo>
                    <a:pt x="2632" y="0"/>
                  </a:moveTo>
                  <a:cubicBezTo>
                    <a:pt x="1180" y="0"/>
                    <a:pt x="1" y="1179"/>
                    <a:pt x="1" y="2631"/>
                  </a:cubicBezTo>
                  <a:cubicBezTo>
                    <a:pt x="1" y="4084"/>
                    <a:pt x="1180" y="5251"/>
                    <a:pt x="2632" y="5251"/>
                  </a:cubicBezTo>
                  <a:cubicBezTo>
                    <a:pt x="4073" y="5251"/>
                    <a:pt x="5251" y="4084"/>
                    <a:pt x="5251" y="2631"/>
                  </a:cubicBezTo>
                  <a:cubicBezTo>
                    <a:pt x="5251" y="1179"/>
                    <a:pt x="4073" y="0"/>
                    <a:pt x="263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965;p38"/>
            <p:cNvSpPr/>
            <p:nvPr/>
          </p:nvSpPr>
          <p:spPr>
            <a:xfrm>
              <a:off x="2571835" y="2936151"/>
              <a:ext cx="157609" cy="157639"/>
            </a:xfrm>
            <a:custGeom>
              <a:avLst/>
              <a:gdLst/>
              <a:ahLst/>
              <a:cxnLst/>
              <a:rect l="l" t="t" r="r" b="b"/>
              <a:pathLst>
                <a:path w="5251" h="5252" extrusionOk="0">
                  <a:moveTo>
                    <a:pt x="2620" y="1"/>
                  </a:moveTo>
                  <a:cubicBezTo>
                    <a:pt x="1167" y="1"/>
                    <a:pt x="0" y="1180"/>
                    <a:pt x="0" y="2632"/>
                  </a:cubicBezTo>
                  <a:cubicBezTo>
                    <a:pt x="0" y="4073"/>
                    <a:pt x="1167" y="5252"/>
                    <a:pt x="2620" y="5252"/>
                  </a:cubicBezTo>
                  <a:cubicBezTo>
                    <a:pt x="4072" y="5252"/>
                    <a:pt x="5251" y="4073"/>
                    <a:pt x="5251" y="2632"/>
                  </a:cubicBezTo>
                  <a:cubicBezTo>
                    <a:pt x="5251" y="1180"/>
                    <a:pt x="4072" y="1"/>
                    <a:pt x="262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966;p38"/>
            <p:cNvSpPr/>
            <p:nvPr/>
          </p:nvSpPr>
          <p:spPr>
            <a:xfrm>
              <a:off x="2571835" y="3342845"/>
              <a:ext cx="157609" cy="157609"/>
            </a:xfrm>
            <a:custGeom>
              <a:avLst/>
              <a:gdLst/>
              <a:ahLst/>
              <a:cxnLst/>
              <a:rect l="l" t="t" r="r" b="b"/>
              <a:pathLst>
                <a:path w="5251" h="5251" extrusionOk="0">
                  <a:moveTo>
                    <a:pt x="2620" y="0"/>
                  </a:moveTo>
                  <a:cubicBezTo>
                    <a:pt x="1167" y="0"/>
                    <a:pt x="0" y="1179"/>
                    <a:pt x="0" y="2620"/>
                  </a:cubicBezTo>
                  <a:cubicBezTo>
                    <a:pt x="0" y="4072"/>
                    <a:pt x="1167" y="5251"/>
                    <a:pt x="2620" y="5251"/>
                  </a:cubicBezTo>
                  <a:cubicBezTo>
                    <a:pt x="4072" y="5251"/>
                    <a:pt x="5251" y="4072"/>
                    <a:pt x="5251" y="2620"/>
                  </a:cubicBezTo>
                  <a:cubicBezTo>
                    <a:pt x="5251" y="1179"/>
                    <a:pt x="4072" y="0"/>
                    <a:pt x="26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967;p38"/>
            <p:cNvSpPr/>
            <p:nvPr/>
          </p:nvSpPr>
          <p:spPr>
            <a:xfrm>
              <a:off x="3558862" y="2741418"/>
              <a:ext cx="157609" cy="157609"/>
            </a:xfrm>
            <a:custGeom>
              <a:avLst/>
              <a:gdLst/>
              <a:ahLst/>
              <a:cxnLst/>
              <a:rect l="l" t="t" r="r" b="b"/>
              <a:pathLst>
                <a:path w="5251" h="5251" extrusionOk="0">
                  <a:moveTo>
                    <a:pt x="2632" y="0"/>
                  </a:moveTo>
                  <a:cubicBezTo>
                    <a:pt x="1179" y="0"/>
                    <a:pt x="0" y="1179"/>
                    <a:pt x="0" y="2631"/>
                  </a:cubicBezTo>
                  <a:cubicBezTo>
                    <a:pt x="0" y="4084"/>
                    <a:pt x="1179" y="5251"/>
                    <a:pt x="2632" y="5251"/>
                  </a:cubicBezTo>
                  <a:cubicBezTo>
                    <a:pt x="4084" y="5251"/>
                    <a:pt x="5251" y="4084"/>
                    <a:pt x="5251" y="2631"/>
                  </a:cubicBezTo>
                  <a:cubicBezTo>
                    <a:pt x="5251" y="1179"/>
                    <a:pt x="4084" y="0"/>
                    <a:pt x="263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968;p38"/>
            <p:cNvSpPr/>
            <p:nvPr/>
          </p:nvSpPr>
          <p:spPr>
            <a:xfrm>
              <a:off x="364496" y="2094026"/>
              <a:ext cx="2119808" cy="389030"/>
            </a:xfrm>
            <a:custGeom>
              <a:avLst/>
              <a:gdLst/>
              <a:ahLst/>
              <a:cxnLst/>
              <a:rect l="l" t="t" r="r" b="b"/>
              <a:pathLst>
                <a:path w="32921" h="8978" extrusionOk="0">
                  <a:moveTo>
                    <a:pt x="2596" y="1"/>
                  </a:moveTo>
                  <a:lnTo>
                    <a:pt x="0" y="4489"/>
                  </a:lnTo>
                  <a:lnTo>
                    <a:pt x="2596" y="8978"/>
                  </a:lnTo>
                  <a:lnTo>
                    <a:pt x="30325" y="8978"/>
                  </a:lnTo>
                  <a:lnTo>
                    <a:pt x="32921" y="4489"/>
                  </a:lnTo>
                  <a:lnTo>
                    <a:pt x="30325" y="1"/>
                  </a:lnTo>
                  <a:close/>
                </a:path>
              </a:pathLst>
            </a:custGeom>
            <a:solidFill>
              <a:schemeClr val="accent4"/>
            </a:solidFill>
            <a:ln>
              <a:noFill/>
            </a:ln>
          </p:spPr>
          <p:txBody>
            <a:bodyPr spcFirstLastPara="1" wrap="square" lIns="91425" tIns="91425" rIns="91425" bIns="91425" anchor="ctr" anchorCtr="0">
              <a:noAutofit/>
            </a:bodyPr>
            <a:lstStyle/>
            <a:p>
              <a:pPr algn="ctr"/>
              <a:r>
                <a:rPr lang="en-US" sz="1600" dirty="0"/>
                <a:t>Image Sensing and Acquisition</a:t>
              </a:r>
              <a:endParaRPr sz="1600" dirty="0">
                <a:solidFill>
                  <a:srgbClr val="FFFFFF"/>
                </a:solidFill>
                <a:latin typeface="Fira Sans Extra Condensed"/>
                <a:ea typeface="Fira Sans Extra Condensed"/>
                <a:cs typeface="Fira Sans Extra Condensed"/>
                <a:sym typeface="Fira Sans Extra Condensed"/>
              </a:endParaRPr>
            </a:p>
          </p:txBody>
        </p:sp>
        <p:sp>
          <p:nvSpPr>
            <p:cNvPr id="54" name="Google Shape;1969;p38"/>
            <p:cNvSpPr/>
            <p:nvPr/>
          </p:nvSpPr>
          <p:spPr>
            <a:xfrm>
              <a:off x="344643" y="2782245"/>
              <a:ext cx="2062300" cy="420558"/>
            </a:xfrm>
            <a:custGeom>
              <a:avLst/>
              <a:gdLst/>
              <a:ahLst/>
              <a:cxnLst/>
              <a:rect l="l" t="t" r="r" b="b"/>
              <a:pathLst>
                <a:path w="32910" h="8966" extrusionOk="0">
                  <a:moveTo>
                    <a:pt x="2584" y="1"/>
                  </a:moveTo>
                  <a:lnTo>
                    <a:pt x="0" y="4489"/>
                  </a:lnTo>
                  <a:lnTo>
                    <a:pt x="2584" y="8966"/>
                  </a:lnTo>
                  <a:lnTo>
                    <a:pt x="30326" y="8966"/>
                  </a:lnTo>
                  <a:lnTo>
                    <a:pt x="32909" y="4489"/>
                  </a:lnTo>
                  <a:lnTo>
                    <a:pt x="30326" y="1"/>
                  </a:lnTo>
                  <a:close/>
                </a:path>
              </a:pathLst>
            </a:custGeom>
            <a:solidFill>
              <a:schemeClr val="accent4"/>
            </a:solidFill>
            <a:ln>
              <a:noFill/>
            </a:ln>
          </p:spPr>
          <p:txBody>
            <a:bodyPr spcFirstLastPara="1" wrap="square" lIns="91425" tIns="91425" rIns="91425" bIns="91425" anchor="ctr" anchorCtr="0">
              <a:noAutofit/>
            </a:bodyPr>
            <a:lstStyle/>
            <a:p>
              <a:pPr algn="ctr"/>
              <a:r>
                <a:rPr lang="en-US" sz="1400" dirty="0">
                  <a:solidFill>
                    <a:schemeClr val="accent2">
                      <a:lumMod val="50000"/>
                    </a:schemeClr>
                  </a:solidFill>
                  <a:latin typeface="Fira Sans Extra Condensed"/>
                  <a:ea typeface="Fira Sans Extra Condensed"/>
                  <a:cs typeface="Fira Sans Extra Condensed"/>
                </a:rPr>
                <a:t>Sampling and Quantization</a:t>
              </a:r>
            </a:p>
          </p:txBody>
        </p:sp>
        <p:sp>
          <p:nvSpPr>
            <p:cNvPr id="55" name="Google Shape;1970;p38"/>
            <p:cNvSpPr/>
            <p:nvPr/>
          </p:nvSpPr>
          <p:spPr>
            <a:xfrm>
              <a:off x="374528" y="3341111"/>
              <a:ext cx="2141509" cy="525225"/>
            </a:xfrm>
            <a:custGeom>
              <a:avLst/>
              <a:gdLst/>
              <a:ahLst/>
              <a:cxnLst/>
              <a:rect l="l" t="t" r="r" b="b"/>
              <a:pathLst>
                <a:path w="32910" h="8966" extrusionOk="0">
                  <a:moveTo>
                    <a:pt x="2584" y="0"/>
                  </a:moveTo>
                  <a:lnTo>
                    <a:pt x="0" y="4477"/>
                  </a:lnTo>
                  <a:lnTo>
                    <a:pt x="2584" y="8965"/>
                  </a:lnTo>
                  <a:lnTo>
                    <a:pt x="30326" y="8965"/>
                  </a:lnTo>
                  <a:lnTo>
                    <a:pt x="32909" y="4477"/>
                  </a:lnTo>
                  <a:lnTo>
                    <a:pt x="30326" y="0"/>
                  </a:lnTo>
                  <a:close/>
                </a:path>
              </a:pathLst>
            </a:custGeom>
            <a:solidFill>
              <a:schemeClr val="accent1">
                <a:lumMod val="40000"/>
                <a:lumOff val="60000"/>
              </a:schemeClr>
            </a:solidFill>
            <a:ln>
              <a:noFill/>
            </a:ln>
          </p:spPr>
          <p:txBody>
            <a:bodyPr spcFirstLastPara="1" wrap="square" lIns="91425" tIns="91425" rIns="91425" bIns="91425" anchor="ctr" anchorCtr="0">
              <a:noAutofit/>
            </a:bodyPr>
            <a:lstStyle/>
            <a:p>
              <a:pPr lvl="0" algn="ctr"/>
              <a:r>
                <a:rPr lang="en-US" sz="1400" dirty="0"/>
                <a:t>Basic Intensity Transformation Functions</a:t>
              </a:r>
              <a:endParaRPr sz="1400" dirty="0">
                <a:solidFill>
                  <a:schemeClr val="accent2">
                    <a:lumMod val="50000"/>
                  </a:schemeClr>
                </a:solidFill>
                <a:latin typeface="Fira Sans Extra Condensed"/>
                <a:ea typeface="Fira Sans Extra Condensed"/>
                <a:cs typeface="Fira Sans Extra Condensed"/>
                <a:sym typeface="Fira Sans Extra Condensed"/>
              </a:endParaRPr>
            </a:p>
          </p:txBody>
        </p:sp>
        <p:sp>
          <p:nvSpPr>
            <p:cNvPr id="61" name="Google Shape;1976;p38"/>
            <p:cNvSpPr/>
            <p:nvPr/>
          </p:nvSpPr>
          <p:spPr>
            <a:xfrm>
              <a:off x="2631147" y="2251818"/>
              <a:ext cx="177601" cy="178074"/>
            </a:xfrm>
            <a:custGeom>
              <a:avLst/>
              <a:gdLst/>
              <a:ahLst/>
              <a:cxnLst/>
              <a:rect l="l" t="t" r="r" b="b"/>
              <a:pathLst>
                <a:path w="8634" h="8657" extrusionOk="0">
                  <a:moveTo>
                    <a:pt x="5865" y="1"/>
                  </a:moveTo>
                  <a:cubicBezTo>
                    <a:pt x="5081" y="1"/>
                    <a:pt x="4301" y="308"/>
                    <a:pt x="3718" y="922"/>
                  </a:cubicBezTo>
                  <a:lnTo>
                    <a:pt x="1230" y="3411"/>
                  </a:lnTo>
                  <a:cubicBezTo>
                    <a:pt x="1" y="4640"/>
                    <a:pt x="1" y="6562"/>
                    <a:pt x="1230" y="7759"/>
                  </a:cubicBezTo>
                  <a:cubicBezTo>
                    <a:pt x="1844" y="8358"/>
                    <a:pt x="2632" y="8657"/>
                    <a:pt x="3415" y="8657"/>
                  </a:cubicBezTo>
                  <a:cubicBezTo>
                    <a:pt x="4199" y="8657"/>
                    <a:pt x="4979" y="8358"/>
                    <a:pt x="5577" y="7759"/>
                  </a:cubicBezTo>
                  <a:lnTo>
                    <a:pt x="7152" y="6184"/>
                  </a:lnTo>
                  <a:lnTo>
                    <a:pt x="7152" y="6184"/>
                  </a:lnTo>
                  <a:cubicBezTo>
                    <a:pt x="6938" y="6218"/>
                    <a:pt x="6719" y="6235"/>
                    <a:pt x="6499" y="6235"/>
                  </a:cubicBezTo>
                  <a:cubicBezTo>
                    <a:pt x="6106" y="6235"/>
                    <a:pt x="5709" y="6179"/>
                    <a:pt x="5325" y="6058"/>
                  </a:cubicBezTo>
                  <a:lnTo>
                    <a:pt x="4569" y="6814"/>
                  </a:lnTo>
                  <a:cubicBezTo>
                    <a:pt x="4238" y="7145"/>
                    <a:pt x="3805" y="7310"/>
                    <a:pt x="3372" y="7310"/>
                  </a:cubicBezTo>
                  <a:cubicBezTo>
                    <a:pt x="2939" y="7310"/>
                    <a:pt x="2505" y="7145"/>
                    <a:pt x="2175" y="6814"/>
                  </a:cubicBezTo>
                  <a:cubicBezTo>
                    <a:pt x="1513" y="6121"/>
                    <a:pt x="1513" y="5081"/>
                    <a:pt x="2175" y="4388"/>
                  </a:cubicBezTo>
                  <a:lnTo>
                    <a:pt x="4664" y="1899"/>
                  </a:lnTo>
                  <a:cubicBezTo>
                    <a:pt x="4994" y="1568"/>
                    <a:pt x="5428" y="1403"/>
                    <a:pt x="5861" y="1403"/>
                  </a:cubicBezTo>
                  <a:cubicBezTo>
                    <a:pt x="6294" y="1403"/>
                    <a:pt x="6727" y="1568"/>
                    <a:pt x="7058" y="1899"/>
                  </a:cubicBezTo>
                  <a:cubicBezTo>
                    <a:pt x="7342" y="2183"/>
                    <a:pt x="7499" y="2561"/>
                    <a:pt x="7531" y="2907"/>
                  </a:cubicBezTo>
                  <a:lnTo>
                    <a:pt x="8287" y="2151"/>
                  </a:lnTo>
                  <a:lnTo>
                    <a:pt x="8633" y="1805"/>
                  </a:lnTo>
                  <a:cubicBezTo>
                    <a:pt x="8476" y="1490"/>
                    <a:pt x="8287" y="1206"/>
                    <a:pt x="8035" y="922"/>
                  </a:cubicBezTo>
                  <a:cubicBezTo>
                    <a:pt x="7436" y="308"/>
                    <a:pt x="6648" y="1"/>
                    <a:pt x="586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2" name="Google Shape;1977;p38"/>
          <p:cNvGrpSpPr/>
          <p:nvPr/>
        </p:nvGrpSpPr>
        <p:grpSpPr>
          <a:xfrm>
            <a:off x="1555531" y="1281581"/>
            <a:ext cx="4147419" cy="2225887"/>
            <a:chOff x="1597572" y="1100056"/>
            <a:chExt cx="2886178" cy="1696445"/>
          </a:xfrm>
          <a:solidFill>
            <a:schemeClr val="accent6">
              <a:lumMod val="60000"/>
              <a:lumOff val="40000"/>
            </a:schemeClr>
          </a:solidFill>
        </p:grpSpPr>
        <p:sp>
          <p:nvSpPr>
            <p:cNvPr id="63" name="Google Shape;1978;p38"/>
            <p:cNvSpPr/>
            <p:nvPr/>
          </p:nvSpPr>
          <p:spPr>
            <a:xfrm>
              <a:off x="3186142" y="1215851"/>
              <a:ext cx="1297608" cy="1580650"/>
            </a:xfrm>
            <a:custGeom>
              <a:avLst/>
              <a:gdLst/>
              <a:ahLst/>
              <a:cxnLst/>
              <a:rect l="l" t="t" r="r" b="b"/>
              <a:pathLst>
                <a:path w="43232" h="52662" extrusionOk="0">
                  <a:moveTo>
                    <a:pt x="619" y="0"/>
                  </a:moveTo>
                  <a:cubicBezTo>
                    <a:pt x="274" y="0"/>
                    <a:pt x="0" y="286"/>
                    <a:pt x="0" y="631"/>
                  </a:cubicBezTo>
                  <a:cubicBezTo>
                    <a:pt x="0" y="965"/>
                    <a:pt x="274" y="1251"/>
                    <a:pt x="619" y="1251"/>
                  </a:cubicBezTo>
                  <a:lnTo>
                    <a:pt x="37100" y="1251"/>
                  </a:lnTo>
                  <a:cubicBezTo>
                    <a:pt x="39791" y="1251"/>
                    <a:pt x="41981" y="3441"/>
                    <a:pt x="41981" y="6132"/>
                  </a:cubicBezTo>
                  <a:lnTo>
                    <a:pt x="41981" y="50626"/>
                  </a:lnTo>
                  <a:lnTo>
                    <a:pt x="41981" y="52507"/>
                  </a:lnTo>
                  <a:cubicBezTo>
                    <a:pt x="42386" y="52531"/>
                    <a:pt x="42815" y="52614"/>
                    <a:pt x="43232" y="52662"/>
                  </a:cubicBezTo>
                  <a:lnTo>
                    <a:pt x="43232" y="52554"/>
                  </a:lnTo>
                  <a:lnTo>
                    <a:pt x="43232" y="50626"/>
                  </a:lnTo>
                  <a:lnTo>
                    <a:pt x="43232" y="6132"/>
                  </a:lnTo>
                  <a:cubicBezTo>
                    <a:pt x="43232" y="2751"/>
                    <a:pt x="40481" y="0"/>
                    <a:pt x="3710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979;p38"/>
            <p:cNvSpPr/>
            <p:nvPr/>
          </p:nvSpPr>
          <p:spPr>
            <a:xfrm>
              <a:off x="4029489" y="1155822"/>
              <a:ext cx="157639" cy="157609"/>
            </a:xfrm>
            <a:custGeom>
              <a:avLst/>
              <a:gdLst/>
              <a:ahLst/>
              <a:cxnLst/>
              <a:rect l="l" t="t" r="r" b="b"/>
              <a:pathLst>
                <a:path w="5252" h="5251" extrusionOk="0">
                  <a:moveTo>
                    <a:pt x="2632" y="0"/>
                  </a:moveTo>
                  <a:cubicBezTo>
                    <a:pt x="1180" y="0"/>
                    <a:pt x="1" y="1179"/>
                    <a:pt x="1" y="2631"/>
                  </a:cubicBezTo>
                  <a:cubicBezTo>
                    <a:pt x="1" y="4072"/>
                    <a:pt x="1180" y="5251"/>
                    <a:pt x="2632" y="5251"/>
                  </a:cubicBezTo>
                  <a:cubicBezTo>
                    <a:pt x="4085" y="5251"/>
                    <a:pt x="5251" y="4072"/>
                    <a:pt x="5251" y="2631"/>
                  </a:cubicBezTo>
                  <a:cubicBezTo>
                    <a:pt x="5251" y="1179"/>
                    <a:pt x="4085" y="0"/>
                    <a:pt x="26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980;p38"/>
            <p:cNvSpPr/>
            <p:nvPr/>
          </p:nvSpPr>
          <p:spPr>
            <a:xfrm>
              <a:off x="1597572" y="1100056"/>
              <a:ext cx="1752286" cy="469643"/>
            </a:xfrm>
            <a:custGeom>
              <a:avLst/>
              <a:gdLst/>
              <a:ahLst/>
              <a:cxnLst/>
              <a:rect l="l" t="t" r="r" b="b"/>
              <a:pathLst>
                <a:path w="32910" h="8967" extrusionOk="0">
                  <a:moveTo>
                    <a:pt x="2584" y="1"/>
                  </a:moveTo>
                  <a:lnTo>
                    <a:pt x="0" y="4489"/>
                  </a:lnTo>
                  <a:lnTo>
                    <a:pt x="2584" y="8966"/>
                  </a:lnTo>
                  <a:lnTo>
                    <a:pt x="30325" y="8966"/>
                  </a:lnTo>
                  <a:lnTo>
                    <a:pt x="32909" y="4489"/>
                  </a:lnTo>
                  <a:lnTo>
                    <a:pt x="30325" y="1"/>
                  </a:lnTo>
                  <a:close/>
                </a:path>
              </a:pathLst>
            </a:cu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rgbClr val="852F4A"/>
                  </a:solidFill>
                  <a:latin typeface="Fira Sans Extra Condensed"/>
                  <a:ea typeface="Fira Sans Extra Condensed"/>
                  <a:cs typeface="Fira Sans Extra Condensed"/>
                  <a:sym typeface="Fira Sans Extra Condensed"/>
                </a:rPr>
                <a:t>Introduction to Digtial Image Prcessing</a:t>
              </a:r>
              <a:endParaRPr dirty="0">
                <a:solidFill>
                  <a:srgbClr val="852F4A"/>
                </a:solidFill>
                <a:latin typeface="Fira Sans Extra Condensed"/>
                <a:ea typeface="Fira Sans Extra Condensed"/>
                <a:cs typeface="Fira Sans Extra Condensed"/>
                <a:sym typeface="Fira Sans Extra Condensed"/>
              </a:endParaRPr>
            </a:p>
          </p:txBody>
        </p:sp>
      </p:grpSp>
      <p:grpSp>
        <p:nvGrpSpPr>
          <p:cNvPr id="89" name="Google Shape;2004;p38"/>
          <p:cNvGrpSpPr/>
          <p:nvPr/>
        </p:nvGrpSpPr>
        <p:grpSpPr>
          <a:xfrm>
            <a:off x="5857983" y="2036431"/>
            <a:ext cx="3146700" cy="1471395"/>
            <a:chOff x="4638783" y="796938"/>
            <a:chExt cx="3146700" cy="1999923"/>
          </a:xfrm>
          <a:solidFill>
            <a:schemeClr val="accent1">
              <a:lumMod val="40000"/>
              <a:lumOff val="60000"/>
            </a:schemeClr>
          </a:solidFill>
        </p:grpSpPr>
        <p:sp>
          <p:nvSpPr>
            <p:cNvPr id="90" name="Google Shape;2005;p38"/>
            <p:cNvSpPr/>
            <p:nvPr/>
          </p:nvSpPr>
          <p:spPr>
            <a:xfrm>
              <a:off x="4638783" y="1215851"/>
              <a:ext cx="1297999" cy="1581010"/>
            </a:xfrm>
            <a:custGeom>
              <a:avLst/>
              <a:gdLst/>
              <a:ahLst/>
              <a:cxnLst/>
              <a:rect l="l" t="t" r="r" b="b"/>
              <a:pathLst>
                <a:path w="43245" h="52674" extrusionOk="0">
                  <a:moveTo>
                    <a:pt x="6133" y="0"/>
                  </a:moveTo>
                  <a:cubicBezTo>
                    <a:pt x="2751" y="0"/>
                    <a:pt x="1" y="2751"/>
                    <a:pt x="1" y="6132"/>
                  </a:cubicBezTo>
                  <a:lnTo>
                    <a:pt x="1" y="50626"/>
                  </a:lnTo>
                  <a:lnTo>
                    <a:pt x="1" y="52554"/>
                  </a:lnTo>
                  <a:lnTo>
                    <a:pt x="1" y="52578"/>
                  </a:lnTo>
                  <a:cubicBezTo>
                    <a:pt x="418" y="52650"/>
                    <a:pt x="834" y="52662"/>
                    <a:pt x="1251" y="52674"/>
                  </a:cubicBezTo>
                  <a:lnTo>
                    <a:pt x="1251" y="52554"/>
                  </a:lnTo>
                  <a:lnTo>
                    <a:pt x="1251" y="50626"/>
                  </a:lnTo>
                  <a:lnTo>
                    <a:pt x="1251" y="6132"/>
                  </a:lnTo>
                  <a:cubicBezTo>
                    <a:pt x="1251" y="3441"/>
                    <a:pt x="3442" y="1251"/>
                    <a:pt x="6133" y="1251"/>
                  </a:cubicBezTo>
                  <a:lnTo>
                    <a:pt x="42613" y="1251"/>
                  </a:lnTo>
                  <a:cubicBezTo>
                    <a:pt x="42959" y="1251"/>
                    <a:pt x="43244" y="965"/>
                    <a:pt x="43244" y="631"/>
                  </a:cubicBezTo>
                  <a:cubicBezTo>
                    <a:pt x="43244" y="286"/>
                    <a:pt x="42959" y="0"/>
                    <a:pt x="4261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2006;p38"/>
            <p:cNvSpPr/>
            <p:nvPr/>
          </p:nvSpPr>
          <p:spPr>
            <a:xfrm>
              <a:off x="4919329" y="1155822"/>
              <a:ext cx="157609" cy="157609"/>
            </a:xfrm>
            <a:custGeom>
              <a:avLst/>
              <a:gdLst/>
              <a:ahLst/>
              <a:cxnLst/>
              <a:rect l="l" t="t" r="r" b="b"/>
              <a:pathLst>
                <a:path w="5251" h="5251" extrusionOk="0">
                  <a:moveTo>
                    <a:pt x="2620" y="0"/>
                  </a:moveTo>
                  <a:cubicBezTo>
                    <a:pt x="1179" y="0"/>
                    <a:pt x="0" y="1179"/>
                    <a:pt x="0" y="2631"/>
                  </a:cubicBezTo>
                  <a:cubicBezTo>
                    <a:pt x="0" y="4072"/>
                    <a:pt x="1179" y="5251"/>
                    <a:pt x="2620" y="5251"/>
                  </a:cubicBezTo>
                  <a:cubicBezTo>
                    <a:pt x="4072" y="5251"/>
                    <a:pt x="5251" y="4072"/>
                    <a:pt x="5251" y="2631"/>
                  </a:cubicBezTo>
                  <a:cubicBezTo>
                    <a:pt x="5251" y="1179"/>
                    <a:pt x="4072" y="0"/>
                    <a:pt x="2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2007;p38"/>
            <p:cNvSpPr/>
            <p:nvPr/>
          </p:nvSpPr>
          <p:spPr>
            <a:xfrm>
              <a:off x="5756612" y="796938"/>
              <a:ext cx="2028871" cy="1044828"/>
            </a:xfrm>
            <a:custGeom>
              <a:avLst/>
              <a:gdLst/>
              <a:ahLst/>
              <a:cxnLst/>
              <a:rect l="l" t="t" r="r" b="b"/>
              <a:pathLst>
                <a:path w="32910" h="8967" extrusionOk="0">
                  <a:moveTo>
                    <a:pt x="2584" y="1"/>
                  </a:moveTo>
                  <a:lnTo>
                    <a:pt x="1" y="4489"/>
                  </a:lnTo>
                  <a:lnTo>
                    <a:pt x="2584" y="8966"/>
                  </a:lnTo>
                  <a:lnTo>
                    <a:pt x="30326" y="8966"/>
                  </a:lnTo>
                  <a:lnTo>
                    <a:pt x="32910" y="4489"/>
                  </a:lnTo>
                  <a:lnTo>
                    <a:pt x="30326" y="1"/>
                  </a:lnTo>
                  <a:close/>
                </a:path>
              </a:pathLst>
            </a:custGeom>
            <a:grpFill/>
            <a:ln>
              <a:noFill/>
            </a:ln>
          </p:spPr>
          <p:txBody>
            <a:bodyPr spcFirstLastPara="1" wrap="square" lIns="91425" tIns="91425" rIns="91425" bIns="91425" anchor="ctr" anchorCtr="0">
              <a:noAutofit/>
            </a:bodyPr>
            <a:lstStyle/>
            <a:p>
              <a:pPr algn="ctr"/>
              <a:r>
                <a:rPr lang="en-US" dirty="0">
                  <a:sym typeface="Fira Sans Extra Condensed"/>
                </a:rPr>
                <a:t>Image Segmentation</a:t>
              </a:r>
              <a:endParaRPr lang="en-US" dirty="0">
                <a:solidFill>
                  <a:srgbClr val="FFFFFF"/>
                </a:solidFill>
                <a:latin typeface="Fira Sans Extra Condensed"/>
                <a:ea typeface="Fira Sans Extra Condensed"/>
                <a:cs typeface="Fira Sans Extra Condensed"/>
                <a:sym typeface="Fira Sans Extra Condensed"/>
              </a:endParaRPr>
            </a:p>
          </p:txBody>
        </p:sp>
        <p:grpSp>
          <p:nvGrpSpPr>
            <p:cNvPr id="94" name="Google Shape;2009;p38"/>
            <p:cNvGrpSpPr/>
            <p:nvPr/>
          </p:nvGrpSpPr>
          <p:grpSpPr>
            <a:xfrm>
              <a:off x="5346994" y="1099383"/>
              <a:ext cx="179242" cy="249071"/>
              <a:chOff x="-64001300" y="4093650"/>
              <a:chExt cx="228450" cy="317450"/>
            </a:xfrm>
            <a:grpFill/>
          </p:grpSpPr>
          <p:sp>
            <p:nvSpPr>
              <p:cNvPr id="95" name="Google Shape;2010;p38"/>
              <p:cNvSpPr/>
              <p:nvPr/>
            </p:nvSpPr>
            <p:spPr>
              <a:xfrm>
                <a:off x="-63933550" y="4328375"/>
                <a:ext cx="93750" cy="40975"/>
              </a:xfrm>
              <a:custGeom>
                <a:avLst/>
                <a:gdLst/>
                <a:ahLst/>
                <a:cxnLst/>
                <a:rect l="l" t="t" r="r" b="b"/>
                <a:pathLst>
                  <a:path w="3750" h="1639" extrusionOk="0">
                    <a:moveTo>
                      <a:pt x="1859" y="0"/>
                    </a:moveTo>
                    <a:cubicBezTo>
                      <a:pt x="1009" y="0"/>
                      <a:pt x="315" y="662"/>
                      <a:pt x="0" y="1638"/>
                    </a:cubicBezTo>
                    <a:lnTo>
                      <a:pt x="3749" y="1638"/>
                    </a:lnTo>
                    <a:cubicBezTo>
                      <a:pt x="3434" y="662"/>
                      <a:pt x="2710" y="0"/>
                      <a:pt x="185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2012;p38"/>
              <p:cNvSpPr/>
              <p:nvPr/>
            </p:nvSpPr>
            <p:spPr>
              <a:xfrm>
                <a:off x="-64001300" y="4389800"/>
                <a:ext cx="228450" cy="21300"/>
              </a:xfrm>
              <a:custGeom>
                <a:avLst/>
                <a:gdLst/>
                <a:ahLst/>
                <a:cxnLst/>
                <a:rect l="l" t="t" r="r" b="b"/>
                <a:pathLst>
                  <a:path w="9138" h="852" extrusionOk="0">
                    <a:moveTo>
                      <a:pt x="411" y="1"/>
                    </a:moveTo>
                    <a:cubicBezTo>
                      <a:pt x="190" y="1"/>
                      <a:pt x="1" y="221"/>
                      <a:pt x="1" y="410"/>
                    </a:cubicBezTo>
                    <a:cubicBezTo>
                      <a:pt x="1" y="631"/>
                      <a:pt x="190" y="851"/>
                      <a:pt x="411" y="851"/>
                    </a:cubicBezTo>
                    <a:lnTo>
                      <a:pt x="8696" y="851"/>
                    </a:lnTo>
                    <a:cubicBezTo>
                      <a:pt x="8917" y="851"/>
                      <a:pt x="9074" y="631"/>
                      <a:pt x="9074" y="410"/>
                    </a:cubicBezTo>
                    <a:cubicBezTo>
                      <a:pt x="9137" y="221"/>
                      <a:pt x="8917" y="1"/>
                      <a:pt x="86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2013;p38"/>
              <p:cNvSpPr/>
              <p:nvPr/>
            </p:nvSpPr>
            <p:spPr>
              <a:xfrm>
                <a:off x="-64001300" y="4093650"/>
                <a:ext cx="226875" cy="20500"/>
              </a:xfrm>
              <a:custGeom>
                <a:avLst/>
                <a:gdLst/>
                <a:ahLst/>
                <a:cxnLst/>
                <a:rect l="l" t="t" r="r" b="b"/>
                <a:pathLst>
                  <a:path w="9075" h="820" extrusionOk="0">
                    <a:moveTo>
                      <a:pt x="411" y="1"/>
                    </a:moveTo>
                    <a:cubicBezTo>
                      <a:pt x="190" y="1"/>
                      <a:pt x="1" y="190"/>
                      <a:pt x="1" y="410"/>
                    </a:cubicBezTo>
                    <a:cubicBezTo>
                      <a:pt x="32" y="631"/>
                      <a:pt x="190" y="820"/>
                      <a:pt x="411" y="820"/>
                    </a:cubicBezTo>
                    <a:lnTo>
                      <a:pt x="8696" y="820"/>
                    </a:lnTo>
                    <a:cubicBezTo>
                      <a:pt x="8917" y="820"/>
                      <a:pt x="9074" y="631"/>
                      <a:pt x="9074" y="410"/>
                    </a:cubicBezTo>
                    <a:cubicBezTo>
                      <a:pt x="9074" y="158"/>
                      <a:pt x="8885" y="1"/>
                      <a:pt x="869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9" name="Google Shape;2024;p38"/>
          <p:cNvGrpSpPr/>
          <p:nvPr/>
        </p:nvGrpSpPr>
        <p:grpSpPr>
          <a:xfrm>
            <a:off x="5849863" y="3234966"/>
            <a:ext cx="4462692" cy="2803751"/>
            <a:chOff x="4717781" y="2074742"/>
            <a:chExt cx="3829983" cy="1425712"/>
          </a:xfrm>
          <a:solidFill>
            <a:srgbClr val="00B0F0"/>
          </a:solidFill>
        </p:grpSpPr>
        <p:grpSp>
          <p:nvGrpSpPr>
            <p:cNvPr id="110" name="Google Shape;2025;p38"/>
            <p:cNvGrpSpPr/>
            <p:nvPr/>
          </p:nvGrpSpPr>
          <p:grpSpPr>
            <a:xfrm>
              <a:off x="4717781" y="2074742"/>
              <a:ext cx="3829983" cy="1425712"/>
              <a:chOff x="4717781" y="2074742"/>
              <a:chExt cx="3829983" cy="1425712"/>
            </a:xfrm>
            <a:grpFill/>
          </p:grpSpPr>
          <p:sp>
            <p:nvSpPr>
              <p:cNvPr id="112" name="Google Shape;2026;p38"/>
              <p:cNvSpPr/>
              <p:nvPr/>
            </p:nvSpPr>
            <p:spPr>
              <a:xfrm>
                <a:off x="4717781" y="2291144"/>
                <a:ext cx="2074517" cy="1149304"/>
              </a:xfrm>
              <a:custGeom>
                <a:avLst/>
                <a:gdLst/>
                <a:ahLst/>
                <a:cxnLst/>
                <a:rect l="l" t="t" r="r" b="b"/>
                <a:pathLst>
                  <a:path w="69116" h="38291" extrusionOk="0">
                    <a:moveTo>
                      <a:pt x="40577" y="0"/>
                    </a:moveTo>
                    <a:cubicBezTo>
                      <a:pt x="37410" y="0"/>
                      <a:pt x="34838" y="2572"/>
                      <a:pt x="34838" y="5739"/>
                    </a:cubicBezTo>
                    <a:lnTo>
                      <a:pt x="34838" y="12180"/>
                    </a:lnTo>
                    <a:cubicBezTo>
                      <a:pt x="34838" y="14657"/>
                      <a:pt x="32814" y="16681"/>
                      <a:pt x="30337" y="16681"/>
                    </a:cubicBezTo>
                    <a:lnTo>
                      <a:pt x="619" y="16681"/>
                    </a:lnTo>
                    <a:cubicBezTo>
                      <a:pt x="286" y="16681"/>
                      <a:pt x="0" y="16955"/>
                      <a:pt x="0" y="17300"/>
                    </a:cubicBezTo>
                    <a:cubicBezTo>
                      <a:pt x="0" y="17645"/>
                      <a:pt x="286" y="17931"/>
                      <a:pt x="619" y="17931"/>
                    </a:cubicBezTo>
                    <a:lnTo>
                      <a:pt x="23944" y="17931"/>
                    </a:lnTo>
                    <a:lnTo>
                      <a:pt x="23944" y="27289"/>
                    </a:lnTo>
                    <a:cubicBezTo>
                      <a:pt x="23944" y="29587"/>
                      <a:pt x="25813" y="31456"/>
                      <a:pt x="28111" y="31456"/>
                    </a:cubicBezTo>
                    <a:lnTo>
                      <a:pt x="45482" y="31456"/>
                    </a:lnTo>
                    <a:cubicBezTo>
                      <a:pt x="45589" y="31456"/>
                      <a:pt x="45696" y="31421"/>
                      <a:pt x="45792" y="31361"/>
                    </a:cubicBezTo>
                    <a:lnTo>
                      <a:pt x="45792" y="33004"/>
                    </a:lnTo>
                    <a:cubicBezTo>
                      <a:pt x="45792" y="35921"/>
                      <a:pt x="48161" y="38291"/>
                      <a:pt x="51078" y="38291"/>
                    </a:cubicBezTo>
                    <a:lnTo>
                      <a:pt x="68497" y="38291"/>
                    </a:lnTo>
                    <a:cubicBezTo>
                      <a:pt x="68842" y="38291"/>
                      <a:pt x="69116" y="38005"/>
                      <a:pt x="69116" y="37660"/>
                    </a:cubicBezTo>
                    <a:cubicBezTo>
                      <a:pt x="69116" y="37314"/>
                      <a:pt x="68842" y="37040"/>
                      <a:pt x="68497" y="37040"/>
                    </a:cubicBezTo>
                    <a:lnTo>
                      <a:pt x="51078" y="37040"/>
                    </a:lnTo>
                    <a:cubicBezTo>
                      <a:pt x="48852" y="37040"/>
                      <a:pt x="47042" y="35231"/>
                      <a:pt x="47042" y="33004"/>
                    </a:cubicBezTo>
                    <a:lnTo>
                      <a:pt x="47042" y="29028"/>
                    </a:lnTo>
                    <a:cubicBezTo>
                      <a:pt x="47042" y="26801"/>
                      <a:pt x="48852" y="24991"/>
                      <a:pt x="51078" y="24991"/>
                    </a:cubicBezTo>
                    <a:lnTo>
                      <a:pt x="68497" y="24991"/>
                    </a:lnTo>
                    <a:cubicBezTo>
                      <a:pt x="68842" y="24991"/>
                      <a:pt x="69116" y="24718"/>
                      <a:pt x="69116" y="24372"/>
                    </a:cubicBezTo>
                    <a:cubicBezTo>
                      <a:pt x="69116" y="24027"/>
                      <a:pt x="68842" y="23753"/>
                      <a:pt x="68497" y="23753"/>
                    </a:cubicBezTo>
                    <a:lnTo>
                      <a:pt x="51078" y="23753"/>
                    </a:lnTo>
                    <a:cubicBezTo>
                      <a:pt x="48161" y="23753"/>
                      <a:pt x="45792" y="26122"/>
                      <a:pt x="45792" y="29028"/>
                    </a:cubicBezTo>
                    <a:lnTo>
                      <a:pt x="45792" y="30302"/>
                    </a:lnTo>
                    <a:cubicBezTo>
                      <a:pt x="45696" y="30242"/>
                      <a:pt x="45589" y="30206"/>
                      <a:pt x="45482" y="30206"/>
                    </a:cubicBezTo>
                    <a:lnTo>
                      <a:pt x="28111" y="30206"/>
                    </a:lnTo>
                    <a:cubicBezTo>
                      <a:pt x="26504" y="30206"/>
                      <a:pt x="25194" y="28897"/>
                      <a:pt x="25194" y="27289"/>
                    </a:cubicBezTo>
                    <a:lnTo>
                      <a:pt x="25194" y="17931"/>
                    </a:lnTo>
                    <a:lnTo>
                      <a:pt x="30337" y="17931"/>
                    </a:lnTo>
                    <a:cubicBezTo>
                      <a:pt x="33504" y="17931"/>
                      <a:pt x="36076" y="15347"/>
                      <a:pt x="36076" y="12180"/>
                    </a:cubicBezTo>
                    <a:lnTo>
                      <a:pt x="36076" y="5739"/>
                    </a:lnTo>
                    <a:cubicBezTo>
                      <a:pt x="36076" y="3263"/>
                      <a:pt x="38100" y="1238"/>
                      <a:pt x="40577" y="1238"/>
                    </a:cubicBezTo>
                    <a:lnTo>
                      <a:pt x="66866" y="1238"/>
                    </a:lnTo>
                    <a:cubicBezTo>
                      <a:pt x="67211" y="1238"/>
                      <a:pt x="67485" y="965"/>
                      <a:pt x="67485" y="619"/>
                    </a:cubicBezTo>
                    <a:cubicBezTo>
                      <a:pt x="67485" y="274"/>
                      <a:pt x="67211" y="0"/>
                      <a:pt x="6686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2027;p38"/>
              <p:cNvSpPr/>
              <p:nvPr/>
            </p:nvSpPr>
            <p:spPr>
              <a:xfrm>
                <a:off x="5883845" y="2230755"/>
                <a:ext cx="157609" cy="157609"/>
              </a:xfrm>
              <a:custGeom>
                <a:avLst/>
                <a:gdLst/>
                <a:ahLst/>
                <a:cxnLst/>
                <a:rect l="l" t="t" r="r" b="b"/>
                <a:pathLst>
                  <a:path w="5251" h="5251" extrusionOk="0">
                    <a:moveTo>
                      <a:pt x="2632" y="0"/>
                    </a:moveTo>
                    <a:cubicBezTo>
                      <a:pt x="1179" y="0"/>
                      <a:pt x="0" y="1179"/>
                      <a:pt x="0" y="2631"/>
                    </a:cubicBezTo>
                    <a:cubicBezTo>
                      <a:pt x="0" y="4084"/>
                      <a:pt x="1179" y="5251"/>
                      <a:pt x="2632" y="5251"/>
                    </a:cubicBezTo>
                    <a:cubicBezTo>
                      <a:pt x="4072" y="5251"/>
                      <a:pt x="5251" y="4084"/>
                      <a:pt x="5251" y="2631"/>
                    </a:cubicBezTo>
                    <a:cubicBezTo>
                      <a:pt x="5251" y="1179"/>
                      <a:pt x="4072" y="0"/>
                      <a:pt x="26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028;p38"/>
              <p:cNvSpPr/>
              <p:nvPr/>
            </p:nvSpPr>
            <p:spPr>
              <a:xfrm>
                <a:off x="6376983" y="2936151"/>
                <a:ext cx="157639" cy="157639"/>
              </a:xfrm>
              <a:custGeom>
                <a:avLst/>
                <a:gdLst/>
                <a:ahLst/>
                <a:cxnLst/>
                <a:rect l="l" t="t" r="r" b="b"/>
                <a:pathLst>
                  <a:path w="5252" h="5252" extrusionOk="0">
                    <a:moveTo>
                      <a:pt x="2632" y="1"/>
                    </a:moveTo>
                    <a:cubicBezTo>
                      <a:pt x="1180" y="1"/>
                      <a:pt x="1" y="1180"/>
                      <a:pt x="1" y="2632"/>
                    </a:cubicBezTo>
                    <a:cubicBezTo>
                      <a:pt x="1" y="4073"/>
                      <a:pt x="1180" y="5252"/>
                      <a:pt x="2632" y="5252"/>
                    </a:cubicBezTo>
                    <a:cubicBezTo>
                      <a:pt x="4085" y="5252"/>
                      <a:pt x="5252" y="4073"/>
                      <a:pt x="5252" y="2632"/>
                    </a:cubicBezTo>
                    <a:cubicBezTo>
                      <a:pt x="5252" y="1180"/>
                      <a:pt x="4085" y="1"/>
                      <a:pt x="263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029;p38"/>
              <p:cNvSpPr/>
              <p:nvPr/>
            </p:nvSpPr>
            <p:spPr>
              <a:xfrm>
                <a:off x="6376983" y="3342845"/>
                <a:ext cx="157639" cy="157609"/>
              </a:xfrm>
              <a:custGeom>
                <a:avLst/>
                <a:gdLst/>
                <a:ahLst/>
                <a:cxnLst/>
                <a:rect l="l" t="t" r="r" b="b"/>
                <a:pathLst>
                  <a:path w="5252" h="5251" extrusionOk="0">
                    <a:moveTo>
                      <a:pt x="2632" y="0"/>
                    </a:moveTo>
                    <a:cubicBezTo>
                      <a:pt x="1180" y="0"/>
                      <a:pt x="1" y="1179"/>
                      <a:pt x="1" y="2620"/>
                    </a:cubicBezTo>
                    <a:cubicBezTo>
                      <a:pt x="1" y="4072"/>
                      <a:pt x="1180" y="5251"/>
                      <a:pt x="2632" y="5251"/>
                    </a:cubicBezTo>
                    <a:cubicBezTo>
                      <a:pt x="4085" y="5251"/>
                      <a:pt x="5252" y="4072"/>
                      <a:pt x="5252" y="2620"/>
                    </a:cubicBezTo>
                    <a:cubicBezTo>
                      <a:pt x="5252" y="1179"/>
                      <a:pt x="4085" y="0"/>
                      <a:pt x="26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2030;p38"/>
              <p:cNvSpPr/>
              <p:nvPr/>
            </p:nvSpPr>
            <p:spPr>
              <a:xfrm>
                <a:off x="6707530" y="2074742"/>
                <a:ext cx="1840234" cy="456704"/>
              </a:xfrm>
              <a:custGeom>
                <a:avLst/>
                <a:gdLst/>
                <a:ahLst/>
                <a:cxnLst/>
                <a:rect l="l" t="t" r="r" b="b"/>
                <a:pathLst>
                  <a:path w="32910" h="8978" extrusionOk="0">
                    <a:moveTo>
                      <a:pt x="2584" y="1"/>
                    </a:moveTo>
                    <a:lnTo>
                      <a:pt x="1" y="4489"/>
                    </a:lnTo>
                    <a:lnTo>
                      <a:pt x="2584" y="8978"/>
                    </a:lnTo>
                    <a:lnTo>
                      <a:pt x="30326" y="8978"/>
                    </a:lnTo>
                    <a:lnTo>
                      <a:pt x="32910" y="4489"/>
                    </a:lnTo>
                    <a:lnTo>
                      <a:pt x="30326" y="1"/>
                    </a:lnTo>
                    <a:close/>
                  </a:path>
                </a:pathLst>
              </a:custGeom>
              <a:grpFill/>
              <a:ln>
                <a:noFill/>
              </a:ln>
            </p:spPr>
            <p:txBody>
              <a:bodyPr spcFirstLastPara="1" wrap="square" lIns="91425" tIns="91425" rIns="91425" bIns="91425" anchor="ctr" anchorCtr="0">
                <a:noAutofit/>
              </a:bodyPr>
              <a:lstStyle/>
              <a:p>
                <a:pPr algn="ctr"/>
                <a:r>
                  <a:rPr lang="en-US" dirty="0"/>
                  <a:t>Morphological Image</a:t>
                </a:r>
              </a:p>
              <a:p>
                <a:pPr algn="ctr"/>
                <a:r>
                  <a:rPr lang="en-US" dirty="0"/>
                  <a:t>Processing</a:t>
                </a:r>
              </a:p>
            </p:txBody>
          </p:sp>
          <p:sp>
            <p:nvSpPr>
              <p:cNvPr id="117" name="Google Shape;2031;p38"/>
              <p:cNvSpPr/>
              <p:nvPr/>
            </p:nvSpPr>
            <p:spPr>
              <a:xfrm>
                <a:off x="6577116" y="2990674"/>
                <a:ext cx="1773779" cy="438845"/>
              </a:xfrm>
              <a:custGeom>
                <a:avLst/>
                <a:gdLst/>
                <a:ahLst/>
                <a:cxnLst/>
                <a:rect l="l" t="t" r="r" b="b"/>
                <a:pathLst>
                  <a:path w="32922" h="8966" extrusionOk="0">
                    <a:moveTo>
                      <a:pt x="2597" y="1"/>
                    </a:moveTo>
                    <a:lnTo>
                      <a:pt x="1" y="4489"/>
                    </a:lnTo>
                    <a:lnTo>
                      <a:pt x="2597" y="8966"/>
                    </a:lnTo>
                    <a:lnTo>
                      <a:pt x="30326" y="8966"/>
                    </a:lnTo>
                    <a:lnTo>
                      <a:pt x="32922" y="4489"/>
                    </a:lnTo>
                    <a:lnTo>
                      <a:pt x="30326" y="1"/>
                    </a:lnTo>
                    <a:close/>
                  </a:path>
                </a:pathLst>
              </a:custGeom>
              <a:grpFill/>
              <a:ln>
                <a:noFill/>
              </a:ln>
            </p:spPr>
            <p:txBody>
              <a:bodyPr spcFirstLastPara="1" wrap="square" lIns="91425" tIns="91425" rIns="91425" bIns="91425" anchor="ctr" anchorCtr="0">
                <a:noAutofit/>
              </a:bodyPr>
              <a:lstStyle/>
              <a:p>
                <a:pPr algn="ctr"/>
                <a:r>
                  <a:rPr lang="en-US" sz="1600" dirty="0">
                    <a:sym typeface="Fira Sans Extra Condensed"/>
                  </a:rPr>
                  <a:t>Image Classification </a:t>
                </a:r>
                <a:endParaRPr lang="en-US" sz="1600" dirty="0">
                  <a:solidFill>
                    <a:srgbClr val="FFFFFF"/>
                  </a:solidFill>
                  <a:latin typeface="Fira Sans Extra Condensed"/>
                  <a:ea typeface="Fira Sans Extra Condensed"/>
                  <a:cs typeface="Fira Sans Extra Condensed"/>
                  <a:sym typeface="Fira Sans Extra Condensed"/>
                </a:endParaRPr>
              </a:p>
            </p:txBody>
          </p:sp>
          <p:sp>
            <p:nvSpPr>
              <p:cNvPr id="119" name="Google Shape;2033;p38"/>
              <p:cNvSpPr/>
              <p:nvPr/>
            </p:nvSpPr>
            <p:spPr>
              <a:xfrm>
                <a:off x="6151874" y="2112468"/>
                <a:ext cx="394187" cy="394547"/>
              </a:xfrm>
              <a:custGeom>
                <a:avLst/>
                <a:gdLst/>
                <a:ahLst/>
                <a:cxnLst/>
                <a:rect l="l" t="t" r="r" b="b"/>
                <a:pathLst>
                  <a:path w="13133" h="13145" extrusionOk="0">
                    <a:moveTo>
                      <a:pt x="6572" y="0"/>
                    </a:moveTo>
                    <a:cubicBezTo>
                      <a:pt x="2941" y="0"/>
                      <a:pt x="0" y="2941"/>
                      <a:pt x="0" y="6572"/>
                    </a:cubicBezTo>
                    <a:cubicBezTo>
                      <a:pt x="0" y="10204"/>
                      <a:pt x="2941" y="13145"/>
                      <a:pt x="6572" y="13145"/>
                    </a:cubicBezTo>
                    <a:cubicBezTo>
                      <a:pt x="10192" y="13145"/>
                      <a:pt x="13133" y="10204"/>
                      <a:pt x="13133" y="6572"/>
                    </a:cubicBezTo>
                    <a:cubicBezTo>
                      <a:pt x="13133" y="2941"/>
                      <a:pt x="10192" y="0"/>
                      <a:pt x="65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2034;p38"/>
              <p:cNvSpPr/>
              <p:nvPr/>
            </p:nvSpPr>
            <p:spPr>
              <a:xfrm>
                <a:off x="5566141" y="3012988"/>
                <a:ext cx="394217" cy="394217"/>
              </a:xfrm>
              <a:custGeom>
                <a:avLst/>
                <a:gdLst/>
                <a:ahLst/>
                <a:cxnLst/>
                <a:rect l="l" t="t" r="r" b="b"/>
                <a:pathLst>
                  <a:path w="13134" h="13134" extrusionOk="0">
                    <a:moveTo>
                      <a:pt x="6561" y="1"/>
                    </a:moveTo>
                    <a:cubicBezTo>
                      <a:pt x="2942" y="1"/>
                      <a:pt x="1" y="2942"/>
                      <a:pt x="1" y="6573"/>
                    </a:cubicBezTo>
                    <a:cubicBezTo>
                      <a:pt x="1" y="7168"/>
                      <a:pt x="84" y="7740"/>
                      <a:pt x="227" y="8288"/>
                    </a:cubicBezTo>
                    <a:cubicBezTo>
                      <a:pt x="334" y="8669"/>
                      <a:pt x="477" y="9050"/>
                      <a:pt x="644" y="9407"/>
                    </a:cubicBezTo>
                    <a:cubicBezTo>
                      <a:pt x="810" y="9764"/>
                      <a:pt x="1013" y="10097"/>
                      <a:pt x="1251" y="10419"/>
                    </a:cubicBezTo>
                    <a:cubicBezTo>
                      <a:pt x="1477" y="10740"/>
                      <a:pt x="1751" y="11050"/>
                      <a:pt x="2037" y="11312"/>
                    </a:cubicBezTo>
                    <a:cubicBezTo>
                      <a:pt x="3215" y="12443"/>
                      <a:pt x="4811" y="13133"/>
                      <a:pt x="6561" y="13133"/>
                    </a:cubicBezTo>
                    <a:cubicBezTo>
                      <a:pt x="10192" y="13133"/>
                      <a:pt x="13133" y="10193"/>
                      <a:pt x="13133" y="6573"/>
                    </a:cubicBezTo>
                    <a:cubicBezTo>
                      <a:pt x="13133" y="2942"/>
                      <a:pt x="10192" y="1"/>
                      <a:pt x="656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2035;p38"/>
              <p:cNvSpPr/>
              <p:nvPr/>
            </p:nvSpPr>
            <p:spPr>
              <a:xfrm>
                <a:off x="5638106" y="3084943"/>
                <a:ext cx="250287" cy="250307"/>
              </a:xfrm>
              <a:custGeom>
                <a:avLst/>
                <a:gdLst/>
                <a:ahLst/>
                <a:cxnLst/>
                <a:rect l="l" t="t" r="r" b="b"/>
                <a:pathLst>
                  <a:path w="12760" h="12761" extrusionOk="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2" name="Google Shape;2036;p38"/>
              <p:cNvGrpSpPr/>
              <p:nvPr/>
            </p:nvGrpSpPr>
            <p:grpSpPr>
              <a:xfrm>
                <a:off x="6225038" y="2178186"/>
                <a:ext cx="247836" cy="249817"/>
                <a:chOff x="-62516625" y="3743175"/>
                <a:chExt cx="315875" cy="318400"/>
              </a:xfrm>
              <a:grpFill/>
            </p:grpSpPr>
            <p:sp>
              <p:nvSpPr>
                <p:cNvPr id="123" name="Google Shape;2037;p38"/>
                <p:cNvSpPr/>
                <p:nvPr/>
              </p:nvSpPr>
              <p:spPr>
                <a:xfrm>
                  <a:off x="-62334675" y="3884950"/>
                  <a:ext cx="62250" cy="145725"/>
                </a:xfrm>
                <a:custGeom>
                  <a:avLst/>
                  <a:gdLst/>
                  <a:ahLst/>
                  <a:cxnLst/>
                  <a:rect l="l" t="t" r="r" b="b"/>
                  <a:pathLst>
                    <a:path w="2490" h="5829" extrusionOk="0">
                      <a:moveTo>
                        <a:pt x="1229" y="0"/>
                      </a:moveTo>
                      <a:cubicBezTo>
                        <a:pt x="977" y="0"/>
                        <a:pt x="820" y="189"/>
                        <a:pt x="820" y="410"/>
                      </a:cubicBezTo>
                      <a:lnTo>
                        <a:pt x="820" y="662"/>
                      </a:lnTo>
                      <a:cubicBezTo>
                        <a:pt x="347" y="819"/>
                        <a:pt x="0" y="1292"/>
                        <a:pt x="0" y="1859"/>
                      </a:cubicBezTo>
                      <a:cubicBezTo>
                        <a:pt x="0" y="2520"/>
                        <a:pt x="536" y="2930"/>
                        <a:pt x="977" y="3245"/>
                      </a:cubicBezTo>
                      <a:cubicBezTo>
                        <a:pt x="1292" y="3466"/>
                        <a:pt x="1639" y="3718"/>
                        <a:pt x="1639" y="3938"/>
                      </a:cubicBezTo>
                      <a:cubicBezTo>
                        <a:pt x="1639" y="4190"/>
                        <a:pt x="1450" y="4348"/>
                        <a:pt x="1229" y="4348"/>
                      </a:cubicBezTo>
                      <a:cubicBezTo>
                        <a:pt x="977" y="4348"/>
                        <a:pt x="820" y="4127"/>
                        <a:pt x="820" y="3938"/>
                      </a:cubicBezTo>
                      <a:cubicBezTo>
                        <a:pt x="820" y="3718"/>
                        <a:pt x="631" y="3497"/>
                        <a:pt x="442" y="3497"/>
                      </a:cubicBezTo>
                      <a:cubicBezTo>
                        <a:pt x="221" y="3497"/>
                        <a:pt x="0" y="3718"/>
                        <a:pt x="0" y="3938"/>
                      </a:cubicBezTo>
                      <a:cubicBezTo>
                        <a:pt x="0" y="4505"/>
                        <a:pt x="347" y="4915"/>
                        <a:pt x="820" y="5135"/>
                      </a:cubicBezTo>
                      <a:lnTo>
                        <a:pt x="820" y="5387"/>
                      </a:lnTo>
                      <a:cubicBezTo>
                        <a:pt x="820" y="5639"/>
                        <a:pt x="1009" y="5828"/>
                        <a:pt x="1229" y="5828"/>
                      </a:cubicBezTo>
                      <a:cubicBezTo>
                        <a:pt x="1450" y="5828"/>
                        <a:pt x="1639" y="5639"/>
                        <a:pt x="1639" y="5387"/>
                      </a:cubicBezTo>
                      <a:lnTo>
                        <a:pt x="1639" y="5135"/>
                      </a:lnTo>
                      <a:cubicBezTo>
                        <a:pt x="2111" y="4978"/>
                        <a:pt x="2489" y="4505"/>
                        <a:pt x="2489" y="3938"/>
                      </a:cubicBezTo>
                      <a:cubicBezTo>
                        <a:pt x="2489" y="3277"/>
                        <a:pt x="1922" y="2867"/>
                        <a:pt x="1481" y="2552"/>
                      </a:cubicBezTo>
                      <a:cubicBezTo>
                        <a:pt x="1166" y="2331"/>
                        <a:pt x="820" y="2079"/>
                        <a:pt x="820" y="1859"/>
                      </a:cubicBezTo>
                      <a:cubicBezTo>
                        <a:pt x="820" y="1607"/>
                        <a:pt x="1009" y="1418"/>
                        <a:pt x="1229" y="1418"/>
                      </a:cubicBezTo>
                      <a:cubicBezTo>
                        <a:pt x="1450" y="1418"/>
                        <a:pt x="1639" y="1607"/>
                        <a:pt x="1639" y="1859"/>
                      </a:cubicBezTo>
                      <a:cubicBezTo>
                        <a:pt x="1639" y="2079"/>
                        <a:pt x="1859" y="2237"/>
                        <a:pt x="2048" y="2237"/>
                      </a:cubicBezTo>
                      <a:cubicBezTo>
                        <a:pt x="2237" y="2237"/>
                        <a:pt x="2489" y="2048"/>
                        <a:pt x="2489" y="1859"/>
                      </a:cubicBezTo>
                      <a:cubicBezTo>
                        <a:pt x="2489" y="1292"/>
                        <a:pt x="2143" y="882"/>
                        <a:pt x="1639" y="662"/>
                      </a:cubicBezTo>
                      <a:lnTo>
                        <a:pt x="1639" y="410"/>
                      </a:lnTo>
                      <a:cubicBezTo>
                        <a:pt x="1639" y="158"/>
                        <a:pt x="1450" y="0"/>
                        <a:pt x="122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2038;p38"/>
                <p:cNvSpPr/>
                <p:nvPr/>
              </p:nvSpPr>
              <p:spPr>
                <a:xfrm>
                  <a:off x="-62516625" y="3743175"/>
                  <a:ext cx="315875" cy="318400"/>
                </a:xfrm>
                <a:custGeom>
                  <a:avLst/>
                  <a:gdLst/>
                  <a:ahLst/>
                  <a:cxnLst/>
                  <a:rect l="l" t="t" r="r" b="b"/>
                  <a:pathLst>
                    <a:path w="12635" h="12736" extrusionOk="0">
                      <a:moveTo>
                        <a:pt x="4632" y="3308"/>
                      </a:moveTo>
                      <a:cubicBezTo>
                        <a:pt x="5388" y="3308"/>
                        <a:pt x="6018" y="3938"/>
                        <a:pt x="6018" y="4694"/>
                      </a:cubicBezTo>
                      <a:cubicBezTo>
                        <a:pt x="6018" y="5450"/>
                        <a:pt x="5420" y="6049"/>
                        <a:pt x="4632" y="6049"/>
                      </a:cubicBezTo>
                      <a:cubicBezTo>
                        <a:pt x="3876" y="6049"/>
                        <a:pt x="3246" y="5419"/>
                        <a:pt x="3246" y="4694"/>
                      </a:cubicBezTo>
                      <a:cubicBezTo>
                        <a:pt x="3246" y="3938"/>
                        <a:pt x="3876" y="3308"/>
                        <a:pt x="4632" y="3308"/>
                      </a:cubicBezTo>
                      <a:close/>
                      <a:moveTo>
                        <a:pt x="8507" y="5230"/>
                      </a:moveTo>
                      <a:cubicBezTo>
                        <a:pt x="10303" y="5230"/>
                        <a:pt x="11815" y="6742"/>
                        <a:pt x="11815" y="8538"/>
                      </a:cubicBezTo>
                      <a:cubicBezTo>
                        <a:pt x="11815" y="10365"/>
                        <a:pt x="10334" y="11846"/>
                        <a:pt x="8507" y="11846"/>
                      </a:cubicBezTo>
                      <a:cubicBezTo>
                        <a:pt x="6680" y="11846"/>
                        <a:pt x="5199" y="10365"/>
                        <a:pt x="5199" y="8538"/>
                      </a:cubicBezTo>
                      <a:cubicBezTo>
                        <a:pt x="5199" y="6742"/>
                        <a:pt x="6680" y="5230"/>
                        <a:pt x="8507" y="5230"/>
                      </a:cubicBezTo>
                      <a:close/>
                      <a:moveTo>
                        <a:pt x="4664" y="0"/>
                      </a:moveTo>
                      <a:cubicBezTo>
                        <a:pt x="2080" y="0"/>
                        <a:pt x="1" y="2079"/>
                        <a:pt x="1" y="4694"/>
                      </a:cubicBezTo>
                      <a:cubicBezTo>
                        <a:pt x="1" y="5703"/>
                        <a:pt x="316" y="6711"/>
                        <a:pt x="914" y="7498"/>
                      </a:cubicBezTo>
                      <a:lnTo>
                        <a:pt x="4317" y="12571"/>
                      </a:lnTo>
                      <a:cubicBezTo>
                        <a:pt x="4396" y="12681"/>
                        <a:pt x="4530" y="12736"/>
                        <a:pt x="4660" y="12736"/>
                      </a:cubicBezTo>
                      <a:cubicBezTo>
                        <a:pt x="4790" y="12736"/>
                        <a:pt x="4916" y="12681"/>
                        <a:pt x="4979" y="12571"/>
                      </a:cubicBezTo>
                      <a:lnTo>
                        <a:pt x="5672" y="11531"/>
                      </a:lnTo>
                      <a:cubicBezTo>
                        <a:pt x="6396" y="12256"/>
                        <a:pt x="7404" y="12665"/>
                        <a:pt x="8507" y="12665"/>
                      </a:cubicBezTo>
                      <a:cubicBezTo>
                        <a:pt x="10776" y="12665"/>
                        <a:pt x="12634" y="10838"/>
                        <a:pt x="12634" y="8538"/>
                      </a:cubicBezTo>
                      <a:cubicBezTo>
                        <a:pt x="12634" y="6553"/>
                        <a:pt x="11217" y="4852"/>
                        <a:pt x="9326" y="4474"/>
                      </a:cubicBezTo>
                      <a:lnTo>
                        <a:pt x="9326" y="4222"/>
                      </a:lnTo>
                      <a:cubicBezTo>
                        <a:pt x="9074" y="1796"/>
                        <a:pt x="7089" y="0"/>
                        <a:pt x="466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11" name="Google Shape;2039;p38"/>
            <p:cNvSpPr/>
            <p:nvPr/>
          </p:nvSpPr>
          <p:spPr>
            <a:xfrm>
              <a:off x="5389956" y="2741418"/>
              <a:ext cx="157639" cy="157609"/>
            </a:xfrm>
            <a:custGeom>
              <a:avLst/>
              <a:gdLst/>
              <a:ahLst/>
              <a:cxnLst/>
              <a:rect l="l" t="t" r="r" b="b"/>
              <a:pathLst>
                <a:path w="5252" h="5251" extrusionOk="0">
                  <a:moveTo>
                    <a:pt x="2620" y="0"/>
                  </a:moveTo>
                  <a:cubicBezTo>
                    <a:pt x="1180" y="0"/>
                    <a:pt x="1" y="1179"/>
                    <a:pt x="1" y="2631"/>
                  </a:cubicBezTo>
                  <a:cubicBezTo>
                    <a:pt x="1" y="4084"/>
                    <a:pt x="1180" y="5251"/>
                    <a:pt x="2620" y="5251"/>
                  </a:cubicBezTo>
                  <a:cubicBezTo>
                    <a:pt x="4073" y="5251"/>
                    <a:pt x="5252" y="4084"/>
                    <a:pt x="5252" y="2631"/>
                  </a:cubicBezTo>
                  <a:cubicBezTo>
                    <a:pt x="5252" y="1179"/>
                    <a:pt x="4073" y="0"/>
                    <a:pt x="2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 name="Google Shape;1949;p38"/>
          <p:cNvGrpSpPr/>
          <p:nvPr/>
        </p:nvGrpSpPr>
        <p:grpSpPr>
          <a:xfrm flipH="1">
            <a:off x="5788514" y="4045147"/>
            <a:ext cx="985996" cy="672586"/>
            <a:chOff x="2838424" y="2099426"/>
            <a:chExt cx="1791778" cy="2430039"/>
          </a:xfrm>
          <a:solidFill>
            <a:srgbClr val="00B0F0"/>
          </a:solidFill>
        </p:grpSpPr>
        <p:sp>
          <p:nvSpPr>
            <p:cNvPr id="130" name="Google Shape;1950;p38"/>
            <p:cNvSpPr/>
            <p:nvPr/>
          </p:nvSpPr>
          <p:spPr>
            <a:xfrm>
              <a:off x="2838424" y="2099426"/>
              <a:ext cx="1791778" cy="2328774"/>
            </a:xfrm>
            <a:custGeom>
              <a:avLst/>
              <a:gdLst/>
              <a:ahLst/>
              <a:cxnLst/>
              <a:rect l="l" t="t" r="r" b="b"/>
              <a:pathLst>
                <a:path w="54817" h="54520" extrusionOk="0">
                  <a:moveTo>
                    <a:pt x="53566" y="1"/>
                  </a:moveTo>
                  <a:lnTo>
                    <a:pt x="53566" y="48"/>
                  </a:lnTo>
                  <a:lnTo>
                    <a:pt x="53566" y="48388"/>
                  </a:lnTo>
                  <a:cubicBezTo>
                    <a:pt x="53566" y="51090"/>
                    <a:pt x="51376" y="53281"/>
                    <a:pt x="48685" y="53281"/>
                  </a:cubicBezTo>
                  <a:lnTo>
                    <a:pt x="619" y="53281"/>
                  </a:lnTo>
                  <a:cubicBezTo>
                    <a:pt x="274" y="53281"/>
                    <a:pt x="0" y="53555"/>
                    <a:pt x="0" y="53900"/>
                  </a:cubicBezTo>
                  <a:cubicBezTo>
                    <a:pt x="0" y="54246"/>
                    <a:pt x="274" y="54519"/>
                    <a:pt x="619" y="54519"/>
                  </a:cubicBezTo>
                  <a:lnTo>
                    <a:pt x="48685" y="54519"/>
                  </a:lnTo>
                  <a:cubicBezTo>
                    <a:pt x="52066" y="54519"/>
                    <a:pt x="54817" y="51769"/>
                    <a:pt x="54817" y="48388"/>
                  </a:cubicBezTo>
                  <a:lnTo>
                    <a:pt x="54817" y="156"/>
                  </a:lnTo>
                  <a:cubicBezTo>
                    <a:pt x="54400" y="108"/>
                    <a:pt x="53971" y="25"/>
                    <a:pt x="535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951;p38"/>
            <p:cNvSpPr/>
            <p:nvPr/>
          </p:nvSpPr>
          <p:spPr>
            <a:xfrm>
              <a:off x="4165995" y="4330586"/>
              <a:ext cx="157639" cy="157609"/>
            </a:xfrm>
            <a:custGeom>
              <a:avLst/>
              <a:gdLst/>
              <a:ahLst/>
              <a:cxnLst/>
              <a:rect l="l" t="t" r="r" b="b"/>
              <a:pathLst>
                <a:path w="5252" h="5251" extrusionOk="0">
                  <a:moveTo>
                    <a:pt x="2620" y="0"/>
                  </a:moveTo>
                  <a:cubicBezTo>
                    <a:pt x="1168" y="0"/>
                    <a:pt x="1" y="1179"/>
                    <a:pt x="1" y="2631"/>
                  </a:cubicBezTo>
                  <a:cubicBezTo>
                    <a:pt x="1" y="4084"/>
                    <a:pt x="1168" y="5251"/>
                    <a:pt x="2620" y="5251"/>
                  </a:cubicBezTo>
                  <a:cubicBezTo>
                    <a:pt x="4073" y="5251"/>
                    <a:pt x="5252" y="4084"/>
                    <a:pt x="5252" y="2631"/>
                  </a:cubicBezTo>
                  <a:cubicBezTo>
                    <a:pt x="5252" y="1179"/>
                    <a:pt x="4073" y="0"/>
                    <a:pt x="2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3" name="Google Shape;1954;p38"/>
            <p:cNvGrpSpPr/>
            <p:nvPr/>
          </p:nvGrpSpPr>
          <p:grpSpPr>
            <a:xfrm>
              <a:off x="3615040" y="4289681"/>
              <a:ext cx="241101" cy="239784"/>
              <a:chOff x="-34406325" y="3919600"/>
              <a:chExt cx="293025" cy="291425"/>
            </a:xfrm>
            <a:grpFill/>
          </p:grpSpPr>
          <p:sp>
            <p:nvSpPr>
              <p:cNvPr id="134" name="Google Shape;1955;p38"/>
              <p:cNvSpPr/>
              <p:nvPr/>
            </p:nvSpPr>
            <p:spPr>
              <a:xfrm>
                <a:off x="-34167675" y="3932000"/>
                <a:ext cx="42550" cy="40575"/>
              </a:xfrm>
              <a:custGeom>
                <a:avLst/>
                <a:gdLst/>
                <a:ahLst/>
                <a:cxnLst/>
                <a:rect l="l" t="t" r="r" b="b"/>
                <a:pathLst>
                  <a:path w="1702" h="1623" extrusionOk="0">
                    <a:moveTo>
                      <a:pt x="1352" y="0"/>
                    </a:moveTo>
                    <a:cubicBezTo>
                      <a:pt x="1261" y="0"/>
                      <a:pt x="1167" y="24"/>
                      <a:pt x="1104" y="71"/>
                    </a:cubicBezTo>
                    <a:lnTo>
                      <a:pt x="127" y="1079"/>
                    </a:lnTo>
                    <a:cubicBezTo>
                      <a:pt x="1" y="1205"/>
                      <a:pt x="1" y="1426"/>
                      <a:pt x="127" y="1552"/>
                    </a:cubicBezTo>
                    <a:cubicBezTo>
                      <a:pt x="190" y="1599"/>
                      <a:pt x="284" y="1623"/>
                      <a:pt x="375" y="1623"/>
                    </a:cubicBezTo>
                    <a:cubicBezTo>
                      <a:pt x="466" y="1623"/>
                      <a:pt x="552" y="1599"/>
                      <a:pt x="599" y="1552"/>
                    </a:cubicBezTo>
                    <a:lnTo>
                      <a:pt x="1576" y="544"/>
                    </a:lnTo>
                    <a:cubicBezTo>
                      <a:pt x="1702" y="449"/>
                      <a:pt x="1702" y="260"/>
                      <a:pt x="1576" y="71"/>
                    </a:cubicBezTo>
                    <a:cubicBezTo>
                      <a:pt x="1529" y="24"/>
                      <a:pt x="1442" y="0"/>
                      <a:pt x="13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957;p38"/>
              <p:cNvSpPr/>
              <p:nvPr/>
            </p:nvSpPr>
            <p:spPr>
              <a:xfrm>
                <a:off x="-34406325" y="4115900"/>
                <a:ext cx="98475" cy="95125"/>
              </a:xfrm>
              <a:custGeom>
                <a:avLst/>
                <a:gdLst/>
                <a:ahLst/>
                <a:cxnLst/>
                <a:rect l="l" t="t" r="r" b="b"/>
                <a:pathLst>
                  <a:path w="3939" h="3805" extrusionOk="0">
                    <a:moveTo>
                      <a:pt x="757" y="1"/>
                    </a:moveTo>
                    <a:cubicBezTo>
                      <a:pt x="576" y="1"/>
                      <a:pt x="395" y="72"/>
                      <a:pt x="253" y="213"/>
                    </a:cubicBezTo>
                    <a:cubicBezTo>
                      <a:pt x="1" y="497"/>
                      <a:pt x="1" y="938"/>
                      <a:pt x="253" y="1190"/>
                    </a:cubicBezTo>
                    <a:lnTo>
                      <a:pt x="2679" y="3616"/>
                    </a:lnTo>
                    <a:cubicBezTo>
                      <a:pt x="2805" y="3742"/>
                      <a:pt x="2978" y="3805"/>
                      <a:pt x="3155" y="3805"/>
                    </a:cubicBezTo>
                    <a:cubicBezTo>
                      <a:pt x="3332" y="3805"/>
                      <a:pt x="3514" y="3742"/>
                      <a:pt x="3655" y="3616"/>
                    </a:cubicBezTo>
                    <a:cubicBezTo>
                      <a:pt x="3939" y="3332"/>
                      <a:pt x="3939" y="2891"/>
                      <a:pt x="3655" y="2608"/>
                    </a:cubicBezTo>
                    <a:lnTo>
                      <a:pt x="1261" y="213"/>
                    </a:lnTo>
                    <a:cubicBezTo>
                      <a:pt x="1119" y="72"/>
                      <a:pt x="938" y="1"/>
                      <a:pt x="75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959;p38"/>
              <p:cNvSpPr/>
              <p:nvPr/>
            </p:nvSpPr>
            <p:spPr>
              <a:xfrm>
                <a:off x="-34200750" y="3919600"/>
                <a:ext cx="17350" cy="33875"/>
              </a:xfrm>
              <a:custGeom>
                <a:avLst/>
                <a:gdLst/>
                <a:ahLst/>
                <a:cxnLst/>
                <a:rect l="l" t="t" r="r" b="b"/>
                <a:pathLst>
                  <a:path w="694" h="1355" extrusionOk="0">
                    <a:moveTo>
                      <a:pt x="347" y="0"/>
                    </a:moveTo>
                    <a:cubicBezTo>
                      <a:pt x="158" y="0"/>
                      <a:pt x="1" y="158"/>
                      <a:pt x="1" y="347"/>
                    </a:cubicBezTo>
                    <a:lnTo>
                      <a:pt x="1" y="1008"/>
                    </a:lnTo>
                    <a:cubicBezTo>
                      <a:pt x="1" y="1229"/>
                      <a:pt x="158" y="1355"/>
                      <a:pt x="347" y="1355"/>
                    </a:cubicBezTo>
                    <a:cubicBezTo>
                      <a:pt x="536" y="1355"/>
                      <a:pt x="694" y="1229"/>
                      <a:pt x="694" y="1008"/>
                    </a:cubicBezTo>
                    <a:lnTo>
                      <a:pt x="694" y="347"/>
                    </a:lnTo>
                    <a:cubicBezTo>
                      <a:pt x="694" y="158"/>
                      <a:pt x="536" y="0"/>
                      <a:pt x="34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960;p38"/>
              <p:cNvSpPr/>
              <p:nvPr/>
            </p:nvSpPr>
            <p:spPr>
              <a:xfrm>
                <a:off x="-34147975" y="3989700"/>
                <a:ext cx="34675" cy="17350"/>
              </a:xfrm>
              <a:custGeom>
                <a:avLst/>
                <a:gdLst/>
                <a:ahLst/>
                <a:cxnLst/>
                <a:rect l="l" t="t" r="r" b="b"/>
                <a:pathLst>
                  <a:path w="1387" h="694" extrusionOk="0">
                    <a:moveTo>
                      <a:pt x="379" y="0"/>
                    </a:moveTo>
                    <a:cubicBezTo>
                      <a:pt x="158" y="0"/>
                      <a:pt x="0" y="126"/>
                      <a:pt x="0" y="347"/>
                    </a:cubicBezTo>
                    <a:cubicBezTo>
                      <a:pt x="0" y="536"/>
                      <a:pt x="158" y="693"/>
                      <a:pt x="379" y="693"/>
                    </a:cubicBezTo>
                    <a:lnTo>
                      <a:pt x="1040" y="693"/>
                    </a:lnTo>
                    <a:cubicBezTo>
                      <a:pt x="1229" y="693"/>
                      <a:pt x="1387" y="536"/>
                      <a:pt x="1387" y="347"/>
                    </a:cubicBezTo>
                    <a:cubicBezTo>
                      <a:pt x="1387" y="126"/>
                      <a:pt x="1229" y="0"/>
                      <a:pt x="10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961;p38"/>
              <p:cNvSpPr/>
              <p:nvPr/>
            </p:nvSpPr>
            <p:spPr>
              <a:xfrm>
                <a:off x="-34278725" y="4116500"/>
                <a:ext cx="116600" cy="68600"/>
              </a:xfrm>
              <a:custGeom>
                <a:avLst/>
                <a:gdLst/>
                <a:ahLst/>
                <a:cxnLst/>
                <a:rect l="l" t="t" r="r" b="b"/>
                <a:pathLst>
                  <a:path w="4664" h="2744" extrusionOk="0">
                    <a:moveTo>
                      <a:pt x="4411" y="0"/>
                    </a:moveTo>
                    <a:lnTo>
                      <a:pt x="3750" y="221"/>
                    </a:lnTo>
                    <a:cubicBezTo>
                      <a:pt x="3907" y="378"/>
                      <a:pt x="3813" y="631"/>
                      <a:pt x="3624" y="694"/>
                    </a:cubicBezTo>
                    <a:lnTo>
                      <a:pt x="1072" y="2017"/>
                    </a:lnTo>
                    <a:cubicBezTo>
                      <a:pt x="1030" y="2038"/>
                      <a:pt x="984" y="2048"/>
                      <a:pt x="938" y="2048"/>
                    </a:cubicBezTo>
                    <a:cubicBezTo>
                      <a:pt x="844" y="2048"/>
                      <a:pt x="746" y="2006"/>
                      <a:pt x="662" y="1922"/>
                    </a:cubicBezTo>
                    <a:lnTo>
                      <a:pt x="568" y="1796"/>
                    </a:lnTo>
                    <a:cubicBezTo>
                      <a:pt x="347" y="1922"/>
                      <a:pt x="190" y="2080"/>
                      <a:pt x="1" y="2237"/>
                    </a:cubicBezTo>
                    <a:lnTo>
                      <a:pt x="190" y="2426"/>
                    </a:lnTo>
                    <a:cubicBezTo>
                      <a:pt x="395" y="2632"/>
                      <a:pt x="669" y="2744"/>
                      <a:pt x="947" y="2744"/>
                    </a:cubicBezTo>
                    <a:cubicBezTo>
                      <a:pt x="1095" y="2744"/>
                      <a:pt x="1245" y="2712"/>
                      <a:pt x="1387" y="2647"/>
                    </a:cubicBezTo>
                    <a:lnTo>
                      <a:pt x="3939" y="1324"/>
                    </a:lnTo>
                    <a:cubicBezTo>
                      <a:pt x="4411" y="1103"/>
                      <a:pt x="4663" y="505"/>
                      <a:pt x="44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25" name="Google Shape;2040;p38"/>
          <p:cNvGrpSpPr/>
          <p:nvPr/>
        </p:nvGrpSpPr>
        <p:grpSpPr>
          <a:xfrm>
            <a:off x="5226538" y="2976717"/>
            <a:ext cx="1108934" cy="1108934"/>
            <a:chOff x="4007338" y="2265751"/>
            <a:chExt cx="1108934" cy="1108934"/>
          </a:xfrm>
        </p:grpSpPr>
        <p:sp>
          <p:nvSpPr>
            <p:cNvPr id="126" name="Google Shape;2041;p38"/>
            <p:cNvSpPr/>
            <p:nvPr/>
          </p:nvSpPr>
          <p:spPr>
            <a:xfrm>
              <a:off x="4007338" y="2265751"/>
              <a:ext cx="1108934" cy="1108934"/>
            </a:xfrm>
            <a:custGeom>
              <a:avLst/>
              <a:gdLst/>
              <a:ahLst/>
              <a:cxnLst/>
              <a:rect l="l" t="t" r="r" b="b"/>
              <a:pathLst>
                <a:path w="36946" h="36946" extrusionOk="0">
                  <a:moveTo>
                    <a:pt x="18479" y="1"/>
                  </a:moveTo>
                  <a:cubicBezTo>
                    <a:pt x="8275" y="1"/>
                    <a:pt x="1" y="8276"/>
                    <a:pt x="1" y="18479"/>
                  </a:cubicBezTo>
                  <a:cubicBezTo>
                    <a:pt x="1" y="28683"/>
                    <a:pt x="8275" y="36946"/>
                    <a:pt x="18479" y="36946"/>
                  </a:cubicBezTo>
                  <a:cubicBezTo>
                    <a:pt x="28683" y="36946"/>
                    <a:pt x="36946" y="28683"/>
                    <a:pt x="36946" y="18479"/>
                  </a:cubicBezTo>
                  <a:cubicBezTo>
                    <a:pt x="36946" y="8276"/>
                    <a:pt x="28683" y="1"/>
                    <a:pt x="1847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2042;p38"/>
            <p:cNvSpPr/>
            <p:nvPr/>
          </p:nvSpPr>
          <p:spPr>
            <a:xfrm>
              <a:off x="4094530" y="2352943"/>
              <a:ext cx="934907" cy="934907"/>
            </a:xfrm>
            <a:custGeom>
              <a:avLst/>
              <a:gdLst/>
              <a:ahLst/>
              <a:cxnLst/>
              <a:rect l="l" t="t" r="r" b="b"/>
              <a:pathLst>
                <a:path w="31148" h="31148" extrusionOk="0">
                  <a:moveTo>
                    <a:pt x="15574" y="1"/>
                  </a:moveTo>
                  <a:cubicBezTo>
                    <a:pt x="6966" y="1"/>
                    <a:pt x="1" y="6966"/>
                    <a:pt x="1" y="15574"/>
                  </a:cubicBezTo>
                  <a:cubicBezTo>
                    <a:pt x="1" y="24171"/>
                    <a:pt x="6966" y="31148"/>
                    <a:pt x="15574" y="31148"/>
                  </a:cubicBezTo>
                  <a:cubicBezTo>
                    <a:pt x="24170" y="31148"/>
                    <a:pt x="31147" y="24171"/>
                    <a:pt x="31147" y="15574"/>
                  </a:cubicBezTo>
                  <a:cubicBezTo>
                    <a:pt x="31147" y="6966"/>
                    <a:pt x="24170" y="1"/>
                    <a:pt x="15574" y="1"/>
                  </a:cubicBezTo>
                  <a:close/>
                </a:path>
              </a:pathLst>
            </a:custGeom>
            <a:solidFill>
              <a:srgbClr val="FAFA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2043;p38"/>
            <p:cNvSpPr/>
            <p:nvPr/>
          </p:nvSpPr>
          <p:spPr>
            <a:xfrm>
              <a:off x="4138502" y="2396914"/>
              <a:ext cx="846633" cy="846633"/>
            </a:xfrm>
            <a:custGeom>
              <a:avLst/>
              <a:gdLst/>
              <a:ahLst/>
              <a:cxnLst/>
              <a:rect l="l" t="t" r="r" b="b"/>
              <a:pathLst>
                <a:path w="28207" h="28207" extrusionOk="0">
                  <a:moveTo>
                    <a:pt x="14109" y="0"/>
                  </a:moveTo>
                  <a:cubicBezTo>
                    <a:pt x="6322" y="0"/>
                    <a:pt x="0" y="6311"/>
                    <a:pt x="0" y="14109"/>
                  </a:cubicBezTo>
                  <a:cubicBezTo>
                    <a:pt x="0" y="21896"/>
                    <a:pt x="6322" y="28206"/>
                    <a:pt x="14109" y="28206"/>
                  </a:cubicBezTo>
                  <a:cubicBezTo>
                    <a:pt x="21896" y="28206"/>
                    <a:pt x="28206" y="21896"/>
                    <a:pt x="28206" y="14109"/>
                  </a:cubicBezTo>
                  <a:cubicBezTo>
                    <a:pt x="28206" y="6311"/>
                    <a:pt x="21896" y="0"/>
                    <a:pt x="141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rgbClr val="FFFFFF"/>
                  </a:solidFill>
                  <a:latin typeface="Fira Sans Extra Condensed"/>
                  <a:ea typeface="Fira Sans Extra Condensed"/>
                  <a:cs typeface="Fira Sans Extra Condensed"/>
                  <a:sym typeface="Fira Sans Extra Condensed"/>
                </a:rPr>
                <a:t>DIP Topics</a:t>
              </a:r>
              <a:endParaRPr dirty="0">
                <a:solidFill>
                  <a:srgbClr val="FFFFFF"/>
                </a:solidFill>
                <a:latin typeface="Fira Sans Extra Condensed"/>
                <a:ea typeface="Fira Sans Extra Condensed"/>
                <a:cs typeface="Fira Sans Extra Condensed"/>
                <a:sym typeface="Fira Sans Extra Condensed"/>
              </a:endParaRPr>
            </a:p>
          </p:txBody>
        </p:sp>
      </p:grpSp>
      <p:sp>
        <p:nvSpPr>
          <p:cNvPr id="77" name="Google Shape;1952;p38"/>
          <p:cNvSpPr/>
          <p:nvPr/>
        </p:nvSpPr>
        <p:spPr>
          <a:xfrm>
            <a:off x="6506982" y="1107742"/>
            <a:ext cx="2348594" cy="818064"/>
          </a:xfrm>
          <a:custGeom>
            <a:avLst/>
            <a:gdLst/>
            <a:ahLst/>
            <a:cxnLst/>
            <a:rect l="l" t="t" r="r" b="b"/>
            <a:pathLst>
              <a:path w="32922" h="8978" extrusionOk="0">
                <a:moveTo>
                  <a:pt x="2596" y="1"/>
                </a:moveTo>
                <a:lnTo>
                  <a:pt x="0" y="4489"/>
                </a:lnTo>
                <a:lnTo>
                  <a:pt x="2596" y="8978"/>
                </a:lnTo>
                <a:lnTo>
                  <a:pt x="30326" y="8978"/>
                </a:lnTo>
                <a:lnTo>
                  <a:pt x="32921" y="4489"/>
                </a:lnTo>
                <a:lnTo>
                  <a:pt x="30326" y="1"/>
                </a:lnTo>
                <a:close/>
              </a:path>
            </a:pathLst>
          </a:custGeom>
          <a:solidFill>
            <a:srgbClr val="4472C4"/>
          </a:solidFill>
          <a:ln>
            <a:noFill/>
          </a:ln>
        </p:spPr>
        <p:txBody>
          <a:bodyPr spcFirstLastPara="1" wrap="square" lIns="91425" tIns="91425" rIns="91425" bIns="91425" anchor="ctr" anchorCtr="0">
            <a:noAutofit/>
          </a:bodyPr>
          <a:lstStyle/>
          <a:p>
            <a:pPr lvl="0" algn="ctr"/>
            <a:r>
              <a:rPr lang="en-US" dirty="0">
                <a:solidFill>
                  <a:schemeClr val="bg1"/>
                </a:solidFill>
              </a:rPr>
              <a:t>Feature Extraction</a:t>
            </a:r>
          </a:p>
        </p:txBody>
      </p:sp>
      <p:sp>
        <p:nvSpPr>
          <p:cNvPr id="78" name="Google Shape;1970;p38"/>
          <p:cNvSpPr/>
          <p:nvPr/>
        </p:nvSpPr>
        <p:spPr>
          <a:xfrm>
            <a:off x="7457710" y="4267600"/>
            <a:ext cx="2090275" cy="588374"/>
          </a:xfrm>
          <a:custGeom>
            <a:avLst/>
            <a:gdLst/>
            <a:ahLst/>
            <a:cxnLst/>
            <a:rect l="l" t="t" r="r" b="b"/>
            <a:pathLst>
              <a:path w="32910" h="8966" extrusionOk="0">
                <a:moveTo>
                  <a:pt x="2584" y="0"/>
                </a:moveTo>
                <a:lnTo>
                  <a:pt x="0" y="4477"/>
                </a:lnTo>
                <a:lnTo>
                  <a:pt x="2584" y="8965"/>
                </a:lnTo>
                <a:lnTo>
                  <a:pt x="30326" y="8965"/>
                </a:lnTo>
                <a:lnTo>
                  <a:pt x="32909" y="4477"/>
                </a:lnTo>
                <a:lnTo>
                  <a:pt x="30326" y="0"/>
                </a:lnTo>
                <a:close/>
              </a:path>
            </a:pathLst>
          </a:custGeom>
          <a:solidFill>
            <a:schemeClr val="accent1">
              <a:lumMod val="40000"/>
              <a:lumOff val="60000"/>
            </a:schemeClr>
          </a:solidFill>
          <a:ln>
            <a:noFill/>
          </a:ln>
        </p:spPr>
        <p:txBody>
          <a:bodyPr spcFirstLastPara="1" wrap="square" lIns="91425" tIns="91425" rIns="91425" bIns="91425" anchor="ctr" anchorCtr="0">
            <a:noAutofit/>
          </a:bodyPr>
          <a:lstStyle/>
          <a:p>
            <a:pPr lvl="0" algn="ctr"/>
            <a:r>
              <a:rPr lang="en-US" sz="1400" dirty="0"/>
              <a:t>Object Detection</a:t>
            </a:r>
            <a:endParaRPr sz="1400" dirty="0">
              <a:solidFill>
                <a:schemeClr val="accent2">
                  <a:lumMod val="50000"/>
                </a:schemeClr>
              </a:solidFill>
              <a:latin typeface="Fira Sans Extra Condensed"/>
              <a:ea typeface="Fira Sans Extra Condensed"/>
              <a:cs typeface="Fira Sans Extra Condensed"/>
              <a:sym typeface="Fira Sans Extra Condensed"/>
            </a:endParaRPr>
          </a:p>
        </p:txBody>
      </p:sp>
      <p:sp>
        <p:nvSpPr>
          <p:cNvPr id="79" name="Google Shape;1937;p38"/>
          <p:cNvSpPr/>
          <p:nvPr/>
        </p:nvSpPr>
        <p:spPr>
          <a:xfrm flipH="1">
            <a:off x="5697169" y="1539148"/>
            <a:ext cx="843469" cy="752863"/>
          </a:xfrm>
          <a:custGeom>
            <a:avLst/>
            <a:gdLst/>
            <a:ahLst/>
            <a:cxnLst/>
            <a:rect l="l" t="t" r="r" b="b"/>
            <a:pathLst>
              <a:path w="52567" h="26969" extrusionOk="0">
                <a:moveTo>
                  <a:pt x="619" y="1"/>
                </a:moveTo>
                <a:cubicBezTo>
                  <a:pt x="274" y="1"/>
                  <a:pt x="0" y="275"/>
                  <a:pt x="0" y="620"/>
                </a:cubicBezTo>
                <a:cubicBezTo>
                  <a:pt x="0" y="965"/>
                  <a:pt x="274" y="1239"/>
                  <a:pt x="619" y="1239"/>
                </a:cubicBezTo>
                <a:lnTo>
                  <a:pt x="37219" y="1239"/>
                </a:lnTo>
                <a:cubicBezTo>
                  <a:pt x="39041" y="1239"/>
                  <a:pt x="40529" y="2727"/>
                  <a:pt x="40529" y="4561"/>
                </a:cubicBezTo>
                <a:lnTo>
                  <a:pt x="40529" y="22408"/>
                </a:lnTo>
                <a:cubicBezTo>
                  <a:pt x="40529" y="24933"/>
                  <a:pt x="42577" y="26968"/>
                  <a:pt x="45089" y="26968"/>
                </a:cubicBezTo>
                <a:lnTo>
                  <a:pt x="51947" y="26968"/>
                </a:lnTo>
                <a:cubicBezTo>
                  <a:pt x="52293" y="26968"/>
                  <a:pt x="52566" y="26695"/>
                  <a:pt x="52566" y="26349"/>
                </a:cubicBezTo>
                <a:cubicBezTo>
                  <a:pt x="52566" y="26004"/>
                  <a:pt x="52293" y="25730"/>
                  <a:pt x="51947" y="25730"/>
                </a:cubicBezTo>
                <a:lnTo>
                  <a:pt x="45089" y="25730"/>
                </a:lnTo>
                <a:cubicBezTo>
                  <a:pt x="43268" y="25730"/>
                  <a:pt x="41779" y="24242"/>
                  <a:pt x="41779" y="22408"/>
                </a:cubicBezTo>
                <a:lnTo>
                  <a:pt x="41779" y="4561"/>
                </a:lnTo>
                <a:cubicBezTo>
                  <a:pt x="41779" y="2049"/>
                  <a:pt x="39731" y="1"/>
                  <a:pt x="37219" y="1"/>
                </a:cubicBezTo>
                <a:close/>
              </a:path>
            </a:pathLst>
          </a:custGeom>
          <a:solidFill>
            <a:schemeClr val="accent6">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937;p38"/>
          <p:cNvSpPr/>
          <p:nvPr/>
        </p:nvSpPr>
        <p:spPr>
          <a:xfrm flipH="1" flipV="1">
            <a:off x="6100719" y="3878879"/>
            <a:ext cx="1351781" cy="655182"/>
          </a:xfrm>
          <a:custGeom>
            <a:avLst/>
            <a:gdLst/>
            <a:ahLst/>
            <a:cxnLst/>
            <a:rect l="l" t="t" r="r" b="b"/>
            <a:pathLst>
              <a:path w="52567" h="26969" extrusionOk="0">
                <a:moveTo>
                  <a:pt x="619" y="1"/>
                </a:moveTo>
                <a:cubicBezTo>
                  <a:pt x="274" y="1"/>
                  <a:pt x="0" y="275"/>
                  <a:pt x="0" y="620"/>
                </a:cubicBezTo>
                <a:cubicBezTo>
                  <a:pt x="0" y="965"/>
                  <a:pt x="274" y="1239"/>
                  <a:pt x="619" y="1239"/>
                </a:cubicBezTo>
                <a:lnTo>
                  <a:pt x="37219" y="1239"/>
                </a:lnTo>
                <a:cubicBezTo>
                  <a:pt x="39041" y="1239"/>
                  <a:pt x="40529" y="2727"/>
                  <a:pt x="40529" y="4561"/>
                </a:cubicBezTo>
                <a:lnTo>
                  <a:pt x="40529" y="22408"/>
                </a:lnTo>
                <a:cubicBezTo>
                  <a:pt x="40529" y="24933"/>
                  <a:pt x="42577" y="26968"/>
                  <a:pt x="45089" y="26968"/>
                </a:cubicBezTo>
                <a:lnTo>
                  <a:pt x="51947" y="26968"/>
                </a:lnTo>
                <a:cubicBezTo>
                  <a:pt x="52293" y="26968"/>
                  <a:pt x="52566" y="26695"/>
                  <a:pt x="52566" y="26349"/>
                </a:cubicBezTo>
                <a:cubicBezTo>
                  <a:pt x="52566" y="26004"/>
                  <a:pt x="52293" y="25730"/>
                  <a:pt x="51947" y="25730"/>
                </a:cubicBezTo>
                <a:lnTo>
                  <a:pt x="45089" y="25730"/>
                </a:lnTo>
                <a:cubicBezTo>
                  <a:pt x="43268" y="25730"/>
                  <a:pt x="41779" y="24242"/>
                  <a:pt x="41779" y="22408"/>
                </a:cubicBezTo>
                <a:lnTo>
                  <a:pt x="41779" y="4561"/>
                </a:lnTo>
                <a:cubicBezTo>
                  <a:pt x="41779" y="2049"/>
                  <a:pt x="39731" y="1"/>
                  <a:pt x="37219" y="1"/>
                </a:cubicBezTo>
                <a:close/>
              </a:path>
            </a:pathLst>
          </a:custGeom>
          <a:solidFill>
            <a:schemeClr val="accent6">
              <a:lumMod val="60000"/>
              <a:lumOff val="4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Rectangle 3">
            <a:extLst>
              <a:ext uri="{FF2B5EF4-FFF2-40B4-BE49-F238E27FC236}">
                <a16:creationId xmlns:a16="http://schemas.microsoft.com/office/drawing/2014/main" id="{74F4AA0D-75EF-B701-D9B9-4CF8A72335CB}"/>
              </a:ext>
            </a:extLst>
          </p:cNvPr>
          <p:cNvSpPr/>
          <p:nvPr/>
        </p:nvSpPr>
        <p:spPr>
          <a:xfrm>
            <a:off x="441960" y="829254"/>
            <a:ext cx="1143481" cy="8995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prstClr val="white"/>
                </a:solidFill>
                <a:latin typeface="Times New Roman" panose="02020603050405020304" pitchFamily="18" charset="0"/>
                <a:cs typeface="Times New Roman" panose="02020603050405020304" pitchFamily="18" charset="0"/>
              </a:rPr>
              <a:t>07</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childTnLst>
                                </p:cTn>
                              </p:par>
                              <p:par>
                                <p:cTn id="8" presetID="10" presetClass="entr" presetSubtype="0" fill="hold"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fade">
                                      <p:cBhvr>
                                        <p:cTn id="10" dur="500"/>
                                        <p:tgtEl>
                                          <p:spTgt spid="47"/>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0"/>
                                  </p:stCondLst>
                                  <p:childTnLst>
                                    <p:set>
                                      <p:cBhvr>
                                        <p:cTn id="18" dur="1" fill="hold">
                                          <p:stCondLst>
                                            <p:cond delay="0"/>
                                          </p:stCondLst>
                                        </p:cTn>
                                        <p:tgtEl>
                                          <p:spTgt spid="125"/>
                                        </p:tgtEl>
                                        <p:attrNameLst>
                                          <p:attrName>style.visibility</p:attrName>
                                        </p:attrNameLst>
                                      </p:cBhvr>
                                      <p:to>
                                        <p:strVal val="visible"/>
                                      </p:to>
                                    </p:set>
                                    <p:animEffect transition="in" filter="fade">
                                      <p:cBhvr>
                                        <p:cTn id="19" dur="500"/>
                                        <p:tgtEl>
                                          <p:spTgt spid="12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9"/>
                                        </p:tgtEl>
                                        <p:attrNameLst>
                                          <p:attrName>style.visibility</p:attrName>
                                        </p:attrNameLst>
                                      </p:cBhvr>
                                      <p:to>
                                        <p:strVal val="visible"/>
                                      </p:to>
                                    </p:set>
                                    <p:animEffect transition="in" filter="barn(inVertical)">
                                      <p:cBhvr>
                                        <p:cTn id="24" dur="500"/>
                                        <p:tgtEl>
                                          <p:spTgt spid="89"/>
                                        </p:tgtEl>
                                      </p:cBhvr>
                                    </p:animEffect>
                                  </p:childTnLst>
                                </p:cTn>
                              </p:par>
                              <p:par>
                                <p:cTn id="25" presetID="16" presetClass="entr" presetSubtype="21" fill="hold" nodeType="withEffect">
                                  <p:stCondLst>
                                    <p:cond delay="0"/>
                                  </p:stCondLst>
                                  <p:childTnLst>
                                    <p:set>
                                      <p:cBhvr>
                                        <p:cTn id="26" dur="1" fill="hold">
                                          <p:stCondLst>
                                            <p:cond delay="0"/>
                                          </p:stCondLst>
                                        </p:cTn>
                                        <p:tgtEl>
                                          <p:spTgt spid="109"/>
                                        </p:tgtEl>
                                        <p:attrNameLst>
                                          <p:attrName>style.visibility</p:attrName>
                                        </p:attrNameLst>
                                      </p:cBhvr>
                                      <p:to>
                                        <p:strVal val="visible"/>
                                      </p:to>
                                    </p:set>
                                    <p:animEffect transition="in" filter="barn(inVertical)">
                                      <p:cBhvr>
                                        <p:cTn id="27" dur="500"/>
                                        <p:tgtEl>
                                          <p:spTgt spid="109"/>
                                        </p:tgtEl>
                                      </p:cBhvr>
                                    </p:animEffect>
                                  </p:childTnLst>
                                </p:cTn>
                              </p:par>
                              <p:par>
                                <p:cTn id="28" presetID="16" presetClass="entr" presetSubtype="21" fill="hold" nodeType="withEffect">
                                  <p:stCondLst>
                                    <p:cond delay="0"/>
                                  </p:stCondLst>
                                  <p:childTnLst>
                                    <p:set>
                                      <p:cBhvr>
                                        <p:cTn id="29" dur="1" fill="hold">
                                          <p:stCondLst>
                                            <p:cond delay="0"/>
                                          </p:stCondLst>
                                        </p:cTn>
                                        <p:tgtEl>
                                          <p:spTgt spid="129"/>
                                        </p:tgtEl>
                                        <p:attrNameLst>
                                          <p:attrName>style.visibility</p:attrName>
                                        </p:attrNameLst>
                                      </p:cBhvr>
                                      <p:to>
                                        <p:strVal val="visible"/>
                                      </p:to>
                                    </p:set>
                                    <p:animEffect transition="in" filter="barn(inVertical)">
                                      <p:cBhvr>
                                        <p:cTn id="30" dur="500"/>
                                        <p:tgtEl>
                                          <p:spTgt spid="129"/>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7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7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77" grpId="0" animBg="1"/>
      <p:bldP spid="78" grpId="0" animBg="1"/>
      <p:bldP spid="79" grpId="0" animBg="1"/>
      <p:bldP spid="8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prstClr val="white"/>
                </a:solidFill>
                <a:latin typeface="Times New Roman" panose="02020603050405020304" pitchFamily="18" charset="0"/>
                <a:cs typeface="Times New Roman" panose="02020603050405020304" pitchFamily="18" charset="0"/>
              </a:rPr>
              <a:t>08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09988"/>
            <a:ext cx="10541000" cy="369332"/>
          </a:xfrm>
          <a:prstGeom prst="rect">
            <a:avLst/>
          </a:prstGeom>
          <a:noFill/>
        </p:spPr>
        <p:txBody>
          <a:bodyPr wrap="square" rtlCol="0">
            <a:spAutoFit/>
          </a:bodyPr>
          <a:lstStyle/>
          <a:p>
            <a:r>
              <a:rPr lang="en-US" b="1" dirty="0"/>
              <a:t>Some of the main techniques used in Digital Image Processing:</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stretch>
            <a:fillRect/>
          </a:stretch>
        </p:blipFill>
        <p:spPr>
          <a:xfrm>
            <a:off x="2269471" y="2851494"/>
            <a:ext cx="7508337" cy="2055786"/>
          </a:xfrm>
          <a:prstGeom prst="rect">
            <a:avLst/>
          </a:prstGeom>
        </p:spPr>
      </p:pic>
    </p:spTree>
    <p:extLst>
      <p:ext uri="{BB962C8B-B14F-4D97-AF65-F5344CB8AC3E}">
        <p14:creationId xmlns:p14="http://schemas.microsoft.com/office/powerpoint/2010/main" val="2116970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A0B78D2F-A17E-0B86-6F0B-C81C9E065D37}"/>
              </a:ext>
            </a:extLst>
          </p:cNvPr>
          <p:cNvSpPr/>
          <p:nvPr/>
        </p:nvSpPr>
        <p:spPr>
          <a:xfrm>
            <a:off x="457200" y="1283700"/>
            <a:ext cx="11442700" cy="5494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04F533-3A1A-4DF3-E930-9B64F0EF8A84}"/>
              </a:ext>
            </a:extLst>
          </p:cNvPr>
          <p:cNvSpPr/>
          <p:nvPr/>
        </p:nvSpPr>
        <p:spPr>
          <a:xfrm>
            <a:off x="5127793" y="4653599"/>
            <a:ext cx="6325533" cy="2339102"/>
          </a:xfrm>
          <a:prstGeom prst="rect">
            <a:avLst/>
          </a:prstGeom>
        </p:spPr>
        <p:txBody>
          <a:bodyPr wrap="square">
            <a:spAutoFit/>
          </a:bodyPr>
          <a:lstStyle/>
          <a:p>
            <a:pPr>
              <a:buFont typeface="Wingdings" pitchFamily="2" charset="2"/>
              <a:buChar char="q"/>
            </a:pPr>
            <a:r>
              <a:rPr lang="en-US" b="1" dirty="0">
                <a:solidFill>
                  <a:srgbClr val="0033CC"/>
                </a:solidFill>
              </a:rPr>
              <a:t>   </a:t>
            </a:r>
            <a:r>
              <a:rPr lang="en-US" sz="1600" dirty="0">
                <a:solidFill>
                  <a:schemeClr val="tx1">
                    <a:lumMod val="75000"/>
                    <a:lumOff val="25000"/>
                  </a:schemeClr>
                </a:solidFill>
              </a:rPr>
              <a:t>Gonzalez, Rafael C. Digital image processing. Pearson education India, 2009. </a:t>
            </a:r>
          </a:p>
          <a:p>
            <a:pPr>
              <a:buFont typeface="Wingdings" pitchFamily="2" charset="2"/>
              <a:buChar char="q"/>
            </a:pPr>
            <a:r>
              <a:rPr lang="en-US" sz="1600" dirty="0">
                <a:solidFill>
                  <a:schemeClr val="tx1">
                    <a:lumMod val="75000"/>
                    <a:lumOff val="25000"/>
                  </a:schemeClr>
                </a:solidFill>
              </a:rPr>
              <a:t>   </a:t>
            </a:r>
            <a:r>
              <a:rPr lang="en-US" sz="1600" dirty="0"/>
              <a:t>D. A. Forsyth and J. Ponce. Computer Vision: A Modern Approach Prentice Hall</a:t>
            </a:r>
          </a:p>
          <a:p>
            <a:pPr>
              <a:buFont typeface="Wingdings" pitchFamily="2" charset="2"/>
              <a:buChar char="q"/>
            </a:pPr>
            <a:r>
              <a:rPr lang="en-US" sz="1600" dirty="0"/>
              <a:t>   R. Hartley and A. Zisserman. Multiple View Geometry in Computer Vision. Cambridge University Press.</a:t>
            </a:r>
          </a:p>
          <a:p>
            <a:pPr>
              <a:buFont typeface="Wingdings" pitchFamily="2" charset="2"/>
              <a:buChar char="q"/>
            </a:pPr>
            <a:r>
              <a:rPr lang="en-US" sz="1600" dirty="0" err="1"/>
              <a:t>Manas</a:t>
            </a:r>
            <a:r>
              <a:rPr lang="en-US" sz="1600" dirty="0"/>
              <a:t> Kamal </a:t>
            </a:r>
            <a:r>
              <a:rPr lang="en-US" sz="1600" dirty="0" err="1"/>
              <a:t>Bhuyan</a:t>
            </a:r>
            <a:r>
              <a:rPr lang="en-US" sz="1600" dirty="0"/>
              <a:t>, Computer Vision and Image Processing: Fundamentals and Applications, CRC Press</a:t>
            </a:r>
          </a:p>
          <a:p>
            <a:pPr>
              <a:buFont typeface="Wingdings" pitchFamily="2" charset="2"/>
              <a:buChar char="q"/>
            </a:pPr>
            <a:endParaRPr lang="en-US" sz="1600" dirty="0">
              <a:solidFill>
                <a:schemeClr val="tx1">
                  <a:lumMod val="75000"/>
                  <a:lumOff val="25000"/>
                </a:schemeClr>
              </a:solidFill>
            </a:endParaRPr>
          </a:p>
        </p:txBody>
      </p:sp>
      <p:sp>
        <p:nvSpPr>
          <p:cNvPr id="6" name="TextBox 5">
            <a:extLst>
              <a:ext uri="{FF2B5EF4-FFF2-40B4-BE49-F238E27FC236}">
                <a16:creationId xmlns:a16="http://schemas.microsoft.com/office/drawing/2014/main" id="{3F1281B8-9437-038A-E684-FFE8338B874B}"/>
              </a:ext>
            </a:extLst>
          </p:cNvPr>
          <p:cNvSpPr txBox="1"/>
          <p:nvPr/>
        </p:nvSpPr>
        <p:spPr>
          <a:xfrm>
            <a:off x="6096000" y="4117545"/>
            <a:ext cx="4085039"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Reading List</a:t>
            </a:r>
          </a:p>
        </p:txBody>
      </p:sp>
      <p:pic>
        <p:nvPicPr>
          <p:cNvPr id="9" name="Picture 4" descr="Image by Oli Götting from Pixabay">
            <a:extLst>
              <a:ext uri="{FF2B5EF4-FFF2-40B4-BE49-F238E27FC236}">
                <a16:creationId xmlns:a16="http://schemas.microsoft.com/office/drawing/2014/main" id="{F974491C-CDF1-721B-5DD3-2536C6863A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0955" y="1413034"/>
            <a:ext cx="5118043" cy="269167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igital Image Processing: Buy Digital Image Processing by Gonzalez Rafael C.  at Low Price in India | Flipkart.com">
            <a:extLst>
              <a:ext uri="{FF2B5EF4-FFF2-40B4-BE49-F238E27FC236}">
                <a16:creationId xmlns:a16="http://schemas.microsoft.com/office/drawing/2014/main" id="{F99FF83E-42E8-23B2-89AD-69D7F766CD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706" y="1555009"/>
            <a:ext cx="3083733" cy="4884334"/>
          </a:xfrm>
          <a:prstGeom prst="rect">
            <a:avLst/>
          </a:prstGeom>
          <a:noFill/>
          <a:effectLst>
            <a:outerShdw blurRad="63500" sx="102000" sy="102000" algn="ctr" rotWithShape="0">
              <a:prstClr val="black">
                <a:alpha val="40000"/>
              </a:prstClr>
            </a:outerShdw>
          </a:effectLst>
          <a:scene3d>
            <a:camera prst="perspectiveRight"/>
            <a:lightRig rig="threePt" dir="t"/>
          </a:scene3d>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A86E0AA2-0FF8-4782-985C-64BD0FC2884D}"/>
              </a:ext>
            </a:extLst>
          </p:cNvPr>
          <p:cNvSpPr/>
          <p:nvPr/>
        </p:nvSpPr>
        <p:spPr>
          <a:xfrm>
            <a:off x="1097279" y="904043"/>
            <a:ext cx="1126959" cy="8560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prstClr val="white"/>
                </a:solidFill>
                <a:latin typeface="Times New Roman" panose="02020603050405020304" pitchFamily="18" charset="0"/>
                <a:cs typeface="Times New Roman" panose="02020603050405020304" pitchFamily="18" charset="0"/>
              </a:rPr>
              <a:t>09</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4252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4496"/>
            <a:ext cx="9345750" cy="5078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Google Shape;1927;p38"/>
          <p:cNvSpPr txBox="1">
            <a:spLocks/>
          </p:cNvSpPr>
          <p:nvPr/>
        </p:nvSpPr>
        <p:spPr>
          <a:xfrm>
            <a:off x="1929475" y="1247616"/>
            <a:ext cx="1858200" cy="481200"/>
          </a:xfrm>
          <a:prstGeom prst="rect">
            <a:avLst/>
          </a:prstGeom>
        </p:spPr>
        <p:txBody>
          <a:bodyPr spcFirstLastPara="1" vert="horz" wrap="square" lIns="91425" tIns="91425" rIns="91425" bIns="91425" rtlCol="0" anchor="ctr"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Bef>
                <a:spcPts val="0"/>
              </a:spcBef>
            </a:pPr>
            <a:endParaRPr lang="en-US" dirty="0"/>
          </a:p>
        </p:txBody>
      </p:sp>
      <p:sp>
        <p:nvSpPr>
          <p:cNvPr id="3" name="Rectangle 2"/>
          <p:cNvSpPr/>
          <p:nvPr/>
        </p:nvSpPr>
        <p:spPr>
          <a:xfrm>
            <a:off x="1699618" y="2423450"/>
            <a:ext cx="4266035" cy="236988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Grading</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3200" b="1" dirty="0">
                <a:solidFill>
                  <a:srgbClr val="00B050"/>
                </a:solidFill>
              </a:rPr>
              <a:t>80% 	</a:t>
            </a:r>
            <a:r>
              <a:rPr lang="en-US" sz="3200" b="1" dirty="0"/>
              <a:t>Short Exams </a:t>
            </a:r>
          </a:p>
          <a:p>
            <a:r>
              <a:rPr lang="en-US" sz="3200" b="1" dirty="0">
                <a:solidFill>
                  <a:srgbClr val="00B050"/>
                </a:solidFill>
              </a:rPr>
              <a:t>20%</a:t>
            </a:r>
            <a:r>
              <a:rPr lang="en-US" sz="3200" b="1" dirty="0"/>
              <a:t>	Final Exam</a:t>
            </a:r>
          </a:p>
          <a:p>
            <a:endParaRPr lang="en-US" sz="2800" b="1" dirty="0">
              <a:solidFill>
                <a:srgbClr val="00B0F0"/>
              </a:solidFill>
              <a:latin typeface="Times New Roman" panose="02020603050405020304" pitchFamily="18" charset="0"/>
              <a:cs typeface="Times New Roman" panose="02020603050405020304" pitchFamily="18" charset="0"/>
            </a:endParaRPr>
          </a:p>
        </p:txBody>
      </p:sp>
      <p:grpSp>
        <p:nvGrpSpPr>
          <p:cNvPr id="82" name="Google Shape;2600;p47"/>
          <p:cNvGrpSpPr/>
          <p:nvPr/>
        </p:nvGrpSpPr>
        <p:grpSpPr>
          <a:xfrm>
            <a:off x="7587279" y="1843957"/>
            <a:ext cx="1742596" cy="3534571"/>
            <a:chOff x="6529419" y="1724307"/>
            <a:chExt cx="1480463" cy="2931917"/>
          </a:xfrm>
        </p:grpSpPr>
        <p:grpSp>
          <p:nvGrpSpPr>
            <p:cNvPr id="156" name="Google Shape;2602;p47"/>
            <p:cNvGrpSpPr/>
            <p:nvPr/>
          </p:nvGrpSpPr>
          <p:grpSpPr>
            <a:xfrm>
              <a:off x="6556827" y="1724307"/>
              <a:ext cx="956596" cy="944294"/>
              <a:chOff x="3800349" y="1238762"/>
              <a:chExt cx="1098904" cy="1084772"/>
            </a:xfrm>
          </p:grpSpPr>
          <p:sp>
            <p:nvSpPr>
              <p:cNvPr id="158" name="Google Shape;2603;p47"/>
              <p:cNvSpPr/>
              <p:nvPr/>
            </p:nvSpPr>
            <p:spPr>
              <a:xfrm>
                <a:off x="3800349" y="1238762"/>
                <a:ext cx="1098904" cy="1084772"/>
              </a:xfrm>
              <a:custGeom>
                <a:avLst/>
                <a:gdLst/>
                <a:ahLst/>
                <a:cxnLst/>
                <a:rect l="l" t="t" r="r" b="b"/>
                <a:pathLst>
                  <a:path w="45721" h="45133" extrusionOk="0">
                    <a:moveTo>
                      <a:pt x="22825" y="1"/>
                    </a:moveTo>
                    <a:cubicBezTo>
                      <a:pt x="22054" y="1"/>
                      <a:pt x="21283" y="295"/>
                      <a:pt x="20693" y="885"/>
                    </a:cubicBezTo>
                    <a:lnTo>
                      <a:pt x="1179" y="20482"/>
                    </a:lnTo>
                    <a:cubicBezTo>
                      <a:pt x="0" y="21661"/>
                      <a:pt x="0" y="23566"/>
                      <a:pt x="1179" y="24733"/>
                    </a:cubicBezTo>
                    <a:lnTo>
                      <a:pt x="20777" y="44259"/>
                    </a:lnTo>
                    <a:cubicBezTo>
                      <a:pt x="21364" y="44841"/>
                      <a:pt x="22133" y="45133"/>
                      <a:pt x="22900" y="45133"/>
                    </a:cubicBezTo>
                    <a:cubicBezTo>
                      <a:pt x="23672" y="45133"/>
                      <a:pt x="24442" y="44838"/>
                      <a:pt x="25027" y="44247"/>
                    </a:cubicBezTo>
                    <a:lnTo>
                      <a:pt x="32873" y="36377"/>
                    </a:lnTo>
                    <a:cubicBezTo>
                      <a:pt x="33053" y="36197"/>
                      <a:pt x="33283" y="36110"/>
                      <a:pt x="33511" y="36110"/>
                    </a:cubicBezTo>
                    <a:cubicBezTo>
                      <a:pt x="33810" y="36110"/>
                      <a:pt x="34108" y="36260"/>
                      <a:pt x="34290" y="36544"/>
                    </a:cubicBezTo>
                    <a:cubicBezTo>
                      <a:pt x="34743" y="37246"/>
                      <a:pt x="35112" y="38020"/>
                      <a:pt x="35409" y="38806"/>
                    </a:cubicBezTo>
                    <a:cubicBezTo>
                      <a:pt x="35588" y="39294"/>
                      <a:pt x="35909" y="39735"/>
                      <a:pt x="36362" y="40080"/>
                    </a:cubicBezTo>
                    <a:cubicBezTo>
                      <a:pt x="36890" y="40489"/>
                      <a:pt x="37508" y="40695"/>
                      <a:pt x="38128" y="40695"/>
                    </a:cubicBezTo>
                    <a:cubicBezTo>
                      <a:pt x="38682" y="40695"/>
                      <a:pt x="39237" y="40530"/>
                      <a:pt x="39731" y="40199"/>
                    </a:cubicBezTo>
                    <a:cubicBezTo>
                      <a:pt x="41303" y="39127"/>
                      <a:pt x="41446" y="36984"/>
                      <a:pt x="40172" y="35710"/>
                    </a:cubicBezTo>
                    <a:cubicBezTo>
                      <a:pt x="39862" y="35401"/>
                      <a:pt x="39505" y="35186"/>
                      <a:pt x="39112" y="35044"/>
                    </a:cubicBezTo>
                    <a:cubicBezTo>
                      <a:pt x="38326" y="34758"/>
                      <a:pt x="37564" y="34401"/>
                      <a:pt x="36862" y="33948"/>
                    </a:cubicBezTo>
                    <a:cubicBezTo>
                      <a:pt x="36374" y="33639"/>
                      <a:pt x="36279" y="32960"/>
                      <a:pt x="36695" y="32543"/>
                    </a:cubicBezTo>
                    <a:lnTo>
                      <a:pt x="44553" y="24661"/>
                    </a:lnTo>
                    <a:cubicBezTo>
                      <a:pt x="45720" y="23483"/>
                      <a:pt x="45720" y="21578"/>
                      <a:pt x="44542" y="20399"/>
                    </a:cubicBezTo>
                    <a:lnTo>
                      <a:pt x="24956" y="885"/>
                    </a:lnTo>
                    <a:cubicBezTo>
                      <a:pt x="24366" y="295"/>
                      <a:pt x="23595" y="1"/>
                      <a:pt x="22825" y="1"/>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2604;p47"/>
              <p:cNvSpPr/>
              <p:nvPr/>
            </p:nvSpPr>
            <p:spPr>
              <a:xfrm>
                <a:off x="3884758" y="1311226"/>
                <a:ext cx="287338" cy="287050"/>
              </a:xfrm>
              <a:custGeom>
                <a:avLst/>
                <a:gdLst/>
                <a:ahLst/>
                <a:cxnLst/>
                <a:rect l="l" t="t" r="r" b="b"/>
                <a:pathLst>
                  <a:path w="11955" h="11943" extrusionOk="0">
                    <a:moveTo>
                      <a:pt x="5978" y="1"/>
                    </a:moveTo>
                    <a:cubicBezTo>
                      <a:pt x="2679" y="1"/>
                      <a:pt x="1" y="2668"/>
                      <a:pt x="1" y="5966"/>
                    </a:cubicBezTo>
                    <a:cubicBezTo>
                      <a:pt x="1" y="9276"/>
                      <a:pt x="2679" y="11943"/>
                      <a:pt x="5978" y="11943"/>
                    </a:cubicBezTo>
                    <a:cubicBezTo>
                      <a:pt x="9276" y="11943"/>
                      <a:pt x="11954" y="9276"/>
                      <a:pt x="11954" y="5966"/>
                    </a:cubicBezTo>
                    <a:cubicBezTo>
                      <a:pt x="11954" y="2668"/>
                      <a:pt x="9276" y="1"/>
                      <a:pt x="5978" y="1"/>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 name="Google Shape;2606;p47"/>
            <p:cNvGrpSpPr/>
            <p:nvPr/>
          </p:nvGrpSpPr>
          <p:grpSpPr>
            <a:xfrm>
              <a:off x="7053286" y="2227254"/>
              <a:ext cx="956596" cy="944252"/>
              <a:chOff x="4370663" y="1816530"/>
              <a:chExt cx="1098904" cy="1084724"/>
            </a:xfrm>
          </p:grpSpPr>
          <p:grpSp>
            <p:nvGrpSpPr>
              <p:cNvPr id="148" name="Google Shape;2607;p47"/>
              <p:cNvGrpSpPr/>
              <p:nvPr/>
            </p:nvGrpSpPr>
            <p:grpSpPr>
              <a:xfrm>
                <a:off x="4370663" y="1816530"/>
                <a:ext cx="1098904" cy="1084724"/>
                <a:chOff x="4370663" y="1816530"/>
                <a:chExt cx="1098904" cy="1084724"/>
              </a:xfrm>
            </p:grpSpPr>
            <p:sp>
              <p:nvSpPr>
                <p:cNvPr id="154" name="Google Shape;2608;p47"/>
                <p:cNvSpPr/>
                <p:nvPr/>
              </p:nvSpPr>
              <p:spPr>
                <a:xfrm>
                  <a:off x="4370663" y="1816530"/>
                  <a:ext cx="1098904" cy="1084724"/>
                </a:xfrm>
                <a:custGeom>
                  <a:avLst/>
                  <a:gdLst/>
                  <a:ahLst/>
                  <a:cxnLst/>
                  <a:rect l="l" t="t" r="r" b="b"/>
                  <a:pathLst>
                    <a:path w="45721" h="45131" extrusionOk="0">
                      <a:moveTo>
                        <a:pt x="22862" y="0"/>
                      </a:moveTo>
                      <a:cubicBezTo>
                        <a:pt x="22092" y="0"/>
                        <a:pt x="21324" y="295"/>
                        <a:pt x="20741" y="884"/>
                      </a:cubicBezTo>
                      <a:lnTo>
                        <a:pt x="12871" y="8742"/>
                      </a:lnTo>
                      <a:cubicBezTo>
                        <a:pt x="12698" y="8921"/>
                        <a:pt x="12472" y="9005"/>
                        <a:pt x="12246" y="9005"/>
                      </a:cubicBezTo>
                      <a:cubicBezTo>
                        <a:pt x="11945" y="9005"/>
                        <a:pt x="11643" y="8855"/>
                        <a:pt x="11466" y="8576"/>
                      </a:cubicBezTo>
                      <a:cubicBezTo>
                        <a:pt x="11014" y="7861"/>
                        <a:pt x="10645" y="7099"/>
                        <a:pt x="10347" y="6302"/>
                      </a:cubicBezTo>
                      <a:cubicBezTo>
                        <a:pt x="10168" y="5813"/>
                        <a:pt x="9847" y="5373"/>
                        <a:pt x="9394" y="5028"/>
                      </a:cubicBezTo>
                      <a:cubicBezTo>
                        <a:pt x="8866" y="4619"/>
                        <a:pt x="8248" y="4413"/>
                        <a:pt x="7630" y="4413"/>
                      </a:cubicBezTo>
                      <a:cubicBezTo>
                        <a:pt x="7078" y="4413"/>
                        <a:pt x="6526" y="4577"/>
                        <a:pt x="6037" y="4909"/>
                      </a:cubicBezTo>
                      <a:cubicBezTo>
                        <a:pt x="4465" y="5968"/>
                        <a:pt x="4310" y="8123"/>
                        <a:pt x="5584" y="9385"/>
                      </a:cubicBezTo>
                      <a:cubicBezTo>
                        <a:pt x="5894" y="9695"/>
                        <a:pt x="6251" y="9921"/>
                        <a:pt x="6632" y="10064"/>
                      </a:cubicBezTo>
                      <a:cubicBezTo>
                        <a:pt x="7418" y="10350"/>
                        <a:pt x="8180" y="10707"/>
                        <a:pt x="8882" y="11159"/>
                      </a:cubicBezTo>
                      <a:cubicBezTo>
                        <a:pt x="9383" y="11469"/>
                        <a:pt x="9466" y="12148"/>
                        <a:pt x="9049" y="12564"/>
                      </a:cubicBezTo>
                      <a:lnTo>
                        <a:pt x="1179" y="20434"/>
                      </a:lnTo>
                      <a:cubicBezTo>
                        <a:pt x="0" y="21613"/>
                        <a:pt x="0" y="23518"/>
                        <a:pt x="1179" y="24697"/>
                      </a:cubicBezTo>
                      <a:lnTo>
                        <a:pt x="20741" y="44247"/>
                      </a:lnTo>
                      <a:cubicBezTo>
                        <a:pt x="21324" y="44836"/>
                        <a:pt x="22092" y="45131"/>
                        <a:pt x="22862" y="45131"/>
                      </a:cubicBezTo>
                      <a:cubicBezTo>
                        <a:pt x="23631" y="45131"/>
                        <a:pt x="24402" y="44836"/>
                        <a:pt x="24992" y="44247"/>
                      </a:cubicBezTo>
                      <a:lnTo>
                        <a:pt x="44554" y="24697"/>
                      </a:lnTo>
                      <a:cubicBezTo>
                        <a:pt x="45720" y="23518"/>
                        <a:pt x="45720" y="21613"/>
                        <a:pt x="44554" y="20434"/>
                      </a:cubicBezTo>
                      <a:lnTo>
                        <a:pt x="24992" y="884"/>
                      </a:lnTo>
                      <a:cubicBezTo>
                        <a:pt x="24402" y="295"/>
                        <a:pt x="23631" y="0"/>
                        <a:pt x="22862" y="0"/>
                      </a:cubicBez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2609;p47"/>
                <p:cNvSpPr/>
                <p:nvPr/>
              </p:nvSpPr>
              <p:spPr>
                <a:xfrm>
                  <a:off x="5055718" y="1904160"/>
                  <a:ext cx="287338" cy="287338"/>
                </a:xfrm>
                <a:custGeom>
                  <a:avLst/>
                  <a:gdLst/>
                  <a:ahLst/>
                  <a:cxnLst/>
                  <a:rect l="l" t="t" r="r" b="b"/>
                  <a:pathLst>
                    <a:path w="11955" h="11955" extrusionOk="0">
                      <a:moveTo>
                        <a:pt x="5978" y="0"/>
                      </a:moveTo>
                      <a:cubicBezTo>
                        <a:pt x="2680" y="0"/>
                        <a:pt x="1" y="2679"/>
                        <a:pt x="1" y="5977"/>
                      </a:cubicBezTo>
                      <a:cubicBezTo>
                        <a:pt x="1" y="9275"/>
                        <a:pt x="2680" y="11954"/>
                        <a:pt x="5978" y="11954"/>
                      </a:cubicBezTo>
                      <a:cubicBezTo>
                        <a:pt x="9276" y="11954"/>
                        <a:pt x="11955" y="9275"/>
                        <a:pt x="11955" y="5977"/>
                      </a:cubicBezTo>
                      <a:cubicBezTo>
                        <a:pt x="11955" y="2679"/>
                        <a:pt x="9276" y="0"/>
                        <a:pt x="5978" y="0"/>
                      </a:cubicBez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9" name="Google Shape;2610;p47"/>
              <p:cNvGrpSpPr/>
              <p:nvPr/>
            </p:nvGrpSpPr>
            <p:grpSpPr>
              <a:xfrm>
                <a:off x="4732628" y="2171596"/>
                <a:ext cx="374986" cy="374572"/>
                <a:chOff x="3303268" y="3817349"/>
                <a:chExt cx="346056" cy="345674"/>
              </a:xfrm>
            </p:grpSpPr>
            <p:sp>
              <p:nvSpPr>
                <p:cNvPr id="150" name="Google Shape;2611;p47"/>
                <p:cNvSpPr/>
                <p:nvPr/>
              </p:nvSpPr>
              <p:spPr>
                <a:xfrm>
                  <a:off x="3303268" y="3817349"/>
                  <a:ext cx="346056" cy="345674"/>
                </a:xfrm>
                <a:custGeom>
                  <a:avLst/>
                  <a:gdLst/>
                  <a:ahLst/>
                  <a:cxnLst/>
                  <a:rect l="l" t="t" r="r" b="b"/>
                  <a:pathLst>
                    <a:path w="10872" h="10860" extrusionOk="0">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2613;p47"/>
                <p:cNvSpPr/>
                <p:nvPr/>
              </p:nvSpPr>
              <p:spPr>
                <a:xfrm>
                  <a:off x="3418143" y="3933656"/>
                  <a:ext cx="114811" cy="112742"/>
                </a:xfrm>
                <a:custGeom>
                  <a:avLst/>
                  <a:gdLst/>
                  <a:ahLst/>
                  <a:cxnLst/>
                  <a:rect l="l" t="t" r="r" b="b"/>
                  <a:pathLst>
                    <a:path w="3607" h="3542" extrusionOk="0">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2614;p47"/>
                <p:cNvSpPr/>
                <p:nvPr/>
              </p:nvSpPr>
              <p:spPr>
                <a:xfrm>
                  <a:off x="3519298" y="3910197"/>
                  <a:ext cx="29570" cy="29220"/>
                </a:xfrm>
                <a:custGeom>
                  <a:avLst/>
                  <a:gdLst/>
                  <a:ahLst/>
                  <a:cxnLst/>
                  <a:rect l="l" t="t" r="r" b="b"/>
                  <a:pathLst>
                    <a:path w="929" h="918" extrusionOk="0">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85" name="Google Shape;2615;p47"/>
            <p:cNvGrpSpPr/>
            <p:nvPr/>
          </p:nvGrpSpPr>
          <p:grpSpPr>
            <a:xfrm>
              <a:off x="6547098" y="2715746"/>
              <a:ext cx="956596" cy="944316"/>
              <a:chOff x="3789173" y="2377690"/>
              <a:chExt cx="1098904" cy="1084796"/>
            </a:xfrm>
          </p:grpSpPr>
          <p:grpSp>
            <p:nvGrpSpPr>
              <p:cNvPr id="140" name="Google Shape;2616;p47"/>
              <p:cNvGrpSpPr/>
              <p:nvPr/>
            </p:nvGrpSpPr>
            <p:grpSpPr>
              <a:xfrm>
                <a:off x="3789173" y="2377690"/>
                <a:ext cx="1098904" cy="1084796"/>
                <a:chOff x="3789173" y="2377690"/>
                <a:chExt cx="1098904" cy="1084796"/>
              </a:xfrm>
            </p:grpSpPr>
            <p:sp>
              <p:nvSpPr>
                <p:cNvPr id="146" name="Google Shape;2617;p47"/>
                <p:cNvSpPr/>
                <p:nvPr/>
              </p:nvSpPr>
              <p:spPr>
                <a:xfrm>
                  <a:off x="3789173" y="2377690"/>
                  <a:ext cx="1098904" cy="1084796"/>
                </a:xfrm>
                <a:custGeom>
                  <a:avLst/>
                  <a:gdLst/>
                  <a:ahLst/>
                  <a:cxnLst/>
                  <a:rect l="l" t="t" r="r" b="b"/>
                  <a:pathLst>
                    <a:path w="45721" h="45134" extrusionOk="0">
                      <a:moveTo>
                        <a:pt x="22861" y="0"/>
                      </a:moveTo>
                      <a:cubicBezTo>
                        <a:pt x="22090" y="0"/>
                        <a:pt x="21319" y="295"/>
                        <a:pt x="20730" y="884"/>
                      </a:cubicBezTo>
                      <a:lnTo>
                        <a:pt x="1180" y="20446"/>
                      </a:lnTo>
                      <a:cubicBezTo>
                        <a:pt x="1" y="21613"/>
                        <a:pt x="1" y="23518"/>
                        <a:pt x="1180" y="24697"/>
                      </a:cubicBezTo>
                      <a:lnTo>
                        <a:pt x="20730" y="44259"/>
                      </a:lnTo>
                      <a:cubicBezTo>
                        <a:pt x="21319" y="44842"/>
                        <a:pt x="22090" y="45134"/>
                        <a:pt x="22861" y="45134"/>
                      </a:cubicBezTo>
                      <a:cubicBezTo>
                        <a:pt x="23632" y="45134"/>
                        <a:pt x="24403" y="44842"/>
                        <a:pt x="24992" y="44259"/>
                      </a:cubicBezTo>
                      <a:lnTo>
                        <a:pt x="44542" y="24697"/>
                      </a:lnTo>
                      <a:cubicBezTo>
                        <a:pt x="45721" y="23518"/>
                        <a:pt x="45721" y="21613"/>
                        <a:pt x="44542" y="20446"/>
                      </a:cubicBezTo>
                      <a:lnTo>
                        <a:pt x="36684" y="12576"/>
                      </a:lnTo>
                      <a:cubicBezTo>
                        <a:pt x="36267" y="12171"/>
                        <a:pt x="36363" y="11481"/>
                        <a:pt x="36851" y="11171"/>
                      </a:cubicBezTo>
                      <a:cubicBezTo>
                        <a:pt x="37565" y="10719"/>
                        <a:pt x="38327" y="10350"/>
                        <a:pt x="39125" y="10052"/>
                      </a:cubicBezTo>
                      <a:cubicBezTo>
                        <a:pt x="39613" y="9874"/>
                        <a:pt x="40054" y="9552"/>
                        <a:pt x="40399" y="9100"/>
                      </a:cubicBezTo>
                      <a:cubicBezTo>
                        <a:pt x="41173" y="8099"/>
                        <a:pt x="41220" y="6778"/>
                        <a:pt x="40518" y="5730"/>
                      </a:cubicBezTo>
                      <a:cubicBezTo>
                        <a:pt x="39932" y="4868"/>
                        <a:pt x="39013" y="4436"/>
                        <a:pt x="38094" y="4436"/>
                      </a:cubicBezTo>
                      <a:cubicBezTo>
                        <a:pt x="37349" y="4436"/>
                        <a:pt x="36606" y="4720"/>
                        <a:pt x="36041" y="5290"/>
                      </a:cubicBezTo>
                      <a:cubicBezTo>
                        <a:pt x="35732" y="5587"/>
                        <a:pt x="35505" y="5956"/>
                        <a:pt x="35362" y="6337"/>
                      </a:cubicBezTo>
                      <a:cubicBezTo>
                        <a:pt x="35077" y="7123"/>
                        <a:pt x="34720" y="7885"/>
                        <a:pt x="34267" y="8588"/>
                      </a:cubicBezTo>
                      <a:cubicBezTo>
                        <a:pt x="34091" y="8872"/>
                        <a:pt x="33797" y="9021"/>
                        <a:pt x="33498" y="9021"/>
                      </a:cubicBezTo>
                      <a:cubicBezTo>
                        <a:pt x="33271" y="9021"/>
                        <a:pt x="33042" y="8934"/>
                        <a:pt x="32862" y="8754"/>
                      </a:cubicBezTo>
                      <a:lnTo>
                        <a:pt x="24992" y="884"/>
                      </a:lnTo>
                      <a:cubicBezTo>
                        <a:pt x="24403" y="295"/>
                        <a:pt x="23632" y="0"/>
                        <a:pt x="22861" y="0"/>
                      </a:cubicBezTo>
                      <a:close/>
                    </a:path>
                  </a:pathLst>
                </a:custGeom>
                <a:solidFill>
                  <a:srgbClr val="494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2618;p47"/>
                <p:cNvSpPr/>
                <p:nvPr/>
              </p:nvSpPr>
              <p:spPr>
                <a:xfrm>
                  <a:off x="3885623" y="2465897"/>
                  <a:ext cx="287050" cy="287338"/>
                </a:xfrm>
                <a:custGeom>
                  <a:avLst/>
                  <a:gdLst/>
                  <a:ahLst/>
                  <a:cxnLst/>
                  <a:rect l="l" t="t" r="r" b="b"/>
                  <a:pathLst>
                    <a:path w="11943" h="11955" extrusionOk="0">
                      <a:moveTo>
                        <a:pt x="5977" y="0"/>
                      </a:moveTo>
                      <a:cubicBezTo>
                        <a:pt x="2679" y="0"/>
                        <a:pt x="0" y="2679"/>
                        <a:pt x="0" y="5977"/>
                      </a:cubicBezTo>
                      <a:cubicBezTo>
                        <a:pt x="0" y="9275"/>
                        <a:pt x="2679" y="11954"/>
                        <a:pt x="5977" y="11954"/>
                      </a:cubicBezTo>
                      <a:cubicBezTo>
                        <a:pt x="9275" y="11954"/>
                        <a:pt x="11942" y="9275"/>
                        <a:pt x="11942" y="5977"/>
                      </a:cubicBezTo>
                      <a:cubicBezTo>
                        <a:pt x="11942" y="2679"/>
                        <a:pt x="9275" y="0"/>
                        <a:pt x="5977" y="0"/>
                      </a:cubicBezTo>
                      <a:close/>
                    </a:path>
                  </a:pathLst>
                </a:custGeom>
                <a:solidFill>
                  <a:srgbClr val="494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1" name="Google Shape;2619;p47"/>
              <p:cNvGrpSpPr/>
              <p:nvPr/>
            </p:nvGrpSpPr>
            <p:grpSpPr>
              <a:xfrm>
                <a:off x="4151137" y="2732796"/>
                <a:ext cx="374986" cy="374572"/>
                <a:chOff x="3752358" y="3817349"/>
                <a:chExt cx="346056" cy="345674"/>
              </a:xfrm>
            </p:grpSpPr>
            <p:sp>
              <p:nvSpPr>
                <p:cNvPr id="142" name="Google Shape;2620;p47"/>
                <p:cNvSpPr/>
                <p:nvPr/>
              </p:nvSpPr>
              <p:spPr>
                <a:xfrm>
                  <a:off x="3752358" y="3817349"/>
                  <a:ext cx="346056" cy="345674"/>
                </a:xfrm>
                <a:custGeom>
                  <a:avLst/>
                  <a:gdLst/>
                  <a:ahLst/>
                  <a:cxnLst/>
                  <a:rect l="l" t="t" r="r" b="b"/>
                  <a:pathLst>
                    <a:path w="10872" h="10860" extrusionOk="0">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2622;p47"/>
                <p:cNvSpPr/>
                <p:nvPr/>
              </p:nvSpPr>
              <p:spPr>
                <a:xfrm>
                  <a:off x="3824739" y="3890112"/>
                  <a:ext cx="55002" cy="55002"/>
                </a:xfrm>
                <a:custGeom>
                  <a:avLst/>
                  <a:gdLst/>
                  <a:ahLst/>
                  <a:cxnLst/>
                  <a:rect l="l" t="t" r="r" b="b"/>
                  <a:pathLst>
                    <a:path w="1728" h="1728" extrusionOk="0">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86" name="Google Shape;2624;p47"/>
            <p:cNvGrpSpPr/>
            <p:nvPr/>
          </p:nvGrpSpPr>
          <p:grpSpPr>
            <a:xfrm>
              <a:off x="7034853" y="3222917"/>
              <a:ext cx="956596" cy="944252"/>
              <a:chOff x="4349489" y="2960313"/>
              <a:chExt cx="1098904" cy="1084724"/>
            </a:xfrm>
          </p:grpSpPr>
          <p:grpSp>
            <p:nvGrpSpPr>
              <p:cNvPr id="105" name="Google Shape;2625;p47"/>
              <p:cNvGrpSpPr/>
              <p:nvPr/>
            </p:nvGrpSpPr>
            <p:grpSpPr>
              <a:xfrm>
                <a:off x="4349489" y="2960313"/>
                <a:ext cx="1098904" cy="1084724"/>
                <a:chOff x="4349489" y="2960313"/>
                <a:chExt cx="1098904" cy="1084724"/>
              </a:xfrm>
            </p:grpSpPr>
            <p:sp>
              <p:nvSpPr>
                <p:cNvPr id="132" name="Google Shape;2626;p47"/>
                <p:cNvSpPr/>
                <p:nvPr/>
              </p:nvSpPr>
              <p:spPr>
                <a:xfrm>
                  <a:off x="4349489" y="2960313"/>
                  <a:ext cx="1098904" cy="1084724"/>
                </a:xfrm>
                <a:custGeom>
                  <a:avLst/>
                  <a:gdLst/>
                  <a:ahLst/>
                  <a:cxnLst/>
                  <a:rect l="l" t="t" r="r" b="b"/>
                  <a:pathLst>
                    <a:path w="45721" h="45131" extrusionOk="0">
                      <a:moveTo>
                        <a:pt x="22862" y="0"/>
                      </a:moveTo>
                      <a:cubicBezTo>
                        <a:pt x="22092" y="0"/>
                        <a:pt x="21324" y="295"/>
                        <a:pt x="20741" y="884"/>
                      </a:cubicBezTo>
                      <a:lnTo>
                        <a:pt x="12871" y="8743"/>
                      </a:lnTo>
                      <a:cubicBezTo>
                        <a:pt x="12697" y="8917"/>
                        <a:pt x="12470" y="9001"/>
                        <a:pt x="12243" y="9001"/>
                      </a:cubicBezTo>
                      <a:cubicBezTo>
                        <a:pt x="11942" y="9001"/>
                        <a:pt x="11642" y="8854"/>
                        <a:pt x="11466" y="8576"/>
                      </a:cubicBezTo>
                      <a:cubicBezTo>
                        <a:pt x="11014" y="7861"/>
                        <a:pt x="10645" y="7099"/>
                        <a:pt x="10347" y="6302"/>
                      </a:cubicBezTo>
                      <a:cubicBezTo>
                        <a:pt x="10168" y="5814"/>
                        <a:pt x="9847" y="5373"/>
                        <a:pt x="9394" y="5028"/>
                      </a:cubicBezTo>
                      <a:cubicBezTo>
                        <a:pt x="8866" y="4619"/>
                        <a:pt x="8248" y="4413"/>
                        <a:pt x="7630" y="4413"/>
                      </a:cubicBezTo>
                      <a:cubicBezTo>
                        <a:pt x="7078" y="4413"/>
                        <a:pt x="6525" y="4577"/>
                        <a:pt x="6037" y="4909"/>
                      </a:cubicBezTo>
                      <a:cubicBezTo>
                        <a:pt x="4465" y="5968"/>
                        <a:pt x="4310" y="8123"/>
                        <a:pt x="5584" y="9385"/>
                      </a:cubicBezTo>
                      <a:cubicBezTo>
                        <a:pt x="5894" y="9695"/>
                        <a:pt x="6251" y="9921"/>
                        <a:pt x="6632" y="10064"/>
                      </a:cubicBezTo>
                      <a:cubicBezTo>
                        <a:pt x="7418" y="10350"/>
                        <a:pt x="8180" y="10707"/>
                        <a:pt x="8882" y="11159"/>
                      </a:cubicBezTo>
                      <a:cubicBezTo>
                        <a:pt x="9382" y="11469"/>
                        <a:pt x="9466" y="12148"/>
                        <a:pt x="9049" y="12564"/>
                      </a:cubicBezTo>
                      <a:lnTo>
                        <a:pt x="1179" y="20434"/>
                      </a:lnTo>
                      <a:cubicBezTo>
                        <a:pt x="0" y="21613"/>
                        <a:pt x="0" y="23518"/>
                        <a:pt x="1179" y="24697"/>
                      </a:cubicBezTo>
                      <a:lnTo>
                        <a:pt x="20741" y="44247"/>
                      </a:lnTo>
                      <a:cubicBezTo>
                        <a:pt x="21324" y="44836"/>
                        <a:pt x="22092" y="45131"/>
                        <a:pt x="22862" y="45131"/>
                      </a:cubicBezTo>
                      <a:cubicBezTo>
                        <a:pt x="23631" y="45131"/>
                        <a:pt x="24402" y="44836"/>
                        <a:pt x="24992" y="44247"/>
                      </a:cubicBezTo>
                      <a:lnTo>
                        <a:pt x="44554" y="24697"/>
                      </a:lnTo>
                      <a:cubicBezTo>
                        <a:pt x="45720" y="23518"/>
                        <a:pt x="45720" y="21613"/>
                        <a:pt x="44554" y="20434"/>
                      </a:cubicBezTo>
                      <a:lnTo>
                        <a:pt x="24992" y="884"/>
                      </a:lnTo>
                      <a:cubicBezTo>
                        <a:pt x="24402" y="295"/>
                        <a:pt x="23631" y="0"/>
                        <a:pt x="22862" y="0"/>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2627;p47"/>
                <p:cNvSpPr/>
                <p:nvPr/>
              </p:nvSpPr>
              <p:spPr>
                <a:xfrm>
                  <a:off x="5065741" y="3026769"/>
                  <a:ext cx="287338" cy="287338"/>
                </a:xfrm>
                <a:custGeom>
                  <a:avLst/>
                  <a:gdLst/>
                  <a:ahLst/>
                  <a:cxnLst/>
                  <a:rect l="l" t="t" r="r" b="b"/>
                  <a:pathLst>
                    <a:path w="11955" h="11955" extrusionOk="0">
                      <a:moveTo>
                        <a:pt x="5978" y="1"/>
                      </a:moveTo>
                      <a:cubicBezTo>
                        <a:pt x="2680" y="1"/>
                        <a:pt x="1" y="2679"/>
                        <a:pt x="1" y="5978"/>
                      </a:cubicBezTo>
                      <a:cubicBezTo>
                        <a:pt x="1" y="9276"/>
                        <a:pt x="2680" y="11954"/>
                        <a:pt x="5978" y="11954"/>
                      </a:cubicBezTo>
                      <a:cubicBezTo>
                        <a:pt x="9276" y="11954"/>
                        <a:pt x="11955" y="9276"/>
                        <a:pt x="11955" y="5978"/>
                      </a:cubicBezTo>
                      <a:cubicBezTo>
                        <a:pt x="11955" y="2679"/>
                        <a:pt x="9276" y="1"/>
                        <a:pt x="5978"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7" name="Google Shape;2629;p47"/>
              <p:cNvSpPr/>
              <p:nvPr/>
            </p:nvSpPr>
            <p:spPr>
              <a:xfrm>
                <a:off x="4732656" y="3315385"/>
                <a:ext cx="374952" cy="374572"/>
              </a:xfrm>
              <a:custGeom>
                <a:avLst/>
                <a:gdLst/>
                <a:ahLst/>
                <a:cxnLst/>
                <a:rect l="l" t="t" r="r" b="b"/>
                <a:pathLst>
                  <a:path w="10871" h="10860" extrusionOk="0">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 name="Google Shape;2631;p47"/>
            <p:cNvGrpSpPr/>
            <p:nvPr/>
          </p:nvGrpSpPr>
          <p:grpSpPr>
            <a:xfrm>
              <a:off x="6529419" y="3711909"/>
              <a:ext cx="956596" cy="944315"/>
              <a:chOff x="3768864" y="3522050"/>
              <a:chExt cx="1098904" cy="1084796"/>
            </a:xfrm>
          </p:grpSpPr>
          <p:grpSp>
            <p:nvGrpSpPr>
              <p:cNvPr id="88" name="Google Shape;2632;p47"/>
              <p:cNvGrpSpPr/>
              <p:nvPr/>
            </p:nvGrpSpPr>
            <p:grpSpPr>
              <a:xfrm>
                <a:off x="3768864" y="3522050"/>
                <a:ext cx="1098904" cy="1084796"/>
                <a:chOff x="3768864" y="3522050"/>
                <a:chExt cx="1098904" cy="1084796"/>
              </a:xfrm>
            </p:grpSpPr>
            <p:sp>
              <p:nvSpPr>
                <p:cNvPr id="103" name="Google Shape;2633;p47"/>
                <p:cNvSpPr/>
                <p:nvPr/>
              </p:nvSpPr>
              <p:spPr>
                <a:xfrm>
                  <a:off x="3768864" y="3522050"/>
                  <a:ext cx="1098904" cy="1084796"/>
                </a:xfrm>
                <a:custGeom>
                  <a:avLst/>
                  <a:gdLst/>
                  <a:ahLst/>
                  <a:cxnLst/>
                  <a:rect l="l" t="t" r="r" b="b"/>
                  <a:pathLst>
                    <a:path w="45721" h="45134" extrusionOk="0">
                      <a:moveTo>
                        <a:pt x="22862" y="0"/>
                      </a:moveTo>
                      <a:cubicBezTo>
                        <a:pt x="22093" y="0"/>
                        <a:pt x="21325" y="295"/>
                        <a:pt x="20741" y="884"/>
                      </a:cubicBezTo>
                      <a:lnTo>
                        <a:pt x="1179" y="20446"/>
                      </a:lnTo>
                      <a:cubicBezTo>
                        <a:pt x="1" y="21613"/>
                        <a:pt x="1" y="23518"/>
                        <a:pt x="1179" y="24697"/>
                      </a:cubicBezTo>
                      <a:lnTo>
                        <a:pt x="20741" y="44259"/>
                      </a:lnTo>
                      <a:cubicBezTo>
                        <a:pt x="21325" y="44842"/>
                        <a:pt x="22093" y="45134"/>
                        <a:pt x="22862" y="45134"/>
                      </a:cubicBezTo>
                      <a:cubicBezTo>
                        <a:pt x="23631" y="45134"/>
                        <a:pt x="24402" y="44842"/>
                        <a:pt x="24992" y="44259"/>
                      </a:cubicBezTo>
                      <a:lnTo>
                        <a:pt x="44554" y="24697"/>
                      </a:lnTo>
                      <a:cubicBezTo>
                        <a:pt x="45721" y="23518"/>
                        <a:pt x="45721" y="21613"/>
                        <a:pt x="44554" y="20446"/>
                      </a:cubicBezTo>
                      <a:lnTo>
                        <a:pt x="36684" y="12576"/>
                      </a:lnTo>
                      <a:cubicBezTo>
                        <a:pt x="36279" y="12171"/>
                        <a:pt x="36362" y="11481"/>
                        <a:pt x="36850" y="11171"/>
                      </a:cubicBezTo>
                      <a:cubicBezTo>
                        <a:pt x="37565" y="10719"/>
                        <a:pt x="38327" y="10362"/>
                        <a:pt x="39124" y="10052"/>
                      </a:cubicBezTo>
                      <a:cubicBezTo>
                        <a:pt x="39613" y="9874"/>
                        <a:pt x="40053" y="9552"/>
                        <a:pt x="40410" y="9100"/>
                      </a:cubicBezTo>
                      <a:cubicBezTo>
                        <a:pt x="41172" y="8111"/>
                        <a:pt x="41220" y="6778"/>
                        <a:pt x="40518" y="5742"/>
                      </a:cubicBezTo>
                      <a:cubicBezTo>
                        <a:pt x="39931" y="4872"/>
                        <a:pt x="39013" y="4437"/>
                        <a:pt x="38094" y="4437"/>
                      </a:cubicBezTo>
                      <a:cubicBezTo>
                        <a:pt x="37352" y="4437"/>
                        <a:pt x="36610" y="4721"/>
                        <a:pt x="36041" y="5290"/>
                      </a:cubicBezTo>
                      <a:cubicBezTo>
                        <a:pt x="35731" y="5599"/>
                        <a:pt x="35505" y="5956"/>
                        <a:pt x="35362" y="6337"/>
                      </a:cubicBezTo>
                      <a:cubicBezTo>
                        <a:pt x="35076" y="7135"/>
                        <a:pt x="34719" y="7885"/>
                        <a:pt x="34267" y="8588"/>
                      </a:cubicBezTo>
                      <a:cubicBezTo>
                        <a:pt x="34091" y="8872"/>
                        <a:pt x="33796" y="9021"/>
                        <a:pt x="33498" y="9021"/>
                      </a:cubicBezTo>
                      <a:cubicBezTo>
                        <a:pt x="33271" y="9021"/>
                        <a:pt x="33042" y="8934"/>
                        <a:pt x="32862" y="8754"/>
                      </a:cubicBezTo>
                      <a:lnTo>
                        <a:pt x="24992" y="884"/>
                      </a:lnTo>
                      <a:cubicBezTo>
                        <a:pt x="24402" y="295"/>
                        <a:pt x="23631" y="0"/>
                        <a:pt x="22862" y="0"/>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2634;p47"/>
                <p:cNvSpPr/>
                <p:nvPr/>
              </p:nvSpPr>
              <p:spPr>
                <a:xfrm>
                  <a:off x="3887041" y="3641743"/>
                  <a:ext cx="287338" cy="287026"/>
                </a:xfrm>
                <a:custGeom>
                  <a:avLst/>
                  <a:gdLst/>
                  <a:ahLst/>
                  <a:cxnLst/>
                  <a:rect l="l" t="t" r="r" b="b"/>
                  <a:pathLst>
                    <a:path w="11955" h="11942" extrusionOk="0">
                      <a:moveTo>
                        <a:pt x="5978" y="0"/>
                      </a:moveTo>
                      <a:cubicBezTo>
                        <a:pt x="2680" y="0"/>
                        <a:pt x="1" y="2667"/>
                        <a:pt x="1" y="5977"/>
                      </a:cubicBezTo>
                      <a:cubicBezTo>
                        <a:pt x="1" y="9275"/>
                        <a:pt x="2680" y="11942"/>
                        <a:pt x="5978" y="11942"/>
                      </a:cubicBezTo>
                      <a:cubicBezTo>
                        <a:pt x="9276" y="11942"/>
                        <a:pt x="11955" y="9275"/>
                        <a:pt x="11955" y="5977"/>
                      </a:cubicBezTo>
                      <a:cubicBezTo>
                        <a:pt x="11955" y="2667"/>
                        <a:pt x="9276" y="0"/>
                        <a:pt x="5978" y="0"/>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3" name="Google Shape;2635;p47"/>
              <p:cNvGrpSpPr/>
              <p:nvPr/>
            </p:nvGrpSpPr>
            <p:grpSpPr>
              <a:xfrm>
                <a:off x="4139616" y="3871555"/>
                <a:ext cx="357419" cy="357005"/>
                <a:chOff x="7482229" y="3351230"/>
                <a:chExt cx="357419" cy="357005"/>
              </a:xfrm>
            </p:grpSpPr>
            <p:sp>
              <p:nvSpPr>
                <p:cNvPr id="96" name="Google Shape;2636;p47"/>
                <p:cNvSpPr/>
                <p:nvPr/>
              </p:nvSpPr>
              <p:spPr>
                <a:xfrm>
                  <a:off x="7482229" y="3351230"/>
                  <a:ext cx="357419" cy="357005"/>
                </a:xfrm>
                <a:custGeom>
                  <a:avLst/>
                  <a:gdLst/>
                  <a:ahLst/>
                  <a:cxnLst/>
                  <a:rect l="l" t="t" r="r" b="b"/>
                  <a:pathLst>
                    <a:path w="11229" h="11216" extrusionOk="0">
                      <a:moveTo>
                        <a:pt x="5633" y="357"/>
                      </a:moveTo>
                      <a:cubicBezTo>
                        <a:pt x="8538" y="357"/>
                        <a:pt x="10883" y="2703"/>
                        <a:pt x="10883" y="5608"/>
                      </a:cubicBezTo>
                      <a:cubicBezTo>
                        <a:pt x="10883" y="8513"/>
                        <a:pt x="8538" y="10859"/>
                        <a:pt x="5633" y="10859"/>
                      </a:cubicBezTo>
                      <a:cubicBezTo>
                        <a:pt x="2728" y="10859"/>
                        <a:pt x="382" y="8513"/>
                        <a:pt x="382" y="5608"/>
                      </a:cubicBezTo>
                      <a:cubicBezTo>
                        <a:pt x="382" y="2703"/>
                        <a:pt x="2728" y="357"/>
                        <a:pt x="5633" y="357"/>
                      </a:cubicBezTo>
                      <a:close/>
                      <a:moveTo>
                        <a:pt x="5621" y="0"/>
                      </a:moveTo>
                      <a:cubicBezTo>
                        <a:pt x="4109" y="0"/>
                        <a:pt x="2716" y="572"/>
                        <a:pt x="1644" y="1631"/>
                      </a:cubicBezTo>
                      <a:cubicBezTo>
                        <a:pt x="584" y="2691"/>
                        <a:pt x="1" y="4108"/>
                        <a:pt x="1" y="5608"/>
                      </a:cubicBezTo>
                      <a:cubicBezTo>
                        <a:pt x="1" y="7108"/>
                        <a:pt x="584" y="8513"/>
                        <a:pt x="1644" y="9585"/>
                      </a:cubicBezTo>
                      <a:cubicBezTo>
                        <a:pt x="2704" y="10632"/>
                        <a:pt x="4109" y="11216"/>
                        <a:pt x="5621" y="11216"/>
                      </a:cubicBezTo>
                      <a:cubicBezTo>
                        <a:pt x="7121" y="11216"/>
                        <a:pt x="8526" y="10632"/>
                        <a:pt x="9597" y="9585"/>
                      </a:cubicBezTo>
                      <a:cubicBezTo>
                        <a:pt x="10645" y="8525"/>
                        <a:pt x="11229" y="7108"/>
                        <a:pt x="11229" y="5608"/>
                      </a:cubicBezTo>
                      <a:cubicBezTo>
                        <a:pt x="11229" y="4108"/>
                        <a:pt x="10669" y="2703"/>
                        <a:pt x="9597" y="1631"/>
                      </a:cubicBezTo>
                      <a:cubicBezTo>
                        <a:pt x="8538" y="572"/>
                        <a:pt x="7121" y="0"/>
                        <a:pt x="56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2637;p47"/>
                <p:cNvSpPr/>
                <p:nvPr/>
              </p:nvSpPr>
              <p:spPr>
                <a:xfrm>
                  <a:off x="7592138" y="3605616"/>
                  <a:ext cx="137983" cy="32530"/>
                </a:xfrm>
                <a:custGeom>
                  <a:avLst/>
                  <a:gdLst/>
                  <a:ahLst/>
                  <a:cxnLst/>
                  <a:rect l="l" t="t" r="r" b="b"/>
                  <a:pathLst>
                    <a:path w="4335" h="1022" extrusionOk="0">
                      <a:moveTo>
                        <a:pt x="202" y="1"/>
                      </a:moveTo>
                      <a:cubicBezTo>
                        <a:pt x="147" y="1"/>
                        <a:pt x="94" y="21"/>
                        <a:pt x="60" y="69"/>
                      </a:cubicBezTo>
                      <a:cubicBezTo>
                        <a:pt x="1" y="140"/>
                        <a:pt x="1" y="259"/>
                        <a:pt x="96" y="319"/>
                      </a:cubicBezTo>
                      <a:cubicBezTo>
                        <a:pt x="644" y="783"/>
                        <a:pt x="1370" y="1021"/>
                        <a:pt x="2168" y="1021"/>
                      </a:cubicBezTo>
                      <a:cubicBezTo>
                        <a:pt x="2954" y="1021"/>
                        <a:pt x="3680" y="771"/>
                        <a:pt x="4239" y="319"/>
                      </a:cubicBezTo>
                      <a:cubicBezTo>
                        <a:pt x="4323" y="259"/>
                        <a:pt x="4335" y="140"/>
                        <a:pt x="4263" y="69"/>
                      </a:cubicBezTo>
                      <a:cubicBezTo>
                        <a:pt x="4228" y="26"/>
                        <a:pt x="4170" y="4"/>
                        <a:pt x="4115" y="4"/>
                      </a:cubicBezTo>
                      <a:cubicBezTo>
                        <a:pt x="4078" y="4"/>
                        <a:pt x="4042" y="14"/>
                        <a:pt x="4013" y="33"/>
                      </a:cubicBezTo>
                      <a:cubicBezTo>
                        <a:pt x="3537" y="438"/>
                        <a:pt x="2882" y="664"/>
                        <a:pt x="2168" y="664"/>
                      </a:cubicBezTo>
                      <a:cubicBezTo>
                        <a:pt x="1465" y="664"/>
                        <a:pt x="810" y="438"/>
                        <a:pt x="322" y="33"/>
                      </a:cubicBezTo>
                      <a:cubicBezTo>
                        <a:pt x="286" y="12"/>
                        <a:pt x="244" y="1"/>
                        <a:pt x="2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4" name="Rectangle 3">
            <a:extLst>
              <a:ext uri="{FF2B5EF4-FFF2-40B4-BE49-F238E27FC236}">
                <a16:creationId xmlns:a16="http://schemas.microsoft.com/office/drawing/2014/main" id="{709D764A-922D-CE9E-EB3F-7F4E3A0FC9F5}"/>
              </a:ext>
            </a:extLst>
          </p:cNvPr>
          <p:cNvSpPr/>
          <p:nvPr/>
        </p:nvSpPr>
        <p:spPr>
          <a:xfrm>
            <a:off x="1769155" y="9877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prstClr val="white"/>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4046347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EE0C3B-5686-4281-A6A8-4ECC1F27E90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9EE5202-6922-44E4-908A-4A3212AE4F30}">
  <ds:schemaRefs>
    <ds:schemaRef ds:uri="http://schemas.microsoft.com/sharepoint/v3/contenttype/forms"/>
  </ds:schemaRefs>
</ds:datastoreItem>
</file>

<file path=customXml/itemProps3.xml><?xml version="1.0" encoding="utf-8"?>
<ds:datastoreItem xmlns:ds="http://schemas.openxmlformats.org/officeDocument/2006/customXml" ds:itemID="{5196F518-B102-4B76-9D8C-2C78D6C4D226}"/>
</file>

<file path=docProps/app.xml><?xml version="1.0" encoding="utf-8"?>
<Properties xmlns="http://schemas.openxmlformats.org/officeDocument/2006/extended-properties" xmlns:vt="http://schemas.openxmlformats.org/officeDocument/2006/docPropsVTypes">
  <TotalTime>1656</TotalTime>
  <Words>1064</Words>
  <Application>Microsoft Office PowerPoint</Application>
  <PresentationFormat>Widescreen</PresentationFormat>
  <Paragraphs>113</Paragraphs>
  <Slides>14</Slides>
  <Notes>10</Notes>
  <HiddenSlides>2</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Calibri</vt:lpstr>
      <vt:lpstr>Calibri Light</vt:lpstr>
      <vt:lpstr>Fira Sans Extra Condensed</vt:lpstr>
      <vt:lpstr>PT Serif</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Tareef Al-Kellezli</cp:lastModifiedBy>
  <cp:revision>66</cp:revision>
  <dcterms:created xsi:type="dcterms:W3CDTF">2023-04-29T09:08:23Z</dcterms:created>
  <dcterms:modified xsi:type="dcterms:W3CDTF">2025-01-28T18:24:05Z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