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CE40367-BEE1-0DF6-DAA8-1ADE4EC7A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2E708A60-133C-7DE0-0462-DD22EBD9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6CFD-69E1-44EA-892D-60B0C04829D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27153D82-CA50-E783-FED9-F1DBDDFE8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A4723E4B-EE30-7109-F721-123B670BA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FC8E9-D9C3-4C96-86FE-D6D88E539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963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BC9C2230-804B-6B80-FE78-69C70DB1F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F136C61D-5A8F-1C0D-1654-99BAB97EC1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26EC8BD-2316-896E-E5A7-FEF117B9EF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456CFD-69E1-44EA-892D-60B0C04829D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192322A-A337-4DEC-1D8D-77E0CF72EE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A92C408-2EA8-7D48-A710-488D668A5C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4FC8E9-D9C3-4C96-86FE-D6D88E539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494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7F8D244-CFD0-2227-592B-9792F014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DE9FF33-6577-EDA9-EAA3-BDA3DB9E6D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77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B6D1F2C-2097-DAD6-B188-145B4FB81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2BCB1A7-2232-4EF4-E356-86F2F79D68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787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03F906D-9658-994A-D70E-6B243D711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7139DB2-84AE-1430-8CD6-1D6667804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68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F735937-2EC7-633D-60BA-4D9086FAE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F073E2B-F772-EF95-F894-AB512849E7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239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EFAB12F-D8EB-261A-8A61-E65E5BC65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5B878F3-58EC-0412-70C9-50AFBFC7DC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563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A7443D5-DC6A-98FA-9BD2-BCC2C7F2F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38B8CFE-16B0-3FAD-116E-17FEAA3DFC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876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F970584-75A8-0D0B-757C-19419ADDB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0F40753-1B06-50F9-8CD0-1CC3B99379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220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3E37A5B-3826-7C28-CB3D-B99AF3988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3A1BF21-6C0E-E89F-032A-2C3B6F83D2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52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9F2AA01-0C17-41C7-0BE5-17070A975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1EE51E6-94AA-1FAF-87AC-53A752794A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936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4020DD8-4E77-DF58-0B11-AF726B220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3E81546-D804-ED04-A2DC-2EC376CD2A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46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268EFDE-F00F-FAE0-D154-45D942050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81E6487-A0A7-6F9F-A826-CF4064274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94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0F3649F-EA59-EB40-2202-083AF2E22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0527A95-05D5-336C-0AC2-B7C5CD1A21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51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0E1521A-1B51-2A93-7E53-8DA6C5DE9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8226723-BA74-9B3F-2C7E-F5A2F0B114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6486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512C7F-6447-6678-FD83-3ECA13E24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3229D01-D762-281E-E0D4-79AAB7E80D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964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DC0B742-E4E2-5C29-0CCF-910F5F89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34D026-13B8-A56F-8FF3-D306A656CF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2086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C83A206-1845-E7D8-86A6-1C1C3FC4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82E9897-240B-DC8A-2993-AE826AB4CD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931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C56BFCB-D84C-A3A4-5461-B96B51894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4AC0868-6A09-907F-C248-27D72D7A05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626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9554373-0CDE-644F-F491-DFA2307C9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D8E9F07-6588-DFB2-40DF-1AD5EF7A89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6351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12DB3C1-B18F-2A55-9C26-0A4D5867D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119B88-C45E-CF14-9360-A4389CB2D2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7032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10BA033-7C01-F9B9-CD4B-0699D7B88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4CB3D48-FD80-C847-8035-1FD5DF89B4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443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FDE6732-3F20-66ED-498A-5387F44A9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4F7C1EB-9604-536A-6403-90B281F28C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1391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F1F0F4-71CF-1087-0003-9E668D27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03C348E-9F13-99BD-BE43-1E776A5788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4731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09C17B5-A5AE-B972-C0BB-F3BFD0E07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4EB7E7-E13A-2EF5-80CA-694A99B8EF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265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805AF11-F2AA-43F1-F057-AE9B2DB26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EAC543-EA07-7D42-65B3-6CC56282C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7942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2BE6344-2DDB-2DBE-E6C8-AC23C5B7F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1FBF15-5A5D-BB35-39A0-E0E49999D8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3875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C045543-FD3F-9227-37DF-C1FE7F874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altLang="en-US"/>
            </a:br>
            <a:r>
              <a:rPr lang="en-US" altLang="en-US"/>
              <a:t>Variable Partition</a:t>
            </a:r>
            <a:endParaRPr lang="en-US" altLang="en-US" dirty="0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17F8AA6-DF69-B5B0-5DCC-491967E76D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231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ED2C173-6C30-F1A8-3885-ED39E6402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28D8289-6DE5-B651-4C11-69232A63F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0832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061F7A4-0C91-A3B5-187E-A338D27E9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DFEC07-E699-EC7D-0F34-2C7C2F2A6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0100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8BCE562-1DF5-CB7D-05AE-32728B4D5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AB3361-9686-C60A-4F74-FB4D3B449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7212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12E60A4-4831-2F3C-EB20-BA0A27DCE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691EA5A-7EAB-89A7-1CB3-6F1C1A7425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3760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9A78F12-AFB5-DC2F-693D-F2CA50BC9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A3FDA6C-812B-7554-9789-9DEA8E374B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345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33CE896-71C6-AA10-909B-421D0C7E8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C4F1C3B-239B-CB06-0439-E0E3EBD44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1624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F273213-ED4F-C96B-48D6-FDA8190B3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E68E6DB-BA9F-2BC4-DC4F-0FA28506F2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2203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9D263E0-B377-ABFD-4739-D0404CD22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232893D-6A83-4171-74D6-710705BA5E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966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34A489A-AC5B-7830-8D92-675B335ED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23415D1-3D28-296A-4F75-1C6A3F18D4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830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DD11BC7-07D6-49B9-6472-75980BD7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7E7A414-953C-835C-6D7B-47C9E1AB71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44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0F372B1-72AF-9FD1-2FD5-B8C23DB56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347F981-B457-6E8B-EAE8-7129AAF1CE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64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DC20EE8-E083-F0B9-0BF1-6D0A7D5B7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B9AD871-73F1-431E-0E28-DB5F8F4172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270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D6AF97-A6F3-8271-F80F-D40F07D69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99A0EE5-CF06-0656-2F84-7CBA15CF84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3422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6937EE-6E13-109A-683D-AF11222DC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124913-5C83-1E5C-D3A3-820B659F21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4117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E88B180-ACCF-0134-E732-147E44555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9934B5C-DF13-42CE-0A67-1694209DA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378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F5815CB-26EB-32E6-E3EE-7EAB3CD7B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5E3EE4D-7DD6-A05F-4F9C-ECDB0532B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972415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شاشة عريضة</PresentationFormat>
  <Paragraphs>1</Paragraphs>
  <Slides>42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 Variable Partition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2024-07-25T01:08:52Z</dcterms:created>
  <dcterms:modified xsi:type="dcterms:W3CDTF">2024-07-25T01:08:52Z</dcterms:modified>
</cp:coreProperties>
</file>