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3" r:id="rId7"/>
    <p:sldId id="264" r:id="rId8"/>
    <p:sldId id="265" r:id="rId9"/>
    <p:sldId id="275" r:id="rId10"/>
    <p:sldId id="274" r:id="rId11"/>
    <p:sldId id="273" r:id="rId12"/>
    <p:sldId id="272" r:id="rId13"/>
    <p:sldId id="271" r:id="rId14"/>
    <p:sldId id="270" r:id="rId15"/>
    <p:sldId id="269" r:id="rId16"/>
    <p:sldId id="268" r:id="rId17"/>
    <p:sldId id="267" r:id="rId18"/>
    <p:sldId id="266" r:id="rId19"/>
    <p:sldId id="276" r:id="rId20"/>
    <p:sldId id="277" r:id="rId21"/>
    <p:sldId id="278" r:id="rId22"/>
    <p:sldId id="287" r:id="rId23"/>
    <p:sldId id="286" r:id="rId24"/>
    <p:sldId id="285" r:id="rId25"/>
    <p:sldId id="284" r:id="rId26"/>
    <p:sldId id="281" r:id="rId27"/>
    <p:sldId id="282" r:id="rId28"/>
    <p:sldId id="280" r:id="rId29"/>
    <p:sldId id="283" r:id="rId30"/>
    <p:sldId id="279" r:id="rId31"/>
    <p:sldId id="288" r:id="rId32"/>
    <p:sldId id="289" r:id="rId33"/>
    <p:sldId id="290"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png"/><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941161"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71495" y="4742321"/>
            <a:ext cx="4941161"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4941161"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365126"/>
            <a:ext cx="9010650" cy="996950"/>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515530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12725"/>
            <a:ext cx="10515600" cy="1325563"/>
          </a:xfrm>
        </p:spPr>
        <p:txBody>
          <a:bodyPr vert="horz" lIns="91440" tIns="45720" rIns="91440" bIns="45720" rtlCol="0" anchor="ct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err="1"/>
              <a:t>nand</a:t>
            </a:r>
            <a:r>
              <a:rPr lang="en-US" dirty="0"/>
              <a:t> the preparation of Earned Value Analysis reports, or other control and monitoring tools. </a:t>
            </a:r>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37604"/>
            <a:ext cx="10515600" cy="1325563"/>
          </a:xfrm>
        </p:spPr>
        <p:txBody>
          <a:bodyPr vert="horz" lIns="91440" tIns="45720" rIns="91440" bIns="45720" rtlCol="0" anchor="ct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At project onset, the program or project manager must involve the project office team, and other team members that have knowledge in the different systems and tools, in order to agree on a common method for the duration of the project. This will be a challenge for projects involving people from different organisations, but can resolve many issues when addressed early.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403623" y="0"/>
            <a:ext cx="1652159" cy="1463167"/>
          </a:xfrm>
          <a:prstGeom prst="rect">
            <a:avLst/>
          </a:prstGeom>
        </p:spPr>
      </p:pic>
    </p:spTree>
    <p:extLst>
      <p:ext uri="{BB962C8B-B14F-4D97-AF65-F5344CB8AC3E}">
        <p14:creationId xmlns:p14="http://schemas.microsoft.com/office/powerpoint/2010/main" val="3091714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0370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pic>
        <p:nvPicPr>
          <p:cNvPr id="4" name="Picture 3"/>
          <p:cNvPicPr>
            <a:picLocks noChangeAspect="1"/>
          </p:cNvPicPr>
          <p:nvPr/>
        </p:nvPicPr>
        <p:blipFill>
          <a:blip r:embed="rId2"/>
          <a:stretch>
            <a:fillRect/>
          </a:stretch>
        </p:blipFill>
        <p:spPr>
          <a:xfrm>
            <a:off x="10429749" y="227521"/>
            <a:ext cx="1652159" cy="1463167"/>
          </a:xfrm>
          <a:prstGeom prst="rect">
            <a:avLst/>
          </a:prstGeom>
        </p:spPr>
      </p:pic>
    </p:spTree>
    <p:extLst>
      <p:ext uri="{BB962C8B-B14F-4D97-AF65-F5344CB8AC3E}">
        <p14:creationId xmlns:p14="http://schemas.microsoft.com/office/powerpoint/2010/main" val="2956908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19865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pic>
        <p:nvPicPr>
          <p:cNvPr id="4" name="Picture 3"/>
          <p:cNvPicPr>
            <a:picLocks noChangeAspect="1"/>
          </p:cNvPicPr>
          <p:nvPr/>
        </p:nvPicPr>
        <p:blipFill>
          <a:blip r:embed="rId2"/>
          <a:stretch>
            <a:fillRect/>
          </a:stretch>
        </p:blipFill>
        <p:spPr>
          <a:xfrm>
            <a:off x="10539841" y="294989"/>
            <a:ext cx="1652159" cy="1463167"/>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6670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97908"/>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0275" y="238804"/>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pic>
        <p:nvPicPr>
          <p:cNvPr id="4" name="Picture 3"/>
          <p:cNvPicPr>
            <a:picLocks noChangeAspect="1"/>
          </p:cNvPicPr>
          <p:nvPr/>
        </p:nvPicPr>
        <p:blipFill>
          <a:blip r:embed="rId2"/>
          <a:stretch>
            <a:fillRect/>
          </a:stretch>
        </p:blipFill>
        <p:spPr>
          <a:xfrm>
            <a:off x="10638755" y="101200"/>
            <a:ext cx="1652159" cy="1463167"/>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7521"/>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pic>
        <p:nvPicPr>
          <p:cNvPr id="4" name="Picture 3"/>
          <p:cNvPicPr>
            <a:picLocks noChangeAspect="1"/>
          </p:cNvPicPr>
          <p:nvPr/>
        </p:nvPicPr>
        <p:blipFill>
          <a:blip r:embed="rId2"/>
          <a:stretch>
            <a:fillRect/>
          </a:stretch>
        </p:blipFill>
        <p:spPr>
          <a:xfrm>
            <a:off x="10539841" y="227521"/>
            <a:ext cx="1652159" cy="1463167"/>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124033"/>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Project managers or project office administrators can use software packages to structure and </a:t>
            </a:r>
            <a:r>
              <a:rPr lang="en-US" dirty="0" err="1"/>
              <a:t>summarise</a:t>
            </a:r>
            <a:r>
              <a:rPr lang="en-US" dirty="0"/>
              <a:t>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3156069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8375" y="137604"/>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675109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227521"/>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pic>
        <p:nvPicPr>
          <p:cNvPr id="4" name="Picture 3"/>
          <p:cNvPicPr>
            <a:picLocks noChangeAspect="1"/>
          </p:cNvPicPr>
          <p:nvPr/>
        </p:nvPicPr>
        <p:blipFill>
          <a:blip r:embed="rId2"/>
          <a:stretch>
            <a:fillRect/>
          </a:stretch>
        </p:blipFill>
        <p:spPr>
          <a:xfrm>
            <a:off x="1020768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179771"/>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err="1"/>
              <a:t>hyperlinksto</a:t>
            </a:r>
            <a:r>
              <a:rPr lang="en-US" dirty="0"/>
              <a:t>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pic>
        <p:nvPicPr>
          <p:cNvPr id="4" name="Picture 3"/>
          <p:cNvPicPr>
            <a:picLocks noChangeAspect="1"/>
          </p:cNvPicPr>
          <p:nvPr/>
        </p:nvPicPr>
        <p:blipFill>
          <a:blip r:embed="rId2"/>
          <a:stretch>
            <a:fillRect/>
          </a:stretch>
        </p:blipFill>
        <p:spPr>
          <a:xfrm>
            <a:off x="10377497" y="110970"/>
            <a:ext cx="1652159" cy="1463167"/>
          </a:xfrm>
          <a:prstGeom prst="rect">
            <a:avLst/>
          </a:prstGeom>
        </p:spPr>
      </p:pic>
    </p:spTree>
    <p:extLst>
      <p:ext uri="{BB962C8B-B14F-4D97-AF65-F5344CB8AC3E}">
        <p14:creationId xmlns:p14="http://schemas.microsoft.com/office/powerpoint/2010/main" val="553431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1188720" y="1825624"/>
            <a:ext cx="9914709" cy="4823369"/>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137604"/>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pic>
        <p:nvPicPr>
          <p:cNvPr id="4" name="Picture 3"/>
          <p:cNvPicPr>
            <a:picLocks noChangeAspect="1"/>
          </p:cNvPicPr>
          <p:nvPr/>
        </p:nvPicPr>
        <p:blipFill>
          <a:blip r:embed="rId2"/>
          <a:stretch>
            <a:fillRect/>
          </a:stretch>
        </p:blipFill>
        <p:spPr>
          <a:xfrm>
            <a:off x="10416686" y="0"/>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pic>
        <p:nvPicPr>
          <p:cNvPr id="4" name="Picture 3"/>
          <p:cNvPicPr>
            <a:picLocks noChangeAspect="1"/>
          </p:cNvPicPr>
          <p:nvPr/>
        </p:nvPicPr>
        <p:blipFill>
          <a:blip r:embed="rId2"/>
          <a:stretch>
            <a:fillRect/>
          </a:stretch>
        </p:blipFill>
        <p:spPr>
          <a:xfrm>
            <a:off x="10259931" y="227521"/>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The project manager will need to monitor the effectiveness of the team meetings and adapt the project </a:t>
            </a:r>
            <a:r>
              <a:rPr lang="en-US" dirty="0" err="1"/>
              <a:t>organisation</a:t>
            </a:r>
            <a:r>
              <a:rPr lang="en-US" dirty="0"/>
              <a:t> and the meeting agendas to obtain the optimal ratio of meeting duration and number of items discussed. The agenda of the checkpoint meetings can include discussions on:</a:t>
            </a:r>
          </a:p>
        </p:txBody>
      </p:sp>
      <p:pic>
        <p:nvPicPr>
          <p:cNvPr id="4" name="Picture 3"/>
          <p:cNvPicPr>
            <a:picLocks noChangeAspect="1"/>
          </p:cNvPicPr>
          <p:nvPr/>
        </p:nvPicPr>
        <p:blipFill>
          <a:blip r:embed="rId2"/>
          <a:stretch>
            <a:fillRect/>
          </a:stretch>
        </p:blipFill>
        <p:spPr>
          <a:xfrm>
            <a:off x="10351371" y="227521"/>
            <a:ext cx="1652159" cy="1463167"/>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230186"/>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pic>
        <p:nvPicPr>
          <p:cNvPr id="4" name="Picture 3"/>
          <p:cNvPicPr>
            <a:picLocks noChangeAspect="1"/>
          </p:cNvPicPr>
          <p:nvPr/>
        </p:nvPicPr>
        <p:blipFill>
          <a:blip r:embed="rId2"/>
          <a:stretch>
            <a:fillRect/>
          </a:stretch>
        </p:blipFill>
        <p:spPr>
          <a:xfrm>
            <a:off x="10299120" y="296322"/>
            <a:ext cx="1652159" cy="1463167"/>
          </a:xfrm>
          <a:prstGeom prst="rect">
            <a:avLst/>
          </a:prstGeom>
        </p:spPr>
      </p:pic>
    </p:spTree>
    <p:extLst>
      <p:ext uri="{BB962C8B-B14F-4D97-AF65-F5344CB8AC3E}">
        <p14:creationId xmlns:p14="http://schemas.microsoft.com/office/powerpoint/2010/main" val="4015847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4434" y="227521"/>
            <a:ext cx="1652159" cy="1463167"/>
          </a:xfrm>
          <a:prstGeom prst="rect">
            <a:avLst/>
          </a:prstGeom>
        </p:spPr>
      </p:pic>
    </p:spTree>
    <p:extLst>
      <p:ext uri="{BB962C8B-B14F-4D97-AF65-F5344CB8AC3E}">
        <p14:creationId xmlns:p14="http://schemas.microsoft.com/office/powerpoint/2010/main" val="2376747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92835"/>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pic>
        <p:nvPicPr>
          <p:cNvPr id="4" name="Picture 3"/>
          <p:cNvPicPr>
            <a:picLocks noChangeAspect="1"/>
          </p:cNvPicPr>
          <p:nvPr/>
        </p:nvPicPr>
        <p:blipFill>
          <a:blip r:embed="rId2"/>
          <a:stretch>
            <a:fillRect/>
          </a:stretch>
        </p:blipFill>
        <p:spPr>
          <a:xfrm>
            <a:off x="10338308" y="124034"/>
            <a:ext cx="1652159" cy="1463167"/>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20498807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179772"/>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pic>
        <p:nvPicPr>
          <p:cNvPr id="4" name="Picture 3"/>
          <p:cNvPicPr>
            <a:picLocks noChangeAspect="1"/>
          </p:cNvPicPr>
          <p:nvPr/>
        </p:nvPicPr>
        <p:blipFill>
          <a:blip r:embed="rId2"/>
          <a:stretch>
            <a:fillRect/>
          </a:stretch>
        </p:blipFill>
        <p:spPr>
          <a:xfrm>
            <a:off x="10527720" y="110971"/>
            <a:ext cx="1652159" cy="1463167"/>
          </a:xfrm>
          <a:prstGeom prst="rect">
            <a:avLst/>
          </a:prstGeom>
        </p:spPr>
      </p:pic>
    </p:spTree>
    <p:extLst>
      <p:ext uri="{BB962C8B-B14F-4D97-AF65-F5344CB8AC3E}">
        <p14:creationId xmlns:p14="http://schemas.microsoft.com/office/powerpoint/2010/main" val="28874634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9825" y="227520"/>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5948033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9609"/>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pic>
        <p:nvPicPr>
          <p:cNvPr id="4" name="Picture 3"/>
          <p:cNvPicPr>
            <a:picLocks noChangeAspect="1"/>
          </p:cNvPicPr>
          <p:nvPr/>
        </p:nvPicPr>
        <p:blipFill>
          <a:blip r:embed="rId2"/>
          <a:stretch>
            <a:fillRect/>
          </a:stretch>
        </p:blipFill>
        <p:spPr>
          <a:xfrm>
            <a:off x="9828858" y="294989"/>
            <a:ext cx="1652159" cy="1463167"/>
          </a:xfrm>
          <a:prstGeom prst="rect">
            <a:avLst/>
          </a:prstGeom>
        </p:spPr>
      </p:pic>
    </p:spTree>
    <p:extLst>
      <p:ext uri="{BB962C8B-B14F-4D97-AF65-F5344CB8AC3E}">
        <p14:creationId xmlns:p14="http://schemas.microsoft.com/office/powerpoint/2010/main" val="151459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3362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94989"/>
            <a:ext cx="1652159" cy="1463167"/>
          </a:xfrm>
          <a:prstGeom prst="rect">
            <a:avLst/>
          </a:prstGeom>
        </p:spPr>
      </p:pic>
      <p:sp>
        <p:nvSpPr>
          <p:cNvPr id="2" name="Title 1"/>
          <p:cNvSpPr>
            <a:spLocks noGrp="1"/>
          </p:cNvSpPr>
          <p:nvPr>
            <p:ph type="title"/>
          </p:nvPr>
        </p:nvSpPr>
        <p:spPr>
          <a:xfrm>
            <a:off x="2400300" y="227520"/>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5" y="227521"/>
            <a:ext cx="1652159" cy="1463167"/>
          </a:xfrm>
          <a:prstGeom prst="rect">
            <a:avLst/>
          </a:prstGeom>
        </p:spPr>
      </p:pic>
      <p:sp>
        <p:nvSpPr>
          <p:cNvPr id="2" name="Title 1"/>
          <p:cNvSpPr>
            <a:spLocks noGrp="1"/>
          </p:cNvSpPr>
          <p:nvPr>
            <p:ph type="title"/>
          </p:nvPr>
        </p:nvSpPr>
        <p:spPr>
          <a:xfrm>
            <a:off x="24574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812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3362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3" name="Content Placeholder 2"/>
          <p:cNvSpPr>
            <a:spLocks noGrp="1"/>
          </p:cNvSpPr>
          <p:nvPr>
            <p:ph idx="1"/>
          </p:nvPr>
        </p:nvSpPr>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45</TotalTime>
  <Words>1775</Words>
  <Application>Microsoft Office PowerPoint</Application>
  <PresentationFormat>Widescreen</PresentationFormat>
  <Paragraphs>80</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7</cp:revision>
  <dcterms:created xsi:type="dcterms:W3CDTF">2021-08-03T13:03:26Z</dcterms:created>
  <dcterms:modified xsi:type="dcterms:W3CDTF">2022-02-18T14:31:16Z</dcterms:modified>
</cp:coreProperties>
</file>